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2F19F-9CC7-4566-A064-A5808A5B7C20}" v="9" dt="2020-09-30T11:41:27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phaine laurent" userId="47e1512d-562f-482f-b765-2bb88f8643fa" providerId="ADAL" clId="{B592F19F-9CC7-4566-A064-A5808A5B7C20}"/>
    <pc:docChg chg="undo custSel mod addSld modSld sldOrd">
      <pc:chgData name="tiphaine laurent" userId="47e1512d-562f-482f-b765-2bb88f8643fa" providerId="ADAL" clId="{B592F19F-9CC7-4566-A064-A5808A5B7C20}" dt="2020-09-30T11:45:58.775" v="137"/>
      <pc:docMkLst>
        <pc:docMk/>
      </pc:docMkLst>
      <pc:sldChg chg="modSp mod">
        <pc:chgData name="tiphaine laurent" userId="47e1512d-562f-482f-b765-2bb88f8643fa" providerId="ADAL" clId="{B592F19F-9CC7-4566-A064-A5808A5B7C20}" dt="2020-09-30T11:41:16.519" v="96" actId="20577"/>
        <pc:sldMkLst>
          <pc:docMk/>
          <pc:sldMk cId="323355703" sldId="256"/>
        </pc:sldMkLst>
        <pc:spChg chg="mod">
          <ac:chgData name="tiphaine laurent" userId="47e1512d-562f-482f-b765-2bb88f8643fa" providerId="ADAL" clId="{B592F19F-9CC7-4566-A064-A5808A5B7C20}" dt="2020-09-30T11:41:16.519" v="96" actId="20577"/>
          <ac:spMkLst>
            <pc:docMk/>
            <pc:sldMk cId="323355703" sldId="256"/>
            <ac:spMk id="2" creationId="{6925F2D6-DE71-4EB1-9669-FC8C7F0B3927}"/>
          </ac:spMkLst>
        </pc:spChg>
        <pc:spChg chg="mod">
          <ac:chgData name="tiphaine laurent" userId="47e1512d-562f-482f-b765-2bb88f8643fa" providerId="ADAL" clId="{B592F19F-9CC7-4566-A064-A5808A5B7C20}" dt="2020-09-30T11:33:19.271" v="30" actId="20577"/>
          <ac:spMkLst>
            <pc:docMk/>
            <pc:sldMk cId="323355703" sldId="256"/>
            <ac:spMk id="3" creationId="{ADD955F6-6C5F-40B7-B0D7-ED989BB4D9B3}"/>
          </ac:spMkLst>
        </pc:spChg>
      </pc:sldChg>
      <pc:sldChg chg="addSp delSp modSp new mod ord setBg">
        <pc:chgData name="tiphaine laurent" userId="47e1512d-562f-482f-b765-2bb88f8643fa" providerId="ADAL" clId="{B592F19F-9CC7-4566-A064-A5808A5B7C20}" dt="2020-09-30T11:41:33.456" v="100"/>
        <pc:sldMkLst>
          <pc:docMk/>
          <pc:sldMk cId="288858841" sldId="257"/>
        </pc:sldMkLst>
        <pc:spChg chg="mod">
          <ac:chgData name="tiphaine laurent" userId="47e1512d-562f-482f-b765-2bb88f8643fa" providerId="ADAL" clId="{B592F19F-9CC7-4566-A064-A5808A5B7C20}" dt="2020-09-30T11:41:12.346" v="94" actId="20577"/>
          <ac:spMkLst>
            <pc:docMk/>
            <pc:sldMk cId="288858841" sldId="257"/>
            <ac:spMk id="2" creationId="{9C51C687-478E-41C5-AE2E-80B0C5597F91}"/>
          </ac:spMkLst>
        </pc:spChg>
        <pc:spChg chg="add del">
          <ac:chgData name="tiphaine laurent" userId="47e1512d-562f-482f-b765-2bb88f8643fa" providerId="ADAL" clId="{B592F19F-9CC7-4566-A064-A5808A5B7C20}" dt="2020-09-30T11:34:33.078" v="58" actId="26606"/>
          <ac:spMkLst>
            <pc:docMk/>
            <pc:sldMk cId="288858841" sldId="257"/>
            <ac:spMk id="3" creationId="{A7AF3B88-EE71-4D4C-AEA1-82F93284BD76}"/>
          </ac:spMkLst>
        </pc:spChg>
        <pc:spChg chg="add del">
          <ac:chgData name="tiphaine laurent" userId="47e1512d-562f-482f-b765-2bb88f8643fa" providerId="ADAL" clId="{B592F19F-9CC7-4566-A064-A5808A5B7C20}" dt="2020-09-30T11:34:33.063" v="57" actId="26606"/>
          <ac:spMkLst>
            <pc:docMk/>
            <pc:sldMk cId="288858841" sldId="257"/>
            <ac:spMk id="81" creationId="{66636809-3F8B-47DD-A379-B1C5ECE177B7}"/>
          </ac:spMkLst>
        </pc:spChg>
        <pc:spChg chg="add del">
          <ac:chgData name="tiphaine laurent" userId="47e1512d-562f-482f-b765-2bb88f8643fa" providerId="ADAL" clId="{B592F19F-9CC7-4566-A064-A5808A5B7C20}" dt="2020-09-30T11:34:33.063" v="57" actId="26606"/>
          <ac:spMkLst>
            <pc:docMk/>
            <pc:sldMk cId="288858841" sldId="257"/>
            <ac:spMk id="83" creationId="{681BEBA3-7D46-4536-ADF6-B991CF616274}"/>
          </ac:spMkLst>
        </pc:spChg>
        <pc:spChg chg="add">
          <ac:chgData name="tiphaine laurent" userId="47e1512d-562f-482f-b765-2bb88f8643fa" providerId="ADAL" clId="{B592F19F-9CC7-4566-A064-A5808A5B7C20}" dt="2020-09-30T11:35:20.419" v="62" actId="26606"/>
          <ac:spMkLst>
            <pc:docMk/>
            <pc:sldMk cId="288858841" sldId="257"/>
            <ac:spMk id="142" creationId="{A0089BAB-C986-4D8F-9379-896FA6FE481A}"/>
          </ac:spMkLst>
        </pc:spChg>
        <pc:spChg chg="add">
          <ac:chgData name="tiphaine laurent" userId="47e1512d-562f-482f-b765-2bb88f8643fa" providerId="ADAL" clId="{B592F19F-9CC7-4566-A064-A5808A5B7C20}" dt="2020-09-30T11:35:20.419" v="62" actId="26606"/>
          <ac:spMkLst>
            <pc:docMk/>
            <pc:sldMk cId="288858841" sldId="257"/>
            <ac:spMk id="144" creationId="{ED3F087D-4CDE-4826-83F0-93555307BC00}"/>
          </ac:spMkLst>
        </pc:spChg>
        <pc:spChg chg="add del">
          <ac:chgData name="tiphaine laurent" userId="47e1512d-562f-482f-b765-2bb88f8643fa" providerId="ADAL" clId="{B592F19F-9CC7-4566-A064-A5808A5B7C20}" dt="2020-09-30T11:35:20.419" v="62" actId="26606"/>
          <ac:spMkLst>
            <pc:docMk/>
            <pc:sldMk cId="288858841" sldId="257"/>
            <ac:spMk id="1028" creationId="{A0089BAB-C986-4D8F-9379-896FA6FE481A}"/>
          </ac:spMkLst>
        </pc:spChg>
        <pc:spChg chg="add del">
          <ac:chgData name="tiphaine laurent" userId="47e1512d-562f-482f-b765-2bb88f8643fa" providerId="ADAL" clId="{B592F19F-9CC7-4566-A064-A5808A5B7C20}" dt="2020-09-30T11:35:20.419" v="62" actId="26606"/>
          <ac:spMkLst>
            <pc:docMk/>
            <pc:sldMk cId="288858841" sldId="257"/>
            <ac:spMk id="1029" creationId="{ED3F087D-4CDE-4826-83F0-93555307BC00}"/>
          </ac:spMkLst>
        </pc:spChg>
        <pc:spChg chg="add ord">
          <ac:chgData name="tiphaine laurent" userId="47e1512d-562f-482f-b765-2bb88f8643fa" providerId="ADAL" clId="{B592F19F-9CC7-4566-A064-A5808A5B7C20}" dt="2020-09-30T11:35:20.419" v="62" actId="26606"/>
          <ac:spMkLst>
            <pc:docMk/>
            <pc:sldMk cId="288858841" sldId="257"/>
            <ac:spMk id="1030" creationId="{A7AF3B88-EE71-4D4C-AEA1-82F93284BD76}"/>
          </ac:spMkLst>
        </pc:spChg>
        <pc:grpChg chg="add del">
          <ac:chgData name="tiphaine laurent" userId="47e1512d-562f-482f-b765-2bb88f8643fa" providerId="ADAL" clId="{B592F19F-9CC7-4566-A064-A5808A5B7C20}" dt="2020-09-30T11:34:33.063" v="57" actId="26606"/>
          <ac:grpSpMkLst>
            <pc:docMk/>
            <pc:sldMk cId="288858841" sldId="257"/>
            <ac:grpSpMk id="85" creationId="{9BF16551-D19C-4721-B946-C83EF9AD5DD2}"/>
          </ac:grpSpMkLst>
        </pc:grpChg>
        <pc:grpChg chg="add">
          <ac:chgData name="tiphaine laurent" userId="47e1512d-562f-482f-b765-2bb88f8643fa" providerId="ADAL" clId="{B592F19F-9CC7-4566-A064-A5808A5B7C20}" dt="2020-09-30T11:35:20.419" v="62" actId="26606"/>
          <ac:grpSpMkLst>
            <pc:docMk/>
            <pc:sldMk cId="288858841" sldId="257"/>
            <ac:grpSpMk id="146" creationId="{F0508FC0-A9B8-4692-8398-5F26CDCB7918}"/>
          </ac:grpSpMkLst>
        </pc:grpChg>
        <pc:grpChg chg="add del">
          <ac:chgData name="tiphaine laurent" userId="47e1512d-562f-482f-b765-2bb88f8643fa" providerId="ADAL" clId="{B592F19F-9CC7-4566-A064-A5808A5B7C20}" dt="2020-09-30T11:35:20.419" v="62" actId="26606"/>
          <ac:grpSpMkLst>
            <pc:docMk/>
            <pc:sldMk cId="288858841" sldId="257"/>
            <ac:grpSpMk id="1031" creationId="{F0508FC0-A9B8-4692-8398-5F26CDCB7918}"/>
          </ac:grpSpMkLst>
        </pc:grpChg>
        <pc:picChg chg="add del">
          <ac:chgData name="tiphaine laurent" userId="47e1512d-562f-482f-b765-2bb88f8643fa" providerId="ADAL" clId="{B592F19F-9CC7-4566-A064-A5808A5B7C20}" dt="2020-09-30T11:35:17.423" v="60" actId="478"/>
          <ac:picMkLst>
            <pc:docMk/>
            <pc:sldMk cId="288858841" sldId="257"/>
            <ac:picMk id="4" creationId="{08EFA3E9-DD35-400D-B605-EF320A9D2904}"/>
          </ac:picMkLst>
        </pc:picChg>
        <pc:picChg chg="add mod">
          <ac:chgData name="tiphaine laurent" userId="47e1512d-562f-482f-b765-2bb88f8643fa" providerId="ADAL" clId="{B592F19F-9CC7-4566-A064-A5808A5B7C20}" dt="2020-09-30T11:35:20.419" v="62" actId="26606"/>
          <ac:picMkLst>
            <pc:docMk/>
            <pc:sldMk cId="288858841" sldId="257"/>
            <ac:picMk id="5" creationId="{78D455D5-1AA2-42AB-8741-CFDC0D23B44C}"/>
          </ac:picMkLst>
        </pc:picChg>
        <pc:picChg chg="add del mod">
          <ac:chgData name="tiphaine laurent" userId="47e1512d-562f-482f-b765-2bb88f8643fa" providerId="ADAL" clId="{B592F19F-9CC7-4566-A064-A5808A5B7C20}" dt="2020-09-30T11:35:17.423" v="60" actId="478"/>
          <ac:picMkLst>
            <pc:docMk/>
            <pc:sldMk cId="288858841" sldId="257"/>
            <ac:picMk id="1026" creationId="{A74FB0E5-9F46-4E31-83D0-BDCB1A0C8372}"/>
          </ac:picMkLst>
        </pc:picChg>
        <pc:cxnChg chg="add del">
          <ac:chgData name="tiphaine laurent" userId="47e1512d-562f-482f-b765-2bb88f8643fa" providerId="ADAL" clId="{B592F19F-9CC7-4566-A064-A5808A5B7C20}" dt="2020-09-30T11:34:33.063" v="57" actId="26606"/>
          <ac:cxnSpMkLst>
            <pc:docMk/>
            <pc:sldMk cId="288858841" sldId="257"/>
            <ac:cxnSpMk id="71" creationId="{C9E04345-1043-4D96-ABE6-00F6ACF69694}"/>
          </ac:cxnSpMkLst>
        </pc:cxnChg>
        <pc:cxnChg chg="add del">
          <ac:chgData name="tiphaine laurent" userId="47e1512d-562f-482f-b765-2bb88f8643fa" providerId="ADAL" clId="{B592F19F-9CC7-4566-A064-A5808A5B7C20}" dt="2020-09-30T11:34:33.063" v="57" actId="26606"/>
          <ac:cxnSpMkLst>
            <pc:docMk/>
            <pc:sldMk cId="288858841" sldId="257"/>
            <ac:cxnSpMk id="73" creationId="{D7EE1466-9BC6-4EB8-9018-C6B91A8C8BE8}"/>
          </ac:cxnSpMkLst>
        </pc:cxnChg>
        <pc:cxnChg chg="add del">
          <ac:chgData name="tiphaine laurent" userId="47e1512d-562f-482f-b765-2bb88f8643fa" providerId="ADAL" clId="{B592F19F-9CC7-4566-A064-A5808A5B7C20}" dt="2020-09-30T11:34:33.063" v="57" actId="26606"/>
          <ac:cxnSpMkLst>
            <pc:docMk/>
            <pc:sldMk cId="288858841" sldId="257"/>
            <ac:cxnSpMk id="75" creationId="{C1E67979-53DE-4CF0-9CA5-9AF63F6738DE}"/>
          </ac:cxnSpMkLst>
        </pc:cxnChg>
        <pc:cxnChg chg="add del">
          <ac:chgData name="tiphaine laurent" userId="47e1512d-562f-482f-b765-2bb88f8643fa" providerId="ADAL" clId="{B592F19F-9CC7-4566-A064-A5808A5B7C20}" dt="2020-09-30T11:34:33.063" v="57" actId="26606"/>
          <ac:cxnSpMkLst>
            <pc:docMk/>
            <pc:sldMk cId="288858841" sldId="257"/>
            <ac:cxnSpMk id="77" creationId="{9F843DF4-BA4F-4BAE-B081-09118B7CE968}"/>
          </ac:cxnSpMkLst>
        </pc:cxnChg>
        <pc:cxnChg chg="add del">
          <ac:chgData name="tiphaine laurent" userId="47e1512d-562f-482f-b765-2bb88f8643fa" providerId="ADAL" clId="{B592F19F-9CC7-4566-A064-A5808A5B7C20}" dt="2020-09-30T11:34:33.063" v="57" actId="26606"/>
          <ac:cxnSpMkLst>
            <pc:docMk/>
            <pc:sldMk cId="288858841" sldId="257"/>
            <ac:cxnSpMk id="79" creationId="{127259AD-7457-460C-8758-B05705CFD02A}"/>
          </ac:cxnSpMkLst>
        </pc:cxnChg>
      </pc:sldChg>
      <pc:sldChg chg="addSp delSp modSp new mod ord">
        <pc:chgData name="tiphaine laurent" userId="47e1512d-562f-482f-b765-2bb88f8643fa" providerId="ADAL" clId="{B592F19F-9CC7-4566-A064-A5808A5B7C20}" dt="2020-09-30T11:34:03.460" v="40"/>
        <pc:sldMkLst>
          <pc:docMk/>
          <pc:sldMk cId="1225390671" sldId="258"/>
        </pc:sldMkLst>
        <pc:spChg chg="mod">
          <ac:chgData name="tiphaine laurent" userId="47e1512d-562f-482f-b765-2bb88f8643fa" providerId="ADAL" clId="{B592F19F-9CC7-4566-A064-A5808A5B7C20}" dt="2020-09-30T11:34:01.712" v="39" actId="20577"/>
          <ac:spMkLst>
            <pc:docMk/>
            <pc:sldMk cId="1225390671" sldId="258"/>
            <ac:spMk id="2" creationId="{B96F2B42-C617-4DC2-816B-9E28239259D1}"/>
          </ac:spMkLst>
        </pc:spChg>
        <pc:spChg chg="del">
          <ac:chgData name="tiphaine laurent" userId="47e1512d-562f-482f-b765-2bb88f8643fa" providerId="ADAL" clId="{B592F19F-9CC7-4566-A064-A5808A5B7C20}" dt="2020-09-30T11:34:03.460" v="40"/>
          <ac:spMkLst>
            <pc:docMk/>
            <pc:sldMk cId="1225390671" sldId="258"/>
            <ac:spMk id="3" creationId="{DE8C8D49-CEAD-4816-BD64-D9FD09C8B155}"/>
          </ac:spMkLst>
        </pc:spChg>
        <pc:picChg chg="add mod">
          <ac:chgData name="tiphaine laurent" userId="47e1512d-562f-482f-b765-2bb88f8643fa" providerId="ADAL" clId="{B592F19F-9CC7-4566-A064-A5808A5B7C20}" dt="2020-09-30T11:34:03.460" v="40"/>
          <ac:picMkLst>
            <pc:docMk/>
            <pc:sldMk cId="1225390671" sldId="258"/>
            <ac:picMk id="2050" creationId="{7A01EE63-E15C-4DED-B7C5-1BD47449C777}"/>
          </ac:picMkLst>
        </pc:picChg>
      </pc:sldChg>
      <pc:sldChg chg="addSp delSp modSp new mod setBg">
        <pc:chgData name="tiphaine laurent" userId="47e1512d-562f-482f-b765-2bb88f8643fa" providerId="ADAL" clId="{B592F19F-9CC7-4566-A064-A5808A5B7C20}" dt="2020-09-30T11:41:27.501" v="98" actId="1076"/>
        <pc:sldMkLst>
          <pc:docMk/>
          <pc:sldMk cId="2969045674" sldId="259"/>
        </pc:sldMkLst>
        <pc:spChg chg="mod">
          <ac:chgData name="tiphaine laurent" userId="47e1512d-562f-482f-b765-2bb88f8643fa" providerId="ADAL" clId="{B592F19F-9CC7-4566-A064-A5808A5B7C20}" dt="2020-09-30T11:41:22.356" v="97" actId="26606"/>
          <ac:spMkLst>
            <pc:docMk/>
            <pc:sldMk cId="2969045674" sldId="259"/>
            <ac:spMk id="2" creationId="{506D26C4-CEF9-44DC-8432-995780439364}"/>
          </ac:spMkLst>
        </pc:spChg>
        <pc:spChg chg="del">
          <ac:chgData name="tiphaine laurent" userId="47e1512d-562f-482f-b765-2bb88f8643fa" providerId="ADAL" clId="{B592F19F-9CC7-4566-A064-A5808A5B7C20}" dt="2020-09-30T11:41:22.356" v="97" actId="26606"/>
          <ac:spMkLst>
            <pc:docMk/>
            <pc:sldMk cId="2969045674" sldId="259"/>
            <ac:spMk id="3" creationId="{57BB765C-C550-4EEA-B1B8-BD0A215FDA15}"/>
          </ac:spMkLst>
        </pc:spChg>
        <pc:spChg chg="add">
          <ac:chgData name="tiphaine laurent" userId="47e1512d-562f-482f-b765-2bb88f8643fa" providerId="ADAL" clId="{B592F19F-9CC7-4566-A064-A5808A5B7C20}" dt="2020-09-30T11:41:22.356" v="97" actId="26606"/>
          <ac:spMkLst>
            <pc:docMk/>
            <pc:sldMk cId="2969045674" sldId="259"/>
            <ac:spMk id="81" creationId="{93CDDB32-E00B-4ED1-A2B4-EB989FDAF44B}"/>
          </ac:spMkLst>
        </pc:spChg>
        <pc:spChg chg="add">
          <ac:chgData name="tiphaine laurent" userId="47e1512d-562f-482f-b765-2bb88f8643fa" providerId="ADAL" clId="{B592F19F-9CC7-4566-A064-A5808A5B7C20}" dt="2020-09-30T11:41:22.356" v="97" actId="26606"/>
          <ac:spMkLst>
            <pc:docMk/>
            <pc:sldMk cId="2969045674" sldId="259"/>
            <ac:spMk id="83" creationId="{B4A6ED9F-9D25-4D8F-9091-035629C05181}"/>
          </ac:spMkLst>
        </pc:spChg>
        <pc:grpChg chg="add">
          <ac:chgData name="tiphaine laurent" userId="47e1512d-562f-482f-b765-2bb88f8643fa" providerId="ADAL" clId="{B592F19F-9CC7-4566-A064-A5808A5B7C20}" dt="2020-09-30T11:41:22.356" v="97" actId="26606"/>
          <ac:grpSpMkLst>
            <pc:docMk/>
            <pc:sldMk cId="2969045674" sldId="259"/>
            <ac:grpSpMk id="85" creationId="{C806AEF5-72E7-459B-82B8-FAC4B2B11C6F}"/>
          </ac:grpSpMkLst>
        </pc:grpChg>
        <pc:picChg chg="add mod">
          <ac:chgData name="tiphaine laurent" userId="47e1512d-562f-482f-b765-2bb88f8643fa" providerId="ADAL" clId="{B592F19F-9CC7-4566-A064-A5808A5B7C20}" dt="2020-09-30T11:41:27.501" v="98" actId="1076"/>
          <ac:picMkLst>
            <pc:docMk/>
            <pc:sldMk cId="2969045674" sldId="259"/>
            <ac:picMk id="3074" creationId="{EEB0364B-9316-4D03-8959-26B3B8D79E39}"/>
          </ac:picMkLst>
        </pc:picChg>
        <pc:cxnChg chg="add">
          <ac:chgData name="tiphaine laurent" userId="47e1512d-562f-482f-b765-2bb88f8643fa" providerId="ADAL" clId="{B592F19F-9CC7-4566-A064-A5808A5B7C20}" dt="2020-09-30T11:41:22.356" v="97" actId="26606"/>
          <ac:cxnSpMkLst>
            <pc:docMk/>
            <pc:sldMk cId="2969045674" sldId="259"/>
            <ac:cxnSpMk id="71" creationId="{AFC21D6F-F1DC-4D97-98EF-2D5AEE59345D}"/>
          </ac:cxnSpMkLst>
        </pc:cxnChg>
        <pc:cxnChg chg="add">
          <ac:chgData name="tiphaine laurent" userId="47e1512d-562f-482f-b765-2bb88f8643fa" providerId="ADAL" clId="{B592F19F-9CC7-4566-A064-A5808A5B7C20}" dt="2020-09-30T11:41:22.356" v="97" actId="26606"/>
          <ac:cxnSpMkLst>
            <pc:docMk/>
            <pc:sldMk cId="2969045674" sldId="259"/>
            <ac:cxnSpMk id="73" creationId="{ED1287EB-8679-44C2-98EB-76E3437F365E}"/>
          </ac:cxnSpMkLst>
        </pc:cxnChg>
        <pc:cxnChg chg="add">
          <ac:chgData name="tiphaine laurent" userId="47e1512d-562f-482f-b765-2bb88f8643fa" providerId="ADAL" clId="{B592F19F-9CC7-4566-A064-A5808A5B7C20}" dt="2020-09-30T11:41:22.356" v="97" actId="26606"/>
          <ac:cxnSpMkLst>
            <pc:docMk/>
            <pc:sldMk cId="2969045674" sldId="259"/>
            <ac:cxnSpMk id="75" creationId="{8EB8FA5D-B9B3-4627-B544-CDCF527540F8}"/>
          </ac:cxnSpMkLst>
        </pc:cxnChg>
        <pc:cxnChg chg="add">
          <ac:chgData name="tiphaine laurent" userId="47e1512d-562f-482f-b765-2bb88f8643fa" providerId="ADAL" clId="{B592F19F-9CC7-4566-A064-A5808A5B7C20}" dt="2020-09-30T11:41:22.356" v="97" actId="26606"/>
          <ac:cxnSpMkLst>
            <pc:docMk/>
            <pc:sldMk cId="2969045674" sldId="259"/>
            <ac:cxnSpMk id="77" creationId="{2D4A8B3C-3BB5-4D9A-81A3-FD8ED08925CB}"/>
          </ac:cxnSpMkLst>
        </pc:cxnChg>
        <pc:cxnChg chg="add">
          <ac:chgData name="tiphaine laurent" userId="47e1512d-562f-482f-b765-2bb88f8643fa" providerId="ADAL" clId="{B592F19F-9CC7-4566-A064-A5808A5B7C20}" dt="2020-09-30T11:41:22.356" v="97" actId="26606"/>
          <ac:cxnSpMkLst>
            <pc:docMk/>
            <pc:sldMk cId="2969045674" sldId="259"/>
            <ac:cxnSpMk id="79" creationId="{C8FA0702-C0EC-4C0F-AC50-F23C4991F529}"/>
          </ac:cxnSpMkLst>
        </pc:cxnChg>
      </pc:sldChg>
      <pc:sldChg chg="addSp modSp new mod ord">
        <pc:chgData name="tiphaine laurent" userId="47e1512d-562f-482f-b765-2bb88f8643fa" providerId="ADAL" clId="{B592F19F-9CC7-4566-A064-A5808A5B7C20}" dt="2020-09-30T11:45:58.775" v="137"/>
        <pc:sldMkLst>
          <pc:docMk/>
          <pc:sldMk cId="2816372648" sldId="260"/>
        </pc:sldMkLst>
        <pc:spChg chg="mod">
          <ac:chgData name="tiphaine laurent" userId="47e1512d-562f-482f-b765-2bb88f8643fa" providerId="ADAL" clId="{B592F19F-9CC7-4566-A064-A5808A5B7C20}" dt="2020-09-30T11:45:47.763" v="120" actId="20577"/>
          <ac:spMkLst>
            <pc:docMk/>
            <pc:sldMk cId="2816372648" sldId="260"/>
            <ac:spMk id="2" creationId="{0A15C6B8-C603-41C8-91F8-78791B004F75}"/>
          </ac:spMkLst>
        </pc:spChg>
        <pc:picChg chg="add mod">
          <ac:chgData name="tiphaine laurent" userId="47e1512d-562f-482f-b765-2bb88f8643fa" providerId="ADAL" clId="{B592F19F-9CC7-4566-A064-A5808A5B7C20}" dt="2020-09-30T11:45:44.901" v="109" actId="1076"/>
          <ac:picMkLst>
            <pc:docMk/>
            <pc:sldMk cId="2816372648" sldId="260"/>
            <ac:picMk id="5" creationId="{6F4FB9F3-961A-43FF-A88F-11185B0E0B57}"/>
          </ac:picMkLst>
        </pc:picChg>
      </pc:sldChg>
      <pc:sldChg chg="addSp modSp new mod">
        <pc:chgData name="tiphaine laurent" userId="47e1512d-562f-482f-b765-2bb88f8643fa" providerId="ADAL" clId="{B592F19F-9CC7-4566-A064-A5808A5B7C20}" dt="2020-09-30T11:45:56.372" v="135" actId="20577"/>
        <pc:sldMkLst>
          <pc:docMk/>
          <pc:sldMk cId="269176445" sldId="261"/>
        </pc:sldMkLst>
        <pc:spChg chg="mod">
          <ac:chgData name="tiphaine laurent" userId="47e1512d-562f-482f-b765-2bb88f8643fa" providerId="ADAL" clId="{B592F19F-9CC7-4566-A064-A5808A5B7C20}" dt="2020-09-30T11:45:56.372" v="135" actId="20577"/>
          <ac:spMkLst>
            <pc:docMk/>
            <pc:sldMk cId="269176445" sldId="261"/>
            <ac:spMk id="2" creationId="{7C540467-01A8-48B6-ACE5-7CE74028F695}"/>
          </ac:spMkLst>
        </pc:spChg>
        <pc:picChg chg="add mod">
          <ac:chgData name="tiphaine laurent" userId="47e1512d-562f-482f-b765-2bb88f8643fa" providerId="ADAL" clId="{B592F19F-9CC7-4566-A064-A5808A5B7C20}" dt="2020-09-30T11:45:52.934" v="121" actId="1076"/>
          <ac:picMkLst>
            <pc:docMk/>
            <pc:sldMk cId="269176445" sldId="261"/>
            <ac:picMk id="5" creationId="{55E83FCD-FF6D-4D6E-B9D9-8BC0DED531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5F2D6-DE71-4EB1-9669-FC8C7F0B3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FibonaCci</a:t>
            </a:r>
            <a:r>
              <a:rPr lang="fr-FR" dirty="0"/>
              <a:t> HEAP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D955F6-6C5F-40B7-B0D7-ED989BB4D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Arbre de données</a:t>
            </a:r>
          </a:p>
        </p:txBody>
      </p:sp>
    </p:spTree>
    <p:extLst>
      <p:ext uri="{BB962C8B-B14F-4D97-AF65-F5344CB8AC3E}">
        <p14:creationId xmlns:p14="http://schemas.microsoft.com/office/powerpoint/2010/main" val="32335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F2B42-C617-4DC2-816B-9E282392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Heap</a:t>
            </a:r>
            <a:endParaRPr lang="fr-FR" dirty="0"/>
          </a:p>
        </p:txBody>
      </p:sp>
      <p:pic>
        <p:nvPicPr>
          <p:cNvPr id="2050" name="Picture 2" descr="Heap (data structure) - Wikipedia">
            <a:extLst>
              <a:ext uri="{FF2B5EF4-FFF2-40B4-BE49-F238E27FC236}">
                <a16:creationId xmlns:a16="http://schemas.microsoft.com/office/drawing/2014/main" id="{7A01EE63-E15C-4DED-B7C5-1BD47449C7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770" y="685800"/>
            <a:ext cx="4879286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9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5C6B8-C603-41C8-91F8-78791B00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heap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78B4E-16A6-4518-98B9-30BC7C5FE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4FB9F3-961A-43FF-A88F-11185B0E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4" y="478579"/>
            <a:ext cx="4662278" cy="40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40467-01A8-48B6-ACE5-7CE74028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 HEAP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F4938-F055-41B0-8CE2-79A1C333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E83FCD-FF6D-4D6E-B9D9-8BC0DED5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90" y="581279"/>
            <a:ext cx="5211798" cy="42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FC21D6F-F1DC-4D97-98EF-2D5AEE593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1287EB-8679-44C2-98EB-76E3437F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B8FA5D-B9B3-4627-B544-CDCF52754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4A8B3C-3BB5-4D9A-81A3-FD8ED0892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FA0702-C0EC-4C0F-AC50-F23C4991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3CDDB32-E00B-4ED1-A2B4-EB989FDA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6D26C4-CEF9-44DC-8432-99578043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Fusionner 2 FIBONACCI HEAP</a:t>
            </a:r>
          </a:p>
        </p:txBody>
      </p:sp>
      <p:sp>
        <p:nvSpPr>
          <p:cNvPr id="83" name="Snip Diagonal Corner Rectangle 6">
            <a:extLst>
              <a:ext uri="{FF2B5EF4-FFF2-40B4-BE49-F238E27FC236}">
                <a16:creationId xmlns:a16="http://schemas.microsoft.com/office/drawing/2014/main" id="{B4A6ED9F-9D25-4D8F-9091-035629C05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ibonacci Heap | Brilliant Math &amp; Science Wiki">
            <a:extLst>
              <a:ext uri="{FF2B5EF4-FFF2-40B4-BE49-F238E27FC236}">
                <a16:creationId xmlns:a16="http://schemas.microsoft.com/office/drawing/2014/main" id="{EEB0364B-9316-4D03-8959-26B3B8D79E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788" y="726950"/>
            <a:ext cx="5450437" cy="19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C806AEF5-72E7-459B-82B8-FAC4B2B11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7CE91D2-B29D-42A9-B52E-0585CF681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2F1E409-B6E6-4438-8003-4F6EC065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565DE88-A888-4E8C-9A58-6D1BBFBC8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88DEF44-83E2-4342-A5CE-1A127B4EC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987394-7F24-4EC4-A7E2-E2669913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0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A0089BAB-C986-4D8F-9379-896FA6FE4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51C687-478E-41C5-AE2E-80B0C55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fr-FR" sz="2400" dirty="0" err="1"/>
              <a:t>FibonacCi</a:t>
            </a:r>
            <a:r>
              <a:rPr lang="fr-FR" sz="2400" dirty="0"/>
              <a:t> </a:t>
            </a:r>
            <a:r>
              <a:rPr lang="fr-FR" sz="2400" dirty="0" err="1"/>
              <a:t>heap</a:t>
            </a:r>
            <a:endParaRPr lang="fr-FR" sz="2400" dirty="0"/>
          </a:p>
        </p:txBody>
      </p:sp>
      <p:sp>
        <p:nvSpPr>
          <p:cNvPr id="144" name="Snip Diagonal Corner Rectangle 21">
            <a:extLst>
              <a:ext uri="{FF2B5EF4-FFF2-40B4-BE49-F238E27FC236}">
                <a16:creationId xmlns:a16="http://schemas.microsoft.com/office/drawing/2014/main" id="{ED3F087D-4CDE-4826-83F0-93555307B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8D455D5-1AA2-42AB-8741-CFDC0D23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217" y="1233360"/>
            <a:ext cx="5641063" cy="406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Espace réservé du contenu 2">
            <a:extLst>
              <a:ext uri="{FF2B5EF4-FFF2-40B4-BE49-F238E27FC236}">
                <a16:creationId xmlns:a16="http://schemas.microsoft.com/office/drawing/2014/main" id="{A7AF3B88-EE71-4D4C-AEA1-82F93284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fr-FR" sz="120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0508FC0-A9B8-4692-8398-5F26CDCB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DB2B993-5953-471A-AAC4-19D961803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FC68F0B-6F01-4982-9958-1A4989C0E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9E97A91-2B37-4DDA-961B-D50E64AA9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5EF6C90-4808-4AD0-AF2D-81B25E8DB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280DB27-C632-4907-B41F-9ADFAFD9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884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Secteur</vt:lpstr>
      <vt:lpstr>FibonaCci HEAP </vt:lpstr>
      <vt:lpstr>Heap</vt:lpstr>
      <vt:lpstr>Binary heap</vt:lpstr>
      <vt:lpstr>FIBONACCI HEAP</vt:lpstr>
      <vt:lpstr>Fusionner 2 FIBONACCI HEAP</vt:lpstr>
      <vt:lpstr>FibonacCi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HEAP </dc:title>
  <dc:creator>tiphaine laurent</dc:creator>
  <cp:lastModifiedBy>tiphaine laurent</cp:lastModifiedBy>
  <cp:revision>1</cp:revision>
  <dcterms:created xsi:type="dcterms:W3CDTF">2020-09-30T11:41:22Z</dcterms:created>
  <dcterms:modified xsi:type="dcterms:W3CDTF">2020-09-30T11:46:20Z</dcterms:modified>
</cp:coreProperties>
</file>