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85" r:id="rId8"/>
    <p:sldId id="290" r:id="rId9"/>
    <p:sldId id="286" r:id="rId10"/>
    <p:sldId id="287" r:id="rId11"/>
    <p:sldId id="288" r:id="rId12"/>
    <p:sldId id="284"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5279D68-1C31-4DDA-AA23-F3FAE693AA8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79"/>
          <p:cNvSpPr>
            <a:spLocks noEditPoints="1"/>
          </p:cNvSpPr>
          <p:nvPr/>
        </p:nvSpPr>
        <p:spPr bwMode="auto">
          <a:xfrm rot="685586">
            <a:off x="1523308" y="827827"/>
            <a:ext cx="9111925" cy="516032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ctrTitle"/>
          </p:nvPr>
        </p:nvSpPr>
        <p:spPr>
          <a:xfrm>
            <a:off x="2952750" y="1945547"/>
            <a:ext cx="6343650" cy="2131783"/>
          </a:xfrm>
        </p:spPr>
        <p:txBody>
          <a:bodyPr anchor="b">
            <a:normAutofit/>
          </a:bodyPr>
          <a:lstStyle>
            <a:lvl1pPr algn="ctr">
              <a:defRPr sz="5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952750" y="4222209"/>
            <a:ext cx="6343650" cy="705166"/>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28" name="日期占位符 3"/>
          <p:cNvSpPr>
            <a:spLocks noGrp="1"/>
          </p:cNvSpPr>
          <p:nvPr>
            <p:ph type="dt" sz="half" idx="10"/>
          </p:nvPr>
        </p:nvSpPr>
        <p:spPr/>
        <p:txBody>
          <a:bodyPr>
            <a:normAutofit/>
          </a:bodyPr>
          <a:lstStyle>
            <a:lvl1pPr>
              <a:defRPr/>
            </a:lvl1pPr>
          </a:lstStyle>
          <a:p>
            <a:pPr>
              <a:defRPr/>
            </a:pPr>
            <a:fld id="{5B58FB30-5469-405F-B860-010D225F93E0}" type="datetimeFigureOut">
              <a:rPr lang="zh-CN" altLang="en-US"/>
            </a:fld>
            <a:endParaRPr lang="zh-CN" altLang="en-US"/>
          </a:p>
        </p:txBody>
      </p:sp>
      <p:sp>
        <p:nvSpPr>
          <p:cNvPr id="129" name="页脚占位符 4"/>
          <p:cNvSpPr>
            <a:spLocks noGrp="1"/>
          </p:cNvSpPr>
          <p:nvPr>
            <p:ph type="ftr" sz="quarter" idx="11"/>
          </p:nvPr>
        </p:nvSpPr>
        <p:spPr/>
        <p:txBody>
          <a:bodyPr>
            <a:normAutofit/>
          </a:bodyPr>
          <a:lstStyle>
            <a:lvl1pPr>
              <a:defRPr/>
            </a:lvl1pPr>
          </a:lstStyle>
          <a:p>
            <a:pPr>
              <a:defRPr/>
            </a:pPr>
            <a:endParaRPr lang="zh-CN" altLang="en-US"/>
          </a:p>
        </p:txBody>
      </p:sp>
      <p:sp>
        <p:nvSpPr>
          <p:cNvPr id="130" name="灯片编号占位符 5"/>
          <p:cNvSpPr>
            <a:spLocks noGrp="1"/>
          </p:cNvSpPr>
          <p:nvPr>
            <p:ph type="sldNum" sz="quarter" idx="12"/>
          </p:nvPr>
        </p:nvSpPr>
        <p:spPr/>
        <p:txBody>
          <a:bodyPr>
            <a:normAutofit/>
          </a:bodyPr>
          <a:lstStyle>
            <a:lvl1pPr>
              <a:defRPr/>
            </a:lvl1pPr>
          </a:lstStyle>
          <a:p>
            <a:pPr>
              <a:defRPr/>
            </a:pPr>
            <a:fld id="{4C23644A-6635-4861-8A4A-3D722D20C02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6E2B84E-1401-47B1-9953-2CC3556037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756697-0C5E-4B35-ABAF-1A232ED716A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a:spLocks noEditPoints="1"/>
          </p:cNvSpPr>
          <p:nvPr/>
        </p:nvSpPr>
        <p:spPr bwMode="auto">
          <a:xfrm>
            <a:off x="4489450" y="984250"/>
            <a:ext cx="3168650" cy="2857500"/>
          </a:xfrm>
          <a:prstGeom prst="ellipse">
            <a:avLst/>
          </a:prstGeom>
          <a:solidFill>
            <a:schemeClr val="accent1"/>
          </a:solidFill>
          <a:ln>
            <a:noFill/>
          </a:ln>
        </p:spPr>
        <p:txBody>
          <a:bodyPr wrap="square" lIns="0" tIns="0" rIns="0" bIns="0" anchor="ctr">
            <a:normAutofit/>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endParaRPr lang="zh-CN" altLang="en-US" sz="11500">
              <a:solidFill>
                <a:srgbClr val="FFFFFF"/>
              </a:solidFill>
              <a:latin typeface="+mn-lt"/>
              <a:ea typeface="+mn-ea"/>
            </a:endParaRPr>
          </a:p>
        </p:txBody>
      </p:sp>
      <p:sp>
        <p:nvSpPr>
          <p:cNvPr id="2" name="标题 1"/>
          <p:cNvSpPr>
            <a:spLocks noGrp="1"/>
          </p:cNvSpPr>
          <p:nvPr>
            <p:ph type="title"/>
          </p:nvPr>
        </p:nvSpPr>
        <p:spPr>
          <a:xfrm>
            <a:off x="831850" y="3944987"/>
            <a:ext cx="10515600" cy="1682863"/>
          </a:xfrm>
        </p:spPr>
        <p:txBody>
          <a:bodyPr anchor="ctr" anchorCtr="0"/>
          <a:lstStyle>
            <a:lvl1pPr>
              <a:defRPr sz="6000">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5627851"/>
            <a:ext cx="10521950" cy="573444"/>
          </a:xfrm>
        </p:spPr>
        <p:txBody>
          <a:bodyPr anchor="ctr" anchorCtr="0"/>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DC71F079-3838-4CDF-AC0D-DC6D1A64A5B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DF80EFBD-4872-4E23-8BD1-D4632CF96BB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5488F22-2D72-41AA-B3DC-1C1D26645F7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DE2A11-3BDF-472A-9C9C-31A2687BC78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92E5B04-8BCD-4890-9EBB-AB12014C978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3B74E80-088E-46B6-99D0-783BFFE66EB2}" type="slidenum">
              <a:rPr lang="zh-CN" altLang="en-US"/>
            </a:fld>
            <a:endParaRPr lang="zh-CN" altLang="en-US"/>
          </a:p>
        </p:txBody>
      </p:sp>
      <p:sp>
        <p:nvSpPr>
          <p:cNvPr id="10" name="标题 9"/>
          <p:cNvSpPr>
            <a:spLocks noGrp="1"/>
          </p:cNvSpPr>
          <p:nvPr>
            <p:ph type="title"/>
          </p:nvPr>
        </p:nvSpPr>
        <p:spPr/>
        <p:txBody>
          <a:bodyPr/>
          <a:lstStyle>
            <a:lvl1pPr>
              <a:defRPr>
                <a:solidFill>
                  <a:schemeClr val="bg1"/>
                </a:solidFill>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6400" y="1720800"/>
            <a:ext cx="8420400" cy="3477600"/>
          </a:xfrm>
        </p:spPr>
        <p:txBody>
          <a:bodyPr>
            <a:normAutofit/>
          </a:bodyPr>
          <a:lstStyle>
            <a:lvl1pPr algn="ctr">
              <a:defRPr sz="11500">
                <a:solidFill>
                  <a:schemeClr val="accent1"/>
                </a:solidFill>
              </a:defRPr>
            </a:lvl1pPr>
          </a:lstStyle>
          <a:p>
            <a:r>
              <a:rPr lang="zh-CN" altLang="en-US" dirty="0" smtClean="0"/>
              <a:t>编辑标题</a:t>
            </a:r>
            <a:endParaRPr lang="zh-CN" altLang="en-US" dirty="0"/>
          </a:p>
        </p:txBody>
      </p:sp>
      <p:sp>
        <p:nvSpPr>
          <p:cNvPr id="3" name="日期占位符 3"/>
          <p:cNvSpPr>
            <a:spLocks noGrp="1"/>
          </p:cNvSpPr>
          <p:nvPr>
            <p:ph type="dt" sz="half" idx="10"/>
          </p:nvPr>
        </p:nvSpPr>
        <p:spPr/>
        <p:txBody>
          <a:bodyPr>
            <a:normAutofit/>
          </a:bodyPr>
          <a:lstStyle>
            <a:lvl1pPr>
              <a:defRPr/>
            </a:lvl1pPr>
          </a:lstStyle>
          <a:p>
            <a:pPr>
              <a:defRPr/>
            </a:pPr>
            <a:fld id="{4F1F6F8B-93BD-483F-A32B-DEE668354404}" type="datetimeFigureOut">
              <a:rPr lang="zh-CN" altLang="en-US"/>
            </a:fld>
            <a:endParaRPr lang="zh-CN" altLang="en-US"/>
          </a:p>
        </p:txBody>
      </p:sp>
      <p:sp>
        <p:nvSpPr>
          <p:cNvPr id="4" name="页脚占位符 4"/>
          <p:cNvSpPr>
            <a:spLocks noGrp="1"/>
          </p:cNvSpPr>
          <p:nvPr>
            <p:ph type="ftr" sz="quarter" idx="11"/>
          </p:nvPr>
        </p:nvSpPr>
        <p:spPr/>
        <p:txBody>
          <a:bodyPr>
            <a:normAutofit/>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normAutofit/>
          </a:bodyPr>
          <a:lstStyle>
            <a:lvl1pPr>
              <a:defRPr/>
            </a:lvl1pPr>
          </a:lstStyle>
          <a:p>
            <a:pPr>
              <a:defRPr/>
            </a:pPr>
            <a:fld id="{B604FF52-95C0-45B1-8745-78525059C57A}" type="slidenum">
              <a:rPr lang="zh-CN" altLang="en-US"/>
            </a:fld>
            <a:endParaRPr lang="zh-CN" altLang="en-US"/>
          </a:p>
        </p:txBody>
      </p:sp>
      <p:sp>
        <p:nvSpPr>
          <p:cNvPr id="6" name="椭圆 5"/>
          <p:cNvSpPr/>
          <p:nvPr/>
        </p:nvSpPr>
        <p:spPr>
          <a:xfrm>
            <a:off x="8610600" y="3771900"/>
            <a:ext cx="500063" cy="400050"/>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pPr>
              <a:defRPr/>
            </a:pPr>
            <a:fld id="{C0DC67A3-B278-45B2-899C-4F71810A2DF5}" type="datetimeFigureOut">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39C32372-E67C-4BE4-9430-7BCB63B9AC12}"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lgn="l">
              <a:defRPr sz="3200">
                <a:solidFill>
                  <a:schemeClr val="accent1"/>
                </a:solidFill>
              </a:defRPr>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12442" y="365125"/>
            <a:ext cx="2041358" cy="5811838"/>
          </a:xfrm>
        </p:spPr>
        <p:txBody>
          <a:bodyPr vert="eaVert"/>
          <a:lstStyle>
            <a:lvl1pPr>
              <a:defRPr sz="5400">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8209547"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9CB6BB1-D3F3-4805-950B-E1B9B817A7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E14AEFC-D4AC-49F5-83B8-01F941DF8830}"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custDataLst>
              <p:tags r:id="rId12"/>
            </p:custDataLst>
          </p:nvPr>
        </p:nvSpPr>
        <p:spPr bwMode="auto">
          <a:xfrm>
            <a:off x="838200" y="1579418"/>
            <a:ext cx="10515600" cy="45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wrap="square" lIns="91440" tIns="45720" rIns="91440" bIns="45720" rtlCol="0" anchor="ctr">
            <a:normAutofit/>
          </a:bodyPr>
          <a:lstStyle>
            <a:lvl1pPr algn="l" eaLnBrk="1" hangingPunct="1">
              <a:spcBef>
                <a:spcPts val="0"/>
              </a:spcBef>
              <a:spcAft>
                <a:spcPts val="0"/>
              </a:spcAft>
              <a:defRPr sz="1200" smtClean="0">
                <a:solidFill>
                  <a:schemeClr val="tx1">
                    <a:tint val="75000"/>
                  </a:schemeClr>
                </a:solidFill>
                <a:latin typeface="+mn-lt"/>
                <a:ea typeface="+mn-ea"/>
              </a:defRPr>
            </a:lvl1pPr>
          </a:lstStyle>
          <a:p>
            <a:pPr>
              <a:defRPr/>
            </a:pPr>
            <a:fld id="{115DCA5C-62B1-4B49-B124-B8150A0DFDA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wrap="square" lIns="91440" tIns="45720" rIns="91440" bIns="45720" rtlCol="0" anchor="ctr">
            <a:normAutofit/>
          </a:bodyPr>
          <a:lstStyle>
            <a:lvl1pPr algn="ctr" eaLnBrk="1" hangingPunct="1">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rtlCol="0" anchor="ctr">
            <a:normAutofit/>
          </a:bodyPr>
          <a:lstStyle>
            <a:lvl1pPr algn="r" eaLnBrk="1" hangingPunct="1">
              <a:spcBef>
                <a:spcPts val="0"/>
              </a:spcBef>
              <a:spcAft>
                <a:spcPts val="0"/>
              </a:spcAft>
              <a:defRPr sz="1200" smtClean="0">
                <a:solidFill>
                  <a:schemeClr val="tx1">
                    <a:tint val="75000"/>
                  </a:schemeClr>
                </a:solidFill>
                <a:latin typeface="+mn-lt"/>
                <a:ea typeface="+mn-ea"/>
              </a:defRPr>
            </a:lvl1pPr>
          </a:lstStyle>
          <a:p>
            <a:pPr>
              <a:defRPr/>
            </a:pPr>
            <a:fld id="{AC8CA717-62D3-468C-8111-E8D4DA36B2CF}" type="slidenum">
              <a:rPr lang="zh-CN" altLang="en-US"/>
            </a:fld>
            <a:endParaRPr lang="zh-CN" altLang="en-US"/>
          </a:p>
        </p:txBody>
      </p:sp>
      <p:sp>
        <p:nvSpPr>
          <p:cNvPr id="1039" name="标题占位符 1"/>
          <p:cNvSpPr>
            <a:spLocks noGrp="1"/>
          </p:cNvSpPr>
          <p:nvPr>
            <p:ph type="title"/>
            <p:custDataLst>
              <p:tags r:id="rId13"/>
            </p:custDataLst>
          </p:nvPr>
        </p:nvSpPr>
        <p:spPr bwMode="auto">
          <a:xfrm>
            <a:off x="361951" y="307975"/>
            <a:ext cx="50673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en-US" smtClean="0"/>
              <a:t>单击此处编辑母版标题样式</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rtl="0" fontAlgn="base">
        <a:lnSpc>
          <a:spcPct val="90000"/>
        </a:lnSpc>
        <a:spcBef>
          <a:spcPct val="0"/>
        </a:spcBef>
        <a:spcAft>
          <a:spcPct val="0"/>
        </a:spcAft>
        <a:defRPr sz="2400" kern="1200">
          <a:solidFill>
            <a:schemeClr val="bg1"/>
          </a:solidFill>
          <a:latin typeface="+mj-lt"/>
          <a:ea typeface="+mj-ea"/>
          <a:cs typeface="+mj-cs"/>
        </a:defRPr>
      </a:lvl1pPr>
      <a:lvl2pPr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2pPr>
      <a:lvl3pPr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3pPr>
      <a:lvl4pPr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4pPr>
      <a:lvl5pPr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5pPr>
      <a:lvl6pPr marL="457200"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6pPr>
      <a:lvl7pPr marL="914400"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7pPr>
      <a:lvl8pPr marL="1371600"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8pPr>
      <a:lvl9pPr marL="1828800" algn="l" rtl="0" fontAlgn="base">
        <a:lnSpc>
          <a:spcPct val="90000"/>
        </a:lnSpc>
        <a:spcBef>
          <a:spcPct val="0"/>
        </a:spcBef>
        <a:spcAft>
          <a:spcPct val="0"/>
        </a:spcAft>
        <a:defRPr sz="2800">
          <a:solidFill>
            <a:srgbClr val="FFFFFF"/>
          </a:solidFill>
          <a:latin typeface="Times New Roman" panose="02020603050405020304" pitchFamily="18" charset="0"/>
          <a:ea typeface="微软雅黑" panose="020B0503020204020204" pitchFamily="34" charset="-122"/>
        </a:defRPr>
      </a:lvl9pPr>
    </p:titleStyle>
    <p:bodyStyle>
      <a:lvl1pPr marL="228600" indent="-228600" algn="just" rtl="0" fontAlgn="base">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just" rtl="0" fontAlgn="base">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just" rtl="0" fontAlgn="base">
        <a:lnSpc>
          <a:spcPct val="13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3pPr>
      <a:lvl4pPr marL="1600200" indent="-228600" algn="just" rtl="0" fontAlgn="base">
        <a:lnSpc>
          <a:spcPct val="13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just" rtl="0" fontAlgn="base">
        <a:lnSpc>
          <a:spcPct val="13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4.GIF"/><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2" Type="http://schemas.openxmlformats.org/officeDocument/2006/relationships/notesSlide" Target="../notesSlides/notesSlide3.xml"/><Relationship Id="rId11" Type="http://schemas.openxmlformats.org/officeDocument/2006/relationships/slideLayout" Target="../slideLayouts/slideLayout4.xml"/><Relationship Id="rId10" Type="http://schemas.openxmlformats.org/officeDocument/2006/relationships/tags" Target="../tags/tag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8.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6.png"/><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image" Target="../media/image7.png"/><Relationship Id="rId2" Type="http://schemas.openxmlformats.org/officeDocument/2006/relationships/tags" Target="../tags/tag30.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8.xml"/><Relationship Id="rId7" Type="http://schemas.openxmlformats.org/officeDocument/2006/relationships/tags" Target="../tags/tag38.xml"/><Relationship Id="rId6" Type="http://schemas.openxmlformats.org/officeDocument/2006/relationships/image" Target="../media/image9.jpe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8.png"/><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8.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11.png"/><Relationship Id="rId2" Type="http://schemas.openxmlformats.org/officeDocument/2006/relationships/tags" Target="../tags/tag45.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副标题 1391"/>
          <p:cNvSpPr>
            <a:spLocks noGrp="1"/>
          </p:cNvSpPr>
          <p:nvPr>
            <p:ph type="subTitle" idx="1"/>
            <p:custDataLst>
              <p:tags r:id="rId1"/>
            </p:custDataLst>
          </p:nvPr>
        </p:nvSpPr>
        <p:spPr>
          <a:xfrm>
            <a:off x="4650105" y="3963035"/>
            <a:ext cx="5774055" cy="704850"/>
          </a:xfrm>
        </p:spPr>
        <p:txBody>
          <a:bodyPr/>
          <a:lstStyle/>
          <a:p>
            <a:r>
              <a:rPr lang="en-US" altLang="zh-CN" dirty="0" smtClean="0"/>
              <a:t>------</a:t>
            </a:r>
            <a:r>
              <a:rPr lang="zh-CN" altLang="en-US" dirty="0" smtClean="0"/>
              <a:t>游昌朗</a:t>
            </a:r>
            <a:endParaRPr lang="zh-CN" altLang="en-US" dirty="0" smtClean="0"/>
          </a:p>
        </p:txBody>
      </p:sp>
      <p:cxnSp>
        <p:nvCxnSpPr>
          <p:cNvPr id="2" name="直接连接符 1"/>
          <p:cNvCxnSpPr/>
          <p:nvPr/>
        </p:nvCxnSpPr>
        <p:spPr>
          <a:xfrm>
            <a:off x="5878195" y="451739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76900" y="4500245"/>
            <a:ext cx="1390015" cy="3365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descr="login-1"/>
          <p:cNvPicPr>
            <a:picLocks noChangeAspect="1"/>
          </p:cNvPicPr>
          <p:nvPr/>
        </p:nvPicPr>
        <p:blipFill>
          <a:blip r:embed="rId2"/>
          <a:stretch>
            <a:fillRect/>
          </a:stretch>
        </p:blipFill>
        <p:spPr>
          <a:xfrm>
            <a:off x="83185" y="114300"/>
            <a:ext cx="2767965" cy="1041400"/>
          </a:xfrm>
          <a:prstGeom prst="rect">
            <a:avLst/>
          </a:prstGeom>
        </p:spPr>
      </p:pic>
      <p:sp>
        <p:nvSpPr>
          <p:cNvPr id="5" name="副标题 1391"/>
          <p:cNvSpPr>
            <a:spLocks noGrp="1"/>
          </p:cNvSpPr>
          <p:nvPr>
            <p:custDataLst>
              <p:tags r:id="rId3"/>
            </p:custDataLst>
          </p:nvPr>
        </p:nvSpPr>
        <p:spPr>
          <a:xfrm>
            <a:off x="2734310" y="2215515"/>
            <a:ext cx="5774055" cy="1526540"/>
          </a:xfrm>
          <a:prstGeom prst="rect">
            <a:avLst/>
          </a:prstGeom>
          <a:noFill/>
          <a:ln>
            <a:noFill/>
          </a:ln>
        </p:spPr>
        <p:txBody>
          <a:bodyPr vert="horz" wrap="square" lIns="91440" tIns="45720" rIns="91440" bIns="45720" numCol="1" anchor="t" anchorCtr="0" compatLnSpc="1">
            <a:noAutofit/>
          </a:bodyPr>
          <a:lstStyle>
            <a:lvl1pPr marL="0" indent="0" algn="ctr" rtl="0" fontAlgn="base">
              <a:lnSpc>
                <a:spcPct val="130000"/>
              </a:lnSpc>
              <a:spcBef>
                <a:spcPts val="1000"/>
              </a:spcBef>
              <a:spcAft>
                <a:spcPct val="0"/>
              </a:spcAft>
              <a:buFont typeface="Arial" panose="020B0604020202020204" pitchFamily="34" charset="0"/>
              <a:buNone/>
              <a:defRPr sz="2800" kern="1200">
                <a:solidFill>
                  <a:schemeClr val="bg1"/>
                </a:solidFill>
                <a:latin typeface="+mn-lt"/>
                <a:ea typeface="+mn-ea"/>
                <a:cs typeface="+mn-cs"/>
              </a:defRPr>
            </a:lvl1pPr>
            <a:lvl2pPr marL="457200" indent="0" algn="ctr" rtl="0" fontAlgn="base">
              <a:lnSpc>
                <a:spcPct val="13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13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13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13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8000" dirty="0" smtClean="0"/>
              <a:t>步淘网</a:t>
            </a:r>
            <a:endParaRPr lang="en-US" altLang="zh-CN" sz="8000" dirty="0" smtClean="0"/>
          </a:p>
        </p:txBody>
      </p:sp>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THANKS</a:t>
            </a:r>
            <a:endParaRPr lang="en-US" altLang="zh-CN" smtClean="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步</a:t>
            </a:r>
            <a:r>
              <a:rPr lang="zh-CN" altLang="en-US" dirty="0">
                <a:sym typeface="+mn-ea"/>
              </a:rPr>
              <a:t>淘网</a:t>
            </a:r>
            <a:r>
              <a:rPr lang="zh-CN" altLang="en-US" dirty="0"/>
              <a:t>简介</a:t>
            </a:r>
            <a:endParaRPr lang="zh-CN" altLang="en-US" dirty="0"/>
          </a:p>
        </p:txBody>
      </p:sp>
      <p:sp>
        <p:nvSpPr>
          <p:cNvPr id="3" name="内容占位符 2"/>
          <p:cNvSpPr>
            <a:spLocks noGrp="1"/>
          </p:cNvSpPr>
          <p:nvPr>
            <p:ph idx="1"/>
            <p:custDataLst>
              <p:tags r:id="rId2"/>
            </p:custDataLst>
          </p:nvPr>
        </p:nvSpPr>
        <p:spPr/>
        <p:txBody>
          <a:bodyPr/>
          <a:lstStyle/>
          <a:p>
            <a:r>
              <a:rPr lang="zh-CN" altLang="en-US" dirty="0"/>
              <a:t>步淘网</a:t>
            </a:r>
            <a:r>
              <a:rPr lang="en-US" altLang="zh-CN" dirty="0"/>
              <a:t>---</a:t>
            </a:r>
            <a:r>
              <a:rPr lang="zh-CN" altLang="en-US" dirty="0"/>
              <a:t>浙江电商网络有限公司。</a:t>
            </a:r>
            <a:endParaRPr lang="zh-CN" altLang="en-US" dirty="0"/>
          </a:p>
          <a:p>
            <a:r>
              <a:rPr lang="zh-CN" altLang="en-US" dirty="0"/>
              <a:t>创立于2011年5月，注册资金1000万人民币，现有员工150多人，步淘团队拥有一批高专业水准的网络工程师和高业务素质的电商专业人才，旨在建立全球领先的团购网站，让千百万用户享受购物的快乐。</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项目简介</a:t>
            </a:r>
            <a:endParaRPr lang="zh-CN" altLang="en-US" dirty="0"/>
          </a:p>
        </p:txBody>
      </p:sp>
      <p:sp>
        <p:nvSpPr>
          <p:cNvPr id="3" name="内容占位符 2"/>
          <p:cNvSpPr>
            <a:spLocks noGrp="1"/>
          </p:cNvSpPr>
          <p:nvPr>
            <p:ph sz="half" idx="1"/>
            <p:custDataLst>
              <p:tags r:id="rId2"/>
            </p:custDataLst>
          </p:nvPr>
        </p:nvSpPr>
        <p:spPr>
          <a:xfrm>
            <a:off x="955675" y="1674495"/>
            <a:ext cx="10038080" cy="3682365"/>
          </a:xfrm>
        </p:spPr>
        <p:txBody>
          <a:bodyPr/>
          <a:lstStyle/>
          <a:p>
            <a:r>
              <a:rPr lang="zh-CN" altLang="en-US" dirty="0"/>
              <a:t>由于时间、技术、人员不足的问题，此次模仿的步淘商城网只是初步的实现了注册、登录、主页、列表页、详情页、购物车页的部分功能。</a:t>
            </a:r>
            <a:endParaRPr lang="zh-CN" altLang="en-US" dirty="0"/>
          </a:p>
        </p:txBody>
      </p:sp>
      <p:sp>
        <p:nvSpPr>
          <p:cNvPr id="34" name="KSO_Shape"/>
          <p:cNvSpPr/>
          <p:nvPr>
            <p:custDataLst>
              <p:tags r:id="rId3"/>
            </p:custDataLst>
          </p:nvPr>
        </p:nvSpPr>
        <p:spPr bwMode="auto">
          <a:xfrm>
            <a:off x="4320231" y="2854218"/>
            <a:ext cx="3309294" cy="3670198"/>
          </a:xfrm>
          <a:custGeom>
            <a:avLst/>
            <a:gdLst>
              <a:gd name="T0" fmla="*/ 2147483646 w 5255"/>
              <a:gd name="T1" fmla="*/ 2147483646 h 5826"/>
              <a:gd name="T2" fmla="*/ 2147483646 w 5255"/>
              <a:gd name="T3" fmla="*/ 2147483646 h 5826"/>
              <a:gd name="T4" fmla="*/ 2147483646 w 5255"/>
              <a:gd name="T5" fmla="*/ 2147483646 h 5826"/>
              <a:gd name="T6" fmla="*/ 2147483646 w 5255"/>
              <a:gd name="T7" fmla="*/ 2147483646 h 5826"/>
              <a:gd name="T8" fmla="*/ 2147483646 w 5255"/>
              <a:gd name="T9" fmla="*/ 2147483646 h 5826"/>
              <a:gd name="T10" fmla="*/ 2147483646 w 5255"/>
              <a:gd name="T11" fmla="*/ 2147483646 h 5826"/>
              <a:gd name="T12" fmla="*/ 2147483646 w 5255"/>
              <a:gd name="T13" fmla="*/ 2147483646 h 5826"/>
              <a:gd name="T14" fmla="*/ 2147483646 w 5255"/>
              <a:gd name="T15" fmla="*/ 2147483646 h 5826"/>
              <a:gd name="T16" fmla="*/ 2147483646 w 5255"/>
              <a:gd name="T17" fmla="*/ 2147483646 h 5826"/>
              <a:gd name="T18" fmla="*/ 2147483646 w 5255"/>
              <a:gd name="T19" fmla="*/ 2147483646 h 5826"/>
              <a:gd name="T20" fmla="*/ 2147483646 w 5255"/>
              <a:gd name="T21" fmla="*/ 2147483646 h 5826"/>
              <a:gd name="T22" fmla="*/ 2147483646 w 5255"/>
              <a:gd name="T23" fmla="*/ 2147483646 h 5826"/>
              <a:gd name="T24" fmla="*/ 2147483646 w 5255"/>
              <a:gd name="T25" fmla="*/ 2147483646 h 5826"/>
              <a:gd name="T26" fmla="*/ 2147483646 w 5255"/>
              <a:gd name="T27" fmla="*/ 2147483646 h 5826"/>
              <a:gd name="T28" fmla="*/ 2147483646 w 5255"/>
              <a:gd name="T29" fmla="*/ 2147483646 h 5826"/>
              <a:gd name="T30" fmla="*/ 2147483646 w 5255"/>
              <a:gd name="T31" fmla="*/ 2147483646 h 5826"/>
              <a:gd name="T32" fmla="*/ 2147483646 w 5255"/>
              <a:gd name="T33" fmla="*/ 2147483646 h 5826"/>
              <a:gd name="T34" fmla="*/ 2147483646 w 5255"/>
              <a:gd name="T35" fmla="*/ 2147483646 h 5826"/>
              <a:gd name="T36" fmla="*/ 2147483646 w 5255"/>
              <a:gd name="T37" fmla="*/ 2147483646 h 5826"/>
              <a:gd name="T38" fmla="*/ 2147483646 w 5255"/>
              <a:gd name="T39" fmla="*/ 2147483646 h 5826"/>
              <a:gd name="T40" fmla="*/ 2147483646 w 5255"/>
              <a:gd name="T41" fmla="*/ 2147483646 h 5826"/>
              <a:gd name="T42" fmla="*/ 2147483646 w 5255"/>
              <a:gd name="T43" fmla="*/ 2147483646 h 5826"/>
              <a:gd name="T44" fmla="*/ 2147483646 w 5255"/>
              <a:gd name="T45" fmla="*/ 2147483646 h 5826"/>
              <a:gd name="T46" fmla="*/ 2147483646 w 5255"/>
              <a:gd name="T47" fmla="*/ 2147483646 h 5826"/>
              <a:gd name="T48" fmla="*/ 2147483646 w 5255"/>
              <a:gd name="T49" fmla="*/ 2147483646 h 5826"/>
              <a:gd name="T50" fmla="*/ 2147483646 w 5255"/>
              <a:gd name="T51" fmla="*/ 2147483646 h 5826"/>
              <a:gd name="T52" fmla="*/ 2147483646 w 5255"/>
              <a:gd name="T53" fmla="*/ 2147483646 h 5826"/>
              <a:gd name="T54" fmla="*/ 2147483646 w 5255"/>
              <a:gd name="T55" fmla="*/ 2147483646 h 5826"/>
              <a:gd name="T56" fmla="*/ 2147483646 w 5255"/>
              <a:gd name="T57" fmla="*/ 2147483646 h 5826"/>
              <a:gd name="T58" fmla="*/ 2147483646 w 5255"/>
              <a:gd name="T59" fmla="*/ 2147483646 h 5826"/>
              <a:gd name="T60" fmla="*/ 2147483646 w 5255"/>
              <a:gd name="T61" fmla="*/ 2147483646 h 5826"/>
              <a:gd name="T62" fmla="*/ 2147483646 w 5255"/>
              <a:gd name="T63" fmla="*/ 2147483646 h 5826"/>
              <a:gd name="T64" fmla="*/ 2147483646 w 5255"/>
              <a:gd name="T65" fmla="*/ 2147483646 h 5826"/>
              <a:gd name="T66" fmla="*/ 2147483646 w 5255"/>
              <a:gd name="T67" fmla="*/ 2147483646 h 5826"/>
              <a:gd name="T68" fmla="*/ 2147483646 w 5255"/>
              <a:gd name="T69" fmla="*/ 2147483646 h 5826"/>
              <a:gd name="T70" fmla="*/ 2147483646 w 5255"/>
              <a:gd name="T71" fmla="*/ 2147483646 h 5826"/>
              <a:gd name="T72" fmla="*/ 489223258 w 5255"/>
              <a:gd name="T73" fmla="*/ 2147483646 h 5826"/>
              <a:gd name="T74" fmla="*/ 279495304 w 5255"/>
              <a:gd name="T75" fmla="*/ 2147483646 h 5826"/>
              <a:gd name="T76" fmla="*/ 2147483646 w 5255"/>
              <a:gd name="T77" fmla="*/ 2147483646 h 5826"/>
              <a:gd name="T78" fmla="*/ 2147483646 w 5255"/>
              <a:gd name="T79" fmla="*/ 2147483646 h 5826"/>
              <a:gd name="T80" fmla="*/ 2147483646 w 5255"/>
              <a:gd name="T81" fmla="*/ 2147483646 h 5826"/>
              <a:gd name="T82" fmla="*/ 2147483646 w 5255"/>
              <a:gd name="T83" fmla="*/ 2147483646 h 5826"/>
              <a:gd name="T84" fmla="*/ 2147483646 w 5255"/>
              <a:gd name="T85" fmla="*/ 2147483646 h 5826"/>
              <a:gd name="T86" fmla="*/ 2147483646 w 5255"/>
              <a:gd name="T87" fmla="*/ 2147483646 h 5826"/>
              <a:gd name="T88" fmla="*/ 2147483646 w 5255"/>
              <a:gd name="T89" fmla="*/ 2147483646 h 5826"/>
              <a:gd name="T90" fmla="*/ 2147483646 w 5255"/>
              <a:gd name="T91" fmla="*/ 2147483646 h 5826"/>
              <a:gd name="T92" fmla="*/ 2147483646 w 5255"/>
              <a:gd name="T93" fmla="*/ 2147483646 h 5826"/>
              <a:gd name="T94" fmla="*/ 2147483646 w 5255"/>
              <a:gd name="T95" fmla="*/ 2147483646 h 5826"/>
              <a:gd name="T96" fmla="*/ 2147483646 w 5255"/>
              <a:gd name="T97" fmla="*/ 2147483646 h 5826"/>
              <a:gd name="T98" fmla="*/ 2147483646 w 5255"/>
              <a:gd name="T99" fmla="*/ 2147483646 h 5826"/>
              <a:gd name="T100" fmla="*/ 2147483646 w 5255"/>
              <a:gd name="T101" fmla="*/ 2147483646 h 5826"/>
              <a:gd name="T102" fmla="*/ 2147483646 w 5255"/>
              <a:gd name="T103" fmla="*/ 2147483646 h 5826"/>
              <a:gd name="T104" fmla="*/ 2147483646 w 5255"/>
              <a:gd name="T105" fmla="*/ 2147483646 h 5826"/>
              <a:gd name="T106" fmla="*/ 2147483646 w 5255"/>
              <a:gd name="T107" fmla="*/ 2147483646 h 5826"/>
              <a:gd name="T108" fmla="*/ 2147483646 w 5255"/>
              <a:gd name="T109" fmla="*/ 2147483646 h 5826"/>
              <a:gd name="T110" fmla="*/ 2147483646 w 5255"/>
              <a:gd name="T111" fmla="*/ 2147483646 h 5826"/>
              <a:gd name="T112" fmla="*/ 2147483646 w 5255"/>
              <a:gd name="T113" fmla="*/ 2147483646 h 58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255" h="5826">
                <a:moveTo>
                  <a:pt x="4913" y="2855"/>
                </a:moveTo>
                <a:lnTo>
                  <a:pt x="4913" y="2855"/>
                </a:lnTo>
                <a:lnTo>
                  <a:pt x="4896" y="2856"/>
                </a:lnTo>
                <a:lnTo>
                  <a:pt x="4877" y="2857"/>
                </a:lnTo>
                <a:lnTo>
                  <a:pt x="4861" y="2860"/>
                </a:lnTo>
                <a:lnTo>
                  <a:pt x="4844" y="2863"/>
                </a:lnTo>
                <a:lnTo>
                  <a:pt x="4826" y="2867"/>
                </a:lnTo>
                <a:lnTo>
                  <a:pt x="4810" y="2871"/>
                </a:lnTo>
                <a:lnTo>
                  <a:pt x="4795" y="2877"/>
                </a:lnTo>
                <a:lnTo>
                  <a:pt x="4779" y="2883"/>
                </a:lnTo>
                <a:lnTo>
                  <a:pt x="4764" y="2890"/>
                </a:lnTo>
                <a:lnTo>
                  <a:pt x="4749" y="2897"/>
                </a:lnTo>
                <a:lnTo>
                  <a:pt x="4735" y="2906"/>
                </a:lnTo>
                <a:lnTo>
                  <a:pt x="4720" y="2914"/>
                </a:lnTo>
                <a:lnTo>
                  <a:pt x="4708" y="2924"/>
                </a:lnTo>
                <a:lnTo>
                  <a:pt x="4695" y="2933"/>
                </a:lnTo>
                <a:lnTo>
                  <a:pt x="4682" y="2945"/>
                </a:lnTo>
                <a:lnTo>
                  <a:pt x="4670" y="2956"/>
                </a:lnTo>
                <a:lnTo>
                  <a:pt x="4659" y="2968"/>
                </a:lnTo>
                <a:lnTo>
                  <a:pt x="4648" y="2981"/>
                </a:lnTo>
                <a:lnTo>
                  <a:pt x="4637" y="2993"/>
                </a:lnTo>
                <a:lnTo>
                  <a:pt x="4628" y="3007"/>
                </a:lnTo>
                <a:lnTo>
                  <a:pt x="4619" y="3021"/>
                </a:lnTo>
                <a:lnTo>
                  <a:pt x="4611" y="3035"/>
                </a:lnTo>
                <a:lnTo>
                  <a:pt x="4604" y="3050"/>
                </a:lnTo>
                <a:lnTo>
                  <a:pt x="4597" y="3065"/>
                </a:lnTo>
                <a:lnTo>
                  <a:pt x="4590" y="3081"/>
                </a:lnTo>
                <a:lnTo>
                  <a:pt x="4586" y="3096"/>
                </a:lnTo>
                <a:lnTo>
                  <a:pt x="4581" y="3113"/>
                </a:lnTo>
                <a:lnTo>
                  <a:pt x="4576" y="3129"/>
                </a:lnTo>
                <a:lnTo>
                  <a:pt x="4574" y="3147"/>
                </a:lnTo>
                <a:lnTo>
                  <a:pt x="4572" y="3163"/>
                </a:lnTo>
                <a:lnTo>
                  <a:pt x="4571" y="3181"/>
                </a:lnTo>
                <a:lnTo>
                  <a:pt x="4570" y="3198"/>
                </a:lnTo>
                <a:lnTo>
                  <a:pt x="4570" y="3248"/>
                </a:lnTo>
                <a:lnTo>
                  <a:pt x="4567" y="3299"/>
                </a:lnTo>
                <a:lnTo>
                  <a:pt x="4564" y="3347"/>
                </a:lnTo>
                <a:lnTo>
                  <a:pt x="4560" y="3397"/>
                </a:lnTo>
                <a:lnTo>
                  <a:pt x="4555" y="3445"/>
                </a:lnTo>
                <a:lnTo>
                  <a:pt x="4548" y="3493"/>
                </a:lnTo>
                <a:lnTo>
                  <a:pt x="4540" y="3542"/>
                </a:lnTo>
                <a:lnTo>
                  <a:pt x="4530" y="3589"/>
                </a:lnTo>
                <a:lnTo>
                  <a:pt x="4520" y="3636"/>
                </a:lnTo>
                <a:lnTo>
                  <a:pt x="4508" y="3684"/>
                </a:lnTo>
                <a:lnTo>
                  <a:pt x="4496" y="3730"/>
                </a:lnTo>
                <a:lnTo>
                  <a:pt x="4482" y="3776"/>
                </a:lnTo>
                <a:lnTo>
                  <a:pt x="4468" y="3821"/>
                </a:lnTo>
                <a:lnTo>
                  <a:pt x="4452" y="3866"/>
                </a:lnTo>
                <a:lnTo>
                  <a:pt x="4435" y="3909"/>
                </a:lnTo>
                <a:lnTo>
                  <a:pt x="4417" y="3953"/>
                </a:lnTo>
                <a:lnTo>
                  <a:pt x="4398" y="3997"/>
                </a:lnTo>
                <a:lnTo>
                  <a:pt x="4378" y="4040"/>
                </a:lnTo>
                <a:lnTo>
                  <a:pt x="4357" y="4082"/>
                </a:lnTo>
                <a:lnTo>
                  <a:pt x="4336" y="4124"/>
                </a:lnTo>
                <a:lnTo>
                  <a:pt x="4313" y="4164"/>
                </a:lnTo>
                <a:lnTo>
                  <a:pt x="4288" y="4204"/>
                </a:lnTo>
                <a:lnTo>
                  <a:pt x="4263" y="4245"/>
                </a:lnTo>
                <a:lnTo>
                  <a:pt x="4238" y="4284"/>
                </a:lnTo>
                <a:lnTo>
                  <a:pt x="4211" y="4322"/>
                </a:lnTo>
                <a:lnTo>
                  <a:pt x="4184" y="4360"/>
                </a:lnTo>
                <a:lnTo>
                  <a:pt x="4155" y="4397"/>
                </a:lnTo>
                <a:lnTo>
                  <a:pt x="4126" y="4433"/>
                </a:lnTo>
                <a:lnTo>
                  <a:pt x="4096" y="4468"/>
                </a:lnTo>
                <a:lnTo>
                  <a:pt x="4065" y="4504"/>
                </a:lnTo>
                <a:lnTo>
                  <a:pt x="4033" y="4537"/>
                </a:lnTo>
                <a:lnTo>
                  <a:pt x="4000" y="4571"/>
                </a:lnTo>
                <a:lnTo>
                  <a:pt x="3967" y="4603"/>
                </a:lnTo>
                <a:lnTo>
                  <a:pt x="3933" y="4635"/>
                </a:lnTo>
                <a:lnTo>
                  <a:pt x="3898" y="4667"/>
                </a:lnTo>
                <a:lnTo>
                  <a:pt x="3862" y="4696"/>
                </a:lnTo>
                <a:lnTo>
                  <a:pt x="3826" y="4726"/>
                </a:lnTo>
                <a:lnTo>
                  <a:pt x="3789" y="4754"/>
                </a:lnTo>
                <a:lnTo>
                  <a:pt x="3751" y="4782"/>
                </a:lnTo>
                <a:lnTo>
                  <a:pt x="3713" y="4808"/>
                </a:lnTo>
                <a:lnTo>
                  <a:pt x="3674" y="4835"/>
                </a:lnTo>
                <a:lnTo>
                  <a:pt x="3634" y="4859"/>
                </a:lnTo>
                <a:lnTo>
                  <a:pt x="3594" y="4883"/>
                </a:lnTo>
                <a:lnTo>
                  <a:pt x="3553" y="4906"/>
                </a:lnTo>
                <a:lnTo>
                  <a:pt x="3512" y="4928"/>
                </a:lnTo>
                <a:lnTo>
                  <a:pt x="3469" y="4949"/>
                </a:lnTo>
                <a:lnTo>
                  <a:pt x="3427" y="4968"/>
                </a:lnTo>
                <a:lnTo>
                  <a:pt x="3383" y="4988"/>
                </a:lnTo>
                <a:lnTo>
                  <a:pt x="3339" y="5005"/>
                </a:lnTo>
                <a:lnTo>
                  <a:pt x="3295" y="5023"/>
                </a:lnTo>
                <a:lnTo>
                  <a:pt x="3250" y="5039"/>
                </a:lnTo>
                <a:lnTo>
                  <a:pt x="3205" y="5054"/>
                </a:lnTo>
                <a:lnTo>
                  <a:pt x="3159" y="5066"/>
                </a:lnTo>
                <a:lnTo>
                  <a:pt x="3113" y="5079"/>
                </a:lnTo>
                <a:lnTo>
                  <a:pt x="3066" y="5091"/>
                </a:lnTo>
                <a:lnTo>
                  <a:pt x="3019" y="5101"/>
                </a:lnTo>
                <a:lnTo>
                  <a:pt x="2971" y="5110"/>
                </a:lnTo>
                <a:lnTo>
                  <a:pt x="2923" y="5118"/>
                </a:lnTo>
                <a:lnTo>
                  <a:pt x="2875" y="5125"/>
                </a:lnTo>
                <a:lnTo>
                  <a:pt x="2826" y="5131"/>
                </a:lnTo>
                <a:lnTo>
                  <a:pt x="2777" y="5136"/>
                </a:lnTo>
                <a:lnTo>
                  <a:pt x="2727" y="5138"/>
                </a:lnTo>
                <a:lnTo>
                  <a:pt x="2678" y="5140"/>
                </a:lnTo>
                <a:lnTo>
                  <a:pt x="2628" y="5140"/>
                </a:lnTo>
                <a:lnTo>
                  <a:pt x="2577" y="5140"/>
                </a:lnTo>
                <a:lnTo>
                  <a:pt x="2528" y="5138"/>
                </a:lnTo>
                <a:lnTo>
                  <a:pt x="2478" y="5136"/>
                </a:lnTo>
                <a:lnTo>
                  <a:pt x="2430" y="5131"/>
                </a:lnTo>
                <a:lnTo>
                  <a:pt x="2380" y="5125"/>
                </a:lnTo>
                <a:lnTo>
                  <a:pt x="2333" y="5118"/>
                </a:lnTo>
                <a:lnTo>
                  <a:pt x="2285" y="5110"/>
                </a:lnTo>
                <a:lnTo>
                  <a:pt x="2237" y="5101"/>
                </a:lnTo>
                <a:lnTo>
                  <a:pt x="2190" y="5091"/>
                </a:lnTo>
                <a:lnTo>
                  <a:pt x="2143" y="5079"/>
                </a:lnTo>
                <a:lnTo>
                  <a:pt x="2097" y="5066"/>
                </a:lnTo>
                <a:lnTo>
                  <a:pt x="2051" y="5054"/>
                </a:lnTo>
                <a:lnTo>
                  <a:pt x="2006" y="5039"/>
                </a:lnTo>
                <a:lnTo>
                  <a:pt x="1961" y="5023"/>
                </a:lnTo>
                <a:lnTo>
                  <a:pt x="1916" y="5005"/>
                </a:lnTo>
                <a:lnTo>
                  <a:pt x="1872" y="4988"/>
                </a:lnTo>
                <a:lnTo>
                  <a:pt x="1830" y="4968"/>
                </a:lnTo>
                <a:lnTo>
                  <a:pt x="1787" y="4949"/>
                </a:lnTo>
                <a:lnTo>
                  <a:pt x="1744" y="4928"/>
                </a:lnTo>
                <a:lnTo>
                  <a:pt x="1703" y="4906"/>
                </a:lnTo>
                <a:lnTo>
                  <a:pt x="1662" y="4883"/>
                </a:lnTo>
                <a:lnTo>
                  <a:pt x="1622" y="4859"/>
                </a:lnTo>
                <a:lnTo>
                  <a:pt x="1582" y="4835"/>
                </a:lnTo>
                <a:lnTo>
                  <a:pt x="1543" y="4808"/>
                </a:lnTo>
                <a:lnTo>
                  <a:pt x="1505" y="4782"/>
                </a:lnTo>
                <a:lnTo>
                  <a:pt x="1467" y="4754"/>
                </a:lnTo>
                <a:lnTo>
                  <a:pt x="1430" y="4726"/>
                </a:lnTo>
                <a:lnTo>
                  <a:pt x="1393" y="4696"/>
                </a:lnTo>
                <a:lnTo>
                  <a:pt x="1357" y="4667"/>
                </a:lnTo>
                <a:lnTo>
                  <a:pt x="1323" y="4635"/>
                </a:lnTo>
                <a:lnTo>
                  <a:pt x="1289" y="4603"/>
                </a:lnTo>
                <a:lnTo>
                  <a:pt x="1256" y="4571"/>
                </a:lnTo>
                <a:lnTo>
                  <a:pt x="1222" y="4537"/>
                </a:lnTo>
                <a:lnTo>
                  <a:pt x="1191" y="4504"/>
                </a:lnTo>
                <a:lnTo>
                  <a:pt x="1160" y="4468"/>
                </a:lnTo>
                <a:lnTo>
                  <a:pt x="1130" y="4433"/>
                </a:lnTo>
                <a:lnTo>
                  <a:pt x="1100" y="4397"/>
                </a:lnTo>
                <a:lnTo>
                  <a:pt x="1073" y="4360"/>
                </a:lnTo>
                <a:lnTo>
                  <a:pt x="1045" y="4322"/>
                </a:lnTo>
                <a:lnTo>
                  <a:pt x="1018" y="4284"/>
                </a:lnTo>
                <a:lnTo>
                  <a:pt x="992" y="4245"/>
                </a:lnTo>
                <a:lnTo>
                  <a:pt x="968" y="4204"/>
                </a:lnTo>
                <a:lnTo>
                  <a:pt x="944" y="4164"/>
                </a:lnTo>
                <a:lnTo>
                  <a:pt x="920" y="4124"/>
                </a:lnTo>
                <a:lnTo>
                  <a:pt x="899" y="4082"/>
                </a:lnTo>
                <a:lnTo>
                  <a:pt x="878" y="4040"/>
                </a:lnTo>
                <a:lnTo>
                  <a:pt x="857" y="3997"/>
                </a:lnTo>
                <a:lnTo>
                  <a:pt x="839" y="3953"/>
                </a:lnTo>
                <a:lnTo>
                  <a:pt x="820" y="3909"/>
                </a:lnTo>
                <a:lnTo>
                  <a:pt x="804" y="3866"/>
                </a:lnTo>
                <a:lnTo>
                  <a:pt x="788" y="3821"/>
                </a:lnTo>
                <a:lnTo>
                  <a:pt x="773" y="3776"/>
                </a:lnTo>
                <a:lnTo>
                  <a:pt x="759" y="3730"/>
                </a:lnTo>
                <a:lnTo>
                  <a:pt x="746" y="3684"/>
                </a:lnTo>
                <a:lnTo>
                  <a:pt x="736" y="3636"/>
                </a:lnTo>
                <a:lnTo>
                  <a:pt x="726" y="3589"/>
                </a:lnTo>
                <a:lnTo>
                  <a:pt x="717" y="3542"/>
                </a:lnTo>
                <a:lnTo>
                  <a:pt x="708" y="3493"/>
                </a:lnTo>
                <a:lnTo>
                  <a:pt x="702" y="3445"/>
                </a:lnTo>
                <a:lnTo>
                  <a:pt x="696" y="3397"/>
                </a:lnTo>
                <a:lnTo>
                  <a:pt x="691" y="3347"/>
                </a:lnTo>
                <a:lnTo>
                  <a:pt x="689" y="3299"/>
                </a:lnTo>
                <a:lnTo>
                  <a:pt x="687" y="3248"/>
                </a:lnTo>
                <a:lnTo>
                  <a:pt x="685" y="3198"/>
                </a:lnTo>
                <a:lnTo>
                  <a:pt x="687" y="3148"/>
                </a:lnTo>
                <a:lnTo>
                  <a:pt x="689" y="3098"/>
                </a:lnTo>
                <a:lnTo>
                  <a:pt x="691" y="3049"/>
                </a:lnTo>
                <a:lnTo>
                  <a:pt x="696" y="3000"/>
                </a:lnTo>
                <a:lnTo>
                  <a:pt x="702" y="2952"/>
                </a:lnTo>
                <a:lnTo>
                  <a:pt x="708" y="2903"/>
                </a:lnTo>
                <a:lnTo>
                  <a:pt x="717" y="2855"/>
                </a:lnTo>
                <a:lnTo>
                  <a:pt x="726" y="2808"/>
                </a:lnTo>
                <a:lnTo>
                  <a:pt x="736" y="2761"/>
                </a:lnTo>
                <a:lnTo>
                  <a:pt x="746" y="2713"/>
                </a:lnTo>
                <a:lnTo>
                  <a:pt x="759" y="2667"/>
                </a:lnTo>
                <a:lnTo>
                  <a:pt x="773" y="2621"/>
                </a:lnTo>
                <a:lnTo>
                  <a:pt x="788" y="2576"/>
                </a:lnTo>
                <a:lnTo>
                  <a:pt x="804" y="2531"/>
                </a:lnTo>
                <a:lnTo>
                  <a:pt x="820" y="2486"/>
                </a:lnTo>
                <a:lnTo>
                  <a:pt x="839" y="2443"/>
                </a:lnTo>
                <a:lnTo>
                  <a:pt x="857" y="2400"/>
                </a:lnTo>
                <a:lnTo>
                  <a:pt x="878" y="2357"/>
                </a:lnTo>
                <a:lnTo>
                  <a:pt x="899" y="2315"/>
                </a:lnTo>
                <a:lnTo>
                  <a:pt x="920" y="2273"/>
                </a:lnTo>
                <a:lnTo>
                  <a:pt x="944" y="2233"/>
                </a:lnTo>
                <a:lnTo>
                  <a:pt x="968" y="2193"/>
                </a:lnTo>
                <a:lnTo>
                  <a:pt x="992" y="2152"/>
                </a:lnTo>
                <a:lnTo>
                  <a:pt x="1018" y="2113"/>
                </a:lnTo>
                <a:lnTo>
                  <a:pt x="1045" y="2075"/>
                </a:lnTo>
                <a:lnTo>
                  <a:pt x="1073" y="2037"/>
                </a:lnTo>
                <a:lnTo>
                  <a:pt x="1100" y="2000"/>
                </a:lnTo>
                <a:lnTo>
                  <a:pt x="1130" y="1963"/>
                </a:lnTo>
                <a:lnTo>
                  <a:pt x="1160" y="1927"/>
                </a:lnTo>
                <a:lnTo>
                  <a:pt x="1191" y="1893"/>
                </a:lnTo>
                <a:lnTo>
                  <a:pt x="1222" y="1859"/>
                </a:lnTo>
                <a:lnTo>
                  <a:pt x="1256" y="1826"/>
                </a:lnTo>
                <a:lnTo>
                  <a:pt x="1289" y="1793"/>
                </a:lnTo>
                <a:lnTo>
                  <a:pt x="1323" y="1762"/>
                </a:lnTo>
                <a:lnTo>
                  <a:pt x="1357" y="1730"/>
                </a:lnTo>
                <a:lnTo>
                  <a:pt x="1393" y="1700"/>
                </a:lnTo>
                <a:lnTo>
                  <a:pt x="1430" y="1671"/>
                </a:lnTo>
                <a:lnTo>
                  <a:pt x="1467" y="1643"/>
                </a:lnTo>
                <a:lnTo>
                  <a:pt x="1505" y="1615"/>
                </a:lnTo>
                <a:lnTo>
                  <a:pt x="1543" y="1589"/>
                </a:lnTo>
                <a:lnTo>
                  <a:pt x="1582" y="1562"/>
                </a:lnTo>
                <a:lnTo>
                  <a:pt x="1622" y="1538"/>
                </a:lnTo>
                <a:lnTo>
                  <a:pt x="1662" y="1514"/>
                </a:lnTo>
                <a:lnTo>
                  <a:pt x="1703" y="1491"/>
                </a:lnTo>
                <a:lnTo>
                  <a:pt x="1744" y="1469"/>
                </a:lnTo>
                <a:lnTo>
                  <a:pt x="1787" y="1448"/>
                </a:lnTo>
                <a:lnTo>
                  <a:pt x="1830" y="1427"/>
                </a:lnTo>
                <a:lnTo>
                  <a:pt x="1872" y="1409"/>
                </a:lnTo>
                <a:lnTo>
                  <a:pt x="1916" y="1391"/>
                </a:lnTo>
                <a:lnTo>
                  <a:pt x="1961" y="1374"/>
                </a:lnTo>
                <a:lnTo>
                  <a:pt x="2006" y="1358"/>
                </a:lnTo>
                <a:lnTo>
                  <a:pt x="2051" y="1343"/>
                </a:lnTo>
                <a:lnTo>
                  <a:pt x="2097" y="1329"/>
                </a:lnTo>
                <a:lnTo>
                  <a:pt x="2143" y="1318"/>
                </a:lnTo>
                <a:lnTo>
                  <a:pt x="2190" y="1306"/>
                </a:lnTo>
                <a:lnTo>
                  <a:pt x="2237" y="1296"/>
                </a:lnTo>
                <a:lnTo>
                  <a:pt x="2285" y="1287"/>
                </a:lnTo>
                <a:lnTo>
                  <a:pt x="2333" y="1279"/>
                </a:lnTo>
                <a:lnTo>
                  <a:pt x="2380" y="1272"/>
                </a:lnTo>
                <a:lnTo>
                  <a:pt x="2430" y="1266"/>
                </a:lnTo>
                <a:lnTo>
                  <a:pt x="2478" y="1261"/>
                </a:lnTo>
                <a:lnTo>
                  <a:pt x="2528" y="1259"/>
                </a:lnTo>
                <a:lnTo>
                  <a:pt x="2577" y="1257"/>
                </a:lnTo>
                <a:lnTo>
                  <a:pt x="2628" y="1256"/>
                </a:lnTo>
                <a:lnTo>
                  <a:pt x="2628" y="1827"/>
                </a:lnTo>
                <a:lnTo>
                  <a:pt x="3999" y="913"/>
                </a:lnTo>
                <a:lnTo>
                  <a:pt x="2628" y="0"/>
                </a:lnTo>
                <a:lnTo>
                  <a:pt x="2628" y="571"/>
                </a:lnTo>
                <a:lnTo>
                  <a:pt x="2560" y="571"/>
                </a:lnTo>
                <a:lnTo>
                  <a:pt x="2493" y="574"/>
                </a:lnTo>
                <a:lnTo>
                  <a:pt x="2426" y="578"/>
                </a:lnTo>
                <a:lnTo>
                  <a:pt x="2360" y="584"/>
                </a:lnTo>
                <a:lnTo>
                  <a:pt x="2294" y="592"/>
                </a:lnTo>
                <a:lnTo>
                  <a:pt x="2228" y="601"/>
                </a:lnTo>
                <a:lnTo>
                  <a:pt x="2164" y="612"/>
                </a:lnTo>
                <a:lnTo>
                  <a:pt x="2099" y="624"/>
                </a:lnTo>
                <a:lnTo>
                  <a:pt x="2035" y="638"/>
                </a:lnTo>
                <a:lnTo>
                  <a:pt x="1972" y="653"/>
                </a:lnTo>
                <a:lnTo>
                  <a:pt x="1909" y="670"/>
                </a:lnTo>
                <a:lnTo>
                  <a:pt x="1847" y="689"/>
                </a:lnTo>
                <a:lnTo>
                  <a:pt x="1786" y="709"/>
                </a:lnTo>
                <a:lnTo>
                  <a:pt x="1726" y="730"/>
                </a:lnTo>
                <a:lnTo>
                  <a:pt x="1666" y="753"/>
                </a:lnTo>
                <a:lnTo>
                  <a:pt x="1606" y="777"/>
                </a:lnTo>
                <a:lnTo>
                  <a:pt x="1547" y="803"/>
                </a:lnTo>
                <a:lnTo>
                  <a:pt x="1490" y="830"/>
                </a:lnTo>
                <a:lnTo>
                  <a:pt x="1433" y="858"/>
                </a:lnTo>
                <a:lnTo>
                  <a:pt x="1377" y="888"/>
                </a:lnTo>
                <a:lnTo>
                  <a:pt x="1321" y="919"/>
                </a:lnTo>
                <a:lnTo>
                  <a:pt x="1266" y="951"/>
                </a:lnTo>
                <a:lnTo>
                  <a:pt x="1213" y="985"/>
                </a:lnTo>
                <a:lnTo>
                  <a:pt x="1160" y="1021"/>
                </a:lnTo>
                <a:lnTo>
                  <a:pt x="1108" y="1056"/>
                </a:lnTo>
                <a:lnTo>
                  <a:pt x="1056" y="1093"/>
                </a:lnTo>
                <a:lnTo>
                  <a:pt x="1007" y="1132"/>
                </a:lnTo>
                <a:lnTo>
                  <a:pt x="957" y="1172"/>
                </a:lnTo>
                <a:lnTo>
                  <a:pt x="909" y="1212"/>
                </a:lnTo>
                <a:lnTo>
                  <a:pt x="862" y="1255"/>
                </a:lnTo>
                <a:lnTo>
                  <a:pt x="816" y="1297"/>
                </a:lnTo>
                <a:lnTo>
                  <a:pt x="771" y="1341"/>
                </a:lnTo>
                <a:lnTo>
                  <a:pt x="727" y="1386"/>
                </a:lnTo>
                <a:lnTo>
                  <a:pt x="684" y="1432"/>
                </a:lnTo>
                <a:lnTo>
                  <a:pt x="642" y="1479"/>
                </a:lnTo>
                <a:lnTo>
                  <a:pt x="601" y="1528"/>
                </a:lnTo>
                <a:lnTo>
                  <a:pt x="561" y="1577"/>
                </a:lnTo>
                <a:lnTo>
                  <a:pt x="523" y="1627"/>
                </a:lnTo>
                <a:lnTo>
                  <a:pt x="486" y="1679"/>
                </a:lnTo>
                <a:lnTo>
                  <a:pt x="449" y="1730"/>
                </a:lnTo>
                <a:lnTo>
                  <a:pt x="415" y="1783"/>
                </a:lnTo>
                <a:lnTo>
                  <a:pt x="381" y="1836"/>
                </a:lnTo>
                <a:lnTo>
                  <a:pt x="349" y="1892"/>
                </a:lnTo>
                <a:lnTo>
                  <a:pt x="318" y="1947"/>
                </a:lnTo>
                <a:lnTo>
                  <a:pt x="288" y="2004"/>
                </a:lnTo>
                <a:lnTo>
                  <a:pt x="260" y="2060"/>
                </a:lnTo>
                <a:lnTo>
                  <a:pt x="233" y="2118"/>
                </a:lnTo>
                <a:lnTo>
                  <a:pt x="207" y="2176"/>
                </a:lnTo>
                <a:lnTo>
                  <a:pt x="183" y="2236"/>
                </a:lnTo>
                <a:lnTo>
                  <a:pt x="160" y="2296"/>
                </a:lnTo>
                <a:lnTo>
                  <a:pt x="138" y="2356"/>
                </a:lnTo>
                <a:lnTo>
                  <a:pt x="119" y="2418"/>
                </a:lnTo>
                <a:lnTo>
                  <a:pt x="100" y="2479"/>
                </a:lnTo>
                <a:lnTo>
                  <a:pt x="83" y="2543"/>
                </a:lnTo>
                <a:lnTo>
                  <a:pt x="68" y="2606"/>
                </a:lnTo>
                <a:lnTo>
                  <a:pt x="54" y="2670"/>
                </a:lnTo>
                <a:lnTo>
                  <a:pt x="41" y="2734"/>
                </a:lnTo>
                <a:lnTo>
                  <a:pt x="31" y="2799"/>
                </a:lnTo>
                <a:lnTo>
                  <a:pt x="22" y="2864"/>
                </a:lnTo>
                <a:lnTo>
                  <a:pt x="14" y="2930"/>
                </a:lnTo>
                <a:lnTo>
                  <a:pt x="8" y="2997"/>
                </a:lnTo>
                <a:lnTo>
                  <a:pt x="3" y="3064"/>
                </a:lnTo>
                <a:lnTo>
                  <a:pt x="1" y="3130"/>
                </a:lnTo>
                <a:lnTo>
                  <a:pt x="0" y="3198"/>
                </a:lnTo>
                <a:lnTo>
                  <a:pt x="1" y="3266"/>
                </a:lnTo>
                <a:lnTo>
                  <a:pt x="3" y="3333"/>
                </a:lnTo>
                <a:lnTo>
                  <a:pt x="8" y="3400"/>
                </a:lnTo>
                <a:lnTo>
                  <a:pt x="14" y="3467"/>
                </a:lnTo>
                <a:lnTo>
                  <a:pt x="22" y="3533"/>
                </a:lnTo>
                <a:lnTo>
                  <a:pt x="31" y="3598"/>
                </a:lnTo>
                <a:lnTo>
                  <a:pt x="41" y="3663"/>
                </a:lnTo>
                <a:lnTo>
                  <a:pt x="54" y="3727"/>
                </a:lnTo>
                <a:lnTo>
                  <a:pt x="68" y="3791"/>
                </a:lnTo>
                <a:lnTo>
                  <a:pt x="83" y="3854"/>
                </a:lnTo>
                <a:lnTo>
                  <a:pt x="100" y="3916"/>
                </a:lnTo>
                <a:lnTo>
                  <a:pt x="119" y="3979"/>
                </a:lnTo>
                <a:lnTo>
                  <a:pt x="138" y="4041"/>
                </a:lnTo>
                <a:lnTo>
                  <a:pt x="160" y="4101"/>
                </a:lnTo>
                <a:lnTo>
                  <a:pt x="183" y="4161"/>
                </a:lnTo>
                <a:lnTo>
                  <a:pt x="207" y="4221"/>
                </a:lnTo>
                <a:lnTo>
                  <a:pt x="233" y="4279"/>
                </a:lnTo>
                <a:lnTo>
                  <a:pt x="260" y="4337"/>
                </a:lnTo>
                <a:lnTo>
                  <a:pt x="288" y="4393"/>
                </a:lnTo>
                <a:lnTo>
                  <a:pt x="318" y="4450"/>
                </a:lnTo>
                <a:lnTo>
                  <a:pt x="349" y="4505"/>
                </a:lnTo>
                <a:lnTo>
                  <a:pt x="381" y="4559"/>
                </a:lnTo>
                <a:lnTo>
                  <a:pt x="415" y="4614"/>
                </a:lnTo>
                <a:lnTo>
                  <a:pt x="449" y="4667"/>
                </a:lnTo>
                <a:lnTo>
                  <a:pt x="486" y="4718"/>
                </a:lnTo>
                <a:lnTo>
                  <a:pt x="523" y="4769"/>
                </a:lnTo>
                <a:lnTo>
                  <a:pt x="561" y="4820"/>
                </a:lnTo>
                <a:lnTo>
                  <a:pt x="601" y="4869"/>
                </a:lnTo>
                <a:lnTo>
                  <a:pt x="642" y="4917"/>
                </a:lnTo>
                <a:lnTo>
                  <a:pt x="684" y="4964"/>
                </a:lnTo>
                <a:lnTo>
                  <a:pt x="727" y="5010"/>
                </a:lnTo>
                <a:lnTo>
                  <a:pt x="771" y="5056"/>
                </a:lnTo>
                <a:lnTo>
                  <a:pt x="816" y="5100"/>
                </a:lnTo>
                <a:lnTo>
                  <a:pt x="862" y="5142"/>
                </a:lnTo>
                <a:lnTo>
                  <a:pt x="909" y="5185"/>
                </a:lnTo>
                <a:lnTo>
                  <a:pt x="957" y="5225"/>
                </a:lnTo>
                <a:lnTo>
                  <a:pt x="1007" y="5265"/>
                </a:lnTo>
                <a:lnTo>
                  <a:pt x="1056" y="5304"/>
                </a:lnTo>
                <a:lnTo>
                  <a:pt x="1108" y="5341"/>
                </a:lnTo>
                <a:lnTo>
                  <a:pt x="1160" y="5376"/>
                </a:lnTo>
                <a:lnTo>
                  <a:pt x="1213" y="5412"/>
                </a:lnTo>
                <a:lnTo>
                  <a:pt x="1266" y="5445"/>
                </a:lnTo>
                <a:lnTo>
                  <a:pt x="1321" y="5478"/>
                </a:lnTo>
                <a:lnTo>
                  <a:pt x="1377" y="5509"/>
                </a:lnTo>
                <a:lnTo>
                  <a:pt x="1433" y="5538"/>
                </a:lnTo>
                <a:lnTo>
                  <a:pt x="1490" y="5566"/>
                </a:lnTo>
                <a:lnTo>
                  <a:pt x="1547" y="5594"/>
                </a:lnTo>
                <a:lnTo>
                  <a:pt x="1606" y="5619"/>
                </a:lnTo>
                <a:lnTo>
                  <a:pt x="1666" y="5644"/>
                </a:lnTo>
                <a:lnTo>
                  <a:pt x="1726" y="5667"/>
                </a:lnTo>
                <a:lnTo>
                  <a:pt x="1786" y="5687"/>
                </a:lnTo>
                <a:lnTo>
                  <a:pt x="1847" y="5708"/>
                </a:lnTo>
                <a:lnTo>
                  <a:pt x="1909" y="5727"/>
                </a:lnTo>
                <a:lnTo>
                  <a:pt x="1972" y="5743"/>
                </a:lnTo>
                <a:lnTo>
                  <a:pt x="2035" y="5759"/>
                </a:lnTo>
                <a:lnTo>
                  <a:pt x="2099" y="5773"/>
                </a:lnTo>
                <a:lnTo>
                  <a:pt x="2164" y="5785"/>
                </a:lnTo>
                <a:lnTo>
                  <a:pt x="2228" y="5796"/>
                </a:lnTo>
                <a:lnTo>
                  <a:pt x="2294" y="5805"/>
                </a:lnTo>
                <a:lnTo>
                  <a:pt x="2360" y="5813"/>
                </a:lnTo>
                <a:lnTo>
                  <a:pt x="2426" y="5819"/>
                </a:lnTo>
                <a:lnTo>
                  <a:pt x="2493" y="5822"/>
                </a:lnTo>
                <a:lnTo>
                  <a:pt x="2560" y="5826"/>
                </a:lnTo>
                <a:lnTo>
                  <a:pt x="2628" y="5826"/>
                </a:lnTo>
                <a:lnTo>
                  <a:pt x="2696" y="5826"/>
                </a:lnTo>
                <a:lnTo>
                  <a:pt x="2763" y="5822"/>
                </a:lnTo>
                <a:lnTo>
                  <a:pt x="2830" y="5819"/>
                </a:lnTo>
                <a:lnTo>
                  <a:pt x="2896" y="5813"/>
                </a:lnTo>
                <a:lnTo>
                  <a:pt x="2962" y="5805"/>
                </a:lnTo>
                <a:lnTo>
                  <a:pt x="3028" y="5796"/>
                </a:lnTo>
                <a:lnTo>
                  <a:pt x="3092" y="5785"/>
                </a:lnTo>
                <a:lnTo>
                  <a:pt x="3157" y="5773"/>
                </a:lnTo>
                <a:lnTo>
                  <a:pt x="3220" y="5759"/>
                </a:lnTo>
                <a:lnTo>
                  <a:pt x="3284" y="5743"/>
                </a:lnTo>
                <a:lnTo>
                  <a:pt x="3346" y="5727"/>
                </a:lnTo>
                <a:lnTo>
                  <a:pt x="3408" y="5708"/>
                </a:lnTo>
                <a:lnTo>
                  <a:pt x="3469" y="5687"/>
                </a:lnTo>
                <a:lnTo>
                  <a:pt x="3530" y="5667"/>
                </a:lnTo>
                <a:lnTo>
                  <a:pt x="3590" y="5644"/>
                </a:lnTo>
                <a:lnTo>
                  <a:pt x="3650" y="5619"/>
                </a:lnTo>
                <a:lnTo>
                  <a:pt x="3708" y="5594"/>
                </a:lnTo>
                <a:lnTo>
                  <a:pt x="3766" y="5566"/>
                </a:lnTo>
                <a:lnTo>
                  <a:pt x="3823" y="5538"/>
                </a:lnTo>
                <a:lnTo>
                  <a:pt x="3879" y="5509"/>
                </a:lnTo>
                <a:lnTo>
                  <a:pt x="3935" y="5478"/>
                </a:lnTo>
                <a:lnTo>
                  <a:pt x="3989" y="5445"/>
                </a:lnTo>
                <a:lnTo>
                  <a:pt x="4043" y="5412"/>
                </a:lnTo>
                <a:lnTo>
                  <a:pt x="4096" y="5376"/>
                </a:lnTo>
                <a:lnTo>
                  <a:pt x="4148" y="5341"/>
                </a:lnTo>
                <a:lnTo>
                  <a:pt x="4198" y="5304"/>
                </a:lnTo>
                <a:lnTo>
                  <a:pt x="4249" y="5265"/>
                </a:lnTo>
                <a:lnTo>
                  <a:pt x="4299" y="5225"/>
                </a:lnTo>
                <a:lnTo>
                  <a:pt x="4346" y="5185"/>
                </a:lnTo>
                <a:lnTo>
                  <a:pt x="4393" y="5142"/>
                </a:lnTo>
                <a:lnTo>
                  <a:pt x="4439" y="5100"/>
                </a:lnTo>
                <a:lnTo>
                  <a:pt x="4485" y="5056"/>
                </a:lnTo>
                <a:lnTo>
                  <a:pt x="4529" y="5010"/>
                </a:lnTo>
                <a:lnTo>
                  <a:pt x="4572" y="4964"/>
                </a:lnTo>
                <a:lnTo>
                  <a:pt x="4614" y="4917"/>
                </a:lnTo>
                <a:lnTo>
                  <a:pt x="4655" y="4869"/>
                </a:lnTo>
                <a:lnTo>
                  <a:pt x="4694" y="4820"/>
                </a:lnTo>
                <a:lnTo>
                  <a:pt x="4733" y="4769"/>
                </a:lnTo>
                <a:lnTo>
                  <a:pt x="4770" y="4718"/>
                </a:lnTo>
                <a:lnTo>
                  <a:pt x="4806" y="4667"/>
                </a:lnTo>
                <a:lnTo>
                  <a:pt x="4841" y="4614"/>
                </a:lnTo>
                <a:lnTo>
                  <a:pt x="4875" y="4559"/>
                </a:lnTo>
                <a:lnTo>
                  <a:pt x="4907" y="4505"/>
                </a:lnTo>
                <a:lnTo>
                  <a:pt x="4938" y="4450"/>
                </a:lnTo>
                <a:lnTo>
                  <a:pt x="4967" y="4393"/>
                </a:lnTo>
                <a:lnTo>
                  <a:pt x="4996" y="4337"/>
                </a:lnTo>
                <a:lnTo>
                  <a:pt x="5023" y="4279"/>
                </a:lnTo>
                <a:lnTo>
                  <a:pt x="5049" y="4221"/>
                </a:lnTo>
                <a:lnTo>
                  <a:pt x="5073" y="4161"/>
                </a:lnTo>
                <a:lnTo>
                  <a:pt x="5096" y="4101"/>
                </a:lnTo>
                <a:lnTo>
                  <a:pt x="5117" y="4041"/>
                </a:lnTo>
                <a:lnTo>
                  <a:pt x="5138" y="3979"/>
                </a:lnTo>
                <a:lnTo>
                  <a:pt x="5156" y="3916"/>
                </a:lnTo>
                <a:lnTo>
                  <a:pt x="5172" y="3854"/>
                </a:lnTo>
                <a:lnTo>
                  <a:pt x="5188" y="3791"/>
                </a:lnTo>
                <a:lnTo>
                  <a:pt x="5202" y="3727"/>
                </a:lnTo>
                <a:lnTo>
                  <a:pt x="5215" y="3663"/>
                </a:lnTo>
                <a:lnTo>
                  <a:pt x="5225" y="3598"/>
                </a:lnTo>
                <a:lnTo>
                  <a:pt x="5234" y="3533"/>
                </a:lnTo>
                <a:lnTo>
                  <a:pt x="5241" y="3467"/>
                </a:lnTo>
                <a:lnTo>
                  <a:pt x="5248" y="3400"/>
                </a:lnTo>
                <a:lnTo>
                  <a:pt x="5252" y="3333"/>
                </a:lnTo>
                <a:lnTo>
                  <a:pt x="5255" y="3266"/>
                </a:lnTo>
                <a:lnTo>
                  <a:pt x="5255" y="3198"/>
                </a:lnTo>
                <a:lnTo>
                  <a:pt x="5255" y="3181"/>
                </a:lnTo>
                <a:lnTo>
                  <a:pt x="5254" y="3163"/>
                </a:lnTo>
                <a:lnTo>
                  <a:pt x="5252" y="3147"/>
                </a:lnTo>
                <a:lnTo>
                  <a:pt x="5248" y="3129"/>
                </a:lnTo>
                <a:lnTo>
                  <a:pt x="5245" y="3113"/>
                </a:lnTo>
                <a:lnTo>
                  <a:pt x="5240" y="3096"/>
                </a:lnTo>
                <a:lnTo>
                  <a:pt x="5234" y="3081"/>
                </a:lnTo>
                <a:lnTo>
                  <a:pt x="5229" y="3065"/>
                </a:lnTo>
                <a:lnTo>
                  <a:pt x="5222" y="3050"/>
                </a:lnTo>
                <a:lnTo>
                  <a:pt x="5214" y="3035"/>
                </a:lnTo>
                <a:lnTo>
                  <a:pt x="5206" y="3021"/>
                </a:lnTo>
                <a:lnTo>
                  <a:pt x="5197" y="3007"/>
                </a:lnTo>
                <a:lnTo>
                  <a:pt x="5187" y="2993"/>
                </a:lnTo>
                <a:lnTo>
                  <a:pt x="5177" y="2981"/>
                </a:lnTo>
                <a:lnTo>
                  <a:pt x="5166" y="2968"/>
                </a:lnTo>
                <a:lnTo>
                  <a:pt x="5155" y="2956"/>
                </a:lnTo>
                <a:lnTo>
                  <a:pt x="5143" y="2945"/>
                </a:lnTo>
                <a:lnTo>
                  <a:pt x="5131" y="2933"/>
                </a:lnTo>
                <a:lnTo>
                  <a:pt x="5118" y="2924"/>
                </a:lnTo>
                <a:lnTo>
                  <a:pt x="5104" y="2914"/>
                </a:lnTo>
                <a:lnTo>
                  <a:pt x="5090" y="2906"/>
                </a:lnTo>
                <a:lnTo>
                  <a:pt x="5076" y="2897"/>
                </a:lnTo>
                <a:lnTo>
                  <a:pt x="5061" y="2890"/>
                </a:lnTo>
                <a:lnTo>
                  <a:pt x="5047" y="2883"/>
                </a:lnTo>
                <a:lnTo>
                  <a:pt x="5030" y="2877"/>
                </a:lnTo>
                <a:lnTo>
                  <a:pt x="5014" y="2871"/>
                </a:lnTo>
                <a:lnTo>
                  <a:pt x="4998" y="2867"/>
                </a:lnTo>
                <a:lnTo>
                  <a:pt x="4982" y="2863"/>
                </a:lnTo>
                <a:lnTo>
                  <a:pt x="4965" y="2860"/>
                </a:lnTo>
                <a:lnTo>
                  <a:pt x="4947" y="2857"/>
                </a:lnTo>
                <a:lnTo>
                  <a:pt x="4930" y="2856"/>
                </a:lnTo>
                <a:lnTo>
                  <a:pt x="4913" y="285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hangingPunct="1">
              <a:spcBef>
                <a:spcPts val="0"/>
              </a:spcBef>
              <a:spcAft>
                <a:spcPts val="0"/>
              </a:spcAft>
            </a:pPr>
            <a:endParaRPr lang="zh-CN" altLang="en-US">
              <a:solidFill>
                <a:srgbClr val="FFFFFF"/>
              </a:solidFill>
            </a:endParaRPr>
          </a:p>
        </p:txBody>
      </p:sp>
      <p:sp>
        <p:nvSpPr>
          <p:cNvPr id="6" name="Freeform 5"/>
          <p:cNvSpPr>
            <a:spLocks noEditPoints="1"/>
          </p:cNvSpPr>
          <p:nvPr>
            <p:custDataLst>
              <p:tags r:id="rId4"/>
            </p:custDataLst>
          </p:nvPr>
        </p:nvSpPr>
        <p:spPr bwMode="auto">
          <a:xfrm>
            <a:off x="4219972" y="4734125"/>
            <a:ext cx="812800" cy="733425"/>
          </a:xfrm>
          <a:prstGeom prst="ellipse">
            <a:avLst/>
          </a:prstGeom>
          <a:solidFill>
            <a:schemeClr val="accent1"/>
          </a:solidFill>
          <a:ln>
            <a:noFill/>
          </a:ln>
        </p:spPr>
        <p:txBody>
          <a:bodyPr wrap="square" lIns="0" tIns="0" rIns="0" bIns="0" anchor="ctr">
            <a:normAutofit fontScale="6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800">
                <a:solidFill>
                  <a:schemeClr val="bg1"/>
                </a:solidFill>
                <a:latin typeface="+mn-lt"/>
                <a:ea typeface="+mn-ea"/>
              </a:rPr>
              <a:t>列表页</a:t>
            </a:r>
            <a:endParaRPr lang="zh-CN" altLang="en-US" sz="2800">
              <a:solidFill>
                <a:schemeClr val="bg1"/>
              </a:solidFill>
              <a:latin typeface="+mn-lt"/>
              <a:ea typeface="+mn-ea"/>
            </a:endParaRPr>
          </a:p>
        </p:txBody>
      </p:sp>
      <p:sp>
        <p:nvSpPr>
          <p:cNvPr id="7" name="Freeform 5"/>
          <p:cNvSpPr>
            <a:spLocks noEditPoints="1"/>
          </p:cNvSpPr>
          <p:nvPr>
            <p:custDataLst>
              <p:tags r:id="rId5"/>
            </p:custDataLst>
          </p:nvPr>
        </p:nvSpPr>
        <p:spPr bwMode="auto">
          <a:xfrm>
            <a:off x="4594860" y="3632200"/>
            <a:ext cx="762000" cy="733425"/>
          </a:xfrm>
          <a:prstGeom prst="ellipse">
            <a:avLst/>
          </a:prstGeom>
          <a:solidFill>
            <a:schemeClr val="accent1"/>
          </a:solidFill>
          <a:ln>
            <a:noFill/>
          </a:ln>
        </p:spPr>
        <p:txBody>
          <a:bodyPr wrap="square" lIns="0" tIns="0" rIns="0" bIns="0" anchor="ctr">
            <a:normAutofit fontScale="6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800">
                <a:solidFill>
                  <a:schemeClr val="bg1"/>
                </a:solidFill>
                <a:latin typeface="+mn-lt"/>
                <a:ea typeface="+mn-ea"/>
              </a:rPr>
              <a:t>详情页</a:t>
            </a:r>
            <a:endParaRPr lang="zh-CN" altLang="en-US" sz="2800">
              <a:solidFill>
                <a:schemeClr val="bg1"/>
              </a:solidFill>
              <a:latin typeface="+mn-lt"/>
              <a:ea typeface="+mn-ea"/>
            </a:endParaRPr>
          </a:p>
        </p:txBody>
      </p:sp>
      <p:sp>
        <p:nvSpPr>
          <p:cNvPr id="8" name="Freeform 5"/>
          <p:cNvSpPr>
            <a:spLocks noEditPoints="1"/>
          </p:cNvSpPr>
          <p:nvPr>
            <p:custDataLst>
              <p:tags r:id="rId6"/>
            </p:custDataLst>
          </p:nvPr>
        </p:nvSpPr>
        <p:spPr bwMode="auto">
          <a:xfrm>
            <a:off x="5032772" y="5791400"/>
            <a:ext cx="812800" cy="733425"/>
          </a:xfrm>
          <a:prstGeom prst="ellipse">
            <a:avLst/>
          </a:prstGeom>
          <a:solidFill>
            <a:schemeClr val="accent1"/>
          </a:solidFill>
          <a:ln>
            <a:noFill/>
          </a:ln>
        </p:spPr>
        <p:txBody>
          <a:bodyPr wrap="square" lIns="0" tIns="0" rIns="0" bIns="0" anchor="ctr">
            <a:normAutofit fontScale="8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800">
                <a:solidFill>
                  <a:schemeClr val="bg1"/>
                </a:solidFill>
                <a:latin typeface="+mn-lt"/>
                <a:ea typeface="+mn-ea"/>
              </a:rPr>
              <a:t>主页</a:t>
            </a:r>
            <a:endParaRPr lang="zh-CN" altLang="en-US" sz="2800">
              <a:solidFill>
                <a:schemeClr val="bg1"/>
              </a:solidFill>
              <a:latin typeface="+mn-lt"/>
              <a:ea typeface="+mn-ea"/>
            </a:endParaRPr>
          </a:p>
        </p:txBody>
      </p:sp>
      <p:sp>
        <p:nvSpPr>
          <p:cNvPr id="9" name="Freeform 5"/>
          <p:cNvSpPr>
            <a:spLocks noEditPoints="1"/>
          </p:cNvSpPr>
          <p:nvPr>
            <p:custDataLst>
              <p:tags r:id="rId7"/>
            </p:custDataLst>
          </p:nvPr>
        </p:nvSpPr>
        <p:spPr bwMode="auto">
          <a:xfrm>
            <a:off x="5560060" y="3062605"/>
            <a:ext cx="828675" cy="733425"/>
          </a:xfrm>
          <a:prstGeom prst="ellipse">
            <a:avLst/>
          </a:prstGeom>
          <a:solidFill>
            <a:schemeClr val="accent1"/>
          </a:solidFill>
          <a:ln>
            <a:noFill/>
          </a:ln>
        </p:spPr>
        <p:txBody>
          <a:bodyPr wrap="square" lIns="0" tIns="0" rIns="0" bIns="0" anchor="ctr">
            <a:normAutofit fontScale="6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800" smtClean="0">
                <a:solidFill>
                  <a:schemeClr val="bg1"/>
                </a:solidFill>
                <a:latin typeface="+mn-lt"/>
                <a:ea typeface="+mn-ea"/>
              </a:rPr>
              <a:t>购物车</a:t>
            </a:r>
            <a:endParaRPr lang="zh-CN" altLang="en-US" sz="2800" smtClean="0">
              <a:solidFill>
                <a:schemeClr val="bg1"/>
              </a:solidFill>
              <a:latin typeface="+mn-lt"/>
              <a:ea typeface="+mn-ea"/>
            </a:endParaRPr>
          </a:p>
        </p:txBody>
      </p:sp>
      <p:sp>
        <p:nvSpPr>
          <p:cNvPr id="10" name="Freeform 5"/>
          <p:cNvSpPr>
            <a:spLocks noEditPoints="1"/>
          </p:cNvSpPr>
          <p:nvPr>
            <p:custDataLst>
              <p:tags r:id="rId8"/>
            </p:custDataLst>
          </p:nvPr>
        </p:nvSpPr>
        <p:spPr bwMode="auto">
          <a:xfrm>
            <a:off x="6388497" y="5791400"/>
            <a:ext cx="812800" cy="733425"/>
          </a:xfrm>
          <a:prstGeom prst="ellipse">
            <a:avLst/>
          </a:prstGeom>
          <a:solidFill>
            <a:schemeClr val="accent1"/>
          </a:solidFill>
          <a:ln>
            <a:noFill/>
          </a:ln>
        </p:spPr>
        <p:txBody>
          <a:bodyPr wrap="square" lIns="0" tIns="0" rIns="0" bIns="0" anchor="ctr">
            <a:normAutofit fontScale="8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登录</a:t>
            </a:r>
            <a:endParaRPr lang="en-US" altLang="zh-CN" sz="2800" smtClean="0">
              <a:solidFill>
                <a:schemeClr val="bg1"/>
              </a:solidFill>
              <a:latin typeface="+mn-lt"/>
              <a:ea typeface="+mn-ea"/>
            </a:endParaRPr>
          </a:p>
        </p:txBody>
      </p:sp>
      <p:sp>
        <p:nvSpPr>
          <p:cNvPr id="12" name="Freeform 5"/>
          <p:cNvSpPr>
            <a:spLocks noEditPoints="1"/>
          </p:cNvSpPr>
          <p:nvPr>
            <p:custDataLst>
              <p:tags r:id="rId9"/>
            </p:custDataLst>
          </p:nvPr>
        </p:nvSpPr>
        <p:spPr bwMode="auto">
          <a:xfrm>
            <a:off x="7009527" y="4854140"/>
            <a:ext cx="812800" cy="733425"/>
          </a:xfrm>
          <a:prstGeom prst="ellipse">
            <a:avLst/>
          </a:prstGeom>
          <a:solidFill>
            <a:schemeClr val="accent1"/>
          </a:solidFill>
          <a:ln>
            <a:noFill/>
          </a:ln>
        </p:spPr>
        <p:txBody>
          <a:bodyPr wrap="square" lIns="0" tIns="0" rIns="0" bIns="0" anchor="ctr">
            <a:normAutofit fontScale="8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zh-CN" altLang="en-US" sz="2800">
                <a:solidFill>
                  <a:schemeClr val="bg1"/>
                </a:solidFill>
                <a:latin typeface="+mn-lt"/>
                <a:ea typeface="+mn-ea"/>
              </a:rPr>
              <a:t>注册</a:t>
            </a:r>
            <a:endParaRPr lang="zh-CN" altLang="en-US" sz="2800">
              <a:solidFill>
                <a:schemeClr val="bg1"/>
              </a:solidFill>
              <a:latin typeface="+mn-lt"/>
              <a:ea typeface="+mn-ea"/>
            </a:endParaRPr>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a:xfrm>
            <a:off x="387350" y="1387475"/>
            <a:ext cx="4516755" cy="4682490"/>
          </a:xfrm>
        </p:spPr>
        <p:txBody>
          <a:bodyPr>
            <a:normAutofit lnSpcReduction="20000"/>
          </a:bodyPr>
          <a:lstStyle/>
          <a:p>
            <a:r>
              <a:rPr lang="zh-CN" altLang="en-US" dirty="0"/>
              <a:t>表单验证:通过利用正则表达式的判断来实现的。</a:t>
            </a:r>
            <a:endParaRPr lang="zh-CN" altLang="en-US" dirty="0"/>
          </a:p>
          <a:p>
            <a:r>
              <a:rPr lang="zh-CN" altLang="en-US" dirty="0"/>
              <a:t>注册信息存储:存储到cookie里，实现了可以多用户注册。实现方法:当有新的用户注册时，首先把原先存在cookie里的其他用户信息提取出来，转化成数组，新用户注册时，把新用户信息存到数组里，这样数组里老用户新用户信息都有，接着按照约定的格式把数组转化成字符串，在上传新数据前首先要把旧的数据清除掉在上传。这样就保证了新的用户信息不会覆盖掉原先的用户信息了。</a:t>
            </a:r>
            <a:endParaRPr lang="zh-CN" altLang="en-US" dirty="0"/>
          </a:p>
        </p:txBody>
      </p:sp>
      <p:pic>
        <p:nvPicPr>
          <p:cNvPr id="6" name="图片占位符 5" descr="C:\Users\1.2-PC\Desktop\火狐截图_2016-12-07T07-22-49.752Z.png火狐截图_2016-12-07T07-22-49.752Z"/>
          <p:cNvPicPr>
            <a:picLocks noGrp="1" noChangeAspect="1"/>
          </p:cNvPicPr>
          <p:nvPr>
            <p:ph type="pic" idx="1"/>
            <p:custDataLst>
              <p:tags r:id="rId2"/>
            </p:custDataLst>
          </p:nvPr>
        </p:nvPicPr>
        <p:blipFill>
          <a:blip r:embed="rId3"/>
          <a:srcRect/>
          <a:stretch>
            <a:fillRect/>
          </a:stretch>
        </p:blipFill>
        <p:spPr>
          <a:xfrm>
            <a:off x="5573395" y="29210"/>
            <a:ext cx="6402070" cy="6735445"/>
          </a:xfrm>
        </p:spPr>
      </p:pic>
      <p:sp>
        <p:nvSpPr>
          <p:cNvPr id="6146" name="Freeform 5"/>
          <p:cNvSpPr>
            <a:spLocks noEditPoints="1"/>
          </p:cNvSpPr>
          <p:nvPr>
            <p:custDataLst>
              <p:tags r:id="rId4"/>
            </p:custDataLst>
          </p:nvPr>
        </p:nvSpPr>
        <p:spPr bwMode="auto">
          <a:xfrm>
            <a:off x="187318" y="214623"/>
            <a:ext cx="415583" cy="700419"/>
          </a:xfrm>
          <a:prstGeom prst="ellipse">
            <a:avLst/>
          </a:prstGeom>
          <a:solidFill>
            <a:schemeClr val="accent1"/>
          </a:solidFill>
          <a:ln>
            <a:noFill/>
          </a:ln>
        </p:spPr>
        <p:txBody>
          <a:bodyPr wrap="square" lIns="0" tIns="0" rIns="0" bIns="0" anchor="ctr">
            <a:normAutofit fontScale="7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02</a:t>
            </a:r>
            <a:endParaRPr lang="zh-CN" altLang="en-US" sz="2800">
              <a:solidFill>
                <a:schemeClr val="bg1"/>
              </a:solidFill>
              <a:latin typeface="+mn-lt"/>
              <a:ea typeface="+mn-ea"/>
            </a:endParaRPr>
          </a:p>
        </p:txBody>
      </p:sp>
      <p:sp>
        <p:nvSpPr>
          <p:cNvPr id="3" name="椭圆 2"/>
          <p:cNvSpPr/>
          <p:nvPr>
            <p:custDataLst>
              <p:tags r:id="rId5"/>
            </p:custDataLst>
          </p:nvPr>
        </p:nvSpPr>
        <p:spPr>
          <a:xfrm>
            <a:off x="602341" y="308155"/>
            <a:ext cx="5124091" cy="60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en-US" altLang="zh-CN" sz="2400" b="1" spc="500" smtClean="0">
                <a:solidFill>
                  <a:schemeClr val="bg1"/>
                </a:solidFill>
                <a:latin typeface="+mj-lt"/>
                <a:ea typeface="+mj-ea"/>
                <a:cs typeface="+mj-cs"/>
              </a:rPr>
              <a:t>注册页</a:t>
            </a:r>
            <a:endParaRPr lang="en-US" altLang="zh-CN" sz="2400" b="1" spc="500" smtClean="0">
              <a:solidFill>
                <a:schemeClr val="bg1"/>
              </a:solidFill>
              <a:latin typeface="+mj-lt"/>
              <a:ea typeface="+mj-ea"/>
              <a:cs typeface="+mj-cs"/>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a:xfrm>
            <a:off x="387350" y="1387475"/>
            <a:ext cx="4516755" cy="4682490"/>
          </a:xfrm>
        </p:spPr>
        <p:txBody>
          <a:bodyPr/>
          <a:lstStyle/>
          <a:p>
            <a:r>
              <a:rPr lang="zh-CN" altLang="en-US" dirty="0"/>
              <a:t>实现步骤:当用户输入用户用和密码并点击登录按钮后，首先从cookie里取出用户信息，按约定格式转化为数组，并循环遍历数组，与用户输入的用户名和密码进行对比，如果存在该用户并且密码正确，就跳转到主页，否则提示用户该用户名不存在或密码错误，请用户重新输入信息。</a:t>
            </a:r>
            <a:endParaRPr lang="zh-CN" altLang="en-US" dirty="0"/>
          </a:p>
        </p:txBody>
      </p:sp>
      <p:pic>
        <p:nvPicPr>
          <p:cNvPr id="6" name="图片占位符 5" descr="C:\Users\1.2-PC\Desktop\火狐截图_2016-12-07T07-22-38.663Z.png火狐截图_2016-12-07T07-22-38.663Z"/>
          <p:cNvPicPr>
            <a:picLocks noGrp="1" noChangeAspect="1"/>
          </p:cNvPicPr>
          <p:nvPr>
            <p:ph type="pic" idx="1"/>
            <p:custDataLst>
              <p:tags r:id="rId2"/>
            </p:custDataLst>
          </p:nvPr>
        </p:nvPicPr>
        <p:blipFill>
          <a:blip r:embed="rId3"/>
          <a:srcRect/>
          <a:stretch>
            <a:fillRect/>
          </a:stretch>
        </p:blipFill>
        <p:spPr>
          <a:xfrm>
            <a:off x="5511165" y="-2540"/>
            <a:ext cx="6604635" cy="6800850"/>
          </a:xfrm>
        </p:spPr>
      </p:pic>
      <p:sp>
        <p:nvSpPr>
          <p:cNvPr id="6146" name="Freeform 5"/>
          <p:cNvSpPr>
            <a:spLocks noEditPoints="1"/>
          </p:cNvSpPr>
          <p:nvPr>
            <p:custDataLst>
              <p:tags r:id="rId4"/>
            </p:custDataLst>
          </p:nvPr>
        </p:nvSpPr>
        <p:spPr bwMode="auto">
          <a:xfrm>
            <a:off x="187318" y="214623"/>
            <a:ext cx="415583" cy="700419"/>
          </a:xfrm>
          <a:prstGeom prst="ellipse">
            <a:avLst/>
          </a:prstGeom>
          <a:solidFill>
            <a:schemeClr val="accent1"/>
          </a:solidFill>
          <a:ln>
            <a:noFill/>
          </a:ln>
        </p:spPr>
        <p:txBody>
          <a:bodyPr wrap="square" lIns="0" tIns="0" rIns="0" bIns="0" anchor="ctr">
            <a:normAutofit fontScale="7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03</a:t>
            </a:r>
            <a:endParaRPr lang="zh-CN" altLang="en-US" sz="2800">
              <a:solidFill>
                <a:schemeClr val="bg1"/>
              </a:solidFill>
              <a:latin typeface="+mn-lt"/>
              <a:ea typeface="+mn-ea"/>
            </a:endParaRPr>
          </a:p>
        </p:txBody>
      </p:sp>
      <p:sp>
        <p:nvSpPr>
          <p:cNvPr id="3" name="椭圆 2"/>
          <p:cNvSpPr/>
          <p:nvPr>
            <p:custDataLst>
              <p:tags r:id="rId5"/>
            </p:custDataLst>
          </p:nvPr>
        </p:nvSpPr>
        <p:spPr>
          <a:xfrm>
            <a:off x="602341" y="308155"/>
            <a:ext cx="5124091" cy="60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en-US" altLang="zh-CN" sz="2400" b="1" spc="500" smtClean="0">
                <a:solidFill>
                  <a:schemeClr val="bg1"/>
                </a:solidFill>
                <a:latin typeface="+mj-lt"/>
                <a:ea typeface="+mj-ea"/>
                <a:cs typeface="+mj-cs"/>
              </a:rPr>
              <a:t>登录页</a:t>
            </a:r>
            <a:endParaRPr lang="en-US" altLang="zh-CN" sz="2400" b="1" spc="500" smtClean="0">
              <a:solidFill>
                <a:schemeClr val="bg1"/>
              </a:solidFill>
              <a:latin typeface="+mj-lt"/>
              <a:ea typeface="+mj-ea"/>
              <a:cs typeface="+mj-cs"/>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a:xfrm>
            <a:off x="387350" y="1387475"/>
            <a:ext cx="4516755" cy="4682490"/>
          </a:xfrm>
        </p:spPr>
        <p:txBody>
          <a:bodyPr/>
          <a:lstStyle/>
          <a:p>
            <a:r>
              <a:rPr lang="en-US" altLang="zh-CN" dirty="0"/>
              <a:t>     </a:t>
            </a:r>
            <a:r>
              <a:rPr lang="zh-CN" altLang="en-US" dirty="0"/>
              <a:t>由于时间问题，主页的所有商品信息都是写死的，当点击不同的商品类别时跳转到商品列表页，展示出该商品类别的商品列表，由于商品类别太多，这里就只制作了一种类别的信息json表，不管按哪种商品类别，都只展示该表的商品信息。</a:t>
            </a:r>
            <a:endParaRPr lang="zh-CN" altLang="en-US" dirty="0"/>
          </a:p>
          <a:p>
            <a:r>
              <a:rPr lang="zh-CN" altLang="en-US" dirty="0"/>
              <a:t>      </a:t>
            </a:r>
            <a:endParaRPr lang="zh-CN" altLang="en-US" dirty="0"/>
          </a:p>
        </p:txBody>
      </p:sp>
      <p:pic>
        <p:nvPicPr>
          <p:cNvPr id="6" name="图片占位符 5" descr="C:\Users\1.2-PC\Desktop\火狐截图_2016-12-07T07-21-08.038Z.png火狐截图_2016-12-07T07-21-08.038Z"/>
          <p:cNvPicPr>
            <a:picLocks noGrp="1" noChangeAspect="1"/>
          </p:cNvPicPr>
          <p:nvPr>
            <p:ph type="pic" idx="1"/>
            <p:custDataLst>
              <p:tags r:id="rId2"/>
            </p:custDataLst>
          </p:nvPr>
        </p:nvPicPr>
        <p:blipFill>
          <a:blip r:embed="rId3"/>
          <a:srcRect/>
          <a:stretch>
            <a:fillRect/>
          </a:stretch>
        </p:blipFill>
        <p:spPr>
          <a:xfrm>
            <a:off x="5777865" y="12700"/>
            <a:ext cx="6341110" cy="6870065"/>
          </a:xfrm>
        </p:spPr>
      </p:pic>
      <p:sp>
        <p:nvSpPr>
          <p:cNvPr id="6146" name="Freeform 5"/>
          <p:cNvSpPr>
            <a:spLocks noEditPoints="1"/>
          </p:cNvSpPr>
          <p:nvPr>
            <p:custDataLst>
              <p:tags r:id="rId4"/>
            </p:custDataLst>
          </p:nvPr>
        </p:nvSpPr>
        <p:spPr bwMode="auto">
          <a:xfrm>
            <a:off x="187318" y="214623"/>
            <a:ext cx="633388" cy="700419"/>
          </a:xfrm>
          <a:prstGeom prst="ellipse">
            <a:avLst/>
          </a:prstGeom>
          <a:solidFill>
            <a:schemeClr val="accent1"/>
          </a:solidFill>
          <a:ln>
            <a:noFill/>
          </a:ln>
        </p:spPr>
        <p:txBody>
          <a:bodyPr wrap="square" lIns="0" tIns="0" rIns="0" bIns="0" anchor="ctr">
            <a:normAutofit/>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04</a:t>
            </a:r>
            <a:endParaRPr lang="zh-CN" altLang="en-US" sz="2800">
              <a:solidFill>
                <a:schemeClr val="bg1"/>
              </a:solidFill>
              <a:latin typeface="+mn-lt"/>
              <a:ea typeface="+mn-ea"/>
            </a:endParaRPr>
          </a:p>
        </p:txBody>
      </p:sp>
      <p:sp>
        <p:nvSpPr>
          <p:cNvPr id="3" name="椭圆 2"/>
          <p:cNvSpPr/>
          <p:nvPr>
            <p:custDataLst>
              <p:tags r:id="rId5"/>
            </p:custDataLst>
          </p:nvPr>
        </p:nvSpPr>
        <p:spPr>
          <a:xfrm>
            <a:off x="820146" y="261800"/>
            <a:ext cx="5124091" cy="60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en-US" altLang="zh-CN" sz="2400" b="1" spc="500" smtClean="0">
                <a:solidFill>
                  <a:schemeClr val="bg1"/>
                </a:solidFill>
                <a:latin typeface="+mj-lt"/>
                <a:ea typeface="+mj-ea"/>
                <a:cs typeface="+mj-cs"/>
              </a:rPr>
              <a:t>主页</a:t>
            </a:r>
            <a:endParaRPr lang="en-US" altLang="zh-CN" sz="2400" b="1" spc="500" smtClean="0">
              <a:solidFill>
                <a:schemeClr val="bg1"/>
              </a:solidFill>
              <a:latin typeface="+mj-lt"/>
              <a:ea typeface="+mj-ea"/>
              <a:cs typeface="+mj-cs"/>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a:xfrm>
            <a:off x="387350" y="1387475"/>
            <a:ext cx="4516755" cy="4682490"/>
          </a:xfrm>
        </p:spPr>
        <p:txBody>
          <a:bodyPr>
            <a:normAutofit lnSpcReduction="10000"/>
          </a:bodyPr>
          <a:lstStyle/>
          <a:p>
            <a:r>
              <a:rPr lang="zh-CN" altLang="en-US" dirty="0"/>
              <a:t>当用户点击某件商品时会跳转到该商品的详情页，点击不同的商品，详情页展示的也不同。实现方法:方法1:利用该商品对应的id编号，当用户点击该商品时把该id编号拼接到跳转链接的后面，传到要跳转的页面。在跳转到的页面获取相对应的id，获取json里相对应的数据。方法2:直接把该商品的信息拼接到跳转链接的后面传到跳转页面，在从跳转面获取就行。(这里我选用了方法2)</a:t>
            </a:r>
            <a:endParaRPr lang="zh-CN" altLang="en-US" dirty="0"/>
          </a:p>
          <a:p>
            <a:r>
              <a:rPr lang="zh-CN" altLang="en-US" dirty="0"/>
              <a:t>     翻页按钮的实现这里就不说了，篇幅有限</a:t>
            </a:r>
            <a:endParaRPr lang="zh-CN" altLang="en-US" dirty="0"/>
          </a:p>
        </p:txBody>
      </p:sp>
      <p:pic>
        <p:nvPicPr>
          <p:cNvPr id="6" name="图片占位符 5" descr="C:\Users\1.2-PC\Desktop\火狐截图_2016-12-07T07-21-52.233Z.png火狐截图_2016-12-07T07-21-52.233Z"/>
          <p:cNvPicPr>
            <a:picLocks noGrp="1" noChangeAspect="1"/>
          </p:cNvPicPr>
          <p:nvPr>
            <p:ph type="pic" idx="1"/>
            <p:custDataLst>
              <p:tags r:id="rId2"/>
            </p:custDataLst>
          </p:nvPr>
        </p:nvPicPr>
        <p:blipFill>
          <a:blip r:embed="rId3"/>
          <a:srcRect/>
          <a:stretch>
            <a:fillRect/>
          </a:stretch>
        </p:blipFill>
        <p:spPr>
          <a:xfrm>
            <a:off x="6233795" y="46990"/>
            <a:ext cx="5812790" cy="6784340"/>
          </a:xfrm>
        </p:spPr>
      </p:pic>
      <p:sp>
        <p:nvSpPr>
          <p:cNvPr id="6146" name="Freeform 5"/>
          <p:cNvSpPr>
            <a:spLocks noEditPoints="1"/>
          </p:cNvSpPr>
          <p:nvPr>
            <p:custDataLst>
              <p:tags r:id="rId4"/>
            </p:custDataLst>
          </p:nvPr>
        </p:nvSpPr>
        <p:spPr bwMode="auto">
          <a:xfrm>
            <a:off x="187318" y="214623"/>
            <a:ext cx="415583" cy="700419"/>
          </a:xfrm>
          <a:prstGeom prst="ellipse">
            <a:avLst/>
          </a:prstGeom>
          <a:solidFill>
            <a:schemeClr val="accent1"/>
          </a:solidFill>
          <a:ln>
            <a:noFill/>
          </a:ln>
        </p:spPr>
        <p:txBody>
          <a:bodyPr wrap="square" lIns="0" tIns="0" rIns="0" bIns="0" anchor="ctr">
            <a:normAutofit fontScale="7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05</a:t>
            </a:r>
            <a:endParaRPr lang="zh-CN" altLang="en-US" sz="2800">
              <a:solidFill>
                <a:schemeClr val="bg1"/>
              </a:solidFill>
              <a:latin typeface="+mn-lt"/>
              <a:ea typeface="+mn-ea"/>
            </a:endParaRPr>
          </a:p>
        </p:txBody>
      </p:sp>
      <p:sp>
        <p:nvSpPr>
          <p:cNvPr id="3" name="椭圆 2"/>
          <p:cNvSpPr/>
          <p:nvPr>
            <p:custDataLst>
              <p:tags r:id="rId5"/>
            </p:custDataLst>
          </p:nvPr>
        </p:nvSpPr>
        <p:spPr>
          <a:xfrm>
            <a:off x="602341" y="308155"/>
            <a:ext cx="5124091" cy="60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en-US" altLang="zh-CN" sz="2400" b="1" spc="500" smtClean="0">
                <a:solidFill>
                  <a:schemeClr val="bg1"/>
                </a:solidFill>
                <a:latin typeface="+mj-lt"/>
                <a:ea typeface="+mj-ea"/>
                <a:cs typeface="+mj-cs"/>
              </a:rPr>
              <a:t>列表页</a:t>
            </a:r>
            <a:endParaRPr lang="en-US" altLang="zh-CN" sz="2400" b="1" spc="500" smtClean="0">
              <a:solidFill>
                <a:schemeClr val="bg1"/>
              </a:solidFill>
              <a:latin typeface="+mj-lt"/>
              <a:ea typeface="+mj-ea"/>
              <a:cs typeface="+mj-cs"/>
            </a:endParaRPr>
          </a:p>
        </p:txBody>
      </p:sp>
      <p:pic>
        <p:nvPicPr>
          <p:cNvPr id="2" name="图片 1" descr="e308f868c5cdb3eca801fe537ca891b1"/>
          <p:cNvPicPr>
            <a:picLocks noChangeAspect="1"/>
          </p:cNvPicPr>
          <p:nvPr/>
        </p:nvPicPr>
        <p:blipFill>
          <a:blip r:embed="rId6"/>
          <a:stretch>
            <a:fillRect/>
          </a:stretch>
        </p:blipFill>
        <p:spPr>
          <a:xfrm>
            <a:off x="1547495" y="5556250"/>
            <a:ext cx="941705" cy="104076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a:xfrm>
            <a:off x="387350" y="1387475"/>
            <a:ext cx="4516755" cy="4682490"/>
          </a:xfrm>
        </p:spPr>
        <p:txBody>
          <a:bodyPr/>
          <a:lstStyle/>
          <a:p>
            <a:r>
              <a:rPr lang="zh-CN" altLang="en-US" dirty="0"/>
              <a:t>实现了简单的放大镜功能，当点击加入构物车时会把商品信息存cookie里，实现的方法与注册时的一样。</a:t>
            </a:r>
            <a:endParaRPr lang="zh-CN" altLang="en-US" dirty="0"/>
          </a:p>
        </p:txBody>
      </p:sp>
      <p:pic>
        <p:nvPicPr>
          <p:cNvPr id="6" name="图片占位符 5" descr="C:\Users\1.2-PC\Desktop\火狐截图_2016-12-07T07-22-03.624Z.png火狐截图_2016-12-07T07-22-03.624Z"/>
          <p:cNvPicPr>
            <a:picLocks noGrp="1" noChangeAspect="1"/>
          </p:cNvPicPr>
          <p:nvPr>
            <p:ph type="pic" idx="1"/>
            <p:custDataLst>
              <p:tags r:id="rId2"/>
            </p:custDataLst>
          </p:nvPr>
        </p:nvPicPr>
        <p:blipFill>
          <a:blip r:embed="rId3"/>
          <a:srcRect/>
          <a:stretch>
            <a:fillRect/>
          </a:stretch>
        </p:blipFill>
        <p:spPr>
          <a:xfrm>
            <a:off x="6122670" y="62865"/>
            <a:ext cx="5951220" cy="6685915"/>
          </a:xfrm>
        </p:spPr>
      </p:pic>
      <p:sp>
        <p:nvSpPr>
          <p:cNvPr id="6146" name="Freeform 5"/>
          <p:cNvSpPr>
            <a:spLocks noEditPoints="1"/>
          </p:cNvSpPr>
          <p:nvPr>
            <p:custDataLst>
              <p:tags r:id="rId4"/>
            </p:custDataLst>
          </p:nvPr>
        </p:nvSpPr>
        <p:spPr bwMode="auto">
          <a:xfrm>
            <a:off x="187318" y="214623"/>
            <a:ext cx="415583" cy="700419"/>
          </a:xfrm>
          <a:prstGeom prst="ellipse">
            <a:avLst/>
          </a:prstGeom>
          <a:solidFill>
            <a:schemeClr val="accent1"/>
          </a:solidFill>
          <a:ln>
            <a:noFill/>
          </a:ln>
        </p:spPr>
        <p:txBody>
          <a:bodyPr wrap="square" lIns="0" tIns="0" rIns="0" bIns="0" anchor="ctr">
            <a:normAutofit fontScale="70000"/>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06</a:t>
            </a:r>
            <a:endParaRPr lang="zh-CN" altLang="en-US" sz="2800">
              <a:solidFill>
                <a:schemeClr val="bg1"/>
              </a:solidFill>
              <a:latin typeface="+mn-lt"/>
              <a:ea typeface="+mn-ea"/>
            </a:endParaRPr>
          </a:p>
        </p:txBody>
      </p:sp>
      <p:sp>
        <p:nvSpPr>
          <p:cNvPr id="3" name="椭圆 2"/>
          <p:cNvSpPr/>
          <p:nvPr>
            <p:custDataLst>
              <p:tags r:id="rId5"/>
            </p:custDataLst>
          </p:nvPr>
        </p:nvSpPr>
        <p:spPr>
          <a:xfrm>
            <a:off x="602341" y="308155"/>
            <a:ext cx="5124091" cy="60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en-US" altLang="zh-CN" sz="2400" b="1" spc="500" smtClean="0">
                <a:solidFill>
                  <a:schemeClr val="bg1"/>
                </a:solidFill>
                <a:latin typeface="+mj-lt"/>
                <a:ea typeface="+mj-ea"/>
                <a:cs typeface="+mj-cs"/>
              </a:rPr>
              <a:t>详情页</a:t>
            </a:r>
            <a:endParaRPr lang="en-US" altLang="zh-CN" sz="2400" b="1" spc="500" smtClean="0">
              <a:solidFill>
                <a:schemeClr val="bg1"/>
              </a:solidFill>
              <a:latin typeface="+mj-lt"/>
              <a:ea typeface="+mj-ea"/>
              <a:cs typeface="+mj-cs"/>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a:xfrm>
            <a:off x="387350" y="1387475"/>
            <a:ext cx="4516755" cy="4682490"/>
          </a:xfrm>
        </p:spPr>
        <p:txBody>
          <a:bodyPr/>
          <a:lstStyle/>
          <a:p>
            <a:r>
              <a:rPr lang="zh-CN" altLang="en-US" dirty="0"/>
              <a:t>当进入构物车时就时cookie里存储的购物车信息读出来，并一一展示出来，实玩方法与注册页差不多，这里就不详细说了。</a:t>
            </a:r>
            <a:endParaRPr lang="zh-CN" altLang="en-US" dirty="0"/>
          </a:p>
        </p:txBody>
      </p:sp>
      <p:pic>
        <p:nvPicPr>
          <p:cNvPr id="6" name="图片占位符 5" descr="C:\Users\1.2-PC\Desktop\火狐截图_2016-12-07T07-22-17.367Z.png火狐截图_2016-12-07T07-22-17.367Z"/>
          <p:cNvPicPr>
            <a:picLocks noGrp="1" noChangeAspect="1"/>
          </p:cNvPicPr>
          <p:nvPr>
            <p:ph type="pic" idx="1"/>
            <p:custDataLst>
              <p:tags r:id="rId2"/>
            </p:custDataLst>
          </p:nvPr>
        </p:nvPicPr>
        <p:blipFill>
          <a:blip r:embed="rId3"/>
          <a:srcRect/>
          <a:stretch>
            <a:fillRect/>
          </a:stretch>
        </p:blipFill>
        <p:spPr>
          <a:xfrm>
            <a:off x="5752465" y="62865"/>
            <a:ext cx="6407150" cy="6701790"/>
          </a:xfrm>
        </p:spPr>
      </p:pic>
      <p:sp>
        <p:nvSpPr>
          <p:cNvPr id="6146" name="Freeform 5"/>
          <p:cNvSpPr>
            <a:spLocks noEditPoints="1"/>
          </p:cNvSpPr>
          <p:nvPr>
            <p:custDataLst>
              <p:tags r:id="rId4"/>
            </p:custDataLst>
          </p:nvPr>
        </p:nvSpPr>
        <p:spPr bwMode="auto">
          <a:xfrm>
            <a:off x="187318" y="214623"/>
            <a:ext cx="633388" cy="700419"/>
          </a:xfrm>
          <a:prstGeom prst="ellipse">
            <a:avLst/>
          </a:prstGeom>
          <a:solidFill>
            <a:schemeClr val="accent1"/>
          </a:solidFill>
          <a:ln>
            <a:noFill/>
          </a:ln>
        </p:spPr>
        <p:txBody>
          <a:bodyPr wrap="square" lIns="0" tIns="0" rIns="0" bIns="0" anchor="ctr">
            <a:normAutofit/>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r>
              <a:rPr lang="en-US" altLang="zh-CN" sz="2800" smtClean="0">
                <a:solidFill>
                  <a:schemeClr val="bg1"/>
                </a:solidFill>
                <a:latin typeface="+mn-lt"/>
                <a:ea typeface="+mn-ea"/>
              </a:rPr>
              <a:t>07</a:t>
            </a:r>
            <a:endParaRPr lang="zh-CN" altLang="en-US" sz="2800">
              <a:solidFill>
                <a:schemeClr val="bg1"/>
              </a:solidFill>
              <a:latin typeface="+mn-lt"/>
              <a:ea typeface="+mn-ea"/>
            </a:endParaRPr>
          </a:p>
        </p:txBody>
      </p:sp>
      <p:sp>
        <p:nvSpPr>
          <p:cNvPr id="3" name="椭圆 2"/>
          <p:cNvSpPr/>
          <p:nvPr>
            <p:custDataLst>
              <p:tags r:id="rId5"/>
            </p:custDataLst>
          </p:nvPr>
        </p:nvSpPr>
        <p:spPr>
          <a:xfrm>
            <a:off x="820146" y="261800"/>
            <a:ext cx="5124091" cy="60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p>
            <a:pPr algn="ctr"/>
            <a:r>
              <a:rPr lang="en-US" altLang="zh-CN" sz="2400" b="1" spc="500" smtClean="0">
                <a:solidFill>
                  <a:schemeClr val="bg1"/>
                </a:solidFill>
                <a:latin typeface="+mj-lt"/>
                <a:ea typeface="+mj-ea"/>
                <a:cs typeface="+mj-cs"/>
              </a:rPr>
              <a:t>购物车页</a:t>
            </a:r>
            <a:endParaRPr lang="en-US" altLang="zh-CN" sz="2400" b="1" spc="500" smtClean="0">
              <a:solidFill>
                <a:schemeClr val="bg1"/>
              </a:solidFill>
              <a:latin typeface="+mj-lt"/>
              <a:ea typeface="+mj-ea"/>
              <a:cs typeface="+mj-cs"/>
            </a:endParaRPr>
          </a:p>
        </p:txBody>
      </p:sp>
    </p:spTree>
    <p:custDataLst>
      <p:tags r:id="rId6"/>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50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3*f*1"/>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24*l_i*1_1"/>
  <p:tag name="KSO_WM_UNIT_CLEAR" val="1"/>
  <p:tag name="KSO_WM_UNIT_LAYERLEVEL" val="1_1"/>
  <p:tag name="KSO_WM_DIAGRAM_GROUP_CODE" val="l1-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3"/>
  <p:tag name="KSO_WM_UNIT_ID" val="custom160504_24*l_i*1_3"/>
  <p:tag name="KSO_WM_UNIT_CLEAR" val="1"/>
  <p:tag name="KSO_WM_UNIT_LAYERLEVEL" val="1_1"/>
  <p:tag name="KSO_WM_DIAGRAM_GROUP_CODE" val="l1-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3"/>
  <p:tag name="KSO_WM_UNIT_ID" val="custom160504_24*l_i*1_3"/>
  <p:tag name="KSO_WM_UNIT_CLEAR" val="1"/>
  <p:tag name="KSO_WM_UNIT_LAYERLEVEL" val="1_1"/>
  <p:tag name="KSO_WM_DIAGRAM_GROUP_CODE" val="l1-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3"/>
  <p:tag name="KSO_WM_UNIT_ID" val="custom160504_24*l_i*1_3"/>
  <p:tag name="KSO_WM_UNIT_CLEAR" val="1"/>
  <p:tag name="KSO_WM_UNIT_LAYERLEVEL" val="1_1"/>
  <p:tag name="KSO_WM_DIAGRAM_GROUP_CODE" val="l1-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3"/>
  <p:tag name="KSO_WM_UNIT_ID" val="custom160504_24*l_i*1_3"/>
  <p:tag name="KSO_WM_UNIT_CLEAR" val="1"/>
  <p:tag name="KSO_WM_UNIT_LAYERLEVEL" val="1_1"/>
  <p:tag name="KSO_WM_DIAGRAM_GROUP_CODE" val="l1-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3"/>
  <p:tag name="KSO_WM_UNIT_ID" val="custom160504_24*l_i*1_3"/>
  <p:tag name="KSO_WM_UNIT_CLEAR" val="1"/>
  <p:tag name="KSO_WM_UNIT_LAYERLEVEL" val="1_1"/>
  <p:tag name="KSO_WM_DIAGRAM_GROUP_CODE" val="l1-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3"/>
  <p:tag name="KSO_WM_UNIT_ID" val="custom160504_24*l_i*1_3"/>
  <p:tag name="KSO_WM_UNIT_CLEAR" val="1"/>
  <p:tag name="KSO_WM_UNIT_LAYERLEVEL" val="1_1"/>
  <p:tag name="KSO_WM_DIAGRAM_GROUP_CODE" val="l1-3"/>
</p:tagLst>
</file>

<file path=ppt/tags/tag18.xml><?xml version="1.0" encoding="utf-8"?>
<p:tagLst xmlns:p="http://schemas.openxmlformats.org/presentationml/2006/main">
  <p:tag name="KSO_WM_TEMPLATE_CATEGORY" val="custom"/>
  <p:tag name="KSO_WM_TEMPLATE_INDEX" val="160504"/>
  <p:tag name="KSO_WM_TAG_VERSION" val="1.0"/>
  <p:tag name="KSO_WM_SLIDE_ID" val="custom160504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2.xml><?xml version="1.0" encoding="utf-8"?>
<p:tagLst xmlns:p="http://schemas.openxmlformats.org/presentationml/2006/main">
  <p:tag name="KSO_WM_TAG_VERSION" val="1.0"/>
  <p:tag name="KSO_WM_TEMPLATE_CATEGORY" val="custom"/>
  <p:tag name="KSO_WM_TEMPLATE_INDEX" val="16050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04"/>
  <p:tag name="KSO_WM_UNIT_TYPE" val="d"/>
  <p:tag name="KSO_WM_UNIT_INDEX" val="1"/>
  <p:tag name="KSO_WM_UNIT_ID" val="custom160504_4*d*1"/>
  <p:tag name="KSO_WM_UNIT_CLEAR" val="0"/>
  <p:tag name="KSO_WM_UNIT_LAYERLEVEL" val="1"/>
  <p:tag name="KSO_WM_UNIT_VALUE" val="1500*1713"/>
  <p:tag name="KSO_WM_UNIT_HIGHLIGHT" val="0"/>
  <p:tag name="KSO_WM_UNIT_COMPATIBLE" val="0"/>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6*l_i*1_1"/>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6*a*1"/>
  <p:tag name="KSO_WM_UNIT_CLEAR" val="1"/>
  <p:tag name="KSO_WM_UNIT_LAYERLEVEL" val="1"/>
  <p:tag name="KSO_WM_UNIT_ISCONTENTSTITLE" val="1"/>
  <p:tag name="KSO_WM_UNIT_VALUE" val="19"/>
  <p:tag name="KSO_WM_UNIT_HIGHLIGHT" val="0"/>
  <p:tag name="KSO_WM_UNIT_COMPATIBLE" val="0"/>
  <p:tag name="KSO_WM_UNIT_PRESET_TEXT" val="CONTNETS"/>
</p:tagLst>
</file>

<file path=ppt/tags/tag23.xml><?xml version="1.0" encoding="utf-8"?>
<p:tagLst xmlns:p="http://schemas.openxmlformats.org/presentationml/2006/main">
  <p:tag name="KSO_WM_TEMPLATE_CATEGORY" val="custom"/>
  <p:tag name="KSO_WM_TEMPLATE_INDEX" val="160504"/>
  <p:tag name="KSO_WM_TAG_VERSION" val="1.0"/>
  <p:tag name="KSO_WM_SLIDE_ID" val="custom160504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04"/>
  <p:tag name="KSO_WM_UNIT_TYPE" val="d"/>
  <p:tag name="KSO_WM_UNIT_INDEX" val="1"/>
  <p:tag name="KSO_WM_UNIT_ID" val="custom160504_4*d*1"/>
  <p:tag name="KSO_WM_UNIT_CLEAR" val="0"/>
  <p:tag name="KSO_WM_UNIT_LAYERLEVEL" val="1"/>
  <p:tag name="KSO_WM_UNIT_VALUE" val="1500*1713"/>
  <p:tag name="KSO_WM_UNIT_HIGHLIGHT" val="0"/>
  <p:tag name="KSO_WM_UNIT_COMPATIBLE" val="0"/>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6*l_i*1_1"/>
  <p:tag name="KSO_WM_UNIT_CLEAR" val="1"/>
  <p:tag name="KSO_WM_UNIT_LAYERLEVEL" val="1_1"/>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6*a*1"/>
  <p:tag name="KSO_WM_UNIT_CLEAR" val="1"/>
  <p:tag name="KSO_WM_UNIT_LAYERLEVEL" val="1"/>
  <p:tag name="KSO_WM_UNIT_ISCONTENTSTITLE" val="1"/>
  <p:tag name="KSO_WM_UNIT_VALUE" val="19"/>
  <p:tag name="KSO_WM_UNIT_HIGHLIGHT" val="0"/>
  <p:tag name="KSO_WM_UNIT_COMPATIBLE" val="0"/>
  <p:tag name="KSO_WM_UNIT_PRESET_TEXT" val="CONTNETS"/>
</p:tagLst>
</file>

<file path=ppt/tags/tag28.xml><?xml version="1.0" encoding="utf-8"?>
<p:tagLst xmlns:p="http://schemas.openxmlformats.org/presentationml/2006/main">
  <p:tag name="KSO_WM_TEMPLATE_CATEGORY" val="custom"/>
  <p:tag name="KSO_WM_TEMPLATE_INDEX" val="160504"/>
  <p:tag name="KSO_WM_TAG_VERSION" val="1.0"/>
  <p:tag name="KSO_WM_SLIDE_ID" val="custom160504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04"/>
  <p:tag name="KSO_WM_UNIT_TYPE" val="b"/>
  <p:tag name="KSO_WM_UNIT_INDEX" val="1"/>
  <p:tag name="KSO_WM_UNIT_ID" val="custom160504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04"/>
  <p:tag name="KSO_WM_UNIT_TYPE" val="d"/>
  <p:tag name="KSO_WM_UNIT_INDEX" val="1"/>
  <p:tag name="KSO_WM_UNIT_ID" val="custom160504_4*d*1"/>
  <p:tag name="KSO_WM_UNIT_CLEAR" val="0"/>
  <p:tag name="KSO_WM_UNIT_LAYERLEVEL" val="1"/>
  <p:tag name="KSO_WM_UNIT_VALUE" val="1500*1713"/>
  <p:tag name="KSO_WM_UNIT_HIGHLIGHT" val="0"/>
  <p:tag name="KSO_WM_UNIT_COMPATIBLE" val="0"/>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6*l_i*1_1"/>
  <p:tag name="KSO_WM_UNIT_CLEAR" val="1"/>
  <p:tag name="KSO_WM_UNIT_LAYERLEVEL" val="1_1"/>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6*a*1"/>
  <p:tag name="KSO_WM_UNIT_CLEAR" val="1"/>
  <p:tag name="KSO_WM_UNIT_LAYERLEVEL" val="1"/>
  <p:tag name="KSO_WM_UNIT_ISCONTENTSTITLE" val="1"/>
  <p:tag name="KSO_WM_UNIT_VALUE" val="19"/>
  <p:tag name="KSO_WM_UNIT_HIGHLIGHT" val="0"/>
  <p:tag name="KSO_WM_UNIT_COMPATIBLE" val="0"/>
  <p:tag name="KSO_WM_UNIT_PRESET_TEXT" val="CONTNETS"/>
</p:tagLst>
</file>

<file path=ppt/tags/tag33.xml><?xml version="1.0" encoding="utf-8"?>
<p:tagLst xmlns:p="http://schemas.openxmlformats.org/presentationml/2006/main">
  <p:tag name="KSO_WM_TEMPLATE_CATEGORY" val="custom"/>
  <p:tag name="KSO_WM_TEMPLATE_INDEX" val="160504"/>
  <p:tag name="KSO_WM_TAG_VERSION" val="1.0"/>
  <p:tag name="KSO_WM_SLIDE_ID" val="custom160504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04"/>
  <p:tag name="KSO_WM_UNIT_TYPE" val="d"/>
  <p:tag name="KSO_WM_UNIT_INDEX" val="1"/>
  <p:tag name="KSO_WM_UNIT_ID" val="custom160504_4*d*1"/>
  <p:tag name="KSO_WM_UNIT_CLEAR" val="0"/>
  <p:tag name="KSO_WM_UNIT_LAYERLEVEL" val="1"/>
  <p:tag name="KSO_WM_UNIT_VALUE" val="1500*1713"/>
  <p:tag name="KSO_WM_UNIT_HIGHLIGHT" val="0"/>
  <p:tag name="KSO_WM_UNIT_COMPATIBLE" val="0"/>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6*l_i*1_1"/>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6*a*1"/>
  <p:tag name="KSO_WM_UNIT_CLEAR" val="1"/>
  <p:tag name="KSO_WM_UNIT_LAYERLEVEL" val="1"/>
  <p:tag name="KSO_WM_UNIT_ISCONTENTSTITLE" val="1"/>
  <p:tag name="KSO_WM_UNIT_VALUE" val="19"/>
  <p:tag name="KSO_WM_UNIT_HIGHLIGHT" val="0"/>
  <p:tag name="KSO_WM_UNIT_COMPATIBLE" val="0"/>
  <p:tag name="KSO_WM_UNIT_PRESET_TEXT" val="CONTNETS"/>
</p:tagLst>
</file>

<file path=ppt/tags/tag38.xml><?xml version="1.0" encoding="utf-8"?>
<p:tagLst xmlns:p="http://schemas.openxmlformats.org/presentationml/2006/main">
  <p:tag name="KSO_WM_TEMPLATE_CATEGORY" val="custom"/>
  <p:tag name="KSO_WM_TEMPLATE_INDEX" val="160504"/>
  <p:tag name="KSO_WM_TAG_VERSION" val="1.0"/>
  <p:tag name="KSO_WM_SLIDE_ID" val="custom160504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04"/>
  <p:tag name="KSO_WM_UNIT_TYPE" val="b"/>
  <p:tag name="KSO_WM_UNIT_INDEX" val="1"/>
  <p:tag name="KSO_WM_UNIT_ID" val="custom160504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04"/>
  <p:tag name="KSO_WM_UNIT_TYPE" val="d"/>
  <p:tag name="KSO_WM_UNIT_INDEX" val="1"/>
  <p:tag name="KSO_WM_UNIT_ID" val="custom160504_4*d*1"/>
  <p:tag name="KSO_WM_UNIT_CLEAR" val="0"/>
  <p:tag name="KSO_WM_UNIT_LAYERLEVEL" val="1"/>
  <p:tag name="KSO_WM_UNIT_VALUE" val="1500*1713"/>
  <p:tag name="KSO_WM_UNIT_HIGHLIGHT" val="0"/>
  <p:tag name="KSO_WM_UNIT_COMPATIBLE" val="0"/>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6*l_i*1_1"/>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6*a*1"/>
  <p:tag name="KSO_WM_UNIT_CLEAR" val="1"/>
  <p:tag name="KSO_WM_UNIT_LAYERLEVEL" val="1"/>
  <p:tag name="KSO_WM_UNIT_ISCONTENTSTITLE" val="1"/>
  <p:tag name="KSO_WM_UNIT_VALUE" val="19"/>
  <p:tag name="KSO_WM_UNIT_HIGHLIGHT" val="0"/>
  <p:tag name="KSO_WM_UNIT_COMPATIBLE" val="0"/>
  <p:tag name="KSO_WM_UNIT_PRESET_TEXT" val="CONTNETS"/>
</p:tagLst>
</file>

<file path=ppt/tags/tag43.xml><?xml version="1.0" encoding="utf-8"?>
<p:tagLst xmlns:p="http://schemas.openxmlformats.org/presentationml/2006/main">
  <p:tag name="KSO_WM_TEMPLATE_CATEGORY" val="custom"/>
  <p:tag name="KSO_WM_TEMPLATE_INDEX" val="160504"/>
  <p:tag name="KSO_WM_TAG_VERSION" val="1.0"/>
  <p:tag name="KSO_WM_SLIDE_ID" val="custom160504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04"/>
  <p:tag name="KSO_WM_UNIT_TYPE" val="d"/>
  <p:tag name="KSO_WM_UNIT_INDEX" val="1"/>
  <p:tag name="KSO_WM_UNIT_ID" val="custom160504_4*d*1"/>
  <p:tag name="KSO_WM_UNIT_CLEAR" val="0"/>
  <p:tag name="KSO_WM_UNIT_LAYERLEVEL" val="1"/>
  <p:tag name="KSO_WM_UNIT_VALUE" val="1500*1713"/>
  <p:tag name="KSO_WM_UNIT_HIGHLIGHT" val="0"/>
  <p:tag name="KSO_WM_UNIT_COMPATIBLE" val="0"/>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04"/>
  <p:tag name="KSO_WM_UNIT_TYPE" val="l_i"/>
  <p:tag name="KSO_WM_UNIT_INDEX" val="1_1"/>
  <p:tag name="KSO_WM_UNIT_ID" val="custom160504_6*l_i*1_1"/>
  <p:tag name="KSO_WM_UNIT_CLEAR" val="1"/>
  <p:tag name="KSO_WM_UNIT_LAYERLEVEL" val="1_1"/>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6*a*1"/>
  <p:tag name="KSO_WM_UNIT_CLEAR" val="1"/>
  <p:tag name="KSO_WM_UNIT_LAYERLEVEL" val="1"/>
  <p:tag name="KSO_WM_UNIT_ISCONTENTSTITLE" val="1"/>
  <p:tag name="KSO_WM_UNIT_VALUE" val="19"/>
  <p:tag name="KSO_WM_UNIT_HIGHLIGHT" val="0"/>
  <p:tag name="KSO_WM_UNIT_COMPATIBLE" val="0"/>
  <p:tag name="KSO_WM_UNIT_PRESET_TEXT" val="CONTNETS"/>
</p:tagLst>
</file>

<file path=ppt/tags/tag48.xml><?xml version="1.0" encoding="utf-8"?>
<p:tagLst xmlns:p="http://schemas.openxmlformats.org/presentationml/2006/main">
  <p:tag name="KSO_WM_TEMPLATE_CATEGORY" val="custom"/>
  <p:tag name="KSO_WM_TEMPLATE_INDEX" val="160504"/>
  <p:tag name="KSO_WM_TAG_VERSION" val="1.0"/>
  <p:tag name="KSO_WM_SLIDE_ID" val="custom160504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29*a*1"/>
  <p:tag name="KSO_WM_UNIT_CLEAR" val="1"/>
  <p:tag name="KSO_WM_UNIT_LAYERLEVEL" val="1"/>
  <p:tag name="KSO_WM_UNIT_VALUE" val="14"/>
  <p:tag name="KSO_WM_UNIT_ISCONTENTSTITLE" val="0"/>
  <p:tag name="KSO_WM_UNIT_HIGHLIGHT" val="0"/>
  <p:tag name="KSO_WM_UNIT_COMPATIBLE" val="0"/>
  <p:tag name="KSO_WM_UNIT_PRESET_TEXT" val="THANKS"/>
</p:tagLst>
</file>

<file path=ppt/tags/tag5.xml><?xml version="1.0" encoding="utf-8"?>
<p:tagLst xmlns:p="http://schemas.openxmlformats.org/presentationml/2006/main">
  <p:tag name="KSO_WM_TEMPLATE_CATEGORY" val="custom"/>
  <p:tag name="KSO_WM_TEMPLATE_INDEX" val="160504"/>
  <p:tag name="KSO_WM_TAG_VERSION" val="1.0"/>
  <p:tag name="KSO_WM_SLIDE_ID" val="custom160504_1"/>
  <p:tag name="KSO_WM_SLIDE_INDEX" val="1"/>
  <p:tag name="KSO_WM_SLIDE_ITEM_CNT" val="2"/>
  <p:tag name="KSO_WM_SLIDE_LAYOUT" val="a_b"/>
  <p:tag name="KSO_WM_SLIDE_LAYOUT_CNT" val="1_1"/>
  <p:tag name="KSO_WM_SLIDE_TYPE" val="title"/>
  <p:tag name="KSO_WM_TEMPLATE_THUMBS_INDEX" val="1、11、12、15、24、25、27、28、29"/>
  <p:tag name="KSO_WM_BEAUTIFY_FLAG" val="#wm#"/>
</p:tagLst>
</file>

<file path=ppt/tags/tag50.xml><?xml version="1.0" encoding="utf-8"?>
<p:tagLst xmlns:p="http://schemas.openxmlformats.org/presentationml/2006/main">
  <p:tag name="KSO_WM_TEMPLATE_CATEGORY" val="custom"/>
  <p:tag name="KSO_WM_TEMPLATE_INDEX" val="160504"/>
  <p:tag name="KSO_WM_TAG_VERSION" val="1.0"/>
  <p:tag name="KSO_WM_SLIDE_ID" val="custom160504_29"/>
  <p:tag name="KSO_WM_SLIDE_INDEX" val="29"/>
  <p:tag name="KSO_WM_SLIDE_ITEM_CNT" val="1"/>
  <p:tag name="KSO_WM_SLIDE_LAYOUT" val="a"/>
  <p:tag name="KSO_WM_SLIDE_LAYOUT_CNT" val="1"/>
  <p:tag name="KSO_WM_SLIDE_TYPE" val="endPag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2*a*1"/>
  <p:tag name="KSO_WM_UNIT_CLEAR" val="1"/>
  <p:tag name="KSO_WM_UNIT_LAYERLEVEL" val="1"/>
  <p:tag name="KSO_WM_UNIT_VALUE" val="3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04"/>
  <p:tag name="KSO_WM_UNIT_TYPE" val="f"/>
  <p:tag name="KSO_WM_UNIT_INDEX" val="1"/>
  <p:tag name="KSO_WM_UNIT_ID" val="custom160504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504"/>
  <p:tag name="KSO_WM_TAG_VERSION" val="1.0"/>
  <p:tag name="KSO_WM_SLIDE_ID" val="custom160504_2"/>
  <p:tag name="KSO_WM_SLIDE_INDEX" val="2"/>
  <p:tag name="KSO_WM_SLIDE_ITEM_CNT" val="1"/>
  <p:tag name="KSO_WM_SLIDE_LAYOUT" val="a_f"/>
  <p:tag name="KSO_WM_SLIDE_LAYOUT_CNT" val="1_1"/>
  <p:tag name="KSO_WM_SLIDE_TYPE" val="text"/>
  <p:tag name="KSO_WM_BEAUTIFY_FLAG" val="#wm#"/>
  <p:tag name="KSO_WM_SLIDE_POSITION" val="66*124"/>
  <p:tag name="KSO_WM_SLIDE_SIZE" val="828*362"/>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04"/>
  <p:tag name="KSO_WM_UNIT_TYPE" val="a"/>
  <p:tag name="KSO_WM_UNIT_INDEX" val="1"/>
  <p:tag name="KSO_WM_UNIT_ID" val="custom160504_3*a*1"/>
  <p:tag name="KSO_WM_UNIT_CLEAR" val="1"/>
  <p:tag name="KSO_WM_UNIT_LAYERLEVEL" val="1"/>
  <p:tag name="KSO_WM_UNIT_VALUE" val="38"/>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自定义设计方案">
  <a:themeElements>
    <a:clrScheme name="自定义 239">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998</Words>
  <Application>WPS 演示</Application>
  <PresentationFormat>宽屏</PresentationFormat>
  <Paragraphs>66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Times New Roman</vt:lpstr>
      <vt:lpstr>微软雅黑</vt:lpstr>
      <vt:lpstr>Calibri</vt:lpstr>
      <vt:lpstr>黑体</vt:lpstr>
      <vt:lpstr>自定义设计方案</vt:lpstr>
      <vt:lpstr>LOREM IPSUM DOLOR</vt:lpstr>
      <vt:lpstr>LOREM IPSUM DOLOR</vt:lpstr>
      <vt:lpstr>LOREM IPSUM DOLOR</vt:lpstr>
      <vt:lpstr>LOREM IPSUM DOLOR</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2</cp:revision>
  <dcterms:created xsi:type="dcterms:W3CDTF">2016-12-07T01:18:43Z</dcterms:created>
  <dcterms:modified xsi:type="dcterms:W3CDTF">2016-12-07T11:02:36Z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ies>
</file>