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1C46A-47A9-9D34-9CA7-6AD6DE485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5740C2-80E3-5C6A-1441-7A10A8A16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3F436-B245-B640-0CC2-DDBDB03B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81B4-7E3B-4189-AD8B-80C62FAABF7E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D0C48-B69B-E2F9-C32F-2301651A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2C72C-3883-C666-EBA7-A8C799B5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419-9D63-4DD1-A7A5-7DB851499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35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D642D-4288-5B90-C0CE-CD4A940B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772D6B-7C2E-6310-7B92-5D5F121AB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C6AF0-9C3E-A7BB-8322-BB907EBF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81B4-7E3B-4189-AD8B-80C62FAABF7E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0A588-A58A-F906-4CA3-36DF18C9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A556F-04BB-CBE0-7F8C-1F34A9DD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419-9D63-4DD1-A7A5-7DB851499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70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161134-1410-D80F-5E89-9F5BB9F6A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98C1B8-0BA4-F0D2-70B5-3918A74FF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6EE32-6D4F-7B5C-CA5B-FD0FC2E9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81B4-7E3B-4189-AD8B-80C62FAABF7E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1E110-D6A1-3107-E8FD-030242F4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5B6F5-CDA8-A829-0C5E-1F7EB0AF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419-9D63-4DD1-A7A5-7DB851499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30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540F8-51ED-1B8B-8080-504ADFBB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CA2ED-A8F9-D3FF-8232-75FE3608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C9374A-A405-4955-C66F-9E99B203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81B4-7E3B-4189-AD8B-80C62FAABF7E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E2567-101E-5362-3C64-6BDAF4BE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8420D-5E4B-44A6-BBCA-637C3838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419-9D63-4DD1-A7A5-7DB851499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7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5C1C7-2BBD-461C-ACBE-C39CD02E5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04B0A2-3A70-7CBF-FE75-A2FF1EC7A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02124-D3E2-4877-50ED-D1D7294C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81B4-7E3B-4189-AD8B-80C62FAABF7E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14DCF-8B1F-C742-D73E-D4405A7A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FB8C8-C562-0E12-68B4-B7375343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419-9D63-4DD1-A7A5-7DB851499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69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7BA66-3D4A-D42F-BE52-92D91C47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5B132-67B9-7353-F7EA-85AB46B88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1733BB-FEA9-420B-E0D1-8EED0AF75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88E0D5-20DA-0D27-CC7D-3C3743C6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81B4-7E3B-4189-AD8B-80C62FAABF7E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E3E192-6261-8E00-87B5-2A8EB9C1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8C38C-508A-24BC-EEA9-E1EC4ABB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419-9D63-4DD1-A7A5-7DB851499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92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BC580-2DD4-EE5D-255E-54CB0F76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2D2FE6-79E8-2594-50E1-42DCF2240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1547DC-526C-AC3C-48CC-D9E516273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C3F1D2-4E5D-51E8-45A0-BFB62EA4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E808A8-A05B-0CDC-B45F-3DFE87916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10E8E1-B8FF-BC75-F61D-AEE65D7A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81B4-7E3B-4189-AD8B-80C62FAABF7E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0B112A-60B5-3E65-8AA3-E8193D80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AFF1E6-71AB-7BA6-8C9A-D6BDDD6A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419-9D63-4DD1-A7A5-7DB851499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7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59126-2A15-50E1-5E67-6A099AAF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896F3A-FD45-5A86-9A7C-B9FBD2BC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81B4-7E3B-4189-AD8B-80C62FAABF7E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CBA002-A2D6-F5D9-C5EA-A961DD6F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CD7678-5551-205A-F67A-7424A3B6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419-9D63-4DD1-A7A5-7DB851499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0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6B5F23-AD2E-3B5D-F665-6B6693D9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81B4-7E3B-4189-AD8B-80C62FAABF7E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E29F7A-64BF-F4C8-6CC7-CA4DE5BF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D55E1B-9EED-9D69-9677-57071695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419-9D63-4DD1-A7A5-7DB851499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77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5D736-95A3-0C2D-9FF3-52CECC1F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4405C7-9D28-B49E-40CC-01E033A64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066E69-DC53-9887-8298-5F848856E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5260F1-2497-40F4-9E2D-F6F5CB01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81B4-7E3B-4189-AD8B-80C62FAABF7E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4C4DE-EB83-5544-DCF5-B09B3AB3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8002F3-7D01-DB38-461C-B7E2ABC0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419-9D63-4DD1-A7A5-7DB851499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1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5CA3E-4D3B-3D05-050E-71006704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C1FF67-D2F3-3F87-B106-2AB040D12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35B18A-8E78-75F7-DC27-80D4A9FD7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ABB6E4-6847-5C54-4E53-7786B1D7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81B4-7E3B-4189-AD8B-80C62FAABF7E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71A4D5-1748-BD3A-08F9-8E350B18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22CD74-8F27-FE32-1F71-3DA555E1E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419-9D63-4DD1-A7A5-7DB851499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03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F08ABF-0F71-D26A-0963-B9C1D7AF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0EDBFB-2FC2-F6C3-7AAD-A59C0C0CE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D4FC9-5947-787C-7603-CF6E72B24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A81B4-7E3B-4189-AD8B-80C62FAABF7E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0C06C-E396-6C82-97A4-B9EFCA567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4E488-1028-BAF8-51A5-422E1389B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27419-9D63-4DD1-A7A5-7DB851499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72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2B9867-BB05-7F69-B808-FF324FEDA744}"/>
              </a:ext>
            </a:extLst>
          </p:cNvPr>
          <p:cNvSpPr/>
          <p:nvPr/>
        </p:nvSpPr>
        <p:spPr>
          <a:xfrm>
            <a:off x="2320875" y="2172187"/>
            <a:ext cx="720000" cy="72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D78A4BE-6251-6D9B-88A2-1CF47BC213FA}"/>
              </a:ext>
            </a:extLst>
          </p:cNvPr>
          <p:cNvSpPr/>
          <p:nvPr/>
        </p:nvSpPr>
        <p:spPr>
          <a:xfrm>
            <a:off x="8671432" y="3756428"/>
            <a:ext cx="720000" cy="72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0340D41-9D8B-A541-48DB-801A1E21BB27}"/>
              </a:ext>
            </a:extLst>
          </p:cNvPr>
          <p:cNvSpPr/>
          <p:nvPr/>
        </p:nvSpPr>
        <p:spPr>
          <a:xfrm>
            <a:off x="8671432" y="2576216"/>
            <a:ext cx="720000" cy="72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458FC01-D18D-320D-72A2-7640E484197A}"/>
              </a:ext>
            </a:extLst>
          </p:cNvPr>
          <p:cNvSpPr/>
          <p:nvPr/>
        </p:nvSpPr>
        <p:spPr>
          <a:xfrm>
            <a:off x="2320875" y="3104309"/>
            <a:ext cx="720000" cy="72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0ED38B7-DB2A-0B93-3D3D-7D8AFF1B27BE}"/>
              </a:ext>
            </a:extLst>
          </p:cNvPr>
          <p:cNvSpPr/>
          <p:nvPr/>
        </p:nvSpPr>
        <p:spPr>
          <a:xfrm>
            <a:off x="2320875" y="4036430"/>
            <a:ext cx="720000" cy="72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E6E1CF6-4022-4AA9-62E0-DC741A252832}"/>
              </a:ext>
            </a:extLst>
          </p:cNvPr>
          <p:cNvCxnSpPr>
            <a:cxnSpLocks/>
            <a:stCxn id="2" idx="6"/>
            <a:endCxn id="8" idx="1"/>
          </p:cNvCxnSpPr>
          <p:nvPr/>
        </p:nvCxnSpPr>
        <p:spPr>
          <a:xfrm>
            <a:off x="3040875" y="2532187"/>
            <a:ext cx="1137714" cy="253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F9E2E1-0154-F15D-39FC-CFCA78FB4326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 flipV="1">
            <a:off x="3040875" y="2785861"/>
            <a:ext cx="1137714" cy="6784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364012C-EAC8-A0B2-6764-34D666788AD3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 flipV="1">
            <a:off x="3040875" y="4124807"/>
            <a:ext cx="1137714" cy="2716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1444381-E5EB-72C4-BBBC-0A796A14CAB0}"/>
              </a:ext>
            </a:extLst>
          </p:cNvPr>
          <p:cNvCxnSpPr>
            <a:cxnSpLocks/>
            <a:stCxn id="11" idx="3"/>
            <a:endCxn id="4" idx="2"/>
          </p:cNvCxnSpPr>
          <p:nvPr/>
        </p:nvCxnSpPr>
        <p:spPr>
          <a:xfrm>
            <a:off x="7527503" y="2365802"/>
            <a:ext cx="1143929" cy="5704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917DB729-DE96-F0B8-0A81-7F1412D1E9B6}"/>
              </a:ext>
            </a:extLst>
          </p:cNvPr>
          <p:cNvCxnSpPr>
            <a:cxnSpLocks/>
            <a:stCxn id="12" idx="3"/>
            <a:endCxn id="3" idx="2"/>
          </p:cNvCxnSpPr>
          <p:nvPr/>
        </p:nvCxnSpPr>
        <p:spPr>
          <a:xfrm>
            <a:off x="7527503" y="3088062"/>
            <a:ext cx="1143929" cy="10283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9479D6D-891F-A45C-F207-5700E20B28F7}"/>
              </a:ext>
            </a:extLst>
          </p:cNvPr>
          <p:cNvCxnSpPr>
            <a:cxnSpLocks/>
            <a:stCxn id="13" idx="3"/>
            <a:endCxn id="4" idx="2"/>
          </p:cNvCxnSpPr>
          <p:nvPr/>
        </p:nvCxnSpPr>
        <p:spPr>
          <a:xfrm flipV="1">
            <a:off x="7527503" y="2936216"/>
            <a:ext cx="1143929" cy="874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6CAF6D34-D3FF-29EC-027C-B2BED7E7C802}"/>
              </a:ext>
            </a:extLst>
          </p:cNvPr>
          <p:cNvCxnSpPr>
            <a:cxnSpLocks/>
            <a:stCxn id="14" idx="3"/>
            <a:endCxn id="3" idx="2"/>
          </p:cNvCxnSpPr>
          <p:nvPr/>
        </p:nvCxnSpPr>
        <p:spPr>
          <a:xfrm flipV="1">
            <a:off x="7527503" y="4116428"/>
            <a:ext cx="1143929" cy="416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B0681DD9-69EA-CEDA-9BBE-A2546C4AFC31}"/>
              </a:ext>
            </a:extLst>
          </p:cNvPr>
          <p:cNvGrpSpPr/>
          <p:nvPr/>
        </p:nvGrpSpPr>
        <p:grpSpPr>
          <a:xfrm>
            <a:off x="3853982" y="1607872"/>
            <a:ext cx="3946034" cy="3363029"/>
            <a:chOff x="3853982" y="1607872"/>
            <a:chExt cx="3946034" cy="336302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33BE7FB-EF86-0725-0472-173766406FEF}"/>
                </a:ext>
              </a:extLst>
            </p:cNvPr>
            <p:cNvSpPr/>
            <p:nvPr/>
          </p:nvSpPr>
          <p:spPr>
            <a:xfrm>
              <a:off x="4178589" y="2425861"/>
              <a:ext cx="720000" cy="7200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Exchange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968BBA2-C20E-2A9E-749D-DFB2892F6337}"/>
                </a:ext>
              </a:extLst>
            </p:cNvPr>
            <p:cNvSpPr/>
            <p:nvPr/>
          </p:nvSpPr>
          <p:spPr>
            <a:xfrm>
              <a:off x="4178589" y="3764807"/>
              <a:ext cx="720000" cy="720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Exchange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F368FAF-3FCC-2DF2-E320-BF7C7A07B9C2}"/>
                </a:ext>
              </a:extLst>
            </p:cNvPr>
            <p:cNvSpPr/>
            <p:nvPr/>
          </p:nvSpPr>
          <p:spPr>
            <a:xfrm>
              <a:off x="6087503" y="2221802"/>
              <a:ext cx="1440000" cy="288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Queue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EF3E4C7-B9D6-97EA-243E-A2462C823F00}"/>
                </a:ext>
              </a:extLst>
            </p:cNvPr>
            <p:cNvSpPr/>
            <p:nvPr/>
          </p:nvSpPr>
          <p:spPr>
            <a:xfrm>
              <a:off x="6087503" y="2944062"/>
              <a:ext cx="1440000" cy="288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Queue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1C2B994-2893-10B2-402B-D66B624EBDD3}"/>
                </a:ext>
              </a:extLst>
            </p:cNvPr>
            <p:cNvSpPr/>
            <p:nvPr/>
          </p:nvSpPr>
          <p:spPr>
            <a:xfrm>
              <a:off x="6087503" y="3666322"/>
              <a:ext cx="1440000" cy="288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Queue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BB05889-4E1B-C1B1-D669-D1B1EFD497CA}"/>
                </a:ext>
              </a:extLst>
            </p:cNvPr>
            <p:cNvSpPr/>
            <p:nvPr/>
          </p:nvSpPr>
          <p:spPr>
            <a:xfrm>
              <a:off x="6087503" y="4388583"/>
              <a:ext cx="1440000" cy="288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Queue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E82C567E-4FCC-1F22-C258-AC0658AEAE02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 flipV="1">
              <a:off x="4898589" y="2365802"/>
              <a:ext cx="1188914" cy="4200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A5916787-E921-092A-7497-EF2E05C87C55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4898589" y="2785861"/>
              <a:ext cx="1188914" cy="3022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7AC6C82E-59B7-84DF-714B-381BA5EAA994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>
              <a:off x="4898589" y="2785861"/>
              <a:ext cx="1188914" cy="10244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259BE079-62ED-3D5B-9DB2-03D1D28D7EBC}"/>
                </a:ext>
              </a:extLst>
            </p:cNvPr>
            <p:cNvCxnSpPr>
              <a:cxnSpLocks/>
              <a:stCxn id="10" idx="3"/>
              <a:endCxn id="14" idx="1"/>
            </p:cNvCxnSpPr>
            <p:nvPr/>
          </p:nvCxnSpPr>
          <p:spPr>
            <a:xfrm>
              <a:off x="4898589" y="4124807"/>
              <a:ext cx="1188914" cy="4077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C00506B-FD18-4060-0E07-C44A993BC570}"/>
                </a:ext>
              </a:extLst>
            </p:cNvPr>
            <p:cNvSpPr txBox="1"/>
            <p:nvPr/>
          </p:nvSpPr>
          <p:spPr>
            <a:xfrm>
              <a:off x="3976576" y="2065855"/>
              <a:ext cx="1124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type=direct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67CAEA5A-FBE8-8EB8-0DF8-4405DD9170CB}"/>
                </a:ext>
              </a:extLst>
            </p:cNvPr>
            <p:cNvSpPr txBox="1"/>
            <p:nvPr/>
          </p:nvSpPr>
          <p:spPr>
            <a:xfrm>
              <a:off x="3976576" y="3435674"/>
              <a:ext cx="11801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type=fanout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84126C35-03C2-853A-F1CC-971E77914ACA}"/>
                </a:ext>
              </a:extLst>
            </p:cNvPr>
            <p:cNvSpPr txBox="1"/>
            <p:nvPr/>
          </p:nvSpPr>
          <p:spPr>
            <a:xfrm>
              <a:off x="5179080" y="2269676"/>
              <a:ext cx="538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blue</a:t>
              </a:r>
              <a:endPara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FDB74AD-B486-66C2-2B23-08CC42F50B95}"/>
                </a:ext>
              </a:extLst>
            </p:cNvPr>
            <p:cNvSpPr txBox="1"/>
            <p:nvPr/>
          </p:nvSpPr>
          <p:spPr>
            <a:xfrm>
              <a:off x="5179080" y="2584859"/>
              <a:ext cx="64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green</a:t>
              </a:r>
              <a:endPara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4D4A7609-B214-CB6C-939C-50D8EB6FF6F0}"/>
                </a:ext>
              </a:extLst>
            </p:cNvPr>
            <p:cNvSpPr txBox="1"/>
            <p:nvPr/>
          </p:nvSpPr>
          <p:spPr>
            <a:xfrm>
              <a:off x="5179080" y="2970537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CBBBBB59-057D-408D-971A-AB049A291F93}"/>
                </a:ext>
              </a:extLst>
            </p:cNvPr>
            <p:cNvSpPr/>
            <p:nvPr/>
          </p:nvSpPr>
          <p:spPr>
            <a:xfrm>
              <a:off x="3853982" y="1607872"/>
              <a:ext cx="3946034" cy="336302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99C6D77E-6240-BB8C-9C32-6A3CA04E672F}"/>
                </a:ext>
              </a:extLst>
            </p:cNvPr>
            <p:cNvSpPr txBox="1"/>
            <p:nvPr/>
          </p:nvSpPr>
          <p:spPr>
            <a:xfrm>
              <a:off x="5222513" y="1620143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RabbitMQ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04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9E03C5-EA60-7C35-5651-4BE88B09A034}"/>
              </a:ext>
            </a:extLst>
          </p:cNvPr>
          <p:cNvSpPr/>
          <p:nvPr/>
        </p:nvSpPr>
        <p:spPr>
          <a:xfrm>
            <a:off x="2677384" y="2836212"/>
            <a:ext cx="1260000" cy="12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dirty="0"/>
              <a:t>IO</a:t>
            </a:r>
            <a:r>
              <a:rPr lang="zh-CN" altLang="en-US" dirty="0"/>
              <a:t>多路复用程序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8DDEACB-C171-EC45-E749-103E3770B8EC}"/>
              </a:ext>
            </a:extLst>
          </p:cNvPr>
          <p:cNvSpPr/>
          <p:nvPr/>
        </p:nvSpPr>
        <p:spPr>
          <a:xfrm>
            <a:off x="4726020" y="3267738"/>
            <a:ext cx="1864242" cy="3969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Socket</a:t>
            </a:r>
            <a:r>
              <a:rPr lang="zh-CN" altLang="en-US" dirty="0"/>
              <a:t>队列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375E10-5DC9-2899-6E0C-933C8CB29D3F}"/>
              </a:ext>
            </a:extLst>
          </p:cNvPr>
          <p:cNvSpPr/>
          <p:nvPr/>
        </p:nvSpPr>
        <p:spPr>
          <a:xfrm>
            <a:off x="7378898" y="2836212"/>
            <a:ext cx="1260000" cy="126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zh-CN" altLang="en-US" dirty="0"/>
              <a:t>文件事件分配器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138DF2-FA3F-DB7B-9E64-7FE738365ED2}"/>
              </a:ext>
            </a:extLst>
          </p:cNvPr>
          <p:cNvGrpSpPr/>
          <p:nvPr/>
        </p:nvGrpSpPr>
        <p:grpSpPr>
          <a:xfrm>
            <a:off x="609600" y="2154864"/>
            <a:ext cx="1279148" cy="2622697"/>
            <a:chOff x="609600" y="1325526"/>
            <a:chExt cx="1279148" cy="2622697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7B48CD32-420E-0B97-F352-0AAEF5CEC974}"/>
                </a:ext>
              </a:extLst>
            </p:cNvPr>
            <p:cNvSpPr/>
            <p:nvPr/>
          </p:nvSpPr>
          <p:spPr>
            <a:xfrm>
              <a:off x="788906" y="1507494"/>
              <a:ext cx="920537" cy="552323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/>
                <a:t>socket1</a:t>
              </a:r>
              <a:endParaRPr lang="zh-CN" altLang="en-US" dirty="0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E4DB6E39-E6C1-69DE-70F5-D593D051D9BF}"/>
                </a:ext>
              </a:extLst>
            </p:cNvPr>
            <p:cNvSpPr/>
            <p:nvPr/>
          </p:nvSpPr>
          <p:spPr>
            <a:xfrm>
              <a:off x="788906" y="2357527"/>
              <a:ext cx="920537" cy="552323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/>
                <a:t>socket2</a:t>
              </a:r>
              <a:endParaRPr lang="zh-CN" altLang="en-US" dirty="0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6935521-C5D3-F2D7-0E75-4FDDB0CD12AD}"/>
                </a:ext>
              </a:extLst>
            </p:cNvPr>
            <p:cNvSpPr/>
            <p:nvPr/>
          </p:nvSpPr>
          <p:spPr>
            <a:xfrm>
              <a:off x="788906" y="3207561"/>
              <a:ext cx="920537" cy="552323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/>
                <a:t>socket3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0960C88-F315-BD24-7315-7222B5915FA1}"/>
                </a:ext>
              </a:extLst>
            </p:cNvPr>
            <p:cNvSpPr/>
            <p:nvPr/>
          </p:nvSpPr>
          <p:spPr>
            <a:xfrm>
              <a:off x="609600" y="1325526"/>
              <a:ext cx="1279148" cy="2622697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BB1A3F2-5C2F-088F-628A-70390AD5CE7D}"/>
              </a:ext>
            </a:extLst>
          </p:cNvPr>
          <p:cNvGrpSpPr/>
          <p:nvPr/>
        </p:nvGrpSpPr>
        <p:grpSpPr>
          <a:xfrm>
            <a:off x="9427535" y="2245848"/>
            <a:ext cx="2261191" cy="2440729"/>
            <a:chOff x="9427535" y="1507494"/>
            <a:chExt cx="2261191" cy="244072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54E73F6-B8BB-C309-41F8-1E7382AE31F5}"/>
                </a:ext>
              </a:extLst>
            </p:cNvPr>
            <p:cNvSpPr/>
            <p:nvPr/>
          </p:nvSpPr>
          <p:spPr>
            <a:xfrm>
              <a:off x="9640185" y="1767430"/>
              <a:ext cx="1835890" cy="3237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连接应答处理器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96116A7-944E-AB1A-726D-B37AAA26469A}"/>
                </a:ext>
              </a:extLst>
            </p:cNvPr>
            <p:cNvSpPr/>
            <p:nvPr/>
          </p:nvSpPr>
          <p:spPr>
            <a:xfrm>
              <a:off x="9640185" y="2550853"/>
              <a:ext cx="1835890" cy="3237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命令请求处理器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EB46E10-1B1C-523B-2ACE-D664E20E0E53}"/>
                </a:ext>
              </a:extLst>
            </p:cNvPr>
            <p:cNvSpPr/>
            <p:nvPr/>
          </p:nvSpPr>
          <p:spPr>
            <a:xfrm>
              <a:off x="9640185" y="3334276"/>
              <a:ext cx="1835890" cy="3237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命令响应处理器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C719656B-9247-CE7B-F047-EA818E898B4C}"/>
                </a:ext>
              </a:extLst>
            </p:cNvPr>
            <p:cNvSpPr/>
            <p:nvPr/>
          </p:nvSpPr>
          <p:spPr>
            <a:xfrm>
              <a:off x="9427535" y="1507494"/>
              <a:ext cx="2261191" cy="2440729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B5414894-2922-672E-9F9D-74AD536CE507}"/>
              </a:ext>
            </a:extLst>
          </p:cNvPr>
          <p:cNvSpPr/>
          <p:nvPr/>
        </p:nvSpPr>
        <p:spPr>
          <a:xfrm>
            <a:off x="262270" y="1282995"/>
            <a:ext cx="11752521" cy="385607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9F717F-2F01-AB28-BDD6-F8A0813934F7}"/>
              </a:ext>
            </a:extLst>
          </p:cNvPr>
          <p:cNvSpPr txBox="1"/>
          <p:nvPr/>
        </p:nvSpPr>
        <p:spPr>
          <a:xfrm>
            <a:off x="4932861" y="135388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文件事件处理器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72E09D8-471F-A5B1-212E-2E0F79D2A30A}"/>
              </a:ext>
            </a:extLst>
          </p:cNvPr>
          <p:cNvCxnSpPr/>
          <p:nvPr/>
        </p:nvCxnSpPr>
        <p:spPr>
          <a:xfrm flipV="1">
            <a:off x="262270" y="1772093"/>
            <a:ext cx="117525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5425AB6-8253-C337-220B-09C996E6D7AC}"/>
              </a:ext>
            </a:extLst>
          </p:cNvPr>
          <p:cNvCxnSpPr>
            <a:stCxn id="11" idx="3"/>
            <a:endCxn id="5" idx="1"/>
          </p:cNvCxnSpPr>
          <p:nvPr/>
        </p:nvCxnSpPr>
        <p:spPr>
          <a:xfrm flipV="1">
            <a:off x="1888748" y="3466212"/>
            <a:ext cx="78863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8D0F629-A7F4-2F11-A84F-FA63E7C5627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937384" y="3466212"/>
            <a:ext cx="788636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DF61D10-3857-DF8D-6E70-01E43A64ADF9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6590262" y="3466212"/>
            <a:ext cx="788636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45A5330-4BF1-F574-B0D6-A0C074F39CE2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8638898" y="3466212"/>
            <a:ext cx="78863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6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AD8389-9966-A087-F628-7DCF4507A4DB}"/>
              </a:ext>
            </a:extLst>
          </p:cNvPr>
          <p:cNvSpPr/>
          <p:nvPr/>
        </p:nvSpPr>
        <p:spPr>
          <a:xfrm>
            <a:off x="5311274" y="2817872"/>
            <a:ext cx="1440000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PmsBrand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E9EA72A-B4F2-0C1E-1FDF-491D09CE85C2}"/>
              </a:ext>
            </a:extLst>
          </p:cNvPr>
          <p:cNvSpPr/>
          <p:nvPr/>
        </p:nvSpPr>
        <p:spPr>
          <a:xfrm>
            <a:off x="5311274" y="4877844"/>
            <a:ext cx="1440000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PmsProduct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6E0141-8214-F5D7-A28A-C94E039B9D96}"/>
              </a:ext>
            </a:extLst>
          </p:cNvPr>
          <p:cNvSpPr/>
          <p:nvPr/>
        </p:nvSpPr>
        <p:spPr>
          <a:xfrm>
            <a:off x="1332891" y="4877844"/>
            <a:ext cx="1440000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OmsOrderItem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9B062B-EE86-1A7D-8BA5-A820E27323D2}"/>
              </a:ext>
            </a:extLst>
          </p:cNvPr>
          <p:cNvSpPr/>
          <p:nvPr/>
        </p:nvSpPr>
        <p:spPr>
          <a:xfrm>
            <a:off x="1332891" y="1507254"/>
            <a:ext cx="1440000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OmsOrder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A84DA1-8CBF-1D5C-B9E9-48905A561F95}"/>
              </a:ext>
            </a:extLst>
          </p:cNvPr>
          <p:cNvSpPr/>
          <p:nvPr/>
        </p:nvSpPr>
        <p:spPr>
          <a:xfrm>
            <a:off x="5311274" y="1507254"/>
            <a:ext cx="1440000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UmsUser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D88409-CC36-1212-3D99-621401A08856}"/>
              </a:ext>
            </a:extLst>
          </p:cNvPr>
          <p:cNvSpPr/>
          <p:nvPr/>
        </p:nvSpPr>
        <p:spPr>
          <a:xfrm>
            <a:off x="9024902" y="1507254"/>
            <a:ext cx="1440000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OmsCart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56194D-3E14-70A3-CFD9-3929B5512B5E}"/>
              </a:ext>
            </a:extLst>
          </p:cNvPr>
          <p:cNvSpPr/>
          <p:nvPr/>
        </p:nvSpPr>
        <p:spPr>
          <a:xfrm>
            <a:off x="9024902" y="4877844"/>
            <a:ext cx="1440000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OmsCartItem</a:t>
            </a: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C104792C-0E8B-D084-A34F-EC824614DB09}"/>
              </a:ext>
            </a:extLst>
          </p:cNvPr>
          <p:cNvSpPr/>
          <p:nvPr/>
        </p:nvSpPr>
        <p:spPr>
          <a:xfrm>
            <a:off x="5491274" y="3757858"/>
            <a:ext cx="1080000" cy="720000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5A34E42-973A-9B8E-F830-2E5E2A2238A7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031274" y="3177872"/>
            <a:ext cx="0" cy="579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09BB68C-0706-FB47-236D-5FE9BF36CE2D}"/>
              </a:ext>
            </a:extLst>
          </p:cNvPr>
          <p:cNvCxnSpPr>
            <a:cxnSpLocks/>
          </p:cNvCxnSpPr>
          <p:nvPr/>
        </p:nvCxnSpPr>
        <p:spPr>
          <a:xfrm flipV="1">
            <a:off x="6031274" y="4477858"/>
            <a:ext cx="0" cy="399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决策 18">
            <a:extLst>
              <a:ext uri="{FF2B5EF4-FFF2-40B4-BE49-F238E27FC236}">
                <a16:creationId xmlns:a16="http://schemas.microsoft.com/office/drawing/2014/main" id="{9886F67F-8383-55B0-F01E-AEC4F8DDE0DD}"/>
              </a:ext>
            </a:extLst>
          </p:cNvPr>
          <p:cNvSpPr/>
          <p:nvPr/>
        </p:nvSpPr>
        <p:spPr>
          <a:xfrm>
            <a:off x="3559942" y="4697844"/>
            <a:ext cx="1080000" cy="720000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124DED7-8FA3-5AE2-E2B1-0B9FFCC013D5}"/>
              </a:ext>
            </a:extLst>
          </p:cNvPr>
          <p:cNvCxnSpPr>
            <a:cxnSpLocks/>
            <a:stCxn id="19" idx="1"/>
            <a:endCxn id="4" idx="3"/>
          </p:cNvCxnSpPr>
          <p:nvPr/>
        </p:nvCxnSpPr>
        <p:spPr>
          <a:xfrm flipH="1">
            <a:off x="2772891" y="5057844"/>
            <a:ext cx="7870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决策 29">
            <a:extLst>
              <a:ext uri="{FF2B5EF4-FFF2-40B4-BE49-F238E27FC236}">
                <a16:creationId xmlns:a16="http://schemas.microsoft.com/office/drawing/2014/main" id="{C2EEFDA7-3C98-C5BA-39A1-98666D4E6C78}"/>
              </a:ext>
            </a:extLst>
          </p:cNvPr>
          <p:cNvSpPr/>
          <p:nvPr/>
        </p:nvSpPr>
        <p:spPr>
          <a:xfrm>
            <a:off x="1512891" y="3081265"/>
            <a:ext cx="1080000" cy="720000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comprise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2069FF4-29E3-E251-E0EF-D4A9470024BD}"/>
              </a:ext>
            </a:extLst>
          </p:cNvPr>
          <p:cNvCxnSpPr>
            <a:cxnSpLocks/>
            <a:stCxn id="5" idx="2"/>
            <a:endCxn id="30" idx="0"/>
          </p:cNvCxnSpPr>
          <p:nvPr/>
        </p:nvCxnSpPr>
        <p:spPr>
          <a:xfrm>
            <a:off x="2052891" y="1867254"/>
            <a:ext cx="0" cy="12140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41DFA76-DAB2-9ADF-3EA7-D9ADCA38B4F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052179" y="3801265"/>
            <a:ext cx="712" cy="10765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流程图: 决策 65">
            <a:extLst>
              <a:ext uri="{FF2B5EF4-FFF2-40B4-BE49-F238E27FC236}">
                <a16:creationId xmlns:a16="http://schemas.microsoft.com/office/drawing/2014/main" id="{69DF070C-BE93-5E55-BB1C-A5CA89446DC7}"/>
              </a:ext>
            </a:extLst>
          </p:cNvPr>
          <p:cNvSpPr/>
          <p:nvPr/>
        </p:nvSpPr>
        <p:spPr>
          <a:xfrm>
            <a:off x="7372895" y="4697844"/>
            <a:ext cx="1080000" cy="720000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0C13A902-B88B-1F82-3B15-BFF29FCCF3FE}"/>
              </a:ext>
            </a:extLst>
          </p:cNvPr>
          <p:cNvCxnSpPr>
            <a:cxnSpLocks/>
            <a:stCxn id="66" idx="3"/>
            <a:endCxn id="8" idx="1"/>
          </p:cNvCxnSpPr>
          <p:nvPr/>
        </p:nvCxnSpPr>
        <p:spPr>
          <a:xfrm>
            <a:off x="8452895" y="5057844"/>
            <a:ext cx="5720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决策 74">
            <a:extLst>
              <a:ext uri="{FF2B5EF4-FFF2-40B4-BE49-F238E27FC236}">
                <a16:creationId xmlns:a16="http://schemas.microsoft.com/office/drawing/2014/main" id="{2D7C0D58-3355-982B-4798-55CB90DD222F}"/>
              </a:ext>
            </a:extLst>
          </p:cNvPr>
          <p:cNvSpPr/>
          <p:nvPr/>
        </p:nvSpPr>
        <p:spPr>
          <a:xfrm>
            <a:off x="9204902" y="3162945"/>
            <a:ext cx="1080000" cy="720000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comprise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49A7D598-8A89-5B85-E188-61E0DF95D0A0}"/>
              </a:ext>
            </a:extLst>
          </p:cNvPr>
          <p:cNvCxnSpPr>
            <a:cxnSpLocks/>
          </p:cNvCxnSpPr>
          <p:nvPr/>
        </p:nvCxnSpPr>
        <p:spPr>
          <a:xfrm>
            <a:off x="9744902" y="3882945"/>
            <a:ext cx="0" cy="9948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B32F6244-ED86-D883-AEAC-F38CA413E7A9}"/>
              </a:ext>
            </a:extLst>
          </p:cNvPr>
          <p:cNvCxnSpPr>
            <a:cxnSpLocks/>
            <a:stCxn id="7" idx="2"/>
            <a:endCxn id="75" idx="0"/>
          </p:cNvCxnSpPr>
          <p:nvPr/>
        </p:nvCxnSpPr>
        <p:spPr>
          <a:xfrm>
            <a:off x="9744902" y="1867254"/>
            <a:ext cx="0" cy="12956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决策 84">
            <a:extLst>
              <a:ext uri="{FF2B5EF4-FFF2-40B4-BE49-F238E27FC236}">
                <a16:creationId xmlns:a16="http://schemas.microsoft.com/office/drawing/2014/main" id="{E0C4C038-CB96-9278-F1DB-9DF836445680}"/>
              </a:ext>
            </a:extLst>
          </p:cNvPr>
          <p:cNvSpPr/>
          <p:nvPr/>
        </p:nvSpPr>
        <p:spPr>
          <a:xfrm>
            <a:off x="3559942" y="1327254"/>
            <a:ext cx="1080000" cy="720000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流程图: 决策 87">
            <a:extLst>
              <a:ext uri="{FF2B5EF4-FFF2-40B4-BE49-F238E27FC236}">
                <a16:creationId xmlns:a16="http://schemas.microsoft.com/office/drawing/2014/main" id="{1D9C9713-40AF-2455-30F5-4DB5DC37761F}"/>
              </a:ext>
            </a:extLst>
          </p:cNvPr>
          <p:cNvSpPr/>
          <p:nvPr/>
        </p:nvSpPr>
        <p:spPr>
          <a:xfrm>
            <a:off x="7372895" y="1327254"/>
            <a:ext cx="1080000" cy="720000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71CA037-AAE4-E878-77C4-D11A31D82E6E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2781430" y="1687254"/>
            <a:ext cx="7785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194A7ABC-1268-BDFC-3DEE-0BAACAE50D06}"/>
              </a:ext>
            </a:extLst>
          </p:cNvPr>
          <p:cNvCxnSpPr>
            <a:cxnSpLocks/>
            <a:stCxn id="88" idx="3"/>
            <a:endCxn id="7" idx="1"/>
          </p:cNvCxnSpPr>
          <p:nvPr/>
        </p:nvCxnSpPr>
        <p:spPr>
          <a:xfrm>
            <a:off x="8452895" y="1687254"/>
            <a:ext cx="5720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5FC48375-AFCF-5589-5454-A6279985DA08}"/>
              </a:ext>
            </a:extLst>
          </p:cNvPr>
          <p:cNvCxnSpPr>
            <a:cxnSpLocks/>
            <a:stCxn id="85" idx="3"/>
            <a:endCxn id="6" idx="1"/>
          </p:cNvCxnSpPr>
          <p:nvPr/>
        </p:nvCxnSpPr>
        <p:spPr>
          <a:xfrm>
            <a:off x="4639942" y="1687254"/>
            <a:ext cx="6713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DDABFCBC-39B9-1F3E-DE27-C7D2736F6116}"/>
              </a:ext>
            </a:extLst>
          </p:cNvPr>
          <p:cNvCxnSpPr>
            <a:cxnSpLocks/>
            <a:stCxn id="6" idx="3"/>
            <a:endCxn id="88" idx="1"/>
          </p:cNvCxnSpPr>
          <p:nvPr/>
        </p:nvCxnSpPr>
        <p:spPr>
          <a:xfrm>
            <a:off x="6751274" y="1687254"/>
            <a:ext cx="6216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D86F58F5-D36F-E82C-F9FE-69AC4467C984}"/>
              </a:ext>
            </a:extLst>
          </p:cNvPr>
          <p:cNvCxnSpPr>
            <a:stCxn id="19" idx="3"/>
            <a:endCxn id="3" idx="1"/>
          </p:cNvCxnSpPr>
          <p:nvPr/>
        </p:nvCxnSpPr>
        <p:spPr>
          <a:xfrm>
            <a:off x="4639942" y="5057844"/>
            <a:ext cx="6713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2AD3C133-5ED1-EDA0-1330-2FB402F25D9F}"/>
              </a:ext>
            </a:extLst>
          </p:cNvPr>
          <p:cNvCxnSpPr>
            <a:stCxn id="3" idx="3"/>
            <a:endCxn id="66" idx="1"/>
          </p:cNvCxnSpPr>
          <p:nvPr/>
        </p:nvCxnSpPr>
        <p:spPr>
          <a:xfrm>
            <a:off x="6751274" y="5057844"/>
            <a:ext cx="6216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文本框 186">
            <a:extLst>
              <a:ext uri="{FF2B5EF4-FFF2-40B4-BE49-F238E27FC236}">
                <a16:creationId xmlns:a16="http://schemas.microsoft.com/office/drawing/2014/main" id="{5A5D8926-86A5-48C0-97DC-9E0C2F3E4A42}"/>
              </a:ext>
            </a:extLst>
          </p:cNvPr>
          <p:cNvSpPr txBox="1"/>
          <p:nvPr/>
        </p:nvSpPr>
        <p:spPr>
          <a:xfrm>
            <a:off x="6056576" y="32771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49B4F17A-6DA3-FA0F-BF77-4B9CEA5DBBBD}"/>
              </a:ext>
            </a:extLst>
          </p:cNvPr>
          <p:cNvSpPr txBox="1"/>
          <p:nvPr/>
        </p:nvSpPr>
        <p:spPr>
          <a:xfrm>
            <a:off x="6056576" y="44967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15A6D455-6495-6613-B4BD-7B571E1A0ACB}"/>
              </a:ext>
            </a:extLst>
          </p:cNvPr>
          <p:cNvSpPr txBox="1"/>
          <p:nvPr/>
        </p:nvSpPr>
        <p:spPr>
          <a:xfrm>
            <a:off x="6910307" y="46609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01E191E3-07A5-12A5-FC69-6F8C8D35D11E}"/>
              </a:ext>
            </a:extLst>
          </p:cNvPr>
          <p:cNvSpPr txBox="1"/>
          <p:nvPr/>
        </p:nvSpPr>
        <p:spPr>
          <a:xfrm>
            <a:off x="8562944" y="4660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F56B4978-0B25-A545-932C-9E66734EF2DB}"/>
              </a:ext>
            </a:extLst>
          </p:cNvPr>
          <p:cNvSpPr txBox="1"/>
          <p:nvPr/>
        </p:nvSpPr>
        <p:spPr>
          <a:xfrm>
            <a:off x="4804437" y="4660964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9FFCC1EE-D86A-19DE-B82C-A39E63C5308C}"/>
              </a:ext>
            </a:extLst>
          </p:cNvPr>
          <p:cNvSpPr txBox="1"/>
          <p:nvPr/>
        </p:nvSpPr>
        <p:spPr>
          <a:xfrm>
            <a:off x="3077132" y="4660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639CD7B5-911F-3C75-AE3E-65E906004C58}"/>
              </a:ext>
            </a:extLst>
          </p:cNvPr>
          <p:cNvSpPr txBox="1"/>
          <p:nvPr/>
        </p:nvSpPr>
        <p:spPr>
          <a:xfrm>
            <a:off x="2074369" y="21950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9EADB2CC-7B86-FDC0-43BE-92777DE8EB54}"/>
              </a:ext>
            </a:extLst>
          </p:cNvPr>
          <p:cNvSpPr txBox="1"/>
          <p:nvPr/>
        </p:nvSpPr>
        <p:spPr>
          <a:xfrm>
            <a:off x="2074369" y="41548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70D0EE2E-2B4A-0052-86AE-7AB509A95811}"/>
              </a:ext>
            </a:extLst>
          </p:cNvPr>
          <p:cNvSpPr txBox="1"/>
          <p:nvPr/>
        </p:nvSpPr>
        <p:spPr>
          <a:xfrm>
            <a:off x="9769469" y="22434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92D9D81F-BA7B-9CED-E905-D0CEC44D53D9}"/>
              </a:ext>
            </a:extLst>
          </p:cNvPr>
          <p:cNvSpPr txBox="1"/>
          <p:nvPr/>
        </p:nvSpPr>
        <p:spPr>
          <a:xfrm>
            <a:off x="9769469" y="42032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03919E71-BF4E-28E7-3380-EE6F2EF1E2AC}"/>
              </a:ext>
            </a:extLst>
          </p:cNvPr>
          <p:cNvSpPr txBox="1"/>
          <p:nvPr/>
        </p:nvSpPr>
        <p:spPr>
          <a:xfrm>
            <a:off x="6888634" y="12798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E851BF0D-E824-C036-CDC4-F9CF51CF5799}"/>
              </a:ext>
            </a:extLst>
          </p:cNvPr>
          <p:cNvSpPr txBox="1"/>
          <p:nvPr/>
        </p:nvSpPr>
        <p:spPr>
          <a:xfrm>
            <a:off x="8541271" y="12798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7346A39E-560E-C018-8031-A9544D76C4E7}"/>
              </a:ext>
            </a:extLst>
          </p:cNvPr>
          <p:cNvSpPr txBox="1"/>
          <p:nvPr/>
        </p:nvSpPr>
        <p:spPr>
          <a:xfrm>
            <a:off x="4782764" y="127985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9E554638-3A96-A63C-6B56-205B794E993E}"/>
              </a:ext>
            </a:extLst>
          </p:cNvPr>
          <p:cNvSpPr txBox="1"/>
          <p:nvPr/>
        </p:nvSpPr>
        <p:spPr>
          <a:xfrm>
            <a:off x="3055459" y="12798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06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73</Words>
  <Application>Microsoft Office PowerPoint</Application>
  <PresentationFormat>宽屏</PresentationFormat>
  <Paragraphs>55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晨龙 游</dc:creator>
  <cp:lastModifiedBy>晨龙 游</cp:lastModifiedBy>
  <cp:revision>46</cp:revision>
  <dcterms:created xsi:type="dcterms:W3CDTF">2024-04-25T08:10:08Z</dcterms:created>
  <dcterms:modified xsi:type="dcterms:W3CDTF">2024-07-25T07:34:05Z</dcterms:modified>
</cp:coreProperties>
</file>