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8" r:id="rId10"/>
    <p:sldId id="269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9B21B-2F46-4766-8808-8B5FF9192268}" type="datetimeFigureOut">
              <a:rPr lang="en-US" smtClean="0"/>
              <a:t>12/12/2013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0B9DB-E567-4379-8F47-FD3813BCAA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3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0B9DB-E567-4379-8F47-FD3813BCA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47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0B9DB-E567-4379-8F47-FD3813BCAA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23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0B9DB-E567-4379-8F47-FD3813BCAA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1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0463-9988-43CB-A116-15B9DCB2FD60}" type="datetime1">
              <a:rPr lang="en-US" smtClean="0"/>
              <a:t>12/12/2013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PHENIX group meeting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D1F0-EB5B-498A-88F6-338B37864E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4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9C2E-3AB6-4B46-9C1A-B264E126C080}" type="datetime1">
              <a:rPr lang="en-US" smtClean="0"/>
              <a:t>12/12/2013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PHENIX group meeting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D1F0-EB5B-498A-88F6-338B37864E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9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2055-842E-4B40-A190-0D97C6531876}" type="datetime1">
              <a:rPr lang="en-US" smtClean="0"/>
              <a:t>12/12/2013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PHENIX group meeting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D1F0-EB5B-498A-88F6-338B37864E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4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52E2-1E3C-401E-A7B4-95DF776B7BE5}" type="datetime1">
              <a:rPr lang="en-US" smtClean="0"/>
              <a:t>12/12/2013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PHENIX group meeting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D1F0-EB5B-498A-88F6-338B37864E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1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9C6A-71DC-4932-A3B4-E8B91FE3EF75}" type="datetime1">
              <a:rPr lang="en-US" smtClean="0"/>
              <a:t>12/12/2013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PHENIX group meeting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D1F0-EB5B-498A-88F6-338B37864E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1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2B09-F267-40ED-A8E3-F9DE52622289}" type="datetime1">
              <a:rPr lang="en-US" smtClean="0"/>
              <a:t>12/12/2013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PHENIX group meeting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D1F0-EB5B-498A-88F6-338B37864E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2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6014-338C-478F-82DF-62D241339D60}" type="datetime1">
              <a:rPr lang="en-US" smtClean="0"/>
              <a:t>12/12/2013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PHENIX group meeting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D1F0-EB5B-498A-88F6-338B37864E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0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A389-7F9E-44A3-AEF9-B9C04D68706B}" type="datetime1">
              <a:rPr lang="en-US" smtClean="0"/>
              <a:t>12/12/2013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PHENIX group meeting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D1F0-EB5B-498A-88F6-338B37864E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5691-2AF9-4D39-A12E-B4CF1EAD0FF7}" type="datetime1">
              <a:rPr lang="en-US" smtClean="0"/>
              <a:t>12/12/2013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PHENIX group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D1F0-EB5B-498A-88F6-338B37864E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1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84CC-ABD4-46AB-9F74-DD7F696E3775}" type="datetime1">
              <a:rPr lang="en-US" smtClean="0"/>
              <a:t>12/12/2013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PHENIX group meeting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D1F0-EB5B-498A-88F6-338B37864E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72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BF6D-D2A9-4766-AAA4-B24375F7390D}" type="datetime1">
              <a:rPr lang="en-US" smtClean="0"/>
              <a:t>12/12/2013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PHENIX group meeting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D1F0-EB5B-498A-88F6-338B37864E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3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AA7CA-4A6A-49B7-A689-24248CA3E098}" type="datetime1">
              <a:rPr lang="en-US" smtClean="0"/>
              <a:t>12/12/2013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PHENIX group meeting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9D1F0-EB5B-498A-88F6-338B37864E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8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sites.google.com/a/lbl.gov/phenix-basics/working-notes/clash-sco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q=http://pubs.acs.org/doi/full/10.1021/jp953141+&amp;sa=D&amp;sntz=1&amp;usg=AFrqEzc72grcnRM5pqBq2HjHz0AWzc6OnQ" TargetMode="External"/><Relationship Id="rId2" Type="http://schemas.openxmlformats.org/officeDocument/2006/relationships/hyperlink" Target="http://www.google.com/url?q=http://onlinelibrary.wiley.com/doi/10.1002/(SICI)1097-0134(19980701)32:1%3c111::AID-PROT12%3e3.0.CO;2-H/abstract&amp;sa=D&amp;sntz=1&amp;usg=AFrqEzeoNqDnljra-n7vXffuOdrQzDjSB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oogle.com/url?q=http://pubs.acs.org/doi/pdfplus/10.1021/j100785a001&amp;sa=D&amp;sntz=1&amp;usg=AFrqEzdNFfSaa_sHdabfiM3W56oK6JDfuA" TargetMode="External"/><Relationship Id="rId4" Type="http://schemas.openxmlformats.org/officeDocument/2006/relationships/hyperlink" Target="http://www.google.com/url?q=http://pubs.acs.org/doi/pdf/10.1021/ja00354a007&amp;sa=D&amp;sntz=1&amp;usg=AFrqEzdsfaSJrLwqYpGYquxK0V50Oco5_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Comparing PROBE clashscore to </a:t>
            </a:r>
            <a:br>
              <a:rPr lang="en-US" sz="4000" dirty="0" smtClean="0"/>
            </a:br>
            <a:r>
              <a:rPr lang="en-US" sz="4000" dirty="0" smtClean="0"/>
              <a:t>Restraints Manager non-bonded clashscore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CAB5-D784-44C4-8F59-C01100605B8F}" type="datetime1">
              <a:rPr lang="en-US" smtClean="0"/>
              <a:t>12/12/2013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PHENIX group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1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93" y="217714"/>
            <a:ext cx="5486398" cy="33908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165" y="217713"/>
            <a:ext cx="5486398" cy="339085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B3EF-1EEB-4539-B05A-53B00D934B38}" type="datetime1">
              <a:rPr lang="en-US" smtClean="0"/>
              <a:t>12/12/2013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PHENIX group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2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interesting points – XRAY Diffraction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06770"/>
            <a:ext cx="3751053" cy="424419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pl-PL" sz="1400" dirty="0" smtClean="0"/>
              <a:t>1c4s [994.6, 0.0, 58.4]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pl-PL" sz="1400" dirty="0" smtClean="0"/>
              <a:t>1d7z [0.0, 0.0, 54.5]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pl-PL" sz="1400" dirty="0" smtClean="0"/>
              <a:t>1iha [6.0, 4.5, 64.1]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pl-PL" sz="1400" dirty="0" smtClean="0"/>
              <a:t>2fil [39.4, 35.4, 88.9]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pt-BR" sz="1400" dirty="0" smtClean="0"/>
              <a:t>2elg [22.8, 11.4, 43.7]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pt-BR" sz="1400" dirty="0" smtClean="0"/>
              <a:t>1d9r [13.0, 10.4, 40.8]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pt-BR" sz="1400" dirty="0" smtClean="0"/>
              <a:t>2h0n [0.0, 0.0, 30.8]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pt-BR" sz="1400" dirty="0" smtClean="0"/>
              <a:t>2gpm [3.1, 3.1, 34.0]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pt-BR" sz="1400" dirty="0" smtClean="0"/>
              <a:t>2gq6 [4.0, 4.0, 38.5]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pt-BR" sz="1400" dirty="0" smtClean="0"/>
              <a:t>2g32 [2.3, 2.3, 40.4]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pt-BR" sz="1400" dirty="0" smtClean="0"/>
              <a:t>3ok2 [9.3, 8.9, 46.6]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pt-BR" sz="1400" dirty="0" smtClean="0"/>
              <a:t>452d [25.0, 25.0, 61.9]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pt-BR" sz="1400" dirty="0" smtClean="0"/>
              <a:t>2gq7 [4.7, 3.1, 41.4]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pt-BR" sz="1400" dirty="0" smtClean="0"/>
              <a:t>1xj9 [0.0, 0.0, 39.8]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pt-BR" sz="1400" dirty="0" smtClean="0"/>
              <a:t>1p54 [35.0, 29.4, 62.1]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53619" y="2406770"/>
            <a:ext cx="3751053" cy="4244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/>
              <a:t>1bq8 [42.2, 36.1, 5.0]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/>
              <a:t>1hya [6837.7, 181.8, 0.0]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/>
              <a:t>1v4f [137.3, 45.8, 3.9]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/>
              <a:t>1v6q [119.0, 47.6, 4.0]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/>
              <a:t>1v7h [143.8, 52.3, 7.8]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/>
              <a:t>1vtr [136.1, 71.0, 7.9]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/>
              <a:t>1wzb [91.3, 84.3, 2.7]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/>
              <a:t>2hya [11619.0, 201.1, 21.2]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/>
              <a:t>5fx2 [64.4, 60.7, 0.0]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/>
              <a:t>1m24 [43.8, 38.1, 3.8]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/>
              <a:t>1ym8 [89.5, 84.6, 4.0]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/>
              <a:t>1rwj [40.7, 38.7, 8.2]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/>
              <a:t>3pod [50.3, 40.4, 8.7]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/>
              <a:t>1xvr [58.5, 58.5, 15.2]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/>
              <a:t>1a7z [55.0, 51.9, 9.4]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/>
              <a:t>3cyr [46.7, 40.2, 2.8]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926238" y="2406770"/>
            <a:ext cx="3751053" cy="4244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/>
              <a:t>1hya [6837.7, 181.8, 0.0]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/>
              <a:t>1vtr [136.1, 71.0, 7.9]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/>
              <a:t>1wzb [91.3, 84.3, 2.7]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/>
              <a:t>2hya [11619.0, 201.1, 21.2]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/>
              <a:t>5fx2 [64.4, 60.7, 0.0]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/>
              <a:t>1ym8 [89.5, 84.6, 4.0]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/>
              <a:t>1c58 [345.1, 325.2, 6.9]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/>
              <a:t>1a7y [115.2, 110.4, 11.2]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/>
              <a:t>3njw [64.8, 64.8, 3.7]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/>
              <a:t>2d94 [147.5, 106.2, 31.9]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/>
              <a:t>4k7t [68.7, 61.1, 0.0]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/>
              <a:t>1w7q [95.2, 91.8, 24.4]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/>
              <a:t>1qfi [112.9, 105.0, 21.9]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/>
              <a:t>3thk [188.1, 188.1, 9.0]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/>
              <a:t>3p4j [149.5, 115.1, 20.4]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/>
              <a:t>1mou [90.0, 86.7, 16.9]</a:t>
            </a:r>
            <a:endParaRPr lang="en-US" sz="1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A1E1-BB89-438A-9C07-94772590954E}" type="datetime1">
              <a:rPr lang="en-US" smtClean="0"/>
              <a:t>12/12/2013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PHENIX group meeting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9291" y="1414742"/>
            <a:ext cx="9868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below represents: </a:t>
            </a:r>
          </a:p>
          <a:p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pdb_file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nb_score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including symmetry,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nb_score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including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symmetry,PROBE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clashscore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3400" y="2124759"/>
                <a:ext cx="10869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&lt;−30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124759"/>
                <a:ext cx="1086928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17510" y="2123163"/>
                <a:ext cx="10869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510" y="2123163"/>
                <a:ext cx="1086928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067123" y="2120285"/>
                <a:ext cx="10869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&gt;60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123" y="2120285"/>
                <a:ext cx="1086928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47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9947"/>
                <a:ext cx="10515600" cy="57370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u="sng" dirty="0" smtClean="0"/>
                  <a:t>More info</a:t>
                </a:r>
                <a:endParaRPr lang="en-US" u="sng" dirty="0" smtClean="0">
                  <a:hlinkClick r:id="rId2"/>
                </a:endParaRPr>
              </a:p>
              <a:p>
                <a:r>
                  <a:rPr lang="en-US" sz="2400" dirty="0" smtClean="0">
                    <a:hlinkClick r:id="rId2"/>
                  </a:rPr>
                  <a:t>Non-bonded clashscore page</a:t>
                </a:r>
                <a:endParaRPr lang="en-US" sz="2400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u="sng" dirty="0" smtClean="0"/>
                  <a:t>Other issues</a:t>
                </a:r>
              </a:p>
              <a:p>
                <a:r>
                  <a:rPr lang="en-US" sz="2400" dirty="0" smtClean="0"/>
                  <a:t>Proposed name (to differentiate from PROBE clashscore)</a:t>
                </a:r>
              </a:p>
              <a:p>
                <a:pPr lvl="1"/>
                <a:r>
                  <a:rPr lang="en-US" dirty="0"/>
                  <a:t>Total Overlap Nonbonded Interaction in Crystals - TONIC score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endParaRPr lang="en-US" sz="2000" dirty="0" smtClean="0"/>
              </a:p>
              <a:p>
                <a:r>
                  <a:rPr lang="en-US" sz="2400" dirty="0"/>
                  <a:t>If we are changing the nonbonded clashscore, wouldn't it make more sense to make a score that is proportional </a:t>
                </a:r>
                <a:r>
                  <a:rPr lang="en-US" sz="2400" dirty="0" smtClean="0"/>
                  <a:t>to</a:t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𝑣𝑑𝑤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𝑚𝑜𝑑𝑒𝑙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𝑟𝑎𝑑𝑖𝑢𝑠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𝑠𝑚𝑎𝑙𝑙𝑒𝑟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𝑐𝑙𝑎𝑠h𝑖𝑛𝑔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𝑎𝑡𝑜𝑚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9947"/>
                <a:ext cx="10515600" cy="5737016"/>
              </a:xfrm>
              <a:blipFill rotWithShape="0">
                <a:blip r:embed="rId3"/>
                <a:stretch>
                  <a:fillRect l="-1217" t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F812-91FE-4B5D-BF64-FA6ACA42B703}" type="datetime1">
              <a:rPr lang="en-US" smtClean="0"/>
              <a:t>12/12/2013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PHENIX group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7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Develop a PROBE like clash score, faster and </a:t>
            </a:r>
            <a:r>
              <a:rPr lang="en-US" smtClean="0"/>
              <a:t>integrated into </a:t>
            </a:r>
            <a:r>
              <a:rPr lang="en-US" dirty="0" smtClean="0"/>
              <a:t>the refinement process.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82C7-E7D4-4D75-88C8-B6ACC020EA02}" type="datetime1">
              <a:rPr lang="en-US" smtClean="0"/>
              <a:t>12/12/2013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PHENIX group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 properties and other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PROBE ignores clashes that are due to symmetry operation</a:t>
            </a:r>
          </a:p>
          <a:p>
            <a:r>
              <a:rPr lang="en-US" dirty="0" smtClean="0"/>
              <a:t>VDW radius of oxygen used by PROBE is smaller (1.4A) compare to the one used in restraints manager (1.52A)</a:t>
            </a:r>
          </a:p>
          <a:p>
            <a:endParaRPr lang="en-US" dirty="0"/>
          </a:p>
          <a:p>
            <a:r>
              <a:rPr lang="en-US" dirty="0" smtClean="0"/>
              <a:t>References:</a:t>
            </a:r>
          </a:p>
          <a:p>
            <a:r>
              <a:rPr lang="en-US" sz="1600" dirty="0"/>
              <a:t>Li and Nussinov, Proteins, 32 111-127 (1998)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A set of van der Waals and Coulombic radii of protein atoms for molecular and solvent-accessible surface calculation, packing evaluation, and docking</a:t>
            </a:r>
            <a:endParaRPr lang="en-US" sz="1600" dirty="0"/>
          </a:p>
          <a:p>
            <a:r>
              <a:rPr lang="en-US" sz="1600" dirty="0">
                <a:hlinkClick r:id="rId3"/>
              </a:rPr>
              <a:t>Intermolecular nonbonded contact distances in organic crystal structures: Comparison with distances expected from van der Waals radii</a:t>
            </a:r>
            <a:endParaRPr lang="en-US" sz="1600" dirty="0"/>
          </a:p>
          <a:p>
            <a:r>
              <a:rPr lang="en-US" sz="1600" dirty="0">
                <a:hlinkClick r:id="rId4"/>
              </a:rPr>
              <a:t>Gavezzotti, J. Am. Chem. Soc. (1983) 105, 5220-5225.</a:t>
            </a:r>
            <a:endParaRPr lang="en-US" sz="1600" dirty="0"/>
          </a:p>
          <a:p>
            <a:r>
              <a:rPr lang="en-US" sz="1600" dirty="0"/>
              <a:t>Bondi, J. Phys. Chem. (1964), V68, N3, 441-451. , </a:t>
            </a:r>
            <a:r>
              <a:rPr lang="en-US" sz="1600" dirty="0">
                <a:hlinkClick r:id="rId5"/>
              </a:rPr>
              <a:t>van der Waals Volumes and Radii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5329-2C07-444A-9E43-0EC3C02D8B36}" type="datetime1">
              <a:rPr lang="en-US" smtClean="0"/>
              <a:t>12/12/2013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PHENIX group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Restraints Manager non-bonded clashscore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080" y="1573163"/>
            <a:ext cx="8119840" cy="5010392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64F1-2AA4-4BD4-9557-3E9585FBAB1D}" type="datetime1">
              <a:rPr lang="en-US" smtClean="0"/>
              <a:t>12/12/2013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PHENIX group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7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297" y="1825625"/>
            <a:ext cx="11464413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The number of files with         		</a:t>
            </a:r>
            <a:r>
              <a:rPr lang="en-US" b="1" i="1" u="sng" dirty="0" smtClean="0"/>
              <a:t>abs(clashscore - nb_clashscore) &gt; 10</a:t>
            </a:r>
            <a:r>
              <a:rPr lang="en-US" u="sng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NEUTRON DIFFRACTION            	has     	3 	out of    	66</a:t>
            </a:r>
            <a:br>
              <a:rPr lang="en-US" dirty="0" smtClean="0"/>
            </a:br>
            <a:r>
              <a:rPr lang="en-US" dirty="0" smtClean="0"/>
              <a:t>NMR                            			has   	608  	out of 		10162</a:t>
            </a:r>
            <a:br>
              <a:rPr lang="en-US" dirty="0" smtClean="0"/>
            </a:br>
            <a:r>
              <a:rPr lang="en-US" dirty="0" smtClean="0"/>
              <a:t>X-RAY DIFFRACTION              		has  	5016 	out of 		83757</a:t>
            </a:r>
            <a:br>
              <a:rPr lang="en-US" dirty="0" smtClean="0"/>
            </a:br>
            <a:r>
              <a:rPr lang="en-US" dirty="0" smtClean="0"/>
              <a:t>SMALL ANGLE X-RAY SCATTERING   	has     	4  	out of    	46</a:t>
            </a:r>
            <a:br>
              <a:rPr lang="en-US" dirty="0" smtClean="0"/>
            </a:br>
            <a:r>
              <a:rPr lang="en-US" dirty="0" smtClean="0"/>
              <a:t>Other                          			has     	0  	out of    	24</a:t>
            </a:r>
            <a:br>
              <a:rPr lang="en-US" dirty="0" smtClean="0"/>
            </a:br>
            <a:r>
              <a:rPr lang="en-US" dirty="0" smtClean="0"/>
              <a:t>ELECTRON MICROSCOPE            	has    	56 	out of   	688</a:t>
            </a:r>
          </a:p>
          <a:p>
            <a:pPr marL="0" indent="0">
              <a:buNone/>
            </a:pPr>
            <a:r>
              <a:rPr lang="en-US" u="sng" dirty="0" smtClean="0"/>
              <a:t>The number of files with 	</a:t>
            </a:r>
            <a:r>
              <a:rPr lang="en-US" b="1" i="1" u="sng" dirty="0" smtClean="0"/>
              <a:t>abs(clashscore - without_sym_nb_clashscore) &gt; 10</a:t>
            </a:r>
            <a:r>
              <a:rPr lang="en-US" u="sng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NEUTRON DIFFRACTION            	has     	5  	out of    	66</a:t>
            </a:r>
            <a:br>
              <a:rPr lang="en-US" dirty="0" smtClean="0"/>
            </a:br>
            <a:r>
              <a:rPr lang="en-US" dirty="0" smtClean="0"/>
              <a:t>NMR                           			has   	608  	out of 		10162</a:t>
            </a:r>
            <a:br>
              <a:rPr lang="en-US" dirty="0" smtClean="0"/>
            </a:br>
            <a:r>
              <a:rPr lang="en-US" dirty="0" smtClean="0"/>
              <a:t>X-RAY DIFFRACTION              		has  	2097  	out of 		83757</a:t>
            </a:r>
            <a:br>
              <a:rPr lang="en-US" dirty="0" smtClean="0"/>
            </a:br>
            <a:r>
              <a:rPr lang="en-US" dirty="0" smtClean="0"/>
              <a:t>SMALL ANGLE X-RAY SCATTERING   	has     	4  	out of    	46</a:t>
            </a:r>
            <a:br>
              <a:rPr lang="en-US" dirty="0" smtClean="0"/>
            </a:br>
            <a:r>
              <a:rPr lang="en-US" dirty="0" smtClean="0"/>
              <a:t>Other                         			has     	0  	out of    	24</a:t>
            </a:r>
            <a:br>
              <a:rPr lang="en-US" dirty="0" smtClean="0"/>
            </a:br>
            <a:r>
              <a:rPr lang="en-US" dirty="0" smtClean="0"/>
              <a:t>ELECTRON MICROSCOPE            	has    	51  	out of   	688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9F7A-60F3-40A0-8FED-1831516FFEEE}" type="datetime1">
              <a:rPr lang="en-US" smtClean="0"/>
              <a:t>12/12/2013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PHENIX group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8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297" y="1825625"/>
            <a:ext cx="11464413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The number of files with </a:t>
            </a:r>
            <a:r>
              <a:rPr lang="en-US" b="1" i="1" u="sng" dirty="0" smtClean="0"/>
              <a:t>abs(clashscore - nb_clashscore)/(clashscore + 0.001) &gt; 0.3</a:t>
            </a:r>
            <a:r>
              <a:rPr lang="en-US" u="sng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NEUTRON DIFFRACTION            	has    	19  	 out of    	66</a:t>
            </a:r>
            <a:br>
              <a:rPr lang="en-US" dirty="0" smtClean="0"/>
            </a:br>
            <a:r>
              <a:rPr lang="en-US" dirty="0" smtClean="0"/>
              <a:t>NMR                            			has  	2652 	 out of 		10162</a:t>
            </a:r>
            <a:br>
              <a:rPr lang="en-US" dirty="0" smtClean="0"/>
            </a:br>
            <a:r>
              <a:rPr lang="en-US" dirty="0" smtClean="0"/>
              <a:t>X-RAY DIFFRACTION              		has 	23344	 out of 		83757</a:t>
            </a:r>
            <a:br>
              <a:rPr lang="en-US" dirty="0" smtClean="0"/>
            </a:br>
            <a:r>
              <a:rPr lang="en-US" dirty="0" smtClean="0"/>
              <a:t>SMALL ANGLE X-RAY SCATTERING   	has    	13  	 out of    	46</a:t>
            </a:r>
            <a:br>
              <a:rPr lang="en-US" dirty="0" smtClean="0"/>
            </a:br>
            <a:r>
              <a:rPr lang="en-US" dirty="0" smtClean="0"/>
              <a:t>Other                          			has     	0  	 out of    	24</a:t>
            </a:r>
            <a:br>
              <a:rPr lang="en-US" dirty="0" smtClean="0"/>
            </a:br>
            <a:r>
              <a:rPr lang="en-US" dirty="0" smtClean="0"/>
              <a:t>ELECTRON MICROSCOPE           	has   	199  	 out of   	688</a:t>
            </a:r>
          </a:p>
          <a:p>
            <a:pPr marL="0" indent="0">
              <a:buNone/>
            </a:pPr>
            <a:r>
              <a:rPr lang="en-US" u="sng" dirty="0" smtClean="0"/>
              <a:t>The number of files with </a:t>
            </a:r>
            <a:r>
              <a:rPr lang="en-US" b="1" i="1" u="sng" dirty="0" smtClean="0"/>
              <a:t>abs(total_nb_clashscore - without_sym_nb_clashscore) &gt; 10</a:t>
            </a:r>
            <a:r>
              <a:rPr lang="en-US" u="sng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NEUTRON DIFFRACTION            	has     	1 	 out of    	66</a:t>
            </a:r>
            <a:br>
              <a:rPr lang="en-US" dirty="0" smtClean="0"/>
            </a:br>
            <a:r>
              <a:rPr lang="en-US" dirty="0" smtClean="0"/>
              <a:t>NMR                            			has     	0 	 out of 		10162</a:t>
            </a:r>
            <a:br>
              <a:rPr lang="en-US" dirty="0" smtClean="0"/>
            </a:br>
            <a:r>
              <a:rPr lang="en-US" dirty="0" smtClean="0"/>
              <a:t>X-RAY DIFFRACTION              		has  	1277 	 out of 		83757</a:t>
            </a:r>
            <a:br>
              <a:rPr lang="en-US" dirty="0" smtClean="0"/>
            </a:br>
            <a:r>
              <a:rPr lang="en-US" dirty="0" smtClean="0"/>
              <a:t>SMALL ANGLE X-RAY SCATTERING   	has     	0 	 out of    	46</a:t>
            </a:r>
            <a:br>
              <a:rPr lang="en-US" dirty="0" smtClean="0"/>
            </a:br>
            <a:r>
              <a:rPr lang="en-US" dirty="0" smtClean="0"/>
              <a:t>Other                          			has     	0 	 out of    	24</a:t>
            </a:r>
            <a:br>
              <a:rPr lang="en-US" dirty="0" smtClean="0"/>
            </a:br>
            <a:r>
              <a:rPr lang="en-US" dirty="0" smtClean="0"/>
              <a:t>ELECTRON MICROSCOPE            	has     	6 	 out of   	688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C2F6-9D1D-46B8-962C-3EA17EAFD5D9}" type="datetime1">
              <a:rPr lang="en-US" smtClean="0"/>
              <a:t>12/12/2013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PHENIX group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2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5" y="1"/>
            <a:ext cx="5486400" cy="33908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195" y="-26893"/>
            <a:ext cx="5486400" cy="33908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5" y="3413316"/>
            <a:ext cx="5486400" cy="33908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195" y="3413315"/>
            <a:ext cx="5486400" cy="3390853"/>
          </a:xfrm>
          <a:prstGeom prst="rect">
            <a:avLst/>
          </a:prstGeom>
        </p:spPr>
      </p:pic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9A17-E35B-4C7E-AA12-80A5B9D0215D}" type="datetime1">
              <a:rPr lang="en-US" smtClean="0"/>
              <a:t>12/12/2013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92" y="217714"/>
            <a:ext cx="5486400" cy="33908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164" y="217713"/>
            <a:ext cx="5486400" cy="339085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5C89-3A32-4CC2-AA73-68D6D21590F2}" type="datetime1">
              <a:rPr lang="en-US" smtClean="0"/>
              <a:t>12/12/2013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PHENIX group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1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6" y="1"/>
            <a:ext cx="5486398" cy="33908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196" y="1"/>
            <a:ext cx="5486398" cy="33908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6" y="3413316"/>
            <a:ext cx="5486398" cy="33908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196" y="3413315"/>
            <a:ext cx="5486398" cy="339085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098766" y="2974298"/>
            <a:ext cx="42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2zij</a:t>
            </a:r>
            <a:endParaRPr lang="en-US" sz="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185D-7FDD-4016-9A80-7BA0F066ED48}" type="datetime1">
              <a:rPr lang="en-US" smtClean="0"/>
              <a:t>12/12/2013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0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573</Words>
  <Application>Microsoft Office PowerPoint</Application>
  <PresentationFormat>Widescreen</PresentationFormat>
  <Paragraphs>109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Comparing PROBE clashscore to  Restraints Manager non-bonded clashscore</vt:lpstr>
      <vt:lpstr>Motivation</vt:lpstr>
      <vt:lpstr>Chemical properties and other issues</vt:lpstr>
      <vt:lpstr>Restraints Manager non-bonded clashscore</vt:lpstr>
      <vt:lpstr>Scoring Differences</vt:lpstr>
      <vt:lpstr>Difference</vt:lpstr>
      <vt:lpstr>PowerPoint Presentation</vt:lpstr>
      <vt:lpstr>PowerPoint Presentation</vt:lpstr>
      <vt:lpstr>PowerPoint Presentation</vt:lpstr>
      <vt:lpstr>PowerPoint Presentation</vt:lpstr>
      <vt:lpstr>List of interesting points – XRAY Diffraction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Youval Dar</dc:creator>
  <cp:lastModifiedBy>Youval Dar</cp:lastModifiedBy>
  <cp:revision>40</cp:revision>
  <dcterms:created xsi:type="dcterms:W3CDTF">2013-12-12T18:05:38Z</dcterms:created>
  <dcterms:modified xsi:type="dcterms:W3CDTF">2013-12-13T06:04:40Z</dcterms:modified>
</cp:coreProperties>
</file>