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59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71"/>
    <a:srgbClr val="FFD44B"/>
    <a:srgbClr val="E6E6E6"/>
    <a:srgbClr val="FF8585"/>
    <a:srgbClr val="AFDC7E"/>
    <a:srgbClr val="9148C8"/>
    <a:srgbClr val="00339A"/>
    <a:srgbClr val="008DF6"/>
    <a:srgbClr val="3FCDFF"/>
    <a:srgbClr val="2DF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7639B-8EDD-450D-B256-4065B62A3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93822E-1E43-4657-8B6D-C1132AB6B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6A809-3310-4FE5-A352-66ABE385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F436D-A832-4041-B898-6D4E656B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D3BB6-396B-4944-906C-D3862B30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1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ABF92-B31F-446E-8191-451153B0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AAB566-6A9D-4D22-B33F-22780E83B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BAB89-F91C-45C3-95C3-FCB50B63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3D44C-D16B-449C-9076-DAEE2AAD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F4F5A-41E9-4C72-847B-A634DC3F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0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641251-5FF4-44EE-9BD6-384BE1EDB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9E019-EC76-4E96-8983-2AC311505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B5A55-2CA5-4A39-B118-E9F2445D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EA16-6D61-42A9-93FB-4AE66A91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A6014-F08C-46F1-BB76-DC4E9E7E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E1419-E6CC-417F-BE11-8DE361C9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87424-D421-4EBB-979A-06E784B3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6211D-FCF6-4C18-A7F3-71233820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CE307-A06B-4772-BAF0-872C2071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B0A92-AC9D-469F-9187-BE0D1BBD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FADF-2CB6-4419-8E60-95F63FF1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8B8EC-DA37-48C9-8B6C-EE4B48F75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F05C0-CE3A-4BAC-B315-BAC7C505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E968C-DCAE-4559-822C-C2F1C56D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7EAA2-E139-4F2F-99AF-923DEDDA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7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3C732-89BB-4317-9125-81957CC6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4957F-10B1-4C87-A448-2DEFE548C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59E42-D044-4046-A5B8-046067D73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2CB84-615B-4149-BEA3-2B4B3B89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9946D-A298-4023-9094-7D79D161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EA3A97-9D87-4868-AFD0-1D41FD53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6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8C95D-852E-4816-BCA5-AEA6316A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CA45F-0926-4B13-81CD-8194D37E9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0AB65-164F-4C6C-B469-60C828C4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F2711-6078-45BF-AA88-94CE9E9AB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522EA-7F39-4CBB-B9F0-E03DB40F5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CAF93A-8862-4BEC-A61A-20C6236F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699406-CB3A-42BE-81E8-2B82BB02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08F790-ACE8-4782-B54A-0B69D93E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4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43B24-D28C-4930-AD8B-100767EE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E3392B-8434-486A-9AFD-AF6EBE17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1626F0-FA87-41E5-9BFF-DD538D3C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8791E-DA52-43DA-BE55-71CF4780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9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23E763-2A0C-4BB8-B437-5F61A6BF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62FCCE-163F-41A3-B9C5-B312FC06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461D2-A2EA-4D25-889A-314DAB87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8310-C91B-470A-9BED-0A69EFB1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82C29-0942-4E7D-8700-6821893A8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339C9-5BFA-46E7-919C-771D7417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01514-B1E5-496E-A658-BF7790DE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DFFF8-94D7-4838-B727-D6A5BCC9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28520-A768-4C54-89B3-BB7217EB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5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4BFDC-45BD-400D-8C7C-04A51720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80526B-BE21-40AF-AD94-3BA16DE64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C6DB7-7D93-4B6C-99C5-54A4C2714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7BAC4-8255-47B8-A38D-6C1EDE3A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844A7-65C3-4F51-AF48-F590DB6F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DAF44-38BA-435B-8D86-3AEB6BC0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2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482AD8-E287-4624-9F07-63B91D5D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A64D7-F955-4B87-8443-BE906AD9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17191-1A7C-47DF-B574-3461848F1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7D3F8-F08B-43C2-9261-B1AE98FAEF07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76293-F344-4DDE-9135-0E02A2F11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C81C3-2B80-4044-ADD2-831CD9A4A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05E575-608D-49A4-9669-33E6EA642802}"/>
              </a:ext>
            </a:extLst>
          </p:cNvPr>
          <p:cNvSpPr/>
          <p:nvPr/>
        </p:nvSpPr>
        <p:spPr>
          <a:xfrm>
            <a:off x="0" y="1308206"/>
            <a:ext cx="12192000" cy="86425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82429"/>
              </a:avLst>
            </a:prstTxWarp>
            <a:spAutoFit/>
          </a:bodyPr>
          <a:lstStyle/>
          <a:p>
            <a:pPr algn="ctr"/>
            <a:r>
              <a:rPr lang="ko-KR" altLang="en-US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모 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&amp; </a:t>
            </a:r>
            <a:r>
              <a:rPr lang="ko-KR" altLang="en-US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도</a:t>
            </a:r>
            <a:endParaRPr lang="en-US" altLang="ko-KR" sz="60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4408988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52DE1622-4AF6-4E18-BBBF-8A20B32135B4}"/>
              </a:ext>
            </a:extLst>
          </p:cNvPr>
          <p:cNvSpPr/>
          <p:nvPr/>
        </p:nvSpPr>
        <p:spPr>
          <a:xfrm>
            <a:off x="1230944" y="3699083"/>
            <a:ext cx="2917371" cy="1930400"/>
          </a:xfrm>
          <a:prstGeom prst="wedgeRoundRectCallout">
            <a:avLst>
              <a:gd name="adj1" fmla="val 60852"/>
              <a:gd name="adj2" fmla="val 239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chemeClr val="tx1"/>
                </a:solidFill>
              </a:rPr>
              <a:t>발표 시작 할게용</a:t>
            </a:r>
            <a:r>
              <a:rPr lang="en-US" altLang="ko-KR" sz="4000">
                <a:solidFill>
                  <a:schemeClr val="tx1"/>
                </a:solidFill>
              </a:rPr>
              <a:t>~</a:t>
            </a:r>
            <a:endParaRPr lang="ko-KR" altLang="en-US" sz="40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56582-2DD7-40CD-9E9C-1AD54AC81905}"/>
              </a:ext>
            </a:extLst>
          </p:cNvPr>
          <p:cNvSpPr txBox="1"/>
          <p:nvPr/>
        </p:nvSpPr>
        <p:spPr>
          <a:xfrm>
            <a:off x="9487153" y="4758243"/>
            <a:ext cx="1084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팀원</a:t>
            </a:r>
            <a:endParaRPr lang="en-US" altLang="ko-KR" dirty="0"/>
          </a:p>
          <a:p>
            <a:pPr algn="ctr"/>
            <a:r>
              <a:rPr lang="ko-KR" altLang="en-US" dirty="0" err="1"/>
              <a:t>유동희</a:t>
            </a:r>
            <a:endParaRPr lang="en-US" altLang="ko-KR" dirty="0"/>
          </a:p>
          <a:p>
            <a:pPr algn="ctr"/>
            <a:r>
              <a:rPr lang="ko-KR" altLang="en-US" dirty="0"/>
              <a:t>위지원</a:t>
            </a:r>
            <a:endParaRPr lang="en-US" altLang="ko-KR" dirty="0"/>
          </a:p>
          <a:p>
            <a:pPr algn="ctr"/>
            <a:r>
              <a:rPr lang="ko-KR" altLang="en-US" dirty="0"/>
              <a:t>이재영</a:t>
            </a:r>
            <a:endParaRPr lang="en-US" altLang="ko-KR" dirty="0"/>
          </a:p>
          <a:p>
            <a:pPr algn="ctr"/>
            <a:r>
              <a:rPr lang="ko-KR" altLang="en-US" dirty="0" err="1"/>
              <a:t>이충민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52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344624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D3D09B-9144-4B60-B89F-C47EAD8D985B}"/>
              </a:ext>
            </a:extLst>
          </p:cNvPr>
          <p:cNvSpPr/>
          <p:nvPr/>
        </p:nvSpPr>
        <p:spPr>
          <a:xfrm>
            <a:off x="2667000" y="3075057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 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</a:t>
            </a:r>
            <a:endParaRPr lang="en-US" altLang="ko-KR" sz="4000" b="1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Picture 2" descr="D-171] 공부 끝 - 오르비">
            <a:extLst>
              <a:ext uri="{FF2B5EF4-FFF2-40B4-BE49-F238E27FC236}">
                <a16:creationId xmlns:a16="http://schemas.microsoft.com/office/drawing/2014/main" id="{BE160E03-C2AA-4700-B86E-1BF26BFCE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662463" y="5109027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-171] 공부 끝 - 오르비">
            <a:extLst>
              <a:ext uri="{FF2B5EF4-FFF2-40B4-BE49-F238E27FC236}">
                <a16:creationId xmlns:a16="http://schemas.microsoft.com/office/drawing/2014/main" id="{EF856253-1BC9-43B0-AB51-04437CC79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745752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B420C325-FBF8-4837-954B-473865AAD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5195398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EF1928FA-B098-4524-827A-4204E11F5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7048654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-171] 공부 끝 - 오르비">
            <a:extLst>
              <a:ext uri="{FF2B5EF4-FFF2-40B4-BE49-F238E27FC236}">
                <a16:creationId xmlns:a16="http://schemas.microsoft.com/office/drawing/2014/main" id="{BE65B58F-FF4C-4EA3-AAE0-BE2A6AB87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039079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-171] 공부 끝 - 오르비">
            <a:extLst>
              <a:ext uri="{FF2B5EF4-FFF2-40B4-BE49-F238E27FC236}">
                <a16:creationId xmlns:a16="http://schemas.microsoft.com/office/drawing/2014/main" id="{2005B0A6-EE5B-48FA-8B52-49373A8CF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344624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-171] 공부 끝 - 오르비">
            <a:extLst>
              <a:ext uri="{FF2B5EF4-FFF2-40B4-BE49-F238E27FC236}">
                <a16:creationId xmlns:a16="http://schemas.microsoft.com/office/drawing/2014/main" id="{49DFC296-E321-40F7-A920-488F574C0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0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-171] 공부 끝 - 오르비">
            <a:extLst>
              <a:ext uri="{FF2B5EF4-FFF2-40B4-BE49-F238E27FC236}">
                <a16:creationId xmlns:a16="http://schemas.microsoft.com/office/drawing/2014/main" id="{E9987C45-D609-4665-8872-4375E45E3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662463" y="-2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-171] 공부 끝 - 오르비">
            <a:extLst>
              <a:ext uri="{FF2B5EF4-FFF2-40B4-BE49-F238E27FC236}">
                <a16:creationId xmlns:a16="http://schemas.microsoft.com/office/drawing/2014/main" id="{9A1F2027-16A0-4559-A2FA-B667F7293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8745752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-171] 공부 끝 - 오르비">
            <a:extLst>
              <a:ext uri="{FF2B5EF4-FFF2-40B4-BE49-F238E27FC236}">
                <a16:creationId xmlns:a16="http://schemas.microsoft.com/office/drawing/2014/main" id="{1AB83FF9-8927-464B-AFD8-66B4BB2F3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5195398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-171] 공부 끝 - 오르비">
            <a:extLst>
              <a:ext uri="{FF2B5EF4-FFF2-40B4-BE49-F238E27FC236}">
                <a16:creationId xmlns:a16="http://schemas.microsoft.com/office/drawing/2014/main" id="{10AF797D-C14E-4584-9CD4-9591F8F81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7048654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-171] 공부 끝 - 오르비">
            <a:extLst>
              <a:ext uri="{FF2B5EF4-FFF2-40B4-BE49-F238E27FC236}">
                <a16:creationId xmlns:a16="http://schemas.microsoft.com/office/drawing/2014/main" id="{C592A194-0E61-455E-BB24-188A1D382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039079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3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목차</a:t>
            </a:r>
            <a:endParaRPr lang="en-US" altLang="ko-KR" sz="36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-171] 공부 끝 - 오르비">
            <a:extLst>
              <a:ext uri="{FF2B5EF4-FFF2-40B4-BE49-F238E27FC236}">
                <a16:creationId xmlns:a16="http://schemas.microsoft.com/office/drawing/2014/main" id="{42C2A5CF-2C6B-454A-8264-78ABD29D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263360" y="121464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43FB366-76B2-21FB-301A-01C903599D8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49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모</a:t>
            </a:r>
            <a:r>
              <a:rPr lang="en-US" altLang="ko-KR" dirty="0"/>
              <a:t>&amp;</a:t>
            </a:r>
            <a:r>
              <a:rPr lang="ko-KR" altLang="en-US" dirty="0"/>
              <a:t>도</a:t>
            </a:r>
            <a:r>
              <a:rPr lang="en-US" altLang="ko-KR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STACKS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진행 순서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기획 스케치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61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E2EE60DC-AAA1-497E-9CB8-F5C47270E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817976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모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&amp;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도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961929-FFC0-4A37-83EA-CAD2D7A7D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59" y="3699832"/>
            <a:ext cx="2206041" cy="22060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54C73B-4C7B-4AE6-9B63-D716BA249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49" y="3408149"/>
            <a:ext cx="2194904" cy="3374024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127D374-F64D-4FF2-B053-2DE28D4BF714}"/>
              </a:ext>
            </a:extLst>
          </p:cNvPr>
          <p:cNvSpPr/>
          <p:nvPr/>
        </p:nvSpPr>
        <p:spPr>
          <a:xfrm>
            <a:off x="8070073" y="1345783"/>
            <a:ext cx="2917371" cy="1930400"/>
          </a:xfrm>
          <a:prstGeom prst="wedgeRoundRectCallout">
            <a:avLst>
              <a:gd name="adj1" fmla="val 25155"/>
              <a:gd name="adj2" fmla="val 614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누구나 즐겁게 도전할 수 있는 트레이딩 게임 입니다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30985AC7-5753-227B-028B-230DCFADA7C4}"/>
              </a:ext>
            </a:extLst>
          </p:cNvPr>
          <p:cNvSpPr/>
          <p:nvPr/>
        </p:nvSpPr>
        <p:spPr>
          <a:xfrm>
            <a:off x="1615440" y="3154680"/>
            <a:ext cx="5205133" cy="2751193"/>
          </a:xfrm>
          <a:prstGeom prst="wedgeRoundRectCallout">
            <a:avLst>
              <a:gd name="adj1" fmla="val 76349"/>
              <a:gd name="adj2" fmla="val 10103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임의의 정보를 추리하여 증권을 매수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매도하여 모든 라운드가 종료되었을 시 가장 많은 소지금을 가지고 있는 플레이어가 승리합니다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332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게임 진행 순서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-171] 공부 끝 - 오르비">
            <a:extLst>
              <a:ext uri="{FF2B5EF4-FFF2-40B4-BE49-F238E27FC236}">
                <a16:creationId xmlns:a16="http://schemas.microsoft.com/office/drawing/2014/main" id="{42C2A5CF-2C6B-454A-8264-78ABD29D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263360" y="121464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43FB366-76B2-21FB-301A-01C903599D8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49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라운드마다 주가가 변경되는 시초가 </a:t>
            </a:r>
            <a:r>
              <a:rPr lang="en-US" altLang="ko-KR" dirty="0"/>
              <a:t>2000</a:t>
            </a:r>
            <a:r>
              <a:rPr lang="ko-KR" altLang="en-US" dirty="0"/>
              <a:t>원인 증권 </a:t>
            </a:r>
            <a:r>
              <a:rPr lang="en-US" altLang="ko-KR" dirty="0"/>
              <a:t>5</a:t>
            </a:r>
            <a:r>
              <a:rPr lang="ko-KR" altLang="en-US" dirty="0"/>
              <a:t>개가 있다</a:t>
            </a:r>
            <a:r>
              <a:rPr lang="en-US" altLang="ko-KR" dirty="0"/>
              <a:t>.</a:t>
            </a:r>
            <a:r>
              <a:rPr lang="ko-KR" altLang="en-US" dirty="0"/>
              <a:t>플레이어의 </a:t>
            </a:r>
            <a:r>
              <a:rPr lang="ko-KR" altLang="en-US" dirty="0" err="1"/>
              <a:t>시드머니는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만원으로 시작한다</a:t>
            </a:r>
            <a:r>
              <a:rPr lang="en-US" altLang="ko-KR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임의의 시간안에 속보</a:t>
            </a:r>
            <a:r>
              <a:rPr lang="en-US" altLang="ko-KR" dirty="0"/>
              <a:t>, </a:t>
            </a:r>
            <a:r>
              <a:rPr lang="ko-KR" altLang="en-US" dirty="0"/>
              <a:t>상승률</a:t>
            </a:r>
            <a:r>
              <a:rPr lang="en-US" altLang="ko-KR" dirty="0"/>
              <a:t>, </a:t>
            </a:r>
            <a:r>
              <a:rPr lang="ko-KR" altLang="en-US" dirty="0"/>
              <a:t>차트를 참고해 증권의 상승</a:t>
            </a:r>
            <a:r>
              <a:rPr lang="en-US" altLang="ko-KR" dirty="0"/>
              <a:t>,</a:t>
            </a:r>
            <a:r>
              <a:rPr lang="ko-KR" altLang="en-US" dirty="0"/>
              <a:t>하락을 예측하여 매수</a:t>
            </a:r>
            <a:r>
              <a:rPr lang="en-US" altLang="ko-KR" dirty="0"/>
              <a:t>, </a:t>
            </a:r>
            <a:r>
              <a:rPr lang="ko-KR" altLang="en-US" dirty="0"/>
              <a:t>매도를 진행한다</a:t>
            </a:r>
            <a:r>
              <a:rPr lang="en-US" altLang="ko-KR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시간이 지나 주가가 변경되면 상승률</a:t>
            </a:r>
            <a:r>
              <a:rPr lang="en-US" altLang="ko-KR" dirty="0"/>
              <a:t>, </a:t>
            </a:r>
            <a:r>
              <a:rPr lang="ko-KR" altLang="en-US" dirty="0"/>
              <a:t>차트</a:t>
            </a:r>
            <a:r>
              <a:rPr lang="en-US" altLang="ko-KR" dirty="0"/>
              <a:t>, </a:t>
            </a:r>
            <a:r>
              <a:rPr lang="ko-KR" altLang="en-US" dirty="0"/>
              <a:t>잔액 등의 내용이 변경된다</a:t>
            </a:r>
            <a:r>
              <a:rPr lang="en-US" altLang="ko-KR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플레이어는 라운드안에 매수</a:t>
            </a:r>
            <a:r>
              <a:rPr lang="en-US" altLang="ko-KR" dirty="0"/>
              <a:t>,</a:t>
            </a:r>
            <a:r>
              <a:rPr lang="ko-KR" altLang="en-US" dirty="0"/>
              <a:t>매도를 자유롭게 진행할 수 있다</a:t>
            </a:r>
            <a:r>
              <a:rPr lang="en-US" altLang="ko-KR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모든 라운드가 종료되었을 때 잔액이 가장 높은 플레이어가 승리한다</a:t>
            </a:r>
            <a:r>
              <a:rPr lang="en-US" altLang="ko-KR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20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STACKS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-171] 공부 끝 - 오르비">
            <a:extLst>
              <a:ext uri="{FF2B5EF4-FFF2-40B4-BE49-F238E27FC236}">
                <a16:creationId xmlns:a16="http://schemas.microsoft.com/office/drawing/2014/main" id="{42C2A5CF-2C6B-454A-8264-78ABD29D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659600" y="184260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-171] 공부 끝 - 오르비">
            <a:extLst>
              <a:ext uri="{FF2B5EF4-FFF2-40B4-BE49-F238E27FC236}">
                <a16:creationId xmlns:a16="http://schemas.microsoft.com/office/drawing/2014/main" id="{111835AC-122B-464D-976D-86D887A388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886980" y="184260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B82839A2-E5D7-814E-1E7B-541AC3FF5E81}"/>
              </a:ext>
            </a:extLst>
          </p:cNvPr>
          <p:cNvSpPr/>
          <p:nvPr/>
        </p:nvSpPr>
        <p:spPr>
          <a:xfrm>
            <a:off x="601162" y="2313729"/>
            <a:ext cx="2855494" cy="28554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D-171] 공부 끝 - 오르비">
            <a:extLst>
              <a:ext uri="{FF2B5EF4-FFF2-40B4-BE49-F238E27FC236}">
                <a16:creationId xmlns:a16="http://schemas.microsoft.com/office/drawing/2014/main" id="{A4A4D8BD-93C8-4474-BC4F-2D99EA76E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5500315" y="184260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02761DD-10C2-F00E-F84C-D761B209B594}"/>
              </a:ext>
            </a:extLst>
          </p:cNvPr>
          <p:cNvSpPr/>
          <p:nvPr/>
        </p:nvSpPr>
        <p:spPr>
          <a:xfrm>
            <a:off x="4387180" y="2313729"/>
            <a:ext cx="2855494" cy="28554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2DC2FA6-D71A-E403-FF49-F40073BE3931}"/>
              </a:ext>
            </a:extLst>
          </p:cNvPr>
          <p:cNvSpPr/>
          <p:nvPr/>
        </p:nvSpPr>
        <p:spPr>
          <a:xfrm>
            <a:off x="8773845" y="2313729"/>
            <a:ext cx="2855494" cy="28554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B6863-70DF-2450-30F7-4C1F33A70704}"/>
              </a:ext>
            </a:extLst>
          </p:cNvPr>
          <p:cNvSpPr txBox="1"/>
          <p:nvPr/>
        </p:nvSpPr>
        <p:spPr>
          <a:xfrm>
            <a:off x="1376326" y="4846057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HTML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3E408-A636-7C95-6C50-009E7648AF06}"/>
              </a:ext>
            </a:extLst>
          </p:cNvPr>
          <p:cNvSpPr txBox="1"/>
          <p:nvPr/>
        </p:nvSpPr>
        <p:spPr>
          <a:xfrm>
            <a:off x="5313828" y="4762496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CSS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4D3FAA-24EE-EF66-12F0-D4AE802D5AC7}"/>
              </a:ext>
            </a:extLst>
          </p:cNvPr>
          <p:cNvSpPr txBox="1"/>
          <p:nvPr/>
        </p:nvSpPr>
        <p:spPr>
          <a:xfrm>
            <a:off x="8773845" y="4802774"/>
            <a:ext cx="2430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JAVASCRIPT</a:t>
            </a:r>
            <a:endParaRPr lang="ko-KR" altLang="en-US" sz="3600" b="1" dirty="0"/>
          </a:p>
        </p:txBody>
      </p:sp>
      <p:pic>
        <p:nvPicPr>
          <p:cNvPr id="9" name="그림 8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20B27C6-022B-0C96-243C-E5B24793F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46" y="2461789"/>
            <a:ext cx="2524124" cy="2524124"/>
          </a:xfrm>
          <a:prstGeom prst="rect">
            <a:avLst/>
          </a:prstGeom>
        </p:spPr>
      </p:pic>
      <p:pic>
        <p:nvPicPr>
          <p:cNvPr id="10" name="그림 9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861526F-3B69-A779-9E95-C092E8CFA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864" y="2479414"/>
            <a:ext cx="2524124" cy="2524124"/>
          </a:xfrm>
          <a:prstGeom prst="rect">
            <a:avLst/>
          </a:prstGeom>
        </p:spPr>
      </p:pic>
      <p:pic>
        <p:nvPicPr>
          <p:cNvPr id="13" name="그림 12" descr="로고이(가) 표시된 사진&#10;&#10;자동 생성된 설명">
            <a:extLst>
              <a:ext uri="{FF2B5EF4-FFF2-40B4-BE49-F238E27FC236}">
                <a16:creationId xmlns:a16="http://schemas.microsoft.com/office/drawing/2014/main" id="{D4CB2E44-85FC-E26F-2C4C-A012796BD3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362" y="2479414"/>
            <a:ext cx="2524124" cy="25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5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목</a:t>
            </a:r>
            <a:r>
              <a:rPr lang="ko-KR" alt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차</a:t>
            </a:r>
            <a:r>
              <a:rPr lang="ko-KR" alt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를 </a:t>
            </a:r>
            <a:r>
              <a:rPr lang="ko-KR" alt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입</a:t>
            </a:r>
            <a:r>
              <a:rPr lang="ko-KR" alt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력</a:t>
            </a:r>
            <a:r>
              <a:rPr lang="ko-KR" alt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</a:t>
            </a:r>
            <a:r>
              <a:rPr lang="ko-KR" alt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세</a:t>
            </a:r>
            <a:r>
              <a:rPr lang="ko-KR" alt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요</a:t>
            </a:r>
            <a:endParaRPr lang="en-US" altLang="ko-KR" sz="2800" b="1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BAAE730D-5CE9-4567-5872-B8D0EDBD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0"/>
            <a:ext cx="11969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90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게임 화면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_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로그인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955482" y="5358956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5D3FA98-AFC2-B35C-6749-404B96FC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103" y="944980"/>
            <a:ext cx="7654379" cy="54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5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게임 화면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_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게임화면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0211089" y="55792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D8FF9A3-BFC4-1E91-A400-820FEDA0A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910" y="776805"/>
            <a:ext cx="8230179" cy="582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5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게임 화면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_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자유게시판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0211089" y="55792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6B0426-8922-4A38-7687-24605D4C5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754" y="775897"/>
            <a:ext cx="8204492" cy="58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1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145</Words>
  <Application>Microsoft Office PowerPoint</Application>
  <PresentationFormat>와이드스크린</PresentationFormat>
  <Paragraphs>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dnlwl</dc:creator>
  <cp:lastModifiedBy>위지원</cp:lastModifiedBy>
  <cp:revision>2</cp:revision>
  <dcterms:created xsi:type="dcterms:W3CDTF">2021-01-24T08:39:34Z</dcterms:created>
  <dcterms:modified xsi:type="dcterms:W3CDTF">2023-04-10T06:44:11Z</dcterms:modified>
</cp:coreProperties>
</file>