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BE7-C782-4699-AB7C-7EA8F9E64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1053A-F4D5-47CB-8D12-625DC6E92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0718B-8B2C-4097-AB1D-3232207A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22D1-2AF5-439D-82B4-6BBABD0E5CB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6B91-0356-4E25-82D0-4C603238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0C825-872E-4293-BB96-0F853B74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BFC1-0789-439F-8575-454EB8A8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8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EE9D-1AFE-4CF4-A60C-BF27090C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B408B-0DBA-4E86-8BB9-2AE60354D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C85EC-7A7A-434E-A196-A3655F44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22D1-2AF5-439D-82B4-6BBABD0E5CB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DF80-7380-4EB8-B9AC-6516C6CB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B472C-8406-4827-A226-F6F6829B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BFC1-0789-439F-8575-454EB8A8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D045D-DCFA-4236-B8C5-4C4413C94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87C36-F1C4-4088-85E4-7BB912D6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4B5F3-BCC2-4BD2-B13D-A2D87199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22D1-2AF5-439D-82B4-6BBABD0E5CB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FCAF-26D4-42ED-99CD-CE67E6EA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B04A-5F4B-4763-8192-88D6A5C3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BFC1-0789-439F-8575-454EB8A8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9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4542-40CB-446B-B70A-036E5B8C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735A-2DD0-4CF5-A6AB-9FA862FA7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4ADA1-3990-4525-A52C-5346ECC7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22D1-2AF5-439D-82B4-6BBABD0E5CB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69FB2-BE20-472F-AB89-9F6BA461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FF73-B354-4340-9D44-28D052D1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BFC1-0789-439F-8575-454EB8A8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4797-D876-47D9-87F8-84E153F6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87D3E-5210-4E31-ACDD-22065A6EE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C2A5B-F541-4170-AE7D-05DF72396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22D1-2AF5-439D-82B4-6BBABD0E5CB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4FF46-A778-4AB7-B83C-1C33B8C1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400E1-4B83-4087-A1A9-D9031C2D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BFC1-0789-439F-8575-454EB8A8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1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3B66-57B3-4881-87FE-C7C3C037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7101-DF21-4CE7-8B22-85E970F23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D4C36-3C80-4138-A612-6B6F04DFB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B9D07-35A9-43D6-8E64-9DC0CA6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22D1-2AF5-439D-82B4-6BBABD0E5CB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10070-1C35-4C97-821D-CEEDFB26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D327D-A2AF-4790-AE10-2BA05F12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BFC1-0789-439F-8575-454EB8A8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4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7022-E34A-4FE3-9707-90F268AA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7C86D-8BD4-426F-B1A9-E206F29C6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B138A-5A4B-4752-A17E-92A7BAE77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4C3C5-4741-4493-8C92-824E37736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9FEB9-BF29-4A26-BE74-7C2036919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59B0D-114A-4AAA-8E9F-F3C25BBA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22D1-2AF5-439D-82B4-6BBABD0E5CB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00745-A460-4C4C-B51E-1B90F65B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A2D73-E719-43CB-8108-185C0345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BFC1-0789-439F-8575-454EB8A8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1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D536-2C3C-432C-862A-D0CDBCD4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871E6-5C60-48E3-B7F1-86EAF820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22D1-2AF5-439D-82B4-6BBABD0E5CB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202B2-2474-4070-BA1A-2EA9B2971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11B7C-3A0C-41BA-8286-19D6A76D5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BFC1-0789-439F-8575-454EB8A8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12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3CE59-1A90-46DC-885B-52AD668E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22D1-2AF5-439D-82B4-6BBABD0E5CB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6FAF4-1544-4B7B-9BC2-30474BAE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164D6-68F2-49A3-80C1-0775D25A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BFC1-0789-439F-8575-454EB8A8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2B49-0FC1-4911-AEF2-1990F98F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7139-1108-4585-AF85-EA6EA6C2B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1CB5-3E47-4000-873C-4EF011789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92426-6A9C-467F-9236-15F0133A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22D1-2AF5-439D-82B4-6BBABD0E5CB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39086-BBCC-416D-A4D5-35DDB916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D80B1-5850-44AC-AEB0-C9CE2DE8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BFC1-0789-439F-8575-454EB8A8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1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F4AD-0379-46DC-A84F-503A50D0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860A2-BCA9-4DBC-8790-3028AECF3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AA5EE-95F6-4AA9-9EFF-F788FC289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BA245-5D2D-4B3A-81BD-F954AA89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F22D1-2AF5-439D-82B4-6BBABD0E5CB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2CE2E-0832-4370-B9E5-ABD941B4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C2E23-190A-4B64-9F82-E243294D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FBFC1-0789-439F-8575-454EB8A8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6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996D1-5815-4732-BF13-488D496A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1D326-7515-4F5E-83F2-CC5081C3A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A8C6-96F5-40F0-9CF0-6AD338FEA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F22D1-2AF5-439D-82B4-6BBABD0E5CB1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CEDBE-3636-40D5-B1A7-DA3B59E3F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EF94D-C486-4D9C-A695-D44AD5131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FBFC1-0789-439F-8575-454EB8A8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8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row: Right 5">
            <a:extLst>
              <a:ext uri="{FF2B5EF4-FFF2-40B4-BE49-F238E27FC236}">
                <a16:creationId xmlns:a16="http://schemas.microsoft.com/office/drawing/2014/main" id="{7D7F78FC-7B3D-4C3B-A54E-819FC8DB7A3A}"/>
              </a:ext>
            </a:extLst>
          </p:cNvPr>
          <p:cNvSpPr/>
          <p:nvPr/>
        </p:nvSpPr>
        <p:spPr>
          <a:xfrm rot="20757713">
            <a:off x="2006550" y="1157357"/>
            <a:ext cx="1019908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FCBD78-B769-454E-95A9-093F227FFAFB}"/>
              </a:ext>
            </a:extLst>
          </p:cNvPr>
          <p:cNvSpPr/>
          <p:nvPr/>
        </p:nvSpPr>
        <p:spPr>
          <a:xfrm>
            <a:off x="896815" y="1468315"/>
            <a:ext cx="1074846" cy="369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D044297-06C8-4F40-AC93-5558AA8EBE7F}"/>
              </a:ext>
            </a:extLst>
          </p:cNvPr>
          <p:cNvSpPr/>
          <p:nvPr/>
        </p:nvSpPr>
        <p:spPr>
          <a:xfrm rot="20757713">
            <a:off x="3003012" y="907947"/>
            <a:ext cx="1019908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96D526-8F11-4719-8B82-E89A54FF237E}"/>
              </a:ext>
            </a:extLst>
          </p:cNvPr>
          <p:cNvSpPr/>
          <p:nvPr/>
        </p:nvSpPr>
        <p:spPr>
          <a:xfrm>
            <a:off x="4057810" y="696929"/>
            <a:ext cx="703385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DAA271-A1F9-4B00-8EF7-C47C296D1EAB}"/>
              </a:ext>
            </a:extLst>
          </p:cNvPr>
          <p:cNvSpPr/>
          <p:nvPr/>
        </p:nvSpPr>
        <p:spPr>
          <a:xfrm rot="762080">
            <a:off x="3001072" y="1339214"/>
            <a:ext cx="1019908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39F4F-1BCD-447B-85A5-D362A5CF3071}"/>
              </a:ext>
            </a:extLst>
          </p:cNvPr>
          <p:cNvSpPr/>
          <p:nvPr/>
        </p:nvSpPr>
        <p:spPr>
          <a:xfrm>
            <a:off x="4032110" y="1494692"/>
            <a:ext cx="703385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8967DD4-BFDC-46FE-9023-D63C3FCF48F2}"/>
              </a:ext>
            </a:extLst>
          </p:cNvPr>
          <p:cNvSpPr/>
          <p:nvPr/>
        </p:nvSpPr>
        <p:spPr>
          <a:xfrm rot="1429652">
            <a:off x="2000731" y="1683730"/>
            <a:ext cx="1019908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AE649E-4AC9-410E-8DBB-7AB3F654703B}"/>
              </a:ext>
            </a:extLst>
          </p:cNvPr>
          <p:cNvSpPr/>
          <p:nvPr/>
        </p:nvSpPr>
        <p:spPr>
          <a:xfrm>
            <a:off x="3036425" y="1818785"/>
            <a:ext cx="1019908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85F904-1E26-43F0-8EE9-767B98352DBE}"/>
              </a:ext>
            </a:extLst>
          </p:cNvPr>
          <p:cNvSpPr/>
          <p:nvPr/>
        </p:nvSpPr>
        <p:spPr>
          <a:xfrm>
            <a:off x="4057810" y="1900995"/>
            <a:ext cx="703385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DC82490-59EE-4034-9F53-E564A029B229}"/>
              </a:ext>
            </a:extLst>
          </p:cNvPr>
          <p:cNvSpPr/>
          <p:nvPr/>
        </p:nvSpPr>
        <p:spPr>
          <a:xfrm rot="2200192">
            <a:off x="2821116" y="2338102"/>
            <a:ext cx="1019908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992EADB-EB3C-4127-A3B2-13A770F3575A}"/>
              </a:ext>
            </a:extLst>
          </p:cNvPr>
          <p:cNvSpPr/>
          <p:nvPr/>
        </p:nvSpPr>
        <p:spPr>
          <a:xfrm>
            <a:off x="3741287" y="2458823"/>
            <a:ext cx="1019908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B7ED9-0A2D-4CFE-AFB0-3C534FB6A01C}"/>
              </a:ext>
            </a:extLst>
          </p:cNvPr>
          <p:cNvSpPr/>
          <p:nvPr/>
        </p:nvSpPr>
        <p:spPr>
          <a:xfrm>
            <a:off x="4794871" y="2533389"/>
            <a:ext cx="703385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A99865-A7E7-4058-8E23-319F3B761466}"/>
              </a:ext>
            </a:extLst>
          </p:cNvPr>
          <p:cNvSpPr/>
          <p:nvPr/>
        </p:nvSpPr>
        <p:spPr>
          <a:xfrm rot="2200192">
            <a:off x="3543976" y="3023303"/>
            <a:ext cx="1019908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48BE20D-7CA2-4431-8774-EA93C10F2A4D}"/>
              </a:ext>
            </a:extLst>
          </p:cNvPr>
          <p:cNvSpPr/>
          <p:nvPr/>
        </p:nvSpPr>
        <p:spPr>
          <a:xfrm>
            <a:off x="4464147" y="3144024"/>
            <a:ext cx="1019908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F3070F-F537-4041-ACD2-86979F6B7017}"/>
              </a:ext>
            </a:extLst>
          </p:cNvPr>
          <p:cNvSpPr/>
          <p:nvPr/>
        </p:nvSpPr>
        <p:spPr>
          <a:xfrm>
            <a:off x="5517731" y="3218590"/>
            <a:ext cx="703385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A79BA02-930B-4EE2-8F6A-A85A9BDAB75B}"/>
              </a:ext>
            </a:extLst>
          </p:cNvPr>
          <p:cNvSpPr/>
          <p:nvPr/>
        </p:nvSpPr>
        <p:spPr>
          <a:xfrm rot="2200192">
            <a:off x="4389042" y="3673681"/>
            <a:ext cx="1019908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A9EC056-4367-4377-A850-565ED65409BF}"/>
              </a:ext>
            </a:extLst>
          </p:cNvPr>
          <p:cNvSpPr/>
          <p:nvPr/>
        </p:nvSpPr>
        <p:spPr>
          <a:xfrm>
            <a:off x="5309213" y="3794402"/>
            <a:ext cx="1019908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0BA3C6-4A72-4292-888D-D34E4211311A}"/>
              </a:ext>
            </a:extLst>
          </p:cNvPr>
          <p:cNvSpPr/>
          <p:nvPr/>
        </p:nvSpPr>
        <p:spPr>
          <a:xfrm>
            <a:off x="6362797" y="3868968"/>
            <a:ext cx="703385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BD833555-AA66-4611-ACEB-07FD67686919}"/>
              </a:ext>
            </a:extLst>
          </p:cNvPr>
          <p:cNvSpPr/>
          <p:nvPr/>
        </p:nvSpPr>
        <p:spPr>
          <a:xfrm rot="521204">
            <a:off x="5264932" y="4233932"/>
            <a:ext cx="1019908" cy="4132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8DF297-F7D6-40D1-9CAE-ABDB2AA3CD99}"/>
              </a:ext>
            </a:extLst>
          </p:cNvPr>
          <p:cNvSpPr/>
          <p:nvPr/>
        </p:nvSpPr>
        <p:spPr>
          <a:xfrm>
            <a:off x="6362796" y="4378920"/>
            <a:ext cx="703385" cy="342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27830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yousef khaled</dc:creator>
  <cp:lastModifiedBy>yousef khaled</cp:lastModifiedBy>
  <cp:revision>2</cp:revision>
  <dcterms:created xsi:type="dcterms:W3CDTF">2025-10-28T16:19:59Z</dcterms:created>
  <dcterms:modified xsi:type="dcterms:W3CDTF">2025-10-28T16:25:12Z</dcterms:modified>
</cp:coreProperties>
</file>