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8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024" y="0"/>
                </a:lnTo>
                <a:lnTo>
                  <a:pt x="10487024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0360" y="2074551"/>
            <a:ext cx="15127278" cy="681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0842" y="4736310"/>
            <a:ext cx="9766315" cy="268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7762" y="1329294"/>
            <a:ext cx="9131935" cy="6403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-635" algn="ctr">
              <a:lnSpc>
                <a:spcPct val="99800"/>
              </a:lnSpc>
              <a:spcBef>
                <a:spcPts val="130"/>
              </a:spcBef>
            </a:pPr>
            <a:r>
              <a:rPr sz="8300" b="1" spc="275" dirty="0">
                <a:solidFill>
                  <a:srgbClr val="FFFFFF"/>
                </a:solidFill>
                <a:latin typeface="Cambria"/>
                <a:cs typeface="Cambria"/>
              </a:rPr>
              <a:t>Field- </a:t>
            </a:r>
            <a:r>
              <a:rPr sz="8300" b="1" spc="-18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300" b="1" spc="125" dirty="0">
                <a:solidFill>
                  <a:srgbClr val="FFFFFF"/>
                </a:solidFill>
                <a:latin typeface="Cambria"/>
                <a:cs typeface="Cambria"/>
              </a:rPr>
              <a:t>Programmable </a:t>
            </a:r>
            <a:r>
              <a:rPr sz="8300" b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300" b="1" spc="120" dirty="0">
                <a:solidFill>
                  <a:srgbClr val="FFFFFF"/>
                </a:solidFill>
                <a:latin typeface="Cambria"/>
                <a:cs typeface="Cambria"/>
              </a:rPr>
              <a:t>Gate </a:t>
            </a:r>
            <a:r>
              <a:rPr sz="8300" b="1" spc="85" dirty="0">
                <a:solidFill>
                  <a:srgbClr val="FFFFFF"/>
                </a:solidFill>
                <a:latin typeface="Cambria"/>
                <a:cs typeface="Cambria"/>
              </a:rPr>
              <a:t>Arrays </a:t>
            </a:r>
            <a:r>
              <a:rPr sz="8300" b="1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300" b="1" spc="120" dirty="0">
                <a:solidFill>
                  <a:srgbClr val="FFFFFF"/>
                </a:solidFill>
                <a:latin typeface="Cambria"/>
                <a:cs typeface="Cambria"/>
              </a:rPr>
              <a:t>(FPGAs)</a:t>
            </a:r>
            <a:r>
              <a:rPr lang="en-US" sz="8300" b="1" spc="120" dirty="0">
                <a:solidFill>
                  <a:srgbClr val="FFFFFF"/>
                </a:solidFill>
                <a:latin typeface="Cambria"/>
                <a:cs typeface="Cambria"/>
              </a:rPr>
              <a:t> as a microprocessor</a:t>
            </a:r>
            <a:endParaRPr sz="83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1485900"/>
            <a:ext cx="64770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80" dirty="0">
                <a:solidFill>
                  <a:srgbClr val="000000"/>
                </a:solidFill>
              </a:rPr>
              <a:t>Introduction</a:t>
            </a:r>
            <a:endParaRPr sz="8000" dirty="0"/>
          </a:p>
        </p:txBody>
      </p:sp>
      <p:sp>
        <p:nvSpPr>
          <p:cNvPr id="6" name="object 6"/>
          <p:cNvSpPr txBox="1"/>
          <p:nvPr/>
        </p:nvSpPr>
        <p:spPr>
          <a:xfrm>
            <a:off x="683342" y="3695700"/>
            <a:ext cx="6334125" cy="233801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177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4300" spc="-90" dirty="0">
                <a:latin typeface="Verdana"/>
                <a:cs typeface="Verdana"/>
              </a:rPr>
              <a:t>Problems facing digital design field.</a:t>
            </a:r>
          </a:p>
          <a:p>
            <a:pPr marL="355600" marR="5080" indent="-342900">
              <a:lnSpc>
                <a:spcPct val="1177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4300" spc="-90" dirty="0">
                <a:latin typeface="Verdana"/>
                <a:cs typeface="Verdana"/>
              </a:rPr>
              <a:t>FPGAs overview.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6400" y="1638300"/>
            <a:ext cx="8153400" cy="124713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0" spc="80" dirty="0"/>
              <a:t>What are FPGAs?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9583" y="3642767"/>
            <a:ext cx="5605780" cy="150073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5600" marR="5080" indent="-342900">
              <a:lnSpc>
                <a:spcPct val="1177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4300" spc="-90" dirty="0">
                <a:solidFill>
                  <a:schemeClr val="bg1"/>
                </a:solidFill>
                <a:latin typeface="Verdana"/>
              </a:rPr>
              <a:t>FPGAs definition.</a:t>
            </a:r>
          </a:p>
          <a:p>
            <a:pPr marL="355600" marR="5080" indent="-342900">
              <a:lnSpc>
                <a:spcPct val="1177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4300" spc="-90" dirty="0">
                <a:solidFill>
                  <a:schemeClr val="bg1"/>
                </a:solidFill>
                <a:latin typeface="Verdana"/>
              </a:rPr>
              <a:t>FPGAs uses.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52400" y="0"/>
            <a:ext cx="8915400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2081E5-50EE-7A3E-3FBB-0B3F6D0D7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B1444870-9228-36EF-DE0B-DA35353AAB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33400" y="723900"/>
            <a:ext cx="8153400" cy="124713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8000" spc="8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FPGA as MPU</a:t>
            </a:r>
            <a:endParaRPr sz="8000" spc="8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35BDD-C064-A140-1620-4A5F3F4BEF3D}"/>
              </a:ext>
            </a:extLst>
          </p:cNvPr>
          <p:cNvSpPr txBox="1"/>
          <p:nvPr/>
        </p:nvSpPr>
        <p:spPr>
          <a:xfrm>
            <a:off x="13258800" y="7581900"/>
            <a:ext cx="525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pc="80" dirty="0">
                <a:solidFill>
                  <a:schemeClr val="tx2">
                    <a:lumMod val="20000"/>
                    <a:lumOff val="80000"/>
                  </a:schemeClr>
                </a:solidFill>
                <a:latin typeface="Cambria"/>
                <a:ea typeface="+mj-ea"/>
              </a:rPr>
              <a:t>City?!!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62100"/>
            <a:ext cx="7467600" cy="247824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0" spc="80" dirty="0">
                <a:solidFill>
                  <a:schemeClr val="tx1"/>
                </a:solidFill>
              </a:rPr>
              <a:t>Designing</a:t>
            </a:r>
            <a:r>
              <a:rPr lang="en-US" sz="8000" spc="80" dirty="0">
                <a:solidFill>
                  <a:schemeClr val="tx1"/>
                </a:solidFill>
              </a:rPr>
              <a:t> ALU</a:t>
            </a:r>
            <a:r>
              <a:rPr sz="8000" spc="80" dirty="0">
                <a:solidFill>
                  <a:schemeClr val="tx1"/>
                </a:solidFill>
              </a:rPr>
              <a:t> with FPGAs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90D5B-1608-0A66-A044-64F165E84EDF}"/>
              </a:ext>
            </a:extLst>
          </p:cNvPr>
          <p:cNvSpPr txBox="1"/>
          <p:nvPr/>
        </p:nvSpPr>
        <p:spPr>
          <a:xfrm>
            <a:off x="533400" y="4381500"/>
            <a:ext cx="7848600" cy="237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5080" indent="-342900">
              <a:lnSpc>
                <a:spcPct val="1177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4300" spc="-90" dirty="0">
                <a:latin typeface="Verdana"/>
              </a:rPr>
              <a:t>What is ALU?</a:t>
            </a:r>
          </a:p>
          <a:p>
            <a:pPr marL="355600" marR="5080" indent="-342900">
              <a:lnSpc>
                <a:spcPct val="1177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4300" spc="-90" dirty="0">
                <a:latin typeface="Verdana"/>
              </a:rPr>
              <a:t>How we implemented it.</a:t>
            </a:r>
          </a:p>
          <a:p>
            <a:pPr marL="355600" marR="5080" indent="-342900">
              <a:lnSpc>
                <a:spcPct val="1177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4300" spc="-90" dirty="0">
                <a:latin typeface="Verdana"/>
              </a:rPr>
              <a:t>Testing our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6400" y="2171700"/>
            <a:ext cx="15240000" cy="1476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9500" spc="1370" dirty="0">
                <a:solidFill>
                  <a:srgbClr val="000000"/>
                </a:solidFill>
              </a:rPr>
              <a:t>C</a:t>
            </a:r>
            <a:r>
              <a:rPr sz="9500" spc="65" dirty="0">
                <a:solidFill>
                  <a:srgbClr val="000000"/>
                </a:solidFill>
              </a:rPr>
              <a:t>o</a:t>
            </a:r>
            <a:r>
              <a:rPr sz="9500" spc="204" dirty="0">
                <a:solidFill>
                  <a:srgbClr val="000000"/>
                </a:solidFill>
              </a:rPr>
              <a:t>n</a:t>
            </a:r>
            <a:r>
              <a:rPr sz="9500" spc="325" dirty="0">
                <a:solidFill>
                  <a:srgbClr val="000000"/>
                </a:solidFill>
              </a:rPr>
              <a:t>c</a:t>
            </a:r>
            <a:r>
              <a:rPr sz="9500" spc="185" dirty="0">
                <a:solidFill>
                  <a:srgbClr val="000000"/>
                </a:solidFill>
              </a:rPr>
              <a:t>l</a:t>
            </a:r>
            <a:r>
              <a:rPr sz="9500" spc="235" dirty="0">
                <a:solidFill>
                  <a:srgbClr val="000000"/>
                </a:solidFill>
              </a:rPr>
              <a:t>u</a:t>
            </a:r>
            <a:r>
              <a:rPr sz="9500" spc="125" dirty="0">
                <a:solidFill>
                  <a:srgbClr val="000000"/>
                </a:solidFill>
              </a:rPr>
              <a:t>s</a:t>
            </a:r>
            <a:r>
              <a:rPr sz="9500" spc="145" dirty="0">
                <a:solidFill>
                  <a:srgbClr val="000000"/>
                </a:solidFill>
              </a:rPr>
              <a:t>i</a:t>
            </a:r>
            <a:r>
              <a:rPr sz="9500" spc="65" dirty="0">
                <a:solidFill>
                  <a:srgbClr val="000000"/>
                </a:solidFill>
              </a:rPr>
              <a:t>o</a:t>
            </a:r>
            <a:r>
              <a:rPr sz="9500" spc="210" dirty="0">
                <a:solidFill>
                  <a:srgbClr val="000000"/>
                </a:solidFill>
              </a:rPr>
              <a:t>n</a:t>
            </a:r>
            <a:r>
              <a:rPr lang="en-US" sz="9500" spc="210" dirty="0">
                <a:solidFill>
                  <a:srgbClr val="000000"/>
                </a:solidFill>
              </a:rPr>
              <a:t> &amp; Future work</a:t>
            </a:r>
            <a:endParaRPr sz="950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981200" y="4478780"/>
            <a:ext cx="13514070" cy="24123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44805" marR="5080" indent="-342900" algn="l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sz="4300" kern="1200" spc="-90" dirty="0">
                <a:cs typeface="+mn-cs"/>
              </a:rPr>
              <a:t>FPGAs are revolutionizing  the ﬁeld of digital design.</a:t>
            </a:r>
          </a:p>
          <a:p>
            <a:pPr marL="344805" marR="5080" indent="-342900" algn="l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sz="4300" kern="1200" spc="-90" dirty="0">
                <a:cs typeface="+mn-cs"/>
              </a:rPr>
              <a:t>Integrating more complex designs with FPGAs.</a:t>
            </a:r>
          </a:p>
          <a:p>
            <a:pPr marL="1905" marR="5080" algn="l">
              <a:lnSpc>
                <a:spcPct val="102000"/>
              </a:lnSpc>
              <a:spcBef>
                <a:spcPts val="65"/>
              </a:spcBef>
            </a:pPr>
            <a:endParaRPr lang="en-US" spc="-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600" y="3467100"/>
            <a:ext cx="735584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810" dirty="0"/>
              <a:t>T</a:t>
            </a:r>
            <a:r>
              <a:rPr sz="14950" spc="375" dirty="0"/>
              <a:t>h</a:t>
            </a:r>
            <a:r>
              <a:rPr sz="14950" spc="-60" dirty="0"/>
              <a:t>a</a:t>
            </a:r>
            <a:r>
              <a:rPr sz="14950" spc="320" dirty="0"/>
              <a:t>n</a:t>
            </a:r>
            <a:r>
              <a:rPr sz="14950" spc="254" dirty="0"/>
              <a:t>k</a:t>
            </a:r>
            <a:r>
              <a:rPr sz="14950" spc="195" dirty="0"/>
              <a:t>s</a:t>
            </a:r>
            <a:r>
              <a:rPr sz="14950" spc="-430" dirty="0"/>
              <a:t>!</a:t>
            </a:r>
            <a:endParaRPr sz="14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75</Words>
  <Application>Microsoft Office PowerPoint</Application>
  <PresentationFormat>Custom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Verdana</vt:lpstr>
      <vt:lpstr>Office Theme</vt:lpstr>
      <vt:lpstr>PowerPoint Presentation</vt:lpstr>
      <vt:lpstr>Introduction</vt:lpstr>
      <vt:lpstr>What are FPGAs?</vt:lpstr>
      <vt:lpstr>FPGA as MPU</vt:lpstr>
      <vt:lpstr>Designing ALU with FPGAs</vt:lpstr>
      <vt:lpstr>Conclusion &amp; 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عمر احمد رجب بدير على</cp:lastModifiedBy>
  <cp:revision>2</cp:revision>
  <dcterms:created xsi:type="dcterms:W3CDTF">2023-07-17T13:41:43Z</dcterms:created>
  <dcterms:modified xsi:type="dcterms:W3CDTF">2023-07-17T21:10:10Z</dcterms:modified>
</cp:coreProperties>
</file>