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30267275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BFED8-50B3-4F8B-A57F-EAC862E14D03}" v="2" dt="2024-01-23T21:36:16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64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5156"/>
            <a:ext cx="25727184" cy="14902051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81887"/>
            <a:ext cx="22700456" cy="10334331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904"/>
            <a:ext cx="6526381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904"/>
            <a:ext cx="19200803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71229"/>
            <a:ext cx="26105525" cy="17805173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44846"/>
            <a:ext cx="26105525" cy="9363320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7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4520"/>
            <a:ext cx="12863592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4520"/>
            <a:ext cx="12863592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913"/>
            <a:ext cx="26105525" cy="82734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2870"/>
            <a:ext cx="12804474" cy="5142393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5264"/>
            <a:ext cx="12804474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2870"/>
            <a:ext cx="12867534" cy="5142393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5264"/>
            <a:ext cx="12867534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3584"/>
            <a:ext cx="9761984" cy="9987545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2959"/>
            <a:ext cx="15322808" cy="30418415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41129"/>
            <a:ext cx="9761984" cy="23789780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3584"/>
            <a:ext cx="9761984" cy="9987545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2959"/>
            <a:ext cx="15322808" cy="30418415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41129"/>
            <a:ext cx="9761984" cy="23789780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913"/>
            <a:ext cx="26105525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4520"/>
            <a:ext cx="26105525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72756"/>
            <a:ext cx="681013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AD56B-1CB5-4324-9A79-B05E3F27774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72756"/>
            <a:ext cx="1021520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72756"/>
            <a:ext cx="6810137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FDC3A-1D3A-4A3D-8619-4D517A79C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25CE2-94FC-4B00-B6CD-871C666FD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67274" cy="427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6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C07234EA174B409A8792261629768B" ma:contentTypeVersion="14" ma:contentTypeDescription="Create a new document." ma:contentTypeScope="" ma:versionID="c2e44cb4ee62bc71078d48efa7acbbcb">
  <xsd:schema xmlns:xsd="http://www.w3.org/2001/XMLSchema" xmlns:xs="http://www.w3.org/2001/XMLSchema" xmlns:p="http://schemas.microsoft.com/office/2006/metadata/properties" xmlns:ns3="1daed67c-4309-4c2b-9ecd-268598442ee1" xmlns:ns4="0b3cbd5d-cf0d-41da-920f-f6de49be8365" targetNamespace="http://schemas.microsoft.com/office/2006/metadata/properties" ma:root="true" ma:fieldsID="0d04dd423b29cee4be3e1f4dd7845dfc" ns3:_="" ns4:_="">
    <xsd:import namespace="1daed67c-4309-4c2b-9ecd-268598442ee1"/>
    <xsd:import namespace="0b3cbd5d-cf0d-41da-920f-f6de49be83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ed67c-4309-4c2b-9ecd-268598442ee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cbd5d-cf0d-41da-920f-f6de49be83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8749C8-FEC7-4AB6-B3D4-0DA1E2340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aed67c-4309-4c2b-9ecd-268598442ee1"/>
    <ds:schemaRef ds:uri="0b3cbd5d-cf0d-41da-920f-f6de49be83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282B5-8CAE-4D05-8451-FDAC2F544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8A577E-00ED-4267-9078-6C557126F7E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Yasmin Tageldin Ahmed</cp:lastModifiedBy>
  <cp:revision>3</cp:revision>
  <dcterms:created xsi:type="dcterms:W3CDTF">2022-12-05T12:45:20Z</dcterms:created>
  <dcterms:modified xsi:type="dcterms:W3CDTF">2024-07-15T12:52:33Z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0x0101009BC07234EA174B409A8792261629768B</vt:lpwstr>
  </property>
</Properties>
</file>