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6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76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4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9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3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07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5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2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DEF3-97A5-4E48-83AE-73EE1EBB46B4}" type="datetimeFigureOut">
              <a:rPr lang="fr-FR" smtClean="0"/>
              <a:t>04/03/2014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82E5-596A-4CF0-8B71-623FBCF99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2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7559" y="3470216"/>
            <a:ext cx="3890865" cy="25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Deployed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cloudbees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0196" y="3694922"/>
            <a:ext cx="3657600" cy="1754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w</a:t>
            </a:r>
            <a:r>
              <a:rPr lang="fr-FR" dirty="0" err="1" smtClean="0">
                <a:solidFill>
                  <a:schemeClr val="tx1"/>
                </a:solidFill>
              </a:rPr>
              <a:t>ar</a:t>
            </a:r>
            <a:r>
              <a:rPr lang="fr-FR" dirty="0" smtClean="0">
                <a:solidFill>
                  <a:schemeClr val="tx1"/>
                </a:solidFill>
              </a:rPr>
              <a:t> file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59424" y="3397903"/>
            <a:ext cx="29391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REST API</a:t>
            </a:r>
            <a:endParaRPr lang="fr-FR" dirty="0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4618653" y="3839547"/>
            <a:ext cx="2286000" cy="10217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Resume</a:t>
            </a:r>
            <a:r>
              <a:rPr lang="fr-FR" dirty="0" smtClean="0"/>
              <a:t> (CV) </a:t>
            </a:r>
            <a:r>
              <a:rPr lang="fr-FR" dirty="0" err="1" smtClean="0"/>
              <a:t>stored</a:t>
            </a:r>
            <a:r>
              <a:rPr lang="fr-FR" dirty="0" smtClean="0"/>
              <a:t> in a </a:t>
            </a:r>
            <a:r>
              <a:rPr lang="fr-FR" dirty="0" err="1" smtClean="0"/>
              <a:t>static</a:t>
            </a:r>
            <a:r>
              <a:rPr lang="fr-FR" dirty="0" smtClean="0"/>
              <a:t> variable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460033" y="643812"/>
            <a:ext cx="2379306" cy="961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Android Application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5075853" y="1642188"/>
            <a:ext cx="18661" cy="169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6531429" y="1661045"/>
            <a:ext cx="0" cy="173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539342" y="2163744"/>
            <a:ext cx="11896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Add</a:t>
            </a:r>
            <a:r>
              <a:rPr lang="fr-FR" sz="1400" dirty="0" smtClean="0"/>
              <a:t> a new </a:t>
            </a:r>
            <a:r>
              <a:rPr lang="fr-FR" sz="1400" dirty="0" err="1" smtClean="0"/>
              <a:t>resume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970036" y="2206308"/>
            <a:ext cx="15877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 </a:t>
            </a:r>
            <a:r>
              <a:rPr lang="fr-FR" sz="1400" dirty="0" err="1" smtClean="0"/>
              <a:t>existing</a:t>
            </a:r>
            <a:r>
              <a:rPr lang="fr-FR" sz="1400" dirty="0" smtClean="0"/>
              <a:t> </a:t>
            </a:r>
            <a:r>
              <a:rPr lang="fr-FR" sz="1400" dirty="0" err="1" smtClean="0"/>
              <a:t>resume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078088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Youen Chéné</dc:creator>
  <cp:lastModifiedBy>Youen Chéné</cp:lastModifiedBy>
  <cp:revision>1</cp:revision>
  <dcterms:created xsi:type="dcterms:W3CDTF">2014-03-04T20:41:56Z</dcterms:created>
  <dcterms:modified xsi:type="dcterms:W3CDTF">2014-03-04T20:42:53Z</dcterms:modified>
</cp:coreProperties>
</file>