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Inter"/>
      <p:regular r:id="rId36"/>
      <p:bold r:id="rId37"/>
      <p:italic r:id="rId38"/>
      <p:boldItalic r:id="rId39"/>
    </p:embeddedFont>
    <p:embeddedFont>
      <p:font typeface="Livvic"/>
      <p:regular r:id="rId40"/>
      <p:bold r:id="rId41"/>
      <p:italic r:id="rId42"/>
      <p:boldItalic r:id="rId43"/>
    </p:embeddedFont>
    <p:embeddedFont>
      <p:font typeface="DM Sans SemiBold"/>
      <p:regular r:id="rId44"/>
      <p:bold r:id="rId45"/>
      <p:italic r:id="rId46"/>
      <p:boldItalic r:id="rId47"/>
    </p:embeddedFont>
    <p:embeddedFont>
      <p:font typeface="DM Sans"/>
      <p:regular r:id="rId48"/>
      <p:bold r:id="rId49"/>
      <p:italic r:id="rId50"/>
      <p:boldItalic r:id="rId51"/>
    </p:embeddedFont>
    <p:embeddedFont>
      <p:font typeface="Livvic SemiBold"/>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ivvic-regular.fntdata"/><Relationship Id="rId42" Type="http://schemas.openxmlformats.org/officeDocument/2006/relationships/font" Target="fonts/Livvic-italic.fntdata"/><Relationship Id="rId41" Type="http://schemas.openxmlformats.org/officeDocument/2006/relationships/font" Target="fonts/Livvic-bold.fntdata"/><Relationship Id="rId44" Type="http://schemas.openxmlformats.org/officeDocument/2006/relationships/font" Target="fonts/DMSansSemiBold-regular.fntdata"/><Relationship Id="rId43" Type="http://schemas.openxmlformats.org/officeDocument/2006/relationships/font" Target="fonts/Livvic-boldItalic.fntdata"/><Relationship Id="rId46" Type="http://schemas.openxmlformats.org/officeDocument/2006/relationships/font" Target="fonts/DMSansSemiBold-italic.fntdata"/><Relationship Id="rId45" Type="http://schemas.openxmlformats.org/officeDocument/2006/relationships/font" Target="fonts/DMSans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MSans-regular.fntdata"/><Relationship Id="rId47" Type="http://schemas.openxmlformats.org/officeDocument/2006/relationships/font" Target="fonts/DMSansSemiBold-boldItalic.fntdata"/><Relationship Id="rId49" Type="http://schemas.openxmlformats.org/officeDocument/2006/relationships/font" Target="fonts/DM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Inter-bold.fntdata"/><Relationship Id="rId36" Type="http://schemas.openxmlformats.org/officeDocument/2006/relationships/font" Target="fonts/Inter-regular.fntdata"/><Relationship Id="rId39" Type="http://schemas.openxmlformats.org/officeDocument/2006/relationships/font" Target="fonts/Inter-boldItalic.fntdata"/><Relationship Id="rId38" Type="http://schemas.openxmlformats.org/officeDocument/2006/relationships/font" Target="fonts/Inter-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MSans-boldItalic.fntdata"/><Relationship Id="rId50" Type="http://schemas.openxmlformats.org/officeDocument/2006/relationships/font" Target="fonts/DMSans-italic.fntdata"/><Relationship Id="rId53" Type="http://schemas.openxmlformats.org/officeDocument/2006/relationships/font" Target="fonts/LivvicSemiBold-bold.fntdata"/><Relationship Id="rId52" Type="http://schemas.openxmlformats.org/officeDocument/2006/relationships/font" Target="fonts/LivvicSemiBold-regular.fntdata"/><Relationship Id="rId11" Type="http://schemas.openxmlformats.org/officeDocument/2006/relationships/slide" Target="slides/slide6.xml"/><Relationship Id="rId55" Type="http://schemas.openxmlformats.org/officeDocument/2006/relationships/font" Target="fonts/LivvicSemiBold-boldItalic.fntdata"/><Relationship Id="rId10" Type="http://schemas.openxmlformats.org/officeDocument/2006/relationships/slide" Target="slides/slide5.xml"/><Relationship Id="rId54" Type="http://schemas.openxmlformats.org/officeDocument/2006/relationships/font" Target="fonts/LivvicSemi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2b9060f080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7" name="Google Shape;877;g2b9060f080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364301eb1bb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364301eb1bb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364301eb1bb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364301eb1bb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364301eb1b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364301eb1b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364301eb1b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364301eb1b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364301eb1b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364301eb1b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6" name="Shape 1086"/>
        <p:cNvGrpSpPr/>
        <p:nvPr/>
      </p:nvGrpSpPr>
      <p:grpSpPr>
        <a:xfrm>
          <a:off x="0" y="0"/>
          <a:ext cx="0" cy="0"/>
          <a:chOff x="0" y="0"/>
          <a:chExt cx="0" cy="0"/>
        </a:xfrm>
      </p:grpSpPr>
      <p:sp>
        <p:nvSpPr>
          <p:cNvPr id="1087" name="Google Shape;1087;g364301eb1bb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364301eb1bb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364301eb1bb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364301eb1bb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364301eb1bb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364301eb1bb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364301eb1bb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364301eb1bb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3" name="Shape 1133"/>
        <p:cNvGrpSpPr/>
        <p:nvPr/>
      </p:nvGrpSpPr>
      <p:grpSpPr>
        <a:xfrm>
          <a:off x="0" y="0"/>
          <a:ext cx="0" cy="0"/>
          <a:chOff x="0" y="0"/>
          <a:chExt cx="0" cy="0"/>
        </a:xfrm>
      </p:grpSpPr>
      <p:sp>
        <p:nvSpPr>
          <p:cNvPr id="1134" name="Google Shape;1134;g364301eb1bb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5" name="Google Shape;1135;g364301eb1bb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b9060f0803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9" name="Google Shape;919;g2b9060f0803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364301eb1b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364301eb1b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e1d838b627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e1d838b627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364301eb1bb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364301eb1bb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3" name="Shape 1173"/>
        <p:cNvGrpSpPr/>
        <p:nvPr/>
      </p:nvGrpSpPr>
      <p:grpSpPr>
        <a:xfrm>
          <a:off x="0" y="0"/>
          <a:ext cx="0" cy="0"/>
          <a:chOff x="0" y="0"/>
          <a:chExt cx="0" cy="0"/>
        </a:xfrm>
      </p:grpSpPr>
      <p:sp>
        <p:nvSpPr>
          <p:cNvPr id="1174" name="Google Shape;1174;g364301eb1bb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5" name="Google Shape;1175;g364301eb1bb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364301eb1bb_1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364301eb1bb_1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9" name="Shape 1189"/>
        <p:cNvGrpSpPr/>
        <p:nvPr/>
      </p:nvGrpSpPr>
      <p:grpSpPr>
        <a:xfrm>
          <a:off x="0" y="0"/>
          <a:ext cx="0" cy="0"/>
          <a:chOff x="0" y="0"/>
          <a:chExt cx="0" cy="0"/>
        </a:xfrm>
      </p:grpSpPr>
      <p:sp>
        <p:nvSpPr>
          <p:cNvPr id="1190" name="Google Shape;1190;g364301eb1b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1" name="Google Shape;1191;g364301eb1b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6" name="Shape 1196"/>
        <p:cNvGrpSpPr/>
        <p:nvPr/>
      </p:nvGrpSpPr>
      <p:grpSpPr>
        <a:xfrm>
          <a:off x="0" y="0"/>
          <a:ext cx="0" cy="0"/>
          <a:chOff x="0" y="0"/>
          <a:chExt cx="0" cy="0"/>
        </a:xfrm>
      </p:grpSpPr>
      <p:sp>
        <p:nvSpPr>
          <p:cNvPr id="1197" name="Google Shape;1197;g364301eb1bb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8" name="Google Shape;1198;g364301eb1bb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364301eb1bb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364301eb1bb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2" name="Shape 1212"/>
        <p:cNvGrpSpPr/>
        <p:nvPr/>
      </p:nvGrpSpPr>
      <p:grpSpPr>
        <a:xfrm>
          <a:off x="0" y="0"/>
          <a:ext cx="0" cy="0"/>
          <a:chOff x="0" y="0"/>
          <a:chExt cx="0" cy="0"/>
        </a:xfrm>
      </p:grpSpPr>
      <p:sp>
        <p:nvSpPr>
          <p:cNvPr id="1213" name="Google Shape;1213;g364301eb1bb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4" name="Google Shape;1214;g364301eb1bb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364301eb1bb_1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364301eb1bb_1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e1d838b627_4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e1d838b627_4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2b969453b33_0_2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2b969453b33_0_2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64301eb1b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364301eb1b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64301eb1bb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364301eb1bb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364301eb1b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364301eb1b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364301eb1bb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364301eb1bb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g364301eb1b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5" name="Google Shape;1005;g364301eb1b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10" name="Google Shape;10;p2"/>
          <p:cNvSpPr txBox="1"/>
          <p:nvPr>
            <p:ph type="ctrTitle"/>
          </p:nvPr>
        </p:nvSpPr>
        <p:spPr>
          <a:xfrm>
            <a:off x="1950463" y="1397063"/>
            <a:ext cx="5227200" cy="1647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1950463" y="3098116"/>
            <a:ext cx="5227200" cy="393600"/>
          </a:xfrm>
          <a:prstGeom prst="rect">
            <a:avLst/>
          </a:prstGeom>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Font typeface="Inter"/>
              <a:buNone/>
              <a:defRPr sz="1600"/>
            </a:lvl1pPr>
            <a:lvl2pPr lvl="1" algn="ctr">
              <a:lnSpc>
                <a:spcPct val="100000"/>
              </a:lnSpc>
              <a:spcBef>
                <a:spcPts val="0"/>
              </a:spcBef>
              <a:spcAft>
                <a:spcPts val="0"/>
              </a:spcAft>
              <a:buSzPts val="1800"/>
              <a:buFont typeface="Inter"/>
              <a:buNone/>
              <a:defRPr sz="1800">
                <a:latin typeface="Inter"/>
                <a:ea typeface="Inter"/>
                <a:cs typeface="Inter"/>
                <a:sym typeface="Inter"/>
              </a:defRPr>
            </a:lvl2pPr>
            <a:lvl3pPr lvl="2" algn="ctr">
              <a:lnSpc>
                <a:spcPct val="100000"/>
              </a:lnSpc>
              <a:spcBef>
                <a:spcPts val="0"/>
              </a:spcBef>
              <a:spcAft>
                <a:spcPts val="0"/>
              </a:spcAft>
              <a:buSzPts val="1800"/>
              <a:buFont typeface="Inter"/>
              <a:buNone/>
              <a:defRPr sz="1800">
                <a:latin typeface="Inter"/>
                <a:ea typeface="Inter"/>
                <a:cs typeface="Inter"/>
                <a:sym typeface="Inter"/>
              </a:defRPr>
            </a:lvl3pPr>
            <a:lvl4pPr lvl="3" algn="ctr">
              <a:lnSpc>
                <a:spcPct val="100000"/>
              </a:lnSpc>
              <a:spcBef>
                <a:spcPts val="0"/>
              </a:spcBef>
              <a:spcAft>
                <a:spcPts val="0"/>
              </a:spcAft>
              <a:buSzPts val="1800"/>
              <a:buFont typeface="Inter"/>
              <a:buNone/>
              <a:defRPr sz="1800">
                <a:latin typeface="Inter"/>
                <a:ea typeface="Inter"/>
                <a:cs typeface="Inter"/>
                <a:sym typeface="Inter"/>
              </a:defRPr>
            </a:lvl4pPr>
            <a:lvl5pPr lvl="4" algn="ctr">
              <a:lnSpc>
                <a:spcPct val="100000"/>
              </a:lnSpc>
              <a:spcBef>
                <a:spcPts val="0"/>
              </a:spcBef>
              <a:spcAft>
                <a:spcPts val="0"/>
              </a:spcAft>
              <a:buSzPts val="1800"/>
              <a:buFont typeface="Inter"/>
              <a:buNone/>
              <a:defRPr sz="1800">
                <a:latin typeface="Inter"/>
                <a:ea typeface="Inter"/>
                <a:cs typeface="Inter"/>
                <a:sym typeface="Inter"/>
              </a:defRPr>
            </a:lvl5pPr>
            <a:lvl6pPr lvl="5" algn="ctr">
              <a:lnSpc>
                <a:spcPct val="100000"/>
              </a:lnSpc>
              <a:spcBef>
                <a:spcPts val="0"/>
              </a:spcBef>
              <a:spcAft>
                <a:spcPts val="0"/>
              </a:spcAft>
              <a:buSzPts val="1800"/>
              <a:buFont typeface="Inter"/>
              <a:buNone/>
              <a:defRPr sz="1800">
                <a:latin typeface="Inter"/>
                <a:ea typeface="Inter"/>
                <a:cs typeface="Inter"/>
                <a:sym typeface="Inter"/>
              </a:defRPr>
            </a:lvl6pPr>
            <a:lvl7pPr lvl="6" algn="ctr">
              <a:lnSpc>
                <a:spcPct val="100000"/>
              </a:lnSpc>
              <a:spcBef>
                <a:spcPts val="0"/>
              </a:spcBef>
              <a:spcAft>
                <a:spcPts val="0"/>
              </a:spcAft>
              <a:buSzPts val="1800"/>
              <a:buFont typeface="Inter"/>
              <a:buNone/>
              <a:defRPr sz="1800">
                <a:latin typeface="Inter"/>
                <a:ea typeface="Inter"/>
                <a:cs typeface="Inter"/>
                <a:sym typeface="Inter"/>
              </a:defRPr>
            </a:lvl7pPr>
            <a:lvl8pPr lvl="7" algn="ctr">
              <a:lnSpc>
                <a:spcPct val="100000"/>
              </a:lnSpc>
              <a:spcBef>
                <a:spcPts val="0"/>
              </a:spcBef>
              <a:spcAft>
                <a:spcPts val="0"/>
              </a:spcAft>
              <a:buSzPts val="1800"/>
              <a:buFont typeface="Inter"/>
              <a:buNone/>
              <a:defRPr sz="1800">
                <a:latin typeface="Inter"/>
                <a:ea typeface="Inter"/>
                <a:cs typeface="Inter"/>
                <a:sym typeface="Inter"/>
              </a:defRPr>
            </a:lvl8pPr>
            <a:lvl9pPr lvl="8" algn="ctr">
              <a:lnSpc>
                <a:spcPct val="100000"/>
              </a:lnSpc>
              <a:spcBef>
                <a:spcPts val="0"/>
              </a:spcBef>
              <a:spcAft>
                <a:spcPts val="0"/>
              </a:spcAft>
              <a:buSzPts val="1800"/>
              <a:buFont typeface="Inter"/>
              <a:buNone/>
              <a:defRPr sz="1800">
                <a:latin typeface="Inter"/>
                <a:ea typeface="Inter"/>
                <a:cs typeface="Inter"/>
                <a:sym typeface="Inter"/>
              </a:defRPr>
            </a:lvl9pPr>
          </a:lstStyle>
          <a:p/>
        </p:txBody>
      </p:sp>
      <p:grpSp>
        <p:nvGrpSpPr>
          <p:cNvPr id="12" name="Google Shape;12;p2"/>
          <p:cNvGrpSpPr/>
          <p:nvPr/>
        </p:nvGrpSpPr>
        <p:grpSpPr>
          <a:xfrm>
            <a:off x="-185653" y="-222888"/>
            <a:ext cx="9493965" cy="5580875"/>
            <a:chOff x="-185653" y="-222888"/>
            <a:chExt cx="9493965" cy="5580875"/>
          </a:xfrm>
        </p:grpSpPr>
        <p:sp>
          <p:nvSpPr>
            <p:cNvPr id="13" name="Google Shape;13;p2"/>
            <p:cNvSpPr/>
            <p:nvPr/>
          </p:nvSpPr>
          <p:spPr>
            <a:xfrm>
              <a:off x="193447" y="-2133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 name="Google Shape;14;p2"/>
            <p:cNvSpPr/>
            <p:nvPr/>
          </p:nvSpPr>
          <p:spPr>
            <a:xfrm>
              <a:off x="-185653" y="-25413"/>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 name="Google Shape;15;p2"/>
            <p:cNvSpPr/>
            <p:nvPr/>
          </p:nvSpPr>
          <p:spPr>
            <a:xfrm>
              <a:off x="-176891" y="387799"/>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 name="Google Shape;16;p2"/>
            <p:cNvSpPr/>
            <p:nvPr/>
          </p:nvSpPr>
          <p:spPr>
            <a:xfrm>
              <a:off x="-176891" y="80101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 name="Google Shape;17;p2"/>
            <p:cNvSpPr/>
            <p:nvPr/>
          </p:nvSpPr>
          <p:spPr>
            <a:xfrm>
              <a:off x="-185653" y="12142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 name="Google Shape;18;p2"/>
            <p:cNvSpPr/>
            <p:nvPr/>
          </p:nvSpPr>
          <p:spPr>
            <a:xfrm>
              <a:off x="186822" y="5944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 name="Google Shape;19;p2"/>
            <p:cNvSpPr/>
            <p:nvPr/>
          </p:nvSpPr>
          <p:spPr>
            <a:xfrm>
              <a:off x="195584" y="10076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 name="Google Shape;20;p2"/>
            <p:cNvSpPr/>
            <p:nvPr/>
          </p:nvSpPr>
          <p:spPr>
            <a:xfrm>
              <a:off x="195584" y="1420849"/>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 name="Google Shape;21;p2"/>
            <p:cNvSpPr/>
            <p:nvPr/>
          </p:nvSpPr>
          <p:spPr>
            <a:xfrm>
              <a:off x="186822" y="18340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 name="Google Shape;22;p2"/>
            <p:cNvSpPr/>
            <p:nvPr/>
          </p:nvSpPr>
          <p:spPr>
            <a:xfrm>
              <a:off x="558247" y="-27613"/>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 name="Google Shape;23;p2"/>
            <p:cNvSpPr/>
            <p:nvPr/>
          </p:nvSpPr>
          <p:spPr>
            <a:xfrm>
              <a:off x="567009" y="385599"/>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 name="Google Shape;24;p2"/>
            <p:cNvSpPr/>
            <p:nvPr/>
          </p:nvSpPr>
          <p:spPr>
            <a:xfrm>
              <a:off x="567009" y="79881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 name="Google Shape;25;p2"/>
            <p:cNvSpPr/>
            <p:nvPr/>
          </p:nvSpPr>
          <p:spPr>
            <a:xfrm>
              <a:off x="927009" y="-22288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 name="Google Shape;26;p2"/>
            <p:cNvSpPr/>
            <p:nvPr/>
          </p:nvSpPr>
          <p:spPr>
            <a:xfrm>
              <a:off x="935772" y="1903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 name="Google Shape;27;p2"/>
            <p:cNvSpPr/>
            <p:nvPr/>
          </p:nvSpPr>
          <p:spPr>
            <a:xfrm>
              <a:off x="-176903" y="204067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 name="Google Shape;28;p2"/>
            <p:cNvSpPr/>
            <p:nvPr/>
          </p:nvSpPr>
          <p:spPr>
            <a:xfrm>
              <a:off x="-168141" y="2453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 name="Google Shape;29;p2"/>
            <p:cNvSpPr/>
            <p:nvPr/>
          </p:nvSpPr>
          <p:spPr>
            <a:xfrm>
              <a:off x="203284" y="22450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 name="Google Shape;30;p2"/>
            <p:cNvSpPr/>
            <p:nvPr/>
          </p:nvSpPr>
          <p:spPr>
            <a:xfrm>
              <a:off x="558584" y="16276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 name="Google Shape;31;p2"/>
            <p:cNvSpPr/>
            <p:nvPr/>
          </p:nvSpPr>
          <p:spPr>
            <a:xfrm>
              <a:off x="1293734" y="-15176"/>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 name="Google Shape;32;p2"/>
            <p:cNvSpPr/>
            <p:nvPr/>
          </p:nvSpPr>
          <p:spPr>
            <a:xfrm>
              <a:off x="1310197" y="3958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 name="Google Shape;33;p2"/>
            <p:cNvSpPr/>
            <p:nvPr/>
          </p:nvSpPr>
          <p:spPr>
            <a:xfrm>
              <a:off x="1669609" y="1903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 name="Google Shape;34;p2"/>
            <p:cNvSpPr/>
            <p:nvPr/>
          </p:nvSpPr>
          <p:spPr>
            <a:xfrm>
              <a:off x="2029234" y="-15176"/>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 name="Google Shape;35;p2"/>
            <p:cNvSpPr/>
            <p:nvPr/>
          </p:nvSpPr>
          <p:spPr>
            <a:xfrm>
              <a:off x="2045697" y="3958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 name="Google Shape;36;p2"/>
            <p:cNvSpPr/>
            <p:nvPr/>
          </p:nvSpPr>
          <p:spPr>
            <a:xfrm>
              <a:off x="2405109" y="1903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 name="Google Shape;37;p2"/>
            <p:cNvSpPr/>
            <p:nvPr/>
          </p:nvSpPr>
          <p:spPr>
            <a:xfrm>
              <a:off x="2393284" y="-2133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 name="Google Shape;38;p2"/>
            <p:cNvSpPr/>
            <p:nvPr/>
          </p:nvSpPr>
          <p:spPr>
            <a:xfrm>
              <a:off x="2751259" y="-25413"/>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9" name="Google Shape;39;p2"/>
            <p:cNvGrpSpPr/>
            <p:nvPr/>
          </p:nvGrpSpPr>
          <p:grpSpPr>
            <a:xfrm>
              <a:off x="6602023" y="2653639"/>
              <a:ext cx="2706288" cy="2704347"/>
              <a:chOff x="6218072" y="2209127"/>
              <a:chExt cx="3245728" cy="3243400"/>
            </a:xfrm>
          </p:grpSpPr>
          <p:sp>
            <p:nvSpPr>
              <p:cNvPr id="40" name="Google Shape;40;p2"/>
              <p:cNvSpPr/>
              <p:nvPr/>
            </p:nvSpPr>
            <p:spPr>
              <a:xfrm>
                <a:off x="6672897" y="50045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 name="Google Shape;41;p2"/>
              <p:cNvSpPr/>
              <p:nvPr/>
            </p:nvSpPr>
            <p:spPr>
              <a:xfrm>
                <a:off x="7582548" y="50045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 name="Google Shape;42;p2"/>
              <p:cNvSpPr/>
              <p:nvPr/>
            </p:nvSpPr>
            <p:spPr>
              <a:xfrm>
                <a:off x="8493055" y="50045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 name="Google Shape;43;p2"/>
              <p:cNvSpPr/>
              <p:nvPr/>
            </p:nvSpPr>
            <p:spPr>
              <a:xfrm>
                <a:off x="6218072" y="4750353"/>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 name="Google Shape;44;p2"/>
              <p:cNvSpPr/>
              <p:nvPr/>
            </p:nvSpPr>
            <p:spPr>
              <a:xfrm>
                <a:off x="7127722" y="4750353"/>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 name="Google Shape;45;p2"/>
              <p:cNvSpPr/>
              <p:nvPr/>
            </p:nvSpPr>
            <p:spPr>
              <a:xfrm>
                <a:off x="8037373" y="4750353"/>
                <a:ext cx="514410" cy="447968"/>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 name="Google Shape;46;p2"/>
              <p:cNvSpPr/>
              <p:nvPr/>
            </p:nvSpPr>
            <p:spPr>
              <a:xfrm>
                <a:off x="8947452" y="4750353"/>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 name="Google Shape;47;p2"/>
              <p:cNvSpPr/>
              <p:nvPr/>
            </p:nvSpPr>
            <p:spPr>
              <a:xfrm>
                <a:off x="6672678" y="4496560"/>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 name="Google Shape;48;p2"/>
              <p:cNvSpPr/>
              <p:nvPr/>
            </p:nvSpPr>
            <p:spPr>
              <a:xfrm>
                <a:off x="8492836" y="4496560"/>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 name="Google Shape;49;p2"/>
              <p:cNvSpPr/>
              <p:nvPr/>
            </p:nvSpPr>
            <p:spPr>
              <a:xfrm>
                <a:off x="7127503" y="4242354"/>
                <a:ext cx="513553" cy="449254"/>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 name="Google Shape;50;p2"/>
              <p:cNvSpPr/>
              <p:nvPr/>
            </p:nvSpPr>
            <p:spPr>
              <a:xfrm>
                <a:off x="8038011" y="4242354"/>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 name="Google Shape;51;p2"/>
              <p:cNvSpPr/>
              <p:nvPr/>
            </p:nvSpPr>
            <p:spPr>
              <a:xfrm>
                <a:off x="8038011" y="37343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 name="Google Shape;52;p2"/>
              <p:cNvSpPr/>
              <p:nvPr/>
            </p:nvSpPr>
            <p:spPr>
              <a:xfrm>
                <a:off x="8038011" y="2718404"/>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 name="Google Shape;53;p2"/>
              <p:cNvSpPr/>
              <p:nvPr/>
            </p:nvSpPr>
            <p:spPr>
              <a:xfrm>
                <a:off x="8492836" y="2464198"/>
                <a:ext cx="513981" cy="447968"/>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 name="Google Shape;54;p2"/>
              <p:cNvSpPr/>
              <p:nvPr/>
            </p:nvSpPr>
            <p:spPr>
              <a:xfrm>
                <a:off x="8492836" y="3480165"/>
                <a:ext cx="513981" cy="448397"/>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 name="Google Shape;55;p2"/>
              <p:cNvSpPr/>
              <p:nvPr/>
            </p:nvSpPr>
            <p:spPr>
              <a:xfrm>
                <a:off x="7582328" y="4496560"/>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 name="Google Shape;56;p2"/>
              <p:cNvSpPr/>
              <p:nvPr/>
            </p:nvSpPr>
            <p:spPr>
              <a:xfrm>
                <a:off x="8492836" y="2972182"/>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7" name="Google Shape;57;p2"/>
              <p:cNvGrpSpPr/>
              <p:nvPr/>
            </p:nvGrpSpPr>
            <p:grpSpPr>
              <a:xfrm>
                <a:off x="8947661" y="2209127"/>
                <a:ext cx="514839" cy="1973204"/>
                <a:chOff x="-335637" y="-54873"/>
                <a:chExt cx="514839" cy="1973204"/>
              </a:xfrm>
            </p:grpSpPr>
            <p:sp>
              <p:nvSpPr>
                <p:cNvPr id="58" name="Google Shape;58;p2"/>
                <p:cNvSpPr/>
                <p:nvPr/>
              </p:nvSpPr>
              <p:spPr>
                <a:xfrm>
                  <a:off x="-335637" y="96109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 name="Google Shape;59;p2"/>
                <p:cNvSpPr/>
                <p:nvPr/>
              </p:nvSpPr>
              <p:spPr>
                <a:xfrm>
                  <a:off x="-335637" y="-54873"/>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 name="Google Shape;60;p2"/>
                <p:cNvSpPr/>
                <p:nvPr/>
              </p:nvSpPr>
              <p:spPr>
                <a:xfrm>
                  <a:off x="-335637" y="147036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1" name="Google Shape;61;p2"/>
              <p:cNvSpPr/>
              <p:nvPr/>
            </p:nvSpPr>
            <p:spPr>
              <a:xfrm>
                <a:off x="8948961" y="424256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2" name="Google Shape;62;p2"/>
            <p:cNvSpPr/>
            <p:nvPr/>
          </p:nvSpPr>
          <p:spPr>
            <a:xfrm>
              <a:off x="6602024" y="4362776"/>
              <a:ext cx="428201" cy="374589"/>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 name="Google Shape;63;p2"/>
            <p:cNvSpPr/>
            <p:nvPr/>
          </p:nvSpPr>
          <p:spPr>
            <a:xfrm>
              <a:off x="6226856" y="4984470"/>
              <a:ext cx="428201" cy="373517"/>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4" name="Google Shape;64;p2"/>
            <p:cNvSpPr/>
            <p:nvPr/>
          </p:nvSpPr>
          <p:spPr>
            <a:xfrm>
              <a:off x="8119488" y="2653650"/>
              <a:ext cx="428559" cy="37351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 name="Google Shape;65;p2"/>
            <p:cNvSpPr/>
            <p:nvPr/>
          </p:nvSpPr>
          <p:spPr>
            <a:xfrm>
              <a:off x="934409" y="603524"/>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6" name="Google Shape;66;p2"/>
          <p:cNvGrpSpPr/>
          <p:nvPr/>
        </p:nvGrpSpPr>
        <p:grpSpPr>
          <a:xfrm>
            <a:off x="360591" y="-67172"/>
            <a:ext cx="8693492" cy="5138055"/>
            <a:chOff x="360591" y="-67172"/>
            <a:chExt cx="8693492" cy="5138055"/>
          </a:xfrm>
        </p:grpSpPr>
        <p:grpSp>
          <p:nvGrpSpPr>
            <p:cNvPr id="67" name="Google Shape;67;p2"/>
            <p:cNvGrpSpPr/>
            <p:nvPr/>
          </p:nvGrpSpPr>
          <p:grpSpPr>
            <a:xfrm>
              <a:off x="7103832" y="2584659"/>
              <a:ext cx="1950251" cy="2486224"/>
              <a:chOff x="6819906" y="2126398"/>
              <a:chExt cx="2338991" cy="2981799"/>
            </a:xfrm>
          </p:grpSpPr>
          <p:sp>
            <p:nvSpPr>
              <p:cNvPr id="68" name="Google Shape;68;p2"/>
              <p:cNvSpPr/>
              <p:nvPr/>
            </p:nvSpPr>
            <p:spPr>
              <a:xfrm>
                <a:off x="6819906" y="4660228"/>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 name="Google Shape;69;p2"/>
              <p:cNvSpPr/>
              <p:nvPr/>
            </p:nvSpPr>
            <p:spPr>
              <a:xfrm>
                <a:off x="8480925" y="3988567"/>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 name="Google Shape;70;p2"/>
              <p:cNvSpPr/>
              <p:nvPr/>
            </p:nvSpPr>
            <p:spPr>
              <a:xfrm>
                <a:off x="8644916" y="2126398"/>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1" name="Google Shape;71;p2"/>
            <p:cNvSpPr/>
            <p:nvPr/>
          </p:nvSpPr>
          <p:spPr>
            <a:xfrm>
              <a:off x="360591" y="1584378"/>
              <a:ext cx="414833" cy="36155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 name="Google Shape;72;p2"/>
            <p:cNvSpPr/>
            <p:nvPr/>
          </p:nvSpPr>
          <p:spPr>
            <a:xfrm>
              <a:off x="384230" y="401779"/>
              <a:ext cx="414833" cy="36155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 name="Google Shape;73;p2"/>
            <p:cNvSpPr/>
            <p:nvPr/>
          </p:nvSpPr>
          <p:spPr>
            <a:xfrm>
              <a:off x="1815013" y="-67172"/>
              <a:ext cx="414833" cy="36155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1" name="Shape 411"/>
        <p:cNvGrpSpPr/>
        <p:nvPr/>
      </p:nvGrpSpPr>
      <p:grpSpPr>
        <a:xfrm>
          <a:off x="0" y="0"/>
          <a:ext cx="0" cy="0"/>
          <a:chOff x="0" y="0"/>
          <a:chExt cx="0" cy="0"/>
        </a:xfrm>
      </p:grpSpPr>
      <p:pic>
        <p:nvPicPr>
          <p:cNvPr id="412" name="Google Shape;412;p11"/>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413" name="Google Shape;413;p11"/>
          <p:cNvSpPr/>
          <p:nvPr/>
        </p:nvSpPr>
        <p:spPr>
          <a:xfrm>
            <a:off x="8590009" y="1682915"/>
            <a:ext cx="425628" cy="370607"/>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4" name="Google Shape;414;p11"/>
          <p:cNvSpPr txBox="1"/>
          <p:nvPr>
            <p:ph hasCustomPrompt="1" type="title"/>
          </p:nvPr>
        </p:nvSpPr>
        <p:spPr>
          <a:xfrm>
            <a:off x="1982850" y="1625213"/>
            <a:ext cx="5178300" cy="9297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b="1" sz="5500">
                <a:latin typeface="DM Sans"/>
                <a:ea typeface="DM Sans"/>
                <a:cs typeface="DM Sans"/>
                <a:sym typeface="DM Sans"/>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5" name="Google Shape;415;p11"/>
          <p:cNvSpPr txBox="1"/>
          <p:nvPr>
            <p:ph idx="1" type="subTitle"/>
          </p:nvPr>
        </p:nvSpPr>
        <p:spPr>
          <a:xfrm>
            <a:off x="1982850" y="2564725"/>
            <a:ext cx="5178300" cy="3933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16" name="Google Shape;416;p11"/>
          <p:cNvGrpSpPr/>
          <p:nvPr/>
        </p:nvGrpSpPr>
        <p:grpSpPr>
          <a:xfrm>
            <a:off x="-226815" y="-211302"/>
            <a:ext cx="9619092" cy="5623018"/>
            <a:chOff x="-226815" y="-211302"/>
            <a:chExt cx="9619092" cy="5623018"/>
          </a:xfrm>
        </p:grpSpPr>
        <p:sp>
          <p:nvSpPr>
            <p:cNvPr id="417" name="Google Shape;417;p11"/>
            <p:cNvSpPr/>
            <p:nvPr/>
          </p:nvSpPr>
          <p:spPr>
            <a:xfrm>
              <a:off x="8212658" y="1472762"/>
              <a:ext cx="426338" cy="370607"/>
            </a:xfrm>
            <a:custGeom>
              <a:rect b="b" l="l" r="r" t="t"/>
              <a:pathLst>
                <a:path extrusionOk="0" h="1044" w="1201">
                  <a:moveTo>
                    <a:pt x="301" y="1044"/>
                  </a:moveTo>
                  <a:lnTo>
                    <a:pt x="0" y="521"/>
                  </a:lnTo>
                  <a:lnTo>
                    <a:pt x="301" y="0"/>
                  </a:lnTo>
                  <a:lnTo>
                    <a:pt x="899" y="0"/>
                  </a:lnTo>
                  <a:lnTo>
                    <a:pt x="1201" y="521"/>
                  </a:lnTo>
                  <a:lnTo>
                    <a:pt x="899" y="1044"/>
                  </a:lnTo>
                  <a:lnTo>
                    <a:pt x="301"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8" name="Google Shape;418;p11"/>
            <p:cNvSpPr/>
            <p:nvPr/>
          </p:nvSpPr>
          <p:spPr>
            <a:xfrm>
              <a:off x="8590009" y="840528"/>
              <a:ext cx="425628" cy="372027"/>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19" name="Google Shape;419;p11"/>
            <p:cNvSpPr/>
            <p:nvPr/>
          </p:nvSpPr>
          <p:spPr>
            <a:xfrm>
              <a:off x="8212658" y="630020"/>
              <a:ext cx="426338" cy="372027"/>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0" name="Google Shape;420;p11"/>
            <p:cNvSpPr/>
            <p:nvPr/>
          </p:nvSpPr>
          <p:spPr>
            <a:xfrm>
              <a:off x="7836017" y="419867"/>
              <a:ext cx="425273" cy="370962"/>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1" name="Google Shape;421;p11"/>
            <p:cNvSpPr/>
            <p:nvPr/>
          </p:nvSpPr>
          <p:spPr>
            <a:xfrm>
              <a:off x="5953168" y="209359"/>
              <a:ext cx="425273" cy="370962"/>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2" name="Google Shape;422;p11"/>
            <p:cNvSpPr/>
            <p:nvPr/>
          </p:nvSpPr>
          <p:spPr>
            <a:xfrm>
              <a:off x="7459376" y="209359"/>
              <a:ext cx="425273" cy="37096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3" name="Google Shape;423;p11"/>
            <p:cNvSpPr/>
            <p:nvPr/>
          </p:nvSpPr>
          <p:spPr>
            <a:xfrm>
              <a:off x="8212658" y="209359"/>
              <a:ext cx="426338" cy="370962"/>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4" name="Google Shape;424;p11"/>
            <p:cNvSpPr/>
            <p:nvPr/>
          </p:nvSpPr>
          <p:spPr>
            <a:xfrm>
              <a:off x="8966649" y="209359"/>
              <a:ext cx="425628" cy="370962"/>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5" name="Google Shape;425;p11"/>
            <p:cNvSpPr/>
            <p:nvPr/>
          </p:nvSpPr>
          <p:spPr>
            <a:xfrm>
              <a:off x="6329454" y="-794"/>
              <a:ext cx="425628" cy="370962"/>
            </a:xfrm>
            <a:custGeom>
              <a:rect b="b" l="l" r="r" t="t"/>
              <a:pathLst>
                <a:path extrusionOk="0" h="1045" w="1199">
                  <a:moveTo>
                    <a:pt x="299" y="1045"/>
                  </a:moveTo>
                  <a:lnTo>
                    <a:pt x="0" y="523"/>
                  </a:lnTo>
                  <a:lnTo>
                    <a:pt x="299" y="0"/>
                  </a:lnTo>
                  <a:lnTo>
                    <a:pt x="900" y="0"/>
                  </a:lnTo>
                  <a:lnTo>
                    <a:pt x="1199"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6" name="Google Shape;426;p11"/>
            <p:cNvSpPr/>
            <p:nvPr/>
          </p:nvSpPr>
          <p:spPr>
            <a:xfrm>
              <a:off x="7082736" y="-794"/>
              <a:ext cx="425273" cy="370962"/>
            </a:xfrm>
            <a:custGeom>
              <a:rect b="b" l="l" r="r" t="t"/>
              <a:pathLst>
                <a:path extrusionOk="0" h="1045" w="1198">
                  <a:moveTo>
                    <a:pt x="299" y="1045"/>
                  </a:moveTo>
                  <a:lnTo>
                    <a:pt x="0" y="523"/>
                  </a:lnTo>
                  <a:lnTo>
                    <a:pt x="299" y="0"/>
                  </a:lnTo>
                  <a:lnTo>
                    <a:pt x="899" y="0"/>
                  </a:lnTo>
                  <a:lnTo>
                    <a:pt x="1198" y="523"/>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7" name="Google Shape;427;p11"/>
            <p:cNvSpPr/>
            <p:nvPr/>
          </p:nvSpPr>
          <p:spPr>
            <a:xfrm>
              <a:off x="7836017" y="-794"/>
              <a:ext cx="425273" cy="370962"/>
            </a:xfrm>
            <a:custGeom>
              <a:rect b="b" l="l" r="r" t="t"/>
              <a:pathLst>
                <a:path extrusionOk="0" h="1045" w="1198">
                  <a:moveTo>
                    <a:pt x="301" y="1045"/>
                  </a:moveTo>
                  <a:lnTo>
                    <a:pt x="0" y="523"/>
                  </a:lnTo>
                  <a:lnTo>
                    <a:pt x="301" y="0"/>
                  </a:lnTo>
                  <a:lnTo>
                    <a:pt x="899" y="0"/>
                  </a:lnTo>
                  <a:lnTo>
                    <a:pt x="1198"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8" name="Google Shape;428;p11"/>
            <p:cNvSpPr/>
            <p:nvPr/>
          </p:nvSpPr>
          <p:spPr>
            <a:xfrm>
              <a:off x="8590009" y="-794"/>
              <a:ext cx="425628" cy="370962"/>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29" name="Google Shape;429;p11"/>
            <p:cNvSpPr/>
            <p:nvPr/>
          </p:nvSpPr>
          <p:spPr>
            <a:xfrm>
              <a:off x="7459376" y="-211302"/>
              <a:ext cx="425273" cy="37096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0" name="Google Shape;430;p11"/>
            <p:cNvSpPr/>
            <p:nvPr/>
          </p:nvSpPr>
          <p:spPr>
            <a:xfrm>
              <a:off x="8966649" y="1051746"/>
              <a:ext cx="425628" cy="370962"/>
            </a:xfrm>
            <a:custGeom>
              <a:rect b="b" l="l" r="r" t="t"/>
              <a:pathLst>
                <a:path extrusionOk="0" h="1045" w="1199">
                  <a:moveTo>
                    <a:pt x="299" y="1045"/>
                  </a:moveTo>
                  <a:lnTo>
                    <a:pt x="0" y="522"/>
                  </a:lnTo>
                  <a:lnTo>
                    <a:pt x="299" y="0"/>
                  </a:lnTo>
                  <a:lnTo>
                    <a:pt x="900" y="0"/>
                  </a:lnTo>
                  <a:lnTo>
                    <a:pt x="1199" y="522"/>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1" name="Google Shape;431;p11"/>
            <p:cNvSpPr/>
            <p:nvPr/>
          </p:nvSpPr>
          <p:spPr>
            <a:xfrm>
              <a:off x="8966649" y="630020"/>
              <a:ext cx="425628" cy="372027"/>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2" name="Google Shape;432;p11"/>
            <p:cNvSpPr/>
            <p:nvPr/>
          </p:nvSpPr>
          <p:spPr>
            <a:xfrm>
              <a:off x="6706095" y="209359"/>
              <a:ext cx="425628" cy="370962"/>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3" name="Google Shape;433;p11"/>
            <p:cNvSpPr/>
            <p:nvPr/>
          </p:nvSpPr>
          <p:spPr>
            <a:xfrm>
              <a:off x="-226815" y="5038251"/>
              <a:ext cx="427985" cy="37346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4" name="Google Shape;434;p11"/>
            <p:cNvSpPr/>
            <p:nvPr/>
          </p:nvSpPr>
          <p:spPr>
            <a:xfrm>
              <a:off x="530091" y="5038251"/>
              <a:ext cx="427273" cy="37346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5" name="Google Shape;435;p11"/>
            <p:cNvSpPr/>
            <p:nvPr/>
          </p:nvSpPr>
          <p:spPr>
            <a:xfrm>
              <a:off x="1286283" y="5038251"/>
              <a:ext cx="426916" cy="373465"/>
            </a:xfrm>
            <a:custGeom>
              <a:rect b="b" l="l" r="r" t="t"/>
              <a:pathLst>
                <a:path extrusionOk="0" h="1048" w="1198">
                  <a:moveTo>
                    <a:pt x="299" y="1048"/>
                  </a:moveTo>
                  <a:lnTo>
                    <a:pt x="0" y="524"/>
                  </a:lnTo>
                  <a:lnTo>
                    <a:pt x="299" y="0"/>
                  </a:lnTo>
                  <a:lnTo>
                    <a:pt x="900" y="0"/>
                  </a:lnTo>
                  <a:lnTo>
                    <a:pt x="1198"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6" name="Google Shape;436;p11"/>
            <p:cNvSpPr/>
            <p:nvPr/>
          </p:nvSpPr>
          <p:spPr>
            <a:xfrm>
              <a:off x="2420572" y="4827286"/>
              <a:ext cx="426916" cy="372396"/>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7" name="Google Shape;437;p11"/>
            <p:cNvSpPr/>
            <p:nvPr/>
          </p:nvSpPr>
          <p:spPr>
            <a:xfrm>
              <a:off x="1286283" y="4615965"/>
              <a:ext cx="426916" cy="372396"/>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8" name="Google Shape;438;p11"/>
            <p:cNvSpPr/>
            <p:nvPr/>
          </p:nvSpPr>
          <p:spPr>
            <a:xfrm>
              <a:off x="-226815" y="4193678"/>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39" name="Google Shape;439;p11"/>
            <p:cNvSpPr/>
            <p:nvPr/>
          </p:nvSpPr>
          <p:spPr>
            <a:xfrm>
              <a:off x="1664379" y="4827286"/>
              <a:ext cx="426916" cy="372396"/>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0" name="Google Shape;440;p11"/>
            <p:cNvSpPr/>
            <p:nvPr/>
          </p:nvSpPr>
          <p:spPr>
            <a:xfrm>
              <a:off x="-226815" y="4615965"/>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1" name="Google Shape;441;p11"/>
            <p:cNvSpPr/>
            <p:nvPr/>
          </p:nvSpPr>
          <p:spPr>
            <a:xfrm>
              <a:off x="151994" y="4404643"/>
              <a:ext cx="427273" cy="372752"/>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2" name="Google Shape;442;p11"/>
            <p:cNvSpPr/>
            <p:nvPr/>
          </p:nvSpPr>
          <p:spPr>
            <a:xfrm>
              <a:off x="-226815" y="3771392"/>
              <a:ext cx="427985" cy="372396"/>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3" name="Google Shape;443;p11"/>
            <p:cNvSpPr/>
            <p:nvPr/>
          </p:nvSpPr>
          <p:spPr>
            <a:xfrm>
              <a:off x="2042476" y="5038251"/>
              <a:ext cx="426916" cy="37346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4" name="Google Shape;444;p11"/>
            <p:cNvSpPr/>
            <p:nvPr/>
          </p:nvSpPr>
          <p:spPr>
            <a:xfrm>
              <a:off x="908187" y="4827286"/>
              <a:ext cx="427273" cy="37239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5" name="Google Shape;445;p11"/>
            <p:cNvSpPr/>
            <p:nvPr/>
          </p:nvSpPr>
          <p:spPr>
            <a:xfrm>
              <a:off x="530091" y="461596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6" name="Google Shape;446;p11"/>
            <p:cNvSpPr/>
            <p:nvPr/>
          </p:nvSpPr>
          <p:spPr>
            <a:xfrm>
              <a:off x="151994" y="3560070"/>
              <a:ext cx="427273" cy="372396"/>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7" name="Google Shape;447;p11"/>
            <p:cNvSpPr/>
            <p:nvPr/>
          </p:nvSpPr>
          <p:spPr>
            <a:xfrm>
              <a:off x="-226815" y="3348045"/>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8" name="Google Shape;448;p11"/>
            <p:cNvSpPr/>
            <p:nvPr/>
          </p:nvSpPr>
          <p:spPr>
            <a:xfrm>
              <a:off x="530091" y="419367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49" name="Google Shape;449;p11"/>
            <p:cNvSpPr/>
            <p:nvPr/>
          </p:nvSpPr>
          <p:spPr>
            <a:xfrm>
              <a:off x="530103" y="377137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0" name="Google Shape;450;p11"/>
            <p:cNvSpPr/>
            <p:nvPr/>
          </p:nvSpPr>
          <p:spPr>
            <a:xfrm>
              <a:off x="530103" y="334907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1" name="Google Shape;451;p11"/>
            <p:cNvSpPr/>
            <p:nvPr/>
          </p:nvSpPr>
          <p:spPr>
            <a:xfrm>
              <a:off x="7836018" y="841059"/>
              <a:ext cx="425272" cy="370962"/>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2" name="Google Shape;452;p11"/>
            <p:cNvSpPr/>
            <p:nvPr/>
          </p:nvSpPr>
          <p:spPr>
            <a:xfrm>
              <a:off x="151648" y="3138095"/>
              <a:ext cx="427985" cy="37239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3" name="Google Shape;453;p11"/>
            <p:cNvSpPr/>
            <p:nvPr/>
          </p:nvSpPr>
          <p:spPr>
            <a:xfrm>
              <a:off x="1664379" y="4417811"/>
              <a:ext cx="426916" cy="372396"/>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54" name="Google Shape;454;p11"/>
          <p:cNvGrpSpPr/>
          <p:nvPr/>
        </p:nvGrpSpPr>
        <p:grpSpPr>
          <a:xfrm>
            <a:off x="126" y="-212016"/>
            <a:ext cx="9016333" cy="5411700"/>
            <a:chOff x="126" y="-212016"/>
            <a:chExt cx="9016333" cy="5411700"/>
          </a:xfrm>
        </p:grpSpPr>
        <p:sp>
          <p:nvSpPr>
            <p:cNvPr id="455" name="Google Shape;455;p11"/>
            <p:cNvSpPr/>
            <p:nvPr/>
          </p:nvSpPr>
          <p:spPr>
            <a:xfrm>
              <a:off x="8589186" y="1261534"/>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6" name="Google Shape;456;p11"/>
            <p:cNvSpPr/>
            <p:nvPr/>
          </p:nvSpPr>
          <p:spPr>
            <a:xfrm>
              <a:off x="6705286" y="-212016"/>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57" name="Google Shape;457;p11"/>
            <p:cNvSpPr/>
            <p:nvPr/>
          </p:nvSpPr>
          <p:spPr>
            <a:xfrm>
              <a:off x="8400349" y="419159"/>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458" name="Google Shape;458;p11"/>
            <p:cNvGrpSpPr/>
            <p:nvPr/>
          </p:nvGrpSpPr>
          <p:grpSpPr>
            <a:xfrm>
              <a:off x="126" y="3295514"/>
              <a:ext cx="1335333" cy="1904170"/>
              <a:chOff x="44634" y="2800130"/>
              <a:chExt cx="1606319" cy="2290593"/>
            </a:xfrm>
          </p:grpSpPr>
          <p:sp>
            <p:nvSpPr>
              <p:cNvPr id="459" name="Google Shape;459;p11"/>
              <p:cNvSpPr/>
              <p:nvPr/>
            </p:nvSpPr>
            <p:spPr>
              <a:xfrm>
                <a:off x="226884" y="464275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0" name="Google Shape;460;p11"/>
              <p:cNvSpPr/>
              <p:nvPr/>
            </p:nvSpPr>
            <p:spPr>
              <a:xfrm>
                <a:off x="1136971" y="413455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1" name="Google Shape;461;p11"/>
              <p:cNvSpPr/>
              <p:nvPr/>
            </p:nvSpPr>
            <p:spPr>
              <a:xfrm>
                <a:off x="44634" y="280013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462" name="Google Shape;462;p11"/>
          <p:cNvSpPr/>
          <p:nvPr/>
        </p:nvSpPr>
        <p:spPr>
          <a:xfrm>
            <a:off x="539628" y="2910925"/>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63" name="Google Shape;463;p11"/>
          <p:cNvSpPr/>
          <p:nvPr/>
        </p:nvSpPr>
        <p:spPr>
          <a:xfrm>
            <a:off x="911103" y="3987250"/>
            <a:ext cx="427273" cy="37239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64" name="Shape 46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465" name="Shape 465"/>
        <p:cNvGrpSpPr/>
        <p:nvPr/>
      </p:nvGrpSpPr>
      <p:grpSpPr>
        <a:xfrm>
          <a:off x="0" y="0"/>
          <a:ext cx="0" cy="0"/>
          <a:chOff x="0" y="0"/>
          <a:chExt cx="0" cy="0"/>
        </a:xfrm>
      </p:grpSpPr>
      <p:pic>
        <p:nvPicPr>
          <p:cNvPr id="466" name="Google Shape;466;p13"/>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467" name="Google Shape;467;p13"/>
          <p:cNvGrpSpPr/>
          <p:nvPr/>
        </p:nvGrpSpPr>
        <p:grpSpPr>
          <a:xfrm>
            <a:off x="-207404" y="-254822"/>
            <a:ext cx="9592757" cy="5665844"/>
            <a:chOff x="-207404" y="-254822"/>
            <a:chExt cx="9592757" cy="5665844"/>
          </a:xfrm>
        </p:grpSpPr>
        <p:grpSp>
          <p:nvGrpSpPr>
            <p:cNvPr id="468" name="Google Shape;468;p13"/>
            <p:cNvGrpSpPr/>
            <p:nvPr/>
          </p:nvGrpSpPr>
          <p:grpSpPr>
            <a:xfrm>
              <a:off x="7396721" y="3946039"/>
              <a:ext cx="1988632" cy="1464982"/>
              <a:chOff x="7396721" y="3946039"/>
              <a:chExt cx="1988632" cy="1464982"/>
            </a:xfrm>
          </p:grpSpPr>
          <p:sp>
            <p:nvSpPr>
              <p:cNvPr id="469" name="Google Shape;469;p13"/>
              <p:cNvSpPr/>
              <p:nvPr/>
            </p:nvSpPr>
            <p:spPr>
              <a:xfrm flipH="1">
                <a:off x="7782877" y="4812110"/>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13"/>
              <p:cNvSpPr/>
              <p:nvPr/>
            </p:nvSpPr>
            <p:spPr>
              <a:xfrm flipH="1">
                <a:off x="85587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13"/>
              <p:cNvSpPr/>
              <p:nvPr/>
            </p:nvSpPr>
            <p:spPr>
              <a:xfrm flipH="1">
                <a:off x="7396721"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2" name="Google Shape;472;p13"/>
              <p:cNvSpPr/>
              <p:nvPr/>
            </p:nvSpPr>
            <p:spPr>
              <a:xfrm flipH="1">
                <a:off x="855840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3" name="Google Shape;473;p13"/>
              <p:cNvSpPr/>
              <p:nvPr/>
            </p:nvSpPr>
            <p:spPr>
              <a:xfrm flipH="1">
                <a:off x="8171177"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13"/>
              <p:cNvSpPr/>
              <p:nvPr/>
            </p:nvSpPr>
            <p:spPr>
              <a:xfrm flipH="1">
                <a:off x="855840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13"/>
              <p:cNvSpPr/>
              <p:nvPr/>
            </p:nvSpPr>
            <p:spPr>
              <a:xfrm flipH="1">
                <a:off x="8947030" y="45953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6" name="Google Shape;476;p13"/>
              <p:cNvSpPr/>
              <p:nvPr/>
            </p:nvSpPr>
            <p:spPr>
              <a:xfrm flipH="1">
                <a:off x="7396721" y="5028535"/>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7" name="Google Shape;477;p13"/>
              <p:cNvSpPr/>
              <p:nvPr/>
            </p:nvSpPr>
            <p:spPr>
              <a:xfrm flipH="1">
                <a:off x="8947030" y="5029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78" name="Google Shape;478;p13"/>
            <p:cNvGrpSpPr/>
            <p:nvPr/>
          </p:nvGrpSpPr>
          <p:grpSpPr>
            <a:xfrm>
              <a:off x="-207404" y="-254822"/>
              <a:ext cx="1920502" cy="2041536"/>
              <a:chOff x="-207404" y="-254822"/>
              <a:chExt cx="1920502" cy="2041536"/>
            </a:xfrm>
          </p:grpSpPr>
          <p:sp>
            <p:nvSpPr>
              <p:cNvPr id="479" name="Google Shape;479;p13"/>
              <p:cNvSpPr/>
              <p:nvPr/>
            </p:nvSpPr>
            <p:spPr>
              <a:xfrm>
                <a:off x="-207379" y="99936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0" name="Google Shape;480;p13"/>
              <p:cNvSpPr/>
              <p:nvPr/>
            </p:nvSpPr>
            <p:spPr>
              <a:xfrm>
                <a:off x="541758" y="16335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1" name="Google Shape;481;p13"/>
              <p:cNvSpPr/>
              <p:nvPr/>
            </p:nvSpPr>
            <p:spPr>
              <a:xfrm>
                <a:off x="167542" y="37244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2" name="Google Shape;482;p13"/>
              <p:cNvSpPr/>
              <p:nvPr/>
            </p:nvSpPr>
            <p:spPr>
              <a:xfrm>
                <a:off x="-207379" y="141718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3" name="Google Shape;483;p13"/>
              <p:cNvSpPr/>
              <p:nvPr/>
            </p:nvSpPr>
            <p:spPr>
              <a:xfrm>
                <a:off x="166671" y="7902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4" name="Google Shape;484;p13"/>
              <p:cNvSpPr/>
              <p:nvPr/>
            </p:nvSpPr>
            <p:spPr>
              <a:xfrm>
                <a:off x="916855" y="-4538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5" name="Google Shape;485;p13"/>
              <p:cNvSpPr/>
              <p:nvPr/>
            </p:nvSpPr>
            <p:spPr>
              <a:xfrm>
                <a:off x="166659" y="-459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6" name="Google Shape;486;p13"/>
              <p:cNvSpPr/>
              <p:nvPr/>
            </p:nvSpPr>
            <p:spPr>
              <a:xfrm>
                <a:off x="-207404" y="162814"/>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7" name="Google Shape;487;p13"/>
              <p:cNvSpPr/>
              <p:nvPr/>
            </p:nvSpPr>
            <p:spPr>
              <a:xfrm>
                <a:off x="541758" y="-25482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88" name="Google Shape;488;p13"/>
              <p:cNvSpPr/>
              <p:nvPr/>
            </p:nvSpPr>
            <p:spPr>
              <a:xfrm>
                <a:off x="1290208" y="-25482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489" name="Google Shape;489;p13"/>
          <p:cNvGrpSpPr/>
          <p:nvPr/>
        </p:nvGrpSpPr>
        <p:grpSpPr>
          <a:xfrm>
            <a:off x="14130" y="225464"/>
            <a:ext cx="9371223" cy="4968579"/>
            <a:chOff x="14130" y="225464"/>
            <a:chExt cx="9371223" cy="4968579"/>
          </a:xfrm>
        </p:grpSpPr>
        <p:sp>
          <p:nvSpPr>
            <p:cNvPr id="490" name="Google Shape;490;p13"/>
            <p:cNvSpPr/>
            <p:nvPr/>
          </p:nvSpPr>
          <p:spPr>
            <a:xfrm flipH="1">
              <a:off x="8947030" y="37290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1" name="Google Shape;491;p13"/>
            <p:cNvSpPr/>
            <p:nvPr/>
          </p:nvSpPr>
          <p:spPr>
            <a:xfrm flipH="1">
              <a:off x="7782518" y="43790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2" name="Google Shape;492;p13"/>
            <p:cNvSpPr/>
            <p:nvPr/>
          </p:nvSpPr>
          <p:spPr>
            <a:xfrm flipH="1">
              <a:off x="7227255"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3" name="Google Shape;493;p13"/>
            <p:cNvSpPr/>
            <p:nvPr/>
          </p:nvSpPr>
          <p:spPr>
            <a:xfrm>
              <a:off x="776705" y="2254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94" name="Google Shape;494;p13"/>
            <p:cNvSpPr/>
            <p:nvPr/>
          </p:nvSpPr>
          <p:spPr>
            <a:xfrm>
              <a:off x="14130" y="1082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95" name="Google Shape;495;p13"/>
          <p:cNvSpPr txBox="1"/>
          <p:nvPr>
            <p:ph idx="1" type="subTitle"/>
          </p:nvPr>
        </p:nvSpPr>
        <p:spPr>
          <a:xfrm>
            <a:off x="5378475" y="2259838"/>
            <a:ext cx="2652900" cy="1084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96" name="Google Shape;496;p13"/>
          <p:cNvSpPr txBox="1"/>
          <p:nvPr>
            <p:ph type="title"/>
          </p:nvPr>
        </p:nvSpPr>
        <p:spPr>
          <a:xfrm>
            <a:off x="7151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497" name="Shape 497"/>
        <p:cNvGrpSpPr/>
        <p:nvPr/>
      </p:nvGrpSpPr>
      <p:grpSpPr>
        <a:xfrm>
          <a:off x="0" y="0"/>
          <a:ext cx="0" cy="0"/>
          <a:chOff x="0" y="0"/>
          <a:chExt cx="0" cy="0"/>
        </a:xfrm>
      </p:grpSpPr>
      <p:pic>
        <p:nvPicPr>
          <p:cNvPr id="498" name="Google Shape;498;p14"/>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499" name="Google Shape;499;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00" name="Google Shape;500;p14"/>
          <p:cNvGrpSpPr/>
          <p:nvPr/>
        </p:nvGrpSpPr>
        <p:grpSpPr>
          <a:xfrm>
            <a:off x="-256528" y="-60021"/>
            <a:ext cx="9654593" cy="5468344"/>
            <a:chOff x="-256528" y="-60021"/>
            <a:chExt cx="9654593" cy="5468344"/>
          </a:xfrm>
        </p:grpSpPr>
        <p:sp>
          <p:nvSpPr>
            <p:cNvPr id="501" name="Google Shape;501;p14"/>
            <p:cNvSpPr/>
            <p:nvPr/>
          </p:nvSpPr>
          <p:spPr>
            <a:xfrm>
              <a:off x="8964779" y="5029602"/>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02" name="Google Shape;502;p14"/>
            <p:cNvGrpSpPr/>
            <p:nvPr/>
          </p:nvGrpSpPr>
          <p:grpSpPr>
            <a:xfrm>
              <a:off x="-256528" y="-60021"/>
              <a:ext cx="9654593" cy="5254048"/>
              <a:chOff x="-256528" y="-60021"/>
              <a:chExt cx="9654593" cy="5254048"/>
            </a:xfrm>
          </p:grpSpPr>
          <p:sp>
            <p:nvSpPr>
              <p:cNvPr id="503" name="Google Shape;503;p14"/>
              <p:cNvSpPr/>
              <p:nvPr/>
            </p:nvSpPr>
            <p:spPr>
              <a:xfrm>
                <a:off x="127612" y="796447"/>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4" name="Google Shape;504;p14"/>
              <p:cNvSpPr/>
              <p:nvPr/>
            </p:nvSpPr>
            <p:spPr>
              <a:xfrm>
                <a:off x="511030" y="5825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5" name="Google Shape;505;p14"/>
              <p:cNvSpPr/>
              <p:nvPr/>
            </p:nvSpPr>
            <p:spPr>
              <a:xfrm>
                <a:off x="511030" y="154283"/>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6" name="Google Shape;506;p14"/>
              <p:cNvSpPr/>
              <p:nvPr/>
            </p:nvSpPr>
            <p:spPr>
              <a:xfrm>
                <a:off x="127612" y="-600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7" name="Google Shape;507;p14"/>
              <p:cNvSpPr/>
              <p:nvPr/>
            </p:nvSpPr>
            <p:spPr>
              <a:xfrm>
                <a:off x="127612" y="1654352"/>
                <a:ext cx="433286" cy="377276"/>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8" name="Google Shape;508;p14"/>
              <p:cNvSpPr/>
              <p:nvPr/>
            </p:nvSpPr>
            <p:spPr>
              <a:xfrm>
                <a:off x="-256528" y="1010743"/>
                <a:ext cx="434008" cy="378721"/>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09" name="Google Shape;509;p14"/>
              <p:cNvSpPr/>
              <p:nvPr/>
            </p:nvSpPr>
            <p:spPr>
              <a:xfrm>
                <a:off x="-256528" y="154283"/>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0" name="Google Shape;510;p14"/>
              <p:cNvSpPr/>
              <p:nvPr/>
            </p:nvSpPr>
            <p:spPr>
              <a:xfrm>
                <a:off x="-256528" y="1440057"/>
                <a:ext cx="434008" cy="377637"/>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1" name="Google Shape;511;p14"/>
              <p:cNvSpPr/>
              <p:nvPr/>
            </p:nvSpPr>
            <p:spPr>
              <a:xfrm>
                <a:off x="8581361" y="4815306"/>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2" name="Google Shape;512;p14"/>
              <p:cNvSpPr/>
              <p:nvPr/>
            </p:nvSpPr>
            <p:spPr>
              <a:xfrm>
                <a:off x="8964779" y="4172959"/>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3" name="Google Shape;513;p14"/>
              <p:cNvSpPr/>
              <p:nvPr/>
            </p:nvSpPr>
            <p:spPr>
              <a:xfrm>
                <a:off x="8581361" y="438707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4" name="Google Shape;514;p14"/>
              <p:cNvSpPr/>
              <p:nvPr/>
            </p:nvSpPr>
            <p:spPr>
              <a:xfrm>
                <a:off x="8964774" y="3743887"/>
                <a:ext cx="433286" cy="377275"/>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5" name="Google Shape;515;p14"/>
              <p:cNvSpPr/>
              <p:nvPr/>
            </p:nvSpPr>
            <p:spPr>
              <a:xfrm>
                <a:off x="7793429" y="4816027"/>
                <a:ext cx="433286" cy="377275"/>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6" name="Google Shape;516;p14"/>
              <p:cNvSpPr/>
              <p:nvPr/>
            </p:nvSpPr>
            <p:spPr>
              <a:xfrm>
                <a:off x="8197221" y="4601372"/>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7" name="Google Shape;517;p14"/>
              <p:cNvSpPr/>
              <p:nvPr/>
            </p:nvSpPr>
            <p:spPr>
              <a:xfrm>
                <a:off x="8581361" y="395884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18" name="Google Shape;518;p14"/>
              <p:cNvSpPr/>
              <p:nvPr/>
            </p:nvSpPr>
            <p:spPr>
              <a:xfrm>
                <a:off x="868397" y="-60021"/>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519" name="Google Shape;519;p14"/>
          <p:cNvGrpSpPr/>
          <p:nvPr/>
        </p:nvGrpSpPr>
        <p:grpSpPr>
          <a:xfrm>
            <a:off x="-258695" y="580639"/>
            <a:ext cx="9127798" cy="4830341"/>
            <a:chOff x="-258695" y="580639"/>
            <a:chExt cx="9127798" cy="4830341"/>
          </a:xfrm>
        </p:grpSpPr>
        <p:sp>
          <p:nvSpPr>
            <p:cNvPr id="520" name="Google Shape;520;p14"/>
            <p:cNvSpPr/>
            <p:nvPr/>
          </p:nvSpPr>
          <p:spPr>
            <a:xfrm>
              <a:off x="-258695" y="5806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1" name="Google Shape;521;p14"/>
            <p:cNvSpPr/>
            <p:nvPr/>
          </p:nvSpPr>
          <p:spPr>
            <a:xfrm>
              <a:off x="125080" y="12240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2" name="Google Shape;522;p14"/>
            <p:cNvSpPr/>
            <p:nvPr/>
          </p:nvSpPr>
          <p:spPr>
            <a:xfrm>
              <a:off x="8211618" y="50295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3" name="Google Shape;523;p14"/>
            <p:cNvSpPr/>
            <p:nvPr/>
          </p:nvSpPr>
          <p:spPr>
            <a:xfrm>
              <a:off x="8430780" y="4171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524" name="Shape 524"/>
        <p:cNvGrpSpPr/>
        <p:nvPr/>
      </p:nvGrpSpPr>
      <p:grpSpPr>
        <a:xfrm>
          <a:off x="0" y="0"/>
          <a:ext cx="0" cy="0"/>
          <a:chOff x="0" y="0"/>
          <a:chExt cx="0" cy="0"/>
        </a:xfrm>
      </p:grpSpPr>
      <p:pic>
        <p:nvPicPr>
          <p:cNvPr id="525" name="Google Shape;525;p15"/>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526" name="Google Shape;526;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27" name="Google Shape;527;p15"/>
          <p:cNvGrpSpPr/>
          <p:nvPr/>
        </p:nvGrpSpPr>
        <p:grpSpPr>
          <a:xfrm>
            <a:off x="-286070" y="-267003"/>
            <a:ext cx="9720474" cy="5678024"/>
            <a:chOff x="-286070" y="-267003"/>
            <a:chExt cx="9720474" cy="5678024"/>
          </a:xfrm>
        </p:grpSpPr>
        <p:sp>
          <p:nvSpPr>
            <p:cNvPr id="528" name="Google Shape;528;p15"/>
            <p:cNvSpPr/>
            <p:nvPr/>
          </p:nvSpPr>
          <p:spPr>
            <a:xfrm>
              <a:off x="878813" y="4812110"/>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29" name="Google Shape;529;p15"/>
            <p:cNvSpPr/>
            <p:nvPr/>
          </p:nvSpPr>
          <p:spPr>
            <a:xfrm>
              <a:off x="1022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0" name="Google Shape;530;p15"/>
            <p:cNvSpPr/>
            <p:nvPr/>
          </p:nvSpPr>
          <p:spPr>
            <a:xfrm>
              <a:off x="70845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1" name="Google Shape;531;p15"/>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2" name="Google Shape;532;p15"/>
            <p:cNvSpPr/>
            <p:nvPr/>
          </p:nvSpPr>
          <p:spPr>
            <a:xfrm>
              <a:off x="10255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3" name="Google Shape;533;p15"/>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4" name="Google Shape;534;p15"/>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5" name="Google Shape;535;p15"/>
            <p:cNvSpPr/>
            <p:nvPr/>
          </p:nvSpPr>
          <p:spPr>
            <a:xfrm>
              <a:off x="8601373" y="800642"/>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6" name="Google Shape;536;p15"/>
            <p:cNvSpPr/>
            <p:nvPr/>
          </p:nvSpPr>
          <p:spPr>
            <a:xfrm>
              <a:off x="8601373" y="377330"/>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7" name="Google Shape;537;p15"/>
            <p:cNvSpPr/>
            <p:nvPr/>
          </p:nvSpPr>
          <p:spPr>
            <a:xfrm>
              <a:off x="8222355" y="165495"/>
              <a:ext cx="428313" cy="37329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38" name="Google Shape;538;p15"/>
            <p:cNvSpPr/>
            <p:nvPr/>
          </p:nvSpPr>
          <p:spPr>
            <a:xfrm>
              <a:off x="7463604" y="165495"/>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539" name="Google Shape;539;p15"/>
            <p:cNvGrpSpPr/>
            <p:nvPr/>
          </p:nvGrpSpPr>
          <p:grpSpPr>
            <a:xfrm>
              <a:off x="-286070" y="3734526"/>
              <a:ext cx="438323" cy="813879"/>
              <a:chOff x="102555" y="3513551"/>
              <a:chExt cx="438323" cy="813879"/>
            </a:xfrm>
          </p:grpSpPr>
          <p:sp>
            <p:nvSpPr>
              <p:cNvPr id="540" name="Google Shape;540;p15"/>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1" name="Google Shape;541;p15"/>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42" name="Google Shape;542;p15"/>
            <p:cNvSpPr/>
            <p:nvPr/>
          </p:nvSpPr>
          <p:spPr>
            <a:xfrm>
              <a:off x="1264969" y="5028535"/>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3" name="Google Shape;543;p15"/>
            <p:cNvSpPr/>
            <p:nvPr/>
          </p:nvSpPr>
          <p:spPr>
            <a:xfrm>
              <a:off x="78429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4" name="Google Shape;544;p15"/>
            <p:cNvSpPr/>
            <p:nvPr/>
          </p:nvSpPr>
          <p:spPr>
            <a:xfrm>
              <a:off x="8996811" y="-26700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5" name="Google Shape;545;p15"/>
            <p:cNvSpPr/>
            <p:nvPr/>
          </p:nvSpPr>
          <p:spPr>
            <a:xfrm>
              <a:off x="-286070" y="5029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6" name="Google Shape;546;p15"/>
            <p:cNvSpPr/>
            <p:nvPr/>
          </p:nvSpPr>
          <p:spPr>
            <a:xfrm>
              <a:off x="7457180" y="-262417"/>
              <a:ext cx="428313" cy="37329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47" name="Google Shape;547;p15"/>
            <p:cNvSpPr/>
            <p:nvPr/>
          </p:nvSpPr>
          <p:spPr>
            <a:xfrm>
              <a:off x="8996811" y="162822"/>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48" name="Google Shape;548;p15"/>
          <p:cNvGrpSpPr/>
          <p:nvPr/>
        </p:nvGrpSpPr>
        <p:grpSpPr>
          <a:xfrm>
            <a:off x="281680" y="-63030"/>
            <a:ext cx="9153454" cy="5257072"/>
            <a:chOff x="281680" y="-63030"/>
            <a:chExt cx="9153454" cy="5257072"/>
          </a:xfrm>
        </p:grpSpPr>
        <p:sp>
          <p:nvSpPr>
            <p:cNvPr id="549" name="Google Shape;549;p15"/>
            <p:cNvSpPr/>
            <p:nvPr/>
          </p:nvSpPr>
          <p:spPr>
            <a:xfrm>
              <a:off x="281680" y="417382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0" name="Google Shape;550;p15"/>
            <p:cNvSpPr/>
            <p:nvPr/>
          </p:nvSpPr>
          <p:spPr>
            <a:xfrm>
              <a:off x="170258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1" name="Google Shape;551;p15"/>
            <p:cNvSpPr/>
            <p:nvPr/>
          </p:nvSpPr>
          <p:spPr>
            <a:xfrm>
              <a:off x="8601405" y="-63030"/>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2" name="Google Shape;552;p15"/>
            <p:cNvSpPr/>
            <p:nvPr/>
          </p:nvSpPr>
          <p:spPr>
            <a:xfrm>
              <a:off x="8996811" y="10626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53" name="Shape 553"/>
        <p:cNvGrpSpPr/>
        <p:nvPr/>
      </p:nvGrpSpPr>
      <p:grpSpPr>
        <a:xfrm>
          <a:off x="0" y="0"/>
          <a:ext cx="0" cy="0"/>
          <a:chOff x="0" y="0"/>
          <a:chExt cx="0" cy="0"/>
        </a:xfrm>
      </p:grpSpPr>
      <p:pic>
        <p:nvPicPr>
          <p:cNvPr id="554" name="Google Shape;554;p16"/>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555" name="Google Shape;555;p16"/>
          <p:cNvGrpSpPr/>
          <p:nvPr/>
        </p:nvGrpSpPr>
        <p:grpSpPr>
          <a:xfrm>
            <a:off x="-256528" y="-60013"/>
            <a:ext cx="9654593" cy="5468335"/>
            <a:chOff x="-256528" y="-60013"/>
            <a:chExt cx="9654593" cy="5468335"/>
          </a:xfrm>
        </p:grpSpPr>
        <p:grpSp>
          <p:nvGrpSpPr>
            <p:cNvPr id="556" name="Google Shape;556;p16"/>
            <p:cNvGrpSpPr/>
            <p:nvPr/>
          </p:nvGrpSpPr>
          <p:grpSpPr>
            <a:xfrm>
              <a:off x="-256528" y="-60013"/>
              <a:ext cx="1200844" cy="2734166"/>
              <a:chOff x="-256528" y="-60013"/>
              <a:chExt cx="1200844" cy="2734166"/>
            </a:xfrm>
          </p:grpSpPr>
          <p:sp>
            <p:nvSpPr>
              <p:cNvPr id="557" name="Google Shape;557;p16"/>
              <p:cNvSpPr/>
              <p:nvPr/>
            </p:nvSpPr>
            <p:spPr>
              <a:xfrm>
                <a:off x="127612" y="1225761"/>
                <a:ext cx="433286" cy="377637"/>
              </a:xfrm>
              <a:custGeom>
                <a:rect b="b" l="l" r="r" t="t"/>
                <a:pathLst>
                  <a:path extrusionOk="0" h="1045" w="1199">
                    <a:moveTo>
                      <a:pt x="299" y="1045"/>
                    </a:moveTo>
                    <a:lnTo>
                      <a:pt x="0" y="522"/>
                    </a:lnTo>
                    <a:lnTo>
                      <a:pt x="299" y="0"/>
                    </a:lnTo>
                    <a:lnTo>
                      <a:pt x="897" y="0"/>
                    </a:lnTo>
                    <a:lnTo>
                      <a:pt x="1199" y="522"/>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8" name="Google Shape;558;p16"/>
              <p:cNvSpPr/>
              <p:nvPr/>
            </p:nvSpPr>
            <p:spPr>
              <a:xfrm>
                <a:off x="127612" y="796447"/>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59" name="Google Shape;559;p16"/>
              <p:cNvSpPr/>
              <p:nvPr/>
            </p:nvSpPr>
            <p:spPr>
              <a:xfrm>
                <a:off x="511030" y="5825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0" name="Google Shape;560;p16"/>
              <p:cNvSpPr/>
              <p:nvPr/>
            </p:nvSpPr>
            <p:spPr>
              <a:xfrm>
                <a:off x="127612" y="368217"/>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1" name="Google Shape;561;p16"/>
              <p:cNvSpPr/>
              <p:nvPr/>
            </p:nvSpPr>
            <p:spPr>
              <a:xfrm>
                <a:off x="511030" y="154283"/>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2" name="Google Shape;562;p16"/>
              <p:cNvSpPr/>
              <p:nvPr/>
            </p:nvSpPr>
            <p:spPr>
              <a:xfrm>
                <a:off x="127612" y="-6001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3" name="Google Shape;563;p16"/>
              <p:cNvSpPr/>
              <p:nvPr/>
            </p:nvSpPr>
            <p:spPr>
              <a:xfrm>
                <a:off x="-256528" y="2296516"/>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4" name="Google Shape;564;p16"/>
              <p:cNvSpPr/>
              <p:nvPr/>
            </p:nvSpPr>
            <p:spPr>
              <a:xfrm>
                <a:off x="127612" y="1654352"/>
                <a:ext cx="433286" cy="377276"/>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5" name="Google Shape;565;p16"/>
              <p:cNvSpPr/>
              <p:nvPr/>
            </p:nvSpPr>
            <p:spPr>
              <a:xfrm>
                <a:off x="127612" y="2082221"/>
                <a:ext cx="433286" cy="377637"/>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6" name="Google Shape;566;p16"/>
              <p:cNvSpPr/>
              <p:nvPr/>
            </p:nvSpPr>
            <p:spPr>
              <a:xfrm>
                <a:off x="-256528" y="1010743"/>
                <a:ext cx="434008" cy="378721"/>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7" name="Google Shape;567;p16"/>
              <p:cNvSpPr/>
              <p:nvPr/>
            </p:nvSpPr>
            <p:spPr>
              <a:xfrm>
                <a:off x="-256528" y="154283"/>
                <a:ext cx="434008" cy="37763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68" name="Google Shape;568;p16"/>
              <p:cNvSpPr/>
              <p:nvPr/>
            </p:nvSpPr>
            <p:spPr>
              <a:xfrm>
                <a:off x="-256528" y="1440057"/>
                <a:ext cx="434008" cy="377637"/>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569" name="Google Shape;569;p16"/>
            <p:cNvGrpSpPr/>
            <p:nvPr/>
          </p:nvGrpSpPr>
          <p:grpSpPr>
            <a:xfrm>
              <a:off x="8197221" y="2888452"/>
              <a:ext cx="1200844" cy="2519870"/>
              <a:chOff x="8197221" y="2888452"/>
              <a:chExt cx="1200844" cy="2519870"/>
            </a:xfrm>
          </p:grpSpPr>
          <p:sp>
            <p:nvSpPr>
              <p:cNvPr id="570" name="Google Shape;570;p16"/>
              <p:cNvSpPr/>
              <p:nvPr/>
            </p:nvSpPr>
            <p:spPr>
              <a:xfrm>
                <a:off x="8964779" y="5029602"/>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1" name="Google Shape;571;p16"/>
              <p:cNvSpPr/>
              <p:nvPr/>
            </p:nvSpPr>
            <p:spPr>
              <a:xfrm>
                <a:off x="8581361" y="4815306"/>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2" name="Google Shape;572;p16"/>
              <p:cNvSpPr/>
              <p:nvPr/>
            </p:nvSpPr>
            <p:spPr>
              <a:xfrm>
                <a:off x="8964779" y="4601372"/>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3" name="Google Shape;573;p16"/>
              <p:cNvSpPr/>
              <p:nvPr/>
            </p:nvSpPr>
            <p:spPr>
              <a:xfrm>
                <a:off x="8581361" y="438707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4" name="Google Shape;574;p16"/>
              <p:cNvSpPr/>
              <p:nvPr/>
            </p:nvSpPr>
            <p:spPr>
              <a:xfrm>
                <a:off x="8581361" y="3530616"/>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5" name="Google Shape;575;p16"/>
              <p:cNvSpPr/>
              <p:nvPr/>
            </p:nvSpPr>
            <p:spPr>
              <a:xfrm>
                <a:off x="8964779" y="3316321"/>
                <a:ext cx="433286" cy="377637"/>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6" name="Google Shape;576;p16"/>
              <p:cNvSpPr/>
              <p:nvPr/>
            </p:nvSpPr>
            <p:spPr>
              <a:xfrm>
                <a:off x="8581361" y="3102387"/>
                <a:ext cx="433286" cy="377275"/>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7" name="Google Shape;577;p16"/>
              <p:cNvSpPr/>
              <p:nvPr/>
            </p:nvSpPr>
            <p:spPr>
              <a:xfrm>
                <a:off x="8964779" y="2888452"/>
                <a:ext cx="433286" cy="377276"/>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8" name="Google Shape;578;p16"/>
              <p:cNvSpPr/>
              <p:nvPr/>
            </p:nvSpPr>
            <p:spPr>
              <a:xfrm>
                <a:off x="8197221" y="4601372"/>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79" name="Google Shape;579;p16"/>
              <p:cNvSpPr/>
              <p:nvPr/>
            </p:nvSpPr>
            <p:spPr>
              <a:xfrm>
                <a:off x="8197221" y="4172781"/>
                <a:ext cx="434008" cy="377998"/>
              </a:xfrm>
              <a:custGeom>
                <a:rect b="b" l="l" r="r" t="t"/>
                <a:pathLst>
                  <a:path extrusionOk="0" h="1046" w="1201">
                    <a:moveTo>
                      <a:pt x="301" y="1046"/>
                    </a:moveTo>
                    <a:lnTo>
                      <a:pt x="0" y="524"/>
                    </a:lnTo>
                    <a:lnTo>
                      <a:pt x="301" y="0"/>
                    </a:lnTo>
                    <a:lnTo>
                      <a:pt x="899" y="0"/>
                    </a:lnTo>
                    <a:lnTo>
                      <a:pt x="1201" y="524"/>
                    </a:lnTo>
                    <a:lnTo>
                      <a:pt x="899" y="1046"/>
                    </a:lnTo>
                    <a:lnTo>
                      <a:pt x="301"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0" name="Google Shape;580;p16"/>
              <p:cNvSpPr/>
              <p:nvPr/>
            </p:nvSpPr>
            <p:spPr>
              <a:xfrm>
                <a:off x="8581361" y="3958846"/>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581" name="Google Shape;581;p16"/>
          <p:cNvGrpSpPr/>
          <p:nvPr/>
        </p:nvGrpSpPr>
        <p:grpSpPr>
          <a:xfrm>
            <a:off x="-258695" y="580639"/>
            <a:ext cx="9659273" cy="4830341"/>
            <a:chOff x="-258695" y="580639"/>
            <a:chExt cx="9659273" cy="4830341"/>
          </a:xfrm>
        </p:grpSpPr>
        <p:sp>
          <p:nvSpPr>
            <p:cNvPr id="582" name="Google Shape;582;p16"/>
            <p:cNvSpPr/>
            <p:nvPr/>
          </p:nvSpPr>
          <p:spPr>
            <a:xfrm>
              <a:off x="-258695" y="5806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3" name="Google Shape;583;p16"/>
            <p:cNvSpPr/>
            <p:nvPr/>
          </p:nvSpPr>
          <p:spPr>
            <a:xfrm>
              <a:off x="274893" y="18689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4" name="Google Shape;584;p16"/>
            <p:cNvSpPr/>
            <p:nvPr/>
          </p:nvSpPr>
          <p:spPr>
            <a:xfrm>
              <a:off x="8211618" y="50295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5" name="Google Shape;585;p16"/>
            <p:cNvSpPr/>
            <p:nvPr/>
          </p:nvSpPr>
          <p:spPr>
            <a:xfrm>
              <a:off x="8962255" y="4171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86" name="Google Shape;586;p16"/>
            <p:cNvSpPr/>
            <p:nvPr/>
          </p:nvSpPr>
          <p:spPr>
            <a:xfrm>
              <a:off x="8649943" y="28121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587" name="Google Shape;587;p16"/>
          <p:cNvSpPr txBox="1"/>
          <p:nvPr>
            <p:ph idx="1" type="subTitle"/>
          </p:nvPr>
        </p:nvSpPr>
        <p:spPr>
          <a:xfrm>
            <a:off x="908688" y="2857387"/>
            <a:ext cx="2048700" cy="9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8" name="Google Shape;588;p16"/>
          <p:cNvSpPr txBox="1"/>
          <p:nvPr>
            <p:ph idx="2" type="subTitle"/>
          </p:nvPr>
        </p:nvSpPr>
        <p:spPr>
          <a:xfrm>
            <a:off x="3569400" y="2864437"/>
            <a:ext cx="2048700" cy="9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9" name="Google Shape;589;p16"/>
          <p:cNvSpPr txBox="1"/>
          <p:nvPr>
            <p:ph idx="3" type="subTitle"/>
          </p:nvPr>
        </p:nvSpPr>
        <p:spPr>
          <a:xfrm>
            <a:off x="6230113" y="2857388"/>
            <a:ext cx="2005200" cy="99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0" name="Google Shape;590;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91" name="Google Shape;591;p16"/>
          <p:cNvSpPr txBox="1"/>
          <p:nvPr>
            <p:ph idx="4" type="subTitle"/>
          </p:nvPr>
        </p:nvSpPr>
        <p:spPr>
          <a:xfrm>
            <a:off x="908688" y="2485425"/>
            <a:ext cx="20487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92" name="Google Shape;592;p16"/>
          <p:cNvSpPr txBox="1"/>
          <p:nvPr>
            <p:ph idx="5" type="subTitle"/>
          </p:nvPr>
        </p:nvSpPr>
        <p:spPr>
          <a:xfrm>
            <a:off x="6230113" y="2485425"/>
            <a:ext cx="20052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593" name="Google Shape;593;p16"/>
          <p:cNvSpPr txBox="1"/>
          <p:nvPr>
            <p:ph idx="6" type="subTitle"/>
          </p:nvPr>
        </p:nvSpPr>
        <p:spPr>
          <a:xfrm>
            <a:off x="3569400" y="2493400"/>
            <a:ext cx="20487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594" name="Shape 594"/>
        <p:cNvGrpSpPr/>
        <p:nvPr/>
      </p:nvGrpSpPr>
      <p:grpSpPr>
        <a:xfrm>
          <a:off x="0" y="0"/>
          <a:ext cx="0" cy="0"/>
          <a:chOff x="0" y="0"/>
          <a:chExt cx="0" cy="0"/>
        </a:xfrm>
      </p:grpSpPr>
      <p:pic>
        <p:nvPicPr>
          <p:cNvPr id="595" name="Google Shape;595;p17"/>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596" name="Google Shape;596;p17"/>
          <p:cNvGrpSpPr/>
          <p:nvPr/>
        </p:nvGrpSpPr>
        <p:grpSpPr>
          <a:xfrm>
            <a:off x="-276166" y="-254822"/>
            <a:ext cx="9666671" cy="5663153"/>
            <a:chOff x="-276166" y="-254822"/>
            <a:chExt cx="9666671" cy="5663153"/>
          </a:xfrm>
        </p:grpSpPr>
        <p:grpSp>
          <p:nvGrpSpPr>
            <p:cNvPr id="597" name="Google Shape;597;p17"/>
            <p:cNvGrpSpPr/>
            <p:nvPr/>
          </p:nvGrpSpPr>
          <p:grpSpPr>
            <a:xfrm>
              <a:off x="7060902" y="2673603"/>
              <a:ext cx="2329603" cy="2734728"/>
              <a:chOff x="7060902" y="2673603"/>
              <a:chExt cx="2329603" cy="2734728"/>
            </a:xfrm>
          </p:grpSpPr>
          <p:sp>
            <p:nvSpPr>
              <p:cNvPr id="598" name="Google Shape;598;p17"/>
              <p:cNvSpPr/>
              <p:nvPr/>
            </p:nvSpPr>
            <p:spPr>
              <a:xfrm>
                <a:off x="8211832" y="4815433"/>
                <a:ext cx="433208" cy="328067"/>
              </a:xfrm>
              <a:custGeom>
                <a:rect b="b" l="l" r="r" t="t"/>
                <a:pathLst>
                  <a:path extrusionOk="0" h="908" w="1199">
                    <a:moveTo>
                      <a:pt x="976" y="908"/>
                    </a:moveTo>
                    <a:lnTo>
                      <a:pt x="1199" y="521"/>
                    </a:lnTo>
                    <a:lnTo>
                      <a:pt x="897" y="0"/>
                    </a:lnTo>
                    <a:lnTo>
                      <a:pt x="299" y="0"/>
                    </a:lnTo>
                    <a:lnTo>
                      <a:pt x="0" y="521"/>
                    </a:lnTo>
                    <a:lnTo>
                      <a:pt x="220" y="908"/>
                    </a:lnTo>
                    <a:lnTo>
                      <a:pt x="976" y="90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599" name="Google Shape;599;p17"/>
              <p:cNvSpPr/>
              <p:nvPr/>
            </p:nvSpPr>
            <p:spPr>
              <a:xfrm>
                <a:off x="7061075" y="4600455"/>
                <a:ext cx="432846" cy="378650"/>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0" name="Google Shape;600;p17"/>
              <p:cNvSpPr/>
              <p:nvPr/>
            </p:nvSpPr>
            <p:spPr>
              <a:xfrm>
                <a:off x="8595177" y="4600455"/>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1" name="Google Shape;601;p17"/>
              <p:cNvSpPr/>
              <p:nvPr/>
            </p:nvSpPr>
            <p:spPr>
              <a:xfrm>
                <a:off x="8211832" y="4386200"/>
                <a:ext cx="433208" cy="378650"/>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2" name="Google Shape;602;p17"/>
              <p:cNvSpPr/>
              <p:nvPr/>
            </p:nvSpPr>
            <p:spPr>
              <a:xfrm>
                <a:off x="8595177" y="4172306"/>
                <a:ext cx="433208" cy="37756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3" name="Google Shape;603;p17"/>
              <p:cNvSpPr/>
              <p:nvPr/>
            </p:nvSpPr>
            <p:spPr>
              <a:xfrm>
                <a:off x="8595177" y="3743796"/>
                <a:ext cx="433208" cy="377928"/>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4" name="Google Shape;604;p17"/>
              <p:cNvSpPr/>
              <p:nvPr/>
            </p:nvSpPr>
            <p:spPr>
              <a:xfrm>
                <a:off x="7827764" y="4600455"/>
                <a:ext cx="433930" cy="378650"/>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5" name="Google Shape;605;p17"/>
              <p:cNvSpPr/>
              <p:nvPr/>
            </p:nvSpPr>
            <p:spPr>
              <a:xfrm>
                <a:off x="8595177" y="3315647"/>
                <a:ext cx="433208" cy="37756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6" name="Google Shape;606;p17"/>
              <p:cNvSpPr/>
              <p:nvPr/>
            </p:nvSpPr>
            <p:spPr>
              <a:xfrm>
                <a:off x="8966909" y="350961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7" name="Google Shape;607;p17"/>
              <p:cNvSpPr/>
              <p:nvPr/>
            </p:nvSpPr>
            <p:spPr>
              <a:xfrm>
                <a:off x="8966909" y="2673603"/>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08" name="Google Shape;608;p17"/>
              <p:cNvSpPr/>
              <p:nvPr/>
            </p:nvSpPr>
            <p:spPr>
              <a:xfrm>
                <a:off x="8966909" y="30917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09" name="Google Shape;609;p17"/>
              <p:cNvGrpSpPr/>
              <p:nvPr/>
            </p:nvGrpSpPr>
            <p:grpSpPr>
              <a:xfrm>
                <a:off x="8966909" y="4386200"/>
                <a:ext cx="423596" cy="786295"/>
                <a:chOff x="9088834" y="4501483"/>
                <a:chExt cx="423596" cy="786295"/>
              </a:xfrm>
            </p:grpSpPr>
            <p:sp>
              <p:nvSpPr>
                <p:cNvPr id="610" name="Google Shape;610;p17"/>
                <p:cNvSpPr/>
                <p:nvPr/>
              </p:nvSpPr>
              <p:spPr>
                <a:xfrm>
                  <a:off x="9088834" y="491931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1" name="Google Shape;611;p17"/>
                <p:cNvSpPr/>
                <p:nvPr/>
              </p:nvSpPr>
              <p:spPr>
                <a:xfrm>
                  <a:off x="9088834" y="45014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12" name="Google Shape;612;p17"/>
              <p:cNvSpPr/>
              <p:nvPr/>
            </p:nvSpPr>
            <p:spPr>
              <a:xfrm>
                <a:off x="8595177" y="5029680"/>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3" name="Google Shape;613;p17"/>
              <p:cNvSpPr/>
              <p:nvPr/>
            </p:nvSpPr>
            <p:spPr>
              <a:xfrm>
                <a:off x="7444252" y="4815433"/>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4" name="Google Shape;614;p17"/>
              <p:cNvSpPr/>
              <p:nvPr/>
            </p:nvSpPr>
            <p:spPr>
              <a:xfrm>
                <a:off x="7060902" y="5029680"/>
                <a:ext cx="433208" cy="378650"/>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15" name="Google Shape;615;p17"/>
            <p:cNvGrpSpPr/>
            <p:nvPr/>
          </p:nvGrpSpPr>
          <p:grpSpPr>
            <a:xfrm>
              <a:off x="-276166" y="-254822"/>
              <a:ext cx="1922399" cy="2250086"/>
              <a:chOff x="-276166" y="-254822"/>
              <a:chExt cx="1922399" cy="2250086"/>
            </a:xfrm>
          </p:grpSpPr>
          <p:sp>
            <p:nvSpPr>
              <p:cNvPr id="616" name="Google Shape;616;p17"/>
              <p:cNvSpPr/>
              <p:nvPr/>
            </p:nvSpPr>
            <p:spPr>
              <a:xfrm>
                <a:off x="99109" y="99936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7" name="Google Shape;617;p17"/>
              <p:cNvSpPr/>
              <p:nvPr/>
            </p:nvSpPr>
            <p:spPr>
              <a:xfrm>
                <a:off x="99109" y="163353"/>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8" name="Google Shape;618;p17"/>
              <p:cNvSpPr/>
              <p:nvPr/>
            </p:nvSpPr>
            <p:spPr>
              <a:xfrm>
                <a:off x="848245" y="16335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19" name="Google Shape;619;p17"/>
              <p:cNvSpPr/>
              <p:nvPr/>
            </p:nvSpPr>
            <p:spPr>
              <a:xfrm>
                <a:off x="474030" y="37244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0" name="Google Shape;620;p17"/>
              <p:cNvSpPr/>
              <p:nvPr/>
            </p:nvSpPr>
            <p:spPr>
              <a:xfrm>
                <a:off x="99109" y="141718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1" name="Google Shape;621;p17"/>
              <p:cNvSpPr/>
              <p:nvPr/>
            </p:nvSpPr>
            <p:spPr>
              <a:xfrm>
                <a:off x="99109" y="58153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2" name="Google Shape;622;p17"/>
              <p:cNvSpPr/>
              <p:nvPr/>
            </p:nvSpPr>
            <p:spPr>
              <a:xfrm>
                <a:off x="-276166" y="120791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3" name="Google Shape;623;p17"/>
              <p:cNvSpPr/>
              <p:nvPr/>
            </p:nvSpPr>
            <p:spPr>
              <a:xfrm>
                <a:off x="-276166" y="371903"/>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4" name="Google Shape;624;p17"/>
              <p:cNvSpPr/>
              <p:nvPr/>
            </p:nvSpPr>
            <p:spPr>
              <a:xfrm>
                <a:off x="-276166" y="162573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5" name="Google Shape;625;p17"/>
              <p:cNvSpPr/>
              <p:nvPr/>
            </p:nvSpPr>
            <p:spPr>
              <a:xfrm>
                <a:off x="-276166" y="7900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6" name="Google Shape;626;p17"/>
              <p:cNvSpPr/>
              <p:nvPr/>
            </p:nvSpPr>
            <p:spPr>
              <a:xfrm>
                <a:off x="1223342" y="-4538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7" name="Google Shape;627;p17"/>
              <p:cNvSpPr/>
              <p:nvPr/>
            </p:nvSpPr>
            <p:spPr>
              <a:xfrm>
                <a:off x="473146" y="-459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28" name="Google Shape;628;p17"/>
              <p:cNvSpPr/>
              <p:nvPr/>
            </p:nvSpPr>
            <p:spPr>
              <a:xfrm>
                <a:off x="99096" y="-2548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29" name="Google Shape;629;p17"/>
          <p:cNvGrpSpPr/>
          <p:nvPr/>
        </p:nvGrpSpPr>
        <p:grpSpPr>
          <a:xfrm>
            <a:off x="274893" y="156889"/>
            <a:ext cx="8985573" cy="5066891"/>
            <a:chOff x="274893" y="156889"/>
            <a:chExt cx="8985573" cy="5066891"/>
          </a:xfrm>
        </p:grpSpPr>
        <p:sp>
          <p:nvSpPr>
            <p:cNvPr id="630" name="Google Shape;630;p17"/>
            <p:cNvSpPr/>
            <p:nvPr/>
          </p:nvSpPr>
          <p:spPr>
            <a:xfrm>
              <a:off x="274893" y="1158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1" name="Google Shape;631;p17"/>
            <p:cNvSpPr/>
            <p:nvPr/>
          </p:nvSpPr>
          <p:spPr>
            <a:xfrm>
              <a:off x="8822143" y="39731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2" name="Google Shape;632;p17"/>
            <p:cNvSpPr/>
            <p:nvPr/>
          </p:nvSpPr>
          <p:spPr>
            <a:xfrm>
              <a:off x="6892393" y="48423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33" name="Google Shape;633;p17"/>
            <p:cNvSpPr/>
            <p:nvPr/>
          </p:nvSpPr>
          <p:spPr>
            <a:xfrm>
              <a:off x="1395593" y="1568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34" name="Google Shape;634;p17"/>
          <p:cNvSpPr txBox="1"/>
          <p:nvPr>
            <p:ph idx="1" type="subTitle"/>
          </p:nvPr>
        </p:nvSpPr>
        <p:spPr>
          <a:xfrm>
            <a:off x="1090100" y="2229500"/>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5" name="Google Shape;635;p17"/>
          <p:cNvSpPr txBox="1"/>
          <p:nvPr>
            <p:ph idx="2" type="subTitle"/>
          </p:nvPr>
        </p:nvSpPr>
        <p:spPr>
          <a:xfrm>
            <a:off x="5192450" y="2229500"/>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6" name="Google Shape;636;p17"/>
          <p:cNvSpPr txBox="1"/>
          <p:nvPr>
            <p:ph idx="3" type="subTitle"/>
          </p:nvPr>
        </p:nvSpPr>
        <p:spPr>
          <a:xfrm>
            <a:off x="1096575" y="3880225"/>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7" name="Google Shape;637;p17"/>
          <p:cNvSpPr txBox="1"/>
          <p:nvPr>
            <p:ph idx="4" type="subTitle"/>
          </p:nvPr>
        </p:nvSpPr>
        <p:spPr>
          <a:xfrm>
            <a:off x="5198925" y="3880225"/>
            <a:ext cx="2848500" cy="57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38" name="Google Shape;638;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39" name="Google Shape;639;p17"/>
          <p:cNvSpPr txBox="1"/>
          <p:nvPr>
            <p:ph hasCustomPrompt="1" idx="5" type="title"/>
          </p:nvPr>
        </p:nvSpPr>
        <p:spPr>
          <a:xfrm>
            <a:off x="2147600" y="1317726"/>
            <a:ext cx="7335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0" name="Google Shape;640;p17"/>
          <p:cNvSpPr txBox="1"/>
          <p:nvPr>
            <p:ph hasCustomPrompt="1" idx="6" type="title"/>
          </p:nvPr>
        </p:nvSpPr>
        <p:spPr>
          <a:xfrm>
            <a:off x="2155125" y="2969000"/>
            <a:ext cx="731400" cy="570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1" name="Google Shape;641;p17"/>
          <p:cNvSpPr txBox="1"/>
          <p:nvPr>
            <p:ph hasCustomPrompt="1" idx="7" type="title"/>
          </p:nvPr>
        </p:nvSpPr>
        <p:spPr>
          <a:xfrm>
            <a:off x="6251000" y="1319526"/>
            <a:ext cx="731400" cy="570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2" name="Google Shape;642;p17"/>
          <p:cNvSpPr txBox="1"/>
          <p:nvPr>
            <p:ph hasCustomPrompt="1" idx="8" type="title"/>
          </p:nvPr>
        </p:nvSpPr>
        <p:spPr>
          <a:xfrm>
            <a:off x="6257475" y="2969002"/>
            <a:ext cx="731400" cy="570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None/>
              <a:defRPr b="1" sz="3000">
                <a:latin typeface="DM Sans"/>
                <a:ea typeface="DM Sans"/>
                <a:cs typeface="DM Sans"/>
                <a:sym typeface="DM Sans"/>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3" name="Google Shape;643;p17"/>
          <p:cNvSpPr txBox="1"/>
          <p:nvPr>
            <p:ph idx="9" type="subTitle"/>
          </p:nvPr>
        </p:nvSpPr>
        <p:spPr>
          <a:xfrm>
            <a:off x="1090100" y="194262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4" name="Google Shape;644;p17"/>
          <p:cNvSpPr txBox="1"/>
          <p:nvPr>
            <p:ph idx="13" type="subTitle"/>
          </p:nvPr>
        </p:nvSpPr>
        <p:spPr>
          <a:xfrm>
            <a:off x="1096575" y="359347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5" name="Google Shape;645;p17"/>
          <p:cNvSpPr txBox="1"/>
          <p:nvPr>
            <p:ph idx="14" type="subTitle"/>
          </p:nvPr>
        </p:nvSpPr>
        <p:spPr>
          <a:xfrm>
            <a:off x="5192450" y="194262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46" name="Google Shape;646;p17"/>
          <p:cNvSpPr txBox="1"/>
          <p:nvPr>
            <p:ph idx="15" type="subTitle"/>
          </p:nvPr>
        </p:nvSpPr>
        <p:spPr>
          <a:xfrm>
            <a:off x="5198925" y="3593475"/>
            <a:ext cx="2848500" cy="36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647" name="Shape 647"/>
        <p:cNvGrpSpPr/>
        <p:nvPr/>
      </p:nvGrpSpPr>
      <p:grpSpPr>
        <a:xfrm>
          <a:off x="0" y="0"/>
          <a:ext cx="0" cy="0"/>
          <a:chOff x="0" y="0"/>
          <a:chExt cx="0" cy="0"/>
        </a:xfrm>
      </p:grpSpPr>
      <p:pic>
        <p:nvPicPr>
          <p:cNvPr id="648" name="Google Shape;648;p18"/>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649" name="Google Shape;649;p18"/>
          <p:cNvGrpSpPr/>
          <p:nvPr/>
        </p:nvGrpSpPr>
        <p:grpSpPr>
          <a:xfrm>
            <a:off x="-286070" y="-254822"/>
            <a:ext cx="9569423" cy="5665844"/>
            <a:chOff x="-286070" y="-254822"/>
            <a:chExt cx="9569423" cy="5665844"/>
          </a:xfrm>
        </p:grpSpPr>
        <p:grpSp>
          <p:nvGrpSpPr>
            <p:cNvPr id="650" name="Google Shape;650;p18"/>
            <p:cNvGrpSpPr/>
            <p:nvPr/>
          </p:nvGrpSpPr>
          <p:grpSpPr>
            <a:xfrm>
              <a:off x="-286070" y="3946039"/>
              <a:ext cx="1988632" cy="1464982"/>
              <a:chOff x="-286070" y="3946039"/>
              <a:chExt cx="1988632" cy="1464982"/>
            </a:xfrm>
          </p:grpSpPr>
          <p:sp>
            <p:nvSpPr>
              <p:cNvPr id="651" name="Google Shape;651;p18"/>
              <p:cNvSpPr/>
              <p:nvPr/>
            </p:nvSpPr>
            <p:spPr>
              <a:xfrm>
                <a:off x="878813" y="4812110"/>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2" name="Google Shape;652;p18"/>
              <p:cNvSpPr/>
              <p:nvPr/>
            </p:nvSpPr>
            <p:spPr>
              <a:xfrm>
                <a:off x="1022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3" name="Google Shape;653;p18"/>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4" name="Google Shape;654;p18"/>
              <p:cNvSpPr/>
              <p:nvPr/>
            </p:nvSpPr>
            <p:spPr>
              <a:xfrm>
                <a:off x="10255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5" name="Google Shape;655;p18"/>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6" name="Google Shape;656;p18"/>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657" name="Google Shape;657;p18"/>
              <p:cNvGrpSpPr/>
              <p:nvPr/>
            </p:nvGrpSpPr>
            <p:grpSpPr>
              <a:xfrm>
                <a:off x="-286070" y="4162826"/>
                <a:ext cx="438323" cy="813879"/>
                <a:chOff x="102555" y="3513551"/>
                <a:chExt cx="438323" cy="813879"/>
              </a:xfrm>
            </p:grpSpPr>
            <p:sp>
              <p:nvSpPr>
                <p:cNvPr id="658" name="Google Shape;658;p18"/>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59" name="Google Shape;659;p18"/>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60" name="Google Shape;660;p18"/>
              <p:cNvGrpSpPr/>
              <p:nvPr/>
            </p:nvGrpSpPr>
            <p:grpSpPr>
              <a:xfrm>
                <a:off x="490513" y="5028535"/>
                <a:ext cx="1212049" cy="382486"/>
                <a:chOff x="490513" y="4594953"/>
                <a:chExt cx="1212049" cy="382486"/>
              </a:xfrm>
            </p:grpSpPr>
            <p:sp>
              <p:nvSpPr>
                <p:cNvPr id="661" name="Google Shape;661;p18"/>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2" name="Google Shape;662;p18"/>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63" name="Google Shape;663;p18"/>
            <p:cNvGrpSpPr/>
            <p:nvPr/>
          </p:nvGrpSpPr>
          <p:grpSpPr>
            <a:xfrm>
              <a:off x="7736217" y="-254822"/>
              <a:ext cx="1547136" cy="2041536"/>
              <a:chOff x="7736217" y="-254822"/>
              <a:chExt cx="1547136" cy="2041536"/>
            </a:xfrm>
          </p:grpSpPr>
          <p:sp>
            <p:nvSpPr>
              <p:cNvPr id="664" name="Google Shape;664;p18"/>
              <p:cNvSpPr/>
              <p:nvPr/>
            </p:nvSpPr>
            <p:spPr>
              <a:xfrm flipH="1">
                <a:off x="8859745" y="999361"/>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5" name="Google Shape;665;p18"/>
              <p:cNvSpPr/>
              <p:nvPr/>
            </p:nvSpPr>
            <p:spPr>
              <a:xfrm flipH="1">
                <a:off x="8111314" y="16335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6" name="Google Shape;666;p18"/>
              <p:cNvSpPr/>
              <p:nvPr/>
            </p:nvSpPr>
            <p:spPr>
              <a:xfrm flipH="1">
                <a:off x="8485530" y="372443"/>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7" name="Google Shape;667;p18"/>
              <p:cNvSpPr/>
              <p:nvPr/>
            </p:nvSpPr>
            <p:spPr>
              <a:xfrm flipH="1">
                <a:off x="8859745" y="1417189"/>
                <a:ext cx="423596" cy="36952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8" name="Google Shape;668;p18"/>
              <p:cNvSpPr/>
              <p:nvPr/>
            </p:nvSpPr>
            <p:spPr>
              <a:xfrm flipH="1">
                <a:off x="8859745" y="58153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69" name="Google Shape;669;p18"/>
              <p:cNvSpPr/>
              <p:nvPr/>
            </p:nvSpPr>
            <p:spPr>
              <a:xfrm flipH="1">
                <a:off x="8485695" y="790283"/>
                <a:ext cx="423596" cy="368467"/>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0" name="Google Shape;670;p18"/>
              <p:cNvSpPr/>
              <p:nvPr/>
            </p:nvSpPr>
            <p:spPr>
              <a:xfrm flipH="1">
                <a:off x="7736217" y="-45382"/>
                <a:ext cx="422890" cy="36846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1" name="Google Shape;671;p18"/>
              <p:cNvSpPr/>
              <p:nvPr/>
            </p:nvSpPr>
            <p:spPr>
              <a:xfrm flipH="1">
                <a:off x="8485707" y="-459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2" name="Google Shape;672;p18"/>
              <p:cNvSpPr/>
              <p:nvPr/>
            </p:nvSpPr>
            <p:spPr>
              <a:xfrm flipH="1">
                <a:off x="8859757" y="-254822"/>
                <a:ext cx="423596" cy="36846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673" name="Google Shape;673;p18"/>
          <p:cNvGrpSpPr/>
          <p:nvPr/>
        </p:nvGrpSpPr>
        <p:grpSpPr>
          <a:xfrm>
            <a:off x="-286070" y="156889"/>
            <a:ext cx="9347902" cy="5037154"/>
            <a:chOff x="-286070" y="156889"/>
            <a:chExt cx="9347902" cy="5037154"/>
          </a:xfrm>
        </p:grpSpPr>
        <p:sp>
          <p:nvSpPr>
            <p:cNvPr id="674" name="Google Shape;674;p18"/>
            <p:cNvSpPr/>
            <p:nvPr/>
          </p:nvSpPr>
          <p:spPr>
            <a:xfrm>
              <a:off x="-286070" y="37290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5" name="Google Shape;675;p18"/>
            <p:cNvSpPr/>
            <p:nvPr/>
          </p:nvSpPr>
          <p:spPr>
            <a:xfrm>
              <a:off x="165468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6" name="Google Shape;676;p18"/>
            <p:cNvSpPr/>
            <p:nvPr/>
          </p:nvSpPr>
          <p:spPr>
            <a:xfrm flipH="1">
              <a:off x="7548534" y="1568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18"/>
            <p:cNvSpPr/>
            <p:nvPr/>
          </p:nvSpPr>
          <p:spPr>
            <a:xfrm flipH="1">
              <a:off x="8623509" y="1082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78" name="Google Shape;678;p18"/>
          <p:cNvSpPr txBox="1"/>
          <p:nvPr>
            <p:ph idx="1" type="subTitle"/>
          </p:nvPr>
        </p:nvSpPr>
        <p:spPr>
          <a:xfrm>
            <a:off x="709100" y="218742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9" name="Google Shape;679;p18"/>
          <p:cNvSpPr txBox="1"/>
          <p:nvPr>
            <p:ph idx="2" type="subTitle"/>
          </p:nvPr>
        </p:nvSpPr>
        <p:spPr>
          <a:xfrm>
            <a:off x="3381446" y="218742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0" name="Google Shape;680;p18"/>
          <p:cNvSpPr txBox="1"/>
          <p:nvPr>
            <p:ph idx="3" type="subTitle"/>
          </p:nvPr>
        </p:nvSpPr>
        <p:spPr>
          <a:xfrm>
            <a:off x="709100" y="398657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1" name="Google Shape;681;p18"/>
          <p:cNvSpPr txBox="1"/>
          <p:nvPr>
            <p:ph idx="4" type="subTitle"/>
          </p:nvPr>
        </p:nvSpPr>
        <p:spPr>
          <a:xfrm>
            <a:off x="3381446" y="398657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2" name="Google Shape;682;p18"/>
          <p:cNvSpPr txBox="1"/>
          <p:nvPr>
            <p:ph idx="5" type="subTitle"/>
          </p:nvPr>
        </p:nvSpPr>
        <p:spPr>
          <a:xfrm>
            <a:off x="6053797" y="218742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3" name="Google Shape;683;p18"/>
          <p:cNvSpPr txBox="1"/>
          <p:nvPr>
            <p:ph idx="6" type="subTitle"/>
          </p:nvPr>
        </p:nvSpPr>
        <p:spPr>
          <a:xfrm>
            <a:off x="6053797" y="3986575"/>
            <a:ext cx="2381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4" name="Google Shape;684;p1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5" name="Google Shape;685;p18"/>
          <p:cNvSpPr txBox="1"/>
          <p:nvPr>
            <p:ph idx="7" type="subTitle"/>
          </p:nvPr>
        </p:nvSpPr>
        <p:spPr>
          <a:xfrm>
            <a:off x="709104" y="18717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6" name="Google Shape;686;p18"/>
          <p:cNvSpPr txBox="1"/>
          <p:nvPr>
            <p:ph idx="8" type="subTitle"/>
          </p:nvPr>
        </p:nvSpPr>
        <p:spPr>
          <a:xfrm>
            <a:off x="3381447" y="18717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7" name="Google Shape;687;p18"/>
          <p:cNvSpPr txBox="1"/>
          <p:nvPr>
            <p:ph idx="9" type="subTitle"/>
          </p:nvPr>
        </p:nvSpPr>
        <p:spPr>
          <a:xfrm>
            <a:off x="6053796" y="18717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8" name="Google Shape;688;p18"/>
          <p:cNvSpPr txBox="1"/>
          <p:nvPr>
            <p:ph idx="13" type="subTitle"/>
          </p:nvPr>
        </p:nvSpPr>
        <p:spPr>
          <a:xfrm>
            <a:off x="709104" y="36709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89" name="Google Shape;689;p18"/>
          <p:cNvSpPr txBox="1"/>
          <p:nvPr>
            <p:ph idx="14" type="subTitle"/>
          </p:nvPr>
        </p:nvSpPr>
        <p:spPr>
          <a:xfrm>
            <a:off x="3381453" y="36709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690" name="Google Shape;690;p18"/>
          <p:cNvSpPr txBox="1"/>
          <p:nvPr>
            <p:ph idx="15" type="subTitle"/>
          </p:nvPr>
        </p:nvSpPr>
        <p:spPr>
          <a:xfrm>
            <a:off x="6053801" y="3670975"/>
            <a:ext cx="2381100" cy="3918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691" name="Shape 691"/>
        <p:cNvGrpSpPr/>
        <p:nvPr/>
      </p:nvGrpSpPr>
      <p:grpSpPr>
        <a:xfrm>
          <a:off x="0" y="0"/>
          <a:ext cx="0" cy="0"/>
          <a:chOff x="0" y="0"/>
          <a:chExt cx="0" cy="0"/>
        </a:xfrm>
      </p:grpSpPr>
      <p:pic>
        <p:nvPicPr>
          <p:cNvPr id="692" name="Google Shape;692;p19"/>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693" name="Google Shape;693;p19"/>
          <p:cNvSpPr txBox="1"/>
          <p:nvPr>
            <p:ph hasCustomPrompt="1" type="title"/>
          </p:nvPr>
        </p:nvSpPr>
        <p:spPr>
          <a:xfrm>
            <a:off x="2244175" y="929363"/>
            <a:ext cx="4655700" cy="75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4500">
                <a:latin typeface="DM Sans"/>
                <a:ea typeface="DM Sans"/>
                <a:cs typeface="DM Sans"/>
                <a:sym typeface="DM San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94" name="Google Shape;694;p19"/>
          <p:cNvSpPr txBox="1"/>
          <p:nvPr>
            <p:ph idx="1" type="subTitle"/>
          </p:nvPr>
        </p:nvSpPr>
        <p:spPr>
          <a:xfrm>
            <a:off x="2244175" y="1684224"/>
            <a:ext cx="4655700" cy="39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5" name="Google Shape;695;p19"/>
          <p:cNvSpPr txBox="1"/>
          <p:nvPr>
            <p:ph hasCustomPrompt="1" idx="2" type="title"/>
          </p:nvPr>
        </p:nvSpPr>
        <p:spPr>
          <a:xfrm>
            <a:off x="2244175" y="3065122"/>
            <a:ext cx="4655700" cy="75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b="1" sz="4500">
                <a:latin typeface="DM Sans"/>
                <a:ea typeface="DM Sans"/>
                <a:cs typeface="DM Sans"/>
                <a:sym typeface="DM Sans"/>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96" name="Google Shape;696;p19"/>
          <p:cNvSpPr txBox="1"/>
          <p:nvPr>
            <p:ph idx="3" type="subTitle"/>
          </p:nvPr>
        </p:nvSpPr>
        <p:spPr>
          <a:xfrm>
            <a:off x="2244175" y="3819936"/>
            <a:ext cx="4655700" cy="3942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697" name="Google Shape;697;p19"/>
          <p:cNvGrpSpPr/>
          <p:nvPr/>
        </p:nvGrpSpPr>
        <p:grpSpPr>
          <a:xfrm>
            <a:off x="-217669" y="-254218"/>
            <a:ext cx="9570469" cy="5615114"/>
            <a:chOff x="-217669" y="-254218"/>
            <a:chExt cx="9570469" cy="5615114"/>
          </a:xfrm>
        </p:grpSpPr>
        <p:sp>
          <p:nvSpPr>
            <p:cNvPr id="698" name="Google Shape;698;p19"/>
            <p:cNvSpPr/>
            <p:nvPr/>
          </p:nvSpPr>
          <p:spPr>
            <a:xfrm>
              <a:off x="-217669" y="1651436"/>
              <a:ext cx="428912" cy="372845"/>
            </a:xfrm>
            <a:custGeom>
              <a:rect b="b" l="l" r="r" t="t"/>
              <a:pathLst>
                <a:path extrusionOk="0" h="1044" w="1201">
                  <a:moveTo>
                    <a:pt x="301" y="1044"/>
                  </a:moveTo>
                  <a:lnTo>
                    <a:pt x="0" y="520"/>
                  </a:lnTo>
                  <a:lnTo>
                    <a:pt x="301" y="0"/>
                  </a:lnTo>
                  <a:lnTo>
                    <a:pt x="899" y="0"/>
                  </a:lnTo>
                  <a:lnTo>
                    <a:pt x="1201" y="520"/>
                  </a:lnTo>
                  <a:lnTo>
                    <a:pt x="899" y="1044"/>
                  </a:lnTo>
                  <a:lnTo>
                    <a:pt x="301"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99" name="Google Shape;699;p19"/>
            <p:cNvSpPr/>
            <p:nvPr/>
          </p:nvSpPr>
          <p:spPr>
            <a:xfrm>
              <a:off x="540876" y="1228235"/>
              <a:ext cx="428198" cy="373202"/>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0" name="Google Shape;700;p19"/>
            <p:cNvSpPr/>
            <p:nvPr/>
          </p:nvSpPr>
          <p:spPr>
            <a:xfrm>
              <a:off x="161961" y="1016456"/>
              <a:ext cx="428198" cy="373202"/>
            </a:xfrm>
            <a:custGeom>
              <a:rect b="b" l="l" r="r" t="t"/>
              <a:pathLst>
                <a:path extrusionOk="0" h="1045" w="1199">
                  <a:moveTo>
                    <a:pt x="299" y="1045"/>
                  </a:moveTo>
                  <a:lnTo>
                    <a:pt x="0" y="522"/>
                  </a:lnTo>
                  <a:lnTo>
                    <a:pt x="299" y="0"/>
                  </a:lnTo>
                  <a:lnTo>
                    <a:pt x="897" y="0"/>
                  </a:lnTo>
                  <a:lnTo>
                    <a:pt x="1199" y="522"/>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1" name="Google Shape;701;p19"/>
            <p:cNvSpPr/>
            <p:nvPr/>
          </p:nvSpPr>
          <p:spPr>
            <a:xfrm>
              <a:off x="161961" y="592184"/>
              <a:ext cx="428199" cy="374272"/>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2" name="Google Shape;702;p19"/>
            <p:cNvSpPr/>
            <p:nvPr/>
          </p:nvSpPr>
          <p:spPr>
            <a:xfrm>
              <a:off x="-217669" y="380762"/>
              <a:ext cx="428912" cy="373202"/>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3" name="Google Shape;703;p19"/>
            <p:cNvSpPr/>
            <p:nvPr/>
          </p:nvSpPr>
          <p:spPr>
            <a:xfrm>
              <a:off x="540876" y="380762"/>
              <a:ext cx="428198" cy="37320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4" name="Google Shape;704;p19"/>
            <p:cNvSpPr/>
            <p:nvPr/>
          </p:nvSpPr>
          <p:spPr>
            <a:xfrm>
              <a:off x="1298705" y="380762"/>
              <a:ext cx="427841" cy="373202"/>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5" name="Google Shape;705;p19"/>
            <p:cNvSpPr/>
            <p:nvPr/>
          </p:nvSpPr>
          <p:spPr>
            <a:xfrm>
              <a:off x="161961" y="168983"/>
              <a:ext cx="428198" cy="37320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6" name="Google Shape;706;p19"/>
            <p:cNvSpPr/>
            <p:nvPr/>
          </p:nvSpPr>
          <p:spPr>
            <a:xfrm>
              <a:off x="1677620" y="168983"/>
              <a:ext cx="427841" cy="37320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7" name="Google Shape;707;p19"/>
            <p:cNvSpPr/>
            <p:nvPr/>
          </p:nvSpPr>
          <p:spPr>
            <a:xfrm>
              <a:off x="540876" y="-42439"/>
              <a:ext cx="428198" cy="373202"/>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8" name="Google Shape;708;p19"/>
            <p:cNvSpPr/>
            <p:nvPr/>
          </p:nvSpPr>
          <p:spPr>
            <a:xfrm>
              <a:off x="161961" y="-254218"/>
              <a:ext cx="428198" cy="37320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09" name="Google Shape;709;p19"/>
            <p:cNvSpPr/>
            <p:nvPr/>
          </p:nvSpPr>
          <p:spPr>
            <a:xfrm>
              <a:off x="1677620" y="-254218"/>
              <a:ext cx="427841" cy="373202"/>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0" name="Google Shape;710;p19"/>
            <p:cNvSpPr/>
            <p:nvPr/>
          </p:nvSpPr>
          <p:spPr>
            <a:xfrm>
              <a:off x="-217669" y="2074637"/>
              <a:ext cx="428912" cy="373202"/>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1" name="Google Shape;711;p19"/>
            <p:cNvSpPr/>
            <p:nvPr/>
          </p:nvSpPr>
          <p:spPr>
            <a:xfrm>
              <a:off x="161961" y="1862858"/>
              <a:ext cx="428198" cy="373202"/>
            </a:xfrm>
            <a:custGeom>
              <a:rect b="b" l="l" r="r" t="t"/>
              <a:pathLst>
                <a:path extrusionOk="0" h="1045" w="1199">
                  <a:moveTo>
                    <a:pt x="299" y="1045"/>
                  </a:moveTo>
                  <a:lnTo>
                    <a:pt x="0" y="521"/>
                  </a:lnTo>
                  <a:lnTo>
                    <a:pt x="299" y="0"/>
                  </a:lnTo>
                  <a:lnTo>
                    <a:pt x="897" y="0"/>
                  </a:lnTo>
                  <a:lnTo>
                    <a:pt x="1199" y="521"/>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2" name="Google Shape;712;p19"/>
            <p:cNvSpPr/>
            <p:nvPr/>
          </p:nvSpPr>
          <p:spPr>
            <a:xfrm>
              <a:off x="1298705" y="-42439"/>
              <a:ext cx="427841" cy="373202"/>
            </a:xfrm>
            <a:custGeom>
              <a:rect b="b" l="l" r="r" t="t"/>
              <a:pathLst>
                <a:path extrusionOk="0" h="1045" w="1198">
                  <a:moveTo>
                    <a:pt x="299" y="1045"/>
                  </a:moveTo>
                  <a:lnTo>
                    <a:pt x="0" y="523"/>
                  </a:lnTo>
                  <a:lnTo>
                    <a:pt x="299" y="0"/>
                  </a:lnTo>
                  <a:lnTo>
                    <a:pt x="900" y="0"/>
                  </a:lnTo>
                  <a:lnTo>
                    <a:pt x="1198"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3" name="Google Shape;713;p19"/>
            <p:cNvSpPr/>
            <p:nvPr/>
          </p:nvSpPr>
          <p:spPr>
            <a:xfrm>
              <a:off x="919790" y="-254218"/>
              <a:ext cx="428198" cy="373202"/>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4" name="Google Shape;714;p19"/>
            <p:cNvSpPr/>
            <p:nvPr/>
          </p:nvSpPr>
          <p:spPr>
            <a:xfrm>
              <a:off x="-217669" y="1228235"/>
              <a:ext cx="428912" cy="373202"/>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5" name="Google Shape;715;p19"/>
            <p:cNvSpPr/>
            <p:nvPr/>
          </p:nvSpPr>
          <p:spPr>
            <a:xfrm>
              <a:off x="7411497" y="4987251"/>
              <a:ext cx="427122" cy="37364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6" name="Google Shape;716;p19"/>
            <p:cNvSpPr/>
            <p:nvPr/>
          </p:nvSpPr>
          <p:spPr>
            <a:xfrm>
              <a:off x="8925322" y="4987251"/>
              <a:ext cx="427478" cy="373645"/>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7" name="Google Shape;717;p19"/>
            <p:cNvSpPr/>
            <p:nvPr/>
          </p:nvSpPr>
          <p:spPr>
            <a:xfrm>
              <a:off x="7789775" y="4775828"/>
              <a:ext cx="427122" cy="373645"/>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8" name="Google Shape;718;p19"/>
            <p:cNvSpPr/>
            <p:nvPr/>
          </p:nvSpPr>
          <p:spPr>
            <a:xfrm>
              <a:off x="8547044" y="4775828"/>
              <a:ext cx="427478" cy="37364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19" name="Google Shape;719;p19"/>
            <p:cNvSpPr/>
            <p:nvPr/>
          </p:nvSpPr>
          <p:spPr>
            <a:xfrm>
              <a:off x="7411497" y="4564761"/>
              <a:ext cx="427122" cy="372575"/>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0" name="Google Shape;720;p19"/>
            <p:cNvSpPr/>
            <p:nvPr/>
          </p:nvSpPr>
          <p:spPr>
            <a:xfrm>
              <a:off x="7789775" y="4353338"/>
              <a:ext cx="427122" cy="372575"/>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1" name="Google Shape;721;p19"/>
            <p:cNvSpPr/>
            <p:nvPr/>
          </p:nvSpPr>
          <p:spPr>
            <a:xfrm>
              <a:off x="8547044" y="4353338"/>
              <a:ext cx="427478" cy="37257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2" name="Google Shape;722;p19"/>
            <p:cNvSpPr/>
            <p:nvPr/>
          </p:nvSpPr>
          <p:spPr>
            <a:xfrm>
              <a:off x="8925322" y="3296936"/>
              <a:ext cx="427478" cy="372575"/>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3" name="Google Shape;723;p19"/>
            <p:cNvSpPr/>
            <p:nvPr/>
          </p:nvSpPr>
          <p:spPr>
            <a:xfrm>
              <a:off x="8547044" y="3085869"/>
              <a:ext cx="427478" cy="372218"/>
            </a:xfrm>
            <a:custGeom>
              <a:rect b="b" l="l" r="r" t="t"/>
              <a:pathLst>
                <a:path extrusionOk="0" h="1044" w="1199">
                  <a:moveTo>
                    <a:pt x="299" y="1044"/>
                  </a:moveTo>
                  <a:lnTo>
                    <a:pt x="0" y="520"/>
                  </a:lnTo>
                  <a:lnTo>
                    <a:pt x="299" y="0"/>
                  </a:lnTo>
                  <a:lnTo>
                    <a:pt x="897" y="0"/>
                  </a:lnTo>
                  <a:lnTo>
                    <a:pt x="1199" y="520"/>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4" name="Google Shape;724;p19"/>
            <p:cNvSpPr/>
            <p:nvPr/>
          </p:nvSpPr>
          <p:spPr>
            <a:xfrm>
              <a:off x="8925322" y="4141915"/>
              <a:ext cx="427478" cy="37293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5" name="Google Shape;725;p19"/>
            <p:cNvSpPr/>
            <p:nvPr/>
          </p:nvSpPr>
          <p:spPr>
            <a:xfrm>
              <a:off x="8925322" y="2874803"/>
              <a:ext cx="427478" cy="372218"/>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6" name="Google Shape;726;p19"/>
            <p:cNvSpPr/>
            <p:nvPr/>
          </p:nvSpPr>
          <p:spPr>
            <a:xfrm>
              <a:off x="8168053" y="4987251"/>
              <a:ext cx="428191" cy="37364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7" name="Google Shape;727;p19"/>
            <p:cNvSpPr/>
            <p:nvPr/>
          </p:nvSpPr>
          <p:spPr>
            <a:xfrm>
              <a:off x="8168053" y="4564761"/>
              <a:ext cx="428191" cy="372575"/>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8" name="Google Shape;728;p19"/>
            <p:cNvSpPr/>
            <p:nvPr/>
          </p:nvSpPr>
          <p:spPr>
            <a:xfrm>
              <a:off x="8547044" y="3930848"/>
              <a:ext cx="427478" cy="37257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29" name="Google Shape;729;p19"/>
            <p:cNvSpPr/>
            <p:nvPr/>
          </p:nvSpPr>
          <p:spPr>
            <a:xfrm>
              <a:off x="8925322" y="3719425"/>
              <a:ext cx="427478" cy="37257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0" name="Google Shape;730;p19"/>
            <p:cNvSpPr/>
            <p:nvPr/>
          </p:nvSpPr>
          <p:spPr>
            <a:xfrm>
              <a:off x="8168407" y="3296948"/>
              <a:ext cx="427479" cy="37257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1" name="Google Shape;731;p19"/>
            <p:cNvSpPr/>
            <p:nvPr/>
          </p:nvSpPr>
          <p:spPr>
            <a:xfrm>
              <a:off x="6654950" y="4987253"/>
              <a:ext cx="427123" cy="373643"/>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2" name="Google Shape;732;p19"/>
            <p:cNvSpPr/>
            <p:nvPr/>
          </p:nvSpPr>
          <p:spPr>
            <a:xfrm>
              <a:off x="541058" y="2078433"/>
              <a:ext cx="427842" cy="37320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3" name="Google Shape;733;p19"/>
            <p:cNvSpPr/>
            <p:nvPr/>
          </p:nvSpPr>
          <p:spPr>
            <a:xfrm>
              <a:off x="919983" y="592184"/>
              <a:ext cx="427842" cy="37320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34" name="Google Shape;734;p19"/>
          <p:cNvGrpSpPr/>
          <p:nvPr/>
        </p:nvGrpSpPr>
        <p:grpSpPr>
          <a:xfrm>
            <a:off x="161966" y="168992"/>
            <a:ext cx="9191860" cy="4768687"/>
            <a:chOff x="161966" y="168992"/>
            <a:chExt cx="9191860" cy="4768687"/>
          </a:xfrm>
        </p:grpSpPr>
        <p:sp>
          <p:nvSpPr>
            <p:cNvPr id="735" name="Google Shape;735;p19"/>
            <p:cNvSpPr/>
            <p:nvPr/>
          </p:nvSpPr>
          <p:spPr>
            <a:xfrm>
              <a:off x="161966" y="1439713"/>
              <a:ext cx="428214" cy="373219"/>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6" name="Google Shape;736;p19"/>
            <p:cNvSpPr/>
            <p:nvPr/>
          </p:nvSpPr>
          <p:spPr>
            <a:xfrm>
              <a:off x="730359" y="168992"/>
              <a:ext cx="428214" cy="373219"/>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7" name="Google Shape;737;p19"/>
            <p:cNvSpPr/>
            <p:nvPr/>
          </p:nvSpPr>
          <p:spPr>
            <a:xfrm>
              <a:off x="8743862" y="3508413"/>
              <a:ext cx="427515" cy="3726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8" name="Google Shape;738;p19"/>
            <p:cNvSpPr/>
            <p:nvPr/>
          </p:nvSpPr>
          <p:spPr>
            <a:xfrm>
              <a:off x="8926311" y="4565074"/>
              <a:ext cx="427515" cy="3726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39" name="Google Shape;739;p19"/>
            <p:cNvSpPr/>
            <p:nvPr/>
          </p:nvSpPr>
          <p:spPr>
            <a:xfrm>
              <a:off x="7242150" y="4303422"/>
              <a:ext cx="427515" cy="3726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40" name="Shape 740"/>
        <p:cNvGrpSpPr/>
        <p:nvPr/>
      </p:nvGrpSpPr>
      <p:grpSpPr>
        <a:xfrm>
          <a:off x="0" y="0"/>
          <a:ext cx="0" cy="0"/>
          <a:chOff x="0" y="0"/>
          <a:chExt cx="0" cy="0"/>
        </a:xfrm>
      </p:grpSpPr>
      <p:pic>
        <p:nvPicPr>
          <p:cNvPr id="741" name="Google Shape;741;p20"/>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742" name="Google Shape;742;p20"/>
          <p:cNvSpPr txBox="1"/>
          <p:nvPr>
            <p:ph type="title"/>
          </p:nvPr>
        </p:nvSpPr>
        <p:spPr>
          <a:xfrm>
            <a:off x="2347950" y="540000"/>
            <a:ext cx="4448100" cy="847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4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3" name="Google Shape;743;p20"/>
          <p:cNvSpPr txBox="1"/>
          <p:nvPr>
            <p:ph idx="1" type="subTitle"/>
          </p:nvPr>
        </p:nvSpPr>
        <p:spPr>
          <a:xfrm>
            <a:off x="2347900" y="1418050"/>
            <a:ext cx="4448100" cy="115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44" name="Google Shape;744;p20"/>
          <p:cNvSpPr txBox="1"/>
          <p:nvPr/>
        </p:nvSpPr>
        <p:spPr>
          <a:xfrm>
            <a:off x="2170450" y="3530800"/>
            <a:ext cx="48030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Livvic SemiBold"/>
                <a:ea typeface="Livvic SemiBold"/>
                <a:cs typeface="Livvic SemiBold"/>
                <a:sym typeface="Livvic SemiBold"/>
              </a:rPr>
              <a:t>CREDITS:</a:t>
            </a:r>
            <a:r>
              <a:rPr lang="en" sz="1200">
                <a:solidFill>
                  <a:schemeClr val="dk1"/>
                </a:solidFill>
                <a:latin typeface="Livvic"/>
                <a:ea typeface="Livvic"/>
                <a:cs typeface="Livvic"/>
                <a:sym typeface="Livvic"/>
              </a:rPr>
              <a:t> This presentation template was created by </a:t>
            </a:r>
            <a:r>
              <a:rPr lang="en" sz="1200" u="sng">
                <a:solidFill>
                  <a:schemeClr val="hlink"/>
                </a:solidFill>
                <a:latin typeface="Livvic SemiBold"/>
                <a:ea typeface="Livvic SemiBold"/>
                <a:cs typeface="Livvic SemiBold"/>
                <a:sym typeface="Livvic SemiBold"/>
                <a:hlinkClick r:id="rId3"/>
              </a:rPr>
              <a:t>Slidesgo</a:t>
            </a:r>
            <a:r>
              <a:rPr lang="en" sz="1200">
                <a:solidFill>
                  <a:schemeClr val="dk1"/>
                </a:solidFill>
                <a:latin typeface="Livvic SemiBold"/>
                <a:ea typeface="Livvic SemiBold"/>
                <a:cs typeface="Livvic SemiBold"/>
                <a:sym typeface="Livvic SemiBold"/>
              </a:rPr>
              <a:t>,</a:t>
            </a:r>
            <a:r>
              <a:rPr lang="en" sz="1200">
                <a:solidFill>
                  <a:schemeClr val="dk1"/>
                </a:solidFill>
                <a:latin typeface="Livvic"/>
                <a:ea typeface="Livvic"/>
                <a:cs typeface="Livvic"/>
                <a:sym typeface="Livvic"/>
              </a:rPr>
              <a:t> and includes icons by</a:t>
            </a:r>
            <a:r>
              <a:rPr lang="en" sz="1200">
                <a:solidFill>
                  <a:schemeClr val="dk1"/>
                </a:solidFill>
                <a:latin typeface="Livvic SemiBold"/>
                <a:ea typeface="Livvic SemiBold"/>
                <a:cs typeface="Livvic SemiBold"/>
                <a:sym typeface="Livvic SemiBold"/>
              </a:rPr>
              <a:t> </a:t>
            </a:r>
            <a:r>
              <a:rPr lang="en" sz="1200" u="sng">
                <a:solidFill>
                  <a:schemeClr val="dk1"/>
                </a:solidFill>
                <a:latin typeface="Livvic SemiBold"/>
                <a:ea typeface="Livvic SemiBold"/>
                <a:cs typeface="Livvic SemiBold"/>
                <a:sym typeface="Livvic SemiBold"/>
                <a:hlinkClick r:id="rId4">
                  <a:extLst>
                    <a:ext uri="{A12FA001-AC4F-418D-AE19-62706E023703}">
                      <ahyp:hlinkClr val="tx"/>
                    </a:ext>
                  </a:extLst>
                </a:hlinkClick>
              </a:rPr>
              <a:t>Flaticon</a:t>
            </a:r>
            <a:r>
              <a:rPr lang="en" sz="1200">
                <a:solidFill>
                  <a:schemeClr val="dk1"/>
                </a:solidFill>
                <a:latin typeface="Livvic SemiBold"/>
                <a:ea typeface="Livvic SemiBold"/>
                <a:cs typeface="Livvic SemiBold"/>
                <a:sym typeface="Livvic SemiBold"/>
              </a:rPr>
              <a:t>, </a:t>
            </a:r>
            <a:r>
              <a:rPr lang="en" sz="1200">
                <a:solidFill>
                  <a:schemeClr val="dk1"/>
                </a:solidFill>
                <a:latin typeface="Livvic"/>
                <a:ea typeface="Livvic"/>
                <a:cs typeface="Livvic"/>
                <a:sym typeface="Livvic"/>
              </a:rPr>
              <a:t>and infographics &amp; images by </a:t>
            </a:r>
            <a:r>
              <a:rPr lang="en" sz="1200" u="sng">
                <a:solidFill>
                  <a:schemeClr val="dk1"/>
                </a:solidFill>
                <a:latin typeface="Livvic SemiBold"/>
                <a:ea typeface="Livvic SemiBold"/>
                <a:cs typeface="Livvic SemiBold"/>
                <a:sym typeface="Livvic SemiBold"/>
                <a:hlinkClick r:id="rId5">
                  <a:extLst>
                    <a:ext uri="{A12FA001-AC4F-418D-AE19-62706E023703}">
                      <ahyp:hlinkClr val="tx"/>
                    </a:ext>
                  </a:extLst>
                </a:hlinkClick>
              </a:rPr>
              <a:t>Freepik</a:t>
            </a:r>
            <a:r>
              <a:rPr lang="en" sz="1200" u="sng">
                <a:solidFill>
                  <a:schemeClr val="dk1"/>
                </a:solidFill>
                <a:latin typeface="Livvic SemiBold"/>
                <a:ea typeface="Livvic SemiBold"/>
                <a:cs typeface="Livvic SemiBold"/>
                <a:sym typeface="Livvic SemiBold"/>
              </a:rPr>
              <a:t> </a:t>
            </a:r>
            <a:endParaRPr sz="1200" u="sng">
              <a:solidFill>
                <a:schemeClr val="dk1"/>
              </a:solidFill>
              <a:latin typeface="Livvic SemiBold"/>
              <a:ea typeface="Livvic SemiBold"/>
              <a:cs typeface="Livvic SemiBold"/>
              <a:sym typeface="Livvic SemiBold"/>
            </a:endParaRPr>
          </a:p>
        </p:txBody>
      </p:sp>
      <p:grpSp>
        <p:nvGrpSpPr>
          <p:cNvPr id="745" name="Google Shape;745;p20"/>
          <p:cNvGrpSpPr/>
          <p:nvPr/>
        </p:nvGrpSpPr>
        <p:grpSpPr>
          <a:xfrm>
            <a:off x="-207472" y="-228064"/>
            <a:ext cx="9590966" cy="5586219"/>
            <a:chOff x="-207472" y="-228064"/>
            <a:chExt cx="9590966" cy="5586219"/>
          </a:xfrm>
        </p:grpSpPr>
        <p:grpSp>
          <p:nvGrpSpPr>
            <p:cNvPr id="746" name="Google Shape;746;p20"/>
            <p:cNvGrpSpPr/>
            <p:nvPr/>
          </p:nvGrpSpPr>
          <p:grpSpPr>
            <a:xfrm>
              <a:off x="5898286" y="-228064"/>
              <a:ext cx="3485208" cy="2312431"/>
              <a:chOff x="5898286" y="-228064"/>
              <a:chExt cx="3485208" cy="2312431"/>
            </a:xfrm>
          </p:grpSpPr>
          <p:sp>
            <p:nvSpPr>
              <p:cNvPr id="747" name="Google Shape;747;p20"/>
              <p:cNvSpPr/>
              <p:nvPr/>
            </p:nvSpPr>
            <p:spPr>
              <a:xfrm>
                <a:off x="8570293" y="1051208"/>
                <a:ext cx="431693" cy="375935"/>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8" name="Google Shape;748;p20"/>
              <p:cNvSpPr/>
              <p:nvPr/>
            </p:nvSpPr>
            <p:spPr>
              <a:xfrm>
                <a:off x="7424684" y="411565"/>
                <a:ext cx="430973" cy="375935"/>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49" name="Google Shape;749;p20"/>
              <p:cNvSpPr/>
              <p:nvPr/>
            </p:nvSpPr>
            <p:spPr>
              <a:xfrm>
                <a:off x="8188062" y="411565"/>
                <a:ext cx="432054" cy="375934"/>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0" name="Google Shape;750;p20"/>
              <p:cNvSpPr/>
              <p:nvPr/>
            </p:nvSpPr>
            <p:spPr>
              <a:xfrm>
                <a:off x="8952161" y="411565"/>
                <a:ext cx="431333" cy="37593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1" name="Google Shape;751;p20"/>
              <p:cNvSpPr/>
              <p:nvPr/>
            </p:nvSpPr>
            <p:spPr>
              <a:xfrm>
                <a:off x="6279616" y="198595"/>
                <a:ext cx="431333" cy="375935"/>
              </a:xfrm>
              <a:custGeom>
                <a:rect b="b" l="l" r="r" t="t"/>
                <a:pathLst>
                  <a:path extrusionOk="0" h="1045" w="1199">
                    <a:moveTo>
                      <a:pt x="299" y="1045"/>
                    </a:moveTo>
                    <a:lnTo>
                      <a:pt x="0" y="523"/>
                    </a:lnTo>
                    <a:lnTo>
                      <a:pt x="299" y="0"/>
                    </a:lnTo>
                    <a:lnTo>
                      <a:pt x="900" y="0"/>
                    </a:lnTo>
                    <a:lnTo>
                      <a:pt x="1199"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2" name="Google Shape;752;p20"/>
              <p:cNvSpPr/>
              <p:nvPr/>
            </p:nvSpPr>
            <p:spPr>
              <a:xfrm>
                <a:off x="7042994" y="198595"/>
                <a:ext cx="430973" cy="375935"/>
              </a:xfrm>
              <a:custGeom>
                <a:rect b="b" l="l" r="r" t="t"/>
                <a:pathLst>
                  <a:path extrusionOk="0" h="1045" w="1198">
                    <a:moveTo>
                      <a:pt x="299" y="1045"/>
                    </a:moveTo>
                    <a:lnTo>
                      <a:pt x="0" y="523"/>
                    </a:lnTo>
                    <a:lnTo>
                      <a:pt x="299" y="0"/>
                    </a:lnTo>
                    <a:lnTo>
                      <a:pt x="899" y="0"/>
                    </a:lnTo>
                    <a:lnTo>
                      <a:pt x="1198" y="523"/>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3" name="Google Shape;753;p20"/>
              <p:cNvSpPr/>
              <p:nvPr/>
            </p:nvSpPr>
            <p:spPr>
              <a:xfrm>
                <a:off x="7806373" y="198595"/>
                <a:ext cx="430973" cy="375935"/>
              </a:xfrm>
              <a:custGeom>
                <a:rect b="b" l="l" r="r" t="t"/>
                <a:pathLst>
                  <a:path extrusionOk="0" h="1045" w="1198">
                    <a:moveTo>
                      <a:pt x="301" y="1045"/>
                    </a:moveTo>
                    <a:lnTo>
                      <a:pt x="0" y="523"/>
                    </a:lnTo>
                    <a:lnTo>
                      <a:pt x="301" y="0"/>
                    </a:lnTo>
                    <a:lnTo>
                      <a:pt x="899" y="0"/>
                    </a:lnTo>
                    <a:lnTo>
                      <a:pt x="1198"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4" name="Google Shape;754;p20"/>
              <p:cNvSpPr/>
              <p:nvPr/>
            </p:nvSpPr>
            <p:spPr>
              <a:xfrm>
                <a:off x="5898286" y="-14734"/>
                <a:ext cx="430973" cy="375935"/>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5" name="Google Shape;755;p20"/>
              <p:cNvSpPr/>
              <p:nvPr/>
            </p:nvSpPr>
            <p:spPr>
              <a:xfrm>
                <a:off x="6661305" y="-14734"/>
                <a:ext cx="431333" cy="37593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6" name="Google Shape;756;p20"/>
              <p:cNvSpPr/>
              <p:nvPr/>
            </p:nvSpPr>
            <p:spPr>
              <a:xfrm>
                <a:off x="7424684" y="-14734"/>
                <a:ext cx="430973" cy="375935"/>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7" name="Google Shape;757;p20"/>
              <p:cNvSpPr/>
              <p:nvPr/>
            </p:nvSpPr>
            <p:spPr>
              <a:xfrm>
                <a:off x="8188062" y="-14734"/>
                <a:ext cx="432053" cy="375935"/>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8" name="Google Shape;758;p20"/>
              <p:cNvSpPr/>
              <p:nvPr/>
            </p:nvSpPr>
            <p:spPr>
              <a:xfrm>
                <a:off x="8952161" y="-14734"/>
                <a:ext cx="431333" cy="375935"/>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59" name="Google Shape;759;p20"/>
              <p:cNvSpPr/>
              <p:nvPr/>
            </p:nvSpPr>
            <p:spPr>
              <a:xfrm>
                <a:off x="8570471" y="-228064"/>
                <a:ext cx="431333" cy="37593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0" name="Google Shape;760;p20"/>
              <p:cNvSpPr/>
              <p:nvPr/>
            </p:nvSpPr>
            <p:spPr>
              <a:xfrm>
                <a:off x="8952345" y="1265248"/>
                <a:ext cx="430973" cy="377014"/>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1" name="Google Shape;761;p20"/>
              <p:cNvSpPr/>
              <p:nvPr/>
            </p:nvSpPr>
            <p:spPr>
              <a:xfrm>
                <a:off x="8952161" y="837865"/>
                <a:ext cx="431333" cy="37701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2" name="Google Shape;762;p20"/>
              <p:cNvSpPr/>
              <p:nvPr/>
            </p:nvSpPr>
            <p:spPr>
              <a:xfrm>
                <a:off x="8570471" y="624895"/>
                <a:ext cx="431333" cy="37593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3" name="Google Shape;763;p20"/>
              <p:cNvSpPr/>
              <p:nvPr/>
            </p:nvSpPr>
            <p:spPr>
              <a:xfrm>
                <a:off x="7806373" y="-228064"/>
                <a:ext cx="430973" cy="375935"/>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4" name="Google Shape;764;p20"/>
              <p:cNvSpPr/>
              <p:nvPr/>
            </p:nvSpPr>
            <p:spPr>
              <a:xfrm>
                <a:off x="8188062" y="1708433"/>
                <a:ext cx="431694" cy="375934"/>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65" name="Google Shape;765;p20"/>
            <p:cNvGrpSpPr/>
            <p:nvPr/>
          </p:nvGrpSpPr>
          <p:grpSpPr>
            <a:xfrm>
              <a:off x="-207472" y="2846545"/>
              <a:ext cx="3102039" cy="2511609"/>
              <a:chOff x="-207472" y="2846545"/>
              <a:chExt cx="3102039" cy="2511609"/>
            </a:xfrm>
          </p:grpSpPr>
          <p:sp>
            <p:nvSpPr>
              <p:cNvPr id="766" name="Google Shape;766;p20"/>
              <p:cNvSpPr/>
              <p:nvPr/>
            </p:nvSpPr>
            <p:spPr>
              <a:xfrm>
                <a:off x="937769" y="4981320"/>
                <a:ext cx="431128" cy="37683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7" name="Google Shape;767;p20"/>
              <p:cNvSpPr/>
              <p:nvPr/>
            </p:nvSpPr>
            <p:spPr>
              <a:xfrm>
                <a:off x="2463799" y="4981320"/>
                <a:ext cx="430768" cy="376834"/>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8" name="Google Shape;768;p20"/>
              <p:cNvSpPr/>
              <p:nvPr/>
            </p:nvSpPr>
            <p:spPr>
              <a:xfrm>
                <a:off x="-207472" y="4768092"/>
                <a:ext cx="431847" cy="37683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69" name="Google Shape;769;p20"/>
              <p:cNvSpPr/>
              <p:nvPr/>
            </p:nvSpPr>
            <p:spPr>
              <a:xfrm>
                <a:off x="1319277" y="4768092"/>
                <a:ext cx="430768" cy="376834"/>
              </a:xfrm>
              <a:custGeom>
                <a:rect b="b" l="l" r="r" t="t"/>
                <a:pathLst>
                  <a:path extrusionOk="0" h="1048" w="1198">
                    <a:moveTo>
                      <a:pt x="299" y="1048"/>
                    </a:moveTo>
                    <a:lnTo>
                      <a:pt x="0" y="524"/>
                    </a:lnTo>
                    <a:lnTo>
                      <a:pt x="299" y="0"/>
                    </a:lnTo>
                    <a:lnTo>
                      <a:pt x="900" y="0"/>
                    </a:lnTo>
                    <a:lnTo>
                      <a:pt x="1198"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0" name="Google Shape;770;p20"/>
              <p:cNvSpPr/>
              <p:nvPr/>
            </p:nvSpPr>
            <p:spPr>
              <a:xfrm>
                <a:off x="556262" y="3915900"/>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1" name="Google Shape;771;p20"/>
              <p:cNvSpPr/>
              <p:nvPr/>
            </p:nvSpPr>
            <p:spPr>
              <a:xfrm>
                <a:off x="174754" y="4981320"/>
                <a:ext cx="431128" cy="37683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2" name="Google Shape;772;p20"/>
              <p:cNvSpPr/>
              <p:nvPr/>
            </p:nvSpPr>
            <p:spPr>
              <a:xfrm>
                <a:off x="1700784" y="4555224"/>
                <a:ext cx="430768" cy="375756"/>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3" name="Google Shape;773;p20"/>
              <p:cNvSpPr/>
              <p:nvPr/>
            </p:nvSpPr>
            <p:spPr>
              <a:xfrm>
                <a:off x="-207472" y="4341996"/>
                <a:ext cx="431847" cy="37575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4" name="Google Shape;774;p20"/>
              <p:cNvSpPr/>
              <p:nvPr/>
            </p:nvSpPr>
            <p:spPr>
              <a:xfrm>
                <a:off x="174754" y="4128768"/>
                <a:ext cx="431128" cy="376115"/>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5" name="Google Shape;775;p20"/>
              <p:cNvSpPr/>
              <p:nvPr/>
            </p:nvSpPr>
            <p:spPr>
              <a:xfrm>
                <a:off x="-207472" y="3489803"/>
                <a:ext cx="431847" cy="375756"/>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6" name="Google Shape;776;p20"/>
              <p:cNvSpPr/>
              <p:nvPr/>
            </p:nvSpPr>
            <p:spPr>
              <a:xfrm>
                <a:off x="2082291" y="4768092"/>
                <a:ext cx="430768" cy="37683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20"/>
              <p:cNvSpPr/>
              <p:nvPr/>
            </p:nvSpPr>
            <p:spPr>
              <a:xfrm>
                <a:off x="174754" y="4555224"/>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20"/>
              <p:cNvSpPr/>
              <p:nvPr/>
            </p:nvSpPr>
            <p:spPr>
              <a:xfrm>
                <a:off x="937769" y="4555224"/>
                <a:ext cx="431128" cy="37575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9" name="Google Shape;779;p20"/>
              <p:cNvSpPr/>
              <p:nvPr/>
            </p:nvSpPr>
            <p:spPr>
              <a:xfrm>
                <a:off x="556262" y="4341996"/>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0" name="Google Shape;780;p20"/>
              <p:cNvSpPr/>
              <p:nvPr/>
            </p:nvSpPr>
            <p:spPr>
              <a:xfrm>
                <a:off x="174754" y="3702672"/>
                <a:ext cx="431128" cy="3757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20"/>
              <p:cNvSpPr/>
              <p:nvPr/>
            </p:nvSpPr>
            <p:spPr>
              <a:xfrm>
                <a:off x="174755" y="3276561"/>
                <a:ext cx="431127" cy="375756"/>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20"/>
              <p:cNvSpPr/>
              <p:nvPr/>
            </p:nvSpPr>
            <p:spPr>
              <a:xfrm>
                <a:off x="174548" y="2846545"/>
                <a:ext cx="431334" cy="375934"/>
              </a:xfrm>
              <a:custGeom>
                <a:rect b="b" l="l" r="r" t="t"/>
                <a:pathLst>
                  <a:path extrusionOk="0" h="1045" w="1199">
                    <a:moveTo>
                      <a:pt x="299" y="1045"/>
                    </a:moveTo>
                    <a:lnTo>
                      <a:pt x="0" y="523"/>
                    </a:lnTo>
                    <a:lnTo>
                      <a:pt x="299" y="0"/>
                    </a:lnTo>
                    <a:lnTo>
                      <a:pt x="900" y="0"/>
                    </a:lnTo>
                    <a:lnTo>
                      <a:pt x="1199" y="523"/>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783" name="Google Shape;783;p20"/>
          <p:cNvGrpSpPr/>
          <p:nvPr/>
        </p:nvGrpSpPr>
        <p:grpSpPr>
          <a:xfrm>
            <a:off x="359880" y="-14742"/>
            <a:ext cx="8642261" cy="5310870"/>
            <a:chOff x="359880" y="-14742"/>
            <a:chExt cx="8642261" cy="5310870"/>
          </a:xfrm>
        </p:grpSpPr>
        <p:sp>
          <p:nvSpPr>
            <p:cNvPr id="784" name="Google Shape;784;p20"/>
            <p:cNvSpPr/>
            <p:nvPr/>
          </p:nvSpPr>
          <p:spPr>
            <a:xfrm>
              <a:off x="359880" y="3489733"/>
              <a:ext cx="431103" cy="375743"/>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5" name="Google Shape;785;p20"/>
            <p:cNvSpPr/>
            <p:nvPr/>
          </p:nvSpPr>
          <p:spPr>
            <a:xfrm>
              <a:off x="641958" y="4920385"/>
              <a:ext cx="431103" cy="375743"/>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6" name="Google Shape;786;p20"/>
            <p:cNvSpPr/>
            <p:nvPr/>
          </p:nvSpPr>
          <p:spPr>
            <a:xfrm>
              <a:off x="8336348" y="198426"/>
              <a:ext cx="431352" cy="37595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7" name="Google Shape;787;p20"/>
            <p:cNvSpPr/>
            <p:nvPr/>
          </p:nvSpPr>
          <p:spPr>
            <a:xfrm>
              <a:off x="8570789" y="1477597"/>
              <a:ext cx="431352" cy="37595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8" name="Google Shape;788;p20"/>
            <p:cNvSpPr/>
            <p:nvPr/>
          </p:nvSpPr>
          <p:spPr>
            <a:xfrm>
              <a:off x="6105402" y="-14742"/>
              <a:ext cx="431352" cy="37595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pic>
        <p:nvPicPr>
          <p:cNvPr id="75" name="Google Shape;75;p3"/>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76" name="Google Shape;76;p3"/>
          <p:cNvSpPr txBox="1"/>
          <p:nvPr>
            <p:ph type="title"/>
          </p:nvPr>
        </p:nvSpPr>
        <p:spPr>
          <a:xfrm>
            <a:off x="1673100" y="2199888"/>
            <a:ext cx="5797800" cy="6972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7" name="Google Shape;77;p3"/>
          <p:cNvSpPr txBox="1"/>
          <p:nvPr>
            <p:ph hasCustomPrompt="1" idx="2" type="title"/>
          </p:nvPr>
        </p:nvSpPr>
        <p:spPr>
          <a:xfrm>
            <a:off x="3925875" y="1253684"/>
            <a:ext cx="1268400" cy="946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6000"/>
              <a:buNone/>
              <a:defRPr b="1" sz="6000">
                <a:latin typeface="DM Sans"/>
                <a:ea typeface="DM Sans"/>
                <a:cs typeface="DM Sans"/>
                <a:sym typeface="DM Sa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78" name="Google Shape;78;p3"/>
          <p:cNvSpPr txBox="1"/>
          <p:nvPr>
            <p:ph idx="1" type="subTitle"/>
          </p:nvPr>
        </p:nvSpPr>
        <p:spPr>
          <a:xfrm>
            <a:off x="1673100" y="2897088"/>
            <a:ext cx="5797800" cy="393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9" name="Google Shape;79;p3"/>
          <p:cNvGrpSpPr/>
          <p:nvPr/>
        </p:nvGrpSpPr>
        <p:grpSpPr>
          <a:xfrm>
            <a:off x="-239085" y="-222904"/>
            <a:ext cx="9584726" cy="5583856"/>
            <a:chOff x="-239085" y="-222904"/>
            <a:chExt cx="9584726" cy="5583856"/>
          </a:xfrm>
        </p:grpSpPr>
        <p:grpSp>
          <p:nvGrpSpPr>
            <p:cNvPr id="80" name="Google Shape;80;p3"/>
            <p:cNvGrpSpPr/>
            <p:nvPr/>
          </p:nvGrpSpPr>
          <p:grpSpPr>
            <a:xfrm>
              <a:off x="6248486" y="-222904"/>
              <a:ext cx="3097155" cy="2289259"/>
              <a:chOff x="5761753" y="-309429"/>
              <a:chExt cx="3700747" cy="2735404"/>
            </a:xfrm>
          </p:grpSpPr>
          <p:sp>
            <p:nvSpPr>
              <p:cNvPr id="81" name="Google Shape;81;p3"/>
              <p:cNvSpPr/>
              <p:nvPr/>
            </p:nvSpPr>
            <p:spPr>
              <a:xfrm>
                <a:off x="7582328" y="960754"/>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 name="Google Shape;82;p3"/>
              <p:cNvSpPr/>
              <p:nvPr/>
            </p:nvSpPr>
            <p:spPr>
              <a:xfrm>
                <a:off x="8038011" y="7069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 name="Google Shape;83;p3"/>
              <p:cNvSpPr/>
              <p:nvPr/>
            </p:nvSpPr>
            <p:spPr>
              <a:xfrm>
                <a:off x="6672678" y="452771"/>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 name="Google Shape;84;p3"/>
              <p:cNvSpPr/>
              <p:nvPr/>
            </p:nvSpPr>
            <p:spPr>
              <a:xfrm>
                <a:off x="7582328" y="45277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 name="Google Shape;85;p3"/>
              <p:cNvSpPr/>
              <p:nvPr/>
            </p:nvSpPr>
            <p:spPr>
              <a:xfrm>
                <a:off x="8492836" y="4527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 name="Google Shape;86;p3"/>
              <p:cNvSpPr/>
              <p:nvPr/>
            </p:nvSpPr>
            <p:spPr>
              <a:xfrm>
                <a:off x="8038011" y="1985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 name="Google Shape;87;p3"/>
              <p:cNvSpPr/>
              <p:nvPr/>
            </p:nvSpPr>
            <p:spPr>
              <a:xfrm>
                <a:off x="8492836" y="1978007"/>
                <a:ext cx="513981" cy="447968"/>
              </a:xfrm>
              <a:custGeom>
                <a:rect b="b" l="l" r="r" t="t"/>
                <a:pathLst>
                  <a:path extrusionOk="0" h="1045" w="1199">
                    <a:moveTo>
                      <a:pt x="299" y="1045"/>
                    </a:moveTo>
                    <a:lnTo>
                      <a:pt x="0" y="522"/>
                    </a:lnTo>
                    <a:lnTo>
                      <a:pt x="299" y="0"/>
                    </a:lnTo>
                    <a:lnTo>
                      <a:pt x="900" y="0"/>
                    </a:lnTo>
                    <a:lnTo>
                      <a:pt x="1199" y="522"/>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8" name="Google Shape;88;p3"/>
              <p:cNvSpPr/>
              <p:nvPr/>
            </p:nvSpPr>
            <p:spPr>
              <a:xfrm>
                <a:off x="8492836" y="1468738"/>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9" name="Google Shape;89;p3"/>
              <p:cNvSpPr/>
              <p:nvPr/>
            </p:nvSpPr>
            <p:spPr>
              <a:xfrm>
                <a:off x="8038011" y="121496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0" name="Google Shape;90;p3"/>
              <p:cNvSpPr/>
              <p:nvPr/>
            </p:nvSpPr>
            <p:spPr>
              <a:xfrm>
                <a:off x="6217852" y="198565"/>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91" name="Google Shape;91;p3"/>
              <p:cNvGrpSpPr/>
              <p:nvPr/>
            </p:nvGrpSpPr>
            <p:grpSpPr>
              <a:xfrm>
                <a:off x="8947661" y="198565"/>
                <a:ext cx="514839" cy="1973645"/>
                <a:chOff x="9712738" y="943490"/>
                <a:chExt cx="514839" cy="1973645"/>
              </a:xfrm>
            </p:grpSpPr>
            <p:grpSp>
              <p:nvGrpSpPr>
                <p:cNvPr id="92" name="Google Shape;92;p3"/>
                <p:cNvGrpSpPr/>
                <p:nvPr/>
              </p:nvGrpSpPr>
              <p:grpSpPr>
                <a:xfrm>
                  <a:off x="9712738" y="943490"/>
                  <a:ext cx="514839" cy="1465220"/>
                  <a:chOff x="-334362" y="3512363"/>
                  <a:chExt cx="514839" cy="1465220"/>
                </a:xfrm>
              </p:grpSpPr>
              <p:sp>
                <p:nvSpPr>
                  <p:cNvPr id="93" name="Google Shape;93;p3"/>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 name="Google Shape;94;p3"/>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5" name="Google Shape;95;p3"/>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6" name="Google Shape;96;p3"/>
                <p:cNvSpPr/>
                <p:nvPr/>
              </p:nvSpPr>
              <p:spPr>
                <a:xfrm>
                  <a:off x="9712738" y="2467881"/>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7" name="Google Shape;97;p3"/>
              <p:cNvSpPr/>
              <p:nvPr/>
            </p:nvSpPr>
            <p:spPr>
              <a:xfrm>
                <a:off x="8947655" y="-309418"/>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8" name="Google Shape;98;p3"/>
              <p:cNvSpPr/>
              <p:nvPr/>
            </p:nvSpPr>
            <p:spPr>
              <a:xfrm>
                <a:off x="758190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9" name="Google Shape;99;p3"/>
              <p:cNvSpPr/>
              <p:nvPr/>
            </p:nvSpPr>
            <p:spPr>
              <a:xfrm>
                <a:off x="849241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0" name="Google Shape;100;p3"/>
              <p:cNvSpPr/>
              <p:nvPr/>
            </p:nvSpPr>
            <p:spPr>
              <a:xfrm>
                <a:off x="6217853" y="-309429"/>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1" name="Google Shape;101;p3"/>
              <p:cNvSpPr/>
              <p:nvPr/>
            </p:nvSpPr>
            <p:spPr>
              <a:xfrm>
                <a:off x="667226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2" name="Google Shape;102;p3"/>
              <p:cNvSpPr/>
              <p:nvPr/>
            </p:nvSpPr>
            <p:spPr>
              <a:xfrm>
                <a:off x="576175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3" name="Google Shape;103;p3"/>
              <p:cNvSpPr/>
              <p:nvPr/>
            </p:nvSpPr>
            <p:spPr>
              <a:xfrm>
                <a:off x="7128361" y="-30942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04" name="Google Shape;104;p3"/>
            <p:cNvGrpSpPr/>
            <p:nvPr/>
          </p:nvGrpSpPr>
          <p:grpSpPr>
            <a:xfrm>
              <a:off x="-239085" y="2858050"/>
              <a:ext cx="3858399" cy="2502903"/>
              <a:chOff x="-334362" y="2466823"/>
              <a:chExt cx="4608694" cy="2989612"/>
            </a:xfrm>
          </p:grpSpPr>
          <p:grpSp>
            <p:nvGrpSpPr>
              <p:cNvPr id="105" name="Google Shape;105;p3"/>
              <p:cNvGrpSpPr/>
              <p:nvPr/>
            </p:nvGrpSpPr>
            <p:grpSpPr>
              <a:xfrm>
                <a:off x="120463" y="4754248"/>
                <a:ext cx="3268228" cy="447968"/>
                <a:chOff x="601435" y="5008459"/>
                <a:chExt cx="3268228" cy="447968"/>
              </a:xfrm>
            </p:grpSpPr>
            <p:sp>
              <p:nvSpPr>
                <p:cNvPr id="106" name="Google Shape;106;p3"/>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3"/>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3"/>
                <p:cNvSpPr/>
                <p:nvPr/>
              </p:nvSpPr>
              <p:spPr>
                <a:xfrm>
                  <a:off x="2421593"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3"/>
                <p:cNvSpPr/>
                <p:nvPr/>
              </p:nvSpPr>
              <p:spPr>
                <a:xfrm>
                  <a:off x="3356110"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10" name="Google Shape;110;p3"/>
              <p:cNvSpPr/>
              <p:nvPr/>
            </p:nvSpPr>
            <p:spPr>
              <a:xfrm>
                <a:off x="1485797" y="4499185"/>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rPr lang="en" sz="1800"/>
                  <a:t> </a:t>
                </a:r>
                <a:endParaRPr b="0" sz="1800" strike="noStrike">
                  <a:solidFill>
                    <a:srgbClr val="000000"/>
                  </a:solidFill>
                  <a:latin typeface="Arial"/>
                  <a:ea typeface="Arial"/>
                  <a:cs typeface="Arial"/>
                  <a:sym typeface="Arial"/>
                </a:endParaRPr>
              </a:p>
            </p:txBody>
          </p:sp>
          <p:sp>
            <p:nvSpPr>
              <p:cNvPr id="111" name="Google Shape;111;p3"/>
              <p:cNvSpPr/>
              <p:nvPr/>
            </p:nvSpPr>
            <p:spPr>
              <a:xfrm>
                <a:off x="2395447" y="4499185"/>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3"/>
              <p:cNvSpPr/>
              <p:nvPr/>
            </p:nvSpPr>
            <p:spPr>
              <a:xfrm>
                <a:off x="3305098" y="4499185"/>
                <a:ext cx="513553" cy="449254"/>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3"/>
              <p:cNvSpPr/>
              <p:nvPr/>
            </p:nvSpPr>
            <p:spPr>
              <a:xfrm>
                <a:off x="120463" y="424497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3"/>
              <p:cNvSpPr/>
              <p:nvPr/>
            </p:nvSpPr>
            <p:spPr>
              <a:xfrm>
                <a:off x="1030971" y="4244979"/>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3"/>
              <p:cNvSpPr/>
              <p:nvPr/>
            </p:nvSpPr>
            <p:spPr>
              <a:xfrm>
                <a:off x="120463" y="322901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3"/>
              <p:cNvSpPr/>
              <p:nvPr/>
            </p:nvSpPr>
            <p:spPr>
              <a:xfrm>
                <a:off x="120463" y="373699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3"/>
              <p:cNvSpPr/>
              <p:nvPr/>
            </p:nvSpPr>
            <p:spPr>
              <a:xfrm>
                <a:off x="576146" y="3482790"/>
                <a:ext cx="513981" cy="448397"/>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3"/>
              <p:cNvSpPr/>
              <p:nvPr/>
            </p:nvSpPr>
            <p:spPr>
              <a:xfrm>
                <a:off x="120463" y="2721029"/>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3"/>
              <p:cNvSpPr/>
              <p:nvPr/>
            </p:nvSpPr>
            <p:spPr>
              <a:xfrm>
                <a:off x="576146" y="3991202"/>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20" name="Google Shape;120;p3"/>
              <p:cNvGrpSpPr/>
              <p:nvPr/>
            </p:nvGrpSpPr>
            <p:grpSpPr>
              <a:xfrm>
                <a:off x="-334362" y="3482790"/>
                <a:ext cx="514839" cy="1465220"/>
                <a:chOff x="-334362" y="3512363"/>
                <a:chExt cx="514839" cy="1465220"/>
              </a:xfrm>
            </p:grpSpPr>
            <p:sp>
              <p:nvSpPr>
                <p:cNvPr id="121" name="Google Shape;121;p3"/>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3"/>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3"/>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24" name="Google Shape;124;p3"/>
              <p:cNvSpPr/>
              <p:nvPr/>
            </p:nvSpPr>
            <p:spPr>
              <a:xfrm>
                <a:off x="-334362" y="246682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25" name="Google Shape;125;p3"/>
              <p:cNvGrpSpPr/>
              <p:nvPr/>
            </p:nvGrpSpPr>
            <p:grpSpPr>
              <a:xfrm>
                <a:off x="576146" y="5008026"/>
                <a:ext cx="3268228" cy="447968"/>
                <a:chOff x="601435" y="5008459"/>
                <a:chExt cx="3268228" cy="447968"/>
              </a:xfrm>
            </p:grpSpPr>
            <p:sp>
              <p:nvSpPr>
                <p:cNvPr id="126" name="Google Shape;126;p3"/>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3"/>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3"/>
                <p:cNvSpPr/>
                <p:nvPr/>
              </p:nvSpPr>
              <p:spPr>
                <a:xfrm>
                  <a:off x="2421593"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3"/>
                <p:cNvSpPr/>
                <p:nvPr/>
              </p:nvSpPr>
              <p:spPr>
                <a:xfrm>
                  <a:off x="3356110"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0" name="Google Shape;130;p3"/>
              <p:cNvSpPr/>
              <p:nvPr/>
            </p:nvSpPr>
            <p:spPr>
              <a:xfrm>
                <a:off x="-334362" y="5007181"/>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3"/>
              <p:cNvSpPr/>
              <p:nvPr/>
            </p:nvSpPr>
            <p:spPr>
              <a:xfrm>
                <a:off x="3759494" y="4754248"/>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32" name="Google Shape;132;p3"/>
            <p:cNvSpPr/>
            <p:nvPr/>
          </p:nvSpPr>
          <p:spPr>
            <a:xfrm>
              <a:off x="1290417" y="4127717"/>
              <a:ext cx="430306" cy="375399"/>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3" name="Google Shape;133;p3"/>
          <p:cNvGrpSpPr/>
          <p:nvPr/>
        </p:nvGrpSpPr>
        <p:grpSpPr>
          <a:xfrm>
            <a:off x="341362" y="-60794"/>
            <a:ext cx="8932075" cy="5282831"/>
            <a:chOff x="341362" y="-60794"/>
            <a:chExt cx="8932075" cy="5282831"/>
          </a:xfrm>
        </p:grpSpPr>
        <p:sp>
          <p:nvSpPr>
            <p:cNvPr id="134" name="Google Shape;134;p3"/>
            <p:cNvSpPr/>
            <p:nvPr/>
          </p:nvSpPr>
          <p:spPr>
            <a:xfrm>
              <a:off x="493224" y="4561274"/>
              <a:ext cx="440018" cy="3835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5" name="Google Shape;135;p3"/>
            <p:cNvSpPr/>
            <p:nvPr/>
          </p:nvSpPr>
          <p:spPr>
            <a:xfrm>
              <a:off x="1855310" y="4838533"/>
              <a:ext cx="440018" cy="383505"/>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3"/>
            <p:cNvSpPr/>
            <p:nvPr/>
          </p:nvSpPr>
          <p:spPr>
            <a:xfrm>
              <a:off x="341362" y="3290409"/>
              <a:ext cx="430327" cy="37505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3"/>
            <p:cNvSpPr/>
            <p:nvPr/>
          </p:nvSpPr>
          <p:spPr>
            <a:xfrm>
              <a:off x="8649846" y="1021653"/>
              <a:ext cx="430141" cy="37489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3"/>
            <p:cNvSpPr/>
            <p:nvPr/>
          </p:nvSpPr>
          <p:spPr>
            <a:xfrm>
              <a:off x="7227630" y="216497"/>
              <a:ext cx="430141" cy="37489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3"/>
            <p:cNvSpPr/>
            <p:nvPr/>
          </p:nvSpPr>
          <p:spPr>
            <a:xfrm>
              <a:off x="8843296" y="-60794"/>
              <a:ext cx="430141" cy="374894"/>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789" name="Shape 789"/>
        <p:cNvGrpSpPr/>
        <p:nvPr/>
      </p:nvGrpSpPr>
      <p:grpSpPr>
        <a:xfrm>
          <a:off x="0" y="0"/>
          <a:ext cx="0" cy="0"/>
          <a:chOff x="0" y="0"/>
          <a:chExt cx="0" cy="0"/>
        </a:xfrm>
      </p:grpSpPr>
      <p:pic>
        <p:nvPicPr>
          <p:cNvPr id="790" name="Google Shape;790;p21"/>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791" name="Google Shape;791;p21"/>
          <p:cNvGrpSpPr/>
          <p:nvPr/>
        </p:nvGrpSpPr>
        <p:grpSpPr>
          <a:xfrm>
            <a:off x="-220038" y="-280890"/>
            <a:ext cx="9568703" cy="5650971"/>
            <a:chOff x="-220038" y="-280890"/>
            <a:chExt cx="9568703" cy="5650971"/>
          </a:xfrm>
        </p:grpSpPr>
        <p:grpSp>
          <p:nvGrpSpPr>
            <p:cNvPr id="792" name="Google Shape;792;p21"/>
            <p:cNvGrpSpPr/>
            <p:nvPr/>
          </p:nvGrpSpPr>
          <p:grpSpPr>
            <a:xfrm>
              <a:off x="-220038" y="3307183"/>
              <a:ext cx="3096463" cy="2062898"/>
              <a:chOff x="-334362" y="2975654"/>
              <a:chExt cx="3723053" cy="2480339"/>
            </a:xfrm>
          </p:grpSpPr>
          <p:grpSp>
            <p:nvGrpSpPr>
              <p:cNvPr id="793" name="Google Shape;793;p21"/>
              <p:cNvGrpSpPr/>
              <p:nvPr/>
            </p:nvGrpSpPr>
            <p:grpSpPr>
              <a:xfrm>
                <a:off x="120463" y="4754248"/>
                <a:ext cx="3268228" cy="447968"/>
                <a:chOff x="601435" y="5008459"/>
                <a:chExt cx="3268228" cy="447968"/>
              </a:xfrm>
            </p:grpSpPr>
            <p:sp>
              <p:nvSpPr>
                <p:cNvPr id="794" name="Google Shape;794;p21"/>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5" name="Google Shape;795;p21"/>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6" name="Google Shape;796;p21"/>
                <p:cNvSpPr/>
                <p:nvPr/>
              </p:nvSpPr>
              <p:spPr>
                <a:xfrm>
                  <a:off x="2421593"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7" name="Google Shape;797;p21"/>
                <p:cNvSpPr/>
                <p:nvPr/>
              </p:nvSpPr>
              <p:spPr>
                <a:xfrm>
                  <a:off x="3356110" y="5008459"/>
                  <a:ext cx="513553" cy="447968"/>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98" name="Google Shape;798;p21"/>
              <p:cNvSpPr/>
              <p:nvPr/>
            </p:nvSpPr>
            <p:spPr>
              <a:xfrm>
                <a:off x="1485797" y="4499185"/>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99" name="Google Shape;799;p21"/>
              <p:cNvSpPr/>
              <p:nvPr/>
            </p:nvSpPr>
            <p:spPr>
              <a:xfrm>
                <a:off x="2395447" y="4499185"/>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0" name="Google Shape;800;p21"/>
              <p:cNvSpPr/>
              <p:nvPr/>
            </p:nvSpPr>
            <p:spPr>
              <a:xfrm>
                <a:off x="120463" y="424497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1" name="Google Shape;801;p21"/>
              <p:cNvSpPr/>
              <p:nvPr/>
            </p:nvSpPr>
            <p:spPr>
              <a:xfrm>
                <a:off x="1030971" y="4244979"/>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2" name="Google Shape;802;p21"/>
              <p:cNvSpPr/>
              <p:nvPr/>
            </p:nvSpPr>
            <p:spPr>
              <a:xfrm>
                <a:off x="120463" y="322901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3" name="Google Shape;803;p21"/>
              <p:cNvSpPr/>
              <p:nvPr/>
            </p:nvSpPr>
            <p:spPr>
              <a:xfrm>
                <a:off x="120463" y="373699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4" name="Google Shape;804;p21"/>
              <p:cNvSpPr/>
              <p:nvPr/>
            </p:nvSpPr>
            <p:spPr>
              <a:xfrm>
                <a:off x="-334362" y="2975654"/>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05" name="Google Shape;805;p21"/>
              <p:cNvGrpSpPr/>
              <p:nvPr/>
            </p:nvGrpSpPr>
            <p:grpSpPr>
              <a:xfrm>
                <a:off x="-334362" y="3990773"/>
                <a:ext cx="514839" cy="957237"/>
                <a:chOff x="-334362" y="4020346"/>
                <a:chExt cx="514839" cy="957237"/>
              </a:xfrm>
            </p:grpSpPr>
            <p:sp>
              <p:nvSpPr>
                <p:cNvPr id="806" name="Google Shape;806;p21"/>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07" name="Google Shape;807;p21"/>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08" name="Google Shape;808;p21"/>
              <p:cNvGrpSpPr/>
              <p:nvPr/>
            </p:nvGrpSpPr>
            <p:grpSpPr>
              <a:xfrm>
                <a:off x="576146" y="5008026"/>
                <a:ext cx="1423203" cy="447968"/>
                <a:chOff x="601435" y="5008459"/>
                <a:chExt cx="1423203" cy="447968"/>
              </a:xfrm>
            </p:grpSpPr>
            <p:sp>
              <p:nvSpPr>
                <p:cNvPr id="809" name="Google Shape;809;p21"/>
                <p:cNvSpPr/>
                <p:nvPr/>
              </p:nvSpPr>
              <p:spPr>
                <a:xfrm>
                  <a:off x="601435" y="500845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0" name="Google Shape;810;p21"/>
                <p:cNvSpPr/>
                <p:nvPr/>
              </p:nvSpPr>
              <p:spPr>
                <a:xfrm>
                  <a:off x="1511085" y="5008459"/>
                  <a:ext cx="513553" cy="44796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811" name="Google Shape;811;p21"/>
            <p:cNvGrpSpPr/>
            <p:nvPr/>
          </p:nvGrpSpPr>
          <p:grpSpPr>
            <a:xfrm>
              <a:off x="6643278" y="-280890"/>
              <a:ext cx="2705386" cy="1824035"/>
              <a:chOff x="6217853" y="-309429"/>
              <a:chExt cx="3244647" cy="2227420"/>
            </a:xfrm>
          </p:grpSpPr>
          <p:sp>
            <p:nvSpPr>
              <p:cNvPr id="812" name="Google Shape;812;p21"/>
              <p:cNvSpPr/>
              <p:nvPr/>
            </p:nvSpPr>
            <p:spPr>
              <a:xfrm>
                <a:off x="8038011" y="7069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3" name="Google Shape;813;p21"/>
              <p:cNvSpPr/>
              <p:nvPr/>
            </p:nvSpPr>
            <p:spPr>
              <a:xfrm>
                <a:off x="7582328" y="45277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4" name="Google Shape;814;p21"/>
              <p:cNvSpPr/>
              <p:nvPr/>
            </p:nvSpPr>
            <p:spPr>
              <a:xfrm>
                <a:off x="8492836" y="4527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5" name="Google Shape;815;p21"/>
              <p:cNvSpPr/>
              <p:nvPr/>
            </p:nvSpPr>
            <p:spPr>
              <a:xfrm>
                <a:off x="8038011" y="1985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6" name="Google Shape;816;p21"/>
              <p:cNvSpPr/>
              <p:nvPr/>
            </p:nvSpPr>
            <p:spPr>
              <a:xfrm>
                <a:off x="8492836" y="1468738"/>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17" name="Google Shape;817;p21"/>
              <p:cNvGrpSpPr/>
              <p:nvPr/>
            </p:nvGrpSpPr>
            <p:grpSpPr>
              <a:xfrm>
                <a:off x="8491986" y="198565"/>
                <a:ext cx="970514" cy="1210820"/>
                <a:chOff x="-790037" y="3512363"/>
                <a:chExt cx="970514" cy="1210820"/>
              </a:xfrm>
            </p:grpSpPr>
            <p:sp>
              <p:nvSpPr>
                <p:cNvPr id="818" name="Google Shape;818;p21"/>
                <p:cNvSpPr/>
                <p:nvPr/>
              </p:nvSpPr>
              <p:spPr>
                <a:xfrm>
                  <a:off x="-790037" y="42739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19" name="Google Shape;819;p21"/>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0" name="Google Shape;820;p21"/>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21" name="Google Shape;821;p21"/>
              <p:cNvSpPr/>
              <p:nvPr/>
            </p:nvSpPr>
            <p:spPr>
              <a:xfrm>
                <a:off x="8947655" y="-309418"/>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2" name="Google Shape;822;p21"/>
              <p:cNvSpPr/>
              <p:nvPr/>
            </p:nvSpPr>
            <p:spPr>
              <a:xfrm>
                <a:off x="758190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3" name="Google Shape;823;p21"/>
              <p:cNvSpPr/>
              <p:nvPr/>
            </p:nvSpPr>
            <p:spPr>
              <a:xfrm>
                <a:off x="849241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4" name="Google Shape;824;p21"/>
              <p:cNvSpPr/>
              <p:nvPr/>
            </p:nvSpPr>
            <p:spPr>
              <a:xfrm>
                <a:off x="6217853" y="-309429"/>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5" name="Google Shape;825;p21"/>
              <p:cNvSpPr/>
              <p:nvPr/>
            </p:nvSpPr>
            <p:spPr>
              <a:xfrm>
                <a:off x="667226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6" name="Google Shape;826;p21"/>
              <p:cNvSpPr/>
              <p:nvPr/>
            </p:nvSpPr>
            <p:spPr>
              <a:xfrm>
                <a:off x="7128361" y="-30942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827" name="Google Shape;827;p21"/>
          <p:cNvGrpSpPr/>
          <p:nvPr/>
        </p:nvGrpSpPr>
        <p:grpSpPr>
          <a:xfrm>
            <a:off x="537250" y="135085"/>
            <a:ext cx="8810636" cy="5235005"/>
            <a:chOff x="537250" y="135085"/>
            <a:chExt cx="8810636" cy="5235005"/>
          </a:xfrm>
        </p:grpSpPr>
        <p:sp>
          <p:nvSpPr>
            <p:cNvPr id="828" name="Google Shape;828;p21"/>
            <p:cNvSpPr/>
            <p:nvPr/>
          </p:nvSpPr>
          <p:spPr>
            <a:xfrm>
              <a:off x="537250" y="4574991"/>
              <a:ext cx="427494" cy="37259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29" name="Google Shape;829;p21"/>
            <p:cNvSpPr/>
            <p:nvPr/>
          </p:nvSpPr>
          <p:spPr>
            <a:xfrm>
              <a:off x="2050245" y="4997501"/>
              <a:ext cx="427494" cy="37259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0" name="Google Shape;830;p21"/>
            <p:cNvSpPr/>
            <p:nvPr/>
          </p:nvSpPr>
          <p:spPr>
            <a:xfrm>
              <a:off x="8919352" y="967302"/>
              <a:ext cx="428535" cy="36679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1" name="Google Shape;831;p21"/>
            <p:cNvSpPr/>
            <p:nvPr/>
          </p:nvSpPr>
          <p:spPr>
            <a:xfrm>
              <a:off x="7401603" y="135085"/>
              <a:ext cx="428535" cy="36679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832" name="Shape 832"/>
        <p:cNvGrpSpPr/>
        <p:nvPr/>
      </p:nvGrpSpPr>
      <p:grpSpPr>
        <a:xfrm>
          <a:off x="0" y="0"/>
          <a:ext cx="0" cy="0"/>
          <a:chOff x="0" y="0"/>
          <a:chExt cx="0" cy="0"/>
        </a:xfrm>
      </p:grpSpPr>
      <p:pic>
        <p:nvPicPr>
          <p:cNvPr id="833" name="Google Shape;833;p22"/>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834" name="Google Shape;834;p22"/>
          <p:cNvGrpSpPr/>
          <p:nvPr/>
        </p:nvGrpSpPr>
        <p:grpSpPr>
          <a:xfrm>
            <a:off x="-211829" y="-252351"/>
            <a:ext cx="9646920" cy="5600101"/>
            <a:chOff x="-211829" y="-252351"/>
            <a:chExt cx="9646920" cy="5600101"/>
          </a:xfrm>
        </p:grpSpPr>
        <p:sp>
          <p:nvSpPr>
            <p:cNvPr id="835" name="Google Shape;835;p22"/>
            <p:cNvSpPr/>
            <p:nvPr/>
          </p:nvSpPr>
          <p:spPr>
            <a:xfrm>
              <a:off x="7879044" y="4977188"/>
              <a:ext cx="424820" cy="370562"/>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6" name="Google Shape;836;p22"/>
            <p:cNvSpPr/>
            <p:nvPr/>
          </p:nvSpPr>
          <p:spPr>
            <a:xfrm>
              <a:off x="8632232" y="4977188"/>
              <a:ext cx="424820" cy="370562"/>
            </a:xfrm>
            <a:custGeom>
              <a:rect b="b" l="l" r="r" t="t"/>
              <a:pathLst>
                <a:path extrusionOk="0" h="1045" w="1198">
                  <a:moveTo>
                    <a:pt x="298" y="1045"/>
                  </a:moveTo>
                  <a:lnTo>
                    <a:pt x="0" y="524"/>
                  </a:lnTo>
                  <a:lnTo>
                    <a:pt x="298" y="0"/>
                  </a:lnTo>
                  <a:lnTo>
                    <a:pt x="896" y="0"/>
                  </a:lnTo>
                  <a:lnTo>
                    <a:pt x="1198" y="524"/>
                  </a:lnTo>
                  <a:lnTo>
                    <a:pt x="896" y="1045"/>
                  </a:lnTo>
                  <a:lnTo>
                    <a:pt x="298"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37" name="Google Shape;837;p22"/>
            <p:cNvGrpSpPr/>
            <p:nvPr/>
          </p:nvGrpSpPr>
          <p:grpSpPr>
            <a:xfrm>
              <a:off x="7126275" y="3092100"/>
              <a:ext cx="2308816" cy="2051409"/>
              <a:chOff x="6672678" y="2718377"/>
              <a:chExt cx="2791122" cy="2479944"/>
            </a:xfrm>
          </p:grpSpPr>
          <p:sp>
            <p:nvSpPr>
              <p:cNvPr id="838" name="Google Shape;838;p22"/>
              <p:cNvSpPr/>
              <p:nvPr/>
            </p:nvSpPr>
            <p:spPr>
              <a:xfrm>
                <a:off x="7127722" y="4750353"/>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39" name="Google Shape;839;p22"/>
              <p:cNvSpPr/>
              <p:nvPr/>
            </p:nvSpPr>
            <p:spPr>
              <a:xfrm>
                <a:off x="8037373" y="4750353"/>
                <a:ext cx="514410" cy="447968"/>
              </a:xfrm>
              <a:custGeom>
                <a:rect b="b" l="l" r="r" t="t"/>
                <a:pathLst>
                  <a:path extrusionOk="0" h="1045" w="1200">
                    <a:moveTo>
                      <a:pt x="301" y="1045"/>
                    </a:moveTo>
                    <a:lnTo>
                      <a:pt x="0" y="524"/>
                    </a:lnTo>
                    <a:lnTo>
                      <a:pt x="301" y="0"/>
                    </a:lnTo>
                    <a:lnTo>
                      <a:pt x="899" y="0"/>
                    </a:lnTo>
                    <a:lnTo>
                      <a:pt x="1200"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0" name="Google Shape;840;p22"/>
              <p:cNvSpPr/>
              <p:nvPr/>
            </p:nvSpPr>
            <p:spPr>
              <a:xfrm>
                <a:off x="6672678" y="4496560"/>
                <a:ext cx="513553" cy="449254"/>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1" name="Google Shape;841;p22"/>
              <p:cNvSpPr/>
              <p:nvPr/>
            </p:nvSpPr>
            <p:spPr>
              <a:xfrm>
                <a:off x="8492836" y="4496560"/>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2" name="Google Shape;842;p22"/>
              <p:cNvSpPr/>
              <p:nvPr/>
            </p:nvSpPr>
            <p:spPr>
              <a:xfrm>
                <a:off x="8038011" y="4242354"/>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3" name="Google Shape;843;p22"/>
              <p:cNvSpPr/>
              <p:nvPr/>
            </p:nvSpPr>
            <p:spPr>
              <a:xfrm>
                <a:off x="8038011" y="37343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4" name="Google Shape;844;p22"/>
              <p:cNvSpPr/>
              <p:nvPr/>
            </p:nvSpPr>
            <p:spPr>
              <a:xfrm>
                <a:off x="7582336" y="3989854"/>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5" name="Google Shape;845;p22"/>
              <p:cNvSpPr/>
              <p:nvPr/>
            </p:nvSpPr>
            <p:spPr>
              <a:xfrm>
                <a:off x="8037586" y="3226398"/>
                <a:ext cx="513981" cy="447968"/>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6" name="Google Shape;846;p22"/>
              <p:cNvSpPr/>
              <p:nvPr/>
            </p:nvSpPr>
            <p:spPr>
              <a:xfrm>
                <a:off x="7582328" y="4496560"/>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47" name="Google Shape;847;p22"/>
              <p:cNvSpPr/>
              <p:nvPr/>
            </p:nvSpPr>
            <p:spPr>
              <a:xfrm>
                <a:off x="8492836" y="2972182"/>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48" name="Google Shape;848;p22"/>
              <p:cNvGrpSpPr/>
              <p:nvPr/>
            </p:nvGrpSpPr>
            <p:grpSpPr>
              <a:xfrm>
                <a:off x="8947661" y="2718377"/>
                <a:ext cx="514839" cy="956379"/>
                <a:chOff x="-335637" y="454377"/>
                <a:chExt cx="514839" cy="956379"/>
              </a:xfrm>
            </p:grpSpPr>
            <p:sp>
              <p:nvSpPr>
                <p:cNvPr id="849" name="Google Shape;849;p22"/>
                <p:cNvSpPr/>
                <p:nvPr/>
              </p:nvSpPr>
              <p:spPr>
                <a:xfrm>
                  <a:off x="-335637" y="454377"/>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0" name="Google Shape;850;p22"/>
                <p:cNvSpPr/>
                <p:nvPr/>
              </p:nvSpPr>
              <p:spPr>
                <a:xfrm>
                  <a:off x="-335637" y="962788"/>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851" name="Google Shape;851;p22"/>
              <p:cNvSpPr/>
              <p:nvPr/>
            </p:nvSpPr>
            <p:spPr>
              <a:xfrm>
                <a:off x="8948961" y="424256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852" name="Google Shape;852;p22"/>
            <p:cNvGrpSpPr/>
            <p:nvPr/>
          </p:nvGrpSpPr>
          <p:grpSpPr>
            <a:xfrm>
              <a:off x="-211829" y="-252351"/>
              <a:ext cx="2308858" cy="2266530"/>
              <a:chOff x="-335649" y="-309497"/>
              <a:chExt cx="2789824" cy="2738678"/>
            </a:xfrm>
          </p:grpSpPr>
          <p:sp>
            <p:nvSpPr>
              <p:cNvPr id="853" name="Google Shape;853;p22"/>
              <p:cNvSpPr/>
              <p:nvPr/>
            </p:nvSpPr>
            <p:spPr>
              <a:xfrm>
                <a:off x="575935" y="-55291"/>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4" name="Google Shape;854;p22"/>
              <p:cNvSpPr/>
              <p:nvPr/>
            </p:nvSpPr>
            <p:spPr>
              <a:xfrm>
                <a:off x="121109" y="-309497"/>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5" name="Google Shape;855;p22"/>
              <p:cNvSpPr/>
              <p:nvPr/>
            </p:nvSpPr>
            <p:spPr>
              <a:xfrm>
                <a:off x="1030760" y="-309497"/>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6" name="Google Shape;856;p22"/>
              <p:cNvSpPr/>
              <p:nvPr/>
            </p:nvSpPr>
            <p:spPr>
              <a:xfrm>
                <a:off x="120463" y="1214860"/>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7" name="Google Shape;857;p22"/>
              <p:cNvSpPr/>
              <p:nvPr/>
            </p:nvSpPr>
            <p:spPr>
              <a:xfrm>
                <a:off x="576146" y="4526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8" name="Google Shape;858;p22"/>
              <p:cNvSpPr/>
              <p:nvPr/>
            </p:nvSpPr>
            <p:spPr>
              <a:xfrm>
                <a:off x="1030971" y="1984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59" name="Google Shape;859;p22"/>
              <p:cNvSpPr/>
              <p:nvPr/>
            </p:nvSpPr>
            <p:spPr>
              <a:xfrm>
                <a:off x="1940622" y="198465"/>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0" name="Google Shape;860;p22"/>
              <p:cNvSpPr/>
              <p:nvPr/>
            </p:nvSpPr>
            <p:spPr>
              <a:xfrm>
                <a:off x="120463" y="172284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1" name="Google Shape;861;p22"/>
              <p:cNvSpPr/>
              <p:nvPr/>
            </p:nvSpPr>
            <p:spPr>
              <a:xfrm>
                <a:off x="120463" y="706877"/>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2" name="Google Shape;862;p22"/>
              <p:cNvSpPr/>
              <p:nvPr/>
            </p:nvSpPr>
            <p:spPr>
              <a:xfrm>
                <a:off x="1485797" y="4526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3" name="Google Shape;863;p22"/>
              <p:cNvSpPr/>
              <p:nvPr/>
            </p:nvSpPr>
            <p:spPr>
              <a:xfrm>
                <a:off x="-335649" y="198121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864" name="Google Shape;864;p22"/>
              <p:cNvGrpSpPr/>
              <p:nvPr/>
            </p:nvGrpSpPr>
            <p:grpSpPr>
              <a:xfrm>
                <a:off x="-335647" y="-54873"/>
                <a:ext cx="514839" cy="1973204"/>
                <a:chOff x="-335637" y="-54873"/>
                <a:chExt cx="514839" cy="1973204"/>
              </a:xfrm>
            </p:grpSpPr>
            <p:sp>
              <p:nvSpPr>
                <p:cNvPr id="865" name="Google Shape;865;p22"/>
                <p:cNvSpPr/>
                <p:nvPr/>
              </p:nvSpPr>
              <p:spPr>
                <a:xfrm>
                  <a:off x="-335637" y="453110"/>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6" name="Google Shape;866;p22"/>
                <p:cNvSpPr/>
                <p:nvPr/>
              </p:nvSpPr>
              <p:spPr>
                <a:xfrm>
                  <a:off x="-335637" y="96109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7" name="Google Shape;867;p22"/>
                <p:cNvSpPr/>
                <p:nvPr/>
              </p:nvSpPr>
              <p:spPr>
                <a:xfrm>
                  <a:off x="-335637" y="-54873"/>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68" name="Google Shape;868;p22"/>
                <p:cNvSpPr/>
                <p:nvPr/>
              </p:nvSpPr>
              <p:spPr>
                <a:xfrm>
                  <a:off x="-335637" y="147036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869" name="Google Shape;869;p22"/>
          <p:cNvGrpSpPr/>
          <p:nvPr/>
        </p:nvGrpSpPr>
        <p:grpSpPr>
          <a:xfrm>
            <a:off x="166362" y="-41975"/>
            <a:ext cx="8890861" cy="4759752"/>
            <a:chOff x="166362" y="-41975"/>
            <a:chExt cx="8890861" cy="4759752"/>
          </a:xfrm>
        </p:grpSpPr>
        <p:sp>
          <p:nvSpPr>
            <p:cNvPr id="870" name="Google Shape;870;p22"/>
            <p:cNvSpPr/>
            <p:nvPr/>
          </p:nvSpPr>
          <p:spPr>
            <a:xfrm>
              <a:off x="329806" y="1591080"/>
              <a:ext cx="425381" cy="37075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1" name="Google Shape;871;p22"/>
            <p:cNvSpPr/>
            <p:nvPr/>
          </p:nvSpPr>
          <p:spPr>
            <a:xfrm>
              <a:off x="166362" y="168231"/>
              <a:ext cx="425381" cy="37075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2" name="Google Shape;872;p22"/>
            <p:cNvSpPr/>
            <p:nvPr/>
          </p:nvSpPr>
          <p:spPr>
            <a:xfrm>
              <a:off x="1295967" y="-41975"/>
              <a:ext cx="425381" cy="37075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3" name="Google Shape;873;p22"/>
            <p:cNvSpPr/>
            <p:nvPr/>
          </p:nvSpPr>
          <p:spPr>
            <a:xfrm>
              <a:off x="7502267" y="4347215"/>
              <a:ext cx="425174" cy="37056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874" name="Google Shape;874;p22"/>
            <p:cNvSpPr/>
            <p:nvPr/>
          </p:nvSpPr>
          <p:spPr>
            <a:xfrm>
              <a:off x="8632048" y="4136753"/>
              <a:ext cx="425174" cy="370562"/>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pic>
        <p:nvPicPr>
          <p:cNvPr id="141" name="Google Shape;141;p4"/>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142" name="Google Shape;142;p4"/>
          <p:cNvGrpSpPr/>
          <p:nvPr/>
        </p:nvGrpSpPr>
        <p:grpSpPr>
          <a:xfrm>
            <a:off x="-286070" y="-267003"/>
            <a:ext cx="9721204" cy="5678024"/>
            <a:chOff x="-286070" y="-267003"/>
            <a:chExt cx="9721204" cy="5678024"/>
          </a:xfrm>
        </p:grpSpPr>
        <p:grpSp>
          <p:nvGrpSpPr>
            <p:cNvPr id="143" name="Google Shape;143;p4"/>
            <p:cNvGrpSpPr/>
            <p:nvPr/>
          </p:nvGrpSpPr>
          <p:grpSpPr>
            <a:xfrm>
              <a:off x="7084592" y="-267003"/>
              <a:ext cx="2350542" cy="1654027"/>
              <a:chOff x="7084592" y="-267003"/>
              <a:chExt cx="2350542" cy="1654027"/>
            </a:xfrm>
          </p:grpSpPr>
          <p:sp>
            <p:nvSpPr>
              <p:cNvPr id="144" name="Google Shape;144;p4"/>
              <p:cNvSpPr/>
              <p:nvPr/>
            </p:nvSpPr>
            <p:spPr>
              <a:xfrm>
                <a:off x="70845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4"/>
              <p:cNvSpPr/>
              <p:nvPr/>
            </p:nvSpPr>
            <p:spPr>
              <a:xfrm>
                <a:off x="8601373" y="800642"/>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4"/>
              <p:cNvSpPr/>
              <p:nvPr/>
            </p:nvSpPr>
            <p:spPr>
              <a:xfrm>
                <a:off x="8601373" y="377330"/>
                <a:ext cx="428313" cy="37329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4"/>
              <p:cNvSpPr/>
              <p:nvPr/>
            </p:nvSpPr>
            <p:spPr>
              <a:xfrm>
                <a:off x="8222355" y="165495"/>
                <a:ext cx="428313" cy="37329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4"/>
              <p:cNvSpPr/>
              <p:nvPr/>
            </p:nvSpPr>
            <p:spPr>
              <a:xfrm>
                <a:off x="7463604" y="165495"/>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4"/>
              <p:cNvSpPr/>
              <p:nvPr/>
            </p:nvSpPr>
            <p:spPr>
              <a:xfrm>
                <a:off x="8222355" y="-26700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4"/>
              <p:cNvSpPr/>
              <p:nvPr/>
            </p:nvSpPr>
            <p:spPr>
              <a:xfrm>
                <a:off x="7842992" y="-63030"/>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4"/>
              <p:cNvSpPr/>
              <p:nvPr/>
            </p:nvSpPr>
            <p:spPr>
              <a:xfrm>
                <a:off x="8601392" y="-46005"/>
                <a:ext cx="427956" cy="373298"/>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52" name="Google Shape;152;p4"/>
              <p:cNvGrpSpPr/>
              <p:nvPr/>
            </p:nvGrpSpPr>
            <p:grpSpPr>
              <a:xfrm>
                <a:off x="8996811" y="165495"/>
                <a:ext cx="438323" cy="1221529"/>
                <a:chOff x="102555" y="3513551"/>
                <a:chExt cx="438323" cy="1221529"/>
              </a:xfrm>
            </p:grpSpPr>
            <p:sp>
              <p:nvSpPr>
                <p:cNvPr id="153" name="Google Shape;153;p4"/>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4"/>
                <p:cNvSpPr/>
                <p:nvPr/>
              </p:nvSpPr>
              <p:spPr>
                <a:xfrm>
                  <a:off x="102555" y="43536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55" name="Google Shape;155;p4"/>
              <p:cNvSpPr/>
              <p:nvPr/>
            </p:nvSpPr>
            <p:spPr>
              <a:xfrm>
                <a:off x="8996811" y="-26700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6" name="Google Shape;156;p4"/>
            <p:cNvGrpSpPr/>
            <p:nvPr/>
          </p:nvGrpSpPr>
          <p:grpSpPr>
            <a:xfrm>
              <a:off x="-286070" y="3513551"/>
              <a:ext cx="2376932" cy="1897470"/>
              <a:chOff x="-286070" y="3513551"/>
              <a:chExt cx="2376932" cy="1897470"/>
            </a:xfrm>
          </p:grpSpPr>
          <p:grpSp>
            <p:nvGrpSpPr>
              <p:cNvPr id="157" name="Google Shape;157;p4"/>
              <p:cNvGrpSpPr/>
              <p:nvPr/>
            </p:nvGrpSpPr>
            <p:grpSpPr>
              <a:xfrm>
                <a:off x="878813" y="4812110"/>
                <a:ext cx="1212049" cy="382486"/>
                <a:chOff x="490513" y="4594953"/>
                <a:chExt cx="1212049" cy="382486"/>
              </a:xfrm>
            </p:grpSpPr>
            <p:sp>
              <p:nvSpPr>
                <p:cNvPr id="158" name="Google Shape;158;p4"/>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4"/>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60" name="Google Shape;160;p4"/>
              <p:cNvSpPr/>
              <p:nvPr/>
            </p:nvSpPr>
            <p:spPr>
              <a:xfrm>
                <a:off x="102230" y="48126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4"/>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4"/>
              <p:cNvSpPr/>
              <p:nvPr/>
            </p:nvSpPr>
            <p:spPr>
              <a:xfrm>
                <a:off x="102555" y="4378526"/>
                <a:ext cx="438323" cy="38248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4"/>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4"/>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4"/>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166" name="Google Shape;166;p4"/>
              <p:cNvGrpSpPr/>
              <p:nvPr/>
            </p:nvGrpSpPr>
            <p:grpSpPr>
              <a:xfrm>
                <a:off x="-286070" y="3734526"/>
                <a:ext cx="438323" cy="813879"/>
                <a:chOff x="102555" y="3513551"/>
                <a:chExt cx="438323" cy="813879"/>
              </a:xfrm>
            </p:grpSpPr>
            <p:sp>
              <p:nvSpPr>
                <p:cNvPr id="167" name="Google Shape;167;p4"/>
                <p:cNvSpPr/>
                <p:nvPr/>
              </p:nvSpPr>
              <p:spPr>
                <a:xfrm>
                  <a:off x="102555" y="35135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4"/>
                <p:cNvSpPr/>
                <p:nvPr/>
              </p:nvSpPr>
              <p:spPr>
                <a:xfrm>
                  <a:off x="102555" y="39460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9" name="Google Shape;169;p4"/>
              <p:cNvGrpSpPr/>
              <p:nvPr/>
            </p:nvGrpSpPr>
            <p:grpSpPr>
              <a:xfrm>
                <a:off x="490513" y="5028535"/>
                <a:ext cx="1212049" cy="382486"/>
                <a:chOff x="490513" y="4594953"/>
                <a:chExt cx="1212049" cy="382486"/>
              </a:xfrm>
            </p:grpSpPr>
            <p:sp>
              <p:nvSpPr>
                <p:cNvPr id="170" name="Google Shape;170;p4"/>
                <p:cNvSpPr/>
                <p:nvPr/>
              </p:nvSpPr>
              <p:spPr>
                <a:xfrm>
                  <a:off x="1264969" y="4594953"/>
                  <a:ext cx="437593" cy="38248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4"/>
                <p:cNvSpPr/>
                <p:nvPr/>
              </p:nvSpPr>
              <p:spPr>
                <a:xfrm>
                  <a:off x="490513" y="4594953"/>
                  <a:ext cx="437593" cy="38248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2" name="Google Shape;172;p4"/>
              <p:cNvSpPr/>
              <p:nvPr/>
            </p:nvSpPr>
            <p:spPr>
              <a:xfrm>
                <a:off x="-286070" y="5029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73" name="Google Shape;173;p4"/>
          <p:cNvGrpSpPr/>
          <p:nvPr/>
        </p:nvGrpSpPr>
        <p:grpSpPr>
          <a:xfrm>
            <a:off x="281680" y="-184074"/>
            <a:ext cx="8587423" cy="5459541"/>
            <a:chOff x="281680" y="-184074"/>
            <a:chExt cx="8587423" cy="5459541"/>
          </a:xfrm>
        </p:grpSpPr>
        <p:sp>
          <p:nvSpPr>
            <p:cNvPr id="174" name="Google Shape;174;p4"/>
            <p:cNvSpPr/>
            <p:nvPr/>
          </p:nvSpPr>
          <p:spPr>
            <a:xfrm>
              <a:off x="281680" y="417382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4"/>
            <p:cNvSpPr/>
            <p:nvPr/>
          </p:nvSpPr>
          <p:spPr>
            <a:xfrm>
              <a:off x="1846430" y="48940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4"/>
            <p:cNvSpPr/>
            <p:nvPr/>
          </p:nvSpPr>
          <p:spPr>
            <a:xfrm>
              <a:off x="6873330" y="-1840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4"/>
            <p:cNvSpPr/>
            <p:nvPr/>
          </p:nvSpPr>
          <p:spPr>
            <a:xfrm>
              <a:off x="8430780" y="9740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178" name="Google Shape;178;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9" name="Google Shape;179;p4"/>
          <p:cNvSpPr txBox="1"/>
          <p:nvPr>
            <p:ph idx="1" type="body"/>
          </p:nvPr>
        </p:nvSpPr>
        <p:spPr>
          <a:xfrm>
            <a:off x="720000" y="1152475"/>
            <a:ext cx="7704000" cy="325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2"/>
              </a:buClr>
              <a:buSzPts val="1800"/>
              <a:buFont typeface="Darker Grotesque SemiBold"/>
              <a:buChar char="●"/>
              <a:defRPr sz="1200"/>
            </a:lvl1pPr>
            <a:lvl2pPr indent="-317500" lvl="1" marL="914400" rtl="0">
              <a:lnSpc>
                <a:spcPct val="115000"/>
              </a:lnSpc>
              <a:spcBef>
                <a:spcPts val="0"/>
              </a:spcBef>
              <a:spcAft>
                <a:spcPts val="0"/>
              </a:spcAft>
              <a:buSzPts val="1400"/>
              <a:buFont typeface="Darker Grotesque SemiBold"/>
              <a:buChar char="○"/>
              <a:defRPr/>
            </a:lvl2pPr>
            <a:lvl3pPr indent="-317500" lvl="2" marL="1371600" rtl="0">
              <a:lnSpc>
                <a:spcPct val="115000"/>
              </a:lnSpc>
              <a:spcBef>
                <a:spcPts val="0"/>
              </a:spcBef>
              <a:spcAft>
                <a:spcPts val="0"/>
              </a:spcAft>
              <a:buSzPts val="1400"/>
              <a:buFont typeface="Darker Grotesque SemiBold"/>
              <a:buChar char="■"/>
              <a:defRPr/>
            </a:lvl3pPr>
            <a:lvl4pPr indent="-317500" lvl="3" marL="1828800" rtl="0">
              <a:lnSpc>
                <a:spcPct val="115000"/>
              </a:lnSpc>
              <a:spcBef>
                <a:spcPts val="0"/>
              </a:spcBef>
              <a:spcAft>
                <a:spcPts val="0"/>
              </a:spcAft>
              <a:buSzPts val="1400"/>
              <a:buFont typeface="Darker Grotesque SemiBold"/>
              <a:buChar char="●"/>
              <a:defRPr/>
            </a:lvl4pPr>
            <a:lvl5pPr indent="-317500" lvl="4" marL="2286000" rtl="0">
              <a:lnSpc>
                <a:spcPct val="115000"/>
              </a:lnSpc>
              <a:spcBef>
                <a:spcPts val="0"/>
              </a:spcBef>
              <a:spcAft>
                <a:spcPts val="0"/>
              </a:spcAft>
              <a:buSzPts val="1400"/>
              <a:buFont typeface="Darker Grotesque SemiBold"/>
              <a:buChar char="○"/>
              <a:defRPr/>
            </a:lvl5pPr>
            <a:lvl6pPr indent="-317500" lvl="5" marL="2743200" rtl="0">
              <a:lnSpc>
                <a:spcPct val="115000"/>
              </a:lnSpc>
              <a:spcBef>
                <a:spcPts val="0"/>
              </a:spcBef>
              <a:spcAft>
                <a:spcPts val="0"/>
              </a:spcAft>
              <a:buSzPts val="1400"/>
              <a:buFont typeface="Darker Grotesque SemiBold"/>
              <a:buChar char="■"/>
              <a:defRPr/>
            </a:lvl6pPr>
            <a:lvl7pPr indent="-317500" lvl="6" marL="3200400" rtl="0">
              <a:lnSpc>
                <a:spcPct val="115000"/>
              </a:lnSpc>
              <a:spcBef>
                <a:spcPts val="0"/>
              </a:spcBef>
              <a:spcAft>
                <a:spcPts val="0"/>
              </a:spcAft>
              <a:buSzPts val="1400"/>
              <a:buFont typeface="Darker Grotesque SemiBold"/>
              <a:buChar char="●"/>
              <a:defRPr/>
            </a:lvl7pPr>
            <a:lvl8pPr indent="-317500" lvl="7" marL="3657600" rtl="0">
              <a:lnSpc>
                <a:spcPct val="115000"/>
              </a:lnSpc>
              <a:spcBef>
                <a:spcPts val="0"/>
              </a:spcBef>
              <a:spcAft>
                <a:spcPts val="0"/>
              </a:spcAft>
              <a:buSzPts val="1400"/>
              <a:buFont typeface="Darker Grotesque SemiBold"/>
              <a:buChar char="○"/>
              <a:defRPr/>
            </a:lvl8pPr>
            <a:lvl9pPr indent="-317500" lvl="8" marL="4114800" rtl="0">
              <a:lnSpc>
                <a:spcPct val="115000"/>
              </a:lnSpc>
              <a:spcBef>
                <a:spcPts val="0"/>
              </a:spcBef>
              <a:spcAft>
                <a:spcPts val="0"/>
              </a:spcAft>
              <a:buSzPts val="1400"/>
              <a:buFont typeface="Darker Grotesque SemiBold"/>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0" name="Shape 180"/>
        <p:cNvGrpSpPr/>
        <p:nvPr/>
      </p:nvGrpSpPr>
      <p:grpSpPr>
        <a:xfrm>
          <a:off x="0" y="0"/>
          <a:ext cx="0" cy="0"/>
          <a:chOff x="0" y="0"/>
          <a:chExt cx="0" cy="0"/>
        </a:xfrm>
      </p:grpSpPr>
      <p:pic>
        <p:nvPicPr>
          <p:cNvPr id="181" name="Google Shape;181;p5"/>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182" name="Google Shape;182;p5"/>
          <p:cNvGrpSpPr/>
          <p:nvPr/>
        </p:nvGrpSpPr>
        <p:grpSpPr>
          <a:xfrm>
            <a:off x="-140878" y="-262958"/>
            <a:ext cx="9520193" cy="5660743"/>
            <a:chOff x="-140878" y="-262958"/>
            <a:chExt cx="9520193" cy="5660743"/>
          </a:xfrm>
        </p:grpSpPr>
        <p:grpSp>
          <p:nvGrpSpPr>
            <p:cNvPr id="183" name="Google Shape;183;p5"/>
            <p:cNvGrpSpPr/>
            <p:nvPr/>
          </p:nvGrpSpPr>
          <p:grpSpPr>
            <a:xfrm>
              <a:off x="-140878" y="3948309"/>
              <a:ext cx="3117571" cy="1449476"/>
              <a:chOff x="-140878" y="3948309"/>
              <a:chExt cx="3117571" cy="1449476"/>
            </a:xfrm>
          </p:grpSpPr>
          <p:sp>
            <p:nvSpPr>
              <p:cNvPr id="184" name="Google Shape;184;p5"/>
              <p:cNvSpPr/>
              <p:nvPr/>
            </p:nvSpPr>
            <p:spPr>
              <a:xfrm>
                <a:off x="1010097" y="5019064"/>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5"/>
              <p:cNvSpPr/>
              <p:nvPr/>
            </p:nvSpPr>
            <p:spPr>
              <a:xfrm>
                <a:off x="2543768" y="5019064"/>
                <a:ext cx="432924" cy="378721"/>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5"/>
              <p:cNvSpPr/>
              <p:nvPr/>
            </p:nvSpPr>
            <p:spPr>
              <a:xfrm>
                <a:off x="-140878" y="4804769"/>
                <a:ext cx="434008" cy="378721"/>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5"/>
              <p:cNvSpPr/>
              <p:nvPr/>
            </p:nvSpPr>
            <p:spPr>
              <a:xfrm>
                <a:off x="626680" y="4804769"/>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8" name="Google Shape;188;p5"/>
              <p:cNvSpPr/>
              <p:nvPr/>
            </p:nvSpPr>
            <p:spPr>
              <a:xfrm>
                <a:off x="1393515" y="4804769"/>
                <a:ext cx="432924" cy="378721"/>
              </a:xfrm>
              <a:custGeom>
                <a:rect b="b" l="l" r="r" t="t"/>
                <a:pathLst>
                  <a:path extrusionOk="0" h="1048" w="1198">
                    <a:moveTo>
                      <a:pt x="299" y="1048"/>
                    </a:moveTo>
                    <a:lnTo>
                      <a:pt x="0" y="524"/>
                    </a:lnTo>
                    <a:lnTo>
                      <a:pt x="299" y="0"/>
                    </a:lnTo>
                    <a:lnTo>
                      <a:pt x="900" y="0"/>
                    </a:lnTo>
                    <a:lnTo>
                      <a:pt x="1198"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9" name="Google Shape;189;p5"/>
              <p:cNvSpPr/>
              <p:nvPr/>
            </p:nvSpPr>
            <p:spPr>
              <a:xfrm>
                <a:off x="-140878" y="3948309"/>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5"/>
              <p:cNvSpPr/>
              <p:nvPr/>
            </p:nvSpPr>
            <p:spPr>
              <a:xfrm>
                <a:off x="243262" y="5019064"/>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5"/>
              <p:cNvSpPr/>
              <p:nvPr/>
            </p:nvSpPr>
            <p:spPr>
              <a:xfrm>
                <a:off x="1776933" y="4590834"/>
                <a:ext cx="432924" cy="377637"/>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5"/>
              <p:cNvSpPr/>
              <p:nvPr/>
            </p:nvSpPr>
            <p:spPr>
              <a:xfrm>
                <a:off x="243262" y="4162243"/>
                <a:ext cx="433286" cy="377998"/>
              </a:xfrm>
              <a:custGeom>
                <a:rect b="b" l="l" r="r" t="t"/>
                <a:pathLst>
                  <a:path extrusionOk="0" h="1046" w="1199">
                    <a:moveTo>
                      <a:pt x="299" y="1046"/>
                    </a:moveTo>
                    <a:lnTo>
                      <a:pt x="0" y="524"/>
                    </a:lnTo>
                    <a:lnTo>
                      <a:pt x="299" y="0"/>
                    </a:lnTo>
                    <a:lnTo>
                      <a:pt x="897" y="0"/>
                    </a:lnTo>
                    <a:lnTo>
                      <a:pt x="1199" y="524"/>
                    </a:lnTo>
                    <a:lnTo>
                      <a:pt x="897"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5"/>
              <p:cNvSpPr/>
              <p:nvPr/>
            </p:nvSpPr>
            <p:spPr>
              <a:xfrm>
                <a:off x="2160350" y="4804769"/>
                <a:ext cx="432924" cy="378721"/>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5"/>
              <p:cNvSpPr/>
              <p:nvPr/>
            </p:nvSpPr>
            <p:spPr>
              <a:xfrm>
                <a:off x="243262" y="4590834"/>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5"/>
              <p:cNvSpPr/>
              <p:nvPr/>
            </p:nvSpPr>
            <p:spPr>
              <a:xfrm>
                <a:off x="1010097" y="4590834"/>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5"/>
              <p:cNvSpPr/>
              <p:nvPr/>
            </p:nvSpPr>
            <p:spPr>
              <a:xfrm>
                <a:off x="626680" y="4376539"/>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7" name="Google Shape;197;p5"/>
            <p:cNvGrpSpPr/>
            <p:nvPr/>
          </p:nvGrpSpPr>
          <p:grpSpPr>
            <a:xfrm>
              <a:off x="7795053" y="-262958"/>
              <a:ext cx="1584261" cy="2305936"/>
              <a:chOff x="7795053" y="-262958"/>
              <a:chExt cx="1584261" cy="2305936"/>
            </a:xfrm>
          </p:grpSpPr>
          <p:sp>
            <p:nvSpPr>
              <p:cNvPr id="198" name="Google Shape;198;p5"/>
              <p:cNvSpPr/>
              <p:nvPr/>
            </p:nvSpPr>
            <p:spPr>
              <a:xfrm>
                <a:off x="8562611" y="1022093"/>
                <a:ext cx="433286" cy="378721"/>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5"/>
              <p:cNvSpPr/>
              <p:nvPr/>
            </p:nvSpPr>
            <p:spPr>
              <a:xfrm>
                <a:off x="8178471" y="379567"/>
                <a:ext cx="434008" cy="377637"/>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5"/>
              <p:cNvSpPr/>
              <p:nvPr/>
            </p:nvSpPr>
            <p:spPr>
              <a:xfrm>
                <a:off x="8946029" y="379567"/>
                <a:ext cx="433286" cy="37763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5"/>
              <p:cNvSpPr/>
              <p:nvPr/>
            </p:nvSpPr>
            <p:spPr>
              <a:xfrm>
                <a:off x="7795053" y="165633"/>
                <a:ext cx="432924" cy="377637"/>
              </a:xfrm>
              <a:custGeom>
                <a:rect b="b" l="l" r="r" t="t"/>
                <a:pathLst>
                  <a:path extrusionOk="0" h="1045" w="1198">
                    <a:moveTo>
                      <a:pt x="301" y="1045"/>
                    </a:moveTo>
                    <a:lnTo>
                      <a:pt x="0" y="523"/>
                    </a:lnTo>
                    <a:lnTo>
                      <a:pt x="301" y="0"/>
                    </a:lnTo>
                    <a:lnTo>
                      <a:pt x="899" y="0"/>
                    </a:lnTo>
                    <a:lnTo>
                      <a:pt x="1198"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5"/>
              <p:cNvSpPr/>
              <p:nvPr/>
            </p:nvSpPr>
            <p:spPr>
              <a:xfrm>
                <a:off x="8562611" y="165633"/>
                <a:ext cx="433286" cy="377637"/>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5"/>
              <p:cNvSpPr/>
              <p:nvPr/>
            </p:nvSpPr>
            <p:spPr>
              <a:xfrm>
                <a:off x="8562611" y="-262958"/>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5"/>
              <p:cNvSpPr/>
              <p:nvPr/>
            </p:nvSpPr>
            <p:spPr>
              <a:xfrm>
                <a:off x="8946029" y="1665702"/>
                <a:ext cx="433286" cy="377276"/>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5"/>
              <p:cNvSpPr/>
              <p:nvPr/>
            </p:nvSpPr>
            <p:spPr>
              <a:xfrm>
                <a:off x="8946029" y="807797"/>
                <a:ext cx="433286" cy="378721"/>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5"/>
              <p:cNvSpPr/>
              <p:nvPr/>
            </p:nvSpPr>
            <p:spPr>
              <a:xfrm>
                <a:off x="8562611" y="593863"/>
                <a:ext cx="433286" cy="377637"/>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5"/>
              <p:cNvSpPr/>
              <p:nvPr/>
            </p:nvSpPr>
            <p:spPr>
              <a:xfrm>
                <a:off x="7795053" y="-262958"/>
                <a:ext cx="432924" cy="377637"/>
              </a:xfrm>
              <a:custGeom>
                <a:rect b="b" l="l" r="r" t="t"/>
                <a:pathLst>
                  <a:path extrusionOk="0" h="1045" w="1198">
                    <a:moveTo>
                      <a:pt x="301" y="1045"/>
                    </a:moveTo>
                    <a:lnTo>
                      <a:pt x="0" y="524"/>
                    </a:lnTo>
                    <a:lnTo>
                      <a:pt x="301" y="0"/>
                    </a:lnTo>
                    <a:lnTo>
                      <a:pt x="899" y="0"/>
                    </a:lnTo>
                    <a:lnTo>
                      <a:pt x="1198"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08" name="Google Shape;208;p5"/>
          <p:cNvGrpSpPr/>
          <p:nvPr/>
        </p:nvGrpSpPr>
        <p:grpSpPr>
          <a:xfrm>
            <a:off x="-143032" y="-50549"/>
            <a:ext cx="9524873" cy="5235379"/>
            <a:chOff x="-143032" y="-50549"/>
            <a:chExt cx="9524873" cy="5235379"/>
          </a:xfrm>
        </p:grpSpPr>
        <p:sp>
          <p:nvSpPr>
            <p:cNvPr id="209" name="Google Shape;209;p5"/>
            <p:cNvSpPr/>
            <p:nvPr/>
          </p:nvSpPr>
          <p:spPr>
            <a:xfrm>
              <a:off x="-143032" y="437466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 name="Google Shape;210;p5"/>
            <p:cNvSpPr/>
            <p:nvPr/>
          </p:nvSpPr>
          <p:spPr>
            <a:xfrm>
              <a:off x="1948818" y="480343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 name="Google Shape;211;p5"/>
            <p:cNvSpPr/>
            <p:nvPr/>
          </p:nvSpPr>
          <p:spPr>
            <a:xfrm>
              <a:off x="8943518" y="12354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2" name="Google Shape;212;p5"/>
            <p:cNvSpPr/>
            <p:nvPr/>
          </p:nvSpPr>
          <p:spPr>
            <a:xfrm>
              <a:off x="7411893" y="-5054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13" name="Google Shape;213;p5"/>
          <p:cNvSpPr txBox="1"/>
          <p:nvPr>
            <p:ph idx="1" type="subTitle"/>
          </p:nvPr>
        </p:nvSpPr>
        <p:spPr>
          <a:xfrm>
            <a:off x="1577550" y="2519725"/>
            <a:ext cx="2583000" cy="425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4" name="Google Shape;214;p5"/>
          <p:cNvSpPr txBox="1"/>
          <p:nvPr>
            <p:ph idx="2" type="subTitle"/>
          </p:nvPr>
        </p:nvSpPr>
        <p:spPr>
          <a:xfrm>
            <a:off x="4983450" y="2519725"/>
            <a:ext cx="2583000" cy="425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DM Sans"/>
              <a:buNone/>
              <a:defRPr b="1" sz="1800">
                <a:latin typeface="DM Sans"/>
                <a:ea typeface="DM Sans"/>
                <a:cs typeface="DM Sans"/>
                <a:sym typeface="DM Sans"/>
              </a:defRPr>
            </a:lvl1pPr>
            <a:lvl2pPr lvl="1" rtl="0" algn="ctr">
              <a:lnSpc>
                <a:spcPct val="100000"/>
              </a:lnSpc>
              <a:spcBef>
                <a:spcPts val="0"/>
              </a:spcBef>
              <a:spcAft>
                <a:spcPts val="0"/>
              </a:spcAft>
              <a:buSzPts val="2400"/>
              <a:buFont typeface="DM Sans"/>
              <a:buNone/>
              <a:defRPr b="1" sz="2400">
                <a:latin typeface="DM Sans"/>
                <a:ea typeface="DM Sans"/>
                <a:cs typeface="DM Sans"/>
                <a:sym typeface="DM Sans"/>
              </a:defRPr>
            </a:lvl2pPr>
            <a:lvl3pPr lvl="2" rtl="0" algn="ctr">
              <a:lnSpc>
                <a:spcPct val="100000"/>
              </a:lnSpc>
              <a:spcBef>
                <a:spcPts val="0"/>
              </a:spcBef>
              <a:spcAft>
                <a:spcPts val="0"/>
              </a:spcAft>
              <a:buSzPts val="2400"/>
              <a:buFont typeface="DM Sans"/>
              <a:buNone/>
              <a:defRPr b="1" sz="2400">
                <a:latin typeface="DM Sans"/>
                <a:ea typeface="DM Sans"/>
                <a:cs typeface="DM Sans"/>
                <a:sym typeface="DM Sans"/>
              </a:defRPr>
            </a:lvl3pPr>
            <a:lvl4pPr lvl="3" rtl="0" algn="ctr">
              <a:lnSpc>
                <a:spcPct val="100000"/>
              </a:lnSpc>
              <a:spcBef>
                <a:spcPts val="0"/>
              </a:spcBef>
              <a:spcAft>
                <a:spcPts val="0"/>
              </a:spcAft>
              <a:buSzPts val="2400"/>
              <a:buFont typeface="DM Sans"/>
              <a:buNone/>
              <a:defRPr b="1" sz="2400">
                <a:latin typeface="DM Sans"/>
                <a:ea typeface="DM Sans"/>
                <a:cs typeface="DM Sans"/>
                <a:sym typeface="DM Sans"/>
              </a:defRPr>
            </a:lvl4pPr>
            <a:lvl5pPr lvl="4" rtl="0" algn="ctr">
              <a:lnSpc>
                <a:spcPct val="100000"/>
              </a:lnSpc>
              <a:spcBef>
                <a:spcPts val="0"/>
              </a:spcBef>
              <a:spcAft>
                <a:spcPts val="0"/>
              </a:spcAft>
              <a:buSzPts val="2400"/>
              <a:buFont typeface="DM Sans"/>
              <a:buNone/>
              <a:defRPr b="1" sz="2400">
                <a:latin typeface="DM Sans"/>
                <a:ea typeface="DM Sans"/>
                <a:cs typeface="DM Sans"/>
                <a:sym typeface="DM Sans"/>
              </a:defRPr>
            </a:lvl5pPr>
            <a:lvl6pPr lvl="5" rtl="0" algn="ctr">
              <a:lnSpc>
                <a:spcPct val="100000"/>
              </a:lnSpc>
              <a:spcBef>
                <a:spcPts val="0"/>
              </a:spcBef>
              <a:spcAft>
                <a:spcPts val="0"/>
              </a:spcAft>
              <a:buSzPts val="2400"/>
              <a:buFont typeface="DM Sans"/>
              <a:buNone/>
              <a:defRPr b="1" sz="2400">
                <a:latin typeface="DM Sans"/>
                <a:ea typeface="DM Sans"/>
                <a:cs typeface="DM Sans"/>
                <a:sym typeface="DM Sans"/>
              </a:defRPr>
            </a:lvl6pPr>
            <a:lvl7pPr lvl="6" rtl="0" algn="ctr">
              <a:lnSpc>
                <a:spcPct val="100000"/>
              </a:lnSpc>
              <a:spcBef>
                <a:spcPts val="0"/>
              </a:spcBef>
              <a:spcAft>
                <a:spcPts val="0"/>
              </a:spcAft>
              <a:buSzPts val="2400"/>
              <a:buFont typeface="DM Sans"/>
              <a:buNone/>
              <a:defRPr b="1" sz="2400">
                <a:latin typeface="DM Sans"/>
                <a:ea typeface="DM Sans"/>
                <a:cs typeface="DM Sans"/>
                <a:sym typeface="DM Sans"/>
              </a:defRPr>
            </a:lvl7pPr>
            <a:lvl8pPr lvl="7" rtl="0" algn="ctr">
              <a:lnSpc>
                <a:spcPct val="100000"/>
              </a:lnSpc>
              <a:spcBef>
                <a:spcPts val="0"/>
              </a:spcBef>
              <a:spcAft>
                <a:spcPts val="0"/>
              </a:spcAft>
              <a:buSzPts val="2400"/>
              <a:buFont typeface="DM Sans"/>
              <a:buNone/>
              <a:defRPr b="1" sz="2400">
                <a:latin typeface="DM Sans"/>
                <a:ea typeface="DM Sans"/>
                <a:cs typeface="DM Sans"/>
                <a:sym typeface="DM Sans"/>
              </a:defRPr>
            </a:lvl8pPr>
            <a:lvl9pPr lvl="8" rtl="0" algn="ctr">
              <a:lnSpc>
                <a:spcPct val="100000"/>
              </a:lnSpc>
              <a:spcBef>
                <a:spcPts val="0"/>
              </a:spcBef>
              <a:spcAft>
                <a:spcPts val="0"/>
              </a:spcAft>
              <a:buSzPts val="2400"/>
              <a:buFont typeface="DM Sans"/>
              <a:buNone/>
              <a:defRPr b="1" sz="2400">
                <a:latin typeface="DM Sans"/>
                <a:ea typeface="DM Sans"/>
                <a:cs typeface="DM Sans"/>
                <a:sym typeface="DM Sans"/>
              </a:defRPr>
            </a:lvl9pPr>
          </a:lstStyle>
          <a:p/>
        </p:txBody>
      </p:sp>
      <p:sp>
        <p:nvSpPr>
          <p:cNvPr id="215" name="Google Shape;215;p5"/>
          <p:cNvSpPr txBox="1"/>
          <p:nvPr>
            <p:ph idx="3" type="subTitle"/>
          </p:nvPr>
        </p:nvSpPr>
        <p:spPr>
          <a:xfrm>
            <a:off x="1577550" y="2885525"/>
            <a:ext cx="2583000" cy="12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6" name="Google Shape;216;p5"/>
          <p:cNvSpPr txBox="1"/>
          <p:nvPr>
            <p:ph idx="4" type="subTitle"/>
          </p:nvPr>
        </p:nvSpPr>
        <p:spPr>
          <a:xfrm>
            <a:off x="4983452" y="2885525"/>
            <a:ext cx="2583000" cy="123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7" name="Google Shape;217;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8" name="Shape 218"/>
        <p:cNvGrpSpPr/>
        <p:nvPr/>
      </p:nvGrpSpPr>
      <p:grpSpPr>
        <a:xfrm>
          <a:off x="0" y="0"/>
          <a:ext cx="0" cy="0"/>
          <a:chOff x="0" y="0"/>
          <a:chExt cx="0" cy="0"/>
        </a:xfrm>
      </p:grpSpPr>
      <p:pic>
        <p:nvPicPr>
          <p:cNvPr id="219" name="Google Shape;219;p6"/>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220" name="Google Shape;220;p6"/>
          <p:cNvGrpSpPr/>
          <p:nvPr/>
        </p:nvGrpSpPr>
        <p:grpSpPr>
          <a:xfrm>
            <a:off x="-286628" y="-260938"/>
            <a:ext cx="9693434" cy="5668120"/>
            <a:chOff x="-286628" y="-260938"/>
            <a:chExt cx="9693434" cy="5668120"/>
          </a:xfrm>
        </p:grpSpPr>
        <p:grpSp>
          <p:nvGrpSpPr>
            <p:cNvPr id="221" name="Google Shape;221;p6"/>
            <p:cNvGrpSpPr/>
            <p:nvPr/>
          </p:nvGrpSpPr>
          <p:grpSpPr>
            <a:xfrm>
              <a:off x="-286628" y="3748562"/>
              <a:ext cx="3104202" cy="1658620"/>
              <a:chOff x="-286628" y="3748562"/>
              <a:chExt cx="3104202" cy="1658620"/>
            </a:xfrm>
          </p:grpSpPr>
          <p:sp>
            <p:nvSpPr>
              <p:cNvPr id="222" name="Google Shape;222;p6"/>
              <p:cNvSpPr/>
              <p:nvPr/>
            </p:nvSpPr>
            <p:spPr>
              <a:xfrm flipH="1">
                <a:off x="1623355"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 name="Google Shape;223;p6"/>
              <p:cNvSpPr/>
              <p:nvPr/>
            </p:nvSpPr>
            <p:spPr>
              <a:xfrm flipH="1">
                <a:off x="95685"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 name="Google Shape;224;p6"/>
              <p:cNvSpPr/>
              <p:nvPr/>
            </p:nvSpPr>
            <p:spPr>
              <a:xfrm flipH="1">
                <a:off x="95685"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5" name="Google Shape;225;p6"/>
              <p:cNvSpPr/>
              <p:nvPr/>
            </p:nvSpPr>
            <p:spPr>
              <a:xfrm flipH="1">
                <a:off x="2386291"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6" name="Google Shape;226;p6"/>
              <p:cNvSpPr/>
              <p:nvPr/>
            </p:nvSpPr>
            <p:spPr>
              <a:xfrm flipH="1">
                <a:off x="858981"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7" name="Google Shape;227;p6"/>
              <p:cNvSpPr/>
              <p:nvPr/>
            </p:nvSpPr>
            <p:spPr>
              <a:xfrm flipH="1">
                <a:off x="1623355"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8" name="Google Shape;228;p6"/>
              <p:cNvSpPr/>
              <p:nvPr/>
            </p:nvSpPr>
            <p:spPr>
              <a:xfrm flipH="1">
                <a:off x="858981"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9" name="Google Shape;229;p6"/>
              <p:cNvSpPr/>
              <p:nvPr/>
            </p:nvSpPr>
            <p:spPr>
              <a:xfrm flipH="1">
                <a:off x="94290" y="3748562"/>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0" name="Google Shape;230;p6"/>
              <p:cNvSpPr/>
              <p:nvPr/>
            </p:nvSpPr>
            <p:spPr>
              <a:xfrm flipH="1">
                <a:off x="2003607"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1" name="Google Shape;231;p6"/>
              <p:cNvSpPr/>
              <p:nvPr/>
            </p:nvSpPr>
            <p:spPr>
              <a:xfrm flipH="1">
                <a:off x="1236672"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2" name="Google Shape;232;p6"/>
              <p:cNvSpPr/>
              <p:nvPr/>
            </p:nvSpPr>
            <p:spPr>
              <a:xfrm flipH="1">
                <a:off x="469747"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3" name="Google Shape;233;p6"/>
              <p:cNvSpPr/>
              <p:nvPr/>
            </p:nvSpPr>
            <p:spPr>
              <a:xfrm flipH="1">
                <a:off x="-286628"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4" name="Google Shape;234;p6"/>
            <p:cNvGrpSpPr/>
            <p:nvPr/>
          </p:nvGrpSpPr>
          <p:grpSpPr>
            <a:xfrm>
              <a:off x="6288509" y="-260938"/>
              <a:ext cx="3118296" cy="1234231"/>
              <a:chOff x="6288509" y="-260938"/>
              <a:chExt cx="3118296" cy="1234231"/>
            </a:xfrm>
          </p:grpSpPr>
          <p:sp>
            <p:nvSpPr>
              <p:cNvPr id="235" name="Google Shape;235;p6"/>
              <p:cNvSpPr/>
              <p:nvPr/>
            </p:nvSpPr>
            <p:spPr>
              <a:xfrm flipH="1">
                <a:off x="8205485"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 name="Google Shape;236;p6"/>
              <p:cNvSpPr/>
              <p:nvPr/>
            </p:nvSpPr>
            <p:spPr>
              <a:xfrm flipH="1">
                <a:off x="7822018"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 name="Google Shape;237;p6"/>
              <p:cNvSpPr/>
              <p:nvPr/>
            </p:nvSpPr>
            <p:spPr>
              <a:xfrm flipH="1">
                <a:off x="7055444"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 name="Google Shape;238;p6"/>
              <p:cNvSpPr/>
              <p:nvPr/>
            </p:nvSpPr>
            <p:spPr>
              <a:xfrm flipH="1">
                <a:off x="6288509"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 name="Google Shape;239;p6"/>
              <p:cNvSpPr/>
              <p:nvPr/>
            </p:nvSpPr>
            <p:spPr>
              <a:xfrm flipH="1">
                <a:off x="8588415"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 name="Google Shape;240;p6"/>
              <p:cNvSpPr/>
              <p:nvPr/>
            </p:nvSpPr>
            <p:spPr>
              <a:xfrm flipH="1">
                <a:off x="8588959" y="5956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 name="Google Shape;241;p6"/>
              <p:cNvSpPr/>
              <p:nvPr/>
            </p:nvSpPr>
            <p:spPr>
              <a:xfrm flipH="1">
                <a:off x="7438907"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 name="Google Shape;242;p6"/>
              <p:cNvSpPr/>
              <p:nvPr/>
            </p:nvSpPr>
            <p:spPr>
              <a:xfrm flipH="1">
                <a:off x="6671972"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 name="Google Shape;243;p6"/>
              <p:cNvSpPr/>
              <p:nvPr/>
            </p:nvSpPr>
            <p:spPr>
              <a:xfrm flipH="1">
                <a:off x="8205832"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 name="Google Shape;244;p6"/>
              <p:cNvSpPr/>
              <p:nvPr/>
            </p:nvSpPr>
            <p:spPr>
              <a:xfrm flipH="1">
                <a:off x="7821493" y="-26093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 name="Google Shape;245;p6"/>
              <p:cNvSpPr/>
              <p:nvPr/>
            </p:nvSpPr>
            <p:spPr>
              <a:xfrm flipH="1">
                <a:off x="8972740" y="-466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246" name="Google Shape;246;p6"/>
          <p:cNvGrpSpPr/>
          <p:nvPr/>
        </p:nvGrpSpPr>
        <p:grpSpPr>
          <a:xfrm>
            <a:off x="-143864" y="-262799"/>
            <a:ext cx="9171148" cy="5672179"/>
            <a:chOff x="-143864" y="-262799"/>
            <a:chExt cx="9171148" cy="5672179"/>
          </a:xfrm>
        </p:grpSpPr>
        <p:sp>
          <p:nvSpPr>
            <p:cNvPr id="247" name="Google Shape;247;p6"/>
            <p:cNvSpPr/>
            <p:nvPr/>
          </p:nvSpPr>
          <p:spPr>
            <a:xfrm flipH="1">
              <a:off x="2382786" y="502798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8" name="Google Shape;248;p6"/>
            <p:cNvSpPr/>
            <p:nvPr/>
          </p:nvSpPr>
          <p:spPr>
            <a:xfrm flipH="1">
              <a:off x="1078736"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9" name="Google Shape;249;p6"/>
            <p:cNvSpPr/>
            <p:nvPr/>
          </p:nvSpPr>
          <p:spPr>
            <a:xfrm flipH="1">
              <a:off x="6284061" y="-262799"/>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0" name="Google Shape;250;p6"/>
            <p:cNvSpPr/>
            <p:nvPr/>
          </p:nvSpPr>
          <p:spPr>
            <a:xfrm flipH="1">
              <a:off x="8588961" y="1654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1" name="Google Shape;251;p6"/>
            <p:cNvSpPr/>
            <p:nvPr/>
          </p:nvSpPr>
          <p:spPr>
            <a:xfrm flipH="1">
              <a:off x="-143864"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52" name="Google Shape;252;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3" name="Shape 253"/>
        <p:cNvGrpSpPr/>
        <p:nvPr/>
      </p:nvGrpSpPr>
      <p:grpSpPr>
        <a:xfrm>
          <a:off x="0" y="0"/>
          <a:ext cx="0" cy="0"/>
          <a:chOff x="0" y="0"/>
          <a:chExt cx="0" cy="0"/>
        </a:xfrm>
      </p:grpSpPr>
      <p:pic>
        <p:nvPicPr>
          <p:cNvPr id="254" name="Google Shape;254;p7"/>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255" name="Google Shape;255;p7"/>
          <p:cNvGrpSpPr/>
          <p:nvPr/>
        </p:nvGrpSpPr>
        <p:grpSpPr>
          <a:xfrm>
            <a:off x="-281030" y="-264573"/>
            <a:ext cx="9698943" cy="5674276"/>
            <a:chOff x="-281030" y="-264573"/>
            <a:chExt cx="9698943" cy="5674276"/>
          </a:xfrm>
        </p:grpSpPr>
        <p:grpSp>
          <p:nvGrpSpPr>
            <p:cNvPr id="256" name="Google Shape;256;p7"/>
            <p:cNvGrpSpPr/>
            <p:nvPr/>
          </p:nvGrpSpPr>
          <p:grpSpPr>
            <a:xfrm>
              <a:off x="7050310" y="2248643"/>
              <a:ext cx="2367603" cy="3161060"/>
              <a:chOff x="7050310" y="2248643"/>
              <a:chExt cx="2367603" cy="3161060"/>
            </a:xfrm>
          </p:grpSpPr>
          <p:sp>
            <p:nvSpPr>
              <p:cNvPr id="257" name="Google Shape;257;p7"/>
              <p:cNvSpPr/>
              <p:nvPr/>
            </p:nvSpPr>
            <p:spPr>
              <a:xfrm>
                <a:off x="8592340" y="459765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8" name="Google Shape;258;p7"/>
              <p:cNvSpPr/>
              <p:nvPr/>
            </p:nvSpPr>
            <p:spPr>
              <a:xfrm>
                <a:off x="7435636" y="4382292"/>
                <a:ext cx="435081" cy="380602"/>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9" name="Google Shape;259;p7"/>
              <p:cNvSpPr/>
              <p:nvPr/>
            </p:nvSpPr>
            <p:spPr>
              <a:xfrm>
                <a:off x="8207014" y="4382292"/>
                <a:ext cx="435444" cy="380602"/>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0" name="Google Shape;260;p7"/>
              <p:cNvSpPr/>
              <p:nvPr/>
            </p:nvSpPr>
            <p:spPr>
              <a:xfrm>
                <a:off x="7050310" y="4167295"/>
                <a:ext cx="435081" cy="379513"/>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1" name="Google Shape;261;p7"/>
              <p:cNvSpPr/>
              <p:nvPr/>
            </p:nvSpPr>
            <p:spPr>
              <a:xfrm>
                <a:off x="8592340" y="4167295"/>
                <a:ext cx="435444" cy="379513"/>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2" name="Google Shape;262;p7"/>
              <p:cNvSpPr/>
              <p:nvPr/>
            </p:nvSpPr>
            <p:spPr>
              <a:xfrm>
                <a:off x="8592340" y="2875856"/>
                <a:ext cx="435444" cy="379513"/>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3" name="Google Shape;263;p7"/>
              <p:cNvSpPr/>
              <p:nvPr/>
            </p:nvSpPr>
            <p:spPr>
              <a:xfrm>
                <a:off x="8592340" y="3736573"/>
                <a:ext cx="435444" cy="379876"/>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4" name="Google Shape;264;p7"/>
              <p:cNvSpPr/>
              <p:nvPr/>
            </p:nvSpPr>
            <p:spPr>
              <a:xfrm>
                <a:off x="8592340" y="2445861"/>
                <a:ext cx="435444" cy="379149"/>
              </a:xfrm>
              <a:custGeom>
                <a:rect b="b" l="l" r="r" t="t"/>
                <a:pathLst>
                  <a:path extrusionOk="0" h="1044" w="1199">
                    <a:moveTo>
                      <a:pt x="299" y="1044"/>
                    </a:moveTo>
                    <a:lnTo>
                      <a:pt x="0" y="521"/>
                    </a:lnTo>
                    <a:lnTo>
                      <a:pt x="299" y="0"/>
                    </a:lnTo>
                    <a:lnTo>
                      <a:pt x="900" y="0"/>
                    </a:lnTo>
                    <a:lnTo>
                      <a:pt x="1199" y="521"/>
                    </a:lnTo>
                    <a:lnTo>
                      <a:pt x="900"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5" name="Google Shape;265;p7"/>
              <p:cNvSpPr/>
              <p:nvPr/>
            </p:nvSpPr>
            <p:spPr>
              <a:xfrm>
                <a:off x="7820962" y="459765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6" name="Google Shape;266;p7"/>
              <p:cNvSpPr/>
              <p:nvPr/>
            </p:nvSpPr>
            <p:spPr>
              <a:xfrm>
                <a:off x="8207014" y="3521575"/>
                <a:ext cx="435444" cy="379513"/>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7" name="Google Shape;267;p7"/>
              <p:cNvSpPr/>
              <p:nvPr/>
            </p:nvSpPr>
            <p:spPr>
              <a:xfrm>
                <a:off x="8592340" y="3306215"/>
                <a:ext cx="435444" cy="379513"/>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68" name="Google Shape;268;p7"/>
              <p:cNvGrpSpPr/>
              <p:nvPr/>
            </p:nvGrpSpPr>
            <p:grpSpPr>
              <a:xfrm>
                <a:off x="8986856" y="2248643"/>
                <a:ext cx="431057" cy="1652445"/>
                <a:chOff x="8986856" y="2125728"/>
                <a:chExt cx="431057" cy="1652445"/>
              </a:xfrm>
            </p:grpSpPr>
            <p:sp>
              <p:nvSpPr>
                <p:cNvPr id="269" name="Google Shape;269;p7"/>
                <p:cNvSpPr/>
                <p:nvPr/>
              </p:nvSpPr>
              <p:spPr>
                <a:xfrm>
                  <a:off x="8986856" y="2976715"/>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0" name="Google Shape;270;p7"/>
                <p:cNvSpPr/>
                <p:nvPr/>
              </p:nvSpPr>
              <p:spPr>
                <a:xfrm>
                  <a:off x="8986856" y="2125728"/>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1" name="Google Shape;271;p7"/>
                <p:cNvSpPr/>
                <p:nvPr/>
              </p:nvSpPr>
              <p:spPr>
                <a:xfrm>
                  <a:off x="8986856" y="3402030"/>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72" name="Google Shape;272;p7"/>
              <p:cNvSpPr/>
              <p:nvPr/>
            </p:nvSpPr>
            <p:spPr>
              <a:xfrm>
                <a:off x="8977667" y="4382292"/>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73" name="Google Shape;273;p7"/>
              <p:cNvGrpSpPr/>
              <p:nvPr/>
            </p:nvGrpSpPr>
            <p:grpSpPr>
              <a:xfrm>
                <a:off x="7050310" y="5029101"/>
                <a:ext cx="1206822" cy="380602"/>
                <a:chOff x="7871812" y="5143503"/>
                <a:chExt cx="1206822" cy="380602"/>
              </a:xfrm>
            </p:grpSpPr>
            <p:sp>
              <p:nvSpPr>
                <p:cNvPr id="274" name="Google Shape;274;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5" name="Google Shape;275;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76" name="Google Shape;276;p7"/>
              <p:cNvGrpSpPr/>
              <p:nvPr/>
            </p:nvGrpSpPr>
            <p:grpSpPr>
              <a:xfrm>
                <a:off x="7436710" y="4813753"/>
                <a:ext cx="1206822" cy="380602"/>
                <a:chOff x="7871812" y="5143503"/>
                <a:chExt cx="1206822" cy="380602"/>
              </a:xfrm>
            </p:grpSpPr>
            <p:sp>
              <p:nvSpPr>
                <p:cNvPr id="277" name="Google Shape;277;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78" name="Google Shape;278;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79" name="Google Shape;279;p7"/>
              <p:cNvSpPr/>
              <p:nvPr/>
            </p:nvSpPr>
            <p:spPr>
              <a:xfrm>
                <a:off x="8592340" y="5029101"/>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0" name="Google Shape;280;p7"/>
              <p:cNvSpPr/>
              <p:nvPr/>
            </p:nvSpPr>
            <p:spPr>
              <a:xfrm>
                <a:off x="8977667" y="4818212"/>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81" name="Google Shape;281;p7"/>
            <p:cNvGrpSpPr/>
            <p:nvPr/>
          </p:nvGrpSpPr>
          <p:grpSpPr>
            <a:xfrm>
              <a:off x="-281030" y="-264573"/>
              <a:ext cx="2353900" cy="2509684"/>
              <a:chOff x="-281030" y="-264573"/>
              <a:chExt cx="2353900" cy="2509684"/>
            </a:xfrm>
          </p:grpSpPr>
          <p:sp>
            <p:nvSpPr>
              <p:cNvPr id="282" name="Google Shape;282;p7"/>
              <p:cNvSpPr/>
              <p:nvPr/>
            </p:nvSpPr>
            <p:spPr>
              <a:xfrm>
                <a:off x="102285" y="1868968"/>
                <a:ext cx="430339" cy="376143"/>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3" name="Google Shape;283;p7"/>
              <p:cNvSpPr/>
              <p:nvPr/>
            </p:nvSpPr>
            <p:spPr>
              <a:xfrm>
                <a:off x="100856" y="1017265"/>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4" name="Google Shape;284;p7"/>
              <p:cNvSpPr/>
              <p:nvPr/>
            </p:nvSpPr>
            <p:spPr>
              <a:xfrm>
                <a:off x="482385" y="379114"/>
                <a:ext cx="430339" cy="375066"/>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5" name="Google Shape;285;p7"/>
              <p:cNvSpPr/>
              <p:nvPr/>
            </p:nvSpPr>
            <p:spPr>
              <a:xfrm>
                <a:off x="100856" y="166278"/>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6" name="Google Shape;286;p7"/>
              <p:cNvSpPr/>
              <p:nvPr/>
            </p:nvSpPr>
            <p:spPr>
              <a:xfrm>
                <a:off x="1624819" y="166278"/>
                <a:ext cx="429980" cy="375066"/>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7" name="Google Shape;287;p7"/>
              <p:cNvSpPr/>
              <p:nvPr/>
            </p:nvSpPr>
            <p:spPr>
              <a:xfrm>
                <a:off x="100856" y="1442580"/>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8" name="Google Shape;288;p7"/>
              <p:cNvSpPr/>
              <p:nvPr/>
            </p:nvSpPr>
            <p:spPr>
              <a:xfrm>
                <a:off x="100856" y="591951"/>
                <a:ext cx="431057" cy="375066"/>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89" name="Google Shape;289;p7"/>
              <p:cNvSpPr/>
              <p:nvPr/>
            </p:nvSpPr>
            <p:spPr>
              <a:xfrm>
                <a:off x="0" y="100"/>
                <a:ext cx="150026" cy="328766"/>
              </a:xfrm>
              <a:custGeom>
                <a:rect b="b" l="l" r="r" t="t"/>
                <a:pathLst>
                  <a:path extrusionOk="0" h="916" w="418">
                    <a:moveTo>
                      <a:pt x="193" y="0"/>
                    </a:moveTo>
                    <a:lnTo>
                      <a:pt x="0" y="0"/>
                    </a:lnTo>
                    <a:lnTo>
                      <a:pt x="0" y="916"/>
                    </a:lnTo>
                    <a:lnTo>
                      <a:pt x="119" y="916"/>
                    </a:lnTo>
                    <a:lnTo>
                      <a:pt x="418" y="394"/>
                    </a:lnTo>
                    <a:lnTo>
                      <a:pt x="193" y="0"/>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0" name="Google Shape;290;p7"/>
              <p:cNvSpPr/>
              <p:nvPr/>
            </p:nvSpPr>
            <p:spPr>
              <a:xfrm>
                <a:off x="-281030" y="-49919"/>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291" name="Google Shape;291;p7"/>
              <p:cNvGrpSpPr/>
              <p:nvPr/>
            </p:nvGrpSpPr>
            <p:grpSpPr>
              <a:xfrm>
                <a:off x="-281030" y="804430"/>
                <a:ext cx="431057" cy="1227845"/>
                <a:chOff x="8986856" y="2548403"/>
                <a:chExt cx="431057" cy="1227845"/>
              </a:xfrm>
            </p:grpSpPr>
            <p:sp>
              <p:nvSpPr>
                <p:cNvPr id="292" name="Google Shape;292;p7"/>
                <p:cNvSpPr/>
                <p:nvPr/>
              </p:nvSpPr>
              <p:spPr>
                <a:xfrm>
                  <a:off x="8986856" y="2548403"/>
                  <a:ext cx="431057" cy="37506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3" name="Google Shape;293;p7"/>
                <p:cNvSpPr/>
                <p:nvPr/>
              </p:nvSpPr>
              <p:spPr>
                <a:xfrm>
                  <a:off x="8986856" y="3400105"/>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4" name="Google Shape;294;p7"/>
              <p:cNvGrpSpPr/>
              <p:nvPr/>
            </p:nvGrpSpPr>
            <p:grpSpPr>
              <a:xfrm>
                <a:off x="100856" y="-264573"/>
                <a:ext cx="1972014" cy="380602"/>
                <a:chOff x="292960" y="-214322"/>
                <a:chExt cx="1972014" cy="380602"/>
              </a:xfrm>
            </p:grpSpPr>
            <p:grpSp>
              <p:nvGrpSpPr>
                <p:cNvPr id="295" name="Google Shape;295;p7"/>
                <p:cNvGrpSpPr/>
                <p:nvPr/>
              </p:nvGrpSpPr>
              <p:grpSpPr>
                <a:xfrm>
                  <a:off x="292960" y="-214322"/>
                  <a:ext cx="1206822" cy="380602"/>
                  <a:chOff x="7871812" y="5143503"/>
                  <a:chExt cx="1206822" cy="380602"/>
                </a:xfrm>
              </p:grpSpPr>
              <p:sp>
                <p:nvSpPr>
                  <p:cNvPr id="296" name="Google Shape;296;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97" name="Google Shape;297;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298" name="Google Shape;298;p7"/>
                <p:cNvSpPr/>
                <p:nvPr/>
              </p:nvSpPr>
              <p:spPr>
                <a:xfrm>
                  <a:off x="1833917" y="-209863"/>
                  <a:ext cx="431057" cy="376143"/>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99" name="Google Shape;299;p7"/>
              <p:cNvGrpSpPr/>
              <p:nvPr/>
            </p:nvGrpSpPr>
            <p:grpSpPr>
              <a:xfrm>
                <a:off x="482385" y="-51736"/>
                <a:ext cx="1206822" cy="380602"/>
                <a:chOff x="7871812" y="5143503"/>
                <a:chExt cx="1206822" cy="380602"/>
              </a:xfrm>
            </p:grpSpPr>
            <p:sp>
              <p:nvSpPr>
                <p:cNvPr id="300" name="Google Shape;300;p7"/>
                <p:cNvSpPr/>
                <p:nvPr/>
              </p:nvSpPr>
              <p:spPr>
                <a:xfrm>
                  <a:off x="8643190" y="5143503"/>
                  <a:ext cx="435444" cy="380602"/>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1" name="Google Shape;301;p7"/>
                <p:cNvSpPr/>
                <p:nvPr/>
              </p:nvSpPr>
              <p:spPr>
                <a:xfrm>
                  <a:off x="7871812" y="5143503"/>
                  <a:ext cx="436170" cy="380602"/>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grpSp>
        <p:nvGrpSpPr>
          <p:cNvPr id="302" name="Google Shape;302;p7"/>
          <p:cNvGrpSpPr/>
          <p:nvPr/>
        </p:nvGrpSpPr>
        <p:grpSpPr>
          <a:xfrm>
            <a:off x="-288307" y="-26211"/>
            <a:ext cx="9710198" cy="5011604"/>
            <a:chOff x="-288307" y="-26211"/>
            <a:chExt cx="9710198" cy="5011604"/>
          </a:xfrm>
        </p:grpSpPr>
        <p:sp>
          <p:nvSpPr>
            <p:cNvPr id="303" name="Google Shape;303;p7"/>
            <p:cNvSpPr/>
            <p:nvPr/>
          </p:nvSpPr>
          <p:spPr>
            <a:xfrm>
              <a:off x="-288307" y="12271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4" name="Google Shape;304;p7"/>
            <p:cNvSpPr/>
            <p:nvPr/>
          </p:nvSpPr>
          <p:spPr>
            <a:xfrm>
              <a:off x="8430768" y="397001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5" name="Google Shape;305;p7"/>
            <p:cNvSpPr/>
            <p:nvPr/>
          </p:nvSpPr>
          <p:spPr>
            <a:xfrm>
              <a:off x="8983568" y="264022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6" name="Google Shape;306;p7"/>
            <p:cNvSpPr/>
            <p:nvPr/>
          </p:nvSpPr>
          <p:spPr>
            <a:xfrm>
              <a:off x="722126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7" name="Google Shape;307;p7"/>
            <p:cNvSpPr/>
            <p:nvPr/>
          </p:nvSpPr>
          <p:spPr>
            <a:xfrm>
              <a:off x="997543" y="-2621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08" name="Google Shape;308;p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9" name="Google Shape;309;p7"/>
          <p:cNvSpPr txBox="1"/>
          <p:nvPr>
            <p:ph idx="1" type="body"/>
          </p:nvPr>
        </p:nvSpPr>
        <p:spPr>
          <a:xfrm>
            <a:off x="944850" y="1691825"/>
            <a:ext cx="3583500" cy="22782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sz="14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310" name="Google Shape;310;p7"/>
          <p:cNvSpPr/>
          <p:nvPr>
            <p:ph idx="2" type="pic"/>
          </p:nvPr>
        </p:nvSpPr>
        <p:spPr>
          <a:xfrm>
            <a:off x="4940575" y="1374425"/>
            <a:ext cx="2916900" cy="2913000"/>
          </a:xfrm>
          <a:prstGeom prst="ellipse">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1" name="Shape 311"/>
        <p:cNvGrpSpPr/>
        <p:nvPr/>
      </p:nvGrpSpPr>
      <p:grpSpPr>
        <a:xfrm>
          <a:off x="0" y="0"/>
          <a:ext cx="0" cy="0"/>
          <a:chOff x="0" y="0"/>
          <a:chExt cx="0" cy="0"/>
        </a:xfrm>
      </p:grpSpPr>
      <p:pic>
        <p:nvPicPr>
          <p:cNvPr id="312" name="Google Shape;312;p8"/>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sp>
        <p:nvSpPr>
          <p:cNvPr id="313" name="Google Shape;313;p8"/>
          <p:cNvSpPr txBox="1"/>
          <p:nvPr>
            <p:ph type="title"/>
          </p:nvPr>
        </p:nvSpPr>
        <p:spPr>
          <a:xfrm>
            <a:off x="2263050" y="1395063"/>
            <a:ext cx="4617900" cy="1836300"/>
          </a:xfrm>
          <a:prstGeom prst="rect">
            <a:avLst/>
          </a:prstGeom>
          <a:ln>
            <a:noFill/>
          </a:ln>
        </p:spPr>
        <p:txBody>
          <a:bodyPr anchorCtr="0" anchor="b" bIns="91425" lIns="91425" spcFirstLastPara="1" rIns="91425" wrap="square" tIns="91425">
            <a:noAutofit/>
          </a:bodyPr>
          <a:lstStyle>
            <a:lvl1pPr lvl="0" algn="ctr">
              <a:spcBef>
                <a:spcPts val="0"/>
              </a:spcBef>
              <a:spcAft>
                <a:spcPts val="0"/>
              </a:spcAft>
              <a:buSzPts val="6000"/>
              <a:buNone/>
              <a:defRPr sz="55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grpSp>
        <p:nvGrpSpPr>
          <p:cNvPr id="314" name="Google Shape;314;p8"/>
          <p:cNvGrpSpPr/>
          <p:nvPr/>
        </p:nvGrpSpPr>
        <p:grpSpPr>
          <a:xfrm>
            <a:off x="-333525" y="-310200"/>
            <a:ext cx="9708987" cy="5682859"/>
            <a:chOff x="-333525" y="-310200"/>
            <a:chExt cx="9708987" cy="5682859"/>
          </a:xfrm>
        </p:grpSpPr>
        <p:grpSp>
          <p:nvGrpSpPr>
            <p:cNvPr id="315" name="Google Shape;315;p8"/>
            <p:cNvGrpSpPr/>
            <p:nvPr/>
          </p:nvGrpSpPr>
          <p:grpSpPr>
            <a:xfrm>
              <a:off x="-333525" y="-310200"/>
              <a:ext cx="2699885" cy="2700990"/>
              <a:chOff x="-333504" y="-310185"/>
              <a:chExt cx="3242716" cy="3244043"/>
            </a:xfrm>
          </p:grpSpPr>
          <p:sp>
            <p:nvSpPr>
              <p:cNvPr id="316" name="Google Shape;316;p8"/>
              <p:cNvSpPr/>
              <p:nvPr/>
            </p:nvSpPr>
            <p:spPr>
              <a:xfrm>
                <a:off x="576146" y="960654"/>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 name="Google Shape;317;p8"/>
              <p:cNvSpPr/>
              <p:nvPr/>
            </p:nvSpPr>
            <p:spPr>
              <a:xfrm>
                <a:off x="1030971" y="7068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 name="Google Shape;318;p8"/>
              <p:cNvSpPr/>
              <p:nvPr/>
            </p:nvSpPr>
            <p:spPr>
              <a:xfrm>
                <a:off x="576146" y="452671"/>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 name="Google Shape;319;p8"/>
              <p:cNvSpPr/>
              <p:nvPr/>
            </p:nvSpPr>
            <p:spPr>
              <a:xfrm>
                <a:off x="1030971" y="1984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 name="Google Shape;320;p8"/>
              <p:cNvSpPr/>
              <p:nvPr/>
            </p:nvSpPr>
            <p:spPr>
              <a:xfrm>
                <a:off x="1940622" y="198465"/>
                <a:ext cx="513553" cy="447968"/>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 name="Google Shape;321;p8"/>
              <p:cNvSpPr/>
              <p:nvPr/>
            </p:nvSpPr>
            <p:spPr>
              <a:xfrm>
                <a:off x="576146" y="2486319"/>
                <a:ext cx="513981" cy="447539"/>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2" name="Google Shape;322;p8"/>
              <p:cNvSpPr/>
              <p:nvPr/>
            </p:nvSpPr>
            <p:spPr>
              <a:xfrm>
                <a:off x="120463" y="1722844"/>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3" name="Google Shape;323;p8"/>
              <p:cNvSpPr/>
              <p:nvPr/>
            </p:nvSpPr>
            <p:spPr>
              <a:xfrm>
                <a:off x="120463" y="706877"/>
                <a:ext cx="514839" cy="447968"/>
              </a:xfrm>
              <a:custGeom>
                <a:rect b="b" l="l" r="r" t="t"/>
                <a:pathLst>
                  <a:path extrusionOk="0" h="1045" w="1201">
                    <a:moveTo>
                      <a:pt x="301" y="1045"/>
                    </a:moveTo>
                    <a:lnTo>
                      <a:pt x="0" y="523"/>
                    </a:lnTo>
                    <a:lnTo>
                      <a:pt x="301" y="0"/>
                    </a:lnTo>
                    <a:lnTo>
                      <a:pt x="899" y="0"/>
                    </a:lnTo>
                    <a:lnTo>
                      <a:pt x="1201" y="523"/>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8"/>
              <p:cNvSpPr/>
              <p:nvPr/>
            </p:nvSpPr>
            <p:spPr>
              <a:xfrm>
                <a:off x="120463" y="2232113"/>
                <a:ext cx="514839" cy="447968"/>
              </a:xfrm>
              <a:custGeom>
                <a:rect b="b" l="l" r="r" t="t"/>
                <a:pathLst>
                  <a:path extrusionOk="0" h="1045" w="1201">
                    <a:moveTo>
                      <a:pt x="301" y="1045"/>
                    </a:moveTo>
                    <a:lnTo>
                      <a:pt x="0" y="521"/>
                    </a:lnTo>
                    <a:lnTo>
                      <a:pt x="301" y="0"/>
                    </a:lnTo>
                    <a:lnTo>
                      <a:pt x="899" y="0"/>
                    </a:lnTo>
                    <a:lnTo>
                      <a:pt x="1201" y="521"/>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8"/>
              <p:cNvSpPr/>
              <p:nvPr/>
            </p:nvSpPr>
            <p:spPr>
              <a:xfrm>
                <a:off x="-333504" y="960013"/>
                <a:ext cx="513981" cy="449254"/>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8"/>
              <p:cNvSpPr/>
              <p:nvPr/>
            </p:nvSpPr>
            <p:spPr>
              <a:xfrm>
                <a:off x="-333504" y="45203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8"/>
              <p:cNvSpPr/>
              <p:nvPr/>
            </p:nvSpPr>
            <p:spPr>
              <a:xfrm>
                <a:off x="-333504" y="1977694"/>
                <a:ext cx="513981" cy="447539"/>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8"/>
              <p:cNvSpPr/>
              <p:nvPr/>
            </p:nvSpPr>
            <p:spPr>
              <a:xfrm>
                <a:off x="-333504" y="2485669"/>
                <a:ext cx="513981" cy="447539"/>
              </a:xfrm>
              <a:custGeom>
                <a:rect b="b" l="l" r="r" t="t"/>
                <a:pathLst>
                  <a:path extrusionOk="0" h="1044" w="1199">
                    <a:moveTo>
                      <a:pt x="299" y="1044"/>
                    </a:moveTo>
                    <a:lnTo>
                      <a:pt x="0" y="521"/>
                    </a:lnTo>
                    <a:lnTo>
                      <a:pt x="299" y="0"/>
                    </a:lnTo>
                    <a:lnTo>
                      <a:pt x="897" y="0"/>
                    </a:lnTo>
                    <a:lnTo>
                      <a:pt x="1199" y="521"/>
                    </a:lnTo>
                    <a:lnTo>
                      <a:pt x="897" y="1044"/>
                    </a:lnTo>
                    <a:lnTo>
                      <a:pt x="299" y="1044"/>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8"/>
              <p:cNvSpPr/>
              <p:nvPr/>
            </p:nvSpPr>
            <p:spPr>
              <a:xfrm>
                <a:off x="576359" y="-55979"/>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8"/>
              <p:cNvSpPr/>
              <p:nvPr/>
            </p:nvSpPr>
            <p:spPr>
              <a:xfrm>
                <a:off x="2395660" y="-55979"/>
                <a:ext cx="513553" cy="447968"/>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8"/>
              <p:cNvSpPr/>
              <p:nvPr/>
            </p:nvSpPr>
            <p:spPr>
              <a:xfrm>
                <a:off x="120676" y="-310185"/>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8"/>
              <p:cNvSpPr/>
              <p:nvPr/>
            </p:nvSpPr>
            <p:spPr>
              <a:xfrm>
                <a:off x="1031184" y="-31018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8"/>
              <p:cNvSpPr/>
              <p:nvPr/>
            </p:nvSpPr>
            <p:spPr>
              <a:xfrm>
                <a:off x="1486009" y="-5597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8"/>
              <p:cNvSpPr/>
              <p:nvPr/>
            </p:nvSpPr>
            <p:spPr>
              <a:xfrm>
                <a:off x="-333291" y="-56620"/>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35" name="Google Shape;335;p8"/>
            <p:cNvSpPr/>
            <p:nvPr/>
          </p:nvSpPr>
          <p:spPr>
            <a:xfrm>
              <a:off x="7025501" y="4563575"/>
              <a:ext cx="432514" cy="37921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8"/>
            <p:cNvSpPr/>
            <p:nvPr/>
          </p:nvSpPr>
          <p:spPr>
            <a:xfrm>
              <a:off x="8558439" y="4563575"/>
              <a:ext cx="432875" cy="379215"/>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8"/>
            <p:cNvSpPr/>
            <p:nvPr/>
          </p:nvSpPr>
          <p:spPr>
            <a:xfrm>
              <a:off x="8175385" y="4348999"/>
              <a:ext cx="432875" cy="37921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8" name="Google Shape;338;p8"/>
            <p:cNvSpPr/>
            <p:nvPr/>
          </p:nvSpPr>
          <p:spPr>
            <a:xfrm>
              <a:off x="8175385" y="3920211"/>
              <a:ext cx="432875" cy="37813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9" name="Google Shape;339;p8"/>
            <p:cNvSpPr/>
            <p:nvPr/>
          </p:nvSpPr>
          <p:spPr>
            <a:xfrm>
              <a:off x="8558439" y="2848058"/>
              <a:ext cx="432875" cy="378130"/>
            </a:xfrm>
            <a:custGeom>
              <a:rect b="b" l="l" r="r" t="t"/>
              <a:pathLst>
                <a:path extrusionOk="0" h="1045" w="1199">
                  <a:moveTo>
                    <a:pt x="299" y="1045"/>
                  </a:moveTo>
                  <a:lnTo>
                    <a:pt x="0" y="521"/>
                  </a:lnTo>
                  <a:lnTo>
                    <a:pt x="299" y="0"/>
                  </a:lnTo>
                  <a:lnTo>
                    <a:pt x="900" y="0"/>
                  </a:lnTo>
                  <a:lnTo>
                    <a:pt x="1199" y="521"/>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0" name="Google Shape;340;p8"/>
            <p:cNvSpPr/>
            <p:nvPr/>
          </p:nvSpPr>
          <p:spPr>
            <a:xfrm>
              <a:off x="8558439" y="3705635"/>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8"/>
            <p:cNvSpPr/>
            <p:nvPr/>
          </p:nvSpPr>
          <p:spPr>
            <a:xfrm>
              <a:off x="7791609" y="4563575"/>
              <a:ext cx="433597" cy="379215"/>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8"/>
            <p:cNvSpPr/>
            <p:nvPr/>
          </p:nvSpPr>
          <p:spPr>
            <a:xfrm>
              <a:off x="7791609" y="4134786"/>
              <a:ext cx="433597" cy="378130"/>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8"/>
            <p:cNvSpPr/>
            <p:nvPr/>
          </p:nvSpPr>
          <p:spPr>
            <a:xfrm>
              <a:off x="8175385" y="3491422"/>
              <a:ext cx="432875" cy="378130"/>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8"/>
            <p:cNvSpPr/>
            <p:nvPr/>
          </p:nvSpPr>
          <p:spPr>
            <a:xfrm>
              <a:off x="8942587" y="3920195"/>
              <a:ext cx="432875" cy="378130"/>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8"/>
            <p:cNvSpPr/>
            <p:nvPr/>
          </p:nvSpPr>
          <p:spPr>
            <a:xfrm>
              <a:off x="8942587" y="3491044"/>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8"/>
            <p:cNvSpPr/>
            <p:nvPr/>
          </p:nvSpPr>
          <p:spPr>
            <a:xfrm>
              <a:off x="8942587" y="3062255"/>
              <a:ext cx="432875" cy="378130"/>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8"/>
            <p:cNvSpPr/>
            <p:nvPr/>
          </p:nvSpPr>
          <p:spPr>
            <a:xfrm>
              <a:off x="8942587" y="4348987"/>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8"/>
            <p:cNvSpPr/>
            <p:nvPr/>
          </p:nvSpPr>
          <p:spPr>
            <a:xfrm>
              <a:off x="8558439" y="4993443"/>
              <a:ext cx="432875" cy="379215"/>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8"/>
            <p:cNvSpPr/>
            <p:nvPr/>
          </p:nvSpPr>
          <p:spPr>
            <a:xfrm>
              <a:off x="7408555" y="4778868"/>
              <a:ext cx="432514" cy="379216"/>
            </a:xfrm>
            <a:custGeom>
              <a:rect b="b" l="l" r="r" t="t"/>
              <a:pathLst>
                <a:path extrusionOk="0" h="1048" w="1198">
                  <a:moveTo>
                    <a:pt x="301" y="1048"/>
                  </a:moveTo>
                  <a:lnTo>
                    <a:pt x="0" y="524"/>
                  </a:lnTo>
                  <a:lnTo>
                    <a:pt x="301" y="0"/>
                  </a:lnTo>
                  <a:lnTo>
                    <a:pt x="899" y="0"/>
                  </a:lnTo>
                  <a:lnTo>
                    <a:pt x="1198"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8"/>
            <p:cNvSpPr/>
            <p:nvPr/>
          </p:nvSpPr>
          <p:spPr>
            <a:xfrm>
              <a:off x="8175385" y="4778868"/>
              <a:ext cx="432875" cy="379215"/>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8"/>
            <p:cNvSpPr/>
            <p:nvPr/>
          </p:nvSpPr>
          <p:spPr>
            <a:xfrm>
              <a:off x="8942587" y="4778856"/>
              <a:ext cx="432875" cy="378492"/>
            </a:xfrm>
            <a:custGeom>
              <a:rect b="b" l="l" r="r" t="t"/>
              <a:pathLst>
                <a:path extrusionOk="0" h="1046" w="1199">
                  <a:moveTo>
                    <a:pt x="299" y="1046"/>
                  </a:moveTo>
                  <a:lnTo>
                    <a:pt x="0" y="524"/>
                  </a:lnTo>
                  <a:lnTo>
                    <a:pt x="299" y="0"/>
                  </a:lnTo>
                  <a:lnTo>
                    <a:pt x="900" y="0"/>
                  </a:lnTo>
                  <a:lnTo>
                    <a:pt x="1199" y="524"/>
                  </a:lnTo>
                  <a:lnTo>
                    <a:pt x="900" y="1046"/>
                  </a:lnTo>
                  <a:lnTo>
                    <a:pt x="299" y="1046"/>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8"/>
            <p:cNvSpPr/>
            <p:nvPr/>
          </p:nvSpPr>
          <p:spPr>
            <a:xfrm>
              <a:off x="7025501" y="4993443"/>
              <a:ext cx="432514" cy="379215"/>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8"/>
            <p:cNvSpPr/>
            <p:nvPr/>
          </p:nvSpPr>
          <p:spPr>
            <a:xfrm>
              <a:off x="6641385" y="4778868"/>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8"/>
            <p:cNvSpPr/>
            <p:nvPr/>
          </p:nvSpPr>
          <p:spPr>
            <a:xfrm>
              <a:off x="7024971" y="4134786"/>
              <a:ext cx="433597" cy="37813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55" name="Google Shape;355;p8"/>
          <p:cNvGrpSpPr/>
          <p:nvPr/>
        </p:nvGrpSpPr>
        <p:grpSpPr>
          <a:xfrm>
            <a:off x="43086" y="161378"/>
            <a:ext cx="8948225" cy="5210191"/>
            <a:chOff x="43086" y="161378"/>
            <a:chExt cx="8948225" cy="5210191"/>
          </a:xfrm>
        </p:grpSpPr>
        <p:grpSp>
          <p:nvGrpSpPr>
            <p:cNvPr id="356" name="Google Shape;356;p8"/>
            <p:cNvGrpSpPr/>
            <p:nvPr/>
          </p:nvGrpSpPr>
          <p:grpSpPr>
            <a:xfrm>
              <a:off x="7791782" y="4134778"/>
              <a:ext cx="1199530" cy="1236791"/>
              <a:chOff x="7617459" y="4010692"/>
              <a:chExt cx="1424281" cy="1465218"/>
            </a:xfrm>
          </p:grpSpPr>
          <p:sp>
            <p:nvSpPr>
              <p:cNvPr id="357" name="Google Shape;357;p8"/>
              <p:cNvSpPr/>
              <p:nvPr/>
            </p:nvSpPr>
            <p:spPr>
              <a:xfrm>
                <a:off x="8527759" y="4010692"/>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8"/>
              <p:cNvSpPr/>
              <p:nvPr/>
            </p:nvSpPr>
            <p:spPr>
              <a:xfrm>
                <a:off x="7617459" y="5027942"/>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59" name="Google Shape;359;p8"/>
            <p:cNvSpPr/>
            <p:nvPr/>
          </p:nvSpPr>
          <p:spPr>
            <a:xfrm>
              <a:off x="43086" y="962953"/>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0" name="Google Shape;360;p8"/>
            <p:cNvSpPr/>
            <p:nvPr/>
          </p:nvSpPr>
          <p:spPr>
            <a:xfrm>
              <a:off x="1338486" y="161378"/>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1" name="Google Shape;361;p8"/>
            <p:cNvSpPr/>
            <p:nvPr/>
          </p:nvSpPr>
          <p:spPr>
            <a:xfrm>
              <a:off x="8430786" y="3112928"/>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8"/>
            <p:cNvSpPr/>
            <p:nvPr/>
          </p:nvSpPr>
          <p:spPr>
            <a:xfrm>
              <a:off x="7916436" y="3869553"/>
              <a:ext cx="432875" cy="37813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3" name="Shape 363"/>
        <p:cNvGrpSpPr/>
        <p:nvPr/>
      </p:nvGrpSpPr>
      <p:grpSpPr>
        <a:xfrm>
          <a:off x="0" y="0"/>
          <a:ext cx="0" cy="0"/>
          <a:chOff x="0" y="0"/>
          <a:chExt cx="0" cy="0"/>
        </a:xfrm>
      </p:grpSpPr>
      <p:pic>
        <p:nvPicPr>
          <p:cNvPr id="364" name="Google Shape;364;p9"/>
          <p:cNvPicPr preferRelativeResize="0"/>
          <p:nvPr/>
        </p:nvPicPr>
        <p:blipFill rotWithShape="1">
          <a:blip r:embed="rId2">
            <a:alphaModFix amt="22000"/>
          </a:blip>
          <a:srcRect b="0" l="0" r="0" t="0"/>
          <a:stretch/>
        </p:blipFill>
        <p:spPr>
          <a:xfrm>
            <a:off x="0" y="0"/>
            <a:ext cx="9144000" cy="5143500"/>
          </a:xfrm>
          <a:prstGeom prst="rect">
            <a:avLst/>
          </a:prstGeom>
          <a:noFill/>
          <a:ln>
            <a:noFill/>
          </a:ln>
        </p:spPr>
      </p:pic>
      <p:grpSp>
        <p:nvGrpSpPr>
          <p:cNvPr id="365" name="Google Shape;365;p9"/>
          <p:cNvGrpSpPr/>
          <p:nvPr/>
        </p:nvGrpSpPr>
        <p:grpSpPr>
          <a:xfrm>
            <a:off x="5153397" y="4176600"/>
            <a:ext cx="4257809" cy="1230582"/>
            <a:chOff x="5153397" y="4176600"/>
            <a:chExt cx="4257809" cy="1230582"/>
          </a:xfrm>
        </p:grpSpPr>
        <p:sp>
          <p:nvSpPr>
            <p:cNvPr id="366" name="Google Shape;366;p9"/>
            <p:cNvSpPr/>
            <p:nvPr/>
          </p:nvSpPr>
          <p:spPr>
            <a:xfrm>
              <a:off x="5544067" y="460285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9"/>
            <p:cNvSpPr/>
            <p:nvPr/>
          </p:nvSpPr>
          <p:spPr>
            <a:xfrm>
              <a:off x="7070298" y="460285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9"/>
            <p:cNvSpPr/>
            <p:nvPr/>
          </p:nvSpPr>
          <p:spPr>
            <a:xfrm>
              <a:off x="8597609"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9"/>
            <p:cNvSpPr/>
            <p:nvPr/>
          </p:nvSpPr>
          <p:spPr>
            <a:xfrm>
              <a:off x="8215961" y="4389548"/>
              <a:ext cx="431283" cy="376976"/>
            </a:xfrm>
            <a:custGeom>
              <a:rect b="b" l="l" r="r" t="t"/>
              <a:pathLst>
                <a:path extrusionOk="0" h="1048" w="1199">
                  <a:moveTo>
                    <a:pt x="299" y="1048"/>
                  </a:moveTo>
                  <a:lnTo>
                    <a:pt x="0" y="524"/>
                  </a:lnTo>
                  <a:lnTo>
                    <a:pt x="299" y="0"/>
                  </a:lnTo>
                  <a:lnTo>
                    <a:pt x="897" y="0"/>
                  </a:lnTo>
                  <a:lnTo>
                    <a:pt x="1199" y="524"/>
                  </a:lnTo>
                  <a:lnTo>
                    <a:pt x="897"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9"/>
            <p:cNvSpPr/>
            <p:nvPr/>
          </p:nvSpPr>
          <p:spPr>
            <a:xfrm>
              <a:off x="8597609" y="4176600"/>
              <a:ext cx="431283" cy="375897"/>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1" name="Google Shape;371;p9"/>
            <p:cNvSpPr/>
            <p:nvPr/>
          </p:nvSpPr>
          <p:spPr>
            <a:xfrm>
              <a:off x="6307003" y="460285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2" name="Google Shape;372;p9"/>
            <p:cNvSpPr/>
            <p:nvPr/>
          </p:nvSpPr>
          <p:spPr>
            <a:xfrm>
              <a:off x="7833594" y="460285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373" name="Google Shape;373;p9"/>
            <p:cNvGrpSpPr/>
            <p:nvPr/>
          </p:nvGrpSpPr>
          <p:grpSpPr>
            <a:xfrm>
              <a:off x="5544067" y="5030206"/>
              <a:ext cx="3484825" cy="376976"/>
              <a:chOff x="5585792" y="5030206"/>
              <a:chExt cx="3484825" cy="376976"/>
            </a:xfrm>
          </p:grpSpPr>
          <p:sp>
            <p:nvSpPr>
              <p:cNvPr id="374" name="Google Shape;374;p9"/>
              <p:cNvSpPr/>
              <p:nvPr/>
            </p:nvSpPr>
            <p:spPr>
              <a:xfrm>
                <a:off x="5585792" y="5030206"/>
                <a:ext cx="430924" cy="376976"/>
              </a:xfrm>
              <a:custGeom>
                <a:rect b="b" l="l" r="r" t="t"/>
                <a:pathLst>
                  <a:path extrusionOk="0" h="1048" w="1198">
                    <a:moveTo>
                      <a:pt x="298" y="1048"/>
                    </a:moveTo>
                    <a:lnTo>
                      <a:pt x="0" y="524"/>
                    </a:lnTo>
                    <a:lnTo>
                      <a:pt x="298" y="0"/>
                    </a:lnTo>
                    <a:lnTo>
                      <a:pt x="896" y="0"/>
                    </a:lnTo>
                    <a:lnTo>
                      <a:pt x="1198" y="524"/>
                    </a:lnTo>
                    <a:lnTo>
                      <a:pt x="896" y="1048"/>
                    </a:lnTo>
                    <a:lnTo>
                      <a:pt x="298"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5" name="Google Shape;375;p9"/>
              <p:cNvSpPr/>
              <p:nvPr/>
            </p:nvSpPr>
            <p:spPr>
              <a:xfrm>
                <a:off x="7112023" y="5030206"/>
                <a:ext cx="430924" cy="376976"/>
              </a:xfrm>
              <a:custGeom>
                <a:rect b="b" l="l" r="r" t="t"/>
                <a:pathLst>
                  <a:path extrusionOk="0" h="1048" w="1198">
                    <a:moveTo>
                      <a:pt x="299" y="1048"/>
                    </a:moveTo>
                    <a:lnTo>
                      <a:pt x="0" y="524"/>
                    </a:lnTo>
                    <a:lnTo>
                      <a:pt x="299" y="0"/>
                    </a:lnTo>
                    <a:lnTo>
                      <a:pt x="899" y="0"/>
                    </a:lnTo>
                    <a:lnTo>
                      <a:pt x="1198" y="524"/>
                    </a:lnTo>
                    <a:lnTo>
                      <a:pt x="899"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6" name="Google Shape;376;p9"/>
              <p:cNvSpPr/>
              <p:nvPr/>
            </p:nvSpPr>
            <p:spPr>
              <a:xfrm>
                <a:off x="8639334" y="5030206"/>
                <a:ext cx="431283" cy="376976"/>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77" name="Google Shape;377;p9"/>
            <p:cNvSpPr/>
            <p:nvPr/>
          </p:nvSpPr>
          <p:spPr>
            <a:xfrm>
              <a:off x="7833594" y="5030206"/>
              <a:ext cx="432003" cy="376976"/>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8" name="Google Shape;378;p9"/>
            <p:cNvSpPr/>
            <p:nvPr/>
          </p:nvSpPr>
          <p:spPr>
            <a:xfrm>
              <a:off x="5153397" y="481688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9" name="Google Shape;379;p9"/>
            <p:cNvSpPr/>
            <p:nvPr/>
          </p:nvSpPr>
          <p:spPr>
            <a:xfrm>
              <a:off x="66879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0" name="Google Shape;380;p9"/>
            <p:cNvSpPr/>
            <p:nvPr/>
          </p:nvSpPr>
          <p:spPr>
            <a:xfrm>
              <a:off x="7454924"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1" name="Google Shape;381;p9"/>
            <p:cNvSpPr/>
            <p:nvPr/>
          </p:nvSpPr>
          <p:spPr>
            <a:xfrm>
              <a:off x="8221849" y="481688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2" name="Google Shape;382;p9"/>
            <p:cNvSpPr/>
            <p:nvPr/>
          </p:nvSpPr>
          <p:spPr>
            <a:xfrm>
              <a:off x="5930589" y="481688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3" name="Google Shape;383;p9"/>
            <p:cNvSpPr/>
            <p:nvPr/>
          </p:nvSpPr>
          <p:spPr>
            <a:xfrm>
              <a:off x="8978224" y="4811812"/>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84" name="Google Shape;384;p9"/>
          <p:cNvGrpSpPr/>
          <p:nvPr/>
        </p:nvGrpSpPr>
        <p:grpSpPr>
          <a:xfrm>
            <a:off x="-286628" y="-260938"/>
            <a:ext cx="3890159" cy="1020278"/>
            <a:chOff x="-286628" y="-260938"/>
            <a:chExt cx="3890159" cy="1020278"/>
          </a:xfrm>
        </p:grpSpPr>
        <p:sp>
          <p:nvSpPr>
            <p:cNvPr id="385" name="Google Shape;385;p9"/>
            <p:cNvSpPr/>
            <p:nvPr/>
          </p:nvSpPr>
          <p:spPr>
            <a:xfrm>
              <a:off x="485750" y="381658"/>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6" name="Google Shape;386;p9"/>
            <p:cNvSpPr/>
            <p:nvPr/>
          </p:nvSpPr>
          <p:spPr>
            <a:xfrm>
              <a:off x="101559" y="1673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7" name="Google Shape;387;p9"/>
            <p:cNvSpPr/>
            <p:nvPr/>
          </p:nvSpPr>
          <p:spPr>
            <a:xfrm>
              <a:off x="869217" y="167337"/>
              <a:ext cx="433343" cy="377681"/>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8" name="Google Shape;388;p9"/>
            <p:cNvSpPr/>
            <p:nvPr/>
          </p:nvSpPr>
          <p:spPr>
            <a:xfrm>
              <a:off x="1636152" y="167337"/>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89" name="Google Shape;389;p9"/>
            <p:cNvSpPr/>
            <p:nvPr/>
          </p:nvSpPr>
          <p:spPr>
            <a:xfrm>
              <a:off x="2403087" y="167337"/>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0" name="Google Shape;390;p9"/>
            <p:cNvSpPr/>
            <p:nvPr/>
          </p:nvSpPr>
          <p:spPr>
            <a:xfrm>
              <a:off x="102097" y="-260938"/>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1" name="Google Shape;391;p9"/>
            <p:cNvSpPr/>
            <p:nvPr/>
          </p:nvSpPr>
          <p:spPr>
            <a:xfrm>
              <a:off x="1636689" y="-2609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2" name="Google Shape;392;p9"/>
            <p:cNvSpPr/>
            <p:nvPr/>
          </p:nvSpPr>
          <p:spPr>
            <a:xfrm>
              <a:off x="2403624"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3" name="Google Shape;393;p9"/>
            <p:cNvSpPr/>
            <p:nvPr/>
          </p:nvSpPr>
          <p:spPr>
            <a:xfrm>
              <a:off x="3170549" y="-2609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4" name="Google Shape;394;p9"/>
            <p:cNvSpPr/>
            <p:nvPr/>
          </p:nvSpPr>
          <p:spPr>
            <a:xfrm>
              <a:off x="-286628" y="367837"/>
              <a:ext cx="434065" cy="37768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5" name="Google Shape;395;p9"/>
            <p:cNvSpPr/>
            <p:nvPr/>
          </p:nvSpPr>
          <p:spPr>
            <a:xfrm>
              <a:off x="1252689"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6" name="Google Shape;396;p9"/>
            <p:cNvSpPr/>
            <p:nvPr/>
          </p:nvSpPr>
          <p:spPr>
            <a:xfrm>
              <a:off x="2019624"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7" name="Google Shape;397;p9"/>
            <p:cNvSpPr/>
            <p:nvPr/>
          </p:nvSpPr>
          <p:spPr>
            <a:xfrm>
              <a:off x="2786549" y="-46638"/>
              <a:ext cx="432981" cy="377681"/>
            </a:xfrm>
            <a:custGeom>
              <a:rect b="b" l="l" r="r" t="t"/>
              <a:pathLst>
                <a:path extrusionOk="0" h="1045" w="1198">
                  <a:moveTo>
                    <a:pt x="299" y="1045"/>
                  </a:moveTo>
                  <a:lnTo>
                    <a:pt x="0" y="524"/>
                  </a:lnTo>
                  <a:lnTo>
                    <a:pt x="299" y="0"/>
                  </a:lnTo>
                  <a:lnTo>
                    <a:pt x="899" y="0"/>
                  </a:lnTo>
                  <a:lnTo>
                    <a:pt x="1198" y="524"/>
                  </a:lnTo>
                  <a:lnTo>
                    <a:pt x="899"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98" name="Google Shape;398;p9"/>
            <p:cNvSpPr/>
            <p:nvPr/>
          </p:nvSpPr>
          <p:spPr>
            <a:xfrm>
              <a:off x="485764" y="-46638"/>
              <a:ext cx="432981" cy="377681"/>
            </a:xfrm>
            <a:custGeom>
              <a:rect b="b" l="l" r="r" t="t"/>
              <a:pathLst>
                <a:path extrusionOk="0" h="1045" w="1198">
                  <a:moveTo>
                    <a:pt x="299" y="1045"/>
                  </a:moveTo>
                  <a:lnTo>
                    <a:pt x="0" y="524"/>
                  </a:lnTo>
                  <a:lnTo>
                    <a:pt x="299" y="0"/>
                  </a:lnTo>
                  <a:lnTo>
                    <a:pt x="900" y="0"/>
                  </a:lnTo>
                  <a:lnTo>
                    <a:pt x="1198"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399" name="Google Shape;399;p9"/>
          <p:cNvSpPr txBox="1"/>
          <p:nvPr>
            <p:ph idx="1" type="subTitle"/>
          </p:nvPr>
        </p:nvSpPr>
        <p:spPr>
          <a:xfrm>
            <a:off x="1136700" y="1484325"/>
            <a:ext cx="6870600" cy="12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400" name="Google Shape;400;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1" name="Google Shape;401;p9"/>
          <p:cNvSpPr txBox="1"/>
          <p:nvPr>
            <p:ph idx="2" type="subTitle"/>
          </p:nvPr>
        </p:nvSpPr>
        <p:spPr>
          <a:xfrm>
            <a:off x="1136700" y="2860225"/>
            <a:ext cx="6870600" cy="123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402" name="Google Shape;402;p9"/>
          <p:cNvGrpSpPr/>
          <p:nvPr/>
        </p:nvGrpSpPr>
        <p:grpSpPr>
          <a:xfrm>
            <a:off x="-145457" y="-25174"/>
            <a:ext cx="9413898" cy="5205066"/>
            <a:chOff x="-145457" y="-25174"/>
            <a:chExt cx="9413898" cy="5205066"/>
          </a:xfrm>
        </p:grpSpPr>
        <p:sp>
          <p:nvSpPr>
            <p:cNvPr id="403" name="Google Shape;403;p9"/>
            <p:cNvSpPr/>
            <p:nvPr/>
          </p:nvSpPr>
          <p:spPr>
            <a:xfrm>
              <a:off x="8830118" y="3962876"/>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4" name="Google Shape;404;p9"/>
            <p:cNvSpPr/>
            <p:nvPr/>
          </p:nvSpPr>
          <p:spPr>
            <a:xfrm>
              <a:off x="-145457" y="-25174"/>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5" name="Google Shape;405;p9"/>
            <p:cNvSpPr/>
            <p:nvPr/>
          </p:nvSpPr>
          <p:spPr>
            <a:xfrm>
              <a:off x="5742793" y="47985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6" name="Google Shape;406;p9"/>
            <p:cNvSpPr/>
            <p:nvPr/>
          </p:nvSpPr>
          <p:spPr>
            <a:xfrm>
              <a:off x="7607518" y="460400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07" name="Google Shape;407;p9"/>
            <p:cNvSpPr/>
            <p:nvPr/>
          </p:nvSpPr>
          <p:spPr>
            <a:xfrm>
              <a:off x="2933618" y="116751"/>
              <a:ext cx="438323" cy="381391"/>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8" name="Shape 408"/>
        <p:cNvGrpSpPr/>
        <p:nvPr/>
      </p:nvGrpSpPr>
      <p:grpSpPr>
        <a:xfrm>
          <a:off x="0" y="0"/>
          <a:ext cx="0" cy="0"/>
          <a:chOff x="0" y="0"/>
          <a:chExt cx="0" cy="0"/>
        </a:xfrm>
      </p:grpSpPr>
      <p:sp>
        <p:nvSpPr>
          <p:cNvPr id="409" name="Google Shape;409;p10"/>
          <p:cNvSpPr/>
          <p:nvPr>
            <p:ph idx="2" type="pic"/>
          </p:nvPr>
        </p:nvSpPr>
        <p:spPr>
          <a:xfrm>
            <a:off x="0" y="0"/>
            <a:ext cx="9144000" cy="5143500"/>
          </a:xfrm>
          <a:prstGeom prst="rect">
            <a:avLst/>
          </a:prstGeom>
          <a:noFill/>
          <a:ln>
            <a:noFill/>
          </a:ln>
        </p:spPr>
      </p:sp>
      <p:sp>
        <p:nvSpPr>
          <p:cNvPr id="410" name="Google Shape;410;p10"/>
          <p:cNvSpPr txBox="1"/>
          <p:nvPr>
            <p:ph type="title"/>
          </p:nvPr>
        </p:nvSpPr>
        <p:spPr>
          <a:xfrm>
            <a:off x="713225" y="3840475"/>
            <a:ext cx="3028200" cy="7635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b="1" sz="2100">
                <a:latin typeface="DM Sans"/>
                <a:ea typeface="DM Sans"/>
                <a:cs typeface="DM Sans"/>
                <a:sym typeface="DM Sans"/>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1pPr>
            <a:lvl2pPr lvl="1"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2pPr>
            <a:lvl3pPr lvl="2"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3pPr>
            <a:lvl4pPr lvl="3"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4pPr>
            <a:lvl5pPr lvl="4"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5pPr>
            <a:lvl6pPr lvl="5"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6pPr>
            <a:lvl7pPr lvl="6"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7pPr>
            <a:lvl8pPr lvl="7"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8pPr>
            <a:lvl9pPr lvl="8" rtl="0">
              <a:spcBef>
                <a:spcPts val="0"/>
              </a:spcBef>
              <a:spcAft>
                <a:spcPts val="0"/>
              </a:spcAft>
              <a:buClr>
                <a:schemeClr val="dk1"/>
              </a:buClr>
              <a:buSzPts val="3000"/>
              <a:buFont typeface="DM Sans SemiBold"/>
              <a:buNone/>
              <a:defRPr sz="3000">
                <a:solidFill>
                  <a:schemeClr val="dk1"/>
                </a:solidFill>
                <a:latin typeface="DM Sans SemiBold"/>
                <a:ea typeface="DM Sans SemiBold"/>
                <a:cs typeface="DM Sans SemiBold"/>
                <a:sym typeface="DM Sa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1pPr>
            <a:lvl2pPr indent="-317500" lvl="1" marL="914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2pPr>
            <a:lvl3pPr indent="-317500" lvl="2" marL="1371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3pPr>
            <a:lvl4pPr indent="-317500" lvl="3" marL="1828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4pPr>
            <a:lvl5pPr indent="-317500" lvl="4" marL="22860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5pPr>
            <a:lvl6pPr indent="-317500" lvl="5" marL="27432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6pPr>
            <a:lvl7pPr indent="-317500" lvl="6" marL="32004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7pPr>
            <a:lvl8pPr indent="-317500" lvl="7" marL="36576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8pPr>
            <a:lvl9pPr indent="-317500" lvl="8" marL="4114800">
              <a:lnSpc>
                <a:spcPct val="100000"/>
              </a:lnSpc>
              <a:spcBef>
                <a:spcPts val="0"/>
              </a:spcBef>
              <a:spcAft>
                <a:spcPts val="0"/>
              </a:spcAft>
              <a:buClr>
                <a:schemeClr val="dk1"/>
              </a:buClr>
              <a:buSzPts val="1400"/>
              <a:buFont typeface="Livvic"/>
              <a:buChar char="■"/>
              <a:defRPr>
                <a:solidFill>
                  <a:schemeClr val="dk1"/>
                </a:solidFill>
                <a:latin typeface="Livvic"/>
                <a:ea typeface="Livvic"/>
                <a:cs typeface="Livvic"/>
                <a:sym typeface="Livvic"/>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23"/>
          <p:cNvSpPr/>
          <p:nvPr/>
        </p:nvSpPr>
        <p:spPr>
          <a:xfrm rot="-766581">
            <a:off x="2216187" y="226048"/>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0" name="Google Shape;880;p23"/>
          <p:cNvSpPr/>
          <p:nvPr/>
        </p:nvSpPr>
        <p:spPr>
          <a:xfrm rot="-766374">
            <a:off x="1203016" y="1152496"/>
            <a:ext cx="1481768" cy="1271073"/>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1" name="Google Shape;881;p23"/>
          <p:cNvSpPr/>
          <p:nvPr/>
        </p:nvSpPr>
        <p:spPr>
          <a:xfrm rot="-766581">
            <a:off x="3218012" y="-683352"/>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2" name="Google Shape;882;p23"/>
          <p:cNvSpPr/>
          <p:nvPr/>
        </p:nvSpPr>
        <p:spPr>
          <a:xfrm rot="-766581">
            <a:off x="1894787" y="-1080577"/>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3" name="Google Shape;883;p23"/>
          <p:cNvSpPr/>
          <p:nvPr/>
        </p:nvSpPr>
        <p:spPr>
          <a:xfrm rot="-766581">
            <a:off x="4509687" y="-280885"/>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4" name="Google Shape;884;p23"/>
          <p:cNvSpPr/>
          <p:nvPr/>
        </p:nvSpPr>
        <p:spPr>
          <a:xfrm rot="-766581">
            <a:off x="5811337" y="119123"/>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5" name="Google Shape;885;p23"/>
          <p:cNvSpPr/>
          <p:nvPr/>
        </p:nvSpPr>
        <p:spPr>
          <a:xfrm rot="-766581">
            <a:off x="5501537" y="-1198019"/>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6" name="Google Shape;886;p23"/>
          <p:cNvSpPr/>
          <p:nvPr/>
        </p:nvSpPr>
        <p:spPr>
          <a:xfrm rot="-766581">
            <a:off x="6813429" y="-806019"/>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7" name="Google Shape;887;p23"/>
          <p:cNvSpPr/>
          <p:nvPr/>
        </p:nvSpPr>
        <p:spPr>
          <a:xfrm rot="-766581">
            <a:off x="8115071" y="-403786"/>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8" name="Google Shape;888;p23"/>
          <p:cNvSpPr/>
          <p:nvPr/>
        </p:nvSpPr>
        <p:spPr>
          <a:xfrm rot="-766581">
            <a:off x="7105729" y="508356"/>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89" name="Google Shape;889;p23"/>
          <p:cNvSpPr/>
          <p:nvPr/>
        </p:nvSpPr>
        <p:spPr>
          <a:xfrm rot="-766581">
            <a:off x="8422120" y="910589"/>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0" name="Google Shape;890;p23"/>
          <p:cNvSpPr/>
          <p:nvPr/>
        </p:nvSpPr>
        <p:spPr>
          <a:xfrm rot="-766581">
            <a:off x="6109896" y="1428516"/>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1" name="Google Shape;891;p23"/>
          <p:cNvSpPr/>
          <p:nvPr/>
        </p:nvSpPr>
        <p:spPr>
          <a:xfrm rot="-766581">
            <a:off x="7404287" y="1827991"/>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2" name="Google Shape;892;p23"/>
          <p:cNvSpPr/>
          <p:nvPr/>
        </p:nvSpPr>
        <p:spPr>
          <a:xfrm rot="-766581">
            <a:off x="6408062" y="2755656"/>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3" name="Google Shape;893;p23"/>
          <p:cNvSpPr/>
          <p:nvPr/>
        </p:nvSpPr>
        <p:spPr>
          <a:xfrm rot="-766581">
            <a:off x="7743422" y="3134646"/>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4" name="Google Shape;894;p23"/>
          <p:cNvSpPr/>
          <p:nvPr/>
        </p:nvSpPr>
        <p:spPr>
          <a:xfrm rot="-766581">
            <a:off x="-79279" y="762190"/>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5" name="Google Shape;895;p23"/>
          <p:cNvSpPr/>
          <p:nvPr/>
        </p:nvSpPr>
        <p:spPr>
          <a:xfrm rot="-766581">
            <a:off x="-389079" y="-544711"/>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6" name="Google Shape;896;p23"/>
          <p:cNvSpPr/>
          <p:nvPr/>
        </p:nvSpPr>
        <p:spPr>
          <a:xfrm rot="-766581">
            <a:off x="219279" y="2081825"/>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7" name="Google Shape;897;p23"/>
          <p:cNvSpPr/>
          <p:nvPr/>
        </p:nvSpPr>
        <p:spPr>
          <a:xfrm rot="-766581">
            <a:off x="517446" y="3408964"/>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8" name="Google Shape;898;p23"/>
          <p:cNvSpPr/>
          <p:nvPr/>
        </p:nvSpPr>
        <p:spPr>
          <a:xfrm rot="-766581">
            <a:off x="1510921" y="2483066"/>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899" name="Google Shape;899;p23"/>
          <p:cNvSpPr/>
          <p:nvPr/>
        </p:nvSpPr>
        <p:spPr>
          <a:xfrm rot="-766581">
            <a:off x="1821971" y="3798201"/>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0" name="Google Shape;900;p23"/>
          <p:cNvSpPr/>
          <p:nvPr/>
        </p:nvSpPr>
        <p:spPr>
          <a:xfrm rot="-766581">
            <a:off x="2120138" y="5115098"/>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1" name="Google Shape;901;p23"/>
          <p:cNvSpPr/>
          <p:nvPr/>
        </p:nvSpPr>
        <p:spPr>
          <a:xfrm rot="-766581">
            <a:off x="-777229" y="3008958"/>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2" name="Google Shape;902;p23"/>
          <p:cNvSpPr/>
          <p:nvPr/>
        </p:nvSpPr>
        <p:spPr>
          <a:xfrm rot="-766581">
            <a:off x="-478671" y="4311601"/>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3" name="Google Shape;903;p23"/>
          <p:cNvSpPr/>
          <p:nvPr/>
        </p:nvSpPr>
        <p:spPr>
          <a:xfrm rot="-766581">
            <a:off x="819771" y="4715080"/>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4" name="Google Shape;904;p23"/>
          <p:cNvSpPr/>
          <p:nvPr/>
        </p:nvSpPr>
        <p:spPr>
          <a:xfrm rot="-766581">
            <a:off x="5423363" y="3692009"/>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5" name="Google Shape;905;p23"/>
          <p:cNvSpPr/>
          <p:nvPr/>
        </p:nvSpPr>
        <p:spPr>
          <a:xfrm rot="-766581">
            <a:off x="3110229" y="4217901"/>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6" name="Google Shape;906;p23"/>
          <p:cNvSpPr/>
          <p:nvPr/>
        </p:nvSpPr>
        <p:spPr>
          <a:xfrm rot="-766581">
            <a:off x="4408671" y="4621380"/>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7" name="Google Shape;907;p23"/>
          <p:cNvSpPr/>
          <p:nvPr/>
        </p:nvSpPr>
        <p:spPr>
          <a:xfrm rot="-766581">
            <a:off x="8048781" y="4449508"/>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8" name="Google Shape;908;p23"/>
          <p:cNvSpPr/>
          <p:nvPr/>
        </p:nvSpPr>
        <p:spPr>
          <a:xfrm rot="-766581">
            <a:off x="5719488" y="5002959"/>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09" name="Google Shape;909;p23"/>
          <p:cNvSpPr/>
          <p:nvPr/>
        </p:nvSpPr>
        <p:spPr>
          <a:xfrm rot="-766581">
            <a:off x="6748406" y="4070025"/>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10" name="Google Shape;910;p23"/>
          <p:cNvSpPr/>
          <p:nvPr/>
        </p:nvSpPr>
        <p:spPr>
          <a:xfrm rot="-766581">
            <a:off x="917804" y="-147986"/>
            <a:ext cx="1446104" cy="1240941"/>
          </a:xfrm>
          <a:prstGeom prst="hexagon">
            <a:avLst>
              <a:gd fmla="val 28852" name="adj"/>
              <a:gd fmla="val 115470" name="vf"/>
            </a:avLst>
          </a:prstGeom>
          <a:solidFill>
            <a:srgbClr val="E9C383">
              <a:alpha val="50000"/>
            </a:srgbClr>
          </a:solidFill>
          <a:ln cap="flat" cmpd="sng" w="9525">
            <a:solidFill>
              <a:srgbClr val="E9C38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sp>
        <p:nvSpPr>
          <p:cNvPr id="911" name="Google Shape;911;p23"/>
          <p:cNvSpPr txBox="1"/>
          <p:nvPr>
            <p:ph idx="4294967295" type="ctrTitle"/>
          </p:nvPr>
        </p:nvSpPr>
        <p:spPr>
          <a:xfrm>
            <a:off x="2001376" y="2082563"/>
            <a:ext cx="5151000" cy="1597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500">
                <a:solidFill>
                  <a:srgbClr val="562405"/>
                </a:solidFill>
                <a:latin typeface="DM Sans"/>
                <a:ea typeface="DM Sans"/>
                <a:cs typeface="DM Sans"/>
                <a:sym typeface="DM Sans"/>
              </a:rPr>
              <a:t>Hive Master</a:t>
            </a:r>
            <a:endParaRPr b="1" sz="4500">
              <a:solidFill>
                <a:srgbClr val="562405"/>
              </a:solidFill>
              <a:latin typeface="DM Sans"/>
              <a:ea typeface="DM Sans"/>
              <a:cs typeface="DM Sans"/>
              <a:sym typeface="DM Sans"/>
            </a:endParaRPr>
          </a:p>
        </p:txBody>
      </p:sp>
      <p:sp>
        <p:nvSpPr>
          <p:cNvPr id="912" name="Google Shape;912;p23"/>
          <p:cNvSpPr txBox="1"/>
          <p:nvPr>
            <p:ph idx="4294967295" type="subTitle"/>
          </p:nvPr>
        </p:nvSpPr>
        <p:spPr>
          <a:xfrm>
            <a:off x="1954001" y="2711744"/>
            <a:ext cx="5227200" cy="393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rgbClr val="562405"/>
                </a:solidFill>
              </a:rPr>
              <a:t>A Honey Harvesting Initiative</a:t>
            </a:r>
            <a:endParaRPr sz="1600">
              <a:solidFill>
                <a:srgbClr val="562405"/>
              </a:solidFill>
            </a:endParaRPr>
          </a:p>
        </p:txBody>
      </p:sp>
      <p:sp>
        <p:nvSpPr>
          <p:cNvPr id="913" name="Google Shape;913;p23"/>
          <p:cNvSpPr/>
          <p:nvPr/>
        </p:nvSpPr>
        <p:spPr>
          <a:xfrm rot="974752">
            <a:off x="1148627" y="116925"/>
            <a:ext cx="949313" cy="794656"/>
          </a:xfrm>
          <a:custGeom>
            <a:rect b="b" l="l" r="r" t="t"/>
            <a:pathLst>
              <a:path extrusionOk="0" h="6541" w="8765">
                <a:moveTo>
                  <a:pt x="8654" y="1722"/>
                </a:moveTo>
                <a:cubicBezTo>
                  <a:pt x="8649" y="1723"/>
                  <a:pt x="8643" y="1725"/>
                  <a:pt x="8637" y="1727"/>
                </a:cubicBezTo>
                <a:cubicBezTo>
                  <a:pt x="8622" y="1730"/>
                  <a:pt x="8607" y="1735"/>
                  <a:pt x="8592" y="1739"/>
                </a:cubicBezTo>
                <a:cubicBezTo>
                  <a:pt x="8576" y="1740"/>
                  <a:pt x="8561" y="1740"/>
                  <a:pt x="8545" y="1741"/>
                </a:cubicBezTo>
                <a:cubicBezTo>
                  <a:pt x="8535" y="1742"/>
                  <a:pt x="8525" y="1743"/>
                  <a:pt x="8515" y="1743"/>
                </a:cubicBezTo>
                <a:cubicBezTo>
                  <a:pt x="8466" y="1737"/>
                  <a:pt x="8416" y="1731"/>
                  <a:pt x="8367" y="1727"/>
                </a:cubicBezTo>
                <a:cubicBezTo>
                  <a:pt x="8195" y="1712"/>
                  <a:pt x="8018" y="1711"/>
                  <a:pt x="7847" y="1735"/>
                </a:cubicBezTo>
                <a:cubicBezTo>
                  <a:pt x="7725" y="1752"/>
                  <a:pt x="7612" y="1796"/>
                  <a:pt x="7500" y="1845"/>
                </a:cubicBezTo>
                <a:cubicBezTo>
                  <a:pt x="7646" y="1729"/>
                  <a:pt x="7789" y="1608"/>
                  <a:pt x="7925" y="1481"/>
                </a:cubicBezTo>
                <a:cubicBezTo>
                  <a:pt x="7980" y="1430"/>
                  <a:pt x="8035" y="1379"/>
                  <a:pt x="8088" y="1326"/>
                </a:cubicBezTo>
                <a:cubicBezTo>
                  <a:pt x="8136" y="1279"/>
                  <a:pt x="8183" y="1231"/>
                  <a:pt x="8237" y="1191"/>
                </a:cubicBezTo>
                <a:cubicBezTo>
                  <a:pt x="8294" y="1151"/>
                  <a:pt x="8357" y="1122"/>
                  <a:pt x="8426" y="1116"/>
                </a:cubicBezTo>
                <a:cubicBezTo>
                  <a:pt x="8481" y="1111"/>
                  <a:pt x="8536" y="1115"/>
                  <a:pt x="8591" y="1123"/>
                </a:cubicBezTo>
                <a:cubicBezTo>
                  <a:pt x="8625" y="1135"/>
                  <a:pt x="8652" y="1156"/>
                  <a:pt x="8668" y="1191"/>
                </a:cubicBezTo>
                <a:cubicBezTo>
                  <a:pt x="8688" y="1234"/>
                  <a:pt x="8692" y="1286"/>
                  <a:pt x="8695" y="1333"/>
                </a:cubicBezTo>
                <a:cubicBezTo>
                  <a:pt x="8704" y="1464"/>
                  <a:pt x="8687" y="1595"/>
                  <a:pt x="8654" y="1722"/>
                </a:cubicBezTo>
                <a:moveTo>
                  <a:pt x="8567" y="1976"/>
                </a:moveTo>
                <a:cubicBezTo>
                  <a:pt x="8548" y="2019"/>
                  <a:pt x="8529" y="2062"/>
                  <a:pt x="8507" y="2105"/>
                </a:cubicBezTo>
                <a:cubicBezTo>
                  <a:pt x="8485" y="2061"/>
                  <a:pt x="8455" y="2023"/>
                  <a:pt x="8416" y="1992"/>
                </a:cubicBezTo>
                <a:cubicBezTo>
                  <a:pt x="8390" y="1972"/>
                  <a:pt x="8358" y="1957"/>
                  <a:pt x="8329" y="1943"/>
                </a:cubicBezTo>
                <a:cubicBezTo>
                  <a:pt x="8297" y="1927"/>
                  <a:pt x="8264" y="1912"/>
                  <a:pt x="8231" y="1897"/>
                </a:cubicBezTo>
                <a:cubicBezTo>
                  <a:pt x="8110" y="1842"/>
                  <a:pt x="7985" y="1795"/>
                  <a:pt x="7856" y="1762"/>
                </a:cubicBezTo>
                <a:cubicBezTo>
                  <a:pt x="7951" y="1750"/>
                  <a:pt x="8047" y="1747"/>
                  <a:pt x="8141" y="1747"/>
                </a:cubicBezTo>
                <a:cubicBezTo>
                  <a:pt x="8238" y="1747"/>
                  <a:pt x="8335" y="1753"/>
                  <a:pt x="8431" y="1765"/>
                </a:cubicBezTo>
                <a:lnTo>
                  <a:pt x="8434" y="1770"/>
                </a:lnTo>
                <a:cubicBezTo>
                  <a:pt x="8449" y="1781"/>
                  <a:pt x="8471" y="1779"/>
                  <a:pt x="8489" y="1778"/>
                </a:cubicBezTo>
                <a:cubicBezTo>
                  <a:pt x="8500" y="1778"/>
                  <a:pt x="8512" y="1778"/>
                  <a:pt x="8523" y="1777"/>
                </a:cubicBezTo>
                <a:cubicBezTo>
                  <a:pt x="8560" y="1783"/>
                  <a:pt x="8596" y="1790"/>
                  <a:pt x="8633" y="1798"/>
                </a:cubicBezTo>
                <a:cubicBezTo>
                  <a:pt x="8614" y="1859"/>
                  <a:pt x="8592" y="1919"/>
                  <a:pt x="8567" y="1976"/>
                </a:cubicBezTo>
                <a:moveTo>
                  <a:pt x="8413" y="2262"/>
                </a:moveTo>
                <a:cubicBezTo>
                  <a:pt x="8348" y="2348"/>
                  <a:pt x="8256" y="2394"/>
                  <a:pt x="8155" y="2426"/>
                </a:cubicBezTo>
                <a:cubicBezTo>
                  <a:pt x="7974" y="2481"/>
                  <a:pt x="7785" y="2491"/>
                  <a:pt x="7600" y="2466"/>
                </a:cubicBezTo>
                <a:cubicBezTo>
                  <a:pt x="7588" y="2462"/>
                  <a:pt x="7575" y="2461"/>
                  <a:pt x="7562" y="2461"/>
                </a:cubicBezTo>
                <a:cubicBezTo>
                  <a:pt x="7537" y="2457"/>
                  <a:pt x="7511" y="2452"/>
                  <a:pt x="7486" y="2447"/>
                </a:cubicBezTo>
                <a:cubicBezTo>
                  <a:pt x="7478" y="2445"/>
                  <a:pt x="7471" y="2447"/>
                  <a:pt x="7466" y="2450"/>
                </a:cubicBezTo>
                <a:cubicBezTo>
                  <a:pt x="7420" y="2411"/>
                  <a:pt x="7371" y="2378"/>
                  <a:pt x="7317" y="2351"/>
                </a:cubicBezTo>
                <a:cubicBezTo>
                  <a:pt x="7257" y="2320"/>
                  <a:pt x="7193" y="2297"/>
                  <a:pt x="7127" y="2283"/>
                </a:cubicBezTo>
                <a:cubicBezTo>
                  <a:pt x="7053" y="2267"/>
                  <a:pt x="6978" y="2264"/>
                  <a:pt x="6902" y="2262"/>
                </a:cubicBezTo>
                <a:cubicBezTo>
                  <a:pt x="7020" y="2212"/>
                  <a:pt x="7124" y="2132"/>
                  <a:pt x="7226" y="2057"/>
                </a:cubicBezTo>
                <a:cubicBezTo>
                  <a:pt x="7297" y="2004"/>
                  <a:pt x="7367" y="1951"/>
                  <a:pt x="7437" y="1896"/>
                </a:cubicBezTo>
                <a:cubicBezTo>
                  <a:pt x="7503" y="1867"/>
                  <a:pt x="7570" y="1837"/>
                  <a:pt x="7638" y="1812"/>
                </a:cubicBezTo>
                <a:cubicBezTo>
                  <a:pt x="7694" y="1792"/>
                  <a:pt x="7753" y="1778"/>
                  <a:pt x="7813" y="1768"/>
                </a:cubicBezTo>
                <a:cubicBezTo>
                  <a:pt x="7946" y="1810"/>
                  <a:pt x="8078" y="1854"/>
                  <a:pt x="8205" y="1910"/>
                </a:cubicBezTo>
                <a:cubicBezTo>
                  <a:pt x="8242" y="1926"/>
                  <a:pt x="8280" y="1943"/>
                  <a:pt x="8317" y="1963"/>
                </a:cubicBezTo>
                <a:lnTo>
                  <a:pt x="8317" y="1968"/>
                </a:lnTo>
                <a:cubicBezTo>
                  <a:pt x="8326" y="1976"/>
                  <a:pt x="8337" y="1978"/>
                  <a:pt x="8346" y="1985"/>
                </a:cubicBezTo>
                <a:cubicBezTo>
                  <a:pt x="8357" y="1991"/>
                  <a:pt x="8366" y="2002"/>
                  <a:pt x="8375" y="2010"/>
                </a:cubicBezTo>
                <a:cubicBezTo>
                  <a:pt x="8392" y="2027"/>
                  <a:pt x="8406" y="2045"/>
                  <a:pt x="8421" y="2064"/>
                </a:cubicBezTo>
                <a:lnTo>
                  <a:pt x="8424" y="2068"/>
                </a:lnTo>
                <a:cubicBezTo>
                  <a:pt x="8428" y="2082"/>
                  <a:pt x="8431" y="2097"/>
                  <a:pt x="8434" y="2111"/>
                </a:cubicBezTo>
                <a:cubicBezTo>
                  <a:pt x="8442" y="2145"/>
                  <a:pt x="8444" y="2179"/>
                  <a:pt x="8444" y="2214"/>
                </a:cubicBezTo>
                <a:lnTo>
                  <a:pt x="8444" y="2216"/>
                </a:lnTo>
                <a:cubicBezTo>
                  <a:pt x="8434" y="2232"/>
                  <a:pt x="8424" y="2247"/>
                  <a:pt x="8413" y="2262"/>
                </a:cubicBezTo>
                <a:moveTo>
                  <a:pt x="8173" y="2737"/>
                </a:moveTo>
                <a:cubicBezTo>
                  <a:pt x="8176" y="2813"/>
                  <a:pt x="8141" y="2885"/>
                  <a:pt x="8092" y="2942"/>
                </a:cubicBezTo>
                <a:cubicBezTo>
                  <a:pt x="8088" y="2947"/>
                  <a:pt x="8083" y="2952"/>
                  <a:pt x="8078" y="2957"/>
                </a:cubicBezTo>
                <a:cubicBezTo>
                  <a:pt x="7973" y="2893"/>
                  <a:pt x="7854" y="2846"/>
                  <a:pt x="7736" y="2814"/>
                </a:cubicBezTo>
                <a:cubicBezTo>
                  <a:pt x="7685" y="2800"/>
                  <a:pt x="7632" y="2788"/>
                  <a:pt x="7578" y="2779"/>
                </a:cubicBezTo>
                <a:cubicBezTo>
                  <a:pt x="7563" y="2774"/>
                  <a:pt x="7548" y="2768"/>
                  <a:pt x="7533" y="2763"/>
                </a:cubicBezTo>
                <a:cubicBezTo>
                  <a:pt x="7517" y="2757"/>
                  <a:pt x="7501" y="2751"/>
                  <a:pt x="7488" y="2740"/>
                </a:cubicBezTo>
                <a:cubicBezTo>
                  <a:pt x="7464" y="2718"/>
                  <a:pt x="7467" y="2681"/>
                  <a:pt x="7470" y="2652"/>
                </a:cubicBezTo>
                <a:cubicBezTo>
                  <a:pt x="7474" y="2622"/>
                  <a:pt x="7479" y="2592"/>
                  <a:pt x="7483" y="2561"/>
                </a:cubicBezTo>
                <a:cubicBezTo>
                  <a:pt x="7489" y="2552"/>
                  <a:pt x="7496" y="2543"/>
                  <a:pt x="7504" y="2536"/>
                </a:cubicBezTo>
                <a:cubicBezTo>
                  <a:pt x="7510" y="2530"/>
                  <a:pt x="7517" y="2524"/>
                  <a:pt x="7525" y="2520"/>
                </a:cubicBezTo>
                <a:cubicBezTo>
                  <a:pt x="7564" y="2528"/>
                  <a:pt x="7603" y="2535"/>
                  <a:pt x="7643" y="2540"/>
                </a:cubicBezTo>
                <a:cubicBezTo>
                  <a:pt x="7759" y="2554"/>
                  <a:pt x="7878" y="2550"/>
                  <a:pt x="7994" y="2532"/>
                </a:cubicBezTo>
                <a:cubicBezTo>
                  <a:pt x="7998" y="2532"/>
                  <a:pt x="8002" y="2531"/>
                  <a:pt x="8006" y="2530"/>
                </a:cubicBezTo>
                <a:cubicBezTo>
                  <a:pt x="8025" y="2542"/>
                  <a:pt x="8045" y="2555"/>
                  <a:pt x="8063" y="2568"/>
                </a:cubicBezTo>
                <a:cubicBezTo>
                  <a:pt x="8122" y="2609"/>
                  <a:pt x="8170" y="2662"/>
                  <a:pt x="8173" y="2737"/>
                </a:cubicBezTo>
                <a:moveTo>
                  <a:pt x="7910" y="3105"/>
                </a:moveTo>
                <a:cubicBezTo>
                  <a:pt x="7846" y="3155"/>
                  <a:pt x="7780" y="3203"/>
                  <a:pt x="7713" y="3248"/>
                </a:cubicBezTo>
                <a:cubicBezTo>
                  <a:pt x="7624" y="3309"/>
                  <a:pt x="7532" y="3365"/>
                  <a:pt x="7437" y="3415"/>
                </a:cubicBezTo>
                <a:cubicBezTo>
                  <a:pt x="7426" y="3386"/>
                  <a:pt x="7395" y="3362"/>
                  <a:pt x="7374" y="3342"/>
                </a:cubicBezTo>
                <a:cubicBezTo>
                  <a:pt x="7348" y="3317"/>
                  <a:pt x="7320" y="3295"/>
                  <a:pt x="7292" y="3274"/>
                </a:cubicBezTo>
                <a:cubicBezTo>
                  <a:pt x="7233" y="3231"/>
                  <a:pt x="7170" y="3195"/>
                  <a:pt x="7104" y="3165"/>
                </a:cubicBezTo>
                <a:cubicBezTo>
                  <a:pt x="7075" y="3152"/>
                  <a:pt x="7045" y="3140"/>
                  <a:pt x="7015" y="3129"/>
                </a:cubicBezTo>
                <a:cubicBezTo>
                  <a:pt x="7004" y="3122"/>
                  <a:pt x="6994" y="3115"/>
                  <a:pt x="6983" y="3109"/>
                </a:cubicBezTo>
                <a:cubicBezTo>
                  <a:pt x="6969" y="3101"/>
                  <a:pt x="6953" y="3093"/>
                  <a:pt x="6942" y="3081"/>
                </a:cubicBezTo>
                <a:cubicBezTo>
                  <a:pt x="6939" y="3078"/>
                  <a:pt x="6937" y="3074"/>
                  <a:pt x="6935" y="3069"/>
                </a:cubicBezTo>
                <a:cubicBezTo>
                  <a:pt x="6936" y="3063"/>
                  <a:pt x="6937" y="3057"/>
                  <a:pt x="6938" y="3051"/>
                </a:cubicBezTo>
                <a:cubicBezTo>
                  <a:pt x="6953" y="3048"/>
                  <a:pt x="6967" y="3044"/>
                  <a:pt x="6981" y="3040"/>
                </a:cubicBezTo>
                <a:cubicBezTo>
                  <a:pt x="7080" y="3011"/>
                  <a:pt x="7178" y="2972"/>
                  <a:pt x="7262" y="2911"/>
                </a:cubicBezTo>
                <a:cubicBezTo>
                  <a:pt x="7305" y="2881"/>
                  <a:pt x="7341" y="2845"/>
                  <a:pt x="7371" y="2805"/>
                </a:cubicBezTo>
                <a:cubicBezTo>
                  <a:pt x="7426" y="2813"/>
                  <a:pt x="7481" y="2817"/>
                  <a:pt x="7535" y="2825"/>
                </a:cubicBezTo>
                <a:cubicBezTo>
                  <a:pt x="7598" y="2834"/>
                  <a:pt x="7661" y="2846"/>
                  <a:pt x="7723" y="2863"/>
                </a:cubicBezTo>
                <a:cubicBezTo>
                  <a:pt x="7835" y="2894"/>
                  <a:pt x="7940" y="2940"/>
                  <a:pt x="8042" y="2994"/>
                </a:cubicBezTo>
                <a:cubicBezTo>
                  <a:pt x="8000" y="3034"/>
                  <a:pt x="7955" y="3069"/>
                  <a:pt x="7910" y="3105"/>
                </a:cubicBezTo>
                <a:moveTo>
                  <a:pt x="6791" y="3641"/>
                </a:moveTo>
                <a:cubicBezTo>
                  <a:pt x="6747" y="3649"/>
                  <a:pt x="6703" y="3654"/>
                  <a:pt x="6659" y="3658"/>
                </a:cubicBezTo>
                <a:cubicBezTo>
                  <a:pt x="6645" y="3656"/>
                  <a:pt x="6631" y="3652"/>
                  <a:pt x="6618" y="3645"/>
                </a:cubicBezTo>
                <a:cubicBezTo>
                  <a:pt x="6592" y="3631"/>
                  <a:pt x="6573" y="3610"/>
                  <a:pt x="6556" y="3586"/>
                </a:cubicBezTo>
                <a:cubicBezTo>
                  <a:pt x="6551" y="3574"/>
                  <a:pt x="6546" y="3562"/>
                  <a:pt x="6541" y="3550"/>
                </a:cubicBezTo>
                <a:cubicBezTo>
                  <a:pt x="6525" y="3511"/>
                  <a:pt x="6508" y="3471"/>
                  <a:pt x="6490" y="3432"/>
                </a:cubicBezTo>
                <a:cubicBezTo>
                  <a:pt x="6486" y="3421"/>
                  <a:pt x="6480" y="3411"/>
                  <a:pt x="6475" y="3401"/>
                </a:cubicBezTo>
                <a:cubicBezTo>
                  <a:pt x="6477" y="3396"/>
                  <a:pt x="6477" y="3389"/>
                  <a:pt x="6472" y="3383"/>
                </a:cubicBezTo>
                <a:cubicBezTo>
                  <a:pt x="6432" y="3335"/>
                  <a:pt x="6411" y="3276"/>
                  <a:pt x="6382" y="3221"/>
                </a:cubicBezTo>
                <a:cubicBezTo>
                  <a:pt x="6370" y="3199"/>
                  <a:pt x="6356" y="3180"/>
                  <a:pt x="6340" y="3162"/>
                </a:cubicBezTo>
                <a:cubicBezTo>
                  <a:pt x="6335" y="3141"/>
                  <a:pt x="6331" y="3120"/>
                  <a:pt x="6329" y="3098"/>
                </a:cubicBezTo>
                <a:cubicBezTo>
                  <a:pt x="6432" y="3107"/>
                  <a:pt x="6536" y="3109"/>
                  <a:pt x="6639" y="3101"/>
                </a:cubicBezTo>
                <a:cubicBezTo>
                  <a:pt x="6664" y="3100"/>
                  <a:pt x="6689" y="3097"/>
                  <a:pt x="6714" y="3094"/>
                </a:cubicBezTo>
                <a:cubicBezTo>
                  <a:pt x="6723" y="3096"/>
                  <a:pt x="6732" y="3098"/>
                  <a:pt x="6741" y="3100"/>
                </a:cubicBezTo>
                <a:cubicBezTo>
                  <a:pt x="6781" y="3109"/>
                  <a:pt x="6820" y="3119"/>
                  <a:pt x="6858" y="3129"/>
                </a:cubicBezTo>
                <a:cubicBezTo>
                  <a:pt x="6932" y="3150"/>
                  <a:pt x="7006" y="3175"/>
                  <a:pt x="7075" y="3207"/>
                </a:cubicBezTo>
                <a:cubicBezTo>
                  <a:pt x="7138" y="3236"/>
                  <a:pt x="7197" y="3271"/>
                  <a:pt x="7253" y="3313"/>
                </a:cubicBezTo>
                <a:cubicBezTo>
                  <a:pt x="7281" y="3334"/>
                  <a:pt x="7308" y="3358"/>
                  <a:pt x="7333" y="3382"/>
                </a:cubicBezTo>
                <a:cubicBezTo>
                  <a:pt x="7345" y="3394"/>
                  <a:pt x="7356" y="3406"/>
                  <a:pt x="7367" y="3419"/>
                </a:cubicBezTo>
                <a:cubicBezTo>
                  <a:pt x="7374" y="3426"/>
                  <a:pt x="7380" y="3434"/>
                  <a:pt x="7387" y="3441"/>
                </a:cubicBezTo>
                <a:cubicBezTo>
                  <a:pt x="7199" y="3535"/>
                  <a:pt x="7000" y="3606"/>
                  <a:pt x="6791" y="3641"/>
                </a:cubicBezTo>
                <a:moveTo>
                  <a:pt x="6428" y="3626"/>
                </a:moveTo>
                <a:cubicBezTo>
                  <a:pt x="6395" y="3633"/>
                  <a:pt x="6359" y="3630"/>
                  <a:pt x="6326" y="3628"/>
                </a:cubicBezTo>
                <a:cubicBezTo>
                  <a:pt x="6263" y="3624"/>
                  <a:pt x="6201" y="3612"/>
                  <a:pt x="6141" y="3593"/>
                </a:cubicBezTo>
                <a:cubicBezTo>
                  <a:pt x="6081" y="3574"/>
                  <a:pt x="6025" y="3547"/>
                  <a:pt x="5972" y="3513"/>
                </a:cubicBezTo>
                <a:cubicBezTo>
                  <a:pt x="5919" y="3478"/>
                  <a:pt x="5871" y="3434"/>
                  <a:pt x="5825" y="3391"/>
                </a:cubicBezTo>
                <a:cubicBezTo>
                  <a:pt x="5821" y="3388"/>
                  <a:pt x="5818" y="3387"/>
                  <a:pt x="5814" y="3387"/>
                </a:cubicBezTo>
                <a:cubicBezTo>
                  <a:pt x="5664" y="3228"/>
                  <a:pt x="5543" y="3039"/>
                  <a:pt x="5367" y="2905"/>
                </a:cubicBezTo>
                <a:cubicBezTo>
                  <a:pt x="5346" y="2890"/>
                  <a:pt x="5326" y="2876"/>
                  <a:pt x="5304" y="2862"/>
                </a:cubicBezTo>
                <a:cubicBezTo>
                  <a:pt x="5372" y="2878"/>
                  <a:pt x="5440" y="2894"/>
                  <a:pt x="5507" y="2913"/>
                </a:cubicBezTo>
                <a:cubicBezTo>
                  <a:pt x="5660" y="2954"/>
                  <a:pt x="5812" y="2998"/>
                  <a:pt x="5963" y="3047"/>
                </a:cubicBezTo>
                <a:cubicBezTo>
                  <a:pt x="6037" y="3072"/>
                  <a:pt x="6113" y="3099"/>
                  <a:pt x="6180" y="3139"/>
                </a:cubicBezTo>
                <a:cubicBezTo>
                  <a:pt x="6235" y="3178"/>
                  <a:pt x="6287" y="3224"/>
                  <a:pt x="6330" y="3277"/>
                </a:cubicBezTo>
                <a:cubicBezTo>
                  <a:pt x="6383" y="3353"/>
                  <a:pt x="6419" y="3439"/>
                  <a:pt x="6460" y="3522"/>
                </a:cubicBezTo>
                <a:cubicBezTo>
                  <a:pt x="6469" y="3543"/>
                  <a:pt x="6477" y="3563"/>
                  <a:pt x="6485" y="3584"/>
                </a:cubicBezTo>
                <a:cubicBezTo>
                  <a:pt x="6475" y="3606"/>
                  <a:pt x="6451" y="3621"/>
                  <a:pt x="6428" y="3626"/>
                </a:cubicBezTo>
                <a:moveTo>
                  <a:pt x="4818" y="2632"/>
                </a:moveTo>
                <a:cubicBezTo>
                  <a:pt x="4793" y="2629"/>
                  <a:pt x="4767" y="2628"/>
                  <a:pt x="4741" y="2626"/>
                </a:cubicBezTo>
                <a:lnTo>
                  <a:pt x="4846" y="2618"/>
                </a:lnTo>
                <a:cubicBezTo>
                  <a:pt x="4943" y="2612"/>
                  <a:pt x="5040" y="2605"/>
                  <a:pt x="5137" y="2598"/>
                </a:cubicBezTo>
                <a:cubicBezTo>
                  <a:pt x="5310" y="2586"/>
                  <a:pt x="5484" y="2577"/>
                  <a:pt x="5658" y="2564"/>
                </a:cubicBezTo>
                <a:cubicBezTo>
                  <a:pt x="5744" y="2557"/>
                  <a:pt x="5831" y="2548"/>
                  <a:pt x="5918" y="2547"/>
                </a:cubicBezTo>
                <a:cubicBezTo>
                  <a:pt x="5949" y="2546"/>
                  <a:pt x="5980" y="2548"/>
                  <a:pt x="6010" y="2551"/>
                </a:cubicBezTo>
                <a:lnTo>
                  <a:pt x="6012" y="2552"/>
                </a:lnTo>
                <a:cubicBezTo>
                  <a:pt x="6010" y="2554"/>
                  <a:pt x="6011" y="2558"/>
                  <a:pt x="6015" y="2558"/>
                </a:cubicBezTo>
                <a:cubicBezTo>
                  <a:pt x="6028" y="2558"/>
                  <a:pt x="6042" y="2560"/>
                  <a:pt x="6055" y="2561"/>
                </a:cubicBezTo>
                <a:lnTo>
                  <a:pt x="6058" y="2562"/>
                </a:lnTo>
                <a:cubicBezTo>
                  <a:pt x="6083" y="2569"/>
                  <a:pt x="6108" y="2578"/>
                  <a:pt x="6130" y="2593"/>
                </a:cubicBezTo>
                <a:cubicBezTo>
                  <a:pt x="6137" y="2597"/>
                  <a:pt x="6143" y="2602"/>
                  <a:pt x="6149" y="2608"/>
                </a:cubicBezTo>
                <a:cubicBezTo>
                  <a:pt x="6192" y="2666"/>
                  <a:pt x="6233" y="2727"/>
                  <a:pt x="6270" y="2789"/>
                </a:cubicBezTo>
                <a:cubicBezTo>
                  <a:pt x="6292" y="2827"/>
                  <a:pt x="6321" y="2868"/>
                  <a:pt x="6327" y="2912"/>
                </a:cubicBezTo>
                <a:cubicBezTo>
                  <a:pt x="6332" y="2951"/>
                  <a:pt x="6321" y="2991"/>
                  <a:pt x="6297" y="3023"/>
                </a:cubicBezTo>
                <a:lnTo>
                  <a:pt x="6295" y="3026"/>
                </a:lnTo>
                <a:cubicBezTo>
                  <a:pt x="6154" y="3012"/>
                  <a:pt x="6013" y="2984"/>
                  <a:pt x="5876" y="2946"/>
                </a:cubicBezTo>
                <a:cubicBezTo>
                  <a:pt x="5640" y="2881"/>
                  <a:pt x="5416" y="2782"/>
                  <a:pt x="5182" y="2710"/>
                </a:cubicBezTo>
                <a:cubicBezTo>
                  <a:pt x="5063" y="2674"/>
                  <a:pt x="4942" y="2646"/>
                  <a:pt x="4818" y="2632"/>
                </a:cubicBezTo>
                <a:moveTo>
                  <a:pt x="5018" y="3135"/>
                </a:moveTo>
                <a:cubicBezTo>
                  <a:pt x="5026" y="3150"/>
                  <a:pt x="5045" y="3150"/>
                  <a:pt x="5056" y="3140"/>
                </a:cubicBezTo>
                <a:cubicBezTo>
                  <a:pt x="5059" y="3146"/>
                  <a:pt x="5062" y="3152"/>
                  <a:pt x="5065" y="3158"/>
                </a:cubicBezTo>
                <a:cubicBezTo>
                  <a:pt x="5076" y="3184"/>
                  <a:pt x="5112" y="3167"/>
                  <a:pt x="5110" y="3143"/>
                </a:cubicBezTo>
                <a:cubicBezTo>
                  <a:pt x="5117" y="3155"/>
                  <a:pt x="5124" y="3167"/>
                  <a:pt x="5130" y="3180"/>
                </a:cubicBezTo>
                <a:cubicBezTo>
                  <a:pt x="5139" y="3199"/>
                  <a:pt x="5165" y="3193"/>
                  <a:pt x="5172" y="3177"/>
                </a:cubicBezTo>
                <a:cubicBezTo>
                  <a:pt x="5206" y="3225"/>
                  <a:pt x="5234" y="3279"/>
                  <a:pt x="5260" y="3329"/>
                </a:cubicBezTo>
                <a:cubicBezTo>
                  <a:pt x="5288" y="3383"/>
                  <a:pt x="5316" y="3436"/>
                  <a:pt x="5344" y="3490"/>
                </a:cubicBezTo>
                <a:cubicBezTo>
                  <a:pt x="5337" y="3495"/>
                  <a:pt x="5333" y="3505"/>
                  <a:pt x="5339" y="3515"/>
                </a:cubicBezTo>
                <a:cubicBezTo>
                  <a:pt x="5349" y="3536"/>
                  <a:pt x="5358" y="3557"/>
                  <a:pt x="5368" y="3578"/>
                </a:cubicBezTo>
                <a:cubicBezTo>
                  <a:pt x="5366" y="3583"/>
                  <a:pt x="5365" y="3588"/>
                  <a:pt x="5367" y="3593"/>
                </a:cubicBezTo>
                <a:lnTo>
                  <a:pt x="5369" y="3599"/>
                </a:lnTo>
                <a:lnTo>
                  <a:pt x="5368" y="3597"/>
                </a:lnTo>
                <a:cubicBezTo>
                  <a:pt x="5364" y="3591"/>
                  <a:pt x="5357" y="3592"/>
                  <a:pt x="5354" y="3596"/>
                </a:cubicBezTo>
                <a:cubicBezTo>
                  <a:pt x="5333" y="3563"/>
                  <a:pt x="5311" y="3530"/>
                  <a:pt x="5288" y="3497"/>
                </a:cubicBezTo>
                <a:cubicBezTo>
                  <a:pt x="5276" y="3480"/>
                  <a:pt x="5250" y="3495"/>
                  <a:pt x="5259" y="3514"/>
                </a:cubicBezTo>
                <a:cubicBezTo>
                  <a:pt x="5276" y="3549"/>
                  <a:pt x="5292" y="3584"/>
                  <a:pt x="5308" y="3620"/>
                </a:cubicBezTo>
                <a:cubicBezTo>
                  <a:pt x="5304" y="3619"/>
                  <a:pt x="5301" y="3620"/>
                  <a:pt x="5297" y="3622"/>
                </a:cubicBezTo>
                <a:cubicBezTo>
                  <a:pt x="5286" y="3598"/>
                  <a:pt x="5276" y="3574"/>
                  <a:pt x="5265" y="3550"/>
                </a:cubicBezTo>
                <a:cubicBezTo>
                  <a:pt x="5252" y="3524"/>
                  <a:pt x="5215" y="3547"/>
                  <a:pt x="5227" y="3573"/>
                </a:cubicBezTo>
                <a:cubicBezTo>
                  <a:pt x="5235" y="3590"/>
                  <a:pt x="5242" y="3608"/>
                  <a:pt x="5250" y="3626"/>
                </a:cubicBezTo>
                <a:cubicBezTo>
                  <a:pt x="5234" y="3592"/>
                  <a:pt x="5217" y="3558"/>
                  <a:pt x="5201" y="3524"/>
                </a:cubicBezTo>
                <a:cubicBezTo>
                  <a:pt x="5187" y="3494"/>
                  <a:pt x="5141" y="3516"/>
                  <a:pt x="5149" y="3546"/>
                </a:cubicBezTo>
                <a:cubicBezTo>
                  <a:pt x="5151" y="3555"/>
                  <a:pt x="5153" y="3563"/>
                  <a:pt x="5155" y="3571"/>
                </a:cubicBezTo>
                <a:cubicBezTo>
                  <a:pt x="5148" y="3571"/>
                  <a:pt x="5141" y="3573"/>
                  <a:pt x="5135" y="3577"/>
                </a:cubicBezTo>
                <a:cubicBezTo>
                  <a:pt x="5120" y="3568"/>
                  <a:pt x="5098" y="3573"/>
                  <a:pt x="5088" y="3587"/>
                </a:cubicBezTo>
                <a:cubicBezTo>
                  <a:pt x="5071" y="3573"/>
                  <a:pt x="5039" y="3582"/>
                  <a:pt x="5041" y="3608"/>
                </a:cubicBezTo>
                <a:cubicBezTo>
                  <a:pt x="5043" y="3643"/>
                  <a:pt x="5044" y="3677"/>
                  <a:pt x="5044" y="3711"/>
                </a:cubicBezTo>
                <a:cubicBezTo>
                  <a:pt x="5030" y="3675"/>
                  <a:pt x="5015" y="3639"/>
                  <a:pt x="4998" y="3604"/>
                </a:cubicBezTo>
                <a:cubicBezTo>
                  <a:pt x="4984" y="3575"/>
                  <a:pt x="4935" y="3589"/>
                  <a:pt x="4937" y="3620"/>
                </a:cubicBezTo>
                <a:cubicBezTo>
                  <a:pt x="4938" y="3641"/>
                  <a:pt x="4939" y="3661"/>
                  <a:pt x="4941" y="3681"/>
                </a:cubicBezTo>
                <a:cubicBezTo>
                  <a:pt x="4924" y="3681"/>
                  <a:pt x="4907" y="3692"/>
                  <a:pt x="4906" y="3711"/>
                </a:cubicBezTo>
                <a:lnTo>
                  <a:pt x="4906" y="3720"/>
                </a:lnTo>
                <a:cubicBezTo>
                  <a:pt x="4903" y="3707"/>
                  <a:pt x="4900" y="3695"/>
                  <a:pt x="4897" y="3682"/>
                </a:cubicBezTo>
                <a:cubicBezTo>
                  <a:pt x="4890" y="3648"/>
                  <a:pt x="4838" y="3657"/>
                  <a:pt x="4838" y="3691"/>
                </a:cubicBezTo>
                <a:cubicBezTo>
                  <a:pt x="4838" y="3705"/>
                  <a:pt x="4838" y="3720"/>
                  <a:pt x="4837" y="3735"/>
                </a:cubicBezTo>
                <a:cubicBezTo>
                  <a:pt x="4830" y="3696"/>
                  <a:pt x="4822" y="3658"/>
                  <a:pt x="4815" y="3619"/>
                </a:cubicBezTo>
                <a:cubicBezTo>
                  <a:pt x="4807" y="3582"/>
                  <a:pt x="4755" y="3594"/>
                  <a:pt x="4752" y="3628"/>
                </a:cubicBezTo>
                <a:cubicBezTo>
                  <a:pt x="4751" y="3642"/>
                  <a:pt x="4750" y="3657"/>
                  <a:pt x="4749" y="3672"/>
                </a:cubicBezTo>
                <a:cubicBezTo>
                  <a:pt x="4745" y="3664"/>
                  <a:pt x="4740" y="3655"/>
                  <a:pt x="4734" y="3647"/>
                </a:cubicBezTo>
                <a:cubicBezTo>
                  <a:pt x="4715" y="3622"/>
                  <a:pt x="4674" y="3629"/>
                  <a:pt x="4673" y="3664"/>
                </a:cubicBezTo>
                <a:cubicBezTo>
                  <a:pt x="4672" y="3686"/>
                  <a:pt x="4671" y="3707"/>
                  <a:pt x="4670" y="3729"/>
                </a:cubicBezTo>
                <a:cubicBezTo>
                  <a:pt x="4657" y="3685"/>
                  <a:pt x="4640" y="3642"/>
                  <a:pt x="4620" y="3600"/>
                </a:cubicBezTo>
                <a:cubicBezTo>
                  <a:pt x="4606" y="3573"/>
                  <a:pt x="4570" y="3583"/>
                  <a:pt x="4560" y="3606"/>
                </a:cubicBezTo>
                <a:cubicBezTo>
                  <a:pt x="4541" y="3595"/>
                  <a:pt x="4511" y="3604"/>
                  <a:pt x="4509" y="3634"/>
                </a:cubicBezTo>
                <a:cubicBezTo>
                  <a:pt x="4507" y="3656"/>
                  <a:pt x="4505" y="3678"/>
                  <a:pt x="4504" y="3700"/>
                </a:cubicBezTo>
                <a:cubicBezTo>
                  <a:pt x="4503" y="3692"/>
                  <a:pt x="4503" y="3685"/>
                  <a:pt x="4503" y="3678"/>
                </a:cubicBezTo>
                <a:cubicBezTo>
                  <a:pt x="4501" y="3644"/>
                  <a:pt x="4463" y="3637"/>
                  <a:pt x="4444" y="3655"/>
                </a:cubicBezTo>
                <a:cubicBezTo>
                  <a:pt x="4440" y="3653"/>
                  <a:pt x="4435" y="3652"/>
                  <a:pt x="4430" y="3652"/>
                </a:cubicBezTo>
                <a:cubicBezTo>
                  <a:pt x="4415" y="3641"/>
                  <a:pt x="4392" y="3646"/>
                  <a:pt x="4383" y="3664"/>
                </a:cubicBezTo>
                <a:cubicBezTo>
                  <a:pt x="4371" y="3655"/>
                  <a:pt x="4350" y="3658"/>
                  <a:pt x="4340" y="3672"/>
                </a:cubicBezTo>
                <a:cubicBezTo>
                  <a:pt x="4334" y="3664"/>
                  <a:pt x="4323" y="3662"/>
                  <a:pt x="4314" y="3664"/>
                </a:cubicBezTo>
                <a:cubicBezTo>
                  <a:pt x="4314" y="3654"/>
                  <a:pt x="4313" y="3645"/>
                  <a:pt x="4314" y="3635"/>
                </a:cubicBezTo>
                <a:cubicBezTo>
                  <a:pt x="4314" y="3615"/>
                  <a:pt x="4289" y="3613"/>
                  <a:pt x="4280" y="3627"/>
                </a:cubicBezTo>
                <a:cubicBezTo>
                  <a:pt x="4279" y="3616"/>
                  <a:pt x="4279" y="3604"/>
                  <a:pt x="4278" y="3593"/>
                </a:cubicBezTo>
                <a:cubicBezTo>
                  <a:pt x="4276" y="3578"/>
                  <a:pt x="4254" y="3578"/>
                  <a:pt x="4254" y="3593"/>
                </a:cubicBezTo>
                <a:cubicBezTo>
                  <a:pt x="4254" y="3604"/>
                  <a:pt x="4254" y="3616"/>
                  <a:pt x="4254" y="3628"/>
                </a:cubicBezTo>
                <a:cubicBezTo>
                  <a:pt x="4248" y="3603"/>
                  <a:pt x="4222" y="3596"/>
                  <a:pt x="4204" y="3606"/>
                </a:cubicBezTo>
                <a:cubicBezTo>
                  <a:pt x="4195" y="3583"/>
                  <a:pt x="4158" y="3573"/>
                  <a:pt x="4145" y="3600"/>
                </a:cubicBezTo>
                <a:cubicBezTo>
                  <a:pt x="4124" y="3642"/>
                  <a:pt x="4108" y="3685"/>
                  <a:pt x="4094" y="3729"/>
                </a:cubicBezTo>
                <a:cubicBezTo>
                  <a:pt x="4093" y="3707"/>
                  <a:pt x="4093" y="3686"/>
                  <a:pt x="4092" y="3664"/>
                </a:cubicBezTo>
                <a:cubicBezTo>
                  <a:pt x="4091" y="3629"/>
                  <a:pt x="4049" y="3622"/>
                  <a:pt x="4030" y="3647"/>
                </a:cubicBezTo>
                <a:cubicBezTo>
                  <a:pt x="4024" y="3655"/>
                  <a:pt x="4019" y="3664"/>
                  <a:pt x="4015" y="3672"/>
                </a:cubicBezTo>
                <a:cubicBezTo>
                  <a:pt x="4014" y="3657"/>
                  <a:pt x="4013" y="3642"/>
                  <a:pt x="4012" y="3628"/>
                </a:cubicBezTo>
                <a:cubicBezTo>
                  <a:pt x="4010" y="3594"/>
                  <a:pt x="3957" y="3582"/>
                  <a:pt x="3950" y="3619"/>
                </a:cubicBezTo>
                <a:cubicBezTo>
                  <a:pt x="3942" y="3658"/>
                  <a:pt x="3935" y="3696"/>
                  <a:pt x="3927" y="3735"/>
                </a:cubicBezTo>
                <a:cubicBezTo>
                  <a:pt x="3927" y="3720"/>
                  <a:pt x="3927" y="3705"/>
                  <a:pt x="3927" y="3691"/>
                </a:cubicBezTo>
                <a:cubicBezTo>
                  <a:pt x="3926" y="3657"/>
                  <a:pt x="3874" y="3648"/>
                  <a:pt x="3867" y="3682"/>
                </a:cubicBezTo>
                <a:cubicBezTo>
                  <a:pt x="3864" y="3695"/>
                  <a:pt x="3861" y="3707"/>
                  <a:pt x="3859" y="3720"/>
                </a:cubicBezTo>
                <a:lnTo>
                  <a:pt x="3858" y="3711"/>
                </a:lnTo>
                <a:cubicBezTo>
                  <a:pt x="3858" y="3692"/>
                  <a:pt x="3840" y="3681"/>
                  <a:pt x="3824" y="3681"/>
                </a:cubicBezTo>
                <a:cubicBezTo>
                  <a:pt x="3825" y="3661"/>
                  <a:pt x="3826" y="3641"/>
                  <a:pt x="3828" y="3620"/>
                </a:cubicBezTo>
                <a:cubicBezTo>
                  <a:pt x="3830" y="3589"/>
                  <a:pt x="3780" y="3575"/>
                  <a:pt x="3766" y="3604"/>
                </a:cubicBezTo>
                <a:cubicBezTo>
                  <a:pt x="3749" y="3639"/>
                  <a:pt x="3734" y="3675"/>
                  <a:pt x="3720" y="3711"/>
                </a:cubicBezTo>
                <a:cubicBezTo>
                  <a:pt x="3721" y="3677"/>
                  <a:pt x="3722" y="3643"/>
                  <a:pt x="3724" y="3608"/>
                </a:cubicBezTo>
                <a:cubicBezTo>
                  <a:pt x="3725" y="3582"/>
                  <a:pt x="3693" y="3573"/>
                  <a:pt x="3676" y="3587"/>
                </a:cubicBezTo>
                <a:cubicBezTo>
                  <a:pt x="3667" y="3573"/>
                  <a:pt x="3645" y="3568"/>
                  <a:pt x="3630" y="3577"/>
                </a:cubicBezTo>
                <a:cubicBezTo>
                  <a:pt x="3624" y="3573"/>
                  <a:pt x="3616" y="3571"/>
                  <a:pt x="3609" y="3571"/>
                </a:cubicBezTo>
                <a:cubicBezTo>
                  <a:pt x="3611" y="3563"/>
                  <a:pt x="3613" y="3555"/>
                  <a:pt x="3615" y="3546"/>
                </a:cubicBezTo>
                <a:cubicBezTo>
                  <a:pt x="3623" y="3516"/>
                  <a:pt x="3577" y="3494"/>
                  <a:pt x="3563" y="3524"/>
                </a:cubicBezTo>
                <a:cubicBezTo>
                  <a:pt x="3547" y="3558"/>
                  <a:pt x="3531" y="3592"/>
                  <a:pt x="3515" y="3626"/>
                </a:cubicBezTo>
                <a:cubicBezTo>
                  <a:pt x="3522" y="3608"/>
                  <a:pt x="3529" y="3590"/>
                  <a:pt x="3538" y="3573"/>
                </a:cubicBezTo>
                <a:cubicBezTo>
                  <a:pt x="3550" y="3547"/>
                  <a:pt x="3512" y="3524"/>
                  <a:pt x="3500" y="3550"/>
                </a:cubicBezTo>
                <a:cubicBezTo>
                  <a:pt x="3489" y="3574"/>
                  <a:pt x="3478" y="3598"/>
                  <a:pt x="3467" y="3622"/>
                </a:cubicBezTo>
                <a:cubicBezTo>
                  <a:pt x="3464" y="3620"/>
                  <a:pt x="3460" y="3619"/>
                  <a:pt x="3456" y="3620"/>
                </a:cubicBezTo>
                <a:cubicBezTo>
                  <a:pt x="3472" y="3584"/>
                  <a:pt x="3488" y="3549"/>
                  <a:pt x="3505" y="3514"/>
                </a:cubicBezTo>
                <a:cubicBezTo>
                  <a:pt x="3514" y="3495"/>
                  <a:pt x="3489" y="3480"/>
                  <a:pt x="3476" y="3497"/>
                </a:cubicBezTo>
                <a:cubicBezTo>
                  <a:pt x="3454" y="3530"/>
                  <a:pt x="3432" y="3563"/>
                  <a:pt x="3411" y="3596"/>
                </a:cubicBezTo>
                <a:cubicBezTo>
                  <a:pt x="3407" y="3592"/>
                  <a:pt x="3401" y="3591"/>
                  <a:pt x="3397" y="3597"/>
                </a:cubicBezTo>
                <a:lnTo>
                  <a:pt x="3395" y="3599"/>
                </a:lnTo>
                <a:lnTo>
                  <a:pt x="3397" y="3593"/>
                </a:lnTo>
                <a:cubicBezTo>
                  <a:pt x="3399" y="3588"/>
                  <a:pt x="3398" y="3583"/>
                  <a:pt x="3397" y="3578"/>
                </a:cubicBezTo>
                <a:cubicBezTo>
                  <a:pt x="3406" y="3557"/>
                  <a:pt x="3415" y="3536"/>
                  <a:pt x="3426" y="3515"/>
                </a:cubicBezTo>
                <a:cubicBezTo>
                  <a:pt x="3438" y="3491"/>
                  <a:pt x="3404" y="3471"/>
                  <a:pt x="3389" y="3494"/>
                </a:cubicBezTo>
                <a:cubicBezTo>
                  <a:pt x="3360" y="3539"/>
                  <a:pt x="3333" y="3585"/>
                  <a:pt x="3307" y="3631"/>
                </a:cubicBezTo>
                <a:cubicBezTo>
                  <a:pt x="3345" y="3552"/>
                  <a:pt x="3392" y="3477"/>
                  <a:pt x="3446" y="3408"/>
                </a:cubicBezTo>
                <a:cubicBezTo>
                  <a:pt x="3455" y="3397"/>
                  <a:pt x="3446" y="3382"/>
                  <a:pt x="3436" y="3383"/>
                </a:cubicBezTo>
                <a:cubicBezTo>
                  <a:pt x="3453" y="3352"/>
                  <a:pt x="3471" y="3321"/>
                  <a:pt x="3489" y="3290"/>
                </a:cubicBezTo>
                <a:cubicBezTo>
                  <a:pt x="3493" y="3291"/>
                  <a:pt x="3498" y="3290"/>
                  <a:pt x="3501" y="3287"/>
                </a:cubicBezTo>
                <a:cubicBezTo>
                  <a:pt x="3525" y="3269"/>
                  <a:pt x="3541" y="3240"/>
                  <a:pt x="3559" y="3216"/>
                </a:cubicBezTo>
                <a:cubicBezTo>
                  <a:pt x="3562" y="3211"/>
                  <a:pt x="3566" y="3207"/>
                  <a:pt x="3569" y="3202"/>
                </a:cubicBezTo>
                <a:cubicBezTo>
                  <a:pt x="3572" y="3201"/>
                  <a:pt x="3574" y="3199"/>
                  <a:pt x="3577" y="3196"/>
                </a:cubicBezTo>
                <a:cubicBezTo>
                  <a:pt x="3582" y="3190"/>
                  <a:pt x="3587" y="3183"/>
                  <a:pt x="3592" y="3177"/>
                </a:cubicBezTo>
                <a:cubicBezTo>
                  <a:pt x="3599" y="3193"/>
                  <a:pt x="3626" y="3199"/>
                  <a:pt x="3635" y="3180"/>
                </a:cubicBezTo>
                <a:cubicBezTo>
                  <a:pt x="3641" y="3167"/>
                  <a:pt x="3648" y="3155"/>
                  <a:pt x="3655" y="3143"/>
                </a:cubicBezTo>
                <a:cubicBezTo>
                  <a:pt x="3653" y="3167"/>
                  <a:pt x="3688" y="3184"/>
                  <a:pt x="3700" y="3158"/>
                </a:cubicBezTo>
                <a:cubicBezTo>
                  <a:pt x="3703" y="3152"/>
                  <a:pt x="3705" y="3146"/>
                  <a:pt x="3708" y="3140"/>
                </a:cubicBezTo>
                <a:cubicBezTo>
                  <a:pt x="3719" y="3150"/>
                  <a:pt x="3738" y="3150"/>
                  <a:pt x="3746" y="3135"/>
                </a:cubicBezTo>
                <a:cubicBezTo>
                  <a:pt x="3755" y="3120"/>
                  <a:pt x="3761" y="3103"/>
                  <a:pt x="3765" y="3086"/>
                </a:cubicBezTo>
                <a:lnTo>
                  <a:pt x="3770" y="3089"/>
                </a:lnTo>
                <a:cubicBezTo>
                  <a:pt x="3768" y="3097"/>
                  <a:pt x="3767" y="3104"/>
                  <a:pt x="3765" y="3112"/>
                </a:cubicBezTo>
                <a:cubicBezTo>
                  <a:pt x="3758" y="3139"/>
                  <a:pt x="3800" y="3151"/>
                  <a:pt x="3807" y="3123"/>
                </a:cubicBezTo>
                <a:cubicBezTo>
                  <a:pt x="3809" y="3120"/>
                  <a:pt x="3809" y="3116"/>
                  <a:pt x="3810" y="3113"/>
                </a:cubicBezTo>
                <a:cubicBezTo>
                  <a:pt x="3806" y="3140"/>
                  <a:pt x="3842" y="3158"/>
                  <a:pt x="3857" y="3132"/>
                </a:cubicBezTo>
                <a:cubicBezTo>
                  <a:pt x="3878" y="3098"/>
                  <a:pt x="3898" y="3063"/>
                  <a:pt x="3919" y="3028"/>
                </a:cubicBezTo>
                <a:cubicBezTo>
                  <a:pt x="3911" y="3048"/>
                  <a:pt x="3904" y="3067"/>
                  <a:pt x="3896" y="3086"/>
                </a:cubicBezTo>
                <a:cubicBezTo>
                  <a:pt x="3885" y="3115"/>
                  <a:pt x="3932" y="3135"/>
                  <a:pt x="3946" y="3107"/>
                </a:cubicBezTo>
                <a:cubicBezTo>
                  <a:pt x="3960" y="3081"/>
                  <a:pt x="3973" y="3053"/>
                  <a:pt x="3986" y="3026"/>
                </a:cubicBezTo>
                <a:cubicBezTo>
                  <a:pt x="3986" y="3034"/>
                  <a:pt x="3989" y="3040"/>
                  <a:pt x="3993" y="3044"/>
                </a:cubicBezTo>
                <a:cubicBezTo>
                  <a:pt x="3993" y="3048"/>
                  <a:pt x="3992" y="3052"/>
                  <a:pt x="3991" y="3056"/>
                </a:cubicBezTo>
                <a:cubicBezTo>
                  <a:pt x="3985" y="3091"/>
                  <a:pt x="4034" y="3105"/>
                  <a:pt x="4044" y="3071"/>
                </a:cubicBezTo>
                <a:cubicBezTo>
                  <a:pt x="4047" y="3060"/>
                  <a:pt x="4051" y="3050"/>
                  <a:pt x="4054" y="3039"/>
                </a:cubicBezTo>
                <a:cubicBezTo>
                  <a:pt x="4053" y="3054"/>
                  <a:pt x="4052" y="3069"/>
                  <a:pt x="4053" y="3084"/>
                </a:cubicBezTo>
                <a:cubicBezTo>
                  <a:pt x="4053" y="3116"/>
                  <a:pt x="4098" y="3122"/>
                  <a:pt x="4108" y="3092"/>
                </a:cubicBezTo>
                <a:lnTo>
                  <a:pt x="4110" y="3086"/>
                </a:lnTo>
                <a:cubicBezTo>
                  <a:pt x="4120" y="3100"/>
                  <a:pt x="4144" y="3102"/>
                  <a:pt x="4155" y="3088"/>
                </a:cubicBezTo>
                <a:cubicBezTo>
                  <a:pt x="4166" y="3108"/>
                  <a:pt x="4204" y="3109"/>
                  <a:pt x="4208" y="3082"/>
                </a:cubicBezTo>
                <a:cubicBezTo>
                  <a:pt x="4209" y="3071"/>
                  <a:pt x="4211" y="3060"/>
                  <a:pt x="4213" y="3049"/>
                </a:cubicBezTo>
                <a:cubicBezTo>
                  <a:pt x="4218" y="3053"/>
                  <a:pt x="4226" y="3055"/>
                  <a:pt x="4233" y="3055"/>
                </a:cubicBezTo>
                <a:cubicBezTo>
                  <a:pt x="4235" y="3084"/>
                  <a:pt x="4286" y="3089"/>
                  <a:pt x="4292" y="3058"/>
                </a:cubicBezTo>
                <a:cubicBezTo>
                  <a:pt x="4293" y="3050"/>
                  <a:pt x="4295" y="3043"/>
                  <a:pt x="4296" y="3035"/>
                </a:cubicBezTo>
                <a:lnTo>
                  <a:pt x="4305" y="3034"/>
                </a:lnTo>
                <a:cubicBezTo>
                  <a:pt x="4306" y="3037"/>
                  <a:pt x="4309" y="3039"/>
                  <a:pt x="4311" y="3041"/>
                </a:cubicBezTo>
                <a:cubicBezTo>
                  <a:pt x="4315" y="3059"/>
                  <a:pt x="4321" y="3076"/>
                  <a:pt x="4335" y="3090"/>
                </a:cubicBezTo>
                <a:cubicBezTo>
                  <a:pt x="4349" y="3104"/>
                  <a:pt x="4370" y="3099"/>
                  <a:pt x="4380" y="3084"/>
                </a:cubicBezTo>
                <a:cubicBezTo>
                  <a:pt x="4387" y="3074"/>
                  <a:pt x="4392" y="3063"/>
                  <a:pt x="4395" y="3051"/>
                </a:cubicBezTo>
                <a:cubicBezTo>
                  <a:pt x="4406" y="3052"/>
                  <a:pt x="4416" y="3046"/>
                  <a:pt x="4417" y="3033"/>
                </a:cubicBezTo>
                <a:cubicBezTo>
                  <a:pt x="4424" y="3050"/>
                  <a:pt x="4451" y="3049"/>
                  <a:pt x="4460" y="3034"/>
                </a:cubicBezTo>
                <a:lnTo>
                  <a:pt x="4468" y="3035"/>
                </a:lnTo>
                <a:cubicBezTo>
                  <a:pt x="4470" y="3043"/>
                  <a:pt x="4471" y="3050"/>
                  <a:pt x="4472" y="3058"/>
                </a:cubicBezTo>
                <a:cubicBezTo>
                  <a:pt x="4478" y="3089"/>
                  <a:pt x="4529" y="3084"/>
                  <a:pt x="4531" y="3055"/>
                </a:cubicBezTo>
                <a:cubicBezTo>
                  <a:pt x="4539" y="3055"/>
                  <a:pt x="4546" y="3053"/>
                  <a:pt x="4552" y="3049"/>
                </a:cubicBezTo>
                <a:cubicBezTo>
                  <a:pt x="4553" y="3060"/>
                  <a:pt x="4555" y="3071"/>
                  <a:pt x="4557" y="3082"/>
                </a:cubicBezTo>
                <a:cubicBezTo>
                  <a:pt x="4561" y="3109"/>
                  <a:pt x="4599" y="3108"/>
                  <a:pt x="4610" y="3088"/>
                </a:cubicBezTo>
                <a:cubicBezTo>
                  <a:pt x="4621" y="3102"/>
                  <a:pt x="4644" y="3100"/>
                  <a:pt x="4655" y="3086"/>
                </a:cubicBezTo>
                <a:lnTo>
                  <a:pt x="4656" y="3092"/>
                </a:lnTo>
                <a:cubicBezTo>
                  <a:pt x="4666" y="3122"/>
                  <a:pt x="4712" y="3116"/>
                  <a:pt x="4712" y="3084"/>
                </a:cubicBezTo>
                <a:cubicBezTo>
                  <a:pt x="4712" y="3069"/>
                  <a:pt x="4711" y="3054"/>
                  <a:pt x="4711" y="3039"/>
                </a:cubicBezTo>
                <a:cubicBezTo>
                  <a:pt x="4714" y="3050"/>
                  <a:pt x="4717" y="3060"/>
                  <a:pt x="4720" y="3071"/>
                </a:cubicBezTo>
                <a:cubicBezTo>
                  <a:pt x="4730" y="3105"/>
                  <a:pt x="4779" y="3091"/>
                  <a:pt x="4773" y="3056"/>
                </a:cubicBezTo>
                <a:cubicBezTo>
                  <a:pt x="4772" y="3052"/>
                  <a:pt x="4772" y="3048"/>
                  <a:pt x="4771" y="3044"/>
                </a:cubicBezTo>
                <a:cubicBezTo>
                  <a:pt x="4776" y="3040"/>
                  <a:pt x="4778" y="3034"/>
                  <a:pt x="4779" y="3026"/>
                </a:cubicBezTo>
                <a:cubicBezTo>
                  <a:pt x="4791" y="3053"/>
                  <a:pt x="4804" y="3081"/>
                  <a:pt x="4818" y="3107"/>
                </a:cubicBezTo>
                <a:cubicBezTo>
                  <a:pt x="4833" y="3135"/>
                  <a:pt x="4879" y="3115"/>
                  <a:pt x="4868" y="3086"/>
                </a:cubicBezTo>
                <a:cubicBezTo>
                  <a:pt x="4861" y="3067"/>
                  <a:pt x="4853" y="3048"/>
                  <a:pt x="4846" y="3028"/>
                </a:cubicBezTo>
                <a:cubicBezTo>
                  <a:pt x="4866" y="3063"/>
                  <a:pt x="4887" y="3098"/>
                  <a:pt x="4907" y="3132"/>
                </a:cubicBezTo>
                <a:cubicBezTo>
                  <a:pt x="4923" y="3158"/>
                  <a:pt x="4959" y="3140"/>
                  <a:pt x="4954" y="3113"/>
                </a:cubicBezTo>
                <a:cubicBezTo>
                  <a:pt x="4955" y="3116"/>
                  <a:pt x="4956" y="3120"/>
                  <a:pt x="4957" y="3123"/>
                </a:cubicBezTo>
                <a:cubicBezTo>
                  <a:pt x="4965" y="3151"/>
                  <a:pt x="5007" y="3139"/>
                  <a:pt x="5000" y="3112"/>
                </a:cubicBezTo>
                <a:cubicBezTo>
                  <a:pt x="4998" y="3104"/>
                  <a:pt x="4996" y="3097"/>
                  <a:pt x="4994" y="3089"/>
                </a:cubicBezTo>
                <a:lnTo>
                  <a:pt x="4999" y="3086"/>
                </a:lnTo>
                <a:cubicBezTo>
                  <a:pt x="5004" y="3103"/>
                  <a:pt x="5010" y="3120"/>
                  <a:pt x="5018" y="3135"/>
                </a:cubicBezTo>
                <a:moveTo>
                  <a:pt x="5452" y="3622"/>
                </a:moveTo>
                <a:cubicBezTo>
                  <a:pt x="5452" y="3621"/>
                  <a:pt x="5452" y="3621"/>
                  <a:pt x="5452" y="3620"/>
                </a:cubicBezTo>
                <a:cubicBezTo>
                  <a:pt x="5454" y="3624"/>
                  <a:pt x="5456" y="3628"/>
                  <a:pt x="5458" y="3631"/>
                </a:cubicBezTo>
                <a:cubicBezTo>
                  <a:pt x="5456" y="3628"/>
                  <a:pt x="5454" y="3625"/>
                  <a:pt x="5452" y="3622"/>
                </a:cubicBezTo>
                <a:moveTo>
                  <a:pt x="5479" y="4119"/>
                </a:moveTo>
                <a:cubicBezTo>
                  <a:pt x="5484" y="4128"/>
                  <a:pt x="5488" y="4138"/>
                  <a:pt x="5493" y="4147"/>
                </a:cubicBezTo>
                <a:cubicBezTo>
                  <a:pt x="5501" y="4161"/>
                  <a:pt x="5522" y="4154"/>
                  <a:pt x="5523" y="4139"/>
                </a:cubicBezTo>
                <a:cubicBezTo>
                  <a:pt x="5523" y="4132"/>
                  <a:pt x="5523" y="4125"/>
                  <a:pt x="5523" y="4118"/>
                </a:cubicBezTo>
                <a:lnTo>
                  <a:pt x="5528" y="4120"/>
                </a:lnTo>
                <a:cubicBezTo>
                  <a:pt x="5533" y="4136"/>
                  <a:pt x="5539" y="4152"/>
                  <a:pt x="5544" y="4168"/>
                </a:cubicBezTo>
                <a:cubicBezTo>
                  <a:pt x="5550" y="4186"/>
                  <a:pt x="5576" y="4183"/>
                  <a:pt x="5576" y="4164"/>
                </a:cubicBezTo>
                <a:cubicBezTo>
                  <a:pt x="5577" y="4153"/>
                  <a:pt x="5577" y="4143"/>
                  <a:pt x="5577" y="4132"/>
                </a:cubicBezTo>
                <a:cubicBezTo>
                  <a:pt x="5586" y="4166"/>
                  <a:pt x="5596" y="4200"/>
                  <a:pt x="5606" y="4233"/>
                </a:cubicBezTo>
                <a:cubicBezTo>
                  <a:pt x="5609" y="4244"/>
                  <a:pt x="5619" y="4247"/>
                  <a:pt x="5626" y="4244"/>
                </a:cubicBezTo>
                <a:cubicBezTo>
                  <a:pt x="5628" y="4250"/>
                  <a:pt x="5629" y="4256"/>
                  <a:pt x="5630" y="4262"/>
                </a:cubicBezTo>
                <a:cubicBezTo>
                  <a:pt x="5634" y="4278"/>
                  <a:pt x="5657" y="4274"/>
                  <a:pt x="5658" y="4259"/>
                </a:cubicBezTo>
                <a:cubicBezTo>
                  <a:pt x="5658" y="4248"/>
                  <a:pt x="5657" y="4238"/>
                  <a:pt x="5657" y="4228"/>
                </a:cubicBezTo>
                <a:cubicBezTo>
                  <a:pt x="5666" y="4288"/>
                  <a:pt x="5671" y="4349"/>
                  <a:pt x="5671" y="4411"/>
                </a:cubicBezTo>
                <a:cubicBezTo>
                  <a:pt x="5671" y="4452"/>
                  <a:pt x="5669" y="4492"/>
                  <a:pt x="5664" y="4532"/>
                </a:cubicBezTo>
                <a:cubicBezTo>
                  <a:pt x="5658" y="4532"/>
                  <a:pt x="5651" y="4536"/>
                  <a:pt x="5648" y="4543"/>
                </a:cubicBezTo>
                <a:cubicBezTo>
                  <a:pt x="5646" y="4548"/>
                  <a:pt x="5644" y="4554"/>
                  <a:pt x="5641" y="4560"/>
                </a:cubicBezTo>
                <a:cubicBezTo>
                  <a:pt x="5639" y="4556"/>
                  <a:pt x="5635" y="4553"/>
                  <a:pt x="5630" y="4552"/>
                </a:cubicBezTo>
                <a:cubicBezTo>
                  <a:pt x="5632" y="4544"/>
                  <a:pt x="5633" y="4535"/>
                  <a:pt x="5634" y="4527"/>
                </a:cubicBezTo>
                <a:cubicBezTo>
                  <a:pt x="5638" y="4502"/>
                  <a:pt x="5602" y="4491"/>
                  <a:pt x="5596" y="4516"/>
                </a:cubicBezTo>
                <a:cubicBezTo>
                  <a:pt x="5590" y="4542"/>
                  <a:pt x="5584" y="4567"/>
                  <a:pt x="5579" y="4592"/>
                </a:cubicBezTo>
                <a:cubicBezTo>
                  <a:pt x="5579" y="4587"/>
                  <a:pt x="5580" y="4582"/>
                  <a:pt x="5581" y="4577"/>
                </a:cubicBezTo>
                <a:lnTo>
                  <a:pt x="5581" y="4576"/>
                </a:lnTo>
                <a:lnTo>
                  <a:pt x="5581" y="4576"/>
                </a:lnTo>
                <a:lnTo>
                  <a:pt x="5582" y="4569"/>
                </a:lnTo>
                <a:cubicBezTo>
                  <a:pt x="5586" y="4539"/>
                  <a:pt x="5540" y="4535"/>
                  <a:pt x="5532" y="4562"/>
                </a:cubicBezTo>
                <a:cubicBezTo>
                  <a:pt x="5522" y="4597"/>
                  <a:pt x="5514" y="4633"/>
                  <a:pt x="5507" y="4669"/>
                </a:cubicBezTo>
                <a:cubicBezTo>
                  <a:pt x="5506" y="4656"/>
                  <a:pt x="5498" y="4646"/>
                  <a:pt x="5487" y="4643"/>
                </a:cubicBezTo>
                <a:cubicBezTo>
                  <a:pt x="5486" y="4619"/>
                  <a:pt x="5449" y="4611"/>
                  <a:pt x="5444" y="4637"/>
                </a:cubicBezTo>
                <a:cubicBezTo>
                  <a:pt x="5441" y="4651"/>
                  <a:pt x="5439" y="4665"/>
                  <a:pt x="5436" y="4679"/>
                </a:cubicBezTo>
                <a:cubicBezTo>
                  <a:pt x="5434" y="4670"/>
                  <a:pt x="5426" y="4665"/>
                  <a:pt x="5418" y="4664"/>
                </a:cubicBezTo>
                <a:lnTo>
                  <a:pt x="5419" y="4655"/>
                </a:lnTo>
                <a:cubicBezTo>
                  <a:pt x="5419" y="4650"/>
                  <a:pt x="5418" y="4646"/>
                  <a:pt x="5417" y="4642"/>
                </a:cubicBezTo>
                <a:cubicBezTo>
                  <a:pt x="5415" y="4618"/>
                  <a:pt x="5377" y="4609"/>
                  <a:pt x="5370" y="4637"/>
                </a:cubicBezTo>
                <a:lnTo>
                  <a:pt x="5368" y="4645"/>
                </a:lnTo>
                <a:lnTo>
                  <a:pt x="5366" y="4648"/>
                </a:lnTo>
                <a:lnTo>
                  <a:pt x="5364" y="4652"/>
                </a:lnTo>
                <a:lnTo>
                  <a:pt x="5356" y="4655"/>
                </a:lnTo>
                <a:cubicBezTo>
                  <a:pt x="5345" y="4634"/>
                  <a:pt x="5311" y="4630"/>
                  <a:pt x="5302" y="4658"/>
                </a:cubicBezTo>
                <a:cubicBezTo>
                  <a:pt x="5301" y="4663"/>
                  <a:pt x="5299" y="4668"/>
                  <a:pt x="5298" y="4674"/>
                </a:cubicBezTo>
                <a:cubicBezTo>
                  <a:pt x="5288" y="4652"/>
                  <a:pt x="5246" y="4650"/>
                  <a:pt x="5241" y="4678"/>
                </a:cubicBezTo>
                <a:cubicBezTo>
                  <a:pt x="5241" y="4682"/>
                  <a:pt x="5240" y="4685"/>
                  <a:pt x="5239" y="4689"/>
                </a:cubicBezTo>
                <a:cubicBezTo>
                  <a:pt x="5232" y="4692"/>
                  <a:pt x="5226" y="4697"/>
                  <a:pt x="5224" y="4707"/>
                </a:cubicBezTo>
                <a:lnTo>
                  <a:pt x="5223" y="4712"/>
                </a:lnTo>
                <a:cubicBezTo>
                  <a:pt x="5219" y="4711"/>
                  <a:pt x="5215" y="4711"/>
                  <a:pt x="5211" y="4711"/>
                </a:cubicBezTo>
                <a:cubicBezTo>
                  <a:pt x="5212" y="4707"/>
                  <a:pt x="5213" y="4702"/>
                  <a:pt x="5213" y="4697"/>
                </a:cubicBezTo>
                <a:cubicBezTo>
                  <a:pt x="5215" y="4683"/>
                  <a:pt x="5210" y="4668"/>
                  <a:pt x="5194" y="4663"/>
                </a:cubicBezTo>
                <a:cubicBezTo>
                  <a:pt x="5181" y="4660"/>
                  <a:pt x="5165" y="4667"/>
                  <a:pt x="5161" y="4681"/>
                </a:cubicBezTo>
                <a:cubicBezTo>
                  <a:pt x="5149" y="4672"/>
                  <a:pt x="5131" y="4670"/>
                  <a:pt x="5121" y="4681"/>
                </a:cubicBezTo>
                <a:cubicBezTo>
                  <a:pt x="5107" y="4660"/>
                  <a:pt x="5071" y="4658"/>
                  <a:pt x="5064" y="4688"/>
                </a:cubicBezTo>
                <a:cubicBezTo>
                  <a:pt x="5063" y="4697"/>
                  <a:pt x="5061" y="4705"/>
                  <a:pt x="5059" y="4714"/>
                </a:cubicBezTo>
                <a:cubicBezTo>
                  <a:pt x="5049" y="4716"/>
                  <a:pt x="5040" y="4722"/>
                  <a:pt x="5038" y="4734"/>
                </a:cubicBezTo>
                <a:lnTo>
                  <a:pt x="5038" y="4736"/>
                </a:lnTo>
                <a:cubicBezTo>
                  <a:pt x="5029" y="4734"/>
                  <a:pt x="5021" y="4735"/>
                  <a:pt x="5014" y="4740"/>
                </a:cubicBezTo>
                <a:cubicBezTo>
                  <a:pt x="5016" y="4714"/>
                  <a:pt x="4992" y="4699"/>
                  <a:pt x="4973" y="4703"/>
                </a:cubicBezTo>
                <a:cubicBezTo>
                  <a:pt x="4974" y="4693"/>
                  <a:pt x="4975" y="4682"/>
                  <a:pt x="4976" y="4672"/>
                </a:cubicBezTo>
                <a:cubicBezTo>
                  <a:pt x="4977" y="4644"/>
                  <a:pt x="4935" y="4639"/>
                  <a:pt x="4929" y="4665"/>
                </a:cubicBezTo>
                <a:cubicBezTo>
                  <a:pt x="4922" y="4693"/>
                  <a:pt x="4917" y="4721"/>
                  <a:pt x="4913" y="4748"/>
                </a:cubicBezTo>
                <a:lnTo>
                  <a:pt x="4911" y="4748"/>
                </a:lnTo>
                <a:cubicBezTo>
                  <a:pt x="4914" y="4725"/>
                  <a:pt x="4916" y="4702"/>
                  <a:pt x="4917" y="4679"/>
                </a:cubicBezTo>
                <a:cubicBezTo>
                  <a:pt x="4919" y="4656"/>
                  <a:pt x="4889" y="4650"/>
                  <a:pt x="4876" y="4664"/>
                </a:cubicBezTo>
                <a:cubicBezTo>
                  <a:pt x="4868" y="4644"/>
                  <a:pt x="4837" y="4641"/>
                  <a:pt x="4829" y="4666"/>
                </a:cubicBezTo>
                <a:cubicBezTo>
                  <a:pt x="4822" y="4686"/>
                  <a:pt x="4816" y="4707"/>
                  <a:pt x="4811" y="4727"/>
                </a:cubicBezTo>
                <a:cubicBezTo>
                  <a:pt x="4806" y="4730"/>
                  <a:pt x="4802" y="4733"/>
                  <a:pt x="4799" y="4738"/>
                </a:cubicBezTo>
                <a:cubicBezTo>
                  <a:pt x="4795" y="4706"/>
                  <a:pt x="4791" y="4675"/>
                  <a:pt x="4787" y="4643"/>
                </a:cubicBezTo>
                <a:cubicBezTo>
                  <a:pt x="4783" y="4615"/>
                  <a:pt x="4740" y="4603"/>
                  <a:pt x="4733" y="4636"/>
                </a:cubicBezTo>
                <a:cubicBezTo>
                  <a:pt x="4731" y="4648"/>
                  <a:pt x="4728" y="4661"/>
                  <a:pt x="4725" y="4674"/>
                </a:cubicBezTo>
                <a:cubicBezTo>
                  <a:pt x="4716" y="4675"/>
                  <a:pt x="4708" y="4679"/>
                  <a:pt x="4703" y="4687"/>
                </a:cubicBezTo>
                <a:cubicBezTo>
                  <a:pt x="4700" y="4684"/>
                  <a:pt x="4697" y="4682"/>
                  <a:pt x="4693" y="4681"/>
                </a:cubicBezTo>
                <a:cubicBezTo>
                  <a:pt x="4692" y="4677"/>
                  <a:pt x="4692" y="4673"/>
                  <a:pt x="4692" y="4669"/>
                </a:cubicBezTo>
                <a:cubicBezTo>
                  <a:pt x="4691" y="4638"/>
                  <a:pt x="4645" y="4630"/>
                  <a:pt x="4637" y="4662"/>
                </a:cubicBezTo>
                <a:cubicBezTo>
                  <a:pt x="4632" y="4681"/>
                  <a:pt x="4626" y="4701"/>
                  <a:pt x="4621" y="4720"/>
                </a:cubicBezTo>
                <a:cubicBezTo>
                  <a:pt x="4622" y="4708"/>
                  <a:pt x="4623" y="4696"/>
                  <a:pt x="4623" y="4683"/>
                </a:cubicBezTo>
                <a:cubicBezTo>
                  <a:pt x="4624" y="4662"/>
                  <a:pt x="4607" y="4654"/>
                  <a:pt x="4591" y="4658"/>
                </a:cubicBezTo>
                <a:cubicBezTo>
                  <a:pt x="4589" y="4653"/>
                  <a:pt x="4585" y="4649"/>
                  <a:pt x="4580" y="4647"/>
                </a:cubicBezTo>
                <a:lnTo>
                  <a:pt x="4580" y="4644"/>
                </a:lnTo>
                <a:cubicBezTo>
                  <a:pt x="4582" y="4626"/>
                  <a:pt x="4563" y="4622"/>
                  <a:pt x="4551" y="4629"/>
                </a:cubicBezTo>
                <a:cubicBezTo>
                  <a:pt x="4551" y="4613"/>
                  <a:pt x="4551" y="4597"/>
                  <a:pt x="4550" y="4581"/>
                </a:cubicBezTo>
                <a:cubicBezTo>
                  <a:pt x="4549" y="4551"/>
                  <a:pt x="4508" y="4552"/>
                  <a:pt x="4505" y="4581"/>
                </a:cubicBezTo>
                <a:cubicBezTo>
                  <a:pt x="4505" y="4582"/>
                  <a:pt x="4505" y="4583"/>
                  <a:pt x="4505" y="4585"/>
                </a:cubicBezTo>
                <a:cubicBezTo>
                  <a:pt x="4504" y="4585"/>
                  <a:pt x="4504" y="4585"/>
                  <a:pt x="4503" y="4585"/>
                </a:cubicBezTo>
                <a:cubicBezTo>
                  <a:pt x="4486" y="4587"/>
                  <a:pt x="4476" y="4600"/>
                  <a:pt x="4475" y="4617"/>
                </a:cubicBezTo>
                <a:lnTo>
                  <a:pt x="4474" y="4625"/>
                </a:lnTo>
                <a:cubicBezTo>
                  <a:pt x="4461" y="4624"/>
                  <a:pt x="4447" y="4629"/>
                  <a:pt x="4440" y="4642"/>
                </a:cubicBezTo>
                <a:cubicBezTo>
                  <a:pt x="4436" y="4642"/>
                  <a:pt x="4433" y="4642"/>
                  <a:pt x="4429" y="4643"/>
                </a:cubicBezTo>
                <a:cubicBezTo>
                  <a:pt x="4418" y="4620"/>
                  <a:pt x="4384" y="4618"/>
                  <a:pt x="4371" y="4637"/>
                </a:cubicBezTo>
                <a:cubicBezTo>
                  <a:pt x="4370" y="4633"/>
                  <a:pt x="4370" y="4629"/>
                  <a:pt x="4370" y="4625"/>
                </a:cubicBezTo>
                <a:cubicBezTo>
                  <a:pt x="4368" y="4595"/>
                  <a:pt x="4336" y="4586"/>
                  <a:pt x="4317" y="4598"/>
                </a:cubicBezTo>
                <a:cubicBezTo>
                  <a:pt x="4306" y="4597"/>
                  <a:pt x="4294" y="4602"/>
                  <a:pt x="4287" y="4612"/>
                </a:cubicBezTo>
                <a:cubicBezTo>
                  <a:pt x="4284" y="4611"/>
                  <a:pt x="4281" y="4611"/>
                  <a:pt x="4278" y="4611"/>
                </a:cubicBezTo>
                <a:cubicBezTo>
                  <a:pt x="4277" y="4600"/>
                  <a:pt x="4269" y="4593"/>
                  <a:pt x="4260" y="4590"/>
                </a:cubicBezTo>
                <a:cubicBezTo>
                  <a:pt x="4260" y="4587"/>
                  <a:pt x="4260" y="4584"/>
                  <a:pt x="4259" y="4581"/>
                </a:cubicBezTo>
                <a:cubicBezTo>
                  <a:pt x="4257" y="4552"/>
                  <a:pt x="4215" y="4551"/>
                  <a:pt x="4214" y="4581"/>
                </a:cubicBezTo>
                <a:cubicBezTo>
                  <a:pt x="4214" y="4597"/>
                  <a:pt x="4214" y="4613"/>
                  <a:pt x="4214" y="4629"/>
                </a:cubicBezTo>
                <a:cubicBezTo>
                  <a:pt x="4201" y="4622"/>
                  <a:pt x="4183" y="4626"/>
                  <a:pt x="4184" y="4644"/>
                </a:cubicBezTo>
                <a:lnTo>
                  <a:pt x="4185" y="4647"/>
                </a:lnTo>
                <a:cubicBezTo>
                  <a:pt x="4180" y="4649"/>
                  <a:pt x="4176" y="4653"/>
                  <a:pt x="4173" y="4658"/>
                </a:cubicBezTo>
                <a:cubicBezTo>
                  <a:pt x="4158" y="4654"/>
                  <a:pt x="4141" y="4662"/>
                  <a:pt x="4141" y="4683"/>
                </a:cubicBezTo>
                <a:cubicBezTo>
                  <a:pt x="4141" y="4696"/>
                  <a:pt x="4143" y="4708"/>
                  <a:pt x="4143" y="4720"/>
                </a:cubicBezTo>
                <a:cubicBezTo>
                  <a:pt x="4138" y="4701"/>
                  <a:pt x="4133" y="4681"/>
                  <a:pt x="4128" y="4662"/>
                </a:cubicBezTo>
                <a:cubicBezTo>
                  <a:pt x="4119" y="4630"/>
                  <a:pt x="4074" y="4638"/>
                  <a:pt x="4072" y="4669"/>
                </a:cubicBezTo>
                <a:cubicBezTo>
                  <a:pt x="4072" y="4673"/>
                  <a:pt x="4072" y="4677"/>
                  <a:pt x="4072" y="4681"/>
                </a:cubicBezTo>
                <a:cubicBezTo>
                  <a:pt x="4068" y="4682"/>
                  <a:pt x="4064" y="4684"/>
                  <a:pt x="4061" y="4687"/>
                </a:cubicBezTo>
                <a:cubicBezTo>
                  <a:pt x="4056" y="4679"/>
                  <a:pt x="4048" y="4675"/>
                  <a:pt x="4039" y="4674"/>
                </a:cubicBezTo>
                <a:cubicBezTo>
                  <a:pt x="4037" y="4661"/>
                  <a:pt x="4034" y="4648"/>
                  <a:pt x="4031" y="4636"/>
                </a:cubicBezTo>
                <a:cubicBezTo>
                  <a:pt x="4025" y="4603"/>
                  <a:pt x="3981" y="4615"/>
                  <a:pt x="3978" y="4643"/>
                </a:cubicBezTo>
                <a:cubicBezTo>
                  <a:pt x="3974" y="4675"/>
                  <a:pt x="3970" y="4706"/>
                  <a:pt x="3966" y="4738"/>
                </a:cubicBezTo>
                <a:cubicBezTo>
                  <a:pt x="3963" y="4733"/>
                  <a:pt x="3958" y="4730"/>
                  <a:pt x="3954" y="4727"/>
                </a:cubicBezTo>
                <a:cubicBezTo>
                  <a:pt x="3948" y="4707"/>
                  <a:pt x="3943" y="4686"/>
                  <a:pt x="3936" y="4666"/>
                </a:cubicBezTo>
                <a:cubicBezTo>
                  <a:pt x="3927" y="4641"/>
                  <a:pt x="3897" y="4644"/>
                  <a:pt x="3889" y="4664"/>
                </a:cubicBezTo>
                <a:cubicBezTo>
                  <a:pt x="3876" y="4650"/>
                  <a:pt x="3846" y="4656"/>
                  <a:pt x="3847" y="4679"/>
                </a:cubicBezTo>
                <a:cubicBezTo>
                  <a:pt x="3849" y="4702"/>
                  <a:pt x="3851" y="4725"/>
                  <a:pt x="3853" y="4748"/>
                </a:cubicBezTo>
                <a:lnTo>
                  <a:pt x="3852" y="4748"/>
                </a:lnTo>
                <a:cubicBezTo>
                  <a:pt x="3847" y="4721"/>
                  <a:pt x="3842" y="4693"/>
                  <a:pt x="3836" y="4665"/>
                </a:cubicBezTo>
                <a:cubicBezTo>
                  <a:pt x="3830" y="4639"/>
                  <a:pt x="3787" y="4644"/>
                  <a:pt x="3788" y="4672"/>
                </a:cubicBezTo>
                <a:cubicBezTo>
                  <a:pt x="3789" y="4682"/>
                  <a:pt x="3790" y="4693"/>
                  <a:pt x="3791" y="4703"/>
                </a:cubicBezTo>
                <a:cubicBezTo>
                  <a:pt x="3772" y="4699"/>
                  <a:pt x="3748" y="4714"/>
                  <a:pt x="3751" y="4740"/>
                </a:cubicBezTo>
                <a:cubicBezTo>
                  <a:pt x="3744" y="4735"/>
                  <a:pt x="3735" y="4734"/>
                  <a:pt x="3727" y="4736"/>
                </a:cubicBezTo>
                <a:lnTo>
                  <a:pt x="3727" y="4734"/>
                </a:lnTo>
                <a:cubicBezTo>
                  <a:pt x="3725" y="4722"/>
                  <a:pt x="3716" y="4716"/>
                  <a:pt x="3705" y="4714"/>
                </a:cubicBezTo>
                <a:cubicBezTo>
                  <a:pt x="3704" y="4705"/>
                  <a:pt x="3702" y="4697"/>
                  <a:pt x="3700" y="4688"/>
                </a:cubicBezTo>
                <a:cubicBezTo>
                  <a:pt x="3693" y="4658"/>
                  <a:pt x="3657" y="4660"/>
                  <a:pt x="3644" y="4681"/>
                </a:cubicBezTo>
                <a:cubicBezTo>
                  <a:pt x="3633" y="4670"/>
                  <a:pt x="3616" y="4672"/>
                  <a:pt x="3604" y="4681"/>
                </a:cubicBezTo>
                <a:cubicBezTo>
                  <a:pt x="3599" y="4667"/>
                  <a:pt x="3583" y="4660"/>
                  <a:pt x="3570" y="4663"/>
                </a:cubicBezTo>
                <a:cubicBezTo>
                  <a:pt x="3554" y="4668"/>
                  <a:pt x="3549" y="4683"/>
                  <a:pt x="3551" y="4697"/>
                </a:cubicBezTo>
                <a:cubicBezTo>
                  <a:pt x="3552" y="4702"/>
                  <a:pt x="3553" y="4707"/>
                  <a:pt x="3553" y="4711"/>
                </a:cubicBezTo>
                <a:cubicBezTo>
                  <a:pt x="3549" y="4711"/>
                  <a:pt x="3545" y="4711"/>
                  <a:pt x="3542" y="4712"/>
                </a:cubicBezTo>
                <a:lnTo>
                  <a:pt x="3541" y="4707"/>
                </a:lnTo>
                <a:cubicBezTo>
                  <a:pt x="3539" y="4697"/>
                  <a:pt x="3533" y="4692"/>
                  <a:pt x="3525" y="4689"/>
                </a:cubicBezTo>
                <a:cubicBezTo>
                  <a:pt x="3525" y="4685"/>
                  <a:pt x="3524" y="4682"/>
                  <a:pt x="3523" y="4678"/>
                </a:cubicBezTo>
                <a:cubicBezTo>
                  <a:pt x="3519" y="4650"/>
                  <a:pt x="3476" y="4652"/>
                  <a:pt x="3467" y="4674"/>
                </a:cubicBezTo>
                <a:cubicBezTo>
                  <a:pt x="3465" y="4668"/>
                  <a:pt x="3464" y="4663"/>
                  <a:pt x="3462" y="4658"/>
                </a:cubicBezTo>
                <a:cubicBezTo>
                  <a:pt x="3454" y="4630"/>
                  <a:pt x="3419" y="4634"/>
                  <a:pt x="3409" y="4655"/>
                </a:cubicBezTo>
                <a:lnTo>
                  <a:pt x="3400" y="4652"/>
                </a:lnTo>
                <a:lnTo>
                  <a:pt x="3399" y="4648"/>
                </a:lnTo>
                <a:lnTo>
                  <a:pt x="3397" y="4645"/>
                </a:lnTo>
                <a:lnTo>
                  <a:pt x="3395" y="4637"/>
                </a:lnTo>
                <a:cubicBezTo>
                  <a:pt x="3387" y="4609"/>
                  <a:pt x="3349" y="4618"/>
                  <a:pt x="3348" y="4642"/>
                </a:cubicBezTo>
                <a:cubicBezTo>
                  <a:pt x="3346" y="4646"/>
                  <a:pt x="3345" y="4650"/>
                  <a:pt x="3346" y="4655"/>
                </a:cubicBezTo>
                <a:lnTo>
                  <a:pt x="3347" y="4664"/>
                </a:lnTo>
                <a:cubicBezTo>
                  <a:pt x="3338" y="4665"/>
                  <a:pt x="3331" y="4670"/>
                  <a:pt x="3328" y="4679"/>
                </a:cubicBezTo>
                <a:cubicBezTo>
                  <a:pt x="3326" y="4665"/>
                  <a:pt x="3323" y="4651"/>
                  <a:pt x="3320" y="4637"/>
                </a:cubicBezTo>
                <a:cubicBezTo>
                  <a:pt x="3315" y="4611"/>
                  <a:pt x="3279" y="4619"/>
                  <a:pt x="3277" y="4643"/>
                </a:cubicBezTo>
                <a:cubicBezTo>
                  <a:pt x="3267" y="4646"/>
                  <a:pt x="3258" y="4656"/>
                  <a:pt x="3258" y="4669"/>
                </a:cubicBezTo>
                <a:cubicBezTo>
                  <a:pt x="3251" y="4633"/>
                  <a:pt x="3243" y="4597"/>
                  <a:pt x="3233" y="4562"/>
                </a:cubicBezTo>
                <a:cubicBezTo>
                  <a:pt x="3225" y="4535"/>
                  <a:pt x="3178" y="4539"/>
                  <a:pt x="3182" y="4569"/>
                </a:cubicBezTo>
                <a:lnTo>
                  <a:pt x="3183" y="4576"/>
                </a:lnTo>
                <a:lnTo>
                  <a:pt x="3183" y="4576"/>
                </a:lnTo>
                <a:lnTo>
                  <a:pt x="3184" y="4577"/>
                </a:lnTo>
                <a:cubicBezTo>
                  <a:pt x="3184" y="4582"/>
                  <a:pt x="3185" y="4587"/>
                  <a:pt x="3186" y="4592"/>
                </a:cubicBezTo>
                <a:cubicBezTo>
                  <a:pt x="3180" y="4567"/>
                  <a:pt x="3175" y="4542"/>
                  <a:pt x="3168" y="4516"/>
                </a:cubicBezTo>
                <a:cubicBezTo>
                  <a:pt x="3162" y="4491"/>
                  <a:pt x="3126" y="4502"/>
                  <a:pt x="3130" y="4527"/>
                </a:cubicBezTo>
                <a:cubicBezTo>
                  <a:pt x="3131" y="4535"/>
                  <a:pt x="3133" y="4544"/>
                  <a:pt x="3134" y="4552"/>
                </a:cubicBezTo>
                <a:cubicBezTo>
                  <a:pt x="3130" y="4553"/>
                  <a:pt x="3126" y="4556"/>
                  <a:pt x="3123" y="4560"/>
                </a:cubicBezTo>
                <a:cubicBezTo>
                  <a:pt x="3121" y="4554"/>
                  <a:pt x="3119" y="4548"/>
                  <a:pt x="3116" y="4543"/>
                </a:cubicBezTo>
                <a:cubicBezTo>
                  <a:pt x="3114" y="4536"/>
                  <a:pt x="3107" y="4532"/>
                  <a:pt x="3100" y="4532"/>
                </a:cubicBezTo>
                <a:cubicBezTo>
                  <a:pt x="3096" y="4492"/>
                  <a:pt x="3094" y="4452"/>
                  <a:pt x="3094" y="4411"/>
                </a:cubicBezTo>
                <a:cubicBezTo>
                  <a:pt x="3094" y="4349"/>
                  <a:pt x="3099" y="4288"/>
                  <a:pt x="3108" y="4228"/>
                </a:cubicBezTo>
                <a:cubicBezTo>
                  <a:pt x="3107" y="4238"/>
                  <a:pt x="3107" y="4248"/>
                  <a:pt x="3107" y="4259"/>
                </a:cubicBezTo>
                <a:cubicBezTo>
                  <a:pt x="3107" y="4274"/>
                  <a:pt x="3131" y="4278"/>
                  <a:pt x="3134" y="4262"/>
                </a:cubicBezTo>
                <a:cubicBezTo>
                  <a:pt x="3135" y="4256"/>
                  <a:pt x="3137" y="4250"/>
                  <a:pt x="3138" y="4244"/>
                </a:cubicBezTo>
                <a:cubicBezTo>
                  <a:pt x="3146" y="4247"/>
                  <a:pt x="3155" y="4244"/>
                  <a:pt x="3158" y="4233"/>
                </a:cubicBezTo>
                <a:cubicBezTo>
                  <a:pt x="3168" y="4200"/>
                  <a:pt x="3178" y="4166"/>
                  <a:pt x="3188" y="4132"/>
                </a:cubicBezTo>
                <a:cubicBezTo>
                  <a:pt x="3188" y="4143"/>
                  <a:pt x="3188" y="4153"/>
                  <a:pt x="3188" y="4164"/>
                </a:cubicBezTo>
                <a:cubicBezTo>
                  <a:pt x="3189" y="4183"/>
                  <a:pt x="3214" y="4186"/>
                  <a:pt x="3220" y="4168"/>
                </a:cubicBezTo>
                <a:cubicBezTo>
                  <a:pt x="3226" y="4152"/>
                  <a:pt x="3231" y="4136"/>
                  <a:pt x="3237" y="4120"/>
                </a:cubicBezTo>
                <a:lnTo>
                  <a:pt x="3242" y="4118"/>
                </a:lnTo>
                <a:cubicBezTo>
                  <a:pt x="3242" y="4125"/>
                  <a:pt x="3242" y="4132"/>
                  <a:pt x="3242" y="4139"/>
                </a:cubicBezTo>
                <a:cubicBezTo>
                  <a:pt x="3243" y="4154"/>
                  <a:pt x="3263" y="4161"/>
                  <a:pt x="3271" y="4147"/>
                </a:cubicBezTo>
                <a:cubicBezTo>
                  <a:pt x="3276" y="4138"/>
                  <a:pt x="3281" y="4128"/>
                  <a:pt x="3286" y="4119"/>
                </a:cubicBezTo>
                <a:cubicBezTo>
                  <a:pt x="3285" y="4134"/>
                  <a:pt x="3310" y="4141"/>
                  <a:pt x="3317" y="4126"/>
                </a:cubicBezTo>
                <a:cubicBezTo>
                  <a:pt x="3324" y="4111"/>
                  <a:pt x="3331" y="4096"/>
                  <a:pt x="3339" y="4081"/>
                </a:cubicBezTo>
                <a:cubicBezTo>
                  <a:pt x="3350" y="4078"/>
                  <a:pt x="3360" y="4071"/>
                  <a:pt x="3368" y="4062"/>
                </a:cubicBezTo>
                <a:cubicBezTo>
                  <a:pt x="3368" y="4067"/>
                  <a:pt x="3367" y="4071"/>
                  <a:pt x="3367" y="4075"/>
                </a:cubicBezTo>
                <a:cubicBezTo>
                  <a:pt x="3367" y="4098"/>
                  <a:pt x="3402" y="4098"/>
                  <a:pt x="3403" y="4075"/>
                </a:cubicBezTo>
                <a:cubicBezTo>
                  <a:pt x="3403" y="4069"/>
                  <a:pt x="3403" y="4062"/>
                  <a:pt x="3403" y="4055"/>
                </a:cubicBezTo>
                <a:lnTo>
                  <a:pt x="3409" y="4052"/>
                </a:lnTo>
                <a:cubicBezTo>
                  <a:pt x="3410" y="4065"/>
                  <a:pt x="3413" y="4078"/>
                  <a:pt x="3421" y="4089"/>
                </a:cubicBezTo>
                <a:cubicBezTo>
                  <a:pt x="3431" y="4103"/>
                  <a:pt x="3455" y="4111"/>
                  <a:pt x="3468" y="4095"/>
                </a:cubicBezTo>
                <a:lnTo>
                  <a:pt x="3469" y="4093"/>
                </a:lnTo>
                <a:lnTo>
                  <a:pt x="3476" y="4097"/>
                </a:lnTo>
                <a:cubicBezTo>
                  <a:pt x="3494" y="4106"/>
                  <a:pt x="3510" y="4098"/>
                  <a:pt x="3518" y="4081"/>
                </a:cubicBezTo>
                <a:cubicBezTo>
                  <a:pt x="3523" y="4081"/>
                  <a:pt x="3527" y="4082"/>
                  <a:pt x="3532" y="4081"/>
                </a:cubicBezTo>
                <a:cubicBezTo>
                  <a:pt x="3536" y="4087"/>
                  <a:pt x="3543" y="4090"/>
                  <a:pt x="3551" y="4091"/>
                </a:cubicBezTo>
                <a:cubicBezTo>
                  <a:pt x="3551" y="4095"/>
                  <a:pt x="3551" y="4099"/>
                  <a:pt x="3551" y="4103"/>
                </a:cubicBezTo>
                <a:cubicBezTo>
                  <a:pt x="3552" y="4120"/>
                  <a:pt x="3577" y="4130"/>
                  <a:pt x="3586" y="4112"/>
                </a:cubicBezTo>
                <a:cubicBezTo>
                  <a:pt x="3592" y="4101"/>
                  <a:pt x="3597" y="4090"/>
                  <a:pt x="3602" y="4079"/>
                </a:cubicBezTo>
                <a:cubicBezTo>
                  <a:pt x="3613" y="4079"/>
                  <a:pt x="3622" y="4076"/>
                  <a:pt x="3630" y="4071"/>
                </a:cubicBezTo>
                <a:cubicBezTo>
                  <a:pt x="3629" y="4083"/>
                  <a:pt x="3627" y="4094"/>
                  <a:pt x="3626" y="4106"/>
                </a:cubicBezTo>
                <a:cubicBezTo>
                  <a:pt x="3624" y="4132"/>
                  <a:pt x="3659" y="4137"/>
                  <a:pt x="3671" y="4118"/>
                </a:cubicBezTo>
                <a:lnTo>
                  <a:pt x="3674" y="4113"/>
                </a:lnTo>
                <a:cubicBezTo>
                  <a:pt x="3674" y="4120"/>
                  <a:pt x="3673" y="4126"/>
                  <a:pt x="3673" y="4133"/>
                </a:cubicBezTo>
                <a:cubicBezTo>
                  <a:pt x="3673" y="4158"/>
                  <a:pt x="3705" y="4163"/>
                  <a:pt x="3718" y="4145"/>
                </a:cubicBezTo>
                <a:cubicBezTo>
                  <a:pt x="3735" y="4120"/>
                  <a:pt x="3749" y="4094"/>
                  <a:pt x="3760" y="4067"/>
                </a:cubicBezTo>
                <a:lnTo>
                  <a:pt x="3760" y="4068"/>
                </a:lnTo>
                <a:cubicBezTo>
                  <a:pt x="3760" y="4087"/>
                  <a:pt x="3787" y="4101"/>
                  <a:pt x="3801" y="4085"/>
                </a:cubicBezTo>
                <a:cubicBezTo>
                  <a:pt x="3808" y="4076"/>
                  <a:pt x="3814" y="4067"/>
                  <a:pt x="3819" y="4058"/>
                </a:cubicBezTo>
                <a:cubicBezTo>
                  <a:pt x="3820" y="4079"/>
                  <a:pt x="3824" y="4099"/>
                  <a:pt x="3834" y="4117"/>
                </a:cubicBezTo>
                <a:cubicBezTo>
                  <a:pt x="3842" y="4130"/>
                  <a:pt x="3858" y="4132"/>
                  <a:pt x="3869" y="4124"/>
                </a:cubicBezTo>
                <a:cubicBezTo>
                  <a:pt x="3877" y="4139"/>
                  <a:pt x="3903" y="4144"/>
                  <a:pt x="3912" y="4125"/>
                </a:cubicBezTo>
                <a:cubicBezTo>
                  <a:pt x="3925" y="4095"/>
                  <a:pt x="3937" y="4063"/>
                  <a:pt x="3946" y="4032"/>
                </a:cubicBezTo>
                <a:cubicBezTo>
                  <a:pt x="3946" y="4048"/>
                  <a:pt x="3947" y="4064"/>
                  <a:pt x="3947" y="4079"/>
                </a:cubicBezTo>
                <a:cubicBezTo>
                  <a:pt x="3947" y="4111"/>
                  <a:pt x="3992" y="4117"/>
                  <a:pt x="4001" y="4087"/>
                </a:cubicBezTo>
                <a:cubicBezTo>
                  <a:pt x="4011" y="4053"/>
                  <a:pt x="4021" y="4019"/>
                  <a:pt x="4031" y="3985"/>
                </a:cubicBezTo>
                <a:cubicBezTo>
                  <a:pt x="4032" y="4021"/>
                  <a:pt x="4032" y="4058"/>
                  <a:pt x="4032" y="4095"/>
                </a:cubicBezTo>
                <a:cubicBezTo>
                  <a:pt x="4033" y="4112"/>
                  <a:pt x="4050" y="4129"/>
                  <a:pt x="4068" y="4122"/>
                </a:cubicBezTo>
                <a:cubicBezTo>
                  <a:pt x="4091" y="4114"/>
                  <a:pt x="4104" y="4097"/>
                  <a:pt x="4110" y="4074"/>
                </a:cubicBezTo>
                <a:cubicBezTo>
                  <a:pt x="4110" y="4081"/>
                  <a:pt x="4111" y="4089"/>
                  <a:pt x="4111" y="4096"/>
                </a:cubicBezTo>
                <a:cubicBezTo>
                  <a:pt x="4112" y="4123"/>
                  <a:pt x="4147" y="4133"/>
                  <a:pt x="4162" y="4110"/>
                </a:cubicBezTo>
                <a:cubicBezTo>
                  <a:pt x="4169" y="4098"/>
                  <a:pt x="4175" y="4087"/>
                  <a:pt x="4179" y="4074"/>
                </a:cubicBezTo>
                <a:cubicBezTo>
                  <a:pt x="4187" y="4092"/>
                  <a:pt x="4214" y="4098"/>
                  <a:pt x="4225" y="4083"/>
                </a:cubicBezTo>
                <a:cubicBezTo>
                  <a:pt x="4240" y="4091"/>
                  <a:pt x="4264" y="4087"/>
                  <a:pt x="4267" y="4067"/>
                </a:cubicBezTo>
                <a:lnTo>
                  <a:pt x="4267" y="4060"/>
                </a:lnTo>
                <a:lnTo>
                  <a:pt x="4268" y="4060"/>
                </a:lnTo>
                <a:lnTo>
                  <a:pt x="4268" y="4058"/>
                </a:lnTo>
                <a:cubicBezTo>
                  <a:pt x="4269" y="4051"/>
                  <a:pt x="4269" y="4044"/>
                  <a:pt x="4270" y="4037"/>
                </a:cubicBezTo>
                <a:cubicBezTo>
                  <a:pt x="4281" y="4038"/>
                  <a:pt x="4293" y="4034"/>
                  <a:pt x="4298" y="4023"/>
                </a:cubicBezTo>
                <a:cubicBezTo>
                  <a:pt x="4306" y="4025"/>
                  <a:pt x="4314" y="4024"/>
                  <a:pt x="4320" y="4019"/>
                </a:cubicBezTo>
                <a:cubicBezTo>
                  <a:pt x="4326" y="4022"/>
                  <a:pt x="4333" y="4024"/>
                  <a:pt x="4339" y="4024"/>
                </a:cubicBezTo>
                <a:cubicBezTo>
                  <a:pt x="4348" y="4033"/>
                  <a:pt x="4362" y="4036"/>
                  <a:pt x="4374" y="4029"/>
                </a:cubicBezTo>
                <a:cubicBezTo>
                  <a:pt x="4383" y="4052"/>
                  <a:pt x="4414" y="4055"/>
                  <a:pt x="4431" y="4033"/>
                </a:cubicBezTo>
                <a:cubicBezTo>
                  <a:pt x="4438" y="4024"/>
                  <a:pt x="4443" y="4013"/>
                  <a:pt x="4447" y="4002"/>
                </a:cubicBezTo>
                <a:cubicBezTo>
                  <a:pt x="4452" y="4004"/>
                  <a:pt x="4457" y="4004"/>
                  <a:pt x="4462" y="4004"/>
                </a:cubicBezTo>
                <a:cubicBezTo>
                  <a:pt x="4463" y="4007"/>
                  <a:pt x="4463" y="4010"/>
                  <a:pt x="4463" y="4012"/>
                </a:cubicBezTo>
                <a:cubicBezTo>
                  <a:pt x="4464" y="4031"/>
                  <a:pt x="4480" y="4039"/>
                  <a:pt x="4494" y="4037"/>
                </a:cubicBezTo>
                <a:cubicBezTo>
                  <a:pt x="4495" y="4044"/>
                  <a:pt x="4496" y="4051"/>
                  <a:pt x="4497" y="4058"/>
                </a:cubicBezTo>
                <a:lnTo>
                  <a:pt x="4497" y="4060"/>
                </a:lnTo>
                <a:lnTo>
                  <a:pt x="4497" y="4060"/>
                </a:lnTo>
                <a:lnTo>
                  <a:pt x="4498" y="4067"/>
                </a:lnTo>
                <a:cubicBezTo>
                  <a:pt x="4501" y="4087"/>
                  <a:pt x="4524" y="4091"/>
                  <a:pt x="4539" y="4083"/>
                </a:cubicBezTo>
                <a:cubicBezTo>
                  <a:pt x="4551" y="4098"/>
                  <a:pt x="4578" y="4092"/>
                  <a:pt x="4585" y="4074"/>
                </a:cubicBezTo>
                <a:cubicBezTo>
                  <a:pt x="4590" y="4087"/>
                  <a:pt x="4595" y="4098"/>
                  <a:pt x="4603" y="4110"/>
                </a:cubicBezTo>
                <a:cubicBezTo>
                  <a:pt x="4617" y="4133"/>
                  <a:pt x="4652" y="4123"/>
                  <a:pt x="4654" y="4096"/>
                </a:cubicBezTo>
                <a:cubicBezTo>
                  <a:pt x="4654" y="4089"/>
                  <a:pt x="4654" y="4081"/>
                  <a:pt x="4655" y="4074"/>
                </a:cubicBezTo>
                <a:cubicBezTo>
                  <a:pt x="4661" y="4097"/>
                  <a:pt x="4674" y="4114"/>
                  <a:pt x="4696" y="4122"/>
                </a:cubicBezTo>
                <a:cubicBezTo>
                  <a:pt x="4714" y="4129"/>
                  <a:pt x="4732" y="4112"/>
                  <a:pt x="4732" y="4095"/>
                </a:cubicBezTo>
                <a:cubicBezTo>
                  <a:pt x="4733" y="4058"/>
                  <a:pt x="4733" y="4021"/>
                  <a:pt x="4733" y="3985"/>
                </a:cubicBezTo>
                <a:cubicBezTo>
                  <a:pt x="4743" y="4019"/>
                  <a:pt x="4753" y="4053"/>
                  <a:pt x="4763" y="4087"/>
                </a:cubicBezTo>
                <a:cubicBezTo>
                  <a:pt x="4772" y="4117"/>
                  <a:pt x="4817" y="4111"/>
                  <a:pt x="4818" y="4079"/>
                </a:cubicBezTo>
                <a:cubicBezTo>
                  <a:pt x="4818" y="4064"/>
                  <a:pt x="4818" y="4048"/>
                  <a:pt x="4818" y="4032"/>
                </a:cubicBezTo>
                <a:cubicBezTo>
                  <a:pt x="4828" y="4063"/>
                  <a:pt x="4839" y="4095"/>
                  <a:pt x="4853" y="4125"/>
                </a:cubicBezTo>
                <a:cubicBezTo>
                  <a:pt x="4861" y="4144"/>
                  <a:pt x="4887" y="4139"/>
                  <a:pt x="4896" y="4124"/>
                </a:cubicBezTo>
                <a:cubicBezTo>
                  <a:pt x="4906" y="4132"/>
                  <a:pt x="4923" y="4130"/>
                  <a:pt x="4930" y="4117"/>
                </a:cubicBezTo>
                <a:cubicBezTo>
                  <a:pt x="4941" y="4099"/>
                  <a:pt x="4945" y="4079"/>
                  <a:pt x="4946" y="4058"/>
                </a:cubicBezTo>
                <a:cubicBezTo>
                  <a:pt x="4951" y="4067"/>
                  <a:pt x="4957" y="4076"/>
                  <a:pt x="4964" y="4085"/>
                </a:cubicBezTo>
                <a:cubicBezTo>
                  <a:pt x="4977" y="4101"/>
                  <a:pt x="5004" y="4087"/>
                  <a:pt x="5004" y="4068"/>
                </a:cubicBezTo>
                <a:lnTo>
                  <a:pt x="5004" y="4067"/>
                </a:lnTo>
                <a:cubicBezTo>
                  <a:pt x="5016" y="4094"/>
                  <a:pt x="5030" y="4120"/>
                  <a:pt x="5047" y="4145"/>
                </a:cubicBezTo>
                <a:cubicBezTo>
                  <a:pt x="5060" y="4163"/>
                  <a:pt x="5092" y="4158"/>
                  <a:pt x="5091" y="4133"/>
                </a:cubicBezTo>
                <a:cubicBezTo>
                  <a:pt x="5091" y="4126"/>
                  <a:pt x="5090" y="4120"/>
                  <a:pt x="5090" y="4113"/>
                </a:cubicBezTo>
                <a:lnTo>
                  <a:pt x="5093" y="4118"/>
                </a:lnTo>
                <a:cubicBezTo>
                  <a:pt x="5105" y="4137"/>
                  <a:pt x="5141" y="4132"/>
                  <a:pt x="5138" y="4106"/>
                </a:cubicBezTo>
                <a:cubicBezTo>
                  <a:pt x="5137" y="4094"/>
                  <a:pt x="5136" y="4083"/>
                  <a:pt x="5134" y="4071"/>
                </a:cubicBezTo>
                <a:cubicBezTo>
                  <a:pt x="5143" y="4076"/>
                  <a:pt x="5152" y="4079"/>
                  <a:pt x="5162" y="4079"/>
                </a:cubicBezTo>
                <a:cubicBezTo>
                  <a:pt x="5167" y="4090"/>
                  <a:pt x="5173" y="4101"/>
                  <a:pt x="5178" y="4112"/>
                </a:cubicBezTo>
                <a:cubicBezTo>
                  <a:pt x="5187" y="4130"/>
                  <a:pt x="5212" y="4120"/>
                  <a:pt x="5213" y="4103"/>
                </a:cubicBezTo>
                <a:cubicBezTo>
                  <a:pt x="5213" y="4099"/>
                  <a:pt x="5213" y="4095"/>
                  <a:pt x="5213" y="4091"/>
                </a:cubicBezTo>
                <a:cubicBezTo>
                  <a:pt x="5221" y="4090"/>
                  <a:pt x="5228" y="4087"/>
                  <a:pt x="5233" y="4081"/>
                </a:cubicBezTo>
                <a:cubicBezTo>
                  <a:pt x="5237" y="4082"/>
                  <a:pt x="5242" y="4081"/>
                  <a:pt x="5247" y="4081"/>
                </a:cubicBezTo>
                <a:cubicBezTo>
                  <a:pt x="5254" y="4098"/>
                  <a:pt x="5271" y="4106"/>
                  <a:pt x="5289" y="4097"/>
                </a:cubicBezTo>
                <a:lnTo>
                  <a:pt x="5295" y="4093"/>
                </a:lnTo>
                <a:lnTo>
                  <a:pt x="5297" y="4095"/>
                </a:lnTo>
                <a:cubicBezTo>
                  <a:pt x="5310" y="4111"/>
                  <a:pt x="5333" y="4103"/>
                  <a:pt x="5343" y="4089"/>
                </a:cubicBezTo>
                <a:cubicBezTo>
                  <a:pt x="5351" y="4078"/>
                  <a:pt x="5355" y="4065"/>
                  <a:pt x="5356" y="4052"/>
                </a:cubicBezTo>
                <a:lnTo>
                  <a:pt x="5361" y="4055"/>
                </a:lnTo>
                <a:cubicBezTo>
                  <a:pt x="5361" y="4062"/>
                  <a:pt x="5361" y="4069"/>
                  <a:pt x="5362" y="4075"/>
                </a:cubicBezTo>
                <a:cubicBezTo>
                  <a:pt x="5362" y="4098"/>
                  <a:pt x="5397" y="4098"/>
                  <a:pt x="5397" y="4075"/>
                </a:cubicBezTo>
                <a:cubicBezTo>
                  <a:pt x="5397" y="4071"/>
                  <a:pt x="5397" y="4067"/>
                  <a:pt x="5397" y="4062"/>
                </a:cubicBezTo>
                <a:cubicBezTo>
                  <a:pt x="5405" y="4071"/>
                  <a:pt x="5414" y="4078"/>
                  <a:pt x="5426" y="4081"/>
                </a:cubicBezTo>
                <a:cubicBezTo>
                  <a:pt x="5433" y="4096"/>
                  <a:pt x="5441" y="4111"/>
                  <a:pt x="5448" y="4126"/>
                </a:cubicBezTo>
                <a:cubicBezTo>
                  <a:pt x="5454" y="4141"/>
                  <a:pt x="5479" y="4134"/>
                  <a:pt x="5479" y="4119"/>
                </a:cubicBezTo>
                <a:moveTo>
                  <a:pt x="5413" y="5196"/>
                </a:moveTo>
                <a:cubicBezTo>
                  <a:pt x="5389" y="5233"/>
                  <a:pt x="5363" y="5269"/>
                  <a:pt x="5336" y="5304"/>
                </a:cubicBezTo>
                <a:cubicBezTo>
                  <a:pt x="5324" y="5312"/>
                  <a:pt x="5313" y="5322"/>
                  <a:pt x="5302" y="5330"/>
                </a:cubicBezTo>
                <a:cubicBezTo>
                  <a:pt x="5279" y="5347"/>
                  <a:pt x="5258" y="5365"/>
                  <a:pt x="5237" y="5384"/>
                </a:cubicBezTo>
                <a:cubicBezTo>
                  <a:pt x="5220" y="5398"/>
                  <a:pt x="5202" y="5412"/>
                  <a:pt x="5184" y="5427"/>
                </a:cubicBezTo>
                <a:cubicBezTo>
                  <a:pt x="5179" y="5410"/>
                  <a:pt x="5159" y="5401"/>
                  <a:pt x="5142" y="5415"/>
                </a:cubicBezTo>
                <a:cubicBezTo>
                  <a:pt x="5141" y="5416"/>
                  <a:pt x="5140" y="5417"/>
                  <a:pt x="5138" y="5418"/>
                </a:cubicBezTo>
                <a:cubicBezTo>
                  <a:pt x="5129" y="5413"/>
                  <a:pt x="5116" y="5413"/>
                  <a:pt x="5108" y="5426"/>
                </a:cubicBezTo>
                <a:cubicBezTo>
                  <a:pt x="5100" y="5437"/>
                  <a:pt x="5093" y="5448"/>
                  <a:pt x="5086" y="5460"/>
                </a:cubicBezTo>
                <a:cubicBezTo>
                  <a:pt x="5081" y="5444"/>
                  <a:pt x="5060" y="5434"/>
                  <a:pt x="5047" y="5449"/>
                </a:cubicBezTo>
                <a:cubicBezTo>
                  <a:pt x="5046" y="5450"/>
                  <a:pt x="5045" y="5451"/>
                  <a:pt x="5044" y="5452"/>
                </a:cubicBezTo>
                <a:cubicBezTo>
                  <a:pt x="5034" y="5447"/>
                  <a:pt x="5021" y="5448"/>
                  <a:pt x="5013" y="5460"/>
                </a:cubicBezTo>
                <a:cubicBezTo>
                  <a:pt x="4991" y="5492"/>
                  <a:pt x="4969" y="5523"/>
                  <a:pt x="4947" y="5554"/>
                </a:cubicBezTo>
                <a:lnTo>
                  <a:pt x="4945" y="5550"/>
                </a:lnTo>
                <a:cubicBezTo>
                  <a:pt x="4949" y="5542"/>
                  <a:pt x="4953" y="5533"/>
                  <a:pt x="4957" y="5524"/>
                </a:cubicBezTo>
                <a:cubicBezTo>
                  <a:pt x="4971" y="5495"/>
                  <a:pt x="4933" y="5469"/>
                  <a:pt x="4914" y="5489"/>
                </a:cubicBezTo>
                <a:cubicBezTo>
                  <a:pt x="4908" y="5468"/>
                  <a:pt x="4873" y="5459"/>
                  <a:pt x="4861" y="5482"/>
                </a:cubicBezTo>
                <a:cubicBezTo>
                  <a:pt x="4853" y="5497"/>
                  <a:pt x="4845" y="5511"/>
                  <a:pt x="4837" y="5526"/>
                </a:cubicBezTo>
                <a:cubicBezTo>
                  <a:pt x="4842" y="5492"/>
                  <a:pt x="4791" y="5480"/>
                  <a:pt x="4779" y="5515"/>
                </a:cubicBezTo>
                <a:cubicBezTo>
                  <a:pt x="4778" y="5518"/>
                  <a:pt x="4776" y="5522"/>
                  <a:pt x="4775" y="5525"/>
                </a:cubicBezTo>
                <a:cubicBezTo>
                  <a:pt x="4766" y="5502"/>
                  <a:pt x="4729" y="5497"/>
                  <a:pt x="4719" y="5527"/>
                </a:cubicBezTo>
                <a:lnTo>
                  <a:pt x="4718" y="5532"/>
                </a:lnTo>
                <a:cubicBezTo>
                  <a:pt x="4705" y="5514"/>
                  <a:pt x="4673" y="5513"/>
                  <a:pt x="4665" y="5540"/>
                </a:cubicBezTo>
                <a:cubicBezTo>
                  <a:pt x="4662" y="5548"/>
                  <a:pt x="4660" y="5556"/>
                  <a:pt x="4658" y="5564"/>
                </a:cubicBezTo>
                <a:cubicBezTo>
                  <a:pt x="4644" y="5549"/>
                  <a:pt x="4615" y="5548"/>
                  <a:pt x="4607" y="5575"/>
                </a:cubicBezTo>
                <a:cubicBezTo>
                  <a:pt x="4604" y="5583"/>
                  <a:pt x="4601" y="5592"/>
                  <a:pt x="4599" y="5601"/>
                </a:cubicBezTo>
                <a:cubicBezTo>
                  <a:pt x="4600" y="5587"/>
                  <a:pt x="4602" y="5573"/>
                  <a:pt x="4604" y="5558"/>
                </a:cubicBezTo>
                <a:cubicBezTo>
                  <a:pt x="4608" y="5524"/>
                  <a:pt x="4553" y="5519"/>
                  <a:pt x="4545" y="5550"/>
                </a:cubicBezTo>
                <a:lnTo>
                  <a:pt x="4544" y="5556"/>
                </a:lnTo>
                <a:cubicBezTo>
                  <a:pt x="4539" y="5535"/>
                  <a:pt x="4514" y="5527"/>
                  <a:pt x="4499" y="5538"/>
                </a:cubicBezTo>
                <a:lnTo>
                  <a:pt x="4493" y="5537"/>
                </a:lnTo>
                <a:cubicBezTo>
                  <a:pt x="4487" y="5537"/>
                  <a:pt x="4482" y="5539"/>
                  <a:pt x="4478" y="5541"/>
                </a:cubicBezTo>
                <a:cubicBezTo>
                  <a:pt x="4470" y="5529"/>
                  <a:pt x="4452" y="5527"/>
                  <a:pt x="4440" y="5535"/>
                </a:cubicBezTo>
                <a:cubicBezTo>
                  <a:pt x="4430" y="5534"/>
                  <a:pt x="4419" y="5540"/>
                  <a:pt x="4415" y="5551"/>
                </a:cubicBezTo>
                <a:cubicBezTo>
                  <a:pt x="4408" y="5540"/>
                  <a:pt x="4394" y="5535"/>
                  <a:pt x="4381" y="5538"/>
                </a:cubicBezTo>
                <a:cubicBezTo>
                  <a:pt x="4372" y="5539"/>
                  <a:pt x="4362" y="5543"/>
                  <a:pt x="4356" y="5551"/>
                </a:cubicBezTo>
                <a:cubicBezTo>
                  <a:pt x="4354" y="5554"/>
                  <a:pt x="4353" y="5557"/>
                  <a:pt x="4351" y="5561"/>
                </a:cubicBezTo>
                <a:cubicBezTo>
                  <a:pt x="4351" y="5559"/>
                  <a:pt x="4351" y="5558"/>
                  <a:pt x="4351" y="5556"/>
                </a:cubicBezTo>
                <a:cubicBezTo>
                  <a:pt x="4349" y="5541"/>
                  <a:pt x="4336" y="5534"/>
                  <a:pt x="4325" y="5535"/>
                </a:cubicBezTo>
                <a:cubicBezTo>
                  <a:pt x="4312" y="5527"/>
                  <a:pt x="4294" y="5529"/>
                  <a:pt x="4286" y="5541"/>
                </a:cubicBezTo>
                <a:cubicBezTo>
                  <a:pt x="4282" y="5539"/>
                  <a:pt x="4277" y="5537"/>
                  <a:pt x="4272" y="5537"/>
                </a:cubicBezTo>
                <a:lnTo>
                  <a:pt x="4266" y="5538"/>
                </a:lnTo>
                <a:cubicBezTo>
                  <a:pt x="4251" y="5527"/>
                  <a:pt x="4226" y="5535"/>
                  <a:pt x="4221" y="5556"/>
                </a:cubicBezTo>
                <a:lnTo>
                  <a:pt x="4220" y="5550"/>
                </a:lnTo>
                <a:cubicBezTo>
                  <a:pt x="4211" y="5519"/>
                  <a:pt x="4157" y="5524"/>
                  <a:pt x="4161" y="5558"/>
                </a:cubicBezTo>
                <a:cubicBezTo>
                  <a:pt x="4162" y="5573"/>
                  <a:pt x="4164" y="5587"/>
                  <a:pt x="4166" y="5601"/>
                </a:cubicBezTo>
                <a:cubicBezTo>
                  <a:pt x="4163" y="5592"/>
                  <a:pt x="4160" y="5583"/>
                  <a:pt x="4157" y="5575"/>
                </a:cubicBezTo>
                <a:cubicBezTo>
                  <a:pt x="4149" y="5548"/>
                  <a:pt x="4120" y="5549"/>
                  <a:pt x="4107" y="5564"/>
                </a:cubicBezTo>
                <a:cubicBezTo>
                  <a:pt x="4104" y="5556"/>
                  <a:pt x="4102" y="5548"/>
                  <a:pt x="4100" y="5540"/>
                </a:cubicBezTo>
                <a:cubicBezTo>
                  <a:pt x="4091" y="5513"/>
                  <a:pt x="4059" y="5514"/>
                  <a:pt x="4047" y="5532"/>
                </a:cubicBezTo>
                <a:lnTo>
                  <a:pt x="4045" y="5527"/>
                </a:lnTo>
                <a:cubicBezTo>
                  <a:pt x="4036" y="5497"/>
                  <a:pt x="3998" y="5502"/>
                  <a:pt x="3989" y="5525"/>
                </a:cubicBezTo>
                <a:cubicBezTo>
                  <a:pt x="3988" y="5522"/>
                  <a:pt x="3987" y="5518"/>
                  <a:pt x="3985" y="5515"/>
                </a:cubicBezTo>
                <a:cubicBezTo>
                  <a:pt x="3973" y="5480"/>
                  <a:pt x="3923" y="5492"/>
                  <a:pt x="3927" y="5526"/>
                </a:cubicBezTo>
                <a:cubicBezTo>
                  <a:pt x="3919" y="5511"/>
                  <a:pt x="3912" y="5497"/>
                  <a:pt x="3904" y="5482"/>
                </a:cubicBezTo>
                <a:cubicBezTo>
                  <a:pt x="3891" y="5459"/>
                  <a:pt x="3856" y="5468"/>
                  <a:pt x="3850" y="5489"/>
                </a:cubicBezTo>
                <a:cubicBezTo>
                  <a:pt x="3831" y="5469"/>
                  <a:pt x="3794" y="5495"/>
                  <a:pt x="3807" y="5524"/>
                </a:cubicBezTo>
                <a:cubicBezTo>
                  <a:pt x="3811" y="5533"/>
                  <a:pt x="3815" y="5542"/>
                  <a:pt x="3819" y="5550"/>
                </a:cubicBezTo>
                <a:lnTo>
                  <a:pt x="3817" y="5554"/>
                </a:lnTo>
                <a:cubicBezTo>
                  <a:pt x="3796" y="5523"/>
                  <a:pt x="3773" y="5492"/>
                  <a:pt x="3752" y="5460"/>
                </a:cubicBezTo>
                <a:cubicBezTo>
                  <a:pt x="3734" y="5435"/>
                  <a:pt x="3694" y="5457"/>
                  <a:pt x="3710" y="5484"/>
                </a:cubicBezTo>
                <a:cubicBezTo>
                  <a:pt x="3719" y="5500"/>
                  <a:pt x="3727" y="5515"/>
                  <a:pt x="3736" y="5531"/>
                </a:cubicBezTo>
                <a:lnTo>
                  <a:pt x="3734" y="5531"/>
                </a:lnTo>
                <a:cubicBezTo>
                  <a:pt x="3731" y="5528"/>
                  <a:pt x="3728" y="5524"/>
                  <a:pt x="3725" y="5521"/>
                </a:cubicBezTo>
                <a:cubicBezTo>
                  <a:pt x="3718" y="5513"/>
                  <a:pt x="3711" y="5505"/>
                  <a:pt x="3703" y="5498"/>
                </a:cubicBezTo>
                <a:cubicBezTo>
                  <a:pt x="3689" y="5474"/>
                  <a:pt x="3673" y="5449"/>
                  <a:pt x="3657" y="5426"/>
                </a:cubicBezTo>
                <a:cubicBezTo>
                  <a:pt x="3640" y="5402"/>
                  <a:pt x="3605" y="5422"/>
                  <a:pt x="3618" y="5449"/>
                </a:cubicBezTo>
                <a:cubicBezTo>
                  <a:pt x="3621" y="5455"/>
                  <a:pt x="3624" y="5461"/>
                  <a:pt x="3627" y="5467"/>
                </a:cubicBezTo>
                <a:lnTo>
                  <a:pt x="3621" y="5468"/>
                </a:lnTo>
                <a:lnTo>
                  <a:pt x="3617" y="5469"/>
                </a:lnTo>
                <a:cubicBezTo>
                  <a:pt x="3612" y="5462"/>
                  <a:pt x="3606" y="5454"/>
                  <a:pt x="3601" y="5447"/>
                </a:cubicBezTo>
                <a:cubicBezTo>
                  <a:pt x="3598" y="5442"/>
                  <a:pt x="3593" y="5439"/>
                  <a:pt x="3589" y="5438"/>
                </a:cubicBezTo>
                <a:cubicBezTo>
                  <a:pt x="3581" y="5432"/>
                  <a:pt x="3571" y="5434"/>
                  <a:pt x="3564" y="5440"/>
                </a:cubicBezTo>
                <a:cubicBezTo>
                  <a:pt x="3561" y="5436"/>
                  <a:pt x="3557" y="5433"/>
                  <a:pt x="3554" y="5429"/>
                </a:cubicBezTo>
                <a:cubicBezTo>
                  <a:pt x="3531" y="5407"/>
                  <a:pt x="3508" y="5385"/>
                  <a:pt x="3487" y="5360"/>
                </a:cubicBezTo>
                <a:cubicBezTo>
                  <a:pt x="3483" y="5355"/>
                  <a:pt x="3478" y="5357"/>
                  <a:pt x="3474" y="5361"/>
                </a:cubicBezTo>
                <a:cubicBezTo>
                  <a:pt x="3431" y="5308"/>
                  <a:pt x="3389" y="5254"/>
                  <a:pt x="3352" y="5196"/>
                </a:cubicBezTo>
                <a:cubicBezTo>
                  <a:pt x="3341" y="5180"/>
                  <a:pt x="3331" y="5164"/>
                  <a:pt x="3320" y="5147"/>
                </a:cubicBezTo>
                <a:cubicBezTo>
                  <a:pt x="3333" y="5149"/>
                  <a:pt x="3346" y="5142"/>
                  <a:pt x="3348" y="5129"/>
                </a:cubicBezTo>
                <a:cubicBezTo>
                  <a:pt x="3358" y="5152"/>
                  <a:pt x="3369" y="5174"/>
                  <a:pt x="3380" y="5196"/>
                </a:cubicBezTo>
                <a:cubicBezTo>
                  <a:pt x="3393" y="5221"/>
                  <a:pt x="3427" y="5203"/>
                  <a:pt x="3422" y="5179"/>
                </a:cubicBezTo>
                <a:cubicBezTo>
                  <a:pt x="3417" y="5151"/>
                  <a:pt x="3412" y="5123"/>
                  <a:pt x="3407" y="5095"/>
                </a:cubicBezTo>
                <a:cubicBezTo>
                  <a:pt x="3416" y="5117"/>
                  <a:pt x="3425" y="5140"/>
                  <a:pt x="3435" y="5162"/>
                </a:cubicBezTo>
                <a:cubicBezTo>
                  <a:pt x="3446" y="5185"/>
                  <a:pt x="3479" y="5171"/>
                  <a:pt x="3480" y="5150"/>
                </a:cubicBezTo>
                <a:cubicBezTo>
                  <a:pt x="3480" y="5136"/>
                  <a:pt x="3480" y="5123"/>
                  <a:pt x="3480" y="5110"/>
                </a:cubicBezTo>
                <a:cubicBezTo>
                  <a:pt x="3486" y="5127"/>
                  <a:pt x="3491" y="5144"/>
                  <a:pt x="3497" y="5161"/>
                </a:cubicBezTo>
                <a:cubicBezTo>
                  <a:pt x="3505" y="5182"/>
                  <a:pt x="3535" y="5184"/>
                  <a:pt x="3544" y="5166"/>
                </a:cubicBezTo>
                <a:lnTo>
                  <a:pt x="3546" y="5166"/>
                </a:lnTo>
                <a:lnTo>
                  <a:pt x="3547" y="5172"/>
                </a:lnTo>
                <a:cubicBezTo>
                  <a:pt x="3554" y="5202"/>
                  <a:pt x="3599" y="5200"/>
                  <a:pt x="3607" y="5172"/>
                </a:cubicBezTo>
                <a:cubicBezTo>
                  <a:pt x="3609" y="5166"/>
                  <a:pt x="3610" y="5160"/>
                  <a:pt x="3611" y="5154"/>
                </a:cubicBezTo>
                <a:lnTo>
                  <a:pt x="3612" y="5155"/>
                </a:lnTo>
                <a:cubicBezTo>
                  <a:pt x="3623" y="5191"/>
                  <a:pt x="3669" y="5181"/>
                  <a:pt x="3674" y="5147"/>
                </a:cubicBezTo>
                <a:cubicBezTo>
                  <a:pt x="3675" y="5139"/>
                  <a:pt x="3676" y="5130"/>
                  <a:pt x="3676" y="5121"/>
                </a:cubicBezTo>
                <a:cubicBezTo>
                  <a:pt x="3683" y="5125"/>
                  <a:pt x="3691" y="5127"/>
                  <a:pt x="3697" y="5126"/>
                </a:cubicBezTo>
                <a:cubicBezTo>
                  <a:pt x="3711" y="5124"/>
                  <a:pt x="3720" y="5115"/>
                  <a:pt x="3723" y="5103"/>
                </a:cubicBezTo>
                <a:cubicBezTo>
                  <a:pt x="3729" y="5131"/>
                  <a:pt x="3735" y="5160"/>
                  <a:pt x="3742" y="5188"/>
                </a:cubicBezTo>
                <a:cubicBezTo>
                  <a:pt x="3751" y="5224"/>
                  <a:pt x="3802" y="5214"/>
                  <a:pt x="3804" y="5180"/>
                </a:cubicBezTo>
                <a:cubicBezTo>
                  <a:pt x="3805" y="5167"/>
                  <a:pt x="3805" y="5155"/>
                  <a:pt x="3806" y="5142"/>
                </a:cubicBezTo>
                <a:cubicBezTo>
                  <a:pt x="3813" y="5143"/>
                  <a:pt x="3821" y="5141"/>
                  <a:pt x="3828" y="5137"/>
                </a:cubicBezTo>
                <a:cubicBezTo>
                  <a:pt x="3834" y="5140"/>
                  <a:pt x="3841" y="5141"/>
                  <a:pt x="3847" y="5140"/>
                </a:cubicBezTo>
                <a:cubicBezTo>
                  <a:pt x="3864" y="5138"/>
                  <a:pt x="3873" y="5125"/>
                  <a:pt x="3875" y="5108"/>
                </a:cubicBezTo>
                <a:lnTo>
                  <a:pt x="3876" y="5101"/>
                </a:lnTo>
                <a:cubicBezTo>
                  <a:pt x="3877" y="5109"/>
                  <a:pt x="3879" y="5118"/>
                  <a:pt x="3881" y="5126"/>
                </a:cubicBezTo>
                <a:cubicBezTo>
                  <a:pt x="3887" y="5159"/>
                  <a:pt x="3940" y="5159"/>
                  <a:pt x="3946" y="5126"/>
                </a:cubicBezTo>
                <a:cubicBezTo>
                  <a:pt x="3950" y="5111"/>
                  <a:pt x="3952" y="5095"/>
                  <a:pt x="3954" y="5080"/>
                </a:cubicBezTo>
                <a:cubicBezTo>
                  <a:pt x="3958" y="5091"/>
                  <a:pt x="3960" y="5102"/>
                  <a:pt x="3964" y="5113"/>
                </a:cubicBezTo>
                <a:cubicBezTo>
                  <a:pt x="3973" y="5140"/>
                  <a:pt x="4002" y="5143"/>
                  <a:pt x="4018" y="5128"/>
                </a:cubicBezTo>
                <a:cubicBezTo>
                  <a:pt x="4020" y="5132"/>
                  <a:pt x="4021" y="5136"/>
                  <a:pt x="4022" y="5140"/>
                </a:cubicBezTo>
                <a:cubicBezTo>
                  <a:pt x="4035" y="5174"/>
                  <a:pt x="4076" y="5170"/>
                  <a:pt x="4086" y="5140"/>
                </a:cubicBezTo>
                <a:cubicBezTo>
                  <a:pt x="4102" y="5145"/>
                  <a:pt x="4123" y="5137"/>
                  <a:pt x="4130" y="5120"/>
                </a:cubicBezTo>
                <a:cubicBezTo>
                  <a:pt x="4132" y="5126"/>
                  <a:pt x="4134" y="5132"/>
                  <a:pt x="4135" y="5138"/>
                </a:cubicBezTo>
                <a:cubicBezTo>
                  <a:pt x="4144" y="5168"/>
                  <a:pt x="4194" y="5173"/>
                  <a:pt x="4200" y="5138"/>
                </a:cubicBezTo>
                <a:cubicBezTo>
                  <a:pt x="4201" y="5131"/>
                  <a:pt x="4202" y="5125"/>
                  <a:pt x="4203" y="5118"/>
                </a:cubicBezTo>
                <a:cubicBezTo>
                  <a:pt x="4222" y="5124"/>
                  <a:pt x="4246" y="5112"/>
                  <a:pt x="4248" y="5087"/>
                </a:cubicBezTo>
                <a:lnTo>
                  <a:pt x="4248" y="5080"/>
                </a:lnTo>
                <a:cubicBezTo>
                  <a:pt x="4254" y="5080"/>
                  <a:pt x="4259" y="5079"/>
                  <a:pt x="4264" y="5077"/>
                </a:cubicBezTo>
                <a:cubicBezTo>
                  <a:pt x="4281" y="5084"/>
                  <a:pt x="4304" y="5075"/>
                  <a:pt x="4307" y="5055"/>
                </a:cubicBezTo>
                <a:cubicBezTo>
                  <a:pt x="4309" y="5055"/>
                  <a:pt x="4311" y="5055"/>
                  <a:pt x="4312" y="5055"/>
                </a:cubicBezTo>
                <a:cubicBezTo>
                  <a:pt x="4316" y="5056"/>
                  <a:pt x="4319" y="5056"/>
                  <a:pt x="4323" y="5055"/>
                </a:cubicBezTo>
                <a:cubicBezTo>
                  <a:pt x="4324" y="5063"/>
                  <a:pt x="4325" y="5071"/>
                  <a:pt x="4327" y="5079"/>
                </a:cubicBezTo>
                <a:cubicBezTo>
                  <a:pt x="4334" y="5107"/>
                  <a:pt x="4376" y="5113"/>
                  <a:pt x="4389" y="5087"/>
                </a:cubicBezTo>
                <a:lnTo>
                  <a:pt x="4393" y="5079"/>
                </a:lnTo>
                <a:cubicBezTo>
                  <a:pt x="4406" y="5091"/>
                  <a:pt x="4425" y="5095"/>
                  <a:pt x="4438" y="5079"/>
                </a:cubicBezTo>
                <a:cubicBezTo>
                  <a:pt x="4445" y="5070"/>
                  <a:pt x="4450" y="5061"/>
                  <a:pt x="4455" y="5051"/>
                </a:cubicBezTo>
                <a:cubicBezTo>
                  <a:pt x="4456" y="5051"/>
                  <a:pt x="4456" y="5050"/>
                  <a:pt x="4457" y="5050"/>
                </a:cubicBezTo>
                <a:cubicBezTo>
                  <a:pt x="4457" y="5074"/>
                  <a:pt x="4482" y="5084"/>
                  <a:pt x="4500" y="5077"/>
                </a:cubicBezTo>
                <a:cubicBezTo>
                  <a:pt x="4505" y="5079"/>
                  <a:pt x="4511" y="5080"/>
                  <a:pt x="4516" y="5080"/>
                </a:cubicBezTo>
                <a:lnTo>
                  <a:pt x="4517" y="5087"/>
                </a:lnTo>
                <a:cubicBezTo>
                  <a:pt x="4518" y="5112"/>
                  <a:pt x="4542" y="5124"/>
                  <a:pt x="4561" y="5118"/>
                </a:cubicBezTo>
                <a:cubicBezTo>
                  <a:pt x="4562" y="5125"/>
                  <a:pt x="4563" y="5131"/>
                  <a:pt x="4564" y="5138"/>
                </a:cubicBezTo>
                <a:cubicBezTo>
                  <a:pt x="4571" y="5173"/>
                  <a:pt x="4620" y="5168"/>
                  <a:pt x="4629" y="5138"/>
                </a:cubicBezTo>
                <a:cubicBezTo>
                  <a:pt x="4631" y="5132"/>
                  <a:pt x="4632" y="5126"/>
                  <a:pt x="4634" y="5120"/>
                </a:cubicBezTo>
                <a:cubicBezTo>
                  <a:pt x="4642" y="5137"/>
                  <a:pt x="4662" y="5145"/>
                  <a:pt x="4678" y="5140"/>
                </a:cubicBezTo>
                <a:cubicBezTo>
                  <a:pt x="4688" y="5170"/>
                  <a:pt x="4730" y="5174"/>
                  <a:pt x="4742" y="5140"/>
                </a:cubicBezTo>
                <a:cubicBezTo>
                  <a:pt x="4744" y="5136"/>
                  <a:pt x="4745" y="5132"/>
                  <a:pt x="4746" y="5128"/>
                </a:cubicBezTo>
                <a:cubicBezTo>
                  <a:pt x="4763" y="5143"/>
                  <a:pt x="4792" y="5140"/>
                  <a:pt x="4800" y="5113"/>
                </a:cubicBezTo>
                <a:cubicBezTo>
                  <a:pt x="4804" y="5102"/>
                  <a:pt x="4807" y="5091"/>
                  <a:pt x="4810" y="5080"/>
                </a:cubicBezTo>
                <a:cubicBezTo>
                  <a:pt x="4813" y="5095"/>
                  <a:pt x="4815" y="5111"/>
                  <a:pt x="4818" y="5126"/>
                </a:cubicBezTo>
                <a:cubicBezTo>
                  <a:pt x="4825" y="5159"/>
                  <a:pt x="4878" y="5159"/>
                  <a:pt x="4884" y="5126"/>
                </a:cubicBezTo>
                <a:cubicBezTo>
                  <a:pt x="4885" y="5118"/>
                  <a:pt x="4887" y="5109"/>
                  <a:pt x="4889" y="5101"/>
                </a:cubicBezTo>
                <a:lnTo>
                  <a:pt x="4889" y="5108"/>
                </a:lnTo>
                <a:cubicBezTo>
                  <a:pt x="4892" y="5125"/>
                  <a:pt x="4900" y="5138"/>
                  <a:pt x="4918" y="5140"/>
                </a:cubicBezTo>
                <a:cubicBezTo>
                  <a:pt x="4924" y="5141"/>
                  <a:pt x="4930" y="5140"/>
                  <a:pt x="4936" y="5137"/>
                </a:cubicBezTo>
                <a:cubicBezTo>
                  <a:pt x="4943" y="5141"/>
                  <a:pt x="4951" y="5143"/>
                  <a:pt x="4959" y="5142"/>
                </a:cubicBezTo>
                <a:cubicBezTo>
                  <a:pt x="4959" y="5155"/>
                  <a:pt x="4960" y="5167"/>
                  <a:pt x="4960" y="5180"/>
                </a:cubicBezTo>
                <a:cubicBezTo>
                  <a:pt x="4962" y="5214"/>
                  <a:pt x="5014" y="5224"/>
                  <a:pt x="5022" y="5188"/>
                </a:cubicBezTo>
                <a:cubicBezTo>
                  <a:pt x="5029" y="5160"/>
                  <a:pt x="5035" y="5131"/>
                  <a:pt x="5041" y="5103"/>
                </a:cubicBezTo>
                <a:cubicBezTo>
                  <a:pt x="5045" y="5115"/>
                  <a:pt x="5053" y="5124"/>
                  <a:pt x="5067" y="5126"/>
                </a:cubicBezTo>
                <a:cubicBezTo>
                  <a:pt x="5074" y="5127"/>
                  <a:pt x="5082" y="5125"/>
                  <a:pt x="5088" y="5121"/>
                </a:cubicBezTo>
                <a:cubicBezTo>
                  <a:pt x="5089" y="5130"/>
                  <a:pt x="5090" y="5139"/>
                  <a:pt x="5091" y="5147"/>
                </a:cubicBezTo>
                <a:cubicBezTo>
                  <a:pt x="5095" y="5181"/>
                  <a:pt x="5141" y="5191"/>
                  <a:pt x="5153" y="5155"/>
                </a:cubicBezTo>
                <a:lnTo>
                  <a:pt x="5153" y="5154"/>
                </a:lnTo>
                <a:cubicBezTo>
                  <a:pt x="5155" y="5160"/>
                  <a:pt x="5156" y="5166"/>
                  <a:pt x="5157" y="5172"/>
                </a:cubicBezTo>
                <a:cubicBezTo>
                  <a:pt x="5166" y="5200"/>
                  <a:pt x="5210" y="5202"/>
                  <a:pt x="5217" y="5172"/>
                </a:cubicBezTo>
                <a:lnTo>
                  <a:pt x="5218" y="5166"/>
                </a:lnTo>
                <a:lnTo>
                  <a:pt x="5221" y="5166"/>
                </a:lnTo>
                <a:cubicBezTo>
                  <a:pt x="5229" y="5184"/>
                  <a:pt x="5259" y="5182"/>
                  <a:pt x="5267" y="5161"/>
                </a:cubicBezTo>
                <a:cubicBezTo>
                  <a:pt x="5273" y="5144"/>
                  <a:pt x="5279" y="5127"/>
                  <a:pt x="5285" y="5110"/>
                </a:cubicBezTo>
                <a:cubicBezTo>
                  <a:pt x="5284" y="5123"/>
                  <a:pt x="5284" y="5136"/>
                  <a:pt x="5285" y="5150"/>
                </a:cubicBezTo>
                <a:cubicBezTo>
                  <a:pt x="5286" y="5171"/>
                  <a:pt x="5319" y="5185"/>
                  <a:pt x="5329" y="5162"/>
                </a:cubicBezTo>
                <a:cubicBezTo>
                  <a:pt x="5339" y="5140"/>
                  <a:pt x="5349" y="5117"/>
                  <a:pt x="5358" y="5095"/>
                </a:cubicBezTo>
                <a:cubicBezTo>
                  <a:pt x="5353" y="5123"/>
                  <a:pt x="5347" y="5151"/>
                  <a:pt x="5342" y="5179"/>
                </a:cubicBezTo>
                <a:cubicBezTo>
                  <a:pt x="5338" y="5203"/>
                  <a:pt x="5372" y="5221"/>
                  <a:pt x="5384" y="5196"/>
                </a:cubicBezTo>
                <a:cubicBezTo>
                  <a:pt x="5396" y="5174"/>
                  <a:pt x="5406" y="5152"/>
                  <a:pt x="5416" y="5129"/>
                </a:cubicBezTo>
                <a:cubicBezTo>
                  <a:pt x="5418" y="5142"/>
                  <a:pt x="5432" y="5149"/>
                  <a:pt x="5444" y="5147"/>
                </a:cubicBezTo>
                <a:cubicBezTo>
                  <a:pt x="5434" y="5164"/>
                  <a:pt x="5423" y="5180"/>
                  <a:pt x="5413" y="5196"/>
                </a:cubicBezTo>
                <a:moveTo>
                  <a:pt x="3582" y="2710"/>
                </a:moveTo>
                <a:cubicBezTo>
                  <a:pt x="3349" y="2782"/>
                  <a:pt x="3124" y="2881"/>
                  <a:pt x="2888" y="2946"/>
                </a:cubicBezTo>
                <a:cubicBezTo>
                  <a:pt x="2751" y="2984"/>
                  <a:pt x="2611" y="3012"/>
                  <a:pt x="2469" y="3026"/>
                </a:cubicBezTo>
                <a:lnTo>
                  <a:pt x="2467" y="3023"/>
                </a:lnTo>
                <a:cubicBezTo>
                  <a:pt x="2443" y="2991"/>
                  <a:pt x="2433" y="2951"/>
                  <a:pt x="2438" y="2912"/>
                </a:cubicBezTo>
                <a:cubicBezTo>
                  <a:pt x="2444" y="2868"/>
                  <a:pt x="2472" y="2827"/>
                  <a:pt x="2494" y="2789"/>
                </a:cubicBezTo>
                <a:cubicBezTo>
                  <a:pt x="2531" y="2727"/>
                  <a:pt x="2573" y="2666"/>
                  <a:pt x="2616" y="2608"/>
                </a:cubicBezTo>
                <a:cubicBezTo>
                  <a:pt x="2622" y="2602"/>
                  <a:pt x="2628" y="2597"/>
                  <a:pt x="2634" y="2593"/>
                </a:cubicBezTo>
                <a:cubicBezTo>
                  <a:pt x="2656" y="2578"/>
                  <a:pt x="2681" y="2569"/>
                  <a:pt x="2706" y="2562"/>
                </a:cubicBezTo>
                <a:lnTo>
                  <a:pt x="2710" y="2561"/>
                </a:lnTo>
                <a:cubicBezTo>
                  <a:pt x="2723" y="2560"/>
                  <a:pt x="2736" y="2558"/>
                  <a:pt x="2750" y="2558"/>
                </a:cubicBezTo>
                <a:cubicBezTo>
                  <a:pt x="2754" y="2558"/>
                  <a:pt x="2754" y="2554"/>
                  <a:pt x="2753" y="2552"/>
                </a:cubicBezTo>
                <a:lnTo>
                  <a:pt x="2754" y="2551"/>
                </a:lnTo>
                <a:cubicBezTo>
                  <a:pt x="2785" y="2548"/>
                  <a:pt x="2816" y="2546"/>
                  <a:pt x="2847" y="2547"/>
                </a:cubicBezTo>
                <a:cubicBezTo>
                  <a:pt x="2934" y="2548"/>
                  <a:pt x="3020" y="2557"/>
                  <a:pt x="3107" y="2564"/>
                </a:cubicBezTo>
                <a:cubicBezTo>
                  <a:pt x="3280" y="2577"/>
                  <a:pt x="3454" y="2586"/>
                  <a:pt x="3628" y="2598"/>
                </a:cubicBezTo>
                <a:cubicBezTo>
                  <a:pt x="3725" y="2605"/>
                  <a:pt x="3821" y="2612"/>
                  <a:pt x="3918" y="2618"/>
                </a:cubicBezTo>
                <a:lnTo>
                  <a:pt x="4023" y="2626"/>
                </a:lnTo>
                <a:cubicBezTo>
                  <a:pt x="3997" y="2628"/>
                  <a:pt x="3972" y="2629"/>
                  <a:pt x="3946" y="2632"/>
                </a:cubicBezTo>
                <a:cubicBezTo>
                  <a:pt x="3822" y="2646"/>
                  <a:pt x="3701" y="2674"/>
                  <a:pt x="3582" y="2710"/>
                </a:cubicBezTo>
                <a:moveTo>
                  <a:pt x="3398" y="2905"/>
                </a:moveTo>
                <a:cubicBezTo>
                  <a:pt x="3221" y="3039"/>
                  <a:pt x="3101" y="3228"/>
                  <a:pt x="2950" y="3387"/>
                </a:cubicBezTo>
                <a:cubicBezTo>
                  <a:pt x="2947" y="3387"/>
                  <a:pt x="2943" y="3388"/>
                  <a:pt x="2940" y="3391"/>
                </a:cubicBezTo>
                <a:cubicBezTo>
                  <a:pt x="2893" y="3434"/>
                  <a:pt x="2845" y="3478"/>
                  <a:pt x="2792" y="3513"/>
                </a:cubicBezTo>
                <a:cubicBezTo>
                  <a:pt x="2740" y="3547"/>
                  <a:pt x="2683" y="3574"/>
                  <a:pt x="2624" y="3593"/>
                </a:cubicBezTo>
                <a:cubicBezTo>
                  <a:pt x="2563" y="3612"/>
                  <a:pt x="2501" y="3624"/>
                  <a:pt x="2438" y="3628"/>
                </a:cubicBezTo>
                <a:cubicBezTo>
                  <a:pt x="2405" y="3630"/>
                  <a:pt x="2369" y="3633"/>
                  <a:pt x="2337" y="3626"/>
                </a:cubicBezTo>
                <a:cubicBezTo>
                  <a:pt x="2313" y="3621"/>
                  <a:pt x="2289" y="3606"/>
                  <a:pt x="2280" y="3584"/>
                </a:cubicBezTo>
                <a:cubicBezTo>
                  <a:pt x="2288" y="3563"/>
                  <a:pt x="2296" y="3543"/>
                  <a:pt x="2304" y="3522"/>
                </a:cubicBezTo>
                <a:cubicBezTo>
                  <a:pt x="2346" y="3439"/>
                  <a:pt x="2381" y="3353"/>
                  <a:pt x="2434" y="3277"/>
                </a:cubicBezTo>
                <a:cubicBezTo>
                  <a:pt x="2477" y="3224"/>
                  <a:pt x="2529" y="3178"/>
                  <a:pt x="2585" y="3139"/>
                </a:cubicBezTo>
                <a:cubicBezTo>
                  <a:pt x="2652" y="3099"/>
                  <a:pt x="2727" y="3072"/>
                  <a:pt x="2802" y="3047"/>
                </a:cubicBezTo>
                <a:cubicBezTo>
                  <a:pt x="2952" y="2998"/>
                  <a:pt x="3105" y="2954"/>
                  <a:pt x="3258" y="2913"/>
                </a:cubicBezTo>
                <a:cubicBezTo>
                  <a:pt x="3325" y="2894"/>
                  <a:pt x="3393" y="2878"/>
                  <a:pt x="3460" y="2862"/>
                </a:cubicBezTo>
                <a:cubicBezTo>
                  <a:pt x="3439" y="2876"/>
                  <a:pt x="3418" y="2890"/>
                  <a:pt x="3398" y="2905"/>
                </a:cubicBezTo>
                <a:moveTo>
                  <a:pt x="2223" y="3550"/>
                </a:moveTo>
                <a:cubicBezTo>
                  <a:pt x="2218" y="3562"/>
                  <a:pt x="2214" y="3574"/>
                  <a:pt x="2209" y="3586"/>
                </a:cubicBezTo>
                <a:cubicBezTo>
                  <a:pt x="2192" y="3610"/>
                  <a:pt x="2172" y="3631"/>
                  <a:pt x="2147" y="3645"/>
                </a:cubicBezTo>
                <a:cubicBezTo>
                  <a:pt x="2133" y="3652"/>
                  <a:pt x="2119" y="3656"/>
                  <a:pt x="2105" y="3658"/>
                </a:cubicBezTo>
                <a:cubicBezTo>
                  <a:pt x="2061" y="3654"/>
                  <a:pt x="2017" y="3649"/>
                  <a:pt x="1974" y="3641"/>
                </a:cubicBezTo>
                <a:cubicBezTo>
                  <a:pt x="1765" y="3606"/>
                  <a:pt x="1565" y="3535"/>
                  <a:pt x="1377" y="3441"/>
                </a:cubicBezTo>
                <a:cubicBezTo>
                  <a:pt x="1384" y="3434"/>
                  <a:pt x="1390" y="3426"/>
                  <a:pt x="1397" y="3419"/>
                </a:cubicBezTo>
                <a:cubicBezTo>
                  <a:pt x="1408" y="3406"/>
                  <a:pt x="1420" y="3394"/>
                  <a:pt x="1432" y="3382"/>
                </a:cubicBezTo>
                <a:cubicBezTo>
                  <a:pt x="1457" y="3358"/>
                  <a:pt x="1484" y="3334"/>
                  <a:pt x="1512" y="3313"/>
                </a:cubicBezTo>
                <a:cubicBezTo>
                  <a:pt x="1567" y="3271"/>
                  <a:pt x="1627" y="3236"/>
                  <a:pt x="1689" y="3207"/>
                </a:cubicBezTo>
                <a:cubicBezTo>
                  <a:pt x="1759" y="3175"/>
                  <a:pt x="1832" y="3150"/>
                  <a:pt x="1906" y="3129"/>
                </a:cubicBezTo>
                <a:cubicBezTo>
                  <a:pt x="1945" y="3119"/>
                  <a:pt x="1984" y="3109"/>
                  <a:pt x="2023" y="3100"/>
                </a:cubicBezTo>
                <a:cubicBezTo>
                  <a:pt x="2032" y="3098"/>
                  <a:pt x="2042" y="3096"/>
                  <a:pt x="2051" y="3094"/>
                </a:cubicBezTo>
                <a:cubicBezTo>
                  <a:pt x="2076" y="3097"/>
                  <a:pt x="2101" y="3100"/>
                  <a:pt x="2126" y="3101"/>
                </a:cubicBezTo>
                <a:cubicBezTo>
                  <a:pt x="2229" y="3109"/>
                  <a:pt x="2332" y="3107"/>
                  <a:pt x="2436" y="3098"/>
                </a:cubicBezTo>
                <a:cubicBezTo>
                  <a:pt x="2433" y="3120"/>
                  <a:pt x="2429" y="3141"/>
                  <a:pt x="2425" y="3162"/>
                </a:cubicBezTo>
                <a:cubicBezTo>
                  <a:pt x="2409" y="3180"/>
                  <a:pt x="2395" y="3199"/>
                  <a:pt x="2383" y="3221"/>
                </a:cubicBezTo>
                <a:cubicBezTo>
                  <a:pt x="2353" y="3276"/>
                  <a:pt x="2332" y="3335"/>
                  <a:pt x="2292" y="3384"/>
                </a:cubicBezTo>
                <a:cubicBezTo>
                  <a:pt x="2287" y="3389"/>
                  <a:pt x="2287" y="3396"/>
                  <a:pt x="2290" y="3401"/>
                </a:cubicBezTo>
                <a:cubicBezTo>
                  <a:pt x="2285" y="3411"/>
                  <a:pt x="2279" y="3421"/>
                  <a:pt x="2274" y="3432"/>
                </a:cubicBezTo>
                <a:cubicBezTo>
                  <a:pt x="2256" y="3471"/>
                  <a:pt x="2240" y="3511"/>
                  <a:pt x="2223" y="3550"/>
                </a:cubicBezTo>
                <a:moveTo>
                  <a:pt x="1327" y="3415"/>
                </a:moveTo>
                <a:cubicBezTo>
                  <a:pt x="1232" y="3365"/>
                  <a:pt x="1140" y="3309"/>
                  <a:pt x="1051" y="3248"/>
                </a:cubicBezTo>
                <a:cubicBezTo>
                  <a:pt x="984" y="3203"/>
                  <a:pt x="919" y="3155"/>
                  <a:pt x="855" y="3105"/>
                </a:cubicBezTo>
                <a:cubicBezTo>
                  <a:pt x="810" y="3069"/>
                  <a:pt x="764" y="3034"/>
                  <a:pt x="722" y="2994"/>
                </a:cubicBezTo>
                <a:cubicBezTo>
                  <a:pt x="825" y="2940"/>
                  <a:pt x="929" y="2894"/>
                  <a:pt x="1042" y="2863"/>
                </a:cubicBezTo>
                <a:cubicBezTo>
                  <a:pt x="1103" y="2847"/>
                  <a:pt x="1166" y="2834"/>
                  <a:pt x="1229" y="2825"/>
                </a:cubicBezTo>
                <a:cubicBezTo>
                  <a:pt x="1284" y="2817"/>
                  <a:pt x="1339" y="2813"/>
                  <a:pt x="1393" y="2805"/>
                </a:cubicBezTo>
                <a:cubicBezTo>
                  <a:pt x="1423" y="2845"/>
                  <a:pt x="1460" y="2881"/>
                  <a:pt x="1502" y="2911"/>
                </a:cubicBezTo>
                <a:cubicBezTo>
                  <a:pt x="1586" y="2972"/>
                  <a:pt x="1685" y="3011"/>
                  <a:pt x="1783" y="3040"/>
                </a:cubicBezTo>
                <a:cubicBezTo>
                  <a:pt x="1797" y="3044"/>
                  <a:pt x="1812" y="3048"/>
                  <a:pt x="1826" y="3051"/>
                </a:cubicBezTo>
                <a:cubicBezTo>
                  <a:pt x="1827" y="3057"/>
                  <a:pt x="1829" y="3063"/>
                  <a:pt x="1830" y="3069"/>
                </a:cubicBezTo>
                <a:cubicBezTo>
                  <a:pt x="1828" y="3074"/>
                  <a:pt x="1825" y="3078"/>
                  <a:pt x="1823" y="3081"/>
                </a:cubicBezTo>
                <a:cubicBezTo>
                  <a:pt x="1811" y="3093"/>
                  <a:pt x="1796" y="3101"/>
                  <a:pt x="1782" y="3109"/>
                </a:cubicBezTo>
                <a:cubicBezTo>
                  <a:pt x="1771" y="3115"/>
                  <a:pt x="1760" y="3122"/>
                  <a:pt x="1749" y="3129"/>
                </a:cubicBezTo>
                <a:cubicBezTo>
                  <a:pt x="1719" y="3140"/>
                  <a:pt x="1690" y="3152"/>
                  <a:pt x="1661" y="3165"/>
                </a:cubicBezTo>
                <a:cubicBezTo>
                  <a:pt x="1595" y="3195"/>
                  <a:pt x="1531" y="3231"/>
                  <a:pt x="1473" y="3274"/>
                </a:cubicBezTo>
                <a:cubicBezTo>
                  <a:pt x="1444" y="3295"/>
                  <a:pt x="1417" y="3317"/>
                  <a:pt x="1391" y="3342"/>
                </a:cubicBezTo>
                <a:cubicBezTo>
                  <a:pt x="1369" y="3362"/>
                  <a:pt x="1338" y="3386"/>
                  <a:pt x="1327" y="3415"/>
                </a:cubicBezTo>
                <a:moveTo>
                  <a:pt x="673" y="2942"/>
                </a:moveTo>
                <a:cubicBezTo>
                  <a:pt x="625" y="2885"/>
                  <a:pt x="589" y="2813"/>
                  <a:pt x="592" y="2737"/>
                </a:cubicBezTo>
                <a:cubicBezTo>
                  <a:pt x="595" y="2662"/>
                  <a:pt x="643" y="2609"/>
                  <a:pt x="702" y="2568"/>
                </a:cubicBezTo>
                <a:cubicBezTo>
                  <a:pt x="720" y="2555"/>
                  <a:pt x="739" y="2542"/>
                  <a:pt x="759" y="2530"/>
                </a:cubicBezTo>
                <a:cubicBezTo>
                  <a:pt x="763" y="2531"/>
                  <a:pt x="767" y="2532"/>
                  <a:pt x="771" y="2532"/>
                </a:cubicBezTo>
                <a:cubicBezTo>
                  <a:pt x="887" y="2550"/>
                  <a:pt x="1005" y="2554"/>
                  <a:pt x="1122" y="2540"/>
                </a:cubicBezTo>
                <a:cubicBezTo>
                  <a:pt x="1161" y="2535"/>
                  <a:pt x="1200" y="2528"/>
                  <a:pt x="1239" y="2520"/>
                </a:cubicBezTo>
                <a:cubicBezTo>
                  <a:pt x="1247" y="2524"/>
                  <a:pt x="1255" y="2530"/>
                  <a:pt x="1261" y="2536"/>
                </a:cubicBezTo>
                <a:cubicBezTo>
                  <a:pt x="1269" y="2543"/>
                  <a:pt x="1275" y="2552"/>
                  <a:pt x="1281" y="2561"/>
                </a:cubicBezTo>
                <a:cubicBezTo>
                  <a:pt x="1286" y="2592"/>
                  <a:pt x="1291" y="2622"/>
                  <a:pt x="1294" y="2652"/>
                </a:cubicBezTo>
                <a:cubicBezTo>
                  <a:pt x="1298" y="2681"/>
                  <a:pt x="1301" y="2718"/>
                  <a:pt x="1277" y="2740"/>
                </a:cubicBezTo>
                <a:cubicBezTo>
                  <a:pt x="1264" y="2751"/>
                  <a:pt x="1247" y="2757"/>
                  <a:pt x="1231" y="2763"/>
                </a:cubicBezTo>
                <a:cubicBezTo>
                  <a:pt x="1216" y="2768"/>
                  <a:pt x="1202" y="2774"/>
                  <a:pt x="1187" y="2779"/>
                </a:cubicBezTo>
                <a:cubicBezTo>
                  <a:pt x="1133" y="2788"/>
                  <a:pt x="1079" y="2800"/>
                  <a:pt x="1028" y="2814"/>
                </a:cubicBezTo>
                <a:cubicBezTo>
                  <a:pt x="910" y="2846"/>
                  <a:pt x="792" y="2893"/>
                  <a:pt x="688" y="2957"/>
                </a:cubicBezTo>
                <a:cubicBezTo>
                  <a:pt x="683" y="2952"/>
                  <a:pt x="678" y="2947"/>
                  <a:pt x="673" y="2942"/>
                </a:cubicBezTo>
                <a:moveTo>
                  <a:pt x="611" y="2426"/>
                </a:moveTo>
                <a:cubicBezTo>
                  <a:pt x="510" y="2394"/>
                  <a:pt x="417" y="2348"/>
                  <a:pt x="352" y="2262"/>
                </a:cubicBezTo>
                <a:cubicBezTo>
                  <a:pt x="341" y="2247"/>
                  <a:pt x="331" y="2232"/>
                  <a:pt x="321" y="2216"/>
                </a:cubicBezTo>
                <a:lnTo>
                  <a:pt x="322" y="2214"/>
                </a:lnTo>
                <a:cubicBezTo>
                  <a:pt x="322" y="2179"/>
                  <a:pt x="324" y="2145"/>
                  <a:pt x="331" y="2111"/>
                </a:cubicBezTo>
                <a:cubicBezTo>
                  <a:pt x="334" y="2097"/>
                  <a:pt x="338" y="2082"/>
                  <a:pt x="342" y="2068"/>
                </a:cubicBezTo>
                <a:lnTo>
                  <a:pt x="345" y="2064"/>
                </a:lnTo>
                <a:cubicBezTo>
                  <a:pt x="359" y="2045"/>
                  <a:pt x="373" y="2027"/>
                  <a:pt x="391" y="2010"/>
                </a:cubicBezTo>
                <a:cubicBezTo>
                  <a:pt x="400" y="2002"/>
                  <a:pt x="409" y="1991"/>
                  <a:pt x="419" y="1985"/>
                </a:cubicBezTo>
                <a:cubicBezTo>
                  <a:pt x="429" y="1978"/>
                  <a:pt x="440" y="1976"/>
                  <a:pt x="449" y="1968"/>
                </a:cubicBezTo>
                <a:lnTo>
                  <a:pt x="449" y="1963"/>
                </a:lnTo>
                <a:cubicBezTo>
                  <a:pt x="485" y="1943"/>
                  <a:pt x="523" y="1926"/>
                  <a:pt x="560" y="1910"/>
                </a:cubicBezTo>
                <a:cubicBezTo>
                  <a:pt x="688" y="1854"/>
                  <a:pt x="819" y="1810"/>
                  <a:pt x="952" y="1768"/>
                </a:cubicBezTo>
                <a:cubicBezTo>
                  <a:pt x="1011" y="1778"/>
                  <a:pt x="1070" y="1792"/>
                  <a:pt x="1126" y="1812"/>
                </a:cubicBezTo>
                <a:cubicBezTo>
                  <a:pt x="1195" y="1837"/>
                  <a:pt x="1261" y="1867"/>
                  <a:pt x="1328" y="1896"/>
                </a:cubicBezTo>
                <a:cubicBezTo>
                  <a:pt x="1397" y="1951"/>
                  <a:pt x="1467" y="2004"/>
                  <a:pt x="1538" y="2057"/>
                </a:cubicBezTo>
                <a:cubicBezTo>
                  <a:pt x="1641" y="2132"/>
                  <a:pt x="1745" y="2212"/>
                  <a:pt x="1863" y="2262"/>
                </a:cubicBezTo>
                <a:cubicBezTo>
                  <a:pt x="1787" y="2264"/>
                  <a:pt x="1712" y="2267"/>
                  <a:pt x="1637" y="2283"/>
                </a:cubicBezTo>
                <a:cubicBezTo>
                  <a:pt x="1571" y="2297"/>
                  <a:pt x="1507" y="2320"/>
                  <a:pt x="1447" y="2351"/>
                </a:cubicBezTo>
                <a:cubicBezTo>
                  <a:pt x="1394" y="2378"/>
                  <a:pt x="1344" y="2411"/>
                  <a:pt x="1299" y="2450"/>
                </a:cubicBezTo>
                <a:cubicBezTo>
                  <a:pt x="1293" y="2447"/>
                  <a:pt x="1286" y="2445"/>
                  <a:pt x="1278" y="2447"/>
                </a:cubicBezTo>
                <a:cubicBezTo>
                  <a:pt x="1253" y="2452"/>
                  <a:pt x="1228" y="2457"/>
                  <a:pt x="1202" y="2461"/>
                </a:cubicBezTo>
                <a:cubicBezTo>
                  <a:pt x="1190" y="2461"/>
                  <a:pt x="1177" y="2462"/>
                  <a:pt x="1165" y="2466"/>
                </a:cubicBezTo>
                <a:cubicBezTo>
                  <a:pt x="979" y="2491"/>
                  <a:pt x="791" y="2481"/>
                  <a:pt x="611" y="2426"/>
                </a:cubicBezTo>
                <a:moveTo>
                  <a:pt x="199" y="1976"/>
                </a:moveTo>
                <a:cubicBezTo>
                  <a:pt x="174" y="1919"/>
                  <a:pt x="152" y="1859"/>
                  <a:pt x="133" y="1798"/>
                </a:cubicBezTo>
                <a:cubicBezTo>
                  <a:pt x="169" y="1790"/>
                  <a:pt x="206" y="1783"/>
                  <a:pt x="242" y="1777"/>
                </a:cubicBezTo>
                <a:cubicBezTo>
                  <a:pt x="254" y="1778"/>
                  <a:pt x="265" y="1778"/>
                  <a:pt x="277" y="1778"/>
                </a:cubicBezTo>
                <a:cubicBezTo>
                  <a:pt x="295" y="1779"/>
                  <a:pt x="316" y="1781"/>
                  <a:pt x="331" y="1770"/>
                </a:cubicBezTo>
                <a:lnTo>
                  <a:pt x="335" y="1765"/>
                </a:lnTo>
                <a:cubicBezTo>
                  <a:pt x="431" y="1753"/>
                  <a:pt x="527" y="1747"/>
                  <a:pt x="625" y="1747"/>
                </a:cubicBezTo>
                <a:cubicBezTo>
                  <a:pt x="717" y="1747"/>
                  <a:pt x="814" y="1750"/>
                  <a:pt x="909" y="1762"/>
                </a:cubicBezTo>
                <a:cubicBezTo>
                  <a:pt x="780" y="1795"/>
                  <a:pt x="655" y="1842"/>
                  <a:pt x="534" y="1897"/>
                </a:cubicBezTo>
                <a:cubicBezTo>
                  <a:pt x="501" y="1912"/>
                  <a:pt x="469" y="1927"/>
                  <a:pt x="437" y="1943"/>
                </a:cubicBezTo>
                <a:cubicBezTo>
                  <a:pt x="407" y="1957"/>
                  <a:pt x="376" y="1972"/>
                  <a:pt x="350" y="1992"/>
                </a:cubicBezTo>
                <a:cubicBezTo>
                  <a:pt x="310" y="2023"/>
                  <a:pt x="280" y="2061"/>
                  <a:pt x="258" y="2105"/>
                </a:cubicBezTo>
                <a:cubicBezTo>
                  <a:pt x="237" y="2062"/>
                  <a:pt x="217" y="2019"/>
                  <a:pt x="199" y="1976"/>
                </a:cubicBezTo>
                <a:moveTo>
                  <a:pt x="111" y="1722"/>
                </a:moveTo>
                <a:cubicBezTo>
                  <a:pt x="78" y="1595"/>
                  <a:pt x="61" y="1464"/>
                  <a:pt x="70" y="1333"/>
                </a:cubicBezTo>
                <a:cubicBezTo>
                  <a:pt x="73" y="1286"/>
                  <a:pt x="77" y="1234"/>
                  <a:pt x="97" y="1191"/>
                </a:cubicBezTo>
                <a:cubicBezTo>
                  <a:pt x="114" y="1156"/>
                  <a:pt x="141" y="1135"/>
                  <a:pt x="174" y="1123"/>
                </a:cubicBezTo>
                <a:cubicBezTo>
                  <a:pt x="229" y="1115"/>
                  <a:pt x="285" y="1111"/>
                  <a:pt x="339" y="1116"/>
                </a:cubicBezTo>
                <a:cubicBezTo>
                  <a:pt x="409" y="1122"/>
                  <a:pt x="472" y="1151"/>
                  <a:pt x="528" y="1191"/>
                </a:cubicBezTo>
                <a:cubicBezTo>
                  <a:pt x="582" y="1231"/>
                  <a:pt x="630" y="1279"/>
                  <a:pt x="677" y="1326"/>
                </a:cubicBezTo>
                <a:cubicBezTo>
                  <a:pt x="730" y="1379"/>
                  <a:pt x="784" y="1430"/>
                  <a:pt x="839" y="1481"/>
                </a:cubicBezTo>
                <a:cubicBezTo>
                  <a:pt x="976" y="1608"/>
                  <a:pt x="1118" y="1729"/>
                  <a:pt x="1264" y="1845"/>
                </a:cubicBezTo>
                <a:cubicBezTo>
                  <a:pt x="1153" y="1796"/>
                  <a:pt x="1039" y="1752"/>
                  <a:pt x="918" y="1735"/>
                </a:cubicBezTo>
                <a:cubicBezTo>
                  <a:pt x="746" y="1711"/>
                  <a:pt x="571" y="1712"/>
                  <a:pt x="399" y="1727"/>
                </a:cubicBezTo>
                <a:cubicBezTo>
                  <a:pt x="349" y="1731"/>
                  <a:pt x="300" y="1737"/>
                  <a:pt x="250" y="1743"/>
                </a:cubicBezTo>
                <a:cubicBezTo>
                  <a:pt x="240" y="1743"/>
                  <a:pt x="231" y="1742"/>
                  <a:pt x="221" y="1741"/>
                </a:cubicBezTo>
                <a:cubicBezTo>
                  <a:pt x="205" y="1740"/>
                  <a:pt x="189" y="1740"/>
                  <a:pt x="173" y="1739"/>
                </a:cubicBezTo>
                <a:cubicBezTo>
                  <a:pt x="158" y="1735"/>
                  <a:pt x="143" y="1730"/>
                  <a:pt x="128" y="1727"/>
                </a:cubicBezTo>
                <a:cubicBezTo>
                  <a:pt x="123" y="1725"/>
                  <a:pt x="117" y="1723"/>
                  <a:pt x="111" y="1722"/>
                </a:cubicBezTo>
                <a:moveTo>
                  <a:pt x="532" y="1073"/>
                </a:moveTo>
                <a:cubicBezTo>
                  <a:pt x="691" y="1066"/>
                  <a:pt x="848" y="1077"/>
                  <a:pt x="1005" y="1100"/>
                </a:cubicBezTo>
                <a:lnTo>
                  <a:pt x="1005" y="1101"/>
                </a:lnTo>
                <a:cubicBezTo>
                  <a:pt x="1035" y="1130"/>
                  <a:pt x="1074" y="1153"/>
                  <a:pt x="1109" y="1174"/>
                </a:cubicBezTo>
                <a:cubicBezTo>
                  <a:pt x="1147" y="1196"/>
                  <a:pt x="1186" y="1215"/>
                  <a:pt x="1225" y="1234"/>
                </a:cubicBezTo>
                <a:cubicBezTo>
                  <a:pt x="1240" y="1241"/>
                  <a:pt x="1255" y="1248"/>
                  <a:pt x="1270" y="1255"/>
                </a:cubicBezTo>
                <a:lnTo>
                  <a:pt x="1273" y="1257"/>
                </a:lnTo>
                <a:lnTo>
                  <a:pt x="1275" y="1257"/>
                </a:lnTo>
                <a:cubicBezTo>
                  <a:pt x="1297" y="1267"/>
                  <a:pt x="1318" y="1278"/>
                  <a:pt x="1340" y="1289"/>
                </a:cubicBezTo>
                <a:cubicBezTo>
                  <a:pt x="1379" y="1309"/>
                  <a:pt x="1416" y="1334"/>
                  <a:pt x="1456" y="1354"/>
                </a:cubicBezTo>
                <a:lnTo>
                  <a:pt x="1458" y="1354"/>
                </a:lnTo>
                <a:cubicBezTo>
                  <a:pt x="1537" y="1423"/>
                  <a:pt x="1616" y="1492"/>
                  <a:pt x="1697" y="1558"/>
                </a:cubicBezTo>
                <a:cubicBezTo>
                  <a:pt x="1857" y="1687"/>
                  <a:pt x="2023" y="1810"/>
                  <a:pt x="2216" y="1885"/>
                </a:cubicBezTo>
                <a:cubicBezTo>
                  <a:pt x="2231" y="1891"/>
                  <a:pt x="2247" y="1896"/>
                  <a:pt x="2263" y="1901"/>
                </a:cubicBezTo>
                <a:cubicBezTo>
                  <a:pt x="2253" y="1900"/>
                  <a:pt x="2243" y="1899"/>
                  <a:pt x="2234" y="1899"/>
                </a:cubicBezTo>
                <a:cubicBezTo>
                  <a:pt x="2154" y="1896"/>
                  <a:pt x="2074" y="1908"/>
                  <a:pt x="1996" y="1923"/>
                </a:cubicBezTo>
                <a:cubicBezTo>
                  <a:pt x="1918" y="1938"/>
                  <a:pt x="1841" y="1960"/>
                  <a:pt x="1765" y="1984"/>
                </a:cubicBezTo>
                <a:cubicBezTo>
                  <a:pt x="1728" y="1996"/>
                  <a:pt x="1689" y="2009"/>
                  <a:pt x="1650" y="2010"/>
                </a:cubicBezTo>
                <a:cubicBezTo>
                  <a:pt x="1614" y="2011"/>
                  <a:pt x="1584" y="2000"/>
                  <a:pt x="1554" y="1983"/>
                </a:cubicBezTo>
                <a:cubicBezTo>
                  <a:pt x="1337" y="1821"/>
                  <a:pt x="1128" y="1649"/>
                  <a:pt x="925" y="1469"/>
                </a:cubicBezTo>
                <a:cubicBezTo>
                  <a:pt x="869" y="1419"/>
                  <a:pt x="814" y="1368"/>
                  <a:pt x="759" y="1317"/>
                </a:cubicBezTo>
                <a:cubicBezTo>
                  <a:pt x="710" y="1269"/>
                  <a:pt x="660" y="1220"/>
                  <a:pt x="606" y="1177"/>
                </a:cubicBezTo>
                <a:cubicBezTo>
                  <a:pt x="555" y="1136"/>
                  <a:pt x="499" y="1101"/>
                  <a:pt x="435" y="1083"/>
                </a:cubicBezTo>
                <a:cubicBezTo>
                  <a:pt x="431" y="1082"/>
                  <a:pt x="426" y="1081"/>
                  <a:pt x="421" y="1080"/>
                </a:cubicBezTo>
                <a:cubicBezTo>
                  <a:pt x="459" y="1077"/>
                  <a:pt x="496" y="1074"/>
                  <a:pt x="532" y="1073"/>
                </a:cubicBezTo>
                <a:moveTo>
                  <a:pt x="1866" y="1335"/>
                </a:moveTo>
                <a:cubicBezTo>
                  <a:pt x="2284" y="1491"/>
                  <a:pt x="2691" y="1678"/>
                  <a:pt x="3085" y="1888"/>
                </a:cubicBezTo>
                <a:cubicBezTo>
                  <a:pt x="3181" y="1939"/>
                  <a:pt x="3276" y="1991"/>
                  <a:pt x="3370" y="2045"/>
                </a:cubicBezTo>
                <a:cubicBezTo>
                  <a:pt x="3374" y="2049"/>
                  <a:pt x="3379" y="2052"/>
                  <a:pt x="3384" y="2053"/>
                </a:cubicBezTo>
                <a:cubicBezTo>
                  <a:pt x="3478" y="2107"/>
                  <a:pt x="3572" y="2163"/>
                  <a:pt x="3664" y="2220"/>
                </a:cubicBezTo>
                <a:cubicBezTo>
                  <a:pt x="3749" y="2272"/>
                  <a:pt x="3832" y="2325"/>
                  <a:pt x="3915" y="2379"/>
                </a:cubicBezTo>
                <a:cubicBezTo>
                  <a:pt x="3818" y="2339"/>
                  <a:pt x="3721" y="2301"/>
                  <a:pt x="3623" y="2264"/>
                </a:cubicBezTo>
                <a:cubicBezTo>
                  <a:pt x="3414" y="2186"/>
                  <a:pt x="3200" y="2118"/>
                  <a:pt x="2985" y="2057"/>
                </a:cubicBezTo>
                <a:cubicBezTo>
                  <a:pt x="2877" y="2026"/>
                  <a:pt x="2767" y="1997"/>
                  <a:pt x="2657" y="1970"/>
                </a:cubicBezTo>
                <a:cubicBezTo>
                  <a:pt x="2547" y="1943"/>
                  <a:pt x="2435" y="1921"/>
                  <a:pt x="2326" y="1887"/>
                </a:cubicBezTo>
                <a:cubicBezTo>
                  <a:pt x="2126" y="1824"/>
                  <a:pt x="1947" y="1715"/>
                  <a:pt x="1781" y="1590"/>
                </a:cubicBezTo>
                <a:cubicBezTo>
                  <a:pt x="1688" y="1519"/>
                  <a:pt x="1600" y="1442"/>
                  <a:pt x="1511" y="1365"/>
                </a:cubicBezTo>
                <a:cubicBezTo>
                  <a:pt x="1467" y="1327"/>
                  <a:pt x="1423" y="1289"/>
                  <a:pt x="1381" y="1248"/>
                </a:cubicBezTo>
                <a:cubicBezTo>
                  <a:pt x="1351" y="1218"/>
                  <a:pt x="1323" y="1187"/>
                  <a:pt x="1295" y="1156"/>
                </a:cubicBezTo>
                <a:cubicBezTo>
                  <a:pt x="1489" y="1203"/>
                  <a:pt x="1680" y="1266"/>
                  <a:pt x="1866" y="1335"/>
                </a:cubicBezTo>
                <a:moveTo>
                  <a:pt x="3403" y="2355"/>
                </a:moveTo>
                <a:cubicBezTo>
                  <a:pt x="3097" y="2301"/>
                  <a:pt x="2786" y="2269"/>
                  <a:pt x="2475" y="2258"/>
                </a:cubicBezTo>
                <a:cubicBezTo>
                  <a:pt x="2399" y="2255"/>
                  <a:pt x="2323" y="2254"/>
                  <a:pt x="2246" y="2254"/>
                </a:cubicBezTo>
                <a:cubicBezTo>
                  <a:pt x="2170" y="2253"/>
                  <a:pt x="2093" y="2252"/>
                  <a:pt x="2018" y="2238"/>
                </a:cubicBezTo>
                <a:cubicBezTo>
                  <a:pt x="1897" y="2216"/>
                  <a:pt x="1794" y="2154"/>
                  <a:pt x="1694" y="2085"/>
                </a:cubicBezTo>
                <a:lnTo>
                  <a:pt x="1698" y="2081"/>
                </a:lnTo>
                <a:lnTo>
                  <a:pt x="1700" y="2080"/>
                </a:lnTo>
                <a:cubicBezTo>
                  <a:pt x="1708" y="2077"/>
                  <a:pt x="1713" y="2070"/>
                  <a:pt x="1715" y="2063"/>
                </a:cubicBezTo>
                <a:cubicBezTo>
                  <a:pt x="1744" y="2036"/>
                  <a:pt x="1781" y="2019"/>
                  <a:pt x="1820" y="2007"/>
                </a:cubicBezTo>
                <a:cubicBezTo>
                  <a:pt x="1886" y="1986"/>
                  <a:pt x="1954" y="1972"/>
                  <a:pt x="2022" y="1961"/>
                </a:cubicBezTo>
                <a:cubicBezTo>
                  <a:pt x="2093" y="1950"/>
                  <a:pt x="2164" y="1943"/>
                  <a:pt x="2236" y="1941"/>
                </a:cubicBezTo>
                <a:cubicBezTo>
                  <a:pt x="2266" y="1941"/>
                  <a:pt x="2297" y="1941"/>
                  <a:pt x="2327" y="1943"/>
                </a:cubicBezTo>
                <a:lnTo>
                  <a:pt x="2328" y="1943"/>
                </a:lnTo>
                <a:cubicBezTo>
                  <a:pt x="2350" y="1946"/>
                  <a:pt x="2372" y="1951"/>
                  <a:pt x="2394" y="1954"/>
                </a:cubicBezTo>
                <a:cubicBezTo>
                  <a:pt x="2414" y="1957"/>
                  <a:pt x="2436" y="1962"/>
                  <a:pt x="2456" y="1959"/>
                </a:cubicBezTo>
                <a:lnTo>
                  <a:pt x="2460" y="1956"/>
                </a:lnTo>
                <a:cubicBezTo>
                  <a:pt x="2489" y="1963"/>
                  <a:pt x="2517" y="1970"/>
                  <a:pt x="2546" y="1976"/>
                </a:cubicBezTo>
                <a:cubicBezTo>
                  <a:pt x="2656" y="2002"/>
                  <a:pt x="2766" y="2031"/>
                  <a:pt x="2875" y="2062"/>
                </a:cubicBezTo>
                <a:cubicBezTo>
                  <a:pt x="3093" y="2123"/>
                  <a:pt x="3307" y="2195"/>
                  <a:pt x="3520" y="2274"/>
                </a:cubicBezTo>
                <a:cubicBezTo>
                  <a:pt x="3638" y="2318"/>
                  <a:pt x="3755" y="2365"/>
                  <a:pt x="3871" y="2414"/>
                </a:cubicBezTo>
                <a:cubicBezTo>
                  <a:pt x="3947" y="2446"/>
                  <a:pt x="4022" y="2482"/>
                  <a:pt x="4097" y="2516"/>
                </a:cubicBezTo>
                <a:cubicBezTo>
                  <a:pt x="3869" y="2450"/>
                  <a:pt x="3637" y="2396"/>
                  <a:pt x="3403" y="2355"/>
                </a:cubicBezTo>
                <a:moveTo>
                  <a:pt x="2458" y="2526"/>
                </a:moveTo>
                <a:cubicBezTo>
                  <a:pt x="2360" y="2520"/>
                  <a:pt x="2263" y="2512"/>
                  <a:pt x="2166" y="2503"/>
                </a:cubicBezTo>
                <a:cubicBezTo>
                  <a:pt x="2071" y="2494"/>
                  <a:pt x="1975" y="2483"/>
                  <a:pt x="1880" y="2471"/>
                </a:cubicBezTo>
                <a:cubicBezTo>
                  <a:pt x="1787" y="2461"/>
                  <a:pt x="1693" y="2452"/>
                  <a:pt x="1599" y="2459"/>
                </a:cubicBezTo>
                <a:cubicBezTo>
                  <a:pt x="1505" y="2465"/>
                  <a:pt x="1412" y="2482"/>
                  <a:pt x="1329" y="2527"/>
                </a:cubicBezTo>
                <a:lnTo>
                  <a:pt x="1329" y="2527"/>
                </a:lnTo>
                <a:lnTo>
                  <a:pt x="1328" y="2525"/>
                </a:lnTo>
                <a:lnTo>
                  <a:pt x="1328" y="2525"/>
                </a:lnTo>
                <a:lnTo>
                  <a:pt x="1326" y="2519"/>
                </a:lnTo>
                <a:lnTo>
                  <a:pt x="1324" y="2517"/>
                </a:lnTo>
                <a:cubicBezTo>
                  <a:pt x="1413" y="2436"/>
                  <a:pt x="1519" y="2375"/>
                  <a:pt x="1636" y="2343"/>
                </a:cubicBezTo>
                <a:cubicBezTo>
                  <a:pt x="1706" y="2324"/>
                  <a:pt x="1779" y="2316"/>
                  <a:pt x="1852" y="2313"/>
                </a:cubicBezTo>
                <a:cubicBezTo>
                  <a:pt x="1907" y="2310"/>
                  <a:pt x="1963" y="2308"/>
                  <a:pt x="2018" y="2307"/>
                </a:cubicBezTo>
                <a:cubicBezTo>
                  <a:pt x="2129" y="2326"/>
                  <a:pt x="2245" y="2321"/>
                  <a:pt x="2356" y="2323"/>
                </a:cubicBezTo>
                <a:cubicBezTo>
                  <a:pt x="2664" y="2329"/>
                  <a:pt x="2971" y="2355"/>
                  <a:pt x="3275" y="2403"/>
                </a:cubicBezTo>
                <a:cubicBezTo>
                  <a:pt x="3523" y="2442"/>
                  <a:pt x="3769" y="2495"/>
                  <a:pt x="4011" y="2562"/>
                </a:cubicBezTo>
                <a:cubicBezTo>
                  <a:pt x="3921" y="2563"/>
                  <a:pt x="3832" y="2564"/>
                  <a:pt x="3743" y="2563"/>
                </a:cubicBezTo>
                <a:cubicBezTo>
                  <a:pt x="3614" y="2561"/>
                  <a:pt x="3486" y="2554"/>
                  <a:pt x="3358" y="2550"/>
                </a:cubicBezTo>
                <a:cubicBezTo>
                  <a:pt x="3293" y="2545"/>
                  <a:pt x="3227" y="2539"/>
                  <a:pt x="3162" y="2535"/>
                </a:cubicBezTo>
                <a:cubicBezTo>
                  <a:pt x="3075" y="2529"/>
                  <a:pt x="2988" y="2522"/>
                  <a:pt x="2901" y="2518"/>
                </a:cubicBezTo>
                <a:cubicBezTo>
                  <a:pt x="2817" y="2514"/>
                  <a:pt x="2731" y="2516"/>
                  <a:pt x="2649" y="2531"/>
                </a:cubicBezTo>
                <a:cubicBezTo>
                  <a:pt x="2641" y="2533"/>
                  <a:pt x="2633" y="2535"/>
                  <a:pt x="2626" y="2536"/>
                </a:cubicBezTo>
                <a:cubicBezTo>
                  <a:pt x="2619" y="2536"/>
                  <a:pt x="2612" y="2536"/>
                  <a:pt x="2606" y="2535"/>
                </a:cubicBezTo>
                <a:cubicBezTo>
                  <a:pt x="2556" y="2533"/>
                  <a:pt x="2507" y="2530"/>
                  <a:pt x="2458" y="2526"/>
                </a:cubicBezTo>
                <a:moveTo>
                  <a:pt x="1662" y="2923"/>
                </a:moveTo>
                <a:cubicBezTo>
                  <a:pt x="1622" y="2905"/>
                  <a:pt x="1584" y="2885"/>
                  <a:pt x="1548" y="2860"/>
                </a:cubicBezTo>
                <a:cubicBezTo>
                  <a:pt x="1504" y="2830"/>
                  <a:pt x="1463" y="2793"/>
                  <a:pt x="1433" y="2749"/>
                </a:cubicBezTo>
                <a:cubicBezTo>
                  <a:pt x="1407" y="2712"/>
                  <a:pt x="1392" y="2671"/>
                  <a:pt x="1376" y="2630"/>
                </a:cubicBezTo>
                <a:cubicBezTo>
                  <a:pt x="1382" y="2613"/>
                  <a:pt x="1390" y="2598"/>
                  <a:pt x="1401" y="2582"/>
                </a:cubicBezTo>
                <a:cubicBezTo>
                  <a:pt x="1409" y="2571"/>
                  <a:pt x="1417" y="2561"/>
                  <a:pt x="1427" y="2550"/>
                </a:cubicBezTo>
                <a:cubicBezTo>
                  <a:pt x="1438" y="2539"/>
                  <a:pt x="1449" y="2530"/>
                  <a:pt x="1462" y="2523"/>
                </a:cubicBezTo>
                <a:lnTo>
                  <a:pt x="1466" y="2519"/>
                </a:lnTo>
                <a:cubicBezTo>
                  <a:pt x="1506" y="2507"/>
                  <a:pt x="1547" y="2499"/>
                  <a:pt x="1588" y="2495"/>
                </a:cubicBezTo>
                <a:cubicBezTo>
                  <a:pt x="1680" y="2488"/>
                  <a:pt x="1772" y="2495"/>
                  <a:pt x="1863" y="2505"/>
                </a:cubicBezTo>
                <a:cubicBezTo>
                  <a:pt x="2051" y="2524"/>
                  <a:pt x="2239" y="2544"/>
                  <a:pt x="2428" y="2554"/>
                </a:cubicBezTo>
                <a:cubicBezTo>
                  <a:pt x="2462" y="2556"/>
                  <a:pt x="2496" y="2558"/>
                  <a:pt x="2530" y="2559"/>
                </a:cubicBezTo>
                <a:cubicBezTo>
                  <a:pt x="2405" y="2592"/>
                  <a:pt x="2283" y="2639"/>
                  <a:pt x="2165" y="2688"/>
                </a:cubicBezTo>
                <a:cubicBezTo>
                  <a:pt x="2080" y="2724"/>
                  <a:pt x="1996" y="2763"/>
                  <a:pt x="1913" y="2803"/>
                </a:cubicBezTo>
                <a:cubicBezTo>
                  <a:pt x="1829" y="2843"/>
                  <a:pt x="1745" y="2882"/>
                  <a:pt x="1662" y="2923"/>
                </a:cubicBezTo>
                <a:moveTo>
                  <a:pt x="1902" y="2856"/>
                </a:moveTo>
                <a:cubicBezTo>
                  <a:pt x="1976" y="2820"/>
                  <a:pt x="2050" y="2784"/>
                  <a:pt x="2126" y="2751"/>
                </a:cubicBezTo>
                <a:cubicBezTo>
                  <a:pt x="2277" y="2683"/>
                  <a:pt x="2432" y="2621"/>
                  <a:pt x="2593" y="2580"/>
                </a:cubicBezTo>
                <a:lnTo>
                  <a:pt x="2597" y="2579"/>
                </a:lnTo>
                <a:cubicBezTo>
                  <a:pt x="2558" y="2613"/>
                  <a:pt x="2531" y="2660"/>
                  <a:pt x="2502" y="2703"/>
                </a:cubicBezTo>
                <a:cubicBezTo>
                  <a:pt x="2464" y="2759"/>
                  <a:pt x="2429" y="2816"/>
                  <a:pt x="2393" y="2874"/>
                </a:cubicBezTo>
                <a:cubicBezTo>
                  <a:pt x="2375" y="2902"/>
                  <a:pt x="2358" y="2931"/>
                  <a:pt x="2341" y="2959"/>
                </a:cubicBezTo>
                <a:cubicBezTo>
                  <a:pt x="2328" y="2982"/>
                  <a:pt x="2304" y="3010"/>
                  <a:pt x="2302" y="3037"/>
                </a:cubicBezTo>
                <a:cubicBezTo>
                  <a:pt x="2264" y="3038"/>
                  <a:pt x="2226" y="3038"/>
                  <a:pt x="2187" y="3037"/>
                </a:cubicBezTo>
                <a:cubicBezTo>
                  <a:pt x="2070" y="3032"/>
                  <a:pt x="1953" y="3015"/>
                  <a:pt x="1839" y="2985"/>
                </a:cubicBezTo>
                <a:cubicBezTo>
                  <a:pt x="1800" y="2974"/>
                  <a:pt x="1762" y="2963"/>
                  <a:pt x="1724" y="2949"/>
                </a:cubicBezTo>
                <a:cubicBezTo>
                  <a:pt x="1783" y="2917"/>
                  <a:pt x="1842" y="2885"/>
                  <a:pt x="1902" y="2856"/>
                </a:cubicBezTo>
                <a:moveTo>
                  <a:pt x="3502" y="1871"/>
                </a:moveTo>
                <a:cubicBezTo>
                  <a:pt x="3551" y="1853"/>
                  <a:pt x="3597" y="1828"/>
                  <a:pt x="3645" y="1810"/>
                </a:cubicBezTo>
                <a:cubicBezTo>
                  <a:pt x="3709" y="1786"/>
                  <a:pt x="3774" y="1764"/>
                  <a:pt x="3839" y="1747"/>
                </a:cubicBezTo>
                <a:cubicBezTo>
                  <a:pt x="3958" y="1715"/>
                  <a:pt x="4081" y="1696"/>
                  <a:pt x="4203" y="1690"/>
                </a:cubicBezTo>
                <a:cubicBezTo>
                  <a:pt x="4214" y="1714"/>
                  <a:pt x="4232" y="1735"/>
                  <a:pt x="4246" y="1755"/>
                </a:cubicBezTo>
                <a:cubicBezTo>
                  <a:pt x="4268" y="1787"/>
                  <a:pt x="4290" y="1819"/>
                  <a:pt x="4313" y="1851"/>
                </a:cubicBezTo>
                <a:cubicBezTo>
                  <a:pt x="4331" y="1877"/>
                  <a:pt x="4351" y="1922"/>
                  <a:pt x="4384" y="1930"/>
                </a:cubicBezTo>
                <a:cubicBezTo>
                  <a:pt x="4423" y="1939"/>
                  <a:pt x="4445" y="1903"/>
                  <a:pt x="4461" y="1875"/>
                </a:cubicBezTo>
                <a:cubicBezTo>
                  <a:pt x="4482" y="1840"/>
                  <a:pt x="4503" y="1805"/>
                  <a:pt x="4524" y="1769"/>
                </a:cubicBezTo>
                <a:cubicBezTo>
                  <a:pt x="4539" y="1745"/>
                  <a:pt x="4558" y="1719"/>
                  <a:pt x="4566" y="1691"/>
                </a:cubicBezTo>
                <a:cubicBezTo>
                  <a:pt x="4687" y="1697"/>
                  <a:pt x="4808" y="1715"/>
                  <a:pt x="4925" y="1747"/>
                </a:cubicBezTo>
                <a:cubicBezTo>
                  <a:pt x="4991" y="1764"/>
                  <a:pt x="5056" y="1786"/>
                  <a:pt x="5119" y="1810"/>
                </a:cubicBezTo>
                <a:cubicBezTo>
                  <a:pt x="5167" y="1828"/>
                  <a:pt x="5214" y="1853"/>
                  <a:pt x="5262" y="1871"/>
                </a:cubicBezTo>
                <a:cubicBezTo>
                  <a:pt x="5297" y="1908"/>
                  <a:pt x="5325" y="1950"/>
                  <a:pt x="5338" y="1999"/>
                </a:cubicBezTo>
                <a:cubicBezTo>
                  <a:pt x="5204" y="2076"/>
                  <a:pt x="5072" y="2155"/>
                  <a:pt x="4943" y="2238"/>
                </a:cubicBezTo>
                <a:cubicBezTo>
                  <a:pt x="4845" y="2301"/>
                  <a:pt x="4747" y="2366"/>
                  <a:pt x="4652" y="2433"/>
                </a:cubicBezTo>
                <a:cubicBezTo>
                  <a:pt x="4559" y="2498"/>
                  <a:pt x="4467" y="2565"/>
                  <a:pt x="4382" y="2640"/>
                </a:cubicBezTo>
                <a:cubicBezTo>
                  <a:pt x="4297" y="2565"/>
                  <a:pt x="4205" y="2498"/>
                  <a:pt x="4113" y="2433"/>
                </a:cubicBezTo>
                <a:cubicBezTo>
                  <a:pt x="4017" y="2366"/>
                  <a:pt x="3920" y="2301"/>
                  <a:pt x="3822" y="2238"/>
                </a:cubicBezTo>
                <a:cubicBezTo>
                  <a:pt x="3692" y="2155"/>
                  <a:pt x="3560" y="2076"/>
                  <a:pt x="3426" y="1999"/>
                </a:cubicBezTo>
                <a:cubicBezTo>
                  <a:pt x="3439" y="1950"/>
                  <a:pt x="3468" y="1908"/>
                  <a:pt x="3502" y="1871"/>
                </a:cubicBezTo>
                <a:moveTo>
                  <a:pt x="3749" y="1686"/>
                </a:moveTo>
                <a:cubicBezTo>
                  <a:pt x="3888" y="1611"/>
                  <a:pt x="4040" y="1569"/>
                  <a:pt x="4194" y="1546"/>
                </a:cubicBezTo>
                <a:cubicBezTo>
                  <a:pt x="4200" y="1546"/>
                  <a:pt x="4205" y="1545"/>
                  <a:pt x="4211" y="1544"/>
                </a:cubicBezTo>
                <a:cubicBezTo>
                  <a:pt x="4210" y="1561"/>
                  <a:pt x="4209" y="1578"/>
                  <a:pt x="4208" y="1596"/>
                </a:cubicBezTo>
                <a:cubicBezTo>
                  <a:pt x="4205" y="1605"/>
                  <a:pt x="4202" y="1613"/>
                  <a:pt x="4200" y="1622"/>
                </a:cubicBezTo>
                <a:cubicBezTo>
                  <a:pt x="4072" y="1629"/>
                  <a:pt x="3946" y="1650"/>
                  <a:pt x="3823" y="1686"/>
                </a:cubicBezTo>
                <a:cubicBezTo>
                  <a:pt x="3761" y="1704"/>
                  <a:pt x="3701" y="1726"/>
                  <a:pt x="3642" y="1751"/>
                </a:cubicBezTo>
                <a:cubicBezTo>
                  <a:pt x="3677" y="1727"/>
                  <a:pt x="3712" y="1705"/>
                  <a:pt x="3749" y="1686"/>
                </a:cubicBezTo>
                <a:moveTo>
                  <a:pt x="3844" y="1102"/>
                </a:moveTo>
                <a:cubicBezTo>
                  <a:pt x="3884" y="1056"/>
                  <a:pt x="3937" y="1022"/>
                  <a:pt x="3989" y="991"/>
                </a:cubicBezTo>
                <a:cubicBezTo>
                  <a:pt x="4011" y="977"/>
                  <a:pt x="4034" y="963"/>
                  <a:pt x="4059" y="953"/>
                </a:cubicBezTo>
                <a:cubicBezTo>
                  <a:pt x="4074" y="947"/>
                  <a:pt x="4101" y="937"/>
                  <a:pt x="4115" y="952"/>
                </a:cubicBezTo>
                <a:cubicBezTo>
                  <a:pt x="4129" y="968"/>
                  <a:pt x="4119" y="999"/>
                  <a:pt x="4111" y="1015"/>
                </a:cubicBezTo>
                <a:cubicBezTo>
                  <a:pt x="4097" y="1042"/>
                  <a:pt x="4077" y="1064"/>
                  <a:pt x="4056" y="1085"/>
                </a:cubicBezTo>
                <a:cubicBezTo>
                  <a:pt x="4009" y="1131"/>
                  <a:pt x="3956" y="1172"/>
                  <a:pt x="3898" y="1202"/>
                </a:cubicBezTo>
                <a:cubicBezTo>
                  <a:pt x="3872" y="1216"/>
                  <a:pt x="3839" y="1230"/>
                  <a:pt x="3809" y="1227"/>
                </a:cubicBezTo>
                <a:cubicBezTo>
                  <a:pt x="3804" y="1227"/>
                  <a:pt x="3799" y="1226"/>
                  <a:pt x="3794" y="1223"/>
                </a:cubicBezTo>
                <a:cubicBezTo>
                  <a:pt x="3791" y="1180"/>
                  <a:pt x="3817" y="1132"/>
                  <a:pt x="3844" y="1102"/>
                </a:cubicBezTo>
                <a:moveTo>
                  <a:pt x="4650" y="952"/>
                </a:moveTo>
                <a:cubicBezTo>
                  <a:pt x="4663" y="937"/>
                  <a:pt x="4691" y="947"/>
                  <a:pt x="4706" y="953"/>
                </a:cubicBezTo>
                <a:cubicBezTo>
                  <a:pt x="4730" y="963"/>
                  <a:pt x="4753" y="977"/>
                  <a:pt x="4776" y="991"/>
                </a:cubicBezTo>
                <a:cubicBezTo>
                  <a:pt x="4828" y="1022"/>
                  <a:pt x="4881" y="1056"/>
                  <a:pt x="4921" y="1102"/>
                </a:cubicBezTo>
                <a:cubicBezTo>
                  <a:pt x="4947" y="1132"/>
                  <a:pt x="4973" y="1180"/>
                  <a:pt x="4970" y="1223"/>
                </a:cubicBezTo>
                <a:cubicBezTo>
                  <a:pt x="4965" y="1226"/>
                  <a:pt x="4960" y="1227"/>
                  <a:pt x="4955" y="1227"/>
                </a:cubicBezTo>
                <a:cubicBezTo>
                  <a:pt x="4925" y="1230"/>
                  <a:pt x="4892" y="1216"/>
                  <a:pt x="4866" y="1202"/>
                </a:cubicBezTo>
                <a:cubicBezTo>
                  <a:pt x="4808" y="1172"/>
                  <a:pt x="4755" y="1131"/>
                  <a:pt x="4708" y="1085"/>
                </a:cubicBezTo>
                <a:cubicBezTo>
                  <a:pt x="4688" y="1064"/>
                  <a:pt x="4667" y="1042"/>
                  <a:pt x="4654" y="1015"/>
                </a:cubicBezTo>
                <a:cubicBezTo>
                  <a:pt x="4646" y="999"/>
                  <a:pt x="4635" y="968"/>
                  <a:pt x="4650" y="952"/>
                </a:cubicBezTo>
                <a:moveTo>
                  <a:pt x="5015" y="1686"/>
                </a:moveTo>
                <a:cubicBezTo>
                  <a:pt x="5052" y="1705"/>
                  <a:pt x="5088" y="1727"/>
                  <a:pt x="5122" y="1751"/>
                </a:cubicBezTo>
                <a:cubicBezTo>
                  <a:pt x="5063" y="1726"/>
                  <a:pt x="5003" y="1704"/>
                  <a:pt x="4942" y="1686"/>
                </a:cubicBezTo>
                <a:cubicBezTo>
                  <a:pt x="4820" y="1650"/>
                  <a:pt x="4694" y="1630"/>
                  <a:pt x="4568" y="1623"/>
                </a:cubicBezTo>
                <a:cubicBezTo>
                  <a:pt x="4565" y="1606"/>
                  <a:pt x="4560" y="1589"/>
                  <a:pt x="4556" y="1573"/>
                </a:cubicBezTo>
                <a:cubicBezTo>
                  <a:pt x="4555" y="1563"/>
                  <a:pt x="4554" y="1553"/>
                  <a:pt x="4554" y="1544"/>
                </a:cubicBezTo>
                <a:cubicBezTo>
                  <a:pt x="4559" y="1545"/>
                  <a:pt x="4565" y="1546"/>
                  <a:pt x="4570" y="1546"/>
                </a:cubicBezTo>
                <a:cubicBezTo>
                  <a:pt x="4725" y="1569"/>
                  <a:pt x="4877" y="1611"/>
                  <a:pt x="5015" y="1686"/>
                </a:cubicBezTo>
                <a:moveTo>
                  <a:pt x="5380" y="2053"/>
                </a:moveTo>
                <a:cubicBezTo>
                  <a:pt x="5386" y="2052"/>
                  <a:pt x="5390" y="2049"/>
                  <a:pt x="5395" y="2045"/>
                </a:cubicBezTo>
                <a:cubicBezTo>
                  <a:pt x="5489" y="1991"/>
                  <a:pt x="5584" y="1939"/>
                  <a:pt x="5679" y="1888"/>
                </a:cubicBezTo>
                <a:cubicBezTo>
                  <a:pt x="6073" y="1678"/>
                  <a:pt x="6480" y="1491"/>
                  <a:pt x="6898" y="1335"/>
                </a:cubicBezTo>
                <a:cubicBezTo>
                  <a:pt x="7084" y="1266"/>
                  <a:pt x="7275" y="1203"/>
                  <a:pt x="7470" y="1156"/>
                </a:cubicBezTo>
                <a:cubicBezTo>
                  <a:pt x="7442" y="1187"/>
                  <a:pt x="7414" y="1218"/>
                  <a:pt x="7384" y="1248"/>
                </a:cubicBezTo>
                <a:cubicBezTo>
                  <a:pt x="7342" y="1288"/>
                  <a:pt x="7298" y="1327"/>
                  <a:pt x="7253" y="1365"/>
                </a:cubicBezTo>
                <a:cubicBezTo>
                  <a:pt x="7165" y="1442"/>
                  <a:pt x="7077" y="1519"/>
                  <a:pt x="6984" y="1590"/>
                </a:cubicBezTo>
                <a:cubicBezTo>
                  <a:pt x="6817" y="1715"/>
                  <a:pt x="6638" y="1824"/>
                  <a:pt x="6438" y="1887"/>
                </a:cubicBezTo>
                <a:cubicBezTo>
                  <a:pt x="6330" y="1921"/>
                  <a:pt x="6218" y="1943"/>
                  <a:pt x="6107" y="1970"/>
                </a:cubicBezTo>
                <a:cubicBezTo>
                  <a:pt x="5998" y="1997"/>
                  <a:pt x="5888" y="2026"/>
                  <a:pt x="5779" y="2057"/>
                </a:cubicBezTo>
                <a:cubicBezTo>
                  <a:pt x="5564" y="2118"/>
                  <a:pt x="5351" y="2186"/>
                  <a:pt x="5142" y="2264"/>
                </a:cubicBezTo>
                <a:cubicBezTo>
                  <a:pt x="5044" y="2301"/>
                  <a:pt x="4946" y="2339"/>
                  <a:pt x="4850" y="2379"/>
                </a:cubicBezTo>
                <a:cubicBezTo>
                  <a:pt x="4933" y="2325"/>
                  <a:pt x="5016" y="2272"/>
                  <a:pt x="5100" y="2220"/>
                </a:cubicBezTo>
                <a:cubicBezTo>
                  <a:pt x="5193" y="2163"/>
                  <a:pt x="5286" y="2107"/>
                  <a:pt x="5380" y="2053"/>
                </a:cubicBezTo>
                <a:moveTo>
                  <a:pt x="6518" y="2254"/>
                </a:moveTo>
                <a:cubicBezTo>
                  <a:pt x="6442" y="2254"/>
                  <a:pt x="6365" y="2255"/>
                  <a:pt x="6289" y="2258"/>
                </a:cubicBezTo>
                <a:cubicBezTo>
                  <a:pt x="5978" y="2269"/>
                  <a:pt x="5668" y="2301"/>
                  <a:pt x="5362" y="2355"/>
                </a:cubicBezTo>
                <a:cubicBezTo>
                  <a:pt x="5127" y="2396"/>
                  <a:pt x="4896" y="2450"/>
                  <a:pt x="4667" y="2516"/>
                </a:cubicBezTo>
                <a:cubicBezTo>
                  <a:pt x="4743" y="2482"/>
                  <a:pt x="4818" y="2446"/>
                  <a:pt x="4894" y="2414"/>
                </a:cubicBezTo>
                <a:cubicBezTo>
                  <a:pt x="5009" y="2365"/>
                  <a:pt x="5127" y="2318"/>
                  <a:pt x="5245" y="2274"/>
                </a:cubicBezTo>
                <a:cubicBezTo>
                  <a:pt x="5457" y="2195"/>
                  <a:pt x="5671" y="2123"/>
                  <a:pt x="5890" y="2062"/>
                </a:cubicBezTo>
                <a:cubicBezTo>
                  <a:pt x="5999" y="2031"/>
                  <a:pt x="6108" y="2002"/>
                  <a:pt x="6218" y="1976"/>
                </a:cubicBezTo>
                <a:cubicBezTo>
                  <a:pt x="6247" y="1970"/>
                  <a:pt x="6276" y="1963"/>
                  <a:pt x="6304" y="1956"/>
                </a:cubicBezTo>
                <a:lnTo>
                  <a:pt x="6308" y="1959"/>
                </a:lnTo>
                <a:cubicBezTo>
                  <a:pt x="6329" y="1962"/>
                  <a:pt x="6350" y="1957"/>
                  <a:pt x="6371" y="1954"/>
                </a:cubicBezTo>
                <a:cubicBezTo>
                  <a:pt x="6393" y="1951"/>
                  <a:pt x="6415" y="1946"/>
                  <a:pt x="6437" y="1943"/>
                </a:cubicBezTo>
                <a:lnTo>
                  <a:pt x="6437" y="1943"/>
                </a:lnTo>
                <a:cubicBezTo>
                  <a:pt x="6468" y="1941"/>
                  <a:pt x="6498" y="1941"/>
                  <a:pt x="6529" y="1941"/>
                </a:cubicBezTo>
                <a:cubicBezTo>
                  <a:pt x="6600" y="1943"/>
                  <a:pt x="6672" y="1950"/>
                  <a:pt x="6742" y="1961"/>
                </a:cubicBezTo>
                <a:cubicBezTo>
                  <a:pt x="6810" y="1972"/>
                  <a:pt x="6879" y="1986"/>
                  <a:pt x="6945" y="2007"/>
                </a:cubicBezTo>
                <a:cubicBezTo>
                  <a:pt x="6983" y="2019"/>
                  <a:pt x="7021" y="2036"/>
                  <a:pt x="7049" y="2063"/>
                </a:cubicBezTo>
                <a:cubicBezTo>
                  <a:pt x="7051" y="2070"/>
                  <a:pt x="7057" y="2077"/>
                  <a:pt x="7064" y="2080"/>
                </a:cubicBezTo>
                <a:lnTo>
                  <a:pt x="7066" y="2081"/>
                </a:lnTo>
                <a:lnTo>
                  <a:pt x="7070" y="2085"/>
                </a:lnTo>
                <a:cubicBezTo>
                  <a:pt x="6971" y="2154"/>
                  <a:pt x="6867" y="2216"/>
                  <a:pt x="6746" y="2238"/>
                </a:cubicBezTo>
                <a:cubicBezTo>
                  <a:pt x="6671" y="2252"/>
                  <a:pt x="6594" y="2253"/>
                  <a:pt x="6518" y="2254"/>
                </a:cubicBezTo>
                <a:moveTo>
                  <a:pt x="7165" y="2459"/>
                </a:moveTo>
                <a:cubicBezTo>
                  <a:pt x="7072" y="2452"/>
                  <a:pt x="6977" y="2461"/>
                  <a:pt x="6884" y="2471"/>
                </a:cubicBezTo>
                <a:cubicBezTo>
                  <a:pt x="6789" y="2483"/>
                  <a:pt x="6694" y="2494"/>
                  <a:pt x="6598" y="2503"/>
                </a:cubicBezTo>
                <a:cubicBezTo>
                  <a:pt x="6501" y="2512"/>
                  <a:pt x="6404" y="2520"/>
                  <a:pt x="6307" y="2526"/>
                </a:cubicBezTo>
                <a:cubicBezTo>
                  <a:pt x="6258" y="2530"/>
                  <a:pt x="6208" y="2533"/>
                  <a:pt x="6159" y="2535"/>
                </a:cubicBezTo>
                <a:cubicBezTo>
                  <a:pt x="6152" y="2536"/>
                  <a:pt x="6145" y="2536"/>
                  <a:pt x="6139" y="2536"/>
                </a:cubicBezTo>
                <a:cubicBezTo>
                  <a:pt x="6131" y="2535"/>
                  <a:pt x="6123" y="2533"/>
                  <a:pt x="6116" y="2531"/>
                </a:cubicBezTo>
                <a:cubicBezTo>
                  <a:pt x="6033" y="2516"/>
                  <a:pt x="5948" y="2514"/>
                  <a:pt x="5864" y="2518"/>
                </a:cubicBezTo>
                <a:cubicBezTo>
                  <a:pt x="5777" y="2522"/>
                  <a:pt x="5689" y="2529"/>
                  <a:pt x="5602" y="2535"/>
                </a:cubicBezTo>
                <a:cubicBezTo>
                  <a:pt x="5537" y="2539"/>
                  <a:pt x="5472" y="2545"/>
                  <a:pt x="5407" y="2550"/>
                </a:cubicBezTo>
                <a:cubicBezTo>
                  <a:pt x="5278" y="2554"/>
                  <a:pt x="5150" y="2561"/>
                  <a:pt x="5022" y="2563"/>
                </a:cubicBezTo>
                <a:cubicBezTo>
                  <a:pt x="4932" y="2564"/>
                  <a:pt x="4843" y="2563"/>
                  <a:pt x="4754" y="2562"/>
                </a:cubicBezTo>
                <a:cubicBezTo>
                  <a:pt x="4996" y="2495"/>
                  <a:pt x="5241" y="2442"/>
                  <a:pt x="5489" y="2403"/>
                </a:cubicBezTo>
                <a:cubicBezTo>
                  <a:pt x="5793" y="2355"/>
                  <a:pt x="6100" y="2329"/>
                  <a:pt x="6408" y="2323"/>
                </a:cubicBezTo>
                <a:cubicBezTo>
                  <a:pt x="6520" y="2321"/>
                  <a:pt x="6635" y="2326"/>
                  <a:pt x="6746" y="2307"/>
                </a:cubicBezTo>
                <a:cubicBezTo>
                  <a:pt x="6802" y="2308"/>
                  <a:pt x="6857" y="2310"/>
                  <a:pt x="6913" y="2313"/>
                </a:cubicBezTo>
                <a:cubicBezTo>
                  <a:pt x="6985" y="2316"/>
                  <a:pt x="7059" y="2324"/>
                  <a:pt x="7129" y="2343"/>
                </a:cubicBezTo>
                <a:cubicBezTo>
                  <a:pt x="7246" y="2375"/>
                  <a:pt x="7351" y="2435"/>
                  <a:pt x="7440" y="2517"/>
                </a:cubicBezTo>
                <a:lnTo>
                  <a:pt x="7439" y="2519"/>
                </a:lnTo>
                <a:lnTo>
                  <a:pt x="7436" y="2525"/>
                </a:lnTo>
                <a:lnTo>
                  <a:pt x="7436" y="2525"/>
                </a:lnTo>
                <a:lnTo>
                  <a:pt x="7436" y="2527"/>
                </a:lnTo>
                <a:lnTo>
                  <a:pt x="7436" y="2527"/>
                </a:lnTo>
                <a:cubicBezTo>
                  <a:pt x="7352" y="2482"/>
                  <a:pt x="7259" y="2465"/>
                  <a:pt x="7165" y="2459"/>
                </a:cubicBezTo>
                <a:moveTo>
                  <a:pt x="7040" y="2949"/>
                </a:moveTo>
                <a:cubicBezTo>
                  <a:pt x="7003" y="2963"/>
                  <a:pt x="6964" y="2974"/>
                  <a:pt x="6926" y="2985"/>
                </a:cubicBezTo>
                <a:cubicBezTo>
                  <a:pt x="6812" y="3015"/>
                  <a:pt x="6695" y="3032"/>
                  <a:pt x="6577" y="3037"/>
                </a:cubicBezTo>
                <a:cubicBezTo>
                  <a:pt x="6539" y="3038"/>
                  <a:pt x="6501" y="3038"/>
                  <a:pt x="6462" y="3037"/>
                </a:cubicBezTo>
                <a:cubicBezTo>
                  <a:pt x="6460" y="3010"/>
                  <a:pt x="6437" y="2982"/>
                  <a:pt x="6423" y="2959"/>
                </a:cubicBezTo>
                <a:cubicBezTo>
                  <a:pt x="6406" y="2931"/>
                  <a:pt x="6389" y="2902"/>
                  <a:pt x="6372" y="2874"/>
                </a:cubicBezTo>
                <a:cubicBezTo>
                  <a:pt x="6336" y="2816"/>
                  <a:pt x="6300" y="2759"/>
                  <a:pt x="6262" y="2703"/>
                </a:cubicBezTo>
                <a:cubicBezTo>
                  <a:pt x="6234" y="2660"/>
                  <a:pt x="6207" y="2613"/>
                  <a:pt x="6167" y="2579"/>
                </a:cubicBezTo>
                <a:lnTo>
                  <a:pt x="6171" y="2580"/>
                </a:lnTo>
                <a:cubicBezTo>
                  <a:pt x="6332" y="2621"/>
                  <a:pt x="6487" y="2683"/>
                  <a:pt x="6639" y="2751"/>
                </a:cubicBezTo>
                <a:cubicBezTo>
                  <a:pt x="6714" y="2784"/>
                  <a:pt x="6789" y="2820"/>
                  <a:pt x="6863" y="2856"/>
                </a:cubicBezTo>
                <a:cubicBezTo>
                  <a:pt x="6923" y="2885"/>
                  <a:pt x="6981" y="2917"/>
                  <a:pt x="7040" y="2949"/>
                </a:cubicBezTo>
                <a:moveTo>
                  <a:pt x="6851" y="2803"/>
                </a:moveTo>
                <a:cubicBezTo>
                  <a:pt x="6768" y="2763"/>
                  <a:pt x="6684" y="2724"/>
                  <a:pt x="6599" y="2688"/>
                </a:cubicBezTo>
                <a:cubicBezTo>
                  <a:pt x="6482" y="2639"/>
                  <a:pt x="6359" y="2592"/>
                  <a:pt x="6235" y="2559"/>
                </a:cubicBezTo>
                <a:cubicBezTo>
                  <a:pt x="6269" y="2558"/>
                  <a:pt x="6303" y="2556"/>
                  <a:pt x="6336" y="2554"/>
                </a:cubicBezTo>
                <a:cubicBezTo>
                  <a:pt x="6525" y="2544"/>
                  <a:pt x="6713" y="2524"/>
                  <a:pt x="6901" y="2505"/>
                </a:cubicBezTo>
                <a:cubicBezTo>
                  <a:pt x="6993" y="2495"/>
                  <a:pt x="7085" y="2488"/>
                  <a:pt x="7177" y="2495"/>
                </a:cubicBezTo>
                <a:cubicBezTo>
                  <a:pt x="7218" y="2499"/>
                  <a:pt x="7259" y="2507"/>
                  <a:pt x="7299" y="2519"/>
                </a:cubicBezTo>
                <a:lnTo>
                  <a:pt x="7302" y="2523"/>
                </a:lnTo>
                <a:cubicBezTo>
                  <a:pt x="7315" y="2530"/>
                  <a:pt x="7327" y="2539"/>
                  <a:pt x="7337" y="2550"/>
                </a:cubicBezTo>
                <a:cubicBezTo>
                  <a:pt x="7348" y="2561"/>
                  <a:pt x="7356" y="2571"/>
                  <a:pt x="7363" y="2582"/>
                </a:cubicBezTo>
                <a:cubicBezTo>
                  <a:pt x="7375" y="2598"/>
                  <a:pt x="7383" y="2613"/>
                  <a:pt x="7389" y="2630"/>
                </a:cubicBezTo>
                <a:cubicBezTo>
                  <a:pt x="7372" y="2671"/>
                  <a:pt x="7357" y="2712"/>
                  <a:pt x="7332" y="2749"/>
                </a:cubicBezTo>
                <a:cubicBezTo>
                  <a:pt x="7302" y="2793"/>
                  <a:pt x="7261" y="2830"/>
                  <a:pt x="7217" y="2860"/>
                </a:cubicBezTo>
                <a:cubicBezTo>
                  <a:pt x="7181" y="2885"/>
                  <a:pt x="7143" y="2905"/>
                  <a:pt x="7103" y="2923"/>
                </a:cubicBezTo>
                <a:cubicBezTo>
                  <a:pt x="7019" y="2882"/>
                  <a:pt x="6935" y="2843"/>
                  <a:pt x="6851" y="2803"/>
                </a:cubicBezTo>
                <a:moveTo>
                  <a:pt x="7491" y="1257"/>
                </a:moveTo>
                <a:lnTo>
                  <a:pt x="7494" y="1255"/>
                </a:lnTo>
                <a:cubicBezTo>
                  <a:pt x="7509" y="1248"/>
                  <a:pt x="7525" y="1241"/>
                  <a:pt x="7540" y="1234"/>
                </a:cubicBezTo>
                <a:cubicBezTo>
                  <a:pt x="7579" y="1215"/>
                  <a:pt x="7618" y="1196"/>
                  <a:pt x="7655" y="1174"/>
                </a:cubicBezTo>
                <a:cubicBezTo>
                  <a:pt x="7691" y="1153"/>
                  <a:pt x="7730" y="1130"/>
                  <a:pt x="7759" y="1101"/>
                </a:cubicBezTo>
                <a:lnTo>
                  <a:pt x="7760" y="1100"/>
                </a:lnTo>
                <a:cubicBezTo>
                  <a:pt x="7916" y="1077"/>
                  <a:pt x="8074" y="1066"/>
                  <a:pt x="8233" y="1073"/>
                </a:cubicBezTo>
                <a:cubicBezTo>
                  <a:pt x="8270" y="1074"/>
                  <a:pt x="8307" y="1077"/>
                  <a:pt x="8344" y="1080"/>
                </a:cubicBezTo>
                <a:cubicBezTo>
                  <a:pt x="8339" y="1081"/>
                  <a:pt x="8335" y="1082"/>
                  <a:pt x="8330" y="1083"/>
                </a:cubicBezTo>
                <a:cubicBezTo>
                  <a:pt x="8267" y="1101"/>
                  <a:pt x="8211" y="1136"/>
                  <a:pt x="8160" y="1177"/>
                </a:cubicBezTo>
                <a:cubicBezTo>
                  <a:pt x="8105" y="1220"/>
                  <a:pt x="8056" y="1269"/>
                  <a:pt x="8005" y="1317"/>
                </a:cubicBezTo>
                <a:cubicBezTo>
                  <a:pt x="7951" y="1368"/>
                  <a:pt x="7895" y="1419"/>
                  <a:pt x="7839" y="1469"/>
                </a:cubicBezTo>
                <a:cubicBezTo>
                  <a:pt x="7637" y="1649"/>
                  <a:pt x="7428" y="1821"/>
                  <a:pt x="7210" y="1983"/>
                </a:cubicBezTo>
                <a:cubicBezTo>
                  <a:pt x="7181" y="2000"/>
                  <a:pt x="7150" y="2011"/>
                  <a:pt x="7115" y="2010"/>
                </a:cubicBezTo>
                <a:cubicBezTo>
                  <a:pt x="7075" y="2009"/>
                  <a:pt x="7037" y="1996"/>
                  <a:pt x="6999" y="1984"/>
                </a:cubicBezTo>
                <a:cubicBezTo>
                  <a:pt x="6923" y="1960"/>
                  <a:pt x="6847" y="1938"/>
                  <a:pt x="6768" y="1923"/>
                </a:cubicBezTo>
                <a:cubicBezTo>
                  <a:pt x="6691" y="1908"/>
                  <a:pt x="6610" y="1896"/>
                  <a:pt x="6531" y="1899"/>
                </a:cubicBezTo>
                <a:cubicBezTo>
                  <a:pt x="6521" y="1899"/>
                  <a:pt x="6512" y="1900"/>
                  <a:pt x="6502" y="1901"/>
                </a:cubicBezTo>
                <a:cubicBezTo>
                  <a:pt x="6518" y="1896"/>
                  <a:pt x="6533" y="1891"/>
                  <a:pt x="6549" y="1885"/>
                </a:cubicBezTo>
                <a:cubicBezTo>
                  <a:pt x="6742" y="1810"/>
                  <a:pt x="6908" y="1687"/>
                  <a:pt x="7067" y="1558"/>
                </a:cubicBezTo>
                <a:cubicBezTo>
                  <a:pt x="7148" y="1492"/>
                  <a:pt x="7227" y="1423"/>
                  <a:pt x="7306" y="1354"/>
                </a:cubicBezTo>
                <a:lnTo>
                  <a:pt x="7309" y="1354"/>
                </a:lnTo>
                <a:cubicBezTo>
                  <a:pt x="7348" y="1334"/>
                  <a:pt x="7385" y="1309"/>
                  <a:pt x="7425" y="1289"/>
                </a:cubicBezTo>
                <a:cubicBezTo>
                  <a:pt x="7446" y="1278"/>
                  <a:pt x="7468" y="1267"/>
                  <a:pt x="7489" y="1257"/>
                </a:cubicBezTo>
                <a:lnTo>
                  <a:pt x="7491" y="1257"/>
                </a:lnTo>
                <a:moveTo>
                  <a:pt x="8745" y="1215"/>
                </a:moveTo>
                <a:cubicBezTo>
                  <a:pt x="8734" y="1167"/>
                  <a:pt x="8711" y="1121"/>
                  <a:pt x="8671" y="1090"/>
                </a:cubicBezTo>
                <a:cubicBezTo>
                  <a:pt x="8629" y="1059"/>
                  <a:pt x="8578" y="1047"/>
                  <a:pt x="8528" y="1038"/>
                </a:cubicBezTo>
                <a:cubicBezTo>
                  <a:pt x="8412" y="1016"/>
                  <a:pt x="8295" y="1005"/>
                  <a:pt x="8177" y="1003"/>
                </a:cubicBezTo>
                <a:cubicBezTo>
                  <a:pt x="7702" y="994"/>
                  <a:pt x="7236" y="1131"/>
                  <a:pt x="6797" y="1301"/>
                </a:cubicBezTo>
                <a:cubicBezTo>
                  <a:pt x="6366" y="1467"/>
                  <a:pt x="5946" y="1663"/>
                  <a:pt x="5541" y="1885"/>
                </a:cubicBezTo>
                <a:cubicBezTo>
                  <a:pt x="5506" y="1904"/>
                  <a:pt x="5471" y="1924"/>
                  <a:pt x="5436" y="1943"/>
                </a:cubicBezTo>
                <a:cubicBezTo>
                  <a:pt x="5448" y="1929"/>
                  <a:pt x="5458" y="1914"/>
                  <a:pt x="5469" y="1899"/>
                </a:cubicBezTo>
                <a:cubicBezTo>
                  <a:pt x="5487" y="1874"/>
                  <a:pt x="5504" y="1848"/>
                  <a:pt x="5520" y="1821"/>
                </a:cubicBezTo>
                <a:cubicBezTo>
                  <a:pt x="5554" y="1766"/>
                  <a:pt x="5582" y="1709"/>
                  <a:pt x="5609" y="1651"/>
                </a:cubicBezTo>
                <a:cubicBezTo>
                  <a:pt x="5623" y="1622"/>
                  <a:pt x="5638" y="1593"/>
                  <a:pt x="5656" y="1566"/>
                </a:cubicBezTo>
                <a:cubicBezTo>
                  <a:pt x="5673" y="1540"/>
                  <a:pt x="5694" y="1517"/>
                  <a:pt x="5712" y="1492"/>
                </a:cubicBezTo>
                <a:cubicBezTo>
                  <a:pt x="5733" y="1463"/>
                  <a:pt x="5749" y="1431"/>
                  <a:pt x="5762" y="1398"/>
                </a:cubicBezTo>
                <a:cubicBezTo>
                  <a:pt x="5767" y="1395"/>
                  <a:pt x="5772" y="1390"/>
                  <a:pt x="5775" y="1384"/>
                </a:cubicBezTo>
                <a:cubicBezTo>
                  <a:pt x="5781" y="1369"/>
                  <a:pt x="5790" y="1357"/>
                  <a:pt x="5801" y="1346"/>
                </a:cubicBezTo>
                <a:cubicBezTo>
                  <a:pt x="5811" y="1341"/>
                  <a:pt x="5822" y="1338"/>
                  <a:pt x="5832" y="1336"/>
                </a:cubicBezTo>
                <a:cubicBezTo>
                  <a:pt x="5861" y="1329"/>
                  <a:pt x="5891" y="1322"/>
                  <a:pt x="5920" y="1315"/>
                </a:cubicBezTo>
                <a:cubicBezTo>
                  <a:pt x="5978" y="1301"/>
                  <a:pt x="6037" y="1288"/>
                  <a:pt x="6095" y="1275"/>
                </a:cubicBezTo>
                <a:cubicBezTo>
                  <a:pt x="6154" y="1262"/>
                  <a:pt x="6213" y="1249"/>
                  <a:pt x="6273" y="1240"/>
                </a:cubicBezTo>
                <a:cubicBezTo>
                  <a:pt x="6324" y="1232"/>
                  <a:pt x="6380" y="1232"/>
                  <a:pt x="6424" y="1201"/>
                </a:cubicBezTo>
                <a:cubicBezTo>
                  <a:pt x="6430" y="1197"/>
                  <a:pt x="6434" y="1192"/>
                  <a:pt x="6436" y="1187"/>
                </a:cubicBezTo>
                <a:lnTo>
                  <a:pt x="6440" y="1184"/>
                </a:lnTo>
                <a:cubicBezTo>
                  <a:pt x="6449" y="1175"/>
                  <a:pt x="6457" y="1165"/>
                  <a:pt x="6464" y="1155"/>
                </a:cubicBezTo>
                <a:cubicBezTo>
                  <a:pt x="6477" y="1134"/>
                  <a:pt x="6486" y="1111"/>
                  <a:pt x="6490" y="1087"/>
                </a:cubicBezTo>
                <a:cubicBezTo>
                  <a:pt x="6492" y="1076"/>
                  <a:pt x="6489" y="1066"/>
                  <a:pt x="6478" y="1059"/>
                </a:cubicBezTo>
                <a:cubicBezTo>
                  <a:pt x="6468" y="1052"/>
                  <a:pt x="6457" y="1056"/>
                  <a:pt x="6448" y="1063"/>
                </a:cubicBezTo>
                <a:cubicBezTo>
                  <a:pt x="6419" y="1085"/>
                  <a:pt x="6397" y="1116"/>
                  <a:pt x="6382" y="1149"/>
                </a:cubicBezTo>
                <a:cubicBezTo>
                  <a:pt x="6276" y="1164"/>
                  <a:pt x="6170" y="1183"/>
                  <a:pt x="6065" y="1206"/>
                </a:cubicBezTo>
                <a:cubicBezTo>
                  <a:pt x="5963" y="1229"/>
                  <a:pt x="5855" y="1250"/>
                  <a:pt x="5759" y="1292"/>
                </a:cubicBezTo>
                <a:cubicBezTo>
                  <a:pt x="5754" y="1292"/>
                  <a:pt x="5749" y="1294"/>
                  <a:pt x="5744" y="1298"/>
                </a:cubicBezTo>
                <a:lnTo>
                  <a:pt x="5739" y="1300"/>
                </a:lnTo>
                <a:cubicBezTo>
                  <a:pt x="5733" y="1303"/>
                  <a:pt x="5730" y="1308"/>
                  <a:pt x="5730" y="1314"/>
                </a:cubicBezTo>
                <a:cubicBezTo>
                  <a:pt x="5649" y="1410"/>
                  <a:pt x="5571" y="1509"/>
                  <a:pt x="5504" y="1615"/>
                </a:cubicBezTo>
                <a:cubicBezTo>
                  <a:pt x="5450" y="1701"/>
                  <a:pt x="5394" y="1796"/>
                  <a:pt x="5374" y="1898"/>
                </a:cubicBezTo>
                <a:cubicBezTo>
                  <a:pt x="5369" y="1885"/>
                  <a:pt x="5363" y="1873"/>
                  <a:pt x="5357" y="1860"/>
                </a:cubicBezTo>
                <a:cubicBezTo>
                  <a:pt x="5311" y="1759"/>
                  <a:pt x="5246" y="1667"/>
                  <a:pt x="5168" y="1588"/>
                </a:cubicBezTo>
                <a:cubicBezTo>
                  <a:pt x="5128" y="1547"/>
                  <a:pt x="5084" y="1511"/>
                  <a:pt x="5038" y="1479"/>
                </a:cubicBezTo>
                <a:cubicBezTo>
                  <a:pt x="5023" y="1468"/>
                  <a:pt x="5008" y="1457"/>
                  <a:pt x="4991" y="1447"/>
                </a:cubicBezTo>
                <a:cubicBezTo>
                  <a:pt x="4991" y="1443"/>
                  <a:pt x="4991" y="1438"/>
                  <a:pt x="4990" y="1434"/>
                </a:cubicBezTo>
                <a:cubicBezTo>
                  <a:pt x="5009" y="1422"/>
                  <a:pt x="5025" y="1406"/>
                  <a:pt x="5037" y="1387"/>
                </a:cubicBezTo>
                <a:cubicBezTo>
                  <a:pt x="5066" y="1342"/>
                  <a:pt x="5066" y="1285"/>
                  <a:pt x="5059" y="1234"/>
                </a:cubicBezTo>
                <a:cubicBezTo>
                  <a:pt x="5044" y="1134"/>
                  <a:pt x="4984" y="1044"/>
                  <a:pt x="4910" y="977"/>
                </a:cubicBezTo>
                <a:cubicBezTo>
                  <a:pt x="4872" y="942"/>
                  <a:pt x="4830" y="912"/>
                  <a:pt x="4786" y="885"/>
                </a:cubicBezTo>
                <a:cubicBezTo>
                  <a:pt x="4781" y="882"/>
                  <a:pt x="4776" y="879"/>
                  <a:pt x="4772" y="876"/>
                </a:cubicBezTo>
                <a:cubicBezTo>
                  <a:pt x="4845" y="876"/>
                  <a:pt x="4920" y="858"/>
                  <a:pt x="4987" y="836"/>
                </a:cubicBezTo>
                <a:cubicBezTo>
                  <a:pt x="5029" y="822"/>
                  <a:pt x="5069" y="804"/>
                  <a:pt x="5108" y="784"/>
                </a:cubicBezTo>
                <a:cubicBezTo>
                  <a:pt x="5145" y="764"/>
                  <a:pt x="5186" y="742"/>
                  <a:pt x="5219" y="716"/>
                </a:cubicBezTo>
                <a:cubicBezTo>
                  <a:pt x="5288" y="663"/>
                  <a:pt x="5347" y="595"/>
                  <a:pt x="5396" y="523"/>
                </a:cubicBezTo>
                <a:cubicBezTo>
                  <a:pt x="5447" y="449"/>
                  <a:pt x="5487" y="369"/>
                  <a:pt x="5520" y="286"/>
                </a:cubicBezTo>
                <a:cubicBezTo>
                  <a:pt x="5536" y="244"/>
                  <a:pt x="5551" y="201"/>
                  <a:pt x="5562" y="157"/>
                </a:cubicBezTo>
                <a:cubicBezTo>
                  <a:pt x="5574" y="111"/>
                  <a:pt x="5580" y="63"/>
                  <a:pt x="5563" y="18"/>
                </a:cubicBezTo>
                <a:cubicBezTo>
                  <a:pt x="5557" y="0"/>
                  <a:pt x="5537" y="-6"/>
                  <a:pt x="5523" y="7"/>
                </a:cubicBezTo>
                <a:cubicBezTo>
                  <a:pt x="5454" y="68"/>
                  <a:pt x="5436" y="171"/>
                  <a:pt x="5477" y="253"/>
                </a:cubicBezTo>
                <a:cubicBezTo>
                  <a:pt x="5470" y="271"/>
                  <a:pt x="5462" y="290"/>
                  <a:pt x="5454" y="308"/>
                </a:cubicBezTo>
                <a:cubicBezTo>
                  <a:pt x="5422" y="382"/>
                  <a:pt x="5382" y="453"/>
                  <a:pt x="5333" y="519"/>
                </a:cubicBezTo>
                <a:cubicBezTo>
                  <a:pt x="5284" y="585"/>
                  <a:pt x="5224" y="639"/>
                  <a:pt x="5164" y="696"/>
                </a:cubicBezTo>
                <a:cubicBezTo>
                  <a:pt x="5104" y="752"/>
                  <a:pt x="5023" y="793"/>
                  <a:pt x="4946" y="818"/>
                </a:cubicBezTo>
                <a:cubicBezTo>
                  <a:pt x="4874" y="842"/>
                  <a:pt x="4801" y="847"/>
                  <a:pt x="4727" y="849"/>
                </a:cubicBezTo>
                <a:cubicBezTo>
                  <a:pt x="4701" y="835"/>
                  <a:pt x="4674" y="822"/>
                  <a:pt x="4646" y="813"/>
                </a:cubicBezTo>
                <a:cubicBezTo>
                  <a:pt x="4630" y="808"/>
                  <a:pt x="4614" y="805"/>
                  <a:pt x="4597" y="804"/>
                </a:cubicBezTo>
                <a:cubicBezTo>
                  <a:pt x="4535" y="745"/>
                  <a:pt x="4450" y="710"/>
                  <a:pt x="4364" y="713"/>
                </a:cubicBezTo>
                <a:cubicBezTo>
                  <a:pt x="4291" y="715"/>
                  <a:pt x="4203" y="745"/>
                  <a:pt x="4156" y="805"/>
                </a:cubicBezTo>
                <a:cubicBezTo>
                  <a:pt x="4143" y="807"/>
                  <a:pt x="4131" y="809"/>
                  <a:pt x="4119" y="813"/>
                </a:cubicBezTo>
                <a:cubicBezTo>
                  <a:pt x="4090" y="822"/>
                  <a:pt x="4064" y="835"/>
                  <a:pt x="4038" y="849"/>
                </a:cubicBezTo>
                <a:cubicBezTo>
                  <a:pt x="3963" y="847"/>
                  <a:pt x="3890" y="842"/>
                  <a:pt x="3819" y="818"/>
                </a:cubicBezTo>
                <a:cubicBezTo>
                  <a:pt x="3742" y="793"/>
                  <a:pt x="3660" y="752"/>
                  <a:pt x="3601" y="696"/>
                </a:cubicBezTo>
                <a:cubicBezTo>
                  <a:pt x="3541" y="639"/>
                  <a:pt x="3480" y="585"/>
                  <a:pt x="3431" y="519"/>
                </a:cubicBezTo>
                <a:cubicBezTo>
                  <a:pt x="3383" y="453"/>
                  <a:pt x="3343" y="382"/>
                  <a:pt x="3310" y="308"/>
                </a:cubicBezTo>
                <a:cubicBezTo>
                  <a:pt x="3302" y="290"/>
                  <a:pt x="3295" y="271"/>
                  <a:pt x="3288" y="253"/>
                </a:cubicBezTo>
                <a:cubicBezTo>
                  <a:pt x="3329" y="171"/>
                  <a:pt x="3310" y="68"/>
                  <a:pt x="3242" y="7"/>
                </a:cubicBezTo>
                <a:cubicBezTo>
                  <a:pt x="3227" y="-6"/>
                  <a:pt x="3208" y="0"/>
                  <a:pt x="3201" y="18"/>
                </a:cubicBezTo>
                <a:cubicBezTo>
                  <a:pt x="3185" y="63"/>
                  <a:pt x="3190" y="111"/>
                  <a:pt x="3202" y="157"/>
                </a:cubicBezTo>
                <a:cubicBezTo>
                  <a:pt x="3213" y="201"/>
                  <a:pt x="3228" y="244"/>
                  <a:pt x="3245" y="286"/>
                </a:cubicBezTo>
                <a:cubicBezTo>
                  <a:pt x="3277" y="369"/>
                  <a:pt x="3318" y="449"/>
                  <a:pt x="3368" y="523"/>
                </a:cubicBezTo>
                <a:cubicBezTo>
                  <a:pt x="3418" y="595"/>
                  <a:pt x="3476" y="663"/>
                  <a:pt x="3545" y="716"/>
                </a:cubicBezTo>
                <a:cubicBezTo>
                  <a:pt x="3579" y="742"/>
                  <a:pt x="3619" y="764"/>
                  <a:pt x="3657" y="784"/>
                </a:cubicBezTo>
                <a:cubicBezTo>
                  <a:pt x="3695" y="804"/>
                  <a:pt x="3736" y="822"/>
                  <a:pt x="3777" y="836"/>
                </a:cubicBezTo>
                <a:cubicBezTo>
                  <a:pt x="3845" y="858"/>
                  <a:pt x="3920" y="876"/>
                  <a:pt x="3993" y="876"/>
                </a:cubicBezTo>
                <a:cubicBezTo>
                  <a:pt x="3988" y="879"/>
                  <a:pt x="3983" y="882"/>
                  <a:pt x="3978" y="885"/>
                </a:cubicBezTo>
                <a:cubicBezTo>
                  <a:pt x="3935" y="912"/>
                  <a:pt x="3893" y="942"/>
                  <a:pt x="3855" y="977"/>
                </a:cubicBezTo>
                <a:cubicBezTo>
                  <a:pt x="3781" y="1044"/>
                  <a:pt x="3720" y="1134"/>
                  <a:pt x="3706" y="1234"/>
                </a:cubicBezTo>
                <a:cubicBezTo>
                  <a:pt x="3698" y="1285"/>
                  <a:pt x="3698" y="1342"/>
                  <a:pt x="3727" y="1387"/>
                </a:cubicBezTo>
                <a:cubicBezTo>
                  <a:pt x="3740" y="1406"/>
                  <a:pt x="3756" y="1422"/>
                  <a:pt x="3775" y="1434"/>
                </a:cubicBezTo>
                <a:cubicBezTo>
                  <a:pt x="3773" y="1438"/>
                  <a:pt x="3773" y="1443"/>
                  <a:pt x="3773" y="1447"/>
                </a:cubicBezTo>
                <a:cubicBezTo>
                  <a:pt x="3757" y="1457"/>
                  <a:pt x="3741" y="1468"/>
                  <a:pt x="3727" y="1479"/>
                </a:cubicBezTo>
                <a:cubicBezTo>
                  <a:pt x="3680" y="1511"/>
                  <a:pt x="3637" y="1547"/>
                  <a:pt x="3597" y="1588"/>
                </a:cubicBezTo>
                <a:cubicBezTo>
                  <a:pt x="3519" y="1667"/>
                  <a:pt x="3454" y="1759"/>
                  <a:pt x="3407" y="1860"/>
                </a:cubicBezTo>
                <a:cubicBezTo>
                  <a:pt x="3401" y="1873"/>
                  <a:pt x="3396" y="1885"/>
                  <a:pt x="3390" y="1898"/>
                </a:cubicBezTo>
                <a:cubicBezTo>
                  <a:pt x="3371" y="1796"/>
                  <a:pt x="3315" y="1701"/>
                  <a:pt x="3260" y="1615"/>
                </a:cubicBezTo>
                <a:cubicBezTo>
                  <a:pt x="3193" y="1509"/>
                  <a:pt x="3116" y="1410"/>
                  <a:pt x="3035" y="1314"/>
                </a:cubicBezTo>
                <a:cubicBezTo>
                  <a:pt x="3034" y="1308"/>
                  <a:pt x="3031" y="1303"/>
                  <a:pt x="3025" y="1300"/>
                </a:cubicBezTo>
                <a:lnTo>
                  <a:pt x="3020" y="1298"/>
                </a:lnTo>
                <a:cubicBezTo>
                  <a:pt x="3016" y="1294"/>
                  <a:pt x="3011" y="1292"/>
                  <a:pt x="3006" y="1292"/>
                </a:cubicBezTo>
                <a:cubicBezTo>
                  <a:pt x="2910" y="1250"/>
                  <a:pt x="2802" y="1229"/>
                  <a:pt x="2700" y="1206"/>
                </a:cubicBezTo>
                <a:cubicBezTo>
                  <a:pt x="2595" y="1183"/>
                  <a:pt x="2489" y="1164"/>
                  <a:pt x="2382" y="1149"/>
                </a:cubicBezTo>
                <a:cubicBezTo>
                  <a:pt x="2367" y="1116"/>
                  <a:pt x="2345" y="1085"/>
                  <a:pt x="2316" y="1063"/>
                </a:cubicBezTo>
                <a:cubicBezTo>
                  <a:pt x="2308" y="1056"/>
                  <a:pt x="2296" y="1052"/>
                  <a:pt x="2286" y="1059"/>
                </a:cubicBezTo>
                <a:cubicBezTo>
                  <a:pt x="2276" y="1066"/>
                  <a:pt x="2273" y="1076"/>
                  <a:pt x="2274" y="1087"/>
                </a:cubicBezTo>
                <a:cubicBezTo>
                  <a:pt x="2278" y="1111"/>
                  <a:pt x="2287" y="1134"/>
                  <a:pt x="2300" y="1155"/>
                </a:cubicBezTo>
                <a:cubicBezTo>
                  <a:pt x="2307" y="1165"/>
                  <a:pt x="2315" y="1175"/>
                  <a:pt x="2325" y="1184"/>
                </a:cubicBezTo>
                <a:lnTo>
                  <a:pt x="2328" y="1187"/>
                </a:lnTo>
                <a:cubicBezTo>
                  <a:pt x="2331" y="1192"/>
                  <a:pt x="2334" y="1197"/>
                  <a:pt x="2340" y="1201"/>
                </a:cubicBezTo>
                <a:cubicBezTo>
                  <a:pt x="2385" y="1232"/>
                  <a:pt x="2440" y="1232"/>
                  <a:pt x="2492" y="1240"/>
                </a:cubicBezTo>
                <a:cubicBezTo>
                  <a:pt x="2552" y="1249"/>
                  <a:pt x="2611" y="1262"/>
                  <a:pt x="2670" y="1275"/>
                </a:cubicBezTo>
                <a:cubicBezTo>
                  <a:pt x="2728" y="1288"/>
                  <a:pt x="2786" y="1301"/>
                  <a:pt x="2844" y="1315"/>
                </a:cubicBezTo>
                <a:cubicBezTo>
                  <a:pt x="2874" y="1322"/>
                  <a:pt x="2903" y="1329"/>
                  <a:pt x="2933" y="1336"/>
                </a:cubicBezTo>
                <a:cubicBezTo>
                  <a:pt x="2942" y="1338"/>
                  <a:pt x="2954" y="1341"/>
                  <a:pt x="2964" y="1346"/>
                </a:cubicBezTo>
                <a:cubicBezTo>
                  <a:pt x="2974" y="1357"/>
                  <a:pt x="2983" y="1369"/>
                  <a:pt x="2990" y="1384"/>
                </a:cubicBezTo>
                <a:cubicBezTo>
                  <a:pt x="2993" y="1390"/>
                  <a:pt x="2997" y="1395"/>
                  <a:pt x="3002" y="1398"/>
                </a:cubicBezTo>
                <a:cubicBezTo>
                  <a:pt x="3016" y="1431"/>
                  <a:pt x="3032" y="1463"/>
                  <a:pt x="3052" y="1492"/>
                </a:cubicBezTo>
                <a:cubicBezTo>
                  <a:pt x="3070" y="1517"/>
                  <a:pt x="3091" y="1540"/>
                  <a:pt x="3109" y="1566"/>
                </a:cubicBezTo>
                <a:cubicBezTo>
                  <a:pt x="3127" y="1593"/>
                  <a:pt x="3142" y="1622"/>
                  <a:pt x="3155" y="1651"/>
                </a:cubicBezTo>
                <a:cubicBezTo>
                  <a:pt x="3183" y="1709"/>
                  <a:pt x="3211" y="1766"/>
                  <a:pt x="3244" y="1821"/>
                </a:cubicBezTo>
                <a:cubicBezTo>
                  <a:pt x="3261" y="1848"/>
                  <a:pt x="3278" y="1874"/>
                  <a:pt x="3296" y="1899"/>
                </a:cubicBezTo>
                <a:cubicBezTo>
                  <a:pt x="3306" y="1914"/>
                  <a:pt x="3317" y="1929"/>
                  <a:pt x="3329" y="1943"/>
                </a:cubicBezTo>
                <a:cubicBezTo>
                  <a:pt x="3294" y="1924"/>
                  <a:pt x="3259" y="1904"/>
                  <a:pt x="3223" y="1885"/>
                </a:cubicBezTo>
                <a:cubicBezTo>
                  <a:pt x="2818" y="1663"/>
                  <a:pt x="2398" y="1467"/>
                  <a:pt x="1968" y="1301"/>
                </a:cubicBezTo>
                <a:cubicBezTo>
                  <a:pt x="1528" y="1131"/>
                  <a:pt x="1062" y="994"/>
                  <a:pt x="588" y="1003"/>
                </a:cubicBezTo>
                <a:cubicBezTo>
                  <a:pt x="471" y="1005"/>
                  <a:pt x="353" y="1016"/>
                  <a:pt x="238" y="1038"/>
                </a:cubicBezTo>
                <a:cubicBezTo>
                  <a:pt x="188" y="1047"/>
                  <a:pt x="136" y="1059"/>
                  <a:pt x="95" y="1090"/>
                </a:cubicBezTo>
                <a:cubicBezTo>
                  <a:pt x="55" y="1121"/>
                  <a:pt x="32" y="1167"/>
                  <a:pt x="20" y="1215"/>
                </a:cubicBezTo>
                <a:cubicBezTo>
                  <a:pt x="-6" y="1321"/>
                  <a:pt x="-3" y="1438"/>
                  <a:pt x="9" y="1546"/>
                </a:cubicBezTo>
                <a:cubicBezTo>
                  <a:pt x="22" y="1661"/>
                  <a:pt x="50" y="1773"/>
                  <a:pt x="88" y="1882"/>
                </a:cubicBezTo>
                <a:cubicBezTo>
                  <a:pt x="127" y="1990"/>
                  <a:pt x="175" y="2096"/>
                  <a:pt x="230" y="2196"/>
                </a:cubicBezTo>
                <a:cubicBezTo>
                  <a:pt x="283" y="2293"/>
                  <a:pt x="349" y="2379"/>
                  <a:pt x="448" y="2433"/>
                </a:cubicBezTo>
                <a:cubicBezTo>
                  <a:pt x="521" y="2473"/>
                  <a:pt x="603" y="2499"/>
                  <a:pt x="685" y="2516"/>
                </a:cubicBezTo>
                <a:cubicBezTo>
                  <a:pt x="649" y="2536"/>
                  <a:pt x="616" y="2560"/>
                  <a:pt x="589" y="2591"/>
                </a:cubicBezTo>
                <a:cubicBezTo>
                  <a:pt x="537" y="2652"/>
                  <a:pt x="520" y="2729"/>
                  <a:pt x="533" y="2808"/>
                </a:cubicBezTo>
                <a:cubicBezTo>
                  <a:pt x="561" y="2975"/>
                  <a:pt x="718" y="3085"/>
                  <a:pt x="843" y="3182"/>
                </a:cubicBezTo>
                <a:cubicBezTo>
                  <a:pt x="1117" y="3392"/>
                  <a:pt x="1421" y="3569"/>
                  <a:pt x="1755" y="3662"/>
                </a:cubicBezTo>
                <a:cubicBezTo>
                  <a:pt x="1926" y="3710"/>
                  <a:pt x="2105" y="3736"/>
                  <a:pt x="2283" y="3733"/>
                </a:cubicBezTo>
                <a:cubicBezTo>
                  <a:pt x="2448" y="3731"/>
                  <a:pt x="2621" y="3709"/>
                  <a:pt x="2766" y="3626"/>
                </a:cubicBezTo>
                <a:cubicBezTo>
                  <a:pt x="3004" y="3491"/>
                  <a:pt x="3142" y="3242"/>
                  <a:pt x="3332" y="3053"/>
                </a:cubicBezTo>
                <a:cubicBezTo>
                  <a:pt x="3438" y="2948"/>
                  <a:pt x="3562" y="2871"/>
                  <a:pt x="3704" y="2824"/>
                </a:cubicBezTo>
                <a:cubicBezTo>
                  <a:pt x="3721" y="2818"/>
                  <a:pt x="3738" y="2813"/>
                  <a:pt x="3756" y="2808"/>
                </a:cubicBezTo>
                <a:cubicBezTo>
                  <a:pt x="3678" y="2878"/>
                  <a:pt x="3618" y="2968"/>
                  <a:pt x="3563" y="3056"/>
                </a:cubicBezTo>
                <a:cubicBezTo>
                  <a:pt x="3484" y="3182"/>
                  <a:pt x="3409" y="3311"/>
                  <a:pt x="3337" y="3442"/>
                </a:cubicBezTo>
                <a:cubicBezTo>
                  <a:pt x="3196" y="3702"/>
                  <a:pt x="3073" y="3979"/>
                  <a:pt x="3042" y="4276"/>
                </a:cubicBezTo>
                <a:cubicBezTo>
                  <a:pt x="3011" y="4563"/>
                  <a:pt x="3078" y="4849"/>
                  <a:pt x="3215" y="5101"/>
                </a:cubicBezTo>
                <a:cubicBezTo>
                  <a:pt x="3355" y="5359"/>
                  <a:pt x="3558" y="5577"/>
                  <a:pt x="3782" y="5764"/>
                </a:cubicBezTo>
                <a:cubicBezTo>
                  <a:pt x="3897" y="5860"/>
                  <a:pt x="4017" y="5949"/>
                  <a:pt x="4139" y="6035"/>
                </a:cubicBezTo>
                <a:cubicBezTo>
                  <a:pt x="4169" y="6056"/>
                  <a:pt x="4200" y="6077"/>
                  <a:pt x="4230" y="6098"/>
                </a:cubicBezTo>
                <a:cubicBezTo>
                  <a:pt x="4255" y="6115"/>
                  <a:pt x="4284" y="6133"/>
                  <a:pt x="4296" y="6162"/>
                </a:cubicBezTo>
                <a:cubicBezTo>
                  <a:pt x="4309" y="6195"/>
                  <a:pt x="4309" y="6236"/>
                  <a:pt x="4313" y="6271"/>
                </a:cubicBezTo>
                <a:cubicBezTo>
                  <a:pt x="4317" y="6313"/>
                  <a:pt x="4322" y="6355"/>
                  <a:pt x="4327" y="6397"/>
                </a:cubicBezTo>
                <a:cubicBezTo>
                  <a:pt x="4332" y="6437"/>
                  <a:pt x="4335" y="6478"/>
                  <a:pt x="4343" y="6518"/>
                </a:cubicBezTo>
                <a:cubicBezTo>
                  <a:pt x="4347" y="6538"/>
                  <a:pt x="4366" y="6544"/>
                  <a:pt x="4382" y="6540"/>
                </a:cubicBezTo>
                <a:cubicBezTo>
                  <a:pt x="4399" y="6544"/>
                  <a:pt x="4418" y="6538"/>
                  <a:pt x="4422" y="6518"/>
                </a:cubicBezTo>
                <a:cubicBezTo>
                  <a:pt x="4430" y="6478"/>
                  <a:pt x="4433" y="6437"/>
                  <a:pt x="4438" y="6397"/>
                </a:cubicBezTo>
                <a:cubicBezTo>
                  <a:pt x="4442" y="6355"/>
                  <a:pt x="4447" y="6313"/>
                  <a:pt x="4452" y="6271"/>
                </a:cubicBezTo>
                <a:cubicBezTo>
                  <a:pt x="4456" y="6236"/>
                  <a:pt x="4455" y="6195"/>
                  <a:pt x="4469" y="6162"/>
                </a:cubicBezTo>
                <a:cubicBezTo>
                  <a:pt x="4480" y="6133"/>
                  <a:pt x="4510" y="6115"/>
                  <a:pt x="4534" y="6098"/>
                </a:cubicBezTo>
                <a:cubicBezTo>
                  <a:pt x="4565" y="6077"/>
                  <a:pt x="4595" y="6056"/>
                  <a:pt x="4625" y="6035"/>
                </a:cubicBezTo>
                <a:cubicBezTo>
                  <a:pt x="4747" y="5949"/>
                  <a:pt x="4867" y="5860"/>
                  <a:pt x="4982" y="5764"/>
                </a:cubicBezTo>
                <a:cubicBezTo>
                  <a:pt x="5206" y="5577"/>
                  <a:pt x="5410" y="5359"/>
                  <a:pt x="5550" y="5101"/>
                </a:cubicBezTo>
                <a:cubicBezTo>
                  <a:pt x="5687" y="4849"/>
                  <a:pt x="5753" y="4563"/>
                  <a:pt x="5723" y="4276"/>
                </a:cubicBezTo>
                <a:cubicBezTo>
                  <a:pt x="5691" y="3979"/>
                  <a:pt x="5569" y="3702"/>
                  <a:pt x="5427" y="3442"/>
                </a:cubicBezTo>
                <a:cubicBezTo>
                  <a:pt x="5356" y="3311"/>
                  <a:pt x="5281" y="3182"/>
                  <a:pt x="5202" y="3056"/>
                </a:cubicBezTo>
                <a:cubicBezTo>
                  <a:pt x="5146" y="2968"/>
                  <a:pt x="5086" y="2878"/>
                  <a:pt x="5009" y="2808"/>
                </a:cubicBezTo>
                <a:cubicBezTo>
                  <a:pt x="5026" y="2813"/>
                  <a:pt x="5043" y="2818"/>
                  <a:pt x="5060" y="2824"/>
                </a:cubicBezTo>
                <a:cubicBezTo>
                  <a:pt x="5203" y="2871"/>
                  <a:pt x="5327" y="2948"/>
                  <a:pt x="5433" y="3053"/>
                </a:cubicBezTo>
                <a:cubicBezTo>
                  <a:pt x="5622" y="3242"/>
                  <a:pt x="5760" y="3491"/>
                  <a:pt x="5998" y="3626"/>
                </a:cubicBezTo>
                <a:cubicBezTo>
                  <a:pt x="6144" y="3709"/>
                  <a:pt x="6317" y="3731"/>
                  <a:pt x="6482" y="3733"/>
                </a:cubicBezTo>
                <a:cubicBezTo>
                  <a:pt x="6660" y="3736"/>
                  <a:pt x="6838" y="3710"/>
                  <a:pt x="7010" y="3662"/>
                </a:cubicBezTo>
                <a:cubicBezTo>
                  <a:pt x="7344" y="3569"/>
                  <a:pt x="7648" y="3392"/>
                  <a:pt x="7921" y="3182"/>
                </a:cubicBezTo>
                <a:cubicBezTo>
                  <a:pt x="8046" y="3085"/>
                  <a:pt x="8204" y="2975"/>
                  <a:pt x="8232" y="2808"/>
                </a:cubicBezTo>
                <a:cubicBezTo>
                  <a:pt x="8245" y="2729"/>
                  <a:pt x="8229" y="2652"/>
                  <a:pt x="8176" y="2591"/>
                </a:cubicBezTo>
                <a:cubicBezTo>
                  <a:pt x="8150" y="2560"/>
                  <a:pt x="8116" y="2536"/>
                  <a:pt x="8081" y="2516"/>
                </a:cubicBezTo>
                <a:cubicBezTo>
                  <a:pt x="8163" y="2499"/>
                  <a:pt x="8245" y="2473"/>
                  <a:pt x="8318" y="2433"/>
                </a:cubicBezTo>
                <a:cubicBezTo>
                  <a:pt x="8416" y="2379"/>
                  <a:pt x="8482" y="2293"/>
                  <a:pt x="8535" y="2196"/>
                </a:cubicBezTo>
                <a:cubicBezTo>
                  <a:pt x="8590" y="2095"/>
                  <a:pt x="8639" y="1990"/>
                  <a:pt x="8677" y="1882"/>
                </a:cubicBezTo>
                <a:cubicBezTo>
                  <a:pt x="8716" y="1773"/>
                  <a:pt x="8743" y="1661"/>
                  <a:pt x="8756" y="1546"/>
                </a:cubicBezTo>
                <a:cubicBezTo>
                  <a:pt x="8768" y="1438"/>
                  <a:pt x="8772" y="1321"/>
                  <a:pt x="8745" y="121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562405"/>
              </a:solidFill>
              <a:latin typeface="Arial"/>
              <a:ea typeface="Arial"/>
              <a:cs typeface="Arial"/>
              <a:sym typeface="Arial"/>
            </a:endParaRPr>
          </a:p>
        </p:txBody>
      </p:sp>
      <p:sp>
        <p:nvSpPr>
          <p:cNvPr id="914" name="Google Shape;914;p23"/>
          <p:cNvSpPr/>
          <p:nvPr/>
        </p:nvSpPr>
        <p:spPr>
          <a:xfrm rot="974752">
            <a:off x="-759460" y="2010737"/>
            <a:ext cx="949313" cy="794656"/>
          </a:xfrm>
          <a:custGeom>
            <a:rect b="b" l="l" r="r" t="t"/>
            <a:pathLst>
              <a:path extrusionOk="0" h="6541" w="8765">
                <a:moveTo>
                  <a:pt x="8654" y="1722"/>
                </a:moveTo>
                <a:cubicBezTo>
                  <a:pt x="8649" y="1723"/>
                  <a:pt x="8643" y="1725"/>
                  <a:pt x="8637" y="1727"/>
                </a:cubicBezTo>
                <a:cubicBezTo>
                  <a:pt x="8622" y="1730"/>
                  <a:pt x="8607" y="1735"/>
                  <a:pt x="8592" y="1739"/>
                </a:cubicBezTo>
                <a:cubicBezTo>
                  <a:pt x="8576" y="1740"/>
                  <a:pt x="8561" y="1740"/>
                  <a:pt x="8545" y="1741"/>
                </a:cubicBezTo>
                <a:cubicBezTo>
                  <a:pt x="8535" y="1742"/>
                  <a:pt x="8525" y="1743"/>
                  <a:pt x="8515" y="1743"/>
                </a:cubicBezTo>
                <a:cubicBezTo>
                  <a:pt x="8466" y="1737"/>
                  <a:pt x="8416" y="1731"/>
                  <a:pt x="8367" y="1727"/>
                </a:cubicBezTo>
                <a:cubicBezTo>
                  <a:pt x="8195" y="1712"/>
                  <a:pt x="8018" y="1711"/>
                  <a:pt x="7847" y="1735"/>
                </a:cubicBezTo>
                <a:cubicBezTo>
                  <a:pt x="7725" y="1752"/>
                  <a:pt x="7612" y="1796"/>
                  <a:pt x="7500" y="1845"/>
                </a:cubicBezTo>
                <a:cubicBezTo>
                  <a:pt x="7646" y="1729"/>
                  <a:pt x="7789" y="1608"/>
                  <a:pt x="7925" y="1481"/>
                </a:cubicBezTo>
                <a:cubicBezTo>
                  <a:pt x="7980" y="1430"/>
                  <a:pt x="8035" y="1379"/>
                  <a:pt x="8088" y="1326"/>
                </a:cubicBezTo>
                <a:cubicBezTo>
                  <a:pt x="8136" y="1279"/>
                  <a:pt x="8183" y="1231"/>
                  <a:pt x="8237" y="1191"/>
                </a:cubicBezTo>
                <a:cubicBezTo>
                  <a:pt x="8294" y="1151"/>
                  <a:pt x="8357" y="1122"/>
                  <a:pt x="8426" y="1116"/>
                </a:cubicBezTo>
                <a:cubicBezTo>
                  <a:pt x="8481" y="1111"/>
                  <a:pt x="8536" y="1115"/>
                  <a:pt x="8591" y="1123"/>
                </a:cubicBezTo>
                <a:cubicBezTo>
                  <a:pt x="8625" y="1135"/>
                  <a:pt x="8652" y="1156"/>
                  <a:pt x="8668" y="1191"/>
                </a:cubicBezTo>
                <a:cubicBezTo>
                  <a:pt x="8688" y="1234"/>
                  <a:pt x="8692" y="1286"/>
                  <a:pt x="8695" y="1333"/>
                </a:cubicBezTo>
                <a:cubicBezTo>
                  <a:pt x="8704" y="1464"/>
                  <a:pt x="8687" y="1595"/>
                  <a:pt x="8654" y="1722"/>
                </a:cubicBezTo>
                <a:moveTo>
                  <a:pt x="8567" y="1976"/>
                </a:moveTo>
                <a:cubicBezTo>
                  <a:pt x="8548" y="2019"/>
                  <a:pt x="8529" y="2062"/>
                  <a:pt x="8507" y="2105"/>
                </a:cubicBezTo>
                <a:cubicBezTo>
                  <a:pt x="8485" y="2061"/>
                  <a:pt x="8455" y="2023"/>
                  <a:pt x="8416" y="1992"/>
                </a:cubicBezTo>
                <a:cubicBezTo>
                  <a:pt x="8390" y="1972"/>
                  <a:pt x="8358" y="1957"/>
                  <a:pt x="8329" y="1943"/>
                </a:cubicBezTo>
                <a:cubicBezTo>
                  <a:pt x="8297" y="1927"/>
                  <a:pt x="8264" y="1912"/>
                  <a:pt x="8231" y="1897"/>
                </a:cubicBezTo>
                <a:cubicBezTo>
                  <a:pt x="8110" y="1842"/>
                  <a:pt x="7985" y="1795"/>
                  <a:pt x="7856" y="1762"/>
                </a:cubicBezTo>
                <a:cubicBezTo>
                  <a:pt x="7951" y="1750"/>
                  <a:pt x="8047" y="1747"/>
                  <a:pt x="8141" y="1747"/>
                </a:cubicBezTo>
                <a:cubicBezTo>
                  <a:pt x="8238" y="1747"/>
                  <a:pt x="8335" y="1753"/>
                  <a:pt x="8431" y="1765"/>
                </a:cubicBezTo>
                <a:lnTo>
                  <a:pt x="8434" y="1770"/>
                </a:lnTo>
                <a:cubicBezTo>
                  <a:pt x="8449" y="1781"/>
                  <a:pt x="8471" y="1779"/>
                  <a:pt x="8489" y="1778"/>
                </a:cubicBezTo>
                <a:cubicBezTo>
                  <a:pt x="8500" y="1778"/>
                  <a:pt x="8512" y="1778"/>
                  <a:pt x="8523" y="1777"/>
                </a:cubicBezTo>
                <a:cubicBezTo>
                  <a:pt x="8560" y="1783"/>
                  <a:pt x="8596" y="1790"/>
                  <a:pt x="8633" y="1798"/>
                </a:cubicBezTo>
                <a:cubicBezTo>
                  <a:pt x="8614" y="1859"/>
                  <a:pt x="8592" y="1919"/>
                  <a:pt x="8567" y="1976"/>
                </a:cubicBezTo>
                <a:moveTo>
                  <a:pt x="8413" y="2262"/>
                </a:moveTo>
                <a:cubicBezTo>
                  <a:pt x="8348" y="2348"/>
                  <a:pt x="8256" y="2394"/>
                  <a:pt x="8155" y="2426"/>
                </a:cubicBezTo>
                <a:cubicBezTo>
                  <a:pt x="7974" y="2481"/>
                  <a:pt x="7785" y="2491"/>
                  <a:pt x="7600" y="2466"/>
                </a:cubicBezTo>
                <a:cubicBezTo>
                  <a:pt x="7588" y="2462"/>
                  <a:pt x="7575" y="2461"/>
                  <a:pt x="7562" y="2461"/>
                </a:cubicBezTo>
                <a:cubicBezTo>
                  <a:pt x="7537" y="2457"/>
                  <a:pt x="7511" y="2452"/>
                  <a:pt x="7486" y="2447"/>
                </a:cubicBezTo>
                <a:cubicBezTo>
                  <a:pt x="7478" y="2445"/>
                  <a:pt x="7471" y="2447"/>
                  <a:pt x="7466" y="2450"/>
                </a:cubicBezTo>
                <a:cubicBezTo>
                  <a:pt x="7420" y="2411"/>
                  <a:pt x="7371" y="2378"/>
                  <a:pt x="7317" y="2351"/>
                </a:cubicBezTo>
                <a:cubicBezTo>
                  <a:pt x="7257" y="2320"/>
                  <a:pt x="7193" y="2297"/>
                  <a:pt x="7127" y="2283"/>
                </a:cubicBezTo>
                <a:cubicBezTo>
                  <a:pt x="7053" y="2267"/>
                  <a:pt x="6978" y="2264"/>
                  <a:pt x="6902" y="2262"/>
                </a:cubicBezTo>
                <a:cubicBezTo>
                  <a:pt x="7020" y="2212"/>
                  <a:pt x="7124" y="2132"/>
                  <a:pt x="7226" y="2057"/>
                </a:cubicBezTo>
                <a:cubicBezTo>
                  <a:pt x="7297" y="2004"/>
                  <a:pt x="7367" y="1951"/>
                  <a:pt x="7437" y="1896"/>
                </a:cubicBezTo>
                <a:cubicBezTo>
                  <a:pt x="7503" y="1867"/>
                  <a:pt x="7570" y="1837"/>
                  <a:pt x="7638" y="1812"/>
                </a:cubicBezTo>
                <a:cubicBezTo>
                  <a:pt x="7694" y="1792"/>
                  <a:pt x="7753" y="1778"/>
                  <a:pt x="7813" y="1768"/>
                </a:cubicBezTo>
                <a:cubicBezTo>
                  <a:pt x="7946" y="1810"/>
                  <a:pt x="8078" y="1854"/>
                  <a:pt x="8205" y="1910"/>
                </a:cubicBezTo>
                <a:cubicBezTo>
                  <a:pt x="8242" y="1926"/>
                  <a:pt x="8280" y="1943"/>
                  <a:pt x="8317" y="1963"/>
                </a:cubicBezTo>
                <a:lnTo>
                  <a:pt x="8317" y="1968"/>
                </a:lnTo>
                <a:cubicBezTo>
                  <a:pt x="8326" y="1976"/>
                  <a:pt x="8337" y="1978"/>
                  <a:pt x="8346" y="1985"/>
                </a:cubicBezTo>
                <a:cubicBezTo>
                  <a:pt x="8357" y="1991"/>
                  <a:pt x="8366" y="2002"/>
                  <a:pt x="8375" y="2010"/>
                </a:cubicBezTo>
                <a:cubicBezTo>
                  <a:pt x="8392" y="2027"/>
                  <a:pt x="8406" y="2045"/>
                  <a:pt x="8421" y="2064"/>
                </a:cubicBezTo>
                <a:lnTo>
                  <a:pt x="8424" y="2068"/>
                </a:lnTo>
                <a:cubicBezTo>
                  <a:pt x="8428" y="2082"/>
                  <a:pt x="8431" y="2097"/>
                  <a:pt x="8434" y="2111"/>
                </a:cubicBezTo>
                <a:cubicBezTo>
                  <a:pt x="8442" y="2145"/>
                  <a:pt x="8444" y="2179"/>
                  <a:pt x="8444" y="2214"/>
                </a:cubicBezTo>
                <a:lnTo>
                  <a:pt x="8444" y="2216"/>
                </a:lnTo>
                <a:cubicBezTo>
                  <a:pt x="8434" y="2232"/>
                  <a:pt x="8424" y="2247"/>
                  <a:pt x="8413" y="2262"/>
                </a:cubicBezTo>
                <a:moveTo>
                  <a:pt x="8173" y="2737"/>
                </a:moveTo>
                <a:cubicBezTo>
                  <a:pt x="8176" y="2813"/>
                  <a:pt x="8141" y="2885"/>
                  <a:pt x="8092" y="2942"/>
                </a:cubicBezTo>
                <a:cubicBezTo>
                  <a:pt x="8088" y="2947"/>
                  <a:pt x="8083" y="2952"/>
                  <a:pt x="8078" y="2957"/>
                </a:cubicBezTo>
                <a:cubicBezTo>
                  <a:pt x="7973" y="2893"/>
                  <a:pt x="7854" y="2846"/>
                  <a:pt x="7736" y="2814"/>
                </a:cubicBezTo>
                <a:cubicBezTo>
                  <a:pt x="7685" y="2800"/>
                  <a:pt x="7632" y="2788"/>
                  <a:pt x="7578" y="2779"/>
                </a:cubicBezTo>
                <a:cubicBezTo>
                  <a:pt x="7563" y="2774"/>
                  <a:pt x="7548" y="2768"/>
                  <a:pt x="7533" y="2763"/>
                </a:cubicBezTo>
                <a:cubicBezTo>
                  <a:pt x="7517" y="2757"/>
                  <a:pt x="7501" y="2751"/>
                  <a:pt x="7488" y="2740"/>
                </a:cubicBezTo>
                <a:cubicBezTo>
                  <a:pt x="7464" y="2718"/>
                  <a:pt x="7467" y="2681"/>
                  <a:pt x="7470" y="2652"/>
                </a:cubicBezTo>
                <a:cubicBezTo>
                  <a:pt x="7474" y="2622"/>
                  <a:pt x="7479" y="2592"/>
                  <a:pt x="7483" y="2561"/>
                </a:cubicBezTo>
                <a:cubicBezTo>
                  <a:pt x="7489" y="2552"/>
                  <a:pt x="7496" y="2543"/>
                  <a:pt x="7504" y="2536"/>
                </a:cubicBezTo>
                <a:cubicBezTo>
                  <a:pt x="7510" y="2530"/>
                  <a:pt x="7517" y="2524"/>
                  <a:pt x="7525" y="2520"/>
                </a:cubicBezTo>
                <a:cubicBezTo>
                  <a:pt x="7564" y="2528"/>
                  <a:pt x="7603" y="2535"/>
                  <a:pt x="7643" y="2540"/>
                </a:cubicBezTo>
                <a:cubicBezTo>
                  <a:pt x="7759" y="2554"/>
                  <a:pt x="7878" y="2550"/>
                  <a:pt x="7994" y="2532"/>
                </a:cubicBezTo>
                <a:cubicBezTo>
                  <a:pt x="7998" y="2532"/>
                  <a:pt x="8002" y="2531"/>
                  <a:pt x="8006" y="2530"/>
                </a:cubicBezTo>
                <a:cubicBezTo>
                  <a:pt x="8025" y="2542"/>
                  <a:pt x="8045" y="2555"/>
                  <a:pt x="8063" y="2568"/>
                </a:cubicBezTo>
                <a:cubicBezTo>
                  <a:pt x="8122" y="2609"/>
                  <a:pt x="8170" y="2662"/>
                  <a:pt x="8173" y="2737"/>
                </a:cubicBezTo>
                <a:moveTo>
                  <a:pt x="7910" y="3105"/>
                </a:moveTo>
                <a:cubicBezTo>
                  <a:pt x="7846" y="3155"/>
                  <a:pt x="7780" y="3203"/>
                  <a:pt x="7713" y="3248"/>
                </a:cubicBezTo>
                <a:cubicBezTo>
                  <a:pt x="7624" y="3309"/>
                  <a:pt x="7532" y="3365"/>
                  <a:pt x="7437" y="3415"/>
                </a:cubicBezTo>
                <a:cubicBezTo>
                  <a:pt x="7426" y="3386"/>
                  <a:pt x="7395" y="3362"/>
                  <a:pt x="7374" y="3342"/>
                </a:cubicBezTo>
                <a:cubicBezTo>
                  <a:pt x="7348" y="3317"/>
                  <a:pt x="7320" y="3295"/>
                  <a:pt x="7292" y="3274"/>
                </a:cubicBezTo>
                <a:cubicBezTo>
                  <a:pt x="7233" y="3231"/>
                  <a:pt x="7170" y="3195"/>
                  <a:pt x="7104" y="3165"/>
                </a:cubicBezTo>
                <a:cubicBezTo>
                  <a:pt x="7075" y="3152"/>
                  <a:pt x="7045" y="3140"/>
                  <a:pt x="7015" y="3129"/>
                </a:cubicBezTo>
                <a:cubicBezTo>
                  <a:pt x="7004" y="3122"/>
                  <a:pt x="6994" y="3115"/>
                  <a:pt x="6983" y="3109"/>
                </a:cubicBezTo>
                <a:cubicBezTo>
                  <a:pt x="6969" y="3101"/>
                  <a:pt x="6953" y="3093"/>
                  <a:pt x="6942" y="3081"/>
                </a:cubicBezTo>
                <a:cubicBezTo>
                  <a:pt x="6939" y="3078"/>
                  <a:pt x="6937" y="3074"/>
                  <a:pt x="6935" y="3069"/>
                </a:cubicBezTo>
                <a:cubicBezTo>
                  <a:pt x="6936" y="3063"/>
                  <a:pt x="6937" y="3057"/>
                  <a:pt x="6938" y="3051"/>
                </a:cubicBezTo>
                <a:cubicBezTo>
                  <a:pt x="6953" y="3048"/>
                  <a:pt x="6967" y="3044"/>
                  <a:pt x="6981" y="3040"/>
                </a:cubicBezTo>
                <a:cubicBezTo>
                  <a:pt x="7080" y="3011"/>
                  <a:pt x="7178" y="2972"/>
                  <a:pt x="7262" y="2911"/>
                </a:cubicBezTo>
                <a:cubicBezTo>
                  <a:pt x="7305" y="2881"/>
                  <a:pt x="7341" y="2845"/>
                  <a:pt x="7371" y="2805"/>
                </a:cubicBezTo>
                <a:cubicBezTo>
                  <a:pt x="7426" y="2813"/>
                  <a:pt x="7481" y="2817"/>
                  <a:pt x="7535" y="2825"/>
                </a:cubicBezTo>
                <a:cubicBezTo>
                  <a:pt x="7598" y="2834"/>
                  <a:pt x="7661" y="2846"/>
                  <a:pt x="7723" y="2863"/>
                </a:cubicBezTo>
                <a:cubicBezTo>
                  <a:pt x="7835" y="2894"/>
                  <a:pt x="7940" y="2940"/>
                  <a:pt x="8042" y="2994"/>
                </a:cubicBezTo>
                <a:cubicBezTo>
                  <a:pt x="8000" y="3034"/>
                  <a:pt x="7955" y="3069"/>
                  <a:pt x="7910" y="3105"/>
                </a:cubicBezTo>
                <a:moveTo>
                  <a:pt x="6791" y="3641"/>
                </a:moveTo>
                <a:cubicBezTo>
                  <a:pt x="6747" y="3649"/>
                  <a:pt x="6703" y="3654"/>
                  <a:pt x="6659" y="3658"/>
                </a:cubicBezTo>
                <a:cubicBezTo>
                  <a:pt x="6645" y="3656"/>
                  <a:pt x="6631" y="3652"/>
                  <a:pt x="6618" y="3645"/>
                </a:cubicBezTo>
                <a:cubicBezTo>
                  <a:pt x="6592" y="3631"/>
                  <a:pt x="6573" y="3610"/>
                  <a:pt x="6556" y="3586"/>
                </a:cubicBezTo>
                <a:cubicBezTo>
                  <a:pt x="6551" y="3574"/>
                  <a:pt x="6546" y="3562"/>
                  <a:pt x="6541" y="3550"/>
                </a:cubicBezTo>
                <a:cubicBezTo>
                  <a:pt x="6525" y="3511"/>
                  <a:pt x="6508" y="3471"/>
                  <a:pt x="6490" y="3432"/>
                </a:cubicBezTo>
                <a:cubicBezTo>
                  <a:pt x="6486" y="3421"/>
                  <a:pt x="6480" y="3411"/>
                  <a:pt x="6475" y="3401"/>
                </a:cubicBezTo>
                <a:cubicBezTo>
                  <a:pt x="6477" y="3396"/>
                  <a:pt x="6477" y="3389"/>
                  <a:pt x="6472" y="3383"/>
                </a:cubicBezTo>
                <a:cubicBezTo>
                  <a:pt x="6432" y="3335"/>
                  <a:pt x="6411" y="3276"/>
                  <a:pt x="6382" y="3221"/>
                </a:cubicBezTo>
                <a:cubicBezTo>
                  <a:pt x="6370" y="3199"/>
                  <a:pt x="6356" y="3180"/>
                  <a:pt x="6340" y="3162"/>
                </a:cubicBezTo>
                <a:cubicBezTo>
                  <a:pt x="6335" y="3141"/>
                  <a:pt x="6331" y="3120"/>
                  <a:pt x="6329" y="3098"/>
                </a:cubicBezTo>
                <a:cubicBezTo>
                  <a:pt x="6432" y="3107"/>
                  <a:pt x="6536" y="3109"/>
                  <a:pt x="6639" y="3101"/>
                </a:cubicBezTo>
                <a:cubicBezTo>
                  <a:pt x="6664" y="3100"/>
                  <a:pt x="6689" y="3097"/>
                  <a:pt x="6714" y="3094"/>
                </a:cubicBezTo>
                <a:cubicBezTo>
                  <a:pt x="6723" y="3096"/>
                  <a:pt x="6732" y="3098"/>
                  <a:pt x="6741" y="3100"/>
                </a:cubicBezTo>
                <a:cubicBezTo>
                  <a:pt x="6781" y="3109"/>
                  <a:pt x="6820" y="3119"/>
                  <a:pt x="6858" y="3129"/>
                </a:cubicBezTo>
                <a:cubicBezTo>
                  <a:pt x="6932" y="3150"/>
                  <a:pt x="7006" y="3175"/>
                  <a:pt x="7075" y="3207"/>
                </a:cubicBezTo>
                <a:cubicBezTo>
                  <a:pt x="7138" y="3236"/>
                  <a:pt x="7197" y="3271"/>
                  <a:pt x="7253" y="3313"/>
                </a:cubicBezTo>
                <a:cubicBezTo>
                  <a:pt x="7281" y="3334"/>
                  <a:pt x="7308" y="3358"/>
                  <a:pt x="7333" y="3382"/>
                </a:cubicBezTo>
                <a:cubicBezTo>
                  <a:pt x="7345" y="3394"/>
                  <a:pt x="7356" y="3406"/>
                  <a:pt x="7367" y="3419"/>
                </a:cubicBezTo>
                <a:cubicBezTo>
                  <a:pt x="7374" y="3426"/>
                  <a:pt x="7380" y="3434"/>
                  <a:pt x="7387" y="3441"/>
                </a:cubicBezTo>
                <a:cubicBezTo>
                  <a:pt x="7199" y="3535"/>
                  <a:pt x="7000" y="3606"/>
                  <a:pt x="6791" y="3641"/>
                </a:cubicBezTo>
                <a:moveTo>
                  <a:pt x="6428" y="3626"/>
                </a:moveTo>
                <a:cubicBezTo>
                  <a:pt x="6395" y="3633"/>
                  <a:pt x="6359" y="3630"/>
                  <a:pt x="6326" y="3628"/>
                </a:cubicBezTo>
                <a:cubicBezTo>
                  <a:pt x="6263" y="3624"/>
                  <a:pt x="6201" y="3612"/>
                  <a:pt x="6141" y="3593"/>
                </a:cubicBezTo>
                <a:cubicBezTo>
                  <a:pt x="6081" y="3574"/>
                  <a:pt x="6025" y="3547"/>
                  <a:pt x="5972" y="3513"/>
                </a:cubicBezTo>
                <a:cubicBezTo>
                  <a:pt x="5919" y="3478"/>
                  <a:pt x="5871" y="3434"/>
                  <a:pt x="5825" y="3391"/>
                </a:cubicBezTo>
                <a:cubicBezTo>
                  <a:pt x="5821" y="3388"/>
                  <a:pt x="5818" y="3387"/>
                  <a:pt x="5814" y="3387"/>
                </a:cubicBezTo>
                <a:cubicBezTo>
                  <a:pt x="5664" y="3228"/>
                  <a:pt x="5543" y="3039"/>
                  <a:pt x="5367" y="2905"/>
                </a:cubicBezTo>
                <a:cubicBezTo>
                  <a:pt x="5346" y="2890"/>
                  <a:pt x="5326" y="2876"/>
                  <a:pt x="5304" y="2862"/>
                </a:cubicBezTo>
                <a:cubicBezTo>
                  <a:pt x="5372" y="2878"/>
                  <a:pt x="5440" y="2894"/>
                  <a:pt x="5507" y="2913"/>
                </a:cubicBezTo>
                <a:cubicBezTo>
                  <a:pt x="5660" y="2954"/>
                  <a:pt x="5812" y="2998"/>
                  <a:pt x="5963" y="3047"/>
                </a:cubicBezTo>
                <a:cubicBezTo>
                  <a:pt x="6037" y="3072"/>
                  <a:pt x="6113" y="3099"/>
                  <a:pt x="6180" y="3139"/>
                </a:cubicBezTo>
                <a:cubicBezTo>
                  <a:pt x="6235" y="3178"/>
                  <a:pt x="6287" y="3224"/>
                  <a:pt x="6330" y="3277"/>
                </a:cubicBezTo>
                <a:cubicBezTo>
                  <a:pt x="6383" y="3353"/>
                  <a:pt x="6419" y="3439"/>
                  <a:pt x="6460" y="3522"/>
                </a:cubicBezTo>
                <a:cubicBezTo>
                  <a:pt x="6469" y="3543"/>
                  <a:pt x="6477" y="3563"/>
                  <a:pt x="6485" y="3584"/>
                </a:cubicBezTo>
                <a:cubicBezTo>
                  <a:pt x="6475" y="3606"/>
                  <a:pt x="6451" y="3621"/>
                  <a:pt x="6428" y="3626"/>
                </a:cubicBezTo>
                <a:moveTo>
                  <a:pt x="4818" y="2632"/>
                </a:moveTo>
                <a:cubicBezTo>
                  <a:pt x="4793" y="2629"/>
                  <a:pt x="4767" y="2628"/>
                  <a:pt x="4741" y="2626"/>
                </a:cubicBezTo>
                <a:lnTo>
                  <a:pt x="4846" y="2618"/>
                </a:lnTo>
                <a:cubicBezTo>
                  <a:pt x="4943" y="2612"/>
                  <a:pt x="5040" y="2605"/>
                  <a:pt x="5137" y="2598"/>
                </a:cubicBezTo>
                <a:cubicBezTo>
                  <a:pt x="5310" y="2586"/>
                  <a:pt x="5484" y="2577"/>
                  <a:pt x="5658" y="2564"/>
                </a:cubicBezTo>
                <a:cubicBezTo>
                  <a:pt x="5744" y="2557"/>
                  <a:pt x="5831" y="2548"/>
                  <a:pt x="5918" y="2547"/>
                </a:cubicBezTo>
                <a:cubicBezTo>
                  <a:pt x="5949" y="2546"/>
                  <a:pt x="5980" y="2548"/>
                  <a:pt x="6010" y="2551"/>
                </a:cubicBezTo>
                <a:lnTo>
                  <a:pt x="6012" y="2552"/>
                </a:lnTo>
                <a:cubicBezTo>
                  <a:pt x="6010" y="2554"/>
                  <a:pt x="6011" y="2558"/>
                  <a:pt x="6015" y="2558"/>
                </a:cubicBezTo>
                <a:cubicBezTo>
                  <a:pt x="6028" y="2558"/>
                  <a:pt x="6042" y="2560"/>
                  <a:pt x="6055" y="2561"/>
                </a:cubicBezTo>
                <a:lnTo>
                  <a:pt x="6058" y="2562"/>
                </a:lnTo>
                <a:cubicBezTo>
                  <a:pt x="6083" y="2569"/>
                  <a:pt x="6108" y="2578"/>
                  <a:pt x="6130" y="2593"/>
                </a:cubicBezTo>
                <a:cubicBezTo>
                  <a:pt x="6137" y="2597"/>
                  <a:pt x="6143" y="2602"/>
                  <a:pt x="6149" y="2608"/>
                </a:cubicBezTo>
                <a:cubicBezTo>
                  <a:pt x="6192" y="2666"/>
                  <a:pt x="6233" y="2727"/>
                  <a:pt x="6270" y="2789"/>
                </a:cubicBezTo>
                <a:cubicBezTo>
                  <a:pt x="6292" y="2827"/>
                  <a:pt x="6321" y="2868"/>
                  <a:pt x="6327" y="2912"/>
                </a:cubicBezTo>
                <a:cubicBezTo>
                  <a:pt x="6332" y="2951"/>
                  <a:pt x="6321" y="2991"/>
                  <a:pt x="6297" y="3023"/>
                </a:cubicBezTo>
                <a:lnTo>
                  <a:pt x="6295" y="3026"/>
                </a:lnTo>
                <a:cubicBezTo>
                  <a:pt x="6154" y="3012"/>
                  <a:pt x="6013" y="2984"/>
                  <a:pt x="5876" y="2946"/>
                </a:cubicBezTo>
                <a:cubicBezTo>
                  <a:pt x="5640" y="2881"/>
                  <a:pt x="5416" y="2782"/>
                  <a:pt x="5182" y="2710"/>
                </a:cubicBezTo>
                <a:cubicBezTo>
                  <a:pt x="5063" y="2674"/>
                  <a:pt x="4942" y="2646"/>
                  <a:pt x="4818" y="2632"/>
                </a:cubicBezTo>
                <a:moveTo>
                  <a:pt x="5018" y="3135"/>
                </a:moveTo>
                <a:cubicBezTo>
                  <a:pt x="5026" y="3150"/>
                  <a:pt x="5045" y="3150"/>
                  <a:pt x="5056" y="3140"/>
                </a:cubicBezTo>
                <a:cubicBezTo>
                  <a:pt x="5059" y="3146"/>
                  <a:pt x="5062" y="3152"/>
                  <a:pt x="5065" y="3158"/>
                </a:cubicBezTo>
                <a:cubicBezTo>
                  <a:pt x="5076" y="3184"/>
                  <a:pt x="5112" y="3167"/>
                  <a:pt x="5110" y="3143"/>
                </a:cubicBezTo>
                <a:cubicBezTo>
                  <a:pt x="5117" y="3155"/>
                  <a:pt x="5124" y="3167"/>
                  <a:pt x="5130" y="3180"/>
                </a:cubicBezTo>
                <a:cubicBezTo>
                  <a:pt x="5139" y="3199"/>
                  <a:pt x="5165" y="3193"/>
                  <a:pt x="5172" y="3177"/>
                </a:cubicBezTo>
                <a:cubicBezTo>
                  <a:pt x="5206" y="3225"/>
                  <a:pt x="5234" y="3279"/>
                  <a:pt x="5260" y="3329"/>
                </a:cubicBezTo>
                <a:cubicBezTo>
                  <a:pt x="5288" y="3383"/>
                  <a:pt x="5316" y="3436"/>
                  <a:pt x="5344" y="3490"/>
                </a:cubicBezTo>
                <a:cubicBezTo>
                  <a:pt x="5337" y="3495"/>
                  <a:pt x="5333" y="3505"/>
                  <a:pt x="5339" y="3515"/>
                </a:cubicBezTo>
                <a:cubicBezTo>
                  <a:pt x="5349" y="3536"/>
                  <a:pt x="5358" y="3557"/>
                  <a:pt x="5368" y="3578"/>
                </a:cubicBezTo>
                <a:cubicBezTo>
                  <a:pt x="5366" y="3583"/>
                  <a:pt x="5365" y="3588"/>
                  <a:pt x="5367" y="3593"/>
                </a:cubicBezTo>
                <a:lnTo>
                  <a:pt x="5369" y="3599"/>
                </a:lnTo>
                <a:lnTo>
                  <a:pt x="5368" y="3597"/>
                </a:lnTo>
                <a:cubicBezTo>
                  <a:pt x="5364" y="3591"/>
                  <a:pt x="5357" y="3592"/>
                  <a:pt x="5354" y="3596"/>
                </a:cubicBezTo>
                <a:cubicBezTo>
                  <a:pt x="5333" y="3563"/>
                  <a:pt x="5311" y="3530"/>
                  <a:pt x="5288" y="3497"/>
                </a:cubicBezTo>
                <a:cubicBezTo>
                  <a:pt x="5276" y="3480"/>
                  <a:pt x="5250" y="3495"/>
                  <a:pt x="5259" y="3514"/>
                </a:cubicBezTo>
                <a:cubicBezTo>
                  <a:pt x="5276" y="3549"/>
                  <a:pt x="5292" y="3584"/>
                  <a:pt x="5308" y="3620"/>
                </a:cubicBezTo>
                <a:cubicBezTo>
                  <a:pt x="5304" y="3619"/>
                  <a:pt x="5301" y="3620"/>
                  <a:pt x="5297" y="3622"/>
                </a:cubicBezTo>
                <a:cubicBezTo>
                  <a:pt x="5286" y="3598"/>
                  <a:pt x="5276" y="3574"/>
                  <a:pt x="5265" y="3550"/>
                </a:cubicBezTo>
                <a:cubicBezTo>
                  <a:pt x="5252" y="3524"/>
                  <a:pt x="5215" y="3547"/>
                  <a:pt x="5227" y="3573"/>
                </a:cubicBezTo>
                <a:cubicBezTo>
                  <a:pt x="5235" y="3590"/>
                  <a:pt x="5242" y="3608"/>
                  <a:pt x="5250" y="3626"/>
                </a:cubicBezTo>
                <a:cubicBezTo>
                  <a:pt x="5234" y="3592"/>
                  <a:pt x="5217" y="3558"/>
                  <a:pt x="5201" y="3524"/>
                </a:cubicBezTo>
                <a:cubicBezTo>
                  <a:pt x="5187" y="3494"/>
                  <a:pt x="5141" y="3516"/>
                  <a:pt x="5149" y="3546"/>
                </a:cubicBezTo>
                <a:cubicBezTo>
                  <a:pt x="5151" y="3555"/>
                  <a:pt x="5153" y="3563"/>
                  <a:pt x="5155" y="3571"/>
                </a:cubicBezTo>
                <a:cubicBezTo>
                  <a:pt x="5148" y="3571"/>
                  <a:pt x="5141" y="3573"/>
                  <a:pt x="5135" y="3577"/>
                </a:cubicBezTo>
                <a:cubicBezTo>
                  <a:pt x="5120" y="3568"/>
                  <a:pt x="5098" y="3573"/>
                  <a:pt x="5088" y="3587"/>
                </a:cubicBezTo>
                <a:cubicBezTo>
                  <a:pt x="5071" y="3573"/>
                  <a:pt x="5039" y="3582"/>
                  <a:pt x="5041" y="3608"/>
                </a:cubicBezTo>
                <a:cubicBezTo>
                  <a:pt x="5043" y="3643"/>
                  <a:pt x="5044" y="3677"/>
                  <a:pt x="5044" y="3711"/>
                </a:cubicBezTo>
                <a:cubicBezTo>
                  <a:pt x="5030" y="3675"/>
                  <a:pt x="5015" y="3639"/>
                  <a:pt x="4998" y="3604"/>
                </a:cubicBezTo>
                <a:cubicBezTo>
                  <a:pt x="4984" y="3575"/>
                  <a:pt x="4935" y="3589"/>
                  <a:pt x="4937" y="3620"/>
                </a:cubicBezTo>
                <a:cubicBezTo>
                  <a:pt x="4938" y="3641"/>
                  <a:pt x="4939" y="3661"/>
                  <a:pt x="4941" y="3681"/>
                </a:cubicBezTo>
                <a:cubicBezTo>
                  <a:pt x="4924" y="3681"/>
                  <a:pt x="4907" y="3692"/>
                  <a:pt x="4906" y="3711"/>
                </a:cubicBezTo>
                <a:lnTo>
                  <a:pt x="4906" y="3720"/>
                </a:lnTo>
                <a:cubicBezTo>
                  <a:pt x="4903" y="3707"/>
                  <a:pt x="4900" y="3695"/>
                  <a:pt x="4897" y="3682"/>
                </a:cubicBezTo>
                <a:cubicBezTo>
                  <a:pt x="4890" y="3648"/>
                  <a:pt x="4838" y="3657"/>
                  <a:pt x="4838" y="3691"/>
                </a:cubicBezTo>
                <a:cubicBezTo>
                  <a:pt x="4838" y="3705"/>
                  <a:pt x="4838" y="3720"/>
                  <a:pt x="4837" y="3735"/>
                </a:cubicBezTo>
                <a:cubicBezTo>
                  <a:pt x="4830" y="3696"/>
                  <a:pt x="4822" y="3658"/>
                  <a:pt x="4815" y="3619"/>
                </a:cubicBezTo>
                <a:cubicBezTo>
                  <a:pt x="4807" y="3582"/>
                  <a:pt x="4755" y="3594"/>
                  <a:pt x="4752" y="3628"/>
                </a:cubicBezTo>
                <a:cubicBezTo>
                  <a:pt x="4751" y="3642"/>
                  <a:pt x="4750" y="3657"/>
                  <a:pt x="4749" y="3672"/>
                </a:cubicBezTo>
                <a:cubicBezTo>
                  <a:pt x="4745" y="3664"/>
                  <a:pt x="4740" y="3655"/>
                  <a:pt x="4734" y="3647"/>
                </a:cubicBezTo>
                <a:cubicBezTo>
                  <a:pt x="4715" y="3622"/>
                  <a:pt x="4674" y="3629"/>
                  <a:pt x="4673" y="3664"/>
                </a:cubicBezTo>
                <a:cubicBezTo>
                  <a:pt x="4672" y="3686"/>
                  <a:pt x="4671" y="3707"/>
                  <a:pt x="4670" y="3729"/>
                </a:cubicBezTo>
                <a:cubicBezTo>
                  <a:pt x="4657" y="3685"/>
                  <a:pt x="4640" y="3642"/>
                  <a:pt x="4620" y="3600"/>
                </a:cubicBezTo>
                <a:cubicBezTo>
                  <a:pt x="4606" y="3573"/>
                  <a:pt x="4570" y="3583"/>
                  <a:pt x="4560" y="3606"/>
                </a:cubicBezTo>
                <a:cubicBezTo>
                  <a:pt x="4541" y="3595"/>
                  <a:pt x="4511" y="3604"/>
                  <a:pt x="4509" y="3634"/>
                </a:cubicBezTo>
                <a:cubicBezTo>
                  <a:pt x="4507" y="3656"/>
                  <a:pt x="4505" y="3678"/>
                  <a:pt x="4504" y="3700"/>
                </a:cubicBezTo>
                <a:cubicBezTo>
                  <a:pt x="4503" y="3692"/>
                  <a:pt x="4503" y="3685"/>
                  <a:pt x="4503" y="3678"/>
                </a:cubicBezTo>
                <a:cubicBezTo>
                  <a:pt x="4501" y="3644"/>
                  <a:pt x="4463" y="3637"/>
                  <a:pt x="4444" y="3655"/>
                </a:cubicBezTo>
                <a:cubicBezTo>
                  <a:pt x="4440" y="3653"/>
                  <a:pt x="4435" y="3652"/>
                  <a:pt x="4430" y="3652"/>
                </a:cubicBezTo>
                <a:cubicBezTo>
                  <a:pt x="4415" y="3641"/>
                  <a:pt x="4392" y="3646"/>
                  <a:pt x="4383" y="3664"/>
                </a:cubicBezTo>
                <a:cubicBezTo>
                  <a:pt x="4371" y="3655"/>
                  <a:pt x="4350" y="3658"/>
                  <a:pt x="4340" y="3672"/>
                </a:cubicBezTo>
                <a:cubicBezTo>
                  <a:pt x="4334" y="3664"/>
                  <a:pt x="4323" y="3662"/>
                  <a:pt x="4314" y="3664"/>
                </a:cubicBezTo>
                <a:cubicBezTo>
                  <a:pt x="4314" y="3654"/>
                  <a:pt x="4313" y="3645"/>
                  <a:pt x="4314" y="3635"/>
                </a:cubicBezTo>
                <a:cubicBezTo>
                  <a:pt x="4314" y="3615"/>
                  <a:pt x="4289" y="3613"/>
                  <a:pt x="4280" y="3627"/>
                </a:cubicBezTo>
                <a:cubicBezTo>
                  <a:pt x="4279" y="3616"/>
                  <a:pt x="4279" y="3604"/>
                  <a:pt x="4278" y="3593"/>
                </a:cubicBezTo>
                <a:cubicBezTo>
                  <a:pt x="4276" y="3578"/>
                  <a:pt x="4254" y="3578"/>
                  <a:pt x="4254" y="3593"/>
                </a:cubicBezTo>
                <a:cubicBezTo>
                  <a:pt x="4254" y="3604"/>
                  <a:pt x="4254" y="3616"/>
                  <a:pt x="4254" y="3628"/>
                </a:cubicBezTo>
                <a:cubicBezTo>
                  <a:pt x="4248" y="3603"/>
                  <a:pt x="4222" y="3596"/>
                  <a:pt x="4204" y="3606"/>
                </a:cubicBezTo>
                <a:cubicBezTo>
                  <a:pt x="4195" y="3583"/>
                  <a:pt x="4158" y="3573"/>
                  <a:pt x="4145" y="3600"/>
                </a:cubicBezTo>
                <a:cubicBezTo>
                  <a:pt x="4124" y="3642"/>
                  <a:pt x="4108" y="3685"/>
                  <a:pt x="4094" y="3729"/>
                </a:cubicBezTo>
                <a:cubicBezTo>
                  <a:pt x="4093" y="3707"/>
                  <a:pt x="4093" y="3686"/>
                  <a:pt x="4092" y="3664"/>
                </a:cubicBezTo>
                <a:cubicBezTo>
                  <a:pt x="4091" y="3629"/>
                  <a:pt x="4049" y="3622"/>
                  <a:pt x="4030" y="3647"/>
                </a:cubicBezTo>
                <a:cubicBezTo>
                  <a:pt x="4024" y="3655"/>
                  <a:pt x="4019" y="3664"/>
                  <a:pt x="4015" y="3672"/>
                </a:cubicBezTo>
                <a:cubicBezTo>
                  <a:pt x="4014" y="3657"/>
                  <a:pt x="4013" y="3642"/>
                  <a:pt x="4012" y="3628"/>
                </a:cubicBezTo>
                <a:cubicBezTo>
                  <a:pt x="4010" y="3594"/>
                  <a:pt x="3957" y="3582"/>
                  <a:pt x="3950" y="3619"/>
                </a:cubicBezTo>
                <a:cubicBezTo>
                  <a:pt x="3942" y="3658"/>
                  <a:pt x="3935" y="3696"/>
                  <a:pt x="3927" y="3735"/>
                </a:cubicBezTo>
                <a:cubicBezTo>
                  <a:pt x="3927" y="3720"/>
                  <a:pt x="3927" y="3705"/>
                  <a:pt x="3927" y="3691"/>
                </a:cubicBezTo>
                <a:cubicBezTo>
                  <a:pt x="3926" y="3657"/>
                  <a:pt x="3874" y="3648"/>
                  <a:pt x="3867" y="3682"/>
                </a:cubicBezTo>
                <a:cubicBezTo>
                  <a:pt x="3864" y="3695"/>
                  <a:pt x="3861" y="3707"/>
                  <a:pt x="3859" y="3720"/>
                </a:cubicBezTo>
                <a:lnTo>
                  <a:pt x="3858" y="3711"/>
                </a:lnTo>
                <a:cubicBezTo>
                  <a:pt x="3858" y="3692"/>
                  <a:pt x="3840" y="3681"/>
                  <a:pt x="3824" y="3681"/>
                </a:cubicBezTo>
                <a:cubicBezTo>
                  <a:pt x="3825" y="3661"/>
                  <a:pt x="3826" y="3641"/>
                  <a:pt x="3828" y="3620"/>
                </a:cubicBezTo>
                <a:cubicBezTo>
                  <a:pt x="3830" y="3589"/>
                  <a:pt x="3780" y="3575"/>
                  <a:pt x="3766" y="3604"/>
                </a:cubicBezTo>
                <a:cubicBezTo>
                  <a:pt x="3749" y="3639"/>
                  <a:pt x="3734" y="3675"/>
                  <a:pt x="3720" y="3711"/>
                </a:cubicBezTo>
                <a:cubicBezTo>
                  <a:pt x="3721" y="3677"/>
                  <a:pt x="3722" y="3643"/>
                  <a:pt x="3724" y="3608"/>
                </a:cubicBezTo>
                <a:cubicBezTo>
                  <a:pt x="3725" y="3582"/>
                  <a:pt x="3693" y="3573"/>
                  <a:pt x="3676" y="3587"/>
                </a:cubicBezTo>
                <a:cubicBezTo>
                  <a:pt x="3667" y="3573"/>
                  <a:pt x="3645" y="3568"/>
                  <a:pt x="3630" y="3577"/>
                </a:cubicBezTo>
                <a:cubicBezTo>
                  <a:pt x="3624" y="3573"/>
                  <a:pt x="3616" y="3571"/>
                  <a:pt x="3609" y="3571"/>
                </a:cubicBezTo>
                <a:cubicBezTo>
                  <a:pt x="3611" y="3563"/>
                  <a:pt x="3613" y="3555"/>
                  <a:pt x="3615" y="3546"/>
                </a:cubicBezTo>
                <a:cubicBezTo>
                  <a:pt x="3623" y="3516"/>
                  <a:pt x="3577" y="3494"/>
                  <a:pt x="3563" y="3524"/>
                </a:cubicBezTo>
                <a:cubicBezTo>
                  <a:pt x="3547" y="3558"/>
                  <a:pt x="3531" y="3592"/>
                  <a:pt x="3515" y="3626"/>
                </a:cubicBezTo>
                <a:cubicBezTo>
                  <a:pt x="3522" y="3608"/>
                  <a:pt x="3529" y="3590"/>
                  <a:pt x="3538" y="3573"/>
                </a:cubicBezTo>
                <a:cubicBezTo>
                  <a:pt x="3550" y="3547"/>
                  <a:pt x="3512" y="3524"/>
                  <a:pt x="3500" y="3550"/>
                </a:cubicBezTo>
                <a:cubicBezTo>
                  <a:pt x="3489" y="3574"/>
                  <a:pt x="3478" y="3598"/>
                  <a:pt x="3467" y="3622"/>
                </a:cubicBezTo>
                <a:cubicBezTo>
                  <a:pt x="3464" y="3620"/>
                  <a:pt x="3460" y="3619"/>
                  <a:pt x="3456" y="3620"/>
                </a:cubicBezTo>
                <a:cubicBezTo>
                  <a:pt x="3472" y="3584"/>
                  <a:pt x="3488" y="3549"/>
                  <a:pt x="3505" y="3514"/>
                </a:cubicBezTo>
                <a:cubicBezTo>
                  <a:pt x="3514" y="3495"/>
                  <a:pt x="3489" y="3480"/>
                  <a:pt x="3476" y="3497"/>
                </a:cubicBezTo>
                <a:cubicBezTo>
                  <a:pt x="3454" y="3530"/>
                  <a:pt x="3432" y="3563"/>
                  <a:pt x="3411" y="3596"/>
                </a:cubicBezTo>
                <a:cubicBezTo>
                  <a:pt x="3407" y="3592"/>
                  <a:pt x="3401" y="3591"/>
                  <a:pt x="3397" y="3597"/>
                </a:cubicBezTo>
                <a:lnTo>
                  <a:pt x="3395" y="3599"/>
                </a:lnTo>
                <a:lnTo>
                  <a:pt x="3397" y="3593"/>
                </a:lnTo>
                <a:cubicBezTo>
                  <a:pt x="3399" y="3588"/>
                  <a:pt x="3398" y="3583"/>
                  <a:pt x="3397" y="3578"/>
                </a:cubicBezTo>
                <a:cubicBezTo>
                  <a:pt x="3406" y="3557"/>
                  <a:pt x="3415" y="3536"/>
                  <a:pt x="3426" y="3515"/>
                </a:cubicBezTo>
                <a:cubicBezTo>
                  <a:pt x="3438" y="3491"/>
                  <a:pt x="3404" y="3471"/>
                  <a:pt x="3389" y="3494"/>
                </a:cubicBezTo>
                <a:cubicBezTo>
                  <a:pt x="3360" y="3539"/>
                  <a:pt x="3333" y="3585"/>
                  <a:pt x="3307" y="3631"/>
                </a:cubicBezTo>
                <a:cubicBezTo>
                  <a:pt x="3345" y="3552"/>
                  <a:pt x="3392" y="3477"/>
                  <a:pt x="3446" y="3408"/>
                </a:cubicBezTo>
                <a:cubicBezTo>
                  <a:pt x="3455" y="3397"/>
                  <a:pt x="3446" y="3382"/>
                  <a:pt x="3436" y="3383"/>
                </a:cubicBezTo>
                <a:cubicBezTo>
                  <a:pt x="3453" y="3352"/>
                  <a:pt x="3471" y="3321"/>
                  <a:pt x="3489" y="3290"/>
                </a:cubicBezTo>
                <a:cubicBezTo>
                  <a:pt x="3493" y="3291"/>
                  <a:pt x="3498" y="3290"/>
                  <a:pt x="3501" y="3287"/>
                </a:cubicBezTo>
                <a:cubicBezTo>
                  <a:pt x="3525" y="3269"/>
                  <a:pt x="3541" y="3240"/>
                  <a:pt x="3559" y="3216"/>
                </a:cubicBezTo>
                <a:cubicBezTo>
                  <a:pt x="3562" y="3211"/>
                  <a:pt x="3566" y="3207"/>
                  <a:pt x="3569" y="3202"/>
                </a:cubicBezTo>
                <a:cubicBezTo>
                  <a:pt x="3572" y="3201"/>
                  <a:pt x="3574" y="3199"/>
                  <a:pt x="3577" y="3196"/>
                </a:cubicBezTo>
                <a:cubicBezTo>
                  <a:pt x="3582" y="3190"/>
                  <a:pt x="3587" y="3183"/>
                  <a:pt x="3592" y="3177"/>
                </a:cubicBezTo>
                <a:cubicBezTo>
                  <a:pt x="3599" y="3193"/>
                  <a:pt x="3626" y="3199"/>
                  <a:pt x="3635" y="3180"/>
                </a:cubicBezTo>
                <a:cubicBezTo>
                  <a:pt x="3641" y="3167"/>
                  <a:pt x="3648" y="3155"/>
                  <a:pt x="3655" y="3143"/>
                </a:cubicBezTo>
                <a:cubicBezTo>
                  <a:pt x="3653" y="3167"/>
                  <a:pt x="3688" y="3184"/>
                  <a:pt x="3700" y="3158"/>
                </a:cubicBezTo>
                <a:cubicBezTo>
                  <a:pt x="3703" y="3152"/>
                  <a:pt x="3705" y="3146"/>
                  <a:pt x="3708" y="3140"/>
                </a:cubicBezTo>
                <a:cubicBezTo>
                  <a:pt x="3719" y="3150"/>
                  <a:pt x="3738" y="3150"/>
                  <a:pt x="3746" y="3135"/>
                </a:cubicBezTo>
                <a:cubicBezTo>
                  <a:pt x="3755" y="3120"/>
                  <a:pt x="3761" y="3103"/>
                  <a:pt x="3765" y="3086"/>
                </a:cubicBezTo>
                <a:lnTo>
                  <a:pt x="3770" y="3089"/>
                </a:lnTo>
                <a:cubicBezTo>
                  <a:pt x="3768" y="3097"/>
                  <a:pt x="3767" y="3104"/>
                  <a:pt x="3765" y="3112"/>
                </a:cubicBezTo>
                <a:cubicBezTo>
                  <a:pt x="3758" y="3139"/>
                  <a:pt x="3800" y="3151"/>
                  <a:pt x="3807" y="3123"/>
                </a:cubicBezTo>
                <a:cubicBezTo>
                  <a:pt x="3809" y="3120"/>
                  <a:pt x="3809" y="3116"/>
                  <a:pt x="3810" y="3113"/>
                </a:cubicBezTo>
                <a:cubicBezTo>
                  <a:pt x="3806" y="3140"/>
                  <a:pt x="3842" y="3158"/>
                  <a:pt x="3857" y="3132"/>
                </a:cubicBezTo>
                <a:cubicBezTo>
                  <a:pt x="3878" y="3098"/>
                  <a:pt x="3898" y="3063"/>
                  <a:pt x="3919" y="3028"/>
                </a:cubicBezTo>
                <a:cubicBezTo>
                  <a:pt x="3911" y="3048"/>
                  <a:pt x="3904" y="3067"/>
                  <a:pt x="3896" y="3086"/>
                </a:cubicBezTo>
                <a:cubicBezTo>
                  <a:pt x="3885" y="3115"/>
                  <a:pt x="3932" y="3135"/>
                  <a:pt x="3946" y="3107"/>
                </a:cubicBezTo>
                <a:cubicBezTo>
                  <a:pt x="3960" y="3081"/>
                  <a:pt x="3973" y="3053"/>
                  <a:pt x="3986" y="3026"/>
                </a:cubicBezTo>
                <a:cubicBezTo>
                  <a:pt x="3986" y="3034"/>
                  <a:pt x="3989" y="3040"/>
                  <a:pt x="3993" y="3044"/>
                </a:cubicBezTo>
                <a:cubicBezTo>
                  <a:pt x="3993" y="3048"/>
                  <a:pt x="3992" y="3052"/>
                  <a:pt x="3991" y="3056"/>
                </a:cubicBezTo>
                <a:cubicBezTo>
                  <a:pt x="3985" y="3091"/>
                  <a:pt x="4034" y="3105"/>
                  <a:pt x="4044" y="3071"/>
                </a:cubicBezTo>
                <a:cubicBezTo>
                  <a:pt x="4047" y="3060"/>
                  <a:pt x="4051" y="3050"/>
                  <a:pt x="4054" y="3039"/>
                </a:cubicBezTo>
                <a:cubicBezTo>
                  <a:pt x="4053" y="3054"/>
                  <a:pt x="4052" y="3069"/>
                  <a:pt x="4053" y="3084"/>
                </a:cubicBezTo>
                <a:cubicBezTo>
                  <a:pt x="4053" y="3116"/>
                  <a:pt x="4098" y="3122"/>
                  <a:pt x="4108" y="3092"/>
                </a:cubicBezTo>
                <a:lnTo>
                  <a:pt x="4110" y="3086"/>
                </a:lnTo>
                <a:cubicBezTo>
                  <a:pt x="4120" y="3100"/>
                  <a:pt x="4144" y="3102"/>
                  <a:pt x="4155" y="3088"/>
                </a:cubicBezTo>
                <a:cubicBezTo>
                  <a:pt x="4166" y="3108"/>
                  <a:pt x="4204" y="3109"/>
                  <a:pt x="4208" y="3082"/>
                </a:cubicBezTo>
                <a:cubicBezTo>
                  <a:pt x="4209" y="3071"/>
                  <a:pt x="4211" y="3060"/>
                  <a:pt x="4213" y="3049"/>
                </a:cubicBezTo>
                <a:cubicBezTo>
                  <a:pt x="4218" y="3053"/>
                  <a:pt x="4226" y="3055"/>
                  <a:pt x="4233" y="3055"/>
                </a:cubicBezTo>
                <a:cubicBezTo>
                  <a:pt x="4235" y="3084"/>
                  <a:pt x="4286" y="3089"/>
                  <a:pt x="4292" y="3058"/>
                </a:cubicBezTo>
                <a:cubicBezTo>
                  <a:pt x="4293" y="3050"/>
                  <a:pt x="4295" y="3043"/>
                  <a:pt x="4296" y="3035"/>
                </a:cubicBezTo>
                <a:lnTo>
                  <a:pt x="4305" y="3034"/>
                </a:lnTo>
                <a:cubicBezTo>
                  <a:pt x="4306" y="3037"/>
                  <a:pt x="4309" y="3039"/>
                  <a:pt x="4311" y="3041"/>
                </a:cubicBezTo>
                <a:cubicBezTo>
                  <a:pt x="4315" y="3059"/>
                  <a:pt x="4321" y="3076"/>
                  <a:pt x="4335" y="3090"/>
                </a:cubicBezTo>
                <a:cubicBezTo>
                  <a:pt x="4349" y="3104"/>
                  <a:pt x="4370" y="3099"/>
                  <a:pt x="4380" y="3084"/>
                </a:cubicBezTo>
                <a:cubicBezTo>
                  <a:pt x="4387" y="3074"/>
                  <a:pt x="4392" y="3063"/>
                  <a:pt x="4395" y="3051"/>
                </a:cubicBezTo>
                <a:cubicBezTo>
                  <a:pt x="4406" y="3052"/>
                  <a:pt x="4416" y="3046"/>
                  <a:pt x="4417" y="3033"/>
                </a:cubicBezTo>
                <a:cubicBezTo>
                  <a:pt x="4424" y="3050"/>
                  <a:pt x="4451" y="3049"/>
                  <a:pt x="4460" y="3034"/>
                </a:cubicBezTo>
                <a:lnTo>
                  <a:pt x="4468" y="3035"/>
                </a:lnTo>
                <a:cubicBezTo>
                  <a:pt x="4470" y="3043"/>
                  <a:pt x="4471" y="3050"/>
                  <a:pt x="4472" y="3058"/>
                </a:cubicBezTo>
                <a:cubicBezTo>
                  <a:pt x="4478" y="3089"/>
                  <a:pt x="4529" y="3084"/>
                  <a:pt x="4531" y="3055"/>
                </a:cubicBezTo>
                <a:cubicBezTo>
                  <a:pt x="4539" y="3055"/>
                  <a:pt x="4546" y="3053"/>
                  <a:pt x="4552" y="3049"/>
                </a:cubicBezTo>
                <a:cubicBezTo>
                  <a:pt x="4553" y="3060"/>
                  <a:pt x="4555" y="3071"/>
                  <a:pt x="4557" y="3082"/>
                </a:cubicBezTo>
                <a:cubicBezTo>
                  <a:pt x="4561" y="3109"/>
                  <a:pt x="4599" y="3108"/>
                  <a:pt x="4610" y="3088"/>
                </a:cubicBezTo>
                <a:cubicBezTo>
                  <a:pt x="4621" y="3102"/>
                  <a:pt x="4644" y="3100"/>
                  <a:pt x="4655" y="3086"/>
                </a:cubicBezTo>
                <a:lnTo>
                  <a:pt x="4656" y="3092"/>
                </a:lnTo>
                <a:cubicBezTo>
                  <a:pt x="4666" y="3122"/>
                  <a:pt x="4712" y="3116"/>
                  <a:pt x="4712" y="3084"/>
                </a:cubicBezTo>
                <a:cubicBezTo>
                  <a:pt x="4712" y="3069"/>
                  <a:pt x="4711" y="3054"/>
                  <a:pt x="4711" y="3039"/>
                </a:cubicBezTo>
                <a:cubicBezTo>
                  <a:pt x="4714" y="3050"/>
                  <a:pt x="4717" y="3060"/>
                  <a:pt x="4720" y="3071"/>
                </a:cubicBezTo>
                <a:cubicBezTo>
                  <a:pt x="4730" y="3105"/>
                  <a:pt x="4779" y="3091"/>
                  <a:pt x="4773" y="3056"/>
                </a:cubicBezTo>
                <a:cubicBezTo>
                  <a:pt x="4772" y="3052"/>
                  <a:pt x="4772" y="3048"/>
                  <a:pt x="4771" y="3044"/>
                </a:cubicBezTo>
                <a:cubicBezTo>
                  <a:pt x="4776" y="3040"/>
                  <a:pt x="4778" y="3034"/>
                  <a:pt x="4779" y="3026"/>
                </a:cubicBezTo>
                <a:cubicBezTo>
                  <a:pt x="4791" y="3053"/>
                  <a:pt x="4804" y="3081"/>
                  <a:pt x="4818" y="3107"/>
                </a:cubicBezTo>
                <a:cubicBezTo>
                  <a:pt x="4833" y="3135"/>
                  <a:pt x="4879" y="3115"/>
                  <a:pt x="4868" y="3086"/>
                </a:cubicBezTo>
                <a:cubicBezTo>
                  <a:pt x="4861" y="3067"/>
                  <a:pt x="4853" y="3048"/>
                  <a:pt x="4846" y="3028"/>
                </a:cubicBezTo>
                <a:cubicBezTo>
                  <a:pt x="4866" y="3063"/>
                  <a:pt x="4887" y="3098"/>
                  <a:pt x="4907" y="3132"/>
                </a:cubicBezTo>
                <a:cubicBezTo>
                  <a:pt x="4923" y="3158"/>
                  <a:pt x="4959" y="3140"/>
                  <a:pt x="4954" y="3113"/>
                </a:cubicBezTo>
                <a:cubicBezTo>
                  <a:pt x="4955" y="3116"/>
                  <a:pt x="4956" y="3120"/>
                  <a:pt x="4957" y="3123"/>
                </a:cubicBezTo>
                <a:cubicBezTo>
                  <a:pt x="4965" y="3151"/>
                  <a:pt x="5007" y="3139"/>
                  <a:pt x="5000" y="3112"/>
                </a:cubicBezTo>
                <a:cubicBezTo>
                  <a:pt x="4998" y="3104"/>
                  <a:pt x="4996" y="3097"/>
                  <a:pt x="4994" y="3089"/>
                </a:cubicBezTo>
                <a:lnTo>
                  <a:pt x="4999" y="3086"/>
                </a:lnTo>
                <a:cubicBezTo>
                  <a:pt x="5004" y="3103"/>
                  <a:pt x="5010" y="3120"/>
                  <a:pt x="5018" y="3135"/>
                </a:cubicBezTo>
                <a:moveTo>
                  <a:pt x="5452" y="3622"/>
                </a:moveTo>
                <a:cubicBezTo>
                  <a:pt x="5452" y="3621"/>
                  <a:pt x="5452" y="3621"/>
                  <a:pt x="5452" y="3620"/>
                </a:cubicBezTo>
                <a:cubicBezTo>
                  <a:pt x="5454" y="3624"/>
                  <a:pt x="5456" y="3628"/>
                  <a:pt x="5458" y="3631"/>
                </a:cubicBezTo>
                <a:cubicBezTo>
                  <a:pt x="5456" y="3628"/>
                  <a:pt x="5454" y="3625"/>
                  <a:pt x="5452" y="3622"/>
                </a:cubicBezTo>
                <a:moveTo>
                  <a:pt x="5479" y="4119"/>
                </a:moveTo>
                <a:cubicBezTo>
                  <a:pt x="5484" y="4128"/>
                  <a:pt x="5488" y="4138"/>
                  <a:pt x="5493" y="4147"/>
                </a:cubicBezTo>
                <a:cubicBezTo>
                  <a:pt x="5501" y="4161"/>
                  <a:pt x="5522" y="4154"/>
                  <a:pt x="5523" y="4139"/>
                </a:cubicBezTo>
                <a:cubicBezTo>
                  <a:pt x="5523" y="4132"/>
                  <a:pt x="5523" y="4125"/>
                  <a:pt x="5523" y="4118"/>
                </a:cubicBezTo>
                <a:lnTo>
                  <a:pt x="5528" y="4120"/>
                </a:lnTo>
                <a:cubicBezTo>
                  <a:pt x="5533" y="4136"/>
                  <a:pt x="5539" y="4152"/>
                  <a:pt x="5544" y="4168"/>
                </a:cubicBezTo>
                <a:cubicBezTo>
                  <a:pt x="5550" y="4186"/>
                  <a:pt x="5576" y="4183"/>
                  <a:pt x="5576" y="4164"/>
                </a:cubicBezTo>
                <a:cubicBezTo>
                  <a:pt x="5577" y="4153"/>
                  <a:pt x="5577" y="4143"/>
                  <a:pt x="5577" y="4132"/>
                </a:cubicBezTo>
                <a:cubicBezTo>
                  <a:pt x="5586" y="4166"/>
                  <a:pt x="5596" y="4200"/>
                  <a:pt x="5606" y="4233"/>
                </a:cubicBezTo>
                <a:cubicBezTo>
                  <a:pt x="5609" y="4244"/>
                  <a:pt x="5619" y="4247"/>
                  <a:pt x="5626" y="4244"/>
                </a:cubicBezTo>
                <a:cubicBezTo>
                  <a:pt x="5628" y="4250"/>
                  <a:pt x="5629" y="4256"/>
                  <a:pt x="5630" y="4262"/>
                </a:cubicBezTo>
                <a:cubicBezTo>
                  <a:pt x="5634" y="4278"/>
                  <a:pt x="5657" y="4274"/>
                  <a:pt x="5658" y="4259"/>
                </a:cubicBezTo>
                <a:cubicBezTo>
                  <a:pt x="5658" y="4248"/>
                  <a:pt x="5657" y="4238"/>
                  <a:pt x="5657" y="4228"/>
                </a:cubicBezTo>
                <a:cubicBezTo>
                  <a:pt x="5666" y="4288"/>
                  <a:pt x="5671" y="4349"/>
                  <a:pt x="5671" y="4411"/>
                </a:cubicBezTo>
                <a:cubicBezTo>
                  <a:pt x="5671" y="4452"/>
                  <a:pt x="5669" y="4492"/>
                  <a:pt x="5664" y="4532"/>
                </a:cubicBezTo>
                <a:cubicBezTo>
                  <a:pt x="5658" y="4532"/>
                  <a:pt x="5651" y="4536"/>
                  <a:pt x="5648" y="4543"/>
                </a:cubicBezTo>
                <a:cubicBezTo>
                  <a:pt x="5646" y="4548"/>
                  <a:pt x="5644" y="4554"/>
                  <a:pt x="5641" y="4560"/>
                </a:cubicBezTo>
                <a:cubicBezTo>
                  <a:pt x="5639" y="4556"/>
                  <a:pt x="5635" y="4553"/>
                  <a:pt x="5630" y="4552"/>
                </a:cubicBezTo>
                <a:cubicBezTo>
                  <a:pt x="5632" y="4544"/>
                  <a:pt x="5633" y="4535"/>
                  <a:pt x="5634" y="4527"/>
                </a:cubicBezTo>
                <a:cubicBezTo>
                  <a:pt x="5638" y="4502"/>
                  <a:pt x="5602" y="4491"/>
                  <a:pt x="5596" y="4516"/>
                </a:cubicBezTo>
                <a:cubicBezTo>
                  <a:pt x="5590" y="4542"/>
                  <a:pt x="5584" y="4567"/>
                  <a:pt x="5579" y="4592"/>
                </a:cubicBezTo>
                <a:cubicBezTo>
                  <a:pt x="5579" y="4587"/>
                  <a:pt x="5580" y="4582"/>
                  <a:pt x="5581" y="4577"/>
                </a:cubicBezTo>
                <a:lnTo>
                  <a:pt x="5581" y="4576"/>
                </a:lnTo>
                <a:lnTo>
                  <a:pt x="5581" y="4576"/>
                </a:lnTo>
                <a:lnTo>
                  <a:pt x="5582" y="4569"/>
                </a:lnTo>
                <a:cubicBezTo>
                  <a:pt x="5586" y="4539"/>
                  <a:pt x="5540" y="4535"/>
                  <a:pt x="5532" y="4562"/>
                </a:cubicBezTo>
                <a:cubicBezTo>
                  <a:pt x="5522" y="4597"/>
                  <a:pt x="5514" y="4633"/>
                  <a:pt x="5507" y="4669"/>
                </a:cubicBezTo>
                <a:cubicBezTo>
                  <a:pt x="5506" y="4656"/>
                  <a:pt x="5498" y="4646"/>
                  <a:pt x="5487" y="4643"/>
                </a:cubicBezTo>
                <a:cubicBezTo>
                  <a:pt x="5486" y="4619"/>
                  <a:pt x="5449" y="4611"/>
                  <a:pt x="5444" y="4637"/>
                </a:cubicBezTo>
                <a:cubicBezTo>
                  <a:pt x="5441" y="4651"/>
                  <a:pt x="5439" y="4665"/>
                  <a:pt x="5436" y="4679"/>
                </a:cubicBezTo>
                <a:cubicBezTo>
                  <a:pt x="5434" y="4670"/>
                  <a:pt x="5426" y="4665"/>
                  <a:pt x="5418" y="4664"/>
                </a:cubicBezTo>
                <a:lnTo>
                  <a:pt x="5419" y="4655"/>
                </a:lnTo>
                <a:cubicBezTo>
                  <a:pt x="5419" y="4650"/>
                  <a:pt x="5418" y="4646"/>
                  <a:pt x="5417" y="4642"/>
                </a:cubicBezTo>
                <a:cubicBezTo>
                  <a:pt x="5415" y="4618"/>
                  <a:pt x="5377" y="4609"/>
                  <a:pt x="5370" y="4637"/>
                </a:cubicBezTo>
                <a:lnTo>
                  <a:pt x="5368" y="4645"/>
                </a:lnTo>
                <a:lnTo>
                  <a:pt x="5366" y="4648"/>
                </a:lnTo>
                <a:lnTo>
                  <a:pt x="5364" y="4652"/>
                </a:lnTo>
                <a:lnTo>
                  <a:pt x="5356" y="4655"/>
                </a:lnTo>
                <a:cubicBezTo>
                  <a:pt x="5345" y="4634"/>
                  <a:pt x="5311" y="4630"/>
                  <a:pt x="5302" y="4658"/>
                </a:cubicBezTo>
                <a:cubicBezTo>
                  <a:pt x="5301" y="4663"/>
                  <a:pt x="5299" y="4668"/>
                  <a:pt x="5298" y="4674"/>
                </a:cubicBezTo>
                <a:cubicBezTo>
                  <a:pt x="5288" y="4652"/>
                  <a:pt x="5246" y="4650"/>
                  <a:pt x="5241" y="4678"/>
                </a:cubicBezTo>
                <a:cubicBezTo>
                  <a:pt x="5241" y="4682"/>
                  <a:pt x="5240" y="4685"/>
                  <a:pt x="5239" y="4689"/>
                </a:cubicBezTo>
                <a:cubicBezTo>
                  <a:pt x="5232" y="4692"/>
                  <a:pt x="5226" y="4697"/>
                  <a:pt x="5224" y="4707"/>
                </a:cubicBezTo>
                <a:lnTo>
                  <a:pt x="5223" y="4712"/>
                </a:lnTo>
                <a:cubicBezTo>
                  <a:pt x="5219" y="4711"/>
                  <a:pt x="5215" y="4711"/>
                  <a:pt x="5211" y="4711"/>
                </a:cubicBezTo>
                <a:cubicBezTo>
                  <a:pt x="5212" y="4707"/>
                  <a:pt x="5213" y="4702"/>
                  <a:pt x="5213" y="4697"/>
                </a:cubicBezTo>
                <a:cubicBezTo>
                  <a:pt x="5215" y="4683"/>
                  <a:pt x="5210" y="4668"/>
                  <a:pt x="5194" y="4663"/>
                </a:cubicBezTo>
                <a:cubicBezTo>
                  <a:pt x="5181" y="4660"/>
                  <a:pt x="5165" y="4667"/>
                  <a:pt x="5161" y="4681"/>
                </a:cubicBezTo>
                <a:cubicBezTo>
                  <a:pt x="5149" y="4672"/>
                  <a:pt x="5131" y="4670"/>
                  <a:pt x="5121" y="4681"/>
                </a:cubicBezTo>
                <a:cubicBezTo>
                  <a:pt x="5107" y="4660"/>
                  <a:pt x="5071" y="4658"/>
                  <a:pt x="5064" y="4688"/>
                </a:cubicBezTo>
                <a:cubicBezTo>
                  <a:pt x="5063" y="4697"/>
                  <a:pt x="5061" y="4705"/>
                  <a:pt x="5059" y="4714"/>
                </a:cubicBezTo>
                <a:cubicBezTo>
                  <a:pt x="5049" y="4716"/>
                  <a:pt x="5040" y="4722"/>
                  <a:pt x="5038" y="4734"/>
                </a:cubicBezTo>
                <a:lnTo>
                  <a:pt x="5038" y="4736"/>
                </a:lnTo>
                <a:cubicBezTo>
                  <a:pt x="5029" y="4734"/>
                  <a:pt x="5021" y="4735"/>
                  <a:pt x="5014" y="4740"/>
                </a:cubicBezTo>
                <a:cubicBezTo>
                  <a:pt x="5016" y="4714"/>
                  <a:pt x="4992" y="4699"/>
                  <a:pt x="4973" y="4703"/>
                </a:cubicBezTo>
                <a:cubicBezTo>
                  <a:pt x="4974" y="4693"/>
                  <a:pt x="4975" y="4682"/>
                  <a:pt x="4976" y="4672"/>
                </a:cubicBezTo>
                <a:cubicBezTo>
                  <a:pt x="4977" y="4644"/>
                  <a:pt x="4935" y="4639"/>
                  <a:pt x="4929" y="4665"/>
                </a:cubicBezTo>
                <a:cubicBezTo>
                  <a:pt x="4922" y="4693"/>
                  <a:pt x="4917" y="4721"/>
                  <a:pt x="4913" y="4748"/>
                </a:cubicBezTo>
                <a:lnTo>
                  <a:pt x="4911" y="4748"/>
                </a:lnTo>
                <a:cubicBezTo>
                  <a:pt x="4914" y="4725"/>
                  <a:pt x="4916" y="4702"/>
                  <a:pt x="4917" y="4679"/>
                </a:cubicBezTo>
                <a:cubicBezTo>
                  <a:pt x="4919" y="4656"/>
                  <a:pt x="4889" y="4650"/>
                  <a:pt x="4876" y="4664"/>
                </a:cubicBezTo>
                <a:cubicBezTo>
                  <a:pt x="4868" y="4644"/>
                  <a:pt x="4837" y="4641"/>
                  <a:pt x="4829" y="4666"/>
                </a:cubicBezTo>
                <a:cubicBezTo>
                  <a:pt x="4822" y="4686"/>
                  <a:pt x="4816" y="4707"/>
                  <a:pt x="4811" y="4727"/>
                </a:cubicBezTo>
                <a:cubicBezTo>
                  <a:pt x="4806" y="4730"/>
                  <a:pt x="4802" y="4733"/>
                  <a:pt x="4799" y="4738"/>
                </a:cubicBezTo>
                <a:cubicBezTo>
                  <a:pt x="4795" y="4706"/>
                  <a:pt x="4791" y="4675"/>
                  <a:pt x="4787" y="4643"/>
                </a:cubicBezTo>
                <a:cubicBezTo>
                  <a:pt x="4783" y="4615"/>
                  <a:pt x="4740" y="4603"/>
                  <a:pt x="4733" y="4636"/>
                </a:cubicBezTo>
                <a:cubicBezTo>
                  <a:pt x="4731" y="4648"/>
                  <a:pt x="4728" y="4661"/>
                  <a:pt x="4725" y="4674"/>
                </a:cubicBezTo>
                <a:cubicBezTo>
                  <a:pt x="4716" y="4675"/>
                  <a:pt x="4708" y="4679"/>
                  <a:pt x="4703" y="4687"/>
                </a:cubicBezTo>
                <a:cubicBezTo>
                  <a:pt x="4700" y="4684"/>
                  <a:pt x="4697" y="4682"/>
                  <a:pt x="4693" y="4681"/>
                </a:cubicBezTo>
                <a:cubicBezTo>
                  <a:pt x="4692" y="4677"/>
                  <a:pt x="4692" y="4673"/>
                  <a:pt x="4692" y="4669"/>
                </a:cubicBezTo>
                <a:cubicBezTo>
                  <a:pt x="4691" y="4638"/>
                  <a:pt x="4645" y="4630"/>
                  <a:pt x="4637" y="4662"/>
                </a:cubicBezTo>
                <a:cubicBezTo>
                  <a:pt x="4632" y="4681"/>
                  <a:pt x="4626" y="4701"/>
                  <a:pt x="4621" y="4720"/>
                </a:cubicBezTo>
                <a:cubicBezTo>
                  <a:pt x="4622" y="4708"/>
                  <a:pt x="4623" y="4696"/>
                  <a:pt x="4623" y="4683"/>
                </a:cubicBezTo>
                <a:cubicBezTo>
                  <a:pt x="4624" y="4662"/>
                  <a:pt x="4607" y="4654"/>
                  <a:pt x="4591" y="4658"/>
                </a:cubicBezTo>
                <a:cubicBezTo>
                  <a:pt x="4589" y="4653"/>
                  <a:pt x="4585" y="4649"/>
                  <a:pt x="4580" y="4647"/>
                </a:cubicBezTo>
                <a:lnTo>
                  <a:pt x="4580" y="4644"/>
                </a:lnTo>
                <a:cubicBezTo>
                  <a:pt x="4582" y="4626"/>
                  <a:pt x="4563" y="4622"/>
                  <a:pt x="4551" y="4629"/>
                </a:cubicBezTo>
                <a:cubicBezTo>
                  <a:pt x="4551" y="4613"/>
                  <a:pt x="4551" y="4597"/>
                  <a:pt x="4550" y="4581"/>
                </a:cubicBezTo>
                <a:cubicBezTo>
                  <a:pt x="4549" y="4551"/>
                  <a:pt x="4508" y="4552"/>
                  <a:pt x="4505" y="4581"/>
                </a:cubicBezTo>
                <a:cubicBezTo>
                  <a:pt x="4505" y="4582"/>
                  <a:pt x="4505" y="4583"/>
                  <a:pt x="4505" y="4585"/>
                </a:cubicBezTo>
                <a:cubicBezTo>
                  <a:pt x="4504" y="4585"/>
                  <a:pt x="4504" y="4585"/>
                  <a:pt x="4503" y="4585"/>
                </a:cubicBezTo>
                <a:cubicBezTo>
                  <a:pt x="4486" y="4587"/>
                  <a:pt x="4476" y="4600"/>
                  <a:pt x="4475" y="4617"/>
                </a:cubicBezTo>
                <a:lnTo>
                  <a:pt x="4474" y="4625"/>
                </a:lnTo>
                <a:cubicBezTo>
                  <a:pt x="4461" y="4624"/>
                  <a:pt x="4447" y="4629"/>
                  <a:pt x="4440" y="4642"/>
                </a:cubicBezTo>
                <a:cubicBezTo>
                  <a:pt x="4436" y="4642"/>
                  <a:pt x="4433" y="4642"/>
                  <a:pt x="4429" y="4643"/>
                </a:cubicBezTo>
                <a:cubicBezTo>
                  <a:pt x="4418" y="4620"/>
                  <a:pt x="4384" y="4618"/>
                  <a:pt x="4371" y="4637"/>
                </a:cubicBezTo>
                <a:cubicBezTo>
                  <a:pt x="4370" y="4633"/>
                  <a:pt x="4370" y="4629"/>
                  <a:pt x="4370" y="4625"/>
                </a:cubicBezTo>
                <a:cubicBezTo>
                  <a:pt x="4368" y="4595"/>
                  <a:pt x="4336" y="4586"/>
                  <a:pt x="4317" y="4598"/>
                </a:cubicBezTo>
                <a:cubicBezTo>
                  <a:pt x="4306" y="4597"/>
                  <a:pt x="4294" y="4602"/>
                  <a:pt x="4287" y="4612"/>
                </a:cubicBezTo>
                <a:cubicBezTo>
                  <a:pt x="4284" y="4611"/>
                  <a:pt x="4281" y="4611"/>
                  <a:pt x="4278" y="4611"/>
                </a:cubicBezTo>
                <a:cubicBezTo>
                  <a:pt x="4277" y="4600"/>
                  <a:pt x="4269" y="4593"/>
                  <a:pt x="4260" y="4590"/>
                </a:cubicBezTo>
                <a:cubicBezTo>
                  <a:pt x="4260" y="4587"/>
                  <a:pt x="4260" y="4584"/>
                  <a:pt x="4259" y="4581"/>
                </a:cubicBezTo>
                <a:cubicBezTo>
                  <a:pt x="4257" y="4552"/>
                  <a:pt x="4215" y="4551"/>
                  <a:pt x="4214" y="4581"/>
                </a:cubicBezTo>
                <a:cubicBezTo>
                  <a:pt x="4214" y="4597"/>
                  <a:pt x="4214" y="4613"/>
                  <a:pt x="4214" y="4629"/>
                </a:cubicBezTo>
                <a:cubicBezTo>
                  <a:pt x="4201" y="4622"/>
                  <a:pt x="4183" y="4626"/>
                  <a:pt x="4184" y="4644"/>
                </a:cubicBezTo>
                <a:lnTo>
                  <a:pt x="4185" y="4647"/>
                </a:lnTo>
                <a:cubicBezTo>
                  <a:pt x="4180" y="4649"/>
                  <a:pt x="4176" y="4653"/>
                  <a:pt x="4173" y="4658"/>
                </a:cubicBezTo>
                <a:cubicBezTo>
                  <a:pt x="4158" y="4654"/>
                  <a:pt x="4141" y="4662"/>
                  <a:pt x="4141" y="4683"/>
                </a:cubicBezTo>
                <a:cubicBezTo>
                  <a:pt x="4141" y="4696"/>
                  <a:pt x="4143" y="4708"/>
                  <a:pt x="4143" y="4720"/>
                </a:cubicBezTo>
                <a:cubicBezTo>
                  <a:pt x="4138" y="4701"/>
                  <a:pt x="4133" y="4681"/>
                  <a:pt x="4128" y="4662"/>
                </a:cubicBezTo>
                <a:cubicBezTo>
                  <a:pt x="4119" y="4630"/>
                  <a:pt x="4074" y="4638"/>
                  <a:pt x="4072" y="4669"/>
                </a:cubicBezTo>
                <a:cubicBezTo>
                  <a:pt x="4072" y="4673"/>
                  <a:pt x="4072" y="4677"/>
                  <a:pt x="4072" y="4681"/>
                </a:cubicBezTo>
                <a:cubicBezTo>
                  <a:pt x="4068" y="4682"/>
                  <a:pt x="4064" y="4684"/>
                  <a:pt x="4061" y="4687"/>
                </a:cubicBezTo>
                <a:cubicBezTo>
                  <a:pt x="4056" y="4679"/>
                  <a:pt x="4048" y="4675"/>
                  <a:pt x="4039" y="4674"/>
                </a:cubicBezTo>
                <a:cubicBezTo>
                  <a:pt x="4037" y="4661"/>
                  <a:pt x="4034" y="4648"/>
                  <a:pt x="4031" y="4636"/>
                </a:cubicBezTo>
                <a:cubicBezTo>
                  <a:pt x="4025" y="4603"/>
                  <a:pt x="3981" y="4615"/>
                  <a:pt x="3978" y="4643"/>
                </a:cubicBezTo>
                <a:cubicBezTo>
                  <a:pt x="3974" y="4675"/>
                  <a:pt x="3970" y="4706"/>
                  <a:pt x="3966" y="4738"/>
                </a:cubicBezTo>
                <a:cubicBezTo>
                  <a:pt x="3963" y="4733"/>
                  <a:pt x="3958" y="4730"/>
                  <a:pt x="3954" y="4727"/>
                </a:cubicBezTo>
                <a:cubicBezTo>
                  <a:pt x="3948" y="4707"/>
                  <a:pt x="3943" y="4686"/>
                  <a:pt x="3936" y="4666"/>
                </a:cubicBezTo>
                <a:cubicBezTo>
                  <a:pt x="3927" y="4641"/>
                  <a:pt x="3897" y="4644"/>
                  <a:pt x="3889" y="4664"/>
                </a:cubicBezTo>
                <a:cubicBezTo>
                  <a:pt x="3876" y="4650"/>
                  <a:pt x="3846" y="4656"/>
                  <a:pt x="3847" y="4679"/>
                </a:cubicBezTo>
                <a:cubicBezTo>
                  <a:pt x="3849" y="4702"/>
                  <a:pt x="3851" y="4725"/>
                  <a:pt x="3853" y="4748"/>
                </a:cubicBezTo>
                <a:lnTo>
                  <a:pt x="3852" y="4748"/>
                </a:lnTo>
                <a:cubicBezTo>
                  <a:pt x="3847" y="4721"/>
                  <a:pt x="3842" y="4693"/>
                  <a:pt x="3836" y="4665"/>
                </a:cubicBezTo>
                <a:cubicBezTo>
                  <a:pt x="3830" y="4639"/>
                  <a:pt x="3787" y="4644"/>
                  <a:pt x="3788" y="4672"/>
                </a:cubicBezTo>
                <a:cubicBezTo>
                  <a:pt x="3789" y="4682"/>
                  <a:pt x="3790" y="4693"/>
                  <a:pt x="3791" y="4703"/>
                </a:cubicBezTo>
                <a:cubicBezTo>
                  <a:pt x="3772" y="4699"/>
                  <a:pt x="3748" y="4714"/>
                  <a:pt x="3751" y="4740"/>
                </a:cubicBezTo>
                <a:cubicBezTo>
                  <a:pt x="3744" y="4735"/>
                  <a:pt x="3735" y="4734"/>
                  <a:pt x="3727" y="4736"/>
                </a:cubicBezTo>
                <a:lnTo>
                  <a:pt x="3727" y="4734"/>
                </a:lnTo>
                <a:cubicBezTo>
                  <a:pt x="3725" y="4722"/>
                  <a:pt x="3716" y="4716"/>
                  <a:pt x="3705" y="4714"/>
                </a:cubicBezTo>
                <a:cubicBezTo>
                  <a:pt x="3704" y="4705"/>
                  <a:pt x="3702" y="4697"/>
                  <a:pt x="3700" y="4688"/>
                </a:cubicBezTo>
                <a:cubicBezTo>
                  <a:pt x="3693" y="4658"/>
                  <a:pt x="3657" y="4660"/>
                  <a:pt x="3644" y="4681"/>
                </a:cubicBezTo>
                <a:cubicBezTo>
                  <a:pt x="3633" y="4670"/>
                  <a:pt x="3616" y="4672"/>
                  <a:pt x="3604" y="4681"/>
                </a:cubicBezTo>
                <a:cubicBezTo>
                  <a:pt x="3599" y="4667"/>
                  <a:pt x="3583" y="4660"/>
                  <a:pt x="3570" y="4663"/>
                </a:cubicBezTo>
                <a:cubicBezTo>
                  <a:pt x="3554" y="4668"/>
                  <a:pt x="3549" y="4683"/>
                  <a:pt x="3551" y="4697"/>
                </a:cubicBezTo>
                <a:cubicBezTo>
                  <a:pt x="3552" y="4702"/>
                  <a:pt x="3553" y="4707"/>
                  <a:pt x="3553" y="4711"/>
                </a:cubicBezTo>
                <a:cubicBezTo>
                  <a:pt x="3549" y="4711"/>
                  <a:pt x="3545" y="4711"/>
                  <a:pt x="3542" y="4712"/>
                </a:cubicBezTo>
                <a:lnTo>
                  <a:pt x="3541" y="4707"/>
                </a:lnTo>
                <a:cubicBezTo>
                  <a:pt x="3539" y="4697"/>
                  <a:pt x="3533" y="4692"/>
                  <a:pt x="3525" y="4689"/>
                </a:cubicBezTo>
                <a:cubicBezTo>
                  <a:pt x="3525" y="4685"/>
                  <a:pt x="3524" y="4682"/>
                  <a:pt x="3523" y="4678"/>
                </a:cubicBezTo>
                <a:cubicBezTo>
                  <a:pt x="3519" y="4650"/>
                  <a:pt x="3476" y="4652"/>
                  <a:pt x="3467" y="4674"/>
                </a:cubicBezTo>
                <a:cubicBezTo>
                  <a:pt x="3465" y="4668"/>
                  <a:pt x="3464" y="4663"/>
                  <a:pt x="3462" y="4658"/>
                </a:cubicBezTo>
                <a:cubicBezTo>
                  <a:pt x="3454" y="4630"/>
                  <a:pt x="3419" y="4634"/>
                  <a:pt x="3409" y="4655"/>
                </a:cubicBezTo>
                <a:lnTo>
                  <a:pt x="3400" y="4652"/>
                </a:lnTo>
                <a:lnTo>
                  <a:pt x="3399" y="4648"/>
                </a:lnTo>
                <a:lnTo>
                  <a:pt x="3397" y="4645"/>
                </a:lnTo>
                <a:lnTo>
                  <a:pt x="3395" y="4637"/>
                </a:lnTo>
                <a:cubicBezTo>
                  <a:pt x="3387" y="4609"/>
                  <a:pt x="3349" y="4618"/>
                  <a:pt x="3348" y="4642"/>
                </a:cubicBezTo>
                <a:cubicBezTo>
                  <a:pt x="3346" y="4646"/>
                  <a:pt x="3345" y="4650"/>
                  <a:pt x="3346" y="4655"/>
                </a:cubicBezTo>
                <a:lnTo>
                  <a:pt x="3347" y="4664"/>
                </a:lnTo>
                <a:cubicBezTo>
                  <a:pt x="3338" y="4665"/>
                  <a:pt x="3331" y="4670"/>
                  <a:pt x="3328" y="4679"/>
                </a:cubicBezTo>
                <a:cubicBezTo>
                  <a:pt x="3326" y="4665"/>
                  <a:pt x="3323" y="4651"/>
                  <a:pt x="3320" y="4637"/>
                </a:cubicBezTo>
                <a:cubicBezTo>
                  <a:pt x="3315" y="4611"/>
                  <a:pt x="3279" y="4619"/>
                  <a:pt x="3277" y="4643"/>
                </a:cubicBezTo>
                <a:cubicBezTo>
                  <a:pt x="3267" y="4646"/>
                  <a:pt x="3258" y="4656"/>
                  <a:pt x="3258" y="4669"/>
                </a:cubicBezTo>
                <a:cubicBezTo>
                  <a:pt x="3251" y="4633"/>
                  <a:pt x="3243" y="4597"/>
                  <a:pt x="3233" y="4562"/>
                </a:cubicBezTo>
                <a:cubicBezTo>
                  <a:pt x="3225" y="4535"/>
                  <a:pt x="3178" y="4539"/>
                  <a:pt x="3182" y="4569"/>
                </a:cubicBezTo>
                <a:lnTo>
                  <a:pt x="3183" y="4576"/>
                </a:lnTo>
                <a:lnTo>
                  <a:pt x="3183" y="4576"/>
                </a:lnTo>
                <a:lnTo>
                  <a:pt x="3184" y="4577"/>
                </a:lnTo>
                <a:cubicBezTo>
                  <a:pt x="3184" y="4582"/>
                  <a:pt x="3185" y="4587"/>
                  <a:pt x="3186" y="4592"/>
                </a:cubicBezTo>
                <a:cubicBezTo>
                  <a:pt x="3180" y="4567"/>
                  <a:pt x="3175" y="4542"/>
                  <a:pt x="3168" y="4516"/>
                </a:cubicBezTo>
                <a:cubicBezTo>
                  <a:pt x="3162" y="4491"/>
                  <a:pt x="3126" y="4502"/>
                  <a:pt x="3130" y="4527"/>
                </a:cubicBezTo>
                <a:cubicBezTo>
                  <a:pt x="3131" y="4535"/>
                  <a:pt x="3133" y="4544"/>
                  <a:pt x="3134" y="4552"/>
                </a:cubicBezTo>
                <a:cubicBezTo>
                  <a:pt x="3130" y="4553"/>
                  <a:pt x="3126" y="4556"/>
                  <a:pt x="3123" y="4560"/>
                </a:cubicBezTo>
                <a:cubicBezTo>
                  <a:pt x="3121" y="4554"/>
                  <a:pt x="3119" y="4548"/>
                  <a:pt x="3116" y="4543"/>
                </a:cubicBezTo>
                <a:cubicBezTo>
                  <a:pt x="3114" y="4536"/>
                  <a:pt x="3107" y="4532"/>
                  <a:pt x="3100" y="4532"/>
                </a:cubicBezTo>
                <a:cubicBezTo>
                  <a:pt x="3096" y="4492"/>
                  <a:pt x="3094" y="4452"/>
                  <a:pt x="3094" y="4411"/>
                </a:cubicBezTo>
                <a:cubicBezTo>
                  <a:pt x="3094" y="4349"/>
                  <a:pt x="3099" y="4288"/>
                  <a:pt x="3108" y="4228"/>
                </a:cubicBezTo>
                <a:cubicBezTo>
                  <a:pt x="3107" y="4238"/>
                  <a:pt x="3107" y="4248"/>
                  <a:pt x="3107" y="4259"/>
                </a:cubicBezTo>
                <a:cubicBezTo>
                  <a:pt x="3107" y="4274"/>
                  <a:pt x="3131" y="4278"/>
                  <a:pt x="3134" y="4262"/>
                </a:cubicBezTo>
                <a:cubicBezTo>
                  <a:pt x="3135" y="4256"/>
                  <a:pt x="3137" y="4250"/>
                  <a:pt x="3138" y="4244"/>
                </a:cubicBezTo>
                <a:cubicBezTo>
                  <a:pt x="3146" y="4247"/>
                  <a:pt x="3155" y="4244"/>
                  <a:pt x="3158" y="4233"/>
                </a:cubicBezTo>
                <a:cubicBezTo>
                  <a:pt x="3168" y="4200"/>
                  <a:pt x="3178" y="4166"/>
                  <a:pt x="3188" y="4132"/>
                </a:cubicBezTo>
                <a:cubicBezTo>
                  <a:pt x="3188" y="4143"/>
                  <a:pt x="3188" y="4153"/>
                  <a:pt x="3188" y="4164"/>
                </a:cubicBezTo>
                <a:cubicBezTo>
                  <a:pt x="3189" y="4183"/>
                  <a:pt x="3214" y="4186"/>
                  <a:pt x="3220" y="4168"/>
                </a:cubicBezTo>
                <a:cubicBezTo>
                  <a:pt x="3226" y="4152"/>
                  <a:pt x="3231" y="4136"/>
                  <a:pt x="3237" y="4120"/>
                </a:cubicBezTo>
                <a:lnTo>
                  <a:pt x="3242" y="4118"/>
                </a:lnTo>
                <a:cubicBezTo>
                  <a:pt x="3242" y="4125"/>
                  <a:pt x="3242" y="4132"/>
                  <a:pt x="3242" y="4139"/>
                </a:cubicBezTo>
                <a:cubicBezTo>
                  <a:pt x="3243" y="4154"/>
                  <a:pt x="3263" y="4161"/>
                  <a:pt x="3271" y="4147"/>
                </a:cubicBezTo>
                <a:cubicBezTo>
                  <a:pt x="3276" y="4138"/>
                  <a:pt x="3281" y="4128"/>
                  <a:pt x="3286" y="4119"/>
                </a:cubicBezTo>
                <a:cubicBezTo>
                  <a:pt x="3285" y="4134"/>
                  <a:pt x="3310" y="4141"/>
                  <a:pt x="3317" y="4126"/>
                </a:cubicBezTo>
                <a:cubicBezTo>
                  <a:pt x="3324" y="4111"/>
                  <a:pt x="3331" y="4096"/>
                  <a:pt x="3339" y="4081"/>
                </a:cubicBezTo>
                <a:cubicBezTo>
                  <a:pt x="3350" y="4078"/>
                  <a:pt x="3360" y="4071"/>
                  <a:pt x="3368" y="4062"/>
                </a:cubicBezTo>
                <a:cubicBezTo>
                  <a:pt x="3368" y="4067"/>
                  <a:pt x="3367" y="4071"/>
                  <a:pt x="3367" y="4075"/>
                </a:cubicBezTo>
                <a:cubicBezTo>
                  <a:pt x="3367" y="4098"/>
                  <a:pt x="3402" y="4098"/>
                  <a:pt x="3403" y="4075"/>
                </a:cubicBezTo>
                <a:cubicBezTo>
                  <a:pt x="3403" y="4069"/>
                  <a:pt x="3403" y="4062"/>
                  <a:pt x="3403" y="4055"/>
                </a:cubicBezTo>
                <a:lnTo>
                  <a:pt x="3409" y="4052"/>
                </a:lnTo>
                <a:cubicBezTo>
                  <a:pt x="3410" y="4065"/>
                  <a:pt x="3413" y="4078"/>
                  <a:pt x="3421" y="4089"/>
                </a:cubicBezTo>
                <a:cubicBezTo>
                  <a:pt x="3431" y="4103"/>
                  <a:pt x="3455" y="4111"/>
                  <a:pt x="3468" y="4095"/>
                </a:cubicBezTo>
                <a:lnTo>
                  <a:pt x="3469" y="4093"/>
                </a:lnTo>
                <a:lnTo>
                  <a:pt x="3476" y="4097"/>
                </a:lnTo>
                <a:cubicBezTo>
                  <a:pt x="3494" y="4106"/>
                  <a:pt x="3510" y="4098"/>
                  <a:pt x="3518" y="4081"/>
                </a:cubicBezTo>
                <a:cubicBezTo>
                  <a:pt x="3523" y="4081"/>
                  <a:pt x="3527" y="4082"/>
                  <a:pt x="3532" y="4081"/>
                </a:cubicBezTo>
                <a:cubicBezTo>
                  <a:pt x="3536" y="4087"/>
                  <a:pt x="3543" y="4090"/>
                  <a:pt x="3551" y="4091"/>
                </a:cubicBezTo>
                <a:cubicBezTo>
                  <a:pt x="3551" y="4095"/>
                  <a:pt x="3551" y="4099"/>
                  <a:pt x="3551" y="4103"/>
                </a:cubicBezTo>
                <a:cubicBezTo>
                  <a:pt x="3552" y="4120"/>
                  <a:pt x="3577" y="4130"/>
                  <a:pt x="3586" y="4112"/>
                </a:cubicBezTo>
                <a:cubicBezTo>
                  <a:pt x="3592" y="4101"/>
                  <a:pt x="3597" y="4090"/>
                  <a:pt x="3602" y="4079"/>
                </a:cubicBezTo>
                <a:cubicBezTo>
                  <a:pt x="3613" y="4079"/>
                  <a:pt x="3622" y="4076"/>
                  <a:pt x="3630" y="4071"/>
                </a:cubicBezTo>
                <a:cubicBezTo>
                  <a:pt x="3629" y="4083"/>
                  <a:pt x="3627" y="4094"/>
                  <a:pt x="3626" y="4106"/>
                </a:cubicBezTo>
                <a:cubicBezTo>
                  <a:pt x="3624" y="4132"/>
                  <a:pt x="3659" y="4137"/>
                  <a:pt x="3671" y="4118"/>
                </a:cubicBezTo>
                <a:lnTo>
                  <a:pt x="3674" y="4113"/>
                </a:lnTo>
                <a:cubicBezTo>
                  <a:pt x="3674" y="4120"/>
                  <a:pt x="3673" y="4126"/>
                  <a:pt x="3673" y="4133"/>
                </a:cubicBezTo>
                <a:cubicBezTo>
                  <a:pt x="3673" y="4158"/>
                  <a:pt x="3705" y="4163"/>
                  <a:pt x="3718" y="4145"/>
                </a:cubicBezTo>
                <a:cubicBezTo>
                  <a:pt x="3735" y="4120"/>
                  <a:pt x="3749" y="4094"/>
                  <a:pt x="3760" y="4067"/>
                </a:cubicBezTo>
                <a:lnTo>
                  <a:pt x="3760" y="4068"/>
                </a:lnTo>
                <a:cubicBezTo>
                  <a:pt x="3760" y="4087"/>
                  <a:pt x="3787" y="4101"/>
                  <a:pt x="3801" y="4085"/>
                </a:cubicBezTo>
                <a:cubicBezTo>
                  <a:pt x="3808" y="4076"/>
                  <a:pt x="3814" y="4067"/>
                  <a:pt x="3819" y="4058"/>
                </a:cubicBezTo>
                <a:cubicBezTo>
                  <a:pt x="3820" y="4079"/>
                  <a:pt x="3824" y="4099"/>
                  <a:pt x="3834" y="4117"/>
                </a:cubicBezTo>
                <a:cubicBezTo>
                  <a:pt x="3842" y="4130"/>
                  <a:pt x="3858" y="4132"/>
                  <a:pt x="3869" y="4124"/>
                </a:cubicBezTo>
                <a:cubicBezTo>
                  <a:pt x="3877" y="4139"/>
                  <a:pt x="3903" y="4144"/>
                  <a:pt x="3912" y="4125"/>
                </a:cubicBezTo>
                <a:cubicBezTo>
                  <a:pt x="3925" y="4095"/>
                  <a:pt x="3937" y="4063"/>
                  <a:pt x="3946" y="4032"/>
                </a:cubicBezTo>
                <a:cubicBezTo>
                  <a:pt x="3946" y="4048"/>
                  <a:pt x="3947" y="4064"/>
                  <a:pt x="3947" y="4079"/>
                </a:cubicBezTo>
                <a:cubicBezTo>
                  <a:pt x="3947" y="4111"/>
                  <a:pt x="3992" y="4117"/>
                  <a:pt x="4001" y="4087"/>
                </a:cubicBezTo>
                <a:cubicBezTo>
                  <a:pt x="4011" y="4053"/>
                  <a:pt x="4021" y="4019"/>
                  <a:pt x="4031" y="3985"/>
                </a:cubicBezTo>
                <a:cubicBezTo>
                  <a:pt x="4032" y="4021"/>
                  <a:pt x="4032" y="4058"/>
                  <a:pt x="4032" y="4095"/>
                </a:cubicBezTo>
                <a:cubicBezTo>
                  <a:pt x="4033" y="4112"/>
                  <a:pt x="4050" y="4129"/>
                  <a:pt x="4068" y="4122"/>
                </a:cubicBezTo>
                <a:cubicBezTo>
                  <a:pt x="4091" y="4114"/>
                  <a:pt x="4104" y="4097"/>
                  <a:pt x="4110" y="4074"/>
                </a:cubicBezTo>
                <a:cubicBezTo>
                  <a:pt x="4110" y="4081"/>
                  <a:pt x="4111" y="4089"/>
                  <a:pt x="4111" y="4096"/>
                </a:cubicBezTo>
                <a:cubicBezTo>
                  <a:pt x="4112" y="4123"/>
                  <a:pt x="4147" y="4133"/>
                  <a:pt x="4162" y="4110"/>
                </a:cubicBezTo>
                <a:cubicBezTo>
                  <a:pt x="4169" y="4098"/>
                  <a:pt x="4175" y="4087"/>
                  <a:pt x="4179" y="4074"/>
                </a:cubicBezTo>
                <a:cubicBezTo>
                  <a:pt x="4187" y="4092"/>
                  <a:pt x="4214" y="4098"/>
                  <a:pt x="4225" y="4083"/>
                </a:cubicBezTo>
                <a:cubicBezTo>
                  <a:pt x="4240" y="4091"/>
                  <a:pt x="4264" y="4087"/>
                  <a:pt x="4267" y="4067"/>
                </a:cubicBezTo>
                <a:lnTo>
                  <a:pt x="4267" y="4060"/>
                </a:lnTo>
                <a:lnTo>
                  <a:pt x="4268" y="4060"/>
                </a:lnTo>
                <a:lnTo>
                  <a:pt x="4268" y="4058"/>
                </a:lnTo>
                <a:cubicBezTo>
                  <a:pt x="4269" y="4051"/>
                  <a:pt x="4269" y="4044"/>
                  <a:pt x="4270" y="4037"/>
                </a:cubicBezTo>
                <a:cubicBezTo>
                  <a:pt x="4281" y="4038"/>
                  <a:pt x="4293" y="4034"/>
                  <a:pt x="4298" y="4023"/>
                </a:cubicBezTo>
                <a:cubicBezTo>
                  <a:pt x="4306" y="4025"/>
                  <a:pt x="4314" y="4024"/>
                  <a:pt x="4320" y="4019"/>
                </a:cubicBezTo>
                <a:cubicBezTo>
                  <a:pt x="4326" y="4022"/>
                  <a:pt x="4333" y="4024"/>
                  <a:pt x="4339" y="4024"/>
                </a:cubicBezTo>
                <a:cubicBezTo>
                  <a:pt x="4348" y="4033"/>
                  <a:pt x="4362" y="4036"/>
                  <a:pt x="4374" y="4029"/>
                </a:cubicBezTo>
                <a:cubicBezTo>
                  <a:pt x="4383" y="4052"/>
                  <a:pt x="4414" y="4055"/>
                  <a:pt x="4431" y="4033"/>
                </a:cubicBezTo>
                <a:cubicBezTo>
                  <a:pt x="4438" y="4024"/>
                  <a:pt x="4443" y="4013"/>
                  <a:pt x="4447" y="4002"/>
                </a:cubicBezTo>
                <a:cubicBezTo>
                  <a:pt x="4452" y="4004"/>
                  <a:pt x="4457" y="4004"/>
                  <a:pt x="4462" y="4004"/>
                </a:cubicBezTo>
                <a:cubicBezTo>
                  <a:pt x="4463" y="4007"/>
                  <a:pt x="4463" y="4010"/>
                  <a:pt x="4463" y="4012"/>
                </a:cubicBezTo>
                <a:cubicBezTo>
                  <a:pt x="4464" y="4031"/>
                  <a:pt x="4480" y="4039"/>
                  <a:pt x="4494" y="4037"/>
                </a:cubicBezTo>
                <a:cubicBezTo>
                  <a:pt x="4495" y="4044"/>
                  <a:pt x="4496" y="4051"/>
                  <a:pt x="4497" y="4058"/>
                </a:cubicBezTo>
                <a:lnTo>
                  <a:pt x="4497" y="4060"/>
                </a:lnTo>
                <a:lnTo>
                  <a:pt x="4497" y="4060"/>
                </a:lnTo>
                <a:lnTo>
                  <a:pt x="4498" y="4067"/>
                </a:lnTo>
                <a:cubicBezTo>
                  <a:pt x="4501" y="4087"/>
                  <a:pt x="4524" y="4091"/>
                  <a:pt x="4539" y="4083"/>
                </a:cubicBezTo>
                <a:cubicBezTo>
                  <a:pt x="4551" y="4098"/>
                  <a:pt x="4578" y="4092"/>
                  <a:pt x="4585" y="4074"/>
                </a:cubicBezTo>
                <a:cubicBezTo>
                  <a:pt x="4590" y="4087"/>
                  <a:pt x="4595" y="4098"/>
                  <a:pt x="4603" y="4110"/>
                </a:cubicBezTo>
                <a:cubicBezTo>
                  <a:pt x="4617" y="4133"/>
                  <a:pt x="4652" y="4123"/>
                  <a:pt x="4654" y="4096"/>
                </a:cubicBezTo>
                <a:cubicBezTo>
                  <a:pt x="4654" y="4089"/>
                  <a:pt x="4654" y="4081"/>
                  <a:pt x="4655" y="4074"/>
                </a:cubicBezTo>
                <a:cubicBezTo>
                  <a:pt x="4661" y="4097"/>
                  <a:pt x="4674" y="4114"/>
                  <a:pt x="4696" y="4122"/>
                </a:cubicBezTo>
                <a:cubicBezTo>
                  <a:pt x="4714" y="4129"/>
                  <a:pt x="4732" y="4112"/>
                  <a:pt x="4732" y="4095"/>
                </a:cubicBezTo>
                <a:cubicBezTo>
                  <a:pt x="4733" y="4058"/>
                  <a:pt x="4733" y="4021"/>
                  <a:pt x="4733" y="3985"/>
                </a:cubicBezTo>
                <a:cubicBezTo>
                  <a:pt x="4743" y="4019"/>
                  <a:pt x="4753" y="4053"/>
                  <a:pt x="4763" y="4087"/>
                </a:cubicBezTo>
                <a:cubicBezTo>
                  <a:pt x="4772" y="4117"/>
                  <a:pt x="4817" y="4111"/>
                  <a:pt x="4818" y="4079"/>
                </a:cubicBezTo>
                <a:cubicBezTo>
                  <a:pt x="4818" y="4064"/>
                  <a:pt x="4818" y="4048"/>
                  <a:pt x="4818" y="4032"/>
                </a:cubicBezTo>
                <a:cubicBezTo>
                  <a:pt x="4828" y="4063"/>
                  <a:pt x="4839" y="4095"/>
                  <a:pt x="4853" y="4125"/>
                </a:cubicBezTo>
                <a:cubicBezTo>
                  <a:pt x="4861" y="4144"/>
                  <a:pt x="4887" y="4139"/>
                  <a:pt x="4896" y="4124"/>
                </a:cubicBezTo>
                <a:cubicBezTo>
                  <a:pt x="4906" y="4132"/>
                  <a:pt x="4923" y="4130"/>
                  <a:pt x="4930" y="4117"/>
                </a:cubicBezTo>
                <a:cubicBezTo>
                  <a:pt x="4941" y="4099"/>
                  <a:pt x="4945" y="4079"/>
                  <a:pt x="4946" y="4058"/>
                </a:cubicBezTo>
                <a:cubicBezTo>
                  <a:pt x="4951" y="4067"/>
                  <a:pt x="4957" y="4076"/>
                  <a:pt x="4964" y="4085"/>
                </a:cubicBezTo>
                <a:cubicBezTo>
                  <a:pt x="4977" y="4101"/>
                  <a:pt x="5004" y="4087"/>
                  <a:pt x="5004" y="4068"/>
                </a:cubicBezTo>
                <a:lnTo>
                  <a:pt x="5004" y="4067"/>
                </a:lnTo>
                <a:cubicBezTo>
                  <a:pt x="5016" y="4094"/>
                  <a:pt x="5030" y="4120"/>
                  <a:pt x="5047" y="4145"/>
                </a:cubicBezTo>
                <a:cubicBezTo>
                  <a:pt x="5060" y="4163"/>
                  <a:pt x="5092" y="4158"/>
                  <a:pt x="5091" y="4133"/>
                </a:cubicBezTo>
                <a:cubicBezTo>
                  <a:pt x="5091" y="4126"/>
                  <a:pt x="5090" y="4120"/>
                  <a:pt x="5090" y="4113"/>
                </a:cubicBezTo>
                <a:lnTo>
                  <a:pt x="5093" y="4118"/>
                </a:lnTo>
                <a:cubicBezTo>
                  <a:pt x="5105" y="4137"/>
                  <a:pt x="5141" y="4132"/>
                  <a:pt x="5138" y="4106"/>
                </a:cubicBezTo>
                <a:cubicBezTo>
                  <a:pt x="5137" y="4094"/>
                  <a:pt x="5136" y="4083"/>
                  <a:pt x="5134" y="4071"/>
                </a:cubicBezTo>
                <a:cubicBezTo>
                  <a:pt x="5143" y="4076"/>
                  <a:pt x="5152" y="4079"/>
                  <a:pt x="5162" y="4079"/>
                </a:cubicBezTo>
                <a:cubicBezTo>
                  <a:pt x="5167" y="4090"/>
                  <a:pt x="5173" y="4101"/>
                  <a:pt x="5178" y="4112"/>
                </a:cubicBezTo>
                <a:cubicBezTo>
                  <a:pt x="5187" y="4130"/>
                  <a:pt x="5212" y="4120"/>
                  <a:pt x="5213" y="4103"/>
                </a:cubicBezTo>
                <a:cubicBezTo>
                  <a:pt x="5213" y="4099"/>
                  <a:pt x="5213" y="4095"/>
                  <a:pt x="5213" y="4091"/>
                </a:cubicBezTo>
                <a:cubicBezTo>
                  <a:pt x="5221" y="4090"/>
                  <a:pt x="5228" y="4087"/>
                  <a:pt x="5233" y="4081"/>
                </a:cubicBezTo>
                <a:cubicBezTo>
                  <a:pt x="5237" y="4082"/>
                  <a:pt x="5242" y="4081"/>
                  <a:pt x="5247" y="4081"/>
                </a:cubicBezTo>
                <a:cubicBezTo>
                  <a:pt x="5254" y="4098"/>
                  <a:pt x="5271" y="4106"/>
                  <a:pt x="5289" y="4097"/>
                </a:cubicBezTo>
                <a:lnTo>
                  <a:pt x="5295" y="4093"/>
                </a:lnTo>
                <a:lnTo>
                  <a:pt x="5297" y="4095"/>
                </a:lnTo>
                <a:cubicBezTo>
                  <a:pt x="5310" y="4111"/>
                  <a:pt x="5333" y="4103"/>
                  <a:pt x="5343" y="4089"/>
                </a:cubicBezTo>
                <a:cubicBezTo>
                  <a:pt x="5351" y="4078"/>
                  <a:pt x="5355" y="4065"/>
                  <a:pt x="5356" y="4052"/>
                </a:cubicBezTo>
                <a:lnTo>
                  <a:pt x="5361" y="4055"/>
                </a:lnTo>
                <a:cubicBezTo>
                  <a:pt x="5361" y="4062"/>
                  <a:pt x="5361" y="4069"/>
                  <a:pt x="5362" y="4075"/>
                </a:cubicBezTo>
                <a:cubicBezTo>
                  <a:pt x="5362" y="4098"/>
                  <a:pt x="5397" y="4098"/>
                  <a:pt x="5397" y="4075"/>
                </a:cubicBezTo>
                <a:cubicBezTo>
                  <a:pt x="5397" y="4071"/>
                  <a:pt x="5397" y="4067"/>
                  <a:pt x="5397" y="4062"/>
                </a:cubicBezTo>
                <a:cubicBezTo>
                  <a:pt x="5405" y="4071"/>
                  <a:pt x="5414" y="4078"/>
                  <a:pt x="5426" y="4081"/>
                </a:cubicBezTo>
                <a:cubicBezTo>
                  <a:pt x="5433" y="4096"/>
                  <a:pt x="5441" y="4111"/>
                  <a:pt x="5448" y="4126"/>
                </a:cubicBezTo>
                <a:cubicBezTo>
                  <a:pt x="5454" y="4141"/>
                  <a:pt x="5479" y="4134"/>
                  <a:pt x="5479" y="4119"/>
                </a:cubicBezTo>
                <a:moveTo>
                  <a:pt x="5413" y="5196"/>
                </a:moveTo>
                <a:cubicBezTo>
                  <a:pt x="5389" y="5233"/>
                  <a:pt x="5363" y="5269"/>
                  <a:pt x="5336" y="5304"/>
                </a:cubicBezTo>
                <a:cubicBezTo>
                  <a:pt x="5324" y="5312"/>
                  <a:pt x="5313" y="5322"/>
                  <a:pt x="5302" y="5330"/>
                </a:cubicBezTo>
                <a:cubicBezTo>
                  <a:pt x="5279" y="5347"/>
                  <a:pt x="5258" y="5365"/>
                  <a:pt x="5237" y="5384"/>
                </a:cubicBezTo>
                <a:cubicBezTo>
                  <a:pt x="5220" y="5398"/>
                  <a:pt x="5202" y="5412"/>
                  <a:pt x="5184" y="5427"/>
                </a:cubicBezTo>
                <a:cubicBezTo>
                  <a:pt x="5179" y="5410"/>
                  <a:pt x="5159" y="5401"/>
                  <a:pt x="5142" y="5415"/>
                </a:cubicBezTo>
                <a:cubicBezTo>
                  <a:pt x="5141" y="5416"/>
                  <a:pt x="5140" y="5417"/>
                  <a:pt x="5138" y="5418"/>
                </a:cubicBezTo>
                <a:cubicBezTo>
                  <a:pt x="5129" y="5413"/>
                  <a:pt x="5116" y="5413"/>
                  <a:pt x="5108" y="5426"/>
                </a:cubicBezTo>
                <a:cubicBezTo>
                  <a:pt x="5100" y="5437"/>
                  <a:pt x="5093" y="5448"/>
                  <a:pt x="5086" y="5460"/>
                </a:cubicBezTo>
                <a:cubicBezTo>
                  <a:pt x="5081" y="5444"/>
                  <a:pt x="5060" y="5434"/>
                  <a:pt x="5047" y="5449"/>
                </a:cubicBezTo>
                <a:cubicBezTo>
                  <a:pt x="5046" y="5450"/>
                  <a:pt x="5045" y="5451"/>
                  <a:pt x="5044" y="5452"/>
                </a:cubicBezTo>
                <a:cubicBezTo>
                  <a:pt x="5034" y="5447"/>
                  <a:pt x="5021" y="5448"/>
                  <a:pt x="5013" y="5460"/>
                </a:cubicBezTo>
                <a:cubicBezTo>
                  <a:pt x="4991" y="5492"/>
                  <a:pt x="4969" y="5523"/>
                  <a:pt x="4947" y="5554"/>
                </a:cubicBezTo>
                <a:lnTo>
                  <a:pt x="4945" y="5550"/>
                </a:lnTo>
                <a:cubicBezTo>
                  <a:pt x="4949" y="5542"/>
                  <a:pt x="4953" y="5533"/>
                  <a:pt x="4957" y="5524"/>
                </a:cubicBezTo>
                <a:cubicBezTo>
                  <a:pt x="4971" y="5495"/>
                  <a:pt x="4933" y="5469"/>
                  <a:pt x="4914" y="5489"/>
                </a:cubicBezTo>
                <a:cubicBezTo>
                  <a:pt x="4908" y="5468"/>
                  <a:pt x="4873" y="5459"/>
                  <a:pt x="4861" y="5482"/>
                </a:cubicBezTo>
                <a:cubicBezTo>
                  <a:pt x="4853" y="5497"/>
                  <a:pt x="4845" y="5511"/>
                  <a:pt x="4837" y="5526"/>
                </a:cubicBezTo>
                <a:cubicBezTo>
                  <a:pt x="4842" y="5492"/>
                  <a:pt x="4791" y="5480"/>
                  <a:pt x="4779" y="5515"/>
                </a:cubicBezTo>
                <a:cubicBezTo>
                  <a:pt x="4778" y="5518"/>
                  <a:pt x="4776" y="5522"/>
                  <a:pt x="4775" y="5525"/>
                </a:cubicBezTo>
                <a:cubicBezTo>
                  <a:pt x="4766" y="5502"/>
                  <a:pt x="4729" y="5497"/>
                  <a:pt x="4719" y="5527"/>
                </a:cubicBezTo>
                <a:lnTo>
                  <a:pt x="4718" y="5532"/>
                </a:lnTo>
                <a:cubicBezTo>
                  <a:pt x="4705" y="5514"/>
                  <a:pt x="4673" y="5513"/>
                  <a:pt x="4665" y="5540"/>
                </a:cubicBezTo>
                <a:cubicBezTo>
                  <a:pt x="4662" y="5548"/>
                  <a:pt x="4660" y="5556"/>
                  <a:pt x="4658" y="5564"/>
                </a:cubicBezTo>
                <a:cubicBezTo>
                  <a:pt x="4644" y="5549"/>
                  <a:pt x="4615" y="5548"/>
                  <a:pt x="4607" y="5575"/>
                </a:cubicBezTo>
                <a:cubicBezTo>
                  <a:pt x="4604" y="5583"/>
                  <a:pt x="4601" y="5592"/>
                  <a:pt x="4599" y="5601"/>
                </a:cubicBezTo>
                <a:cubicBezTo>
                  <a:pt x="4600" y="5587"/>
                  <a:pt x="4602" y="5573"/>
                  <a:pt x="4604" y="5558"/>
                </a:cubicBezTo>
                <a:cubicBezTo>
                  <a:pt x="4608" y="5524"/>
                  <a:pt x="4553" y="5519"/>
                  <a:pt x="4545" y="5550"/>
                </a:cubicBezTo>
                <a:lnTo>
                  <a:pt x="4544" y="5556"/>
                </a:lnTo>
                <a:cubicBezTo>
                  <a:pt x="4539" y="5535"/>
                  <a:pt x="4514" y="5527"/>
                  <a:pt x="4499" y="5538"/>
                </a:cubicBezTo>
                <a:lnTo>
                  <a:pt x="4493" y="5537"/>
                </a:lnTo>
                <a:cubicBezTo>
                  <a:pt x="4487" y="5537"/>
                  <a:pt x="4482" y="5539"/>
                  <a:pt x="4478" y="5541"/>
                </a:cubicBezTo>
                <a:cubicBezTo>
                  <a:pt x="4470" y="5529"/>
                  <a:pt x="4452" y="5527"/>
                  <a:pt x="4440" y="5535"/>
                </a:cubicBezTo>
                <a:cubicBezTo>
                  <a:pt x="4430" y="5534"/>
                  <a:pt x="4419" y="5540"/>
                  <a:pt x="4415" y="5551"/>
                </a:cubicBezTo>
                <a:cubicBezTo>
                  <a:pt x="4408" y="5540"/>
                  <a:pt x="4394" y="5535"/>
                  <a:pt x="4381" y="5538"/>
                </a:cubicBezTo>
                <a:cubicBezTo>
                  <a:pt x="4372" y="5539"/>
                  <a:pt x="4362" y="5543"/>
                  <a:pt x="4356" y="5551"/>
                </a:cubicBezTo>
                <a:cubicBezTo>
                  <a:pt x="4354" y="5554"/>
                  <a:pt x="4353" y="5557"/>
                  <a:pt x="4351" y="5561"/>
                </a:cubicBezTo>
                <a:cubicBezTo>
                  <a:pt x="4351" y="5559"/>
                  <a:pt x="4351" y="5558"/>
                  <a:pt x="4351" y="5556"/>
                </a:cubicBezTo>
                <a:cubicBezTo>
                  <a:pt x="4349" y="5541"/>
                  <a:pt x="4336" y="5534"/>
                  <a:pt x="4325" y="5535"/>
                </a:cubicBezTo>
                <a:cubicBezTo>
                  <a:pt x="4312" y="5527"/>
                  <a:pt x="4294" y="5529"/>
                  <a:pt x="4286" y="5541"/>
                </a:cubicBezTo>
                <a:cubicBezTo>
                  <a:pt x="4282" y="5539"/>
                  <a:pt x="4277" y="5537"/>
                  <a:pt x="4272" y="5537"/>
                </a:cubicBezTo>
                <a:lnTo>
                  <a:pt x="4266" y="5538"/>
                </a:lnTo>
                <a:cubicBezTo>
                  <a:pt x="4251" y="5527"/>
                  <a:pt x="4226" y="5535"/>
                  <a:pt x="4221" y="5556"/>
                </a:cubicBezTo>
                <a:lnTo>
                  <a:pt x="4220" y="5550"/>
                </a:lnTo>
                <a:cubicBezTo>
                  <a:pt x="4211" y="5519"/>
                  <a:pt x="4157" y="5524"/>
                  <a:pt x="4161" y="5558"/>
                </a:cubicBezTo>
                <a:cubicBezTo>
                  <a:pt x="4162" y="5573"/>
                  <a:pt x="4164" y="5587"/>
                  <a:pt x="4166" y="5601"/>
                </a:cubicBezTo>
                <a:cubicBezTo>
                  <a:pt x="4163" y="5592"/>
                  <a:pt x="4160" y="5583"/>
                  <a:pt x="4157" y="5575"/>
                </a:cubicBezTo>
                <a:cubicBezTo>
                  <a:pt x="4149" y="5548"/>
                  <a:pt x="4120" y="5549"/>
                  <a:pt x="4107" y="5564"/>
                </a:cubicBezTo>
                <a:cubicBezTo>
                  <a:pt x="4104" y="5556"/>
                  <a:pt x="4102" y="5548"/>
                  <a:pt x="4100" y="5540"/>
                </a:cubicBezTo>
                <a:cubicBezTo>
                  <a:pt x="4091" y="5513"/>
                  <a:pt x="4059" y="5514"/>
                  <a:pt x="4047" y="5532"/>
                </a:cubicBezTo>
                <a:lnTo>
                  <a:pt x="4045" y="5527"/>
                </a:lnTo>
                <a:cubicBezTo>
                  <a:pt x="4036" y="5497"/>
                  <a:pt x="3998" y="5502"/>
                  <a:pt x="3989" y="5525"/>
                </a:cubicBezTo>
                <a:cubicBezTo>
                  <a:pt x="3988" y="5522"/>
                  <a:pt x="3987" y="5518"/>
                  <a:pt x="3985" y="5515"/>
                </a:cubicBezTo>
                <a:cubicBezTo>
                  <a:pt x="3973" y="5480"/>
                  <a:pt x="3923" y="5492"/>
                  <a:pt x="3927" y="5526"/>
                </a:cubicBezTo>
                <a:cubicBezTo>
                  <a:pt x="3919" y="5511"/>
                  <a:pt x="3912" y="5497"/>
                  <a:pt x="3904" y="5482"/>
                </a:cubicBezTo>
                <a:cubicBezTo>
                  <a:pt x="3891" y="5459"/>
                  <a:pt x="3856" y="5468"/>
                  <a:pt x="3850" y="5489"/>
                </a:cubicBezTo>
                <a:cubicBezTo>
                  <a:pt x="3831" y="5469"/>
                  <a:pt x="3794" y="5495"/>
                  <a:pt x="3807" y="5524"/>
                </a:cubicBezTo>
                <a:cubicBezTo>
                  <a:pt x="3811" y="5533"/>
                  <a:pt x="3815" y="5542"/>
                  <a:pt x="3819" y="5550"/>
                </a:cubicBezTo>
                <a:lnTo>
                  <a:pt x="3817" y="5554"/>
                </a:lnTo>
                <a:cubicBezTo>
                  <a:pt x="3796" y="5523"/>
                  <a:pt x="3773" y="5492"/>
                  <a:pt x="3752" y="5460"/>
                </a:cubicBezTo>
                <a:cubicBezTo>
                  <a:pt x="3734" y="5435"/>
                  <a:pt x="3694" y="5457"/>
                  <a:pt x="3710" y="5484"/>
                </a:cubicBezTo>
                <a:cubicBezTo>
                  <a:pt x="3719" y="5500"/>
                  <a:pt x="3727" y="5515"/>
                  <a:pt x="3736" y="5531"/>
                </a:cubicBezTo>
                <a:lnTo>
                  <a:pt x="3734" y="5531"/>
                </a:lnTo>
                <a:cubicBezTo>
                  <a:pt x="3731" y="5528"/>
                  <a:pt x="3728" y="5524"/>
                  <a:pt x="3725" y="5521"/>
                </a:cubicBezTo>
                <a:cubicBezTo>
                  <a:pt x="3718" y="5513"/>
                  <a:pt x="3711" y="5505"/>
                  <a:pt x="3703" y="5498"/>
                </a:cubicBezTo>
                <a:cubicBezTo>
                  <a:pt x="3689" y="5474"/>
                  <a:pt x="3673" y="5449"/>
                  <a:pt x="3657" y="5426"/>
                </a:cubicBezTo>
                <a:cubicBezTo>
                  <a:pt x="3640" y="5402"/>
                  <a:pt x="3605" y="5422"/>
                  <a:pt x="3618" y="5449"/>
                </a:cubicBezTo>
                <a:cubicBezTo>
                  <a:pt x="3621" y="5455"/>
                  <a:pt x="3624" y="5461"/>
                  <a:pt x="3627" y="5467"/>
                </a:cubicBezTo>
                <a:lnTo>
                  <a:pt x="3621" y="5468"/>
                </a:lnTo>
                <a:lnTo>
                  <a:pt x="3617" y="5469"/>
                </a:lnTo>
                <a:cubicBezTo>
                  <a:pt x="3612" y="5462"/>
                  <a:pt x="3606" y="5454"/>
                  <a:pt x="3601" y="5447"/>
                </a:cubicBezTo>
                <a:cubicBezTo>
                  <a:pt x="3598" y="5442"/>
                  <a:pt x="3593" y="5439"/>
                  <a:pt x="3589" y="5438"/>
                </a:cubicBezTo>
                <a:cubicBezTo>
                  <a:pt x="3581" y="5432"/>
                  <a:pt x="3571" y="5434"/>
                  <a:pt x="3564" y="5440"/>
                </a:cubicBezTo>
                <a:cubicBezTo>
                  <a:pt x="3561" y="5436"/>
                  <a:pt x="3557" y="5433"/>
                  <a:pt x="3554" y="5429"/>
                </a:cubicBezTo>
                <a:cubicBezTo>
                  <a:pt x="3531" y="5407"/>
                  <a:pt x="3508" y="5385"/>
                  <a:pt x="3487" y="5360"/>
                </a:cubicBezTo>
                <a:cubicBezTo>
                  <a:pt x="3483" y="5355"/>
                  <a:pt x="3478" y="5357"/>
                  <a:pt x="3474" y="5361"/>
                </a:cubicBezTo>
                <a:cubicBezTo>
                  <a:pt x="3431" y="5308"/>
                  <a:pt x="3389" y="5254"/>
                  <a:pt x="3352" y="5196"/>
                </a:cubicBezTo>
                <a:cubicBezTo>
                  <a:pt x="3341" y="5180"/>
                  <a:pt x="3331" y="5164"/>
                  <a:pt x="3320" y="5147"/>
                </a:cubicBezTo>
                <a:cubicBezTo>
                  <a:pt x="3333" y="5149"/>
                  <a:pt x="3346" y="5142"/>
                  <a:pt x="3348" y="5129"/>
                </a:cubicBezTo>
                <a:cubicBezTo>
                  <a:pt x="3358" y="5152"/>
                  <a:pt x="3369" y="5174"/>
                  <a:pt x="3380" y="5196"/>
                </a:cubicBezTo>
                <a:cubicBezTo>
                  <a:pt x="3393" y="5221"/>
                  <a:pt x="3427" y="5203"/>
                  <a:pt x="3422" y="5179"/>
                </a:cubicBezTo>
                <a:cubicBezTo>
                  <a:pt x="3417" y="5151"/>
                  <a:pt x="3412" y="5123"/>
                  <a:pt x="3407" y="5095"/>
                </a:cubicBezTo>
                <a:cubicBezTo>
                  <a:pt x="3416" y="5117"/>
                  <a:pt x="3425" y="5140"/>
                  <a:pt x="3435" y="5162"/>
                </a:cubicBezTo>
                <a:cubicBezTo>
                  <a:pt x="3446" y="5185"/>
                  <a:pt x="3479" y="5171"/>
                  <a:pt x="3480" y="5150"/>
                </a:cubicBezTo>
                <a:cubicBezTo>
                  <a:pt x="3480" y="5136"/>
                  <a:pt x="3480" y="5123"/>
                  <a:pt x="3480" y="5110"/>
                </a:cubicBezTo>
                <a:cubicBezTo>
                  <a:pt x="3486" y="5127"/>
                  <a:pt x="3491" y="5144"/>
                  <a:pt x="3497" y="5161"/>
                </a:cubicBezTo>
                <a:cubicBezTo>
                  <a:pt x="3505" y="5182"/>
                  <a:pt x="3535" y="5184"/>
                  <a:pt x="3544" y="5166"/>
                </a:cubicBezTo>
                <a:lnTo>
                  <a:pt x="3546" y="5166"/>
                </a:lnTo>
                <a:lnTo>
                  <a:pt x="3547" y="5172"/>
                </a:lnTo>
                <a:cubicBezTo>
                  <a:pt x="3554" y="5202"/>
                  <a:pt x="3599" y="5200"/>
                  <a:pt x="3607" y="5172"/>
                </a:cubicBezTo>
                <a:cubicBezTo>
                  <a:pt x="3609" y="5166"/>
                  <a:pt x="3610" y="5160"/>
                  <a:pt x="3611" y="5154"/>
                </a:cubicBezTo>
                <a:lnTo>
                  <a:pt x="3612" y="5155"/>
                </a:lnTo>
                <a:cubicBezTo>
                  <a:pt x="3623" y="5191"/>
                  <a:pt x="3669" y="5181"/>
                  <a:pt x="3674" y="5147"/>
                </a:cubicBezTo>
                <a:cubicBezTo>
                  <a:pt x="3675" y="5139"/>
                  <a:pt x="3676" y="5130"/>
                  <a:pt x="3676" y="5121"/>
                </a:cubicBezTo>
                <a:cubicBezTo>
                  <a:pt x="3683" y="5125"/>
                  <a:pt x="3691" y="5127"/>
                  <a:pt x="3697" y="5126"/>
                </a:cubicBezTo>
                <a:cubicBezTo>
                  <a:pt x="3711" y="5124"/>
                  <a:pt x="3720" y="5115"/>
                  <a:pt x="3723" y="5103"/>
                </a:cubicBezTo>
                <a:cubicBezTo>
                  <a:pt x="3729" y="5131"/>
                  <a:pt x="3735" y="5160"/>
                  <a:pt x="3742" y="5188"/>
                </a:cubicBezTo>
                <a:cubicBezTo>
                  <a:pt x="3751" y="5224"/>
                  <a:pt x="3802" y="5214"/>
                  <a:pt x="3804" y="5180"/>
                </a:cubicBezTo>
                <a:cubicBezTo>
                  <a:pt x="3805" y="5167"/>
                  <a:pt x="3805" y="5155"/>
                  <a:pt x="3806" y="5142"/>
                </a:cubicBezTo>
                <a:cubicBezTo>
                  <a:pt x="3813" y="5143"/>
                  <a:pt x="3821" y="5141"/>
                  <a:pt x="3828" y="5137"/>
                </a:cubicBezTo>
                <a:cubicBezTo>
                  <a:pt x="3834" y="5140"/>
                  <a:pt x="3841" y="5141"/>
                  <a:pt x="3847" y="5140"/>
                </a:cubicBezTo>
                <a:cubicBezTo>
                  <a:pt x="3864" y="5138"/>
                  <a:pt x="3873" y="5125"/>
                  <a:pt x="3875" y="5108"/>
                </a:cubicBezTo>
                <a:lnTo>
                  <a:pt x="3876" y="5101"/>
                </a:lnTo>
                <a:cubicBezTo>
                  <a:pt x="3877" y="5109"/>
                  <a:pt x="3879" y="5118"/>
                  <a:pt x="3881" y="5126"/>
                </a:cubicBezTo>
                <a:cubicBezTo>
                  <a:pt x="3887" y="5159"/>
                  <a:pt x="3940" y="5159"/>
                  <a:pt x="3946" y="5126"/>
                </a:cubicBezTo>
                <a:cubicBezTo>
                  <a:pt x="3950" y="5111"/>
                  <a:pt x="3952" y="5095"/>
                  <a:pt x="3954" y="5080"/>
                </a:cubicBezTo>
                <a:cubicBezTo>
                  <a:pt x="3958" y="5091"/>
                  <a:pt x="3960" y="5102"/>
                  <a:pt x="3964" y="5113"/>
                </a:cubicBezTo>
                <a:cubicBezTo>
                  <a:pt x="3973" y="5140"/>
                  <a:pt x="4002" y="5143"/>
                  <a:pt x="4018" y="5128"/>
                </a:cubicBezTo>
                <a:cubicBezTo>
                  <a:pt x="4020" y="5132"/>
                  <a:pt x="4021" y="5136"/>
                  <a:pt x="4022" y="5140"/>
                </a:cubicBezTo>
                <a:cubicBezTo>
                  <a:pt x="4035" y="5174"/>
                  <a:pt x="4076" y="5170"/>
                  <a:pt x="4086" y="5140"/>
                </a:cubicBezTo>
                <a:cubicBezTo>
                  <a:pt x="4102" y="5145"/>
                  <a:pt x="4123" y="5137"/>
                  <a:pt x="4130" y="5120"/>
                </a:cubicBezTo>
                <a:cubicBezTo>
                  <a:pt x="4132" y="5126"/>
                  <a:pt x="4134" y="5132"/>
                  <a:pt x="4135" y="5138"/>
                </a:cubicBezTo>
                <a:cubicBezTo>
                  <a:pt x="4144" y="5168"/>
                  <a:pt x="4194" y="5173"/>
                  <a:pt x="4200" y="5138"/>
                </a:cubicBezTo>
                <a:cubicBezTo>
                  <a:pt x="4201" y="5131"/>
                  <a:pt x="4202" y="5125"/>
                  <a:pt x="4203" y="5118"/>
                </a:cubicBezTo>
                <a:cubicBezTo>
                  <a:pt x="4222" y="5124"/>
                  <a:pt x="4246" y="5112"/>
                  <a:pt x="4248" y="5087"/>
                </a:cubicBezTo>
                <a:lnTo>
                  <a:pt x="4248" y="5080"/>
                </a:lnTo>
                <a:cubicBezTo>
                  <a:pt x="4254" y="5080"/>
                  <a:pt x="4259" y="5079"/>
                  <a:pt x="4264" y="5077"/>
                </a:cubicBezTo>
                <a:cubicBezTo>
                  <a:pt x="4281" y="5084"/>
                  <a:pt x="4304" y="5075"/>
                  <a:pt x="4307" y="5055"/>
                </a:cubicBezTo>
                <a:cubicBezTo>
                  <a:pt x="4309" y="5055"/>
                  <a:pt x="4311" y="5055"/>
                  <a:pt x="4312" y="5055"/>
                </a:cubicBezTo>
                <a:cubicBezTo>
                  <a:pt x="4316" y="5056"/>
                  <a:pt x="4319" y="5056"/>
                  <a:pt x="4323" y="5055"/>
                </a:cubicBezTo>
                <a:cubicBezTo>
                  <a:pt x="4324" y="5063"/>
                  <a:pt x="4325" y="5071"/>
                  <a:pt x="4327" y="5079"/>
                </a:cubicBezTo>
                <a:cubicBezTo>
                  <a:pt x="4334" y="5107"/>
                  <a:pt x="4376" y="5113"/>
                  <a:pt x="4389" y="5087"/>
                </a:cubicBezTo>
                <a:lnTo>
                  <a:pt x="4393" y="5079"/>
                </a:lnTo>
                <a:cubicBezTo>
                  <a:pt x="4406" y="5091"/>
                  <a:pt x="4425" y="5095"/>
                  <a:pt x="4438" y="5079"/>
                </a:cubicBezTo>
                <a:cubicBezTo>
                  <a:pt x="4445" y="5070"/>
                  <a:pt x="4450" y="5061"/>
                  <a:pt x="4455" y="5051"/>
                </a:cubicBezTo>
                <a:cubicBezTo>
                  <a:pt x="4456" y="5051"/>
                  <a:pt x="4456" y="5050"/>
                  <a:pt x="4457" y="5050"/>
                </a:cubicBezTo>
                <a:cubicBezTo>
                  <a:pt x="4457" y="5074"/>
                  <a:pt x="4482" y="5084"/>
                  <a:pt x="4500" y="5077"/>
                </a:cubicBezTo>
                <a:cubicBezTo>
                  <a:pt x="4505" y="5079"/>
                  <a:pt x="4511" y="5080"/>
                  <a:pt x="4516" y="5080"/>
                </a:cubicBezTo>
                <a:lnTo>
                  <a:pt x="4517" y="5087"/>
                </a:lnTo>
                <a:cubicBezTo>
                  <a:pt x="4518" y="5112"/>
                  <a:pt x="4542" y="5124"/>
                  <a:pt x="4561" y="5118"/>
                </a:cubicBezTo>
                <a:cubicBezTo>
                  <a:pt x="4562" y="5125"/>
                  <a:pt x="4563" y="5131"/>
                  <a:pt x="4564" y="5138"/>
                </a:cubicBezTo>
                <a:cubicBezTo>
                  <a:pt x="4571" y="5173"/>
                  <a:pt x="4620" y="5168"/>
                  <a:pt x="4629" y="5138"/>
                </a:cubicBezTo>
                <a:cubicBezTo>
                  <a:pt x="4631" y="5132"/>
                  <a:pt x="4632" y="5126"/>
                  <a:pt x="4634" y="5120"/>
                </a:cubicBezTo>
                <a:cubicBezTo>
                  <a:pt x="4642" y="5137"/>
                  <a:pt x="4662" y="5145"/>
                  <a:pt x="4678" y="5140"/>
                </a:cubicBezTo>
                <a:cubicBezTo>
                  <a:pt x="4688" y="5170"/>
                  <a:pt x="4730" y="5174"/>
                  <a:pt x="4742" y="5140"/>
                </a:cubicBezTo>
                <a:cubicBezTo>
                  <a:pt x="4744" y="5136"/>
                  <a:pt x="4745" y="5132"/>
                  <a:pt x="4746" y="5128"/>
                </a:cubicBezTo>
                <a:cubicBezTo>
                  <a:pt x="4763" y="5143"/>
                  <a:pt x="4792" y="5140"/>
                  <a:pt x="4800" y="5113"/>
                </a:cubicBezTo>
                <a:cubicBezTo>
                  <a:pt x="4804" y="5102"/>
                  <a:pt x="4807" y="5091"/>
                  <a:pt x="4810" y="5080"/>
                </a:cubicBezTo>
                <a:cubicBezTo>
                  <a:pt x="4813" y="5095"/>
                  <a:pt x="4815" y="5111"/>
                  <a:pt x="4818" y="5126"/>
                </a:cubicBezTo>
                <a:cubicBezTo>
                  <a:pt x="4825" y="5159"/>
                  <a:pt x="4878" y="5159"/>
                  <a:pt x="4884" y="5126"/>
                </a:cubicBezTo>
                <a:cubicBezTo>
                  <a:pt x="4885" y="5118"/>
                  <a:pt x="4887" y="5109"/>
                  <a:pt x="4889" y="5101"/>
                </a:cubicBezTo>
                <a:lnTo>
                  <a:pt x="4889" y="5108"/>
                </a:lnTo>
                <a:cubicBezTo>
                  <a:pt x="4892" y="5125"/>
                  <a:pt x="4900" y="5138"/>
                  <a:pt x="4918" y="5140"/>
                </a:cubicBezTo>
                <a:cubicBezTo>
                  <a:pt x="4924" y="5141"/>
                  <a:pt x="4930" y="5140"/>
                  <a:pt x="4936" y="5137"/>
                </a:cubicBezTo>
                <a:cubicBezTo>
                  <a:pt x="4943" y="5141"/>
                  <a:pt x="4951" y="5143"/>
                  <a:pt x="4959" y="5142"/>
                </a:cubicBezTo>
                <a:cubicBezTo>
                  <a:pt x="4959" y="5155"/>
                  <a:pt x="4960" y="5167"/>
                  <a:pt x="4960" y="5180"/>
                </a:cubicBezTo>
                <a:cubicBezTo>
                  <a:pt x="4962" y="5214"/>
                  <a:pt x="5014" y="5224"/>
                  <a:pt x="5022" y="5188"/>
                </a:cubicBezTo>
                <a:cubicBezTo>
                  <a:pt x="5029" y="5160"/>
                  <a:pt x="5035" y="5131"/>
                  <a:pt x="5041" y="5103"/>
                </a:cubicBezTo>
                <a:cubicBezTo>
                  <a:pt x="5045" y="5115"/>
                  <a:pt x="5053" y="5124"/>
                  <a:pt x="5067" y="5126"/>
                </a:cubicBezTo>
                <a:cubicBezTo>
                  <a:pt x="5074" y="5127"/>
                  <a:pt x="5082" y="5125"/>
                  <a:pt x="5088" y="5121"/>
                </a:cubicBezTo>
                <a:cubicBezTo>
                  <a:pt x="5089" y="5130"/>
                  <a:pt x="5090" y="5139"/>
                  <a:pt x="5091" y="5147"/>
                </a:cubicBezTo>
                <a:cubicBezTo>
                  <a:pt x="5095" y="5181"/>
                  <a:pt x="5141" y="5191"/>
                  <a:pt x="5153" y="5155"/>
                </a:cubicBezTo>
                <a:lnTo>
                  <a:pt x="5153" y="5154"/>
                </a:lnTo>
                <a:cubicBezTo>
                  <a:pt x="5155" y="5160"/>
                  <a:pt x="5156" y="5166"/>
                  <a:pt x="5157" y="5172"/>
                </a:cubicBezTo>
                <a:cubicBezTo>
                  <a:pt x="5166" y="5200"/>
                  <a:pt x="5210" y="5202"/>
                  <a:pt x="5217" y="5172"/>
                </a:cubicBezTo>
                <a:lnTo>
                  <a:pt x="5218" y="5166"/>
                </a:lnTo>
                <a:lnTo>
                  <a:pt x="5221" y="5166"/>
                </a:lnTo>
                <a:cubicBezTo>
                  <a:pt x="5229" y="5184"/>
                  <a:pt x="5259" y="5182"/>
                  <a:pt x="5267" y="5161"/>
                </a:cubicBezTo>
                <a:cubicBezTo>
                  <a:pt x="5273" y="5144"/>
                  <a:pt x="5279" y="5127"/>
                  <a:pt x="5285" y="5110"/>
                </a:cubicBezTo>
                <a:cubicBezTo>
                  <a:pt x="5284" y="5123"/>
                  <a:pt x="5284" y="5136"/>
                  <a:pt x="5285" y="5150"/>
                </a:cubicBezTo>
                <a:cubicBezTo>
                  <a:pt x="5286" y="5171"/>
                  <a:pt x="5319" y="5185"/>
                  <a:pt x="5329" y="5162"/>
                </a:cubicBezTo>
                <a:cubicBezTo>
                  <a:pt x="5339" y="5140"/>
                  <a:pt x="5349" y="5117"/>
                  <a:pt x="5358" y="5095"/>
                </a:cubicBezTo>
                <a:cubicBezTo>
                  <a:pt x="5353" y="5123"/>
                  <a:pt x="5347" y="5151"/>
                  <a:pt x="5342" y="5179"/>
                </a:cubicBezTo>
                <a:cubicBezTo>
                  <a:pt x="5338" y="5203"/>
                  <a:pt x="5372" y="5221"/>
                  <a:pt x="5384" y="5196"/>
                </a:cubicBezTo>
                <a:cubicBezTo>
                  <a:pt x="5396" y="5174"/>
                  <a:pt x="5406" y="5152"/>
                  <a:pt x="5416" y="5129"/>
                </a:cubicBezTo>
                <a:cubicBezTo>
                  <a:pt x="5418" y="5142"/>
                  <a:pt x="5432" y="5149"/>
                  <a:pt x="5444" y="5147"/>
                </a:cubicBezTo>
                <a:cubicBezTo>
                  <a:pt x="5434" y="5164"/>
                  <a:pt x="5423" y="5180"/>
                  <a:pt x="5413" y="5196"/>
                </a:cubicBezTo>
                <a:moveTo>
                  <a:pt x="3582" y="2710"/>
                </a:moveTo>
                <a:cubicBezTo>
                  <a:pt x="3349" y="2782"/>
                  <a:pt x="3124" y="2881"/>
                  <a:pt x="2888" y="2946"/>
                </a:cubicBezTo>
                <a:cubicBezTo>
                  <a:pt x="2751" y="2984"/>
                  <a:pt x="2611" y="3012"/>
                  <a:pt x="2469" y="3026"/>
                </a:cubicBezTo>
                <a:lnTo>
                  <a:pt x="2467" y="3023"/>
                </a:lnTo>
                <a:cubicBezTo>
                  <a:pt x="2443" y="2991"/>
                  <a:pt x="2433" y="2951"/>
                  <a:pt x="2438" y="2912"/>
                </a:cubicBezTo>
                <a:cubicBezTo>
                  <a:pt x="2444" y="2868"/>
                  <a:pt x="2472" y="2827"/>
                  <a:pt x="2494" y="2789"/>
                </a:cubicBezTo>
                <a:cubicBezTo>
                  <a:pt x="2531" y="2727"/>
                  <a:pt x="2573" y="2666"/>
                  <a:pt x="2616" y="2608"/>
                </a:cubicBezTo>
                <a:cubicBezTo>
                  <a:pt x="2622" y="2602"/>
                  <a:pt x="2628" y="2597"/>
                  <a:pt x="2634" y="2593"/>
                </a:cubicBezTo>
                <a:cubicBezTo>
                  <a:pt x="2656" y="2578"/>
                  <a:pt x="2681" y="2569"/>
                  <a:pt x="2706" y="2562"/>
                </a:cubicBezTo>
                <a:lnTo>
                  <a:pt x="2710" y="2561"/>
                </a:lnTo>
                <a:cubicBezTo>
                  <a:pt x="2723" y="2560"/>
                  <a:pt x="2736" y="2558"/>
                  <a:pt x="2750" y="2558"/>
                </a:cubicBezTo>
                <a:cubicBezTo>
                  <a:pt x="2754" y="2558"/>
                  <a:pt x="2754" y="2554"/>
                  <a:pt x="2753" y="2552"/>
                </a:cubicBezTo>
                <a:lnTo>
                  <a:pt x="2754" y="2551"/>
                </a:lnTo>
                <a:cubicBezTo>
                  <a:pt x="2785" y="2548"/>
                  <a:pt x="2816" y="2546"/>
                  <a:pt x="2847" y="2547"/>
                </a:cubicBezTo>
                <a:cubicBezTo>
                  <a:pt x="2934" y="2548"/>
                  <a:pt x="3020" y="2557"/>
                  <a:pt x="3107" y="2564"/>
                </a:cubicBezTo>
                <a:cubicBezTo>
                  <a:pt x="3280" y="2577"/>
                  <a:pt x="3454" y="2586"/>
                  <a:pt x="3628" y="2598"/>
                </a:cubicBezTo>
                <a:cubicBezTo>
                  <a:pt x="3725" y="2605"/>
                  <a:pt x="3821" y="2612"/>
                  <a:pt x="3918" y="2618"/>
                </a:cubicBezTo>
                <a:lnTo>
                  <a:pt x="4023" y="2626"/>
                </a:lnTo>
                <a:cubicBezTo>
                  <a:pt x="3997" y="2628"/>
                  <a:pt x="3972" y="2629"/>
                  <a:pt x="3946" y="2632"/>
                </a:cubicBezTo>
                <a:cubicBezTo>
                  <a:pt x="3822" y="2646"/>
                  <a:pt x="3701" y="2674"/>
                  <a:pt x="3582" y="2710"/>
                </a:cubicBezTo>
                <a:moveTo>
                  <a:pt x="3398" y="2905"/>
                </a:moveTo>
                <a:cubicBezTo>
                  <a:pt x="3221" y="3039"/>
                  <a:pt x="3101" y="3228"/>
                  <a:pt x="2950" y="3387"/>
                </a:cubicBezTo>
                <a:cubicBezTo>
                  <a:pt x="2947" y="3387"/>
                  <a:pt x="2943" y="3388"/>
                  <a:pt x="2940" y="3391"/>
                </a:cubicBezTo>
                <a:cubicBezTo>
                  <a:pt x="2893" y="3434"/>
                  <a:pt x="2845" y="3478"/>
                  <a:pt x="2792" y="3513"/>
                </a:cubicBezTo>
                <a:cubicBezTo>
                  <a:pt x="2740" y="3547"/>
                  <a:pt x="2683" y="3574"/>
                  <a:pt x="2624" y="3593"/>
                </a:cubicBezTo>
                <a:cubicBezTo>
                  <a:pt x="2563" y="3612"/>
                  <a:pt x="2501" y="3624"/>
                  <a:pt x="2438" y="3628"/>
                </a:cubicBezTo>
                <a:cubicBezTo>
                  <a:pt x="2405" y="3630"/>
                  <a:pt x="2369" y="3633"/>
                  <a:pt x="2337" y="3626"/>
                </a:cubicBezTo>
                <a:cubicBezTo>
                  <a:pt x="2313" y="3621"/>
                  <a:pt x="2289" y="3606"/>
                  <a:pt x="2280" y="3584"/>
                </a:cubicBezTo>
                <a:cubicBezTo>
                  <a:pt x="2288" y="3563"/>
                  <a:pt x="2296" y="3543"/>
                  <a:pt x="2304" y="3522"/>
                </a:cubicBezTo>
                <a:cubicBezTo>
                  <a:pt x="2346" y="3439"/>
                  <a:pt x="2381" y="3353"/>
                  <a:pt x="2434" y="3277"/>
                </a:cubicBezTo>
                <a:cubicBezTo>
                  <a:pt x="2477" y="3224"/>
                  <a:pt x="2529" y="3178"/>
                  <a:pt x="2585" y="3139"/>
                </a:cubicBezTo>
                <a:cubicBezTo>
                  <a:pt x="2652" y="3099"/>
                  <a:pt x="2727" y="3072"/>
                  <a:pt x="2802" y="3047"/>
                </a:cubicBezTo>
                <a:cubicBezTo>
                  <a:pt x="2952" y="2998"/>
                  <a:pt x="3105" y="2954"/>
                  <a:pt x="3258" y="2913"/>
                </a:cubicBezTo>
                <a:cubicBezTo>
                  <a:pt x="3325" y="2894"/>
                  <a:pt x="3393" y="2878"/>
                  <a:pt x="3460" y="2862"/>
                </a:cubicBezTo>
                <a:cubicBezTo>
                  <a:pt x="3439" y="2876"/>
                  <a:pt x="3418" y="2890"/>
                  <a:pt x="3398" y="2905"/>
                </a:cubicBezTo>
                <a:moveTo>
                  <a:pt x="2223" y="3550"/>
                </a:moveTo>
                <a:cubicBezTo>
                  <a:pt x="2218" y="3562"/>
                  <a:pt x="2214" y="3574"/>
                  <a:pt x="2209" y="3586"/>
                </a:cubicBezTo>
                <a:cubicBezTo>
                  <a:pt x="2192" y="3610"/>
                  <a:pt x="2172" y="3631"/>
                  <a:pt x="2147" y="3645"/>
                </a:cubicBezTo>
                <a:cubicBezTo>
                  <a:pt x="2133" y="3652"/>
                  <a:pt x="2119" y="3656"/>
                  <a:pt x="2105" y="3658"/>
                </a:cubicBezTo>
                <a:cubicBezTo>
                  <a:pt x="2061" y="3654"/>
                  <a:pt x="2017" y="3649"/>
                  <a:pt x="1974" y="3641"/>
                </a:cubicBezTo>
                <a:cubicBezTo>
                  <a:pt x="1765" y="3606"/>
                  <a:pt x="1565" y="3535"/>
                  <a:pt x="1377" y="3441"/>
                </a:cubicBezTo>
                <a:cubicBezTo>
                  <a:pt x="1384" y="3434"/>
                  <a:pt x="1390" y="3426"/>
                  <a:pt x="1397" y="3419"/>
                </a:cubicBezTo>
                <a:cubicBezTo>
                  <a:pt x="1408" y="3406"/>
                  <a:pt x="1420" y="3394"/>
                  <a:pt x="1432" y="3382"/>
                </a:cubicBezTo>
                <a:cubicBezTo>
                  <a:pt x="1457" y="3358"/>
                  <a:pt x="1484" y="3334"/>
                  <a:pt x="1512" y="3313"/>
                </a:cubicBezTo>
                <a:cubicBezTo>
                  <a:pt x="1567" y="3271"/>
                  <a:pt x="1627" y="3236"/>
                  <a:pt x="1689" y="3207"/>
                </a:cubicBezTo>
                <a:cubicBezTo>
                  <a:pt x="1759" y="3175"/>
                  <a:pt x="1832" y="3150"/>
                  <a:pt x="1906" y="3129"/>
                </a:cubicBezTo>
                <a:cubicBezTo>
                  <a:pt x="1945" y="3119"/>
                  <a:pt x="1984" y="3109"/>
                  <a:pt x="2023" y="3100"/>
                </a:cubicBezTo>
                <a:cubicBezTo>
                  <a:pt x="2032" y="3098"/>
                  <a:pt x="2042" y="3096"/>
                  <a:pt x="2051" y="3094"/>
                </a:cubicBezTo>
                <a:cubicBezTo>
                  <a:pt x="2076" y="3097"/>
                  <a:pt x="2101" y="3100"/>
                  <a:pt x="2126" y="3101"/>
                </a:cubicBezTo>
                <a:cubicBezTo>
                  <a:pt x="2229" y="3109"/>
                  <a:pt x="2332" y="3107"/>
                  <a:pt x="2436" y="3098"/>
                </a:cubicBezTo>
                <a:cubicBezTo>
                  <a:pt x="2433" y="3120"/>
                  <a:pt x="2429" y="3141"/>
                  <a:pt x="2425" y="3162"/>
                </a:cubicBezTo>
                <a:cubicBezTo>
                  <a:pt x="2409" y="3180"/>
                  <a:pt x="2395" y="3199"/>
                  <a:pt x="2383" y="3221"/>
                </a:cubicBezTo>
                <a:cubicBezTo>
                  <a:pt x="2353" y="3276"/>
                  <a:pt x="2332" y="3335"/>
                  <a:pt x="2292" y="3384"/>
                </a:cubicBezTo>
                <a:cubicBezTo>
                  <a:pt x="2287" y="3389"/>
                  <a:pt x="2287" y="3396"/>
                  <a:pt x="2290" y="3401"/>
                </a:cubicBezTo>
                <a:cubicBezTo>
                  <a:pt x="2285" y="3411"/>
                  <a:pt x="2279" y="3421"/>
                  <a:pt x="2274" y="3432"/>
                </a:cubicBezTo>
                <a:cubicBezTo>
                  <a:pt x="2256" y="3471"/>
                  <a:pt x="2240" y="3511"/>
                  <a:pt x="2223" y="3550"/>
                </a:cubicBezTo>
                <a:moveTo>
                  <a:pt x="1327" y="3415"/>
                </a:moveTo>
                <a:cubicBezTo>
                  <a:pt x="1232" y="3365"/>
                  <a:pt x="1140" y="3309"/>
                  <a:pt x="1051" y="3248"/>
                </a:cubicBezTo>
                <a:cubicBezTo>
                  <a:pt x="984" y="3203"/>
                  <a:pt x="919" y="3155"/>
                  <a:pt x="855" y="3105"/>
                </a:cubicBezTo>
                <a:cubicBezTo>
                  <a:pt x="810" y="3069"/>
                  <a:pt x="764" y="3034"/>
                  <a:pt x="722" y="2994"/>
                </a:cubicBezTo>
                <a:cubicBezTo>
                  <a:pt x="825" y="2940"/>
                  <a:pt x="929" y="2894"/>
                  <a:pt x="1042" y="2863"/>
                </a:cubicBezTo>
                <a:cubicBezTo>
                  <a:pt x="1103" y="2847"/>
                  <a:pt x="1166" y="2834"/>
                  <a:pt x="1229" y="2825"/>
                </a:cubicBezTo>
                <a:cubicBezTo>
                  <a:pt x="1284" y="2817"/>
                  <a:pt x="1339" y="2813"/>
                  <a:pt x="1393" y="2805"/>
                </a:cubicBezTo>
                <a:cubicBezTo>
                  <a:pt x="1423" y="2845"/>
                  <a:pt x="1460" y="2881"/>
                  <a:pt x="1502" y="2911"/>
                </a:cubicBezTo>
                <a:cubicBezTo>
                  <a:pt x="1586" y="2972"/>
                  <a:pt x="1685" y="3011"/>
                  <a:pt x="1783" y="3040"/>
                </a:cubicBezTo>
                <a:cubicBezTo>
                  <a:pt x="1797" y="3044"/>
                  <a:pt x="1812" y="3048"/>
                  <a:pt x="1826" y="3051"/>
                </a:cubicBezTo>
                <a:cubicBezTo>
                  <a:pt x="1827" y="3057"/>
                  <a:pt x="1829" y="3063"/>
                  <a:pt x="1830" y="3069"/>
                </a:cubicBezTo>
                <a:cubicBezTo>
                  <a:pt x="1828" y="3074"/>
                  <a:pt x="1825" y="3078"/>
                  <a:pt x="1823" y="3081"/>
                </a:cubicBezTo>
                <a:cubicBezTo>
                  <a:pt x="1811" y="3093"/>
                  <a:pt x="1796" y="3101"/>
                  <a:pt x="1782" y="3109"/>
                </a:cubicBezTo>
                <a:cubicBezTo>
                  <a:pt x="1771" y="3115"/>
                  <a:pt x="1760" y="3122"/>
                  <a:pt x="1749" y="3129"/>
                </a:cubicBezTo>
                <a:cubicBezTo>
                  <a:pt x="1719" y="3140"/>
                  <a:pt x="1690" y="3152"/>
                  <a:pt x="1661" y="3165"/>
                </a:cubicBezTo>
                <a:cubicBezTo>
                  <a:pt x="1595" y="3195"/>
                  <a:pt x="1531" y="3231"/>
                  <a:pt x="1473" y="3274"/>
                </a:cubicBezTo>
                <a:cubicBezTo>
                  <a:pt x="1444" y="3295"/>
                  <a:pt x="1417" y="3317"/>
                  <a:pt x="1391" y="3342"/>
                </a:cubicBezTo>
                <a:cubicBezTo>
                  <a:pt x="1369" y="3362"/>
                  <a:pt x="1338" y="3386"/>
                  <a:pt x="1327" y="3415"/>
                </a:cubicBezTo>
                <a:moveTo>
                  <a:pt x="673" y="2942"/>
                </a:moveTo>
                <a:cubicBezTo>
                  <a:pt x="625" y="2885"/>
                  <a:pt x="589" y="2813"/>
                  <a:pt x="592" y="2737"/>
                </a:cubicBezTo>
                <a:cubicBezTo>
                  <a:pt x="595" y="2662"/>
                  <a:pt x="643" y="2609"/>
                  <a:pt x="702" y="2568"/>
                </a:cubicBezTo>
                <a:cubicBezTo>
                  <a:pt x="720" y="2555"/>
                  <a:pt x="739" y="2542"/>
                  <a:pt x="759" y="2530"/>
                </a:cubicBezTo>
                <a:cubicBezTo>
                  <a:pt x="763" y="2531"/>
                  <a:pt x="767" y="2532"/>
                  <a:pt x="771" y="2532"/>
                </a:cubicBezTo>
                <a:cubicBezTo>
                  <a:pt x="887" y="2550"/>
                  <a:pt x="1005" y="2554"/>
                  <a:pt x="1122" y="2540"/>
                </a:cubicBezTo>
                <a:cubicBezTo>
                  <a:pt x="1161" y="2535"/>
                  <a:pt x="1200" y="2528"/>
                  <a:pt x="1239" y="2520"/>
                </a:cubicBezTo>
                <a:cubicBezTo>
                  <a:pt x="1247" y="2524"/>
                  <a:pt x="1255" y="2530"/>
                  <a:pt x="1261" y="2536"/>
                </a:cubicBezTo>
                <a:cubicBezTo>
                  <a:pt x="1269" y="2543"/>
                  <a:pt x="1275" y="2552"/>
                  <a:pt x="1281" y="2561"/>
                </a:cubicBezTo>
                <a:cubicBezTo>
                  <a:pt x="1286" y="2592"/>
                  <a:pt x="1291" y="2622"/>
                  <a:pt x="1294" y="2652"/>
                </a:cubicBezTo>
                <a:cubicBezTo>
                  <a:pt x="1298" y="2681"/>
                  <a:pt x="1301" y="2718"/>
                  <a:pt x="1277" y="2740"/>
                </a:cubicBezTo>
                <a:cubicBezTo>
                  <a:pt x="1264" y="2751"/>
                  <a:pt x="1247" y="2757"/>
                  <a:pt x="1231" y="2763"/>
                </a:cubicBezTo>
                <a:cubicBezTo>
                  <a:pt x="1216" y="2768"/>
                  <a:pt x="1202" y="2774"/>
                  <a:pt x="1187" y="2779"/>
                </a:cubicBezTo>
                <a:cubicBezTo>
                  <a:pt x="1133" y="2788"/>
                  <a:pt x="1079" y="2800"/>
                  <a:pt x="1028" y="2814"/>
                </a:cubicBezTo>
                <a:cubicBezTo>
                  <a:pt x="910" y="2846"/>
                  <a:pt x="792" y="2893"/>
                  <a:pt x="688" y="2957"/>
                </a:cubicBezTo>
                <a:cubicBezTo>
                  <a:pt x="683" y="2952"/>
                  <a:pt x="678" y="2947"/>
                  <a:pt x="673" y="2942"/>
                </a:cubicBezTo>
                <a:moveTo>
                  <a:pt x="611" y="2426"/>
                </a:moveTo>
                <a:cubicBezTo>
                  <a:pt x="510" y="2394"/>
                  <a:pt x="417" y="2348"/>
                  <a:pt x="352" y="2262"/>
                </a:cubicBezTo>
                <a:cubicBezTo>
                  <a:pt x="341" y="2247"/>
                  <a:pt x="331" y="2232"/>
                  <a:pt x="321" y="2216"/>
                </a:cubicBezTo>
                <a:lnTo>
                  <a:pt x="322" y="2214"/>
                </a:lnTo>
                <a:cubicBezTo>
                  <a:pt x="322" y="2179"/>
                  <a:pt x="324" y="2145"/>
                  <a:pt x="331" y="2111"/>
                </a:cubicBezTo>
                <a:cubicBezTo>
                  <a:pt x="334" y="2097"/>
                  <a:pt x="338" y="2082"/>
                  <a:pt x="342" y="2068"/>
                </a:cubicBezTo>
                <a:lnTo>
                  <a:pt x="345" y="2064"/>
                </a:lnTo>
                <a:cubicBezTo>
                  <a:pt x="359" y="2045"/>
                  <a:pt x="373" y="2027"/>
                  <a:pt x="391" y="2010"/>
                </a:cubicBezTo>
                <a:cubicBezTo>
                  <a:pt x="400" y="2002"/>
                  <a:pt x="409" y="1991"/>
                  <a:pt x="419" y="1985"/>
                </a:cubicBezTo>
                <a:cubicBezTo>
                  <a:pt x="429" y="1978"/>
                  <a:pt x="440" y="1976"/>
                  <a:pt x="449" y="1968"/>
                </a:cubicBezTo>
                <a:lnTo>
                  <a:pt x="449" y="1963"/>
                </a:lnTo>
                <a:cubicBezTo>
                  <a:pt x="485" y="1943"/>
                  <a:pt x="523" y="1926"/>
                  <a:pt x="560" y="1910"/>
                </a:cubicBezTo>
                <a:cubicBezTo>
                  <a:pt x="688" y="1854"/>
                  <a:pt x="819" y="1810"/>
                  <a:pt x="952" y="1768"/>
                </a:cubicBezTo>
                <a:cubicBezTo>
                  <a:pt x="1011" y="1778"/>
                  <a:pt x="1070" y="1792"/>
                  <a:pt x="1126" y="1812"/>
                </a:cubicBezTo>
                <a:cubicBezTo>
                  <a:pt x="1195" y="1837"/>
                  <a:pt x="1261" y="1867"/>
                  <a:pt x="1328" y="1896"/>
                </a:cubicBezTo>
                <a:cubicBezTo>
                  <a:pt x="1397" y="1951"/>
                  <a:pt x="1467" y="2004"/>
                  <a:pt x="1538" y="2057"/>
                </a:cubicBezTo>
                <a:cubicBezTo>
                  <a:pt x="1641" y="2132"/>
                  <a:pt x="1745" y="2212"/>
                  <a:pt x="1863" y="2262"/>
                </a:cubicBezTo>
                <a:cubicBezTo>
                  <a:pt x="1787" y="2264"/>
                  <a:pt x="1712" y="2267"/>
                  <a:pt x="1637" y="2283"/>
                </a:cubicBezTo>
                <a:cubicBezTo>
                  <a:pt x="1571" y="2297"/>
                  <a:pt x="1507" y="2320"/>
                  <a:pt x="1447" y="2351"/>
                </a:cubicBezTo>
                <a:cubicBezTo>
                  <a:pt x="1394" y="2378"/>
                  <a:pt x="1344" y="2411"/>
                  <a:pt x="1299" y="2450"/>
                </a:cubicBezTo>
                <a:cubicBezTo>
                  <a:pt x="1293" y="2447"/>
                  <a:pt x="1286" y="2445"/>
                  <a:pt x="1278" y="2447"/>
                </a:cubicBezTo>
                <a:cubicBezTo>
                  <a:pt x="1253" y="2452"/>
                  <a:pt x="1228" y="2457"/>
                  <a:pt x="1202" y="2461"/>
                </a:cubicBezTo>
                <a:cubicBezTo>
                  <a:pt x="1190" y="2461"/>
                  <a:pt x="1177" y="2462"/>
                  <a:pt x="1165" y="2466"/>
                </a:cubicBezTo>
                <a:cubicBezTo>
                  <a:pt x="979" y="2491"/>
                  <a:pt x="791" y="2481"/>
                  <a:pt x="611" y="2426"/>
                </a:cubicBezTo>
                <a:moveTo>
                  <a:pt x="199" y="1976"/>
                </a:moveTo>
                <a:cubicBezTo>
                  <a:pt x="174" y="1919"/>
                  <a:pt x="152" y="1859"/>
                  <a:pt x="133" y="1798"/>
                </a:cubicBezTo>
                <a:cubicBezTo>
                  <a:pt x="169" y="1790"/>
                  <a:pt x="206" y="1783"/>
                  <a:pt x="242" y="1777"/>
                </a:cubicBezTo>
                <a:cubicBezTo>
                  <a:pt x="254" y="1778"/>
                  <a:pt x="265" y="1778"/>
                  <a:pt x="277" y="1778"/>
                </a:cubicBezTo>
                <a:cubicBezTo>
                  <a:pt x="295" y="1779"/>
                  <a:pt x="316" y="1781"/>
                  <a:pt x="331" y="1770"/>
                </a:cubicBezTo>
                <a:lnTo>
                  <a:pt x="335" y="1765"/>
                </a:lnTo>
                <a:cubicBezTo>
                  <a:pt x="431" y="1753"/>
                  <a:pt x="527" y="1747"/>
                  <a:pt x="625" y="1747"/>
                </a:cubicBezTo>
                <a:cubicBezTo>
                  <a:pt x="717" y="1747"/>
                  <a:pt x="814" y="1750"/>
                  <a:pt x="909" y="1762"/>
                </a:cubicBezTo>
                <a:cubicBezTo>
                  <a:pt x="780" y="1795"/>
                  <a:pt x="655" y="1842"/>
                  <a:pt x="534" y="1897"/>
                </a:cubicBezTo>
                <a:cubicBezTo>
                  <a:pt x="501" y="1912"/>
                  <a:pt x="469" y="1927"/>
                  <a:pt x="437" y="1943"/>
                </a:cubicBezTo>
                <a:cubicBezTo>
                  <a:pt x="407" y="1957"/>
                  <a:pt x="376" y="1972"/>
                  <a:pt x="350" y="1992"/>
                </a:cubicBezTo>
                <a:cubicBezTo>
                  <a:pt x="310" y="2023"/>
                  <a:pt x="280" y="2061"/>
                  <a:pt x="258" y="2105"/>
                </a:cubicBezTo>
                <a:cubicBezTo>
                  <a:pt x="237" y="2062"/>
                  <a:pt x="217" y="2019"/>
                  <a:pt x="199" y="1976"/>
                </a:cubicBezTo>
                <a:moveTo>
                  <a:pt x="111" y="1722"/>
                </a:moveTo>
                <a:cubicBezTo>
                  <a:pt x="78" y="1595"/>
                  <a:pt x="61" y="1464"/>
                  <a:pt x="70" y="1333"/>
                </a:cubicBezTo>
                <a:cubicBezTo>
                  <a:pt x="73" y="1286"/>
                  <a:pt x="77" y="1234"/>
                  <a:pt x="97" y="1191"/>
                </a:cubicBezTo>
                <a:cubicBezTo>
                  <a:pt x="114" y="1156"/>
                  <a:pt x="141" y="1135"/>
                  <a:pt x="174" y="1123"/>
                </a:cubicBezTo>
                <a:cubicBezTo>
                  <a:pt x="229" y="1115"/>
                  <a:pt x="285" y="1111"/>
                  <a:pt x="339" y="1116"/>
                </a:cubicBezTo>
                <a:cubicBezTo>
                  <a:pt x="409" y="1122"/>
                  <a:pt x="472" y="1151"/>
                  <a:pt x="528" y="1191"/>
                </a:cubicBezTo>
                <a:cubicBezTo>
                  <a:pt x="582" y="1231"/>
                  <a:pt x="630" y="1279"/>
                  <a:pt x="677" y="1326"/>
                </a:cubicBezTo>
                <a:cubicBezTo>
                  <a:pt x="730" y="1379"/>
                  <a:pt x="784" y="1430"/>
                  <a:pt x="839" y="1481"/>
                </a:cubicBezTo>
                <a:cubicBezTo>
                  <a:pt x="976" y="1608"/>
                  <a:pt x="1118" y="1729"/>
                  <a:pt x="1264" y="1845"/>
                </a:cubicBezTo>
                <a:cubicBezTo>
                  <a:pt x="1153" y="1796"/>
                  <a:pt x="1039" y="1752"/>
                  <a:pt x="918" y="1735"/>
                </a:cubicBezTo>
                <a:cubicBezTo>
                  <a:pt x="746" y="1711"/>
                  <a:pt x="571" y="1712"/>
                  <a:pt x="399" y="1727"/>
                </a:cubicBezTo>
                <a:cubicBezTo>
                  <a:pt x="349" y="1731"/>
                  <a:pt x="300" y="1737"/>
                  <a:pt x="250" y="1743"/>
                </a:cubicBezTo>
                <a:cubicBezTo>
                  <a:pt x="240" y="1743"/>
                  <a:pt x="231" y="1742"/>
                  <a:pt x="221" y="1741"/>
                </a:cubicBezTo>
                <a:cubicBezTo>
                  <a:pt x="205" y="1740"/>
                  <a:pt x="189" y="1740"/>
                  <a:pt x="173" y="1739"/>
                </a:cubicBezTo>
                <a:cubicBezTo>
                  <a:pt x="158" y="1735"/>
                  <a:pt x="143" y="1730"/>
                  <a:pt x="128" y="1727"/>
                </a:cubicBezTo>
                <a:cubicBezTo>
                  <a:pt x="123" y="1725"/>
                  <a:pt x="117" y="1723"/>
                  <a:pt x="111" y="1722"/>
                </a:cubicBezTo>
                <a:moveTo>
                  <a:pt x="532" y="1073"/>
                </a:moveTo>
                <a:cubicBezTo>
                  <a:pt x="691" y="1066"/>
                  <a:pt x="848" y="1077"/>
                  <a:pt x="1005" y="1100"/>
                </a:cubicBezTo>
                <a:lnTo>
                  <a:pt x="1005" y="1101"/>
                </a:lnTo>
                <a:cubicBezTo>
                  <a:pt x="1035" y="1130"/>
                  <a:pt x="1074" y="1153"/>
                  <a:pt x="1109" y="1174"/>
                </a:cubicBezTo>
                <a:cubicBezTo>
                  <a:pt x="1147" y="1196"/>
                  <a:pt x="1186" y="1215"/>
                  <a:pt x="1225" y="1234"/>
                </a:cubicBezTo>
                <a:cubicBezTo>
                  <a:pt x="1240" y="1241"/>
                  <a:pt x="1255" y="1248"/>
                  <a:pt x="1270" y="1255"/>
                </a:cubicBezTo>
                <a:lnTo>
                  <a:pt x="1273" y="1257"/>
                </a:lnTo>
                <a:lnTo>
                  <a:pt x="1275" y="1257"/>
                </a:lnTo>
                <a:cubicBezTo>
                  <a:pt x="1297" y="1267"/>
                  <a:pt x="1318" y="1278"/>
                  <a:pt x="1340" y="1289"/>
                </a:cubicBezTo>
                <a:cubicBezTo>
                  <a:pt x="1379" y="1309"/>
                  <a:pt x="1416" y="1334"/>
                  <a:pt x="1456" y="1354"/>
                </a:cubicBezTo>
                <a:lnTo>
                  <a:pt x="1458" y="1354"/>
                </a:lnTo>
                <a:cubicBezTo>
                  <a:pt x="1537" y="1423"/>
                  <a:pt x="1616" y="1492"/>
                  <a:pt x="1697" y="1558"/>
                </a:cubicBezTo>
                <a:cubicBezTo>
                  <a:pt x="1857" y="1687"/>
                  <a:pt x="2023" y="1810"/>
                  <a:pt x="2216" y="1885"/>
                </a:cubicBezTo>
                <a:cubicBezTo>
                  <a:pt x="2231" y="1891"/>
                  <a:pt x="2247" y="1896"/>
                  <a:pt x="2263" y="1901"/>
                </a:cubicBezTo>
                <a:cubicBezTo>
                  <a:pt x="2253" y="1900"/>
                  <a:pt x="2243" y="1899"/>
                  <a:pt x="2234" y="1899"/>
                </a:cubicBezTo>
                <a:cubicBezTo>
                  <a:pt x="2154" y="1896"/>
                  <a:pt x="2074" y="1908"/>
                  <a:pt x="1996" y="1923"/>
                </a:cubicBezTo>
                <a:cubicBezTo>
                  <a:pt x="1918" y="1938"/>
                  <a:pt x="1841" y="1960"/>
                  <a:pt x="1765" y="1984"/>
                </a:cubicBezTo>
                <a:cubicBezTo>
                  <a:pt x="1728" y="1996"/>
                  <a:pt x="1689" y="2009"/>
                  <a:pt x="1650" y="2010"/>
                </a:cubicBezTo>
                <a:cubicBezTo>
                  <a:pt x="1614" y="2011"/>
                  <a:pt x="1584" y="2000"/>
                  <a:pt x="1554" y="1983"/>
                </a:cubicBezTo>
                <a:cubicBezTo>
                  <a:pt x="1337" y="1821"/>
                  <a:pt x="1128" y="1649"/>
                  <a:pt x="925" y="1469"/>
                </a:cubicBezTo>
                <a:cubicBezTo>
                  <a:pt x="869" y="1419"/>
                  <a:pt x="814" y="1368"/>
                  <a:pt x="759" y="1317"/>
                </a:cubicBezTo>
                <a:cubicBezTo>
                  <a:pt x="710" y="1269"/>
                  <a:pt x="660" y="1220"/>
                  <a:pt x="606" y="1177"/>
                </a:cubicBezTo>
                <a:cubicBezTo>
                  <a:pt x="555" y="1136"/>
                  <a:pt x="499" y="1101"/>
                  <a:pt x="435" y="1083"/>
                </a:cubicBezTo>
                <a:cubicBezTo>
                  <a:pt x="431" y="1082"/>
                  <a:pt x="426" y="1081"/>
                  <a:pt x="421" y="1080"/>
                </a:cubicBezTo>
                <a:cubicBezTo>
                  <a:pt x="459" y="1077"/>
                  <a:pt x="496" y="1074"/>
                  <a:pt x="532" y="1073"/>
                </a:cubicBezTo>
                <a:moveTo>
                  <a:pt x="1866" y="1335"/>
                </a:moveTo>
                <a:cubicBezTo>
                  <a:pt x="2284" y="1491"/>
                  <a:pt x="2691" y="1678"/>
                  <a:pt x="3085" y="1888"/>
                </a:cubicBezTo>
                <a:cubicBezTo>
                  <a:pt x="3181" y="1939"/>
                  <a:pt x="3276" y="1991"/>
                  <a:pt x="3370" y="2045"/>
                </a:cubicBezTo>
                <a:cubicBezTo>
                  <a:pt x="3374" y="2049"/>
                  <a:pt x="3379" y="2052"/>
                  <a:pt x="3384" y="2053"/>
                </a:cubicBezTo>
                <a:cubicBezTo>
                  <a:pt x="3478" y="2107"/>
                  <a:pt x="3572" y="2163"/>
                  <a:pt x="3664" y="2220"/>
                </a:cubicBezTo>
                <a:cubicBezTo>
                  <a:pt x="3749" y="2272"/>
                  <a:pt x="3832" y="2325"/>
                  <a:pt x="3915" y="2379"/>
                </a:cubicBezTo>
                <a:cubicBezTo>
                  <a:pt x="3818" y="2339"/>
                  <a:pt x="3721" y="2301"/>
                  <a:pt x="3623" y="2264"/>
                </a:cubicBezTo>
                <a:cubicBezTo>
                  <a:pt x="3414" y="2186"/>
                  <a:pt x="3200" y="2118"/>
                  <a:pt x="2985" y="2057"/>
                </a:cubicBezTo>
                <a:cubicBezTo>
                  <a:pt x="2877" y="2026"/>
                  <a:pt x="2767" y="1997"/>
                  <a:pt x="2657" y="1970"/>
                </a:cubicBezTo>
                <a:cubicBezTo>
                  <a:pt x="2547" y="1943"/>
                  <a:pt x="2435" y="1921"/>
                  <a:pt x="2326" y="1887"/>
                </a:cubicBezTo>
                <a:cubicBezTo>
                  <a:pt x="2126" y="1824"/>
                  <a:pt x="1947" y="1715"/>
                  <a:pt x="1781" y="1590"/>
                </a:cubicBezTo>
                <a:cubicBezTo>
                  <a:pt x="1688" y="1519"/>
                  <a:pt x="1600" y="1442"/>
                  <a:pt x="1511" y="1365"/>
                </a:cubicBezTo>
                <a:cubicBezTo>
                  <a:pt x="1467" y="1327"/>
                  <a:pt x="1423" y="1289"/>
                  <a:pt x="1381" y="1248"/>
                </a:cubicBezTo>
                <a:cubicBezTo>
                  <a:pt x="1351" y="1218"/>
                  <a:pt x="1323" y="1187"/>
                  <a:pt x="1295" y="1156"/>
                </a:cubicBezTo>
                <a:cubicBezTo>
                  <a:pt x="1489" y="1203"/>
                  <a:pt x="1680" y="1266"/>
                  <a:pt x="1866" y="1335"/>
                </a:cubicBezTo>
                <a:moveTo>
                  <a:pt x="3403" y="2355"/>
                </a:moveTo>
                <a:cubicBezTo>
                  <a:pt x="3097" y="2301"/>
                  <a:pt x="2786" y="2269"/>
                  <a:pt x="2475" y="2258"/>
                </a:cubicBezTo>
                <a:cubicBezTo>
                  <a:pt x="2399" y="2255"/>
                  <a:pt x="2323" y="2254"/>
                  <a:pt x="2246" y="2254"/>
                </a:cubicBezTo>
                <a:cubicBezTo>
                  <a:pt x="2170" y="2253"/>
                  <a:pt x="2093" y="2252"/>
                  <a:pt x="2018" y="2238"/>
                </a:cubicBezTo>
                <a:cubicBezTo>
                  <a:pt x="1897" y="2216"/>
                  <a:pt x="1794" y="2154"/>
                  <a:pt x="1694" y="2085"/>
                </a:cubicBezTo>
                <a:lnTo>
                  <a:pt x="1698" y="2081"/>
                </a:lnTo>
                <a:lnTo>
                  <a:pt x="1700" y="2080"/>
                </a:lnTo>
                <a:cubicBezTo>
                  <a:pt x="1708" y="2077"/>
                  <a:pt x="1713" y="2070"/>
                  <a:pt x="1715" y="2063"/>
                </a:cubicBezTo>
                <a:cubicBezTo>
                  <a:pt x="1744" y="2036"/>
                  <a:pt x="1781" y="2019"/>
                  <a:pt x="1820" y="2007"/>
                </a:cubicBezTo>
                <a:cubicBezTo>
                  <a:pt x="1886" y="1986"/>
                  <a:pt x="1954" y="1972"/>
                  <a:pt x="2022" y="1961"/>
                </a:cubicBezTo>
                <a:cubicBezTo>
                  <a:pt x="2093" y="1950"/>
                  <a:pt x="2164" y="1943"/>
                  <a:pt x="2236" y="1941"/>
                </a:cubicBezTo>
                <a:cubicBezTo>
                  <a:pt x="2266" y="1941"/>
                  <a:pt x="2297" y="1941"/>
                  <a:pt x="2327" y="1943"/>
                </a:cubicBezTo>
                <a:lnTo>
                  <a:pt x="2328" y="1943"/>
                </a:lnTo>
                <a:cubicBezTo>
                  <a:pt x="2350" y="1946"/>
                  <a:pt x="2372" y="1951"/>
                  <a:pt x="2394" y="1954"/>
                </a:cubicBezTo>
                <a:cubicBezTo>
                  <a:pt x="2414" y="1957"/>
                  <a:pt x="2436" y="1962"/>
                  <a:pt x="2456" y="1959"/>
                </a:cubicBezTo>
                <a:lnTo>
                  <a:pt x="2460" y="1956"/>
                </a:lnTo>
                <a:cubicBezTo>
                  <a:pt x="2489" y="1963"/>
                  <a:pt x="2517" y="1970"/>
                  <a:pt x="2546" y="1976"/>
                </a:cubicBezTo>
                <a:cubicBezTo>
                  <a:pt x="2656" y="2002"/>
                  <a:pt x="2766" y="2031"/>
                  <a:pt x="2875" y="2062"/>
                </a:cubicBezTo>
                <a:cubicBezTo>
                  <a:pt x="3093" y="2123"/>
                  <a:pt x="3307" y="2195"/>
                  <a:pt x="3520" y="2274"/>
                </a:cubicBezTo>
                <a:cubicBezTo>
                  <a:pt x="3638" y="2318"/>
                  <a:pt x="3755" y="2365"/>
                  <a:pt x="3871" y="2414"/>
                </a:cubicBezTo>
                <a:cubicBezTo>
                  <a:pt x="3947" y="2446"/>
                  <a:pt x="4022" y="2482"/>
                  <a:pt x="4097" y="2516"/>
                </a:cubicBezTo>
                <a:cubicBezTo>
                  <a:pt x="3869" y="2450"/>
                  <a:pt x="3637" y="2396"/>
                  <a:pt x="3403" y="2355"/>
                </a:cubicBezTo>
                <a:moveTo>
                  <a:pt x="2458" y="2526"/>
                </a:moveTo>
                <a:cubicBezTo>
                  <a:pt x="2360" y="2520"/>
                  <a:pt x="2263" y="2512"/>
                  <a:pt x="2166" y="2503"/>
                </a:cubicBezTo>
                <a:cubicBezTo>
                  <a:pt x="2071" y="2494"/>
                  <a:pt x="1975" y="2483"/>
                  <a:pt x="1880" y="2471"/>
                </a:cubicBezTo>
                <a:cubicBezTo>
                  <a:pt x="1787" y="2461"/>
                  <a:pt x="1693" y="2452"/>
                  <a:pt x="1599" y="2459"/>
                </a:cubicBezTo>
                <a:cubicBezTo>
                  <a:pt x="1505" y="2465"/>
                  <a:pt x="1412" y="2482"/>
                  <a:pt x="1329" y="2527"/>
                </a:cubicBezTo>
                <a:lnTo>
                  <a:pt x="1329" y="2527"/>
                </a:lnTo>
                <a:lnTo>
                  <a:pt x="1328" y="2525"/>
                </a:lnTo>
                <a:lnTo>
                  <a:pt x="1328" y="2525"/>
                </a:lnTo>
                <a:lnTo>
                  <a:pt x="1326" y="2519"/>
                </a:lnTo>
                <a:lnTo>
                  <a:pt x="1324" y="2517"/>
                </a:lnTo>
                <a:cubicBezTo>
                  <a:pt x="1413" y="2436"/>
                  <a:pt x="1519" y="2375"/>
                  <a:pt x="1636" y="2343"/>
                </a:cubicBezTo>
                <a:cubicBezTo>
                  <a:pt x="1706" y="2324"/>
                  <a:pt x="1779" y="2316"/>
                  <a:pt x="1852" y="2313"/>
                </a:cubicBezTo>
                <a:cubicBezTo>
                  <a:pt x="1907" y="2310"/>
                  <a:pt x="1963" y="2308"/>
                  <a:pt x="2018" y="2307"/>
                </a:cubicBezTo>
                <a:cubicBezTo>
                  <a:pt x="2129" y="2326"/>
                  <a:pt x="2245" y="2321"/>
                  <a:pt x="2356" y="2323"/>
                </a:cubicBezTo>
                <a:cubicBezTo>
                  <a:pt x="2664" y="2329"/>
                  <a:pt x="2971" y="2355"/>
                  <a:pt x="3275" y="2403"/>
                </a:cubicBezTo>
                <a:cubicBezTo>
                  <a:pt x="3523" y="2442"/>
                  <a:pt x="3769" y="2495"/>
                  <a:pt x="4011" y="2562"/>
                </a:cubicBezTo>
                <a:cubicBezTo>
                  <a:pt x="3921" y="2563"/>
                  <a:pt x="3832" y="2564"/>
                  <a:pt x="3743" y="2563"/>
                </a:cubicBezTo>
                <a:cubicBezTo>
                  <a:pt x="3614" y="2561"/>
                  <a:pt x="3486" y="2554"/>
                  <a:pt x="3358" y="2550"/>
                </a:cubicBezTo>
                <a:cubicBezTo>
                  <a:pt x="3293" y="2545"/>
                  <a:pt x="3227" y="2539"/>
                  <a:pt x="3162" y="2535"/>
                </a:cubicBezTo>
                <a:cubicBezTo>
                  <a:pt x="3075" y="2529"/>
                  <a:pt x="2988" y="2522"/>
                  <a:pt x="2901" y="2518"/>
                </a:cubicBezTo>
                <a:cubicBezTo>
                  <a:pt x="2817" y="2514"/>
                  <a:pt x="2731" y="2516"/>
                  <a:pt x="2649" y="2531"/>
                </a:cubicBezTo>
                <a:cubicBezTo>
                  <a:pt x="2641" y="2533"/>
                  <a:pt x="2633" y="2535"/>
                  <a:pt x="2626" y="2536"/>
                </a:cubicBezTo>
                <a:cubicBezTo>
                  <a:pt x="2619" y="2536"/>
                  <a:pt x="2612" y="2536"/>
                  <a:pt x="2606" y="2535"/>
                </a:cubicBezTo>
                <a:cubicBezTo>
                  <a:pt x="2556" y="2533"/>
                  <a:pt x="2507" y="2530"/>
                  <a:pt x="2458" y="2526"/>
                </a:cubicBezTo>
                <a:moveTo>
                  <a:pt x="1662" y="2923"/>
                </a:moveTo>
                <a:cubicBezTo>
                  <a:pt x="1622" y="2905"/>
                  <a:pt x="1584" y="2885"/>
                  <a:pt x="1548" y="2860"/>
                </a:cubicBezTo>
                <a:cubicBezTo>
                  <a:pt x="1504" y="2830"/>
                  <a:pt x="1463" y="2793"/>
                  <a:pt x="1433" y="2749"/>
                </a:cubicBezTo>
                <a:cubicBezTo>
                  <a:pt x="1407" y="2712"/>
                  <a:pt x="1392" y="2671"/>
                  <a:pt x="1376" y="2630"/>
                </a:cubicBezTo>
                <a:cubicBezTo>
                  <a:pt x="1382" y="2613"/>
                  <a:pt x="1390" y="2598"/>
                  <a:pt x="1401" y="2582"/>
                </a:cubicBezTo>
                <a:cubicBezTo>
                  <a:pt x="1409" y="2571"/>
                  <a:pt x="1417" y="2561"/>
                  <a:pt x="1427" y="2550"/>
                </a:cubicBezTo>
                <a:cubicBezTo>
                  <a:pt x="1438" y="2539"/>
                  <a:pt x="1449" y="2530"/>
                  <a:pt x="1462" y="2523"/>
                </a:cubicBezTo>
                <a:lnTo>
                  <a:pt x="1466" y="2519"/>
                </a:lnTo>
                <a:cubicBezTo>
                  <a:pt x="1506" y="2507"/>
                  <a:pt x="1547" y="2499"/>
                  <a:pt x="1588" y="2495"/>
                </a:cubicBezTo>
                <a:cubicBezTo>
                  <a:pt x="1680" y="2488"/>
                  <a:pt x="1772" y="2495"/>
                  <a:pt x="1863" y="2505"/>
                </a:cubicBezTo>
                <a:cubicBezTo>
                  <a:pt x="2051" y="2524"/>
                  <a:pt x="2239" y="2544"/>
                  <a:pt x="2428" y="2554"/>
                </a:cubicBezTo>
                <a:cubicBezTo>
                  <a:pt x="2462" y="2556"/>
                  <a:pt x="2496" y="2558"/>
                  <a:pt x="2530" y="2559"/>
                </a:cubicBezTo>
                <a:cubicBezTo>
                  <a:pt x="2405" y="2592"/>
                  <a:pt x="2283" y="2639"/>
                  <a:pt x="2165" y="2688"/>
                </a:cubicBezTo>
                <a:cubicBezTo>
                  <a:pt x="2080" y="2724"/>
                  <a:pt x="1996" y="2763"/>
                  <a:pt x="1913" y="2803"/>
                </a:cubicBezTo>
                <a:cubicBezTo>
                  <a:pt x="1829" y="2843"/>
                  <a:pt x="1745" y="2882"/>
                  <a:pt x="1662" y="2923"/>
                </a:cubicBezTo>
                <a:moveTo>
                  <a:pt x="1902" y="2856"/>
                </a:moveTo>
                <a:cubicBezTo>
                  <a:pt x="1976" y="2820"/>
                  <a:pt x="2050" y="2784"/>
                  <a:pt x="2126" y="2751"/>
                </a:cubicBezTo>
                <a:cubicBezTo>
                  <a:pt x="2277" y="2683"/>
                  <a:pt x="2432" y="2621"/>
                  <a:pt x="2593" y="2580"/>
                </a:cubicBezTo>
                <a:lnTo>
                  <a:pt x="2597" y="2579"/>
                </a:lnTo>
                <a:cubicBezTo>
                  <a:pt x="2558" y="2613"/>
                  <a:pt x="2531" y="2660"/>
                  <a:pt x="2502" y="2703"/>
                </a:cubicBezTo>
                <a:cubicBezTo>
                  <a:pt x="2464" y="2759"/>
                  <a:pt x="2429" y="2816"/>
                  <a:pt x="2393" y="2874"/>
                </a:cubicBezTo>
                <a:cubicBezTo>
                  <a:pt x="2375" y="2902"/>
                  <a:pt x="2358" y="2931"/>
                  <a:pt x="2341" y="2959"/>
                </a:cubicBezTo>
                <a:cubicBezTo>
                  <a:pt x="2328" y="2982"/>
                  <a:pt x="2304" y="3010"/>
                  <a:pt x="2302" y="3037"/>
                </a:cubicBezTo>
                <a:cubicBezTo>
                  <a:pt x="2264" y="3038"/>
                  <a:pt x="2226" y="3038"/>
                  <a:pt x="2187" y="3037"/>
                </a:cubicBezTo>
                <a:cubicBezTo>
                  <a:pt x="2070" y="3032"/>
                  <a:pt x="1953" y="3015"/>
                  <a:pt x="1839" y="2985"/>
                </a:cubicBezTo>
                <a:cubicBezTo>
                  <a:pt x="1800" y="2974"/>
                  <a:pt x="1762" y="2963"/>
                  <a:pt x="1724" y="2949"/>
                </a:cubicBezTo>
                <a:cubicBezTo>
                  <a:pt x="1783" y="2917"/>
                  <a:pt x="1842" y="2885"/>
                  <a:pt x="1902" y="2856"/>
                </a:cubicBezTo>
                <a:moveTo>
                  <a:pt x="3502" y="1871"/>
                </a:moveTo>
                <a:cubicBezTo>
                  <a:pt x="3551" y="1853"/>
                  <a:pt x="3597" y="1828"/>
                  <a:pt x="3645" y="1810"/>
                </a:cubicBezTo>
                <a:cubicBezTo>
                  <a:pt x="3709" y="1786"/>
                  <a:pt x="3774" y="1764"/>
                  <a:pt x="3839" y="1747"/>
                </a:cubicBezTo>
                <a:cubicBezTo>
                  <a:pt x="3958" y="1715"/>
                  <a:pt x="4081" y="1696"/>
                  <a:pt x="4203" y="1690"/>
                </a:cubicBezTo>
                <a:cubicBezTo>
                  <a:pt x="4214" y="1714"/>
                  <a:pt x="4232" y="1735"/>
                  <a:pt x="4246" y="1755"/>
                </a:cubicBezTo>
                <a:cubicBezTo>
                  <a:pt x="4268" y="1787"/>
                  <a:pt x="4290" y="1819"/>
                  <a:pt x="4313" y="1851"/>
                </a:cubicBezTo>
                <a:cubicBezTo>
                  <a:pt x="4331" y="1877"/>
                  <a:pt x="4351" y="1922"/>
                  <a:pt x="4384" y="1930"/>
                </a:cubicBezTo>
                <a:cubicBezTo>
                  <a:pt x="4423" y="1939"/>
                  <a:pt x="4445" y="1903"/>
                  <a:pt x="4461" y="1875"/>
                </a:cubicBezTo>
                <a:cubicBezTo>
                  <a:pt x="4482" y="1840"/>
                  <a:pt x="4503" y="1805"/>
                  <a:pt x="4524" y="1769"/>
                </a:cubicBezTo>
                <a:cubicBezTo>
                  <a:pt x="4539" y="1745"/>
                  <a:pt x="4558" y="1719"/>
                  <a:pt x="4566" y="1691"/>
                </a:cubicBezTo>
                <a:cubicBezTo>
                  <a:pt x="4687" y="1697"/>
                  <a:pt x="4808" y="1715"/>
                  <a:pt x="4925" y="1747"/>
                </a:cubicBezTo>
                <a:cubicBezTo>
                  <a:pt x="4991" y="1764"/>
                  <a:pt x="5056" y="1786"/>
                  <a:pt x="5119" y="1810"/>
                </a:cubicBezTo>
                <a:cubicBezTo>
                  <a:pt x="5167" y="1828"/>
                  <a:pt x="5214" y="1853"/>
                  <a:pt x="5262" y="1871"/>
                </a:cubicBezTo>
                <a:cubicBezTo>
                  <a:pt x="5297" y="1908"/>
                  <a:pt x="5325" y="1950"/>
                  <a:pt x="5338" y="1999"/>
                </a:cubicBezTo>
                <a:cubicBezTo>
                  <a:pt x="5204" y="2076"/>
                  <a:pt x="5072" y="2155"/>
                  <a:pt x="4943" y="2238"/>
                </a:cubicBezTo>
                <a:cubicBezTo>
                  <a:pt x="4845" y="2301"/>
                  <a:pt x="4747" y="2366"/>
                  <a:pt x="4652" y="2433"/>
                </a:cubicBezTo>
                <a:cubicBezTo>
                  <a:pt x="4559" y="2498"/>
                  <a:pt x="4467" y="2565"/>
                  <a:pt x="4382" y="2640"/>
                </a:cubicBezTo>
                <a:cubicBezTo>
                  <a:pt x="4297" y="2565"/>
                  <a:pt x="4205" y="2498"/>
                  <a:pt x="4113" y="2433"/>
                </a:cubicBezTo>
                <a:cubicBezTo>
                  <a:pt x="4017" y="2366"/>
                  <a:pt x="3920" y="2301"/>
                  <a:pt x="3822" y="2238"/>
                </a:cubicBezTo>
                <a:cubicBezTo>
                  <a:pt x="3692" y="2155"/>
                  <a:pt x="3560" y="2076"/>
                  <a:pt x="3426" y="1999"/>
                </a:cubicBezTo>
                <a:cubicBezTo>
                  <a:pt x="3439" y="1950"/>
                  <a:pt x="3468" y="1908"/>
                  <a:pt x="3502" y="1871"/>
                </a:cubicBezTo>
                <a:moveTo>
                  <a:pt x="3749" y="1686"/>
                </a:moveTo>
                <a:cubicBezTo>
                  <a:pt x="3888" y="1611"/>
                  <a:pt x="4040" y="1569"/>
                  <a:pt x="4194" y="1546"/>
                </a:cubicBezTo>
                <a:cubicBezTo>
                  <a:pt x="4200" y="1546"/>
                  <a:pt x="4205" y="1545"/>
                  <a:pt x="4211" y="1544"/>
                </a:cubicBezTo>
                <a:cubicBezTo>
                  <a:pt x="4210" y="1561"/>
                  <a:pt x="4209" y="1578"/>
                  <a:pt x="4208" y="1596"/>
                </a:cubicBezTo>
                <a:cubicBezTo>
                  <a:pt x="4205" y="1605"/>
                  <a:pt x="4202" y="1613"/>
                  <a:pt x="4200" y="1622"/>
                </a:cubicBezTo>
                <a:cubicBezTo>
                  <a:pt x="4072" y="1629"/>
                  <a:pt x="3946" y="1650"/>
                  <a:pt x="3823" y="1686"/>
                </a:cubicBezTo>
                <a:cubicBezTo>
                  <a:pt x="3761" y="1704"/>
                  <a:pt x="3701" y="1726"/>
                  <a:pt x="3642" y="1751"/>
                </a:cubicBezTo>
                <a:cubicBezTo>
                  <a:pt x="3677" y="1727"/>
                  <a:pt x="3712" y="1705"/>
                  <a:pt x="3749" y="1686"/>
                </a:cubicBezTo>
                <a:moveTo>
                  <a:pt x="3844" y="1102"/>
                </a:moveTo>
                <a:cubicBezTo>
                  <a:pt x="3884" y="1056"/>
                  <a:pt x="3937" y="1022"/>
                  <a:pt x="3989" y="991"/>
                </a:cubicBezTo>
                <a:cubicBezTo>
                  <a:pt x="4011" y="977"/>
                  <a:pt x="4034" y="963"/>
                  <a:pt x="4059" y="953"/>
                </a:cubicBezTo>
                <a:cubicBezTo>
                  <a:pt x="4074" y="947"/>
                  <a:pt x="4101" y="937"/>
                  <a:pt x="4115" y="952"/>
                </a:cubicBezTo>
                <a:cubicBezTo>
                  <a:pt x="4129" y="968"/>
                  <a:pt x="4119" y="999"/>
                  <a:pt x="4111" y="1015"/>
                </a:cubicBezTo>
                <a:cubicBezTo>
                  <a:pt x="4097" y="1042"/>
                  <a:pt x="4077" y="1064"/>
                  <a:pt x="4056" y="1085"/>
                </a:cubicBezTo>
                <a:cubicBezTo>
                  <a:pt x="4009" y="1131"/>
                  <a:pt x="3956" y="1172"/>
                  <a:pt x="3898" y="1202"/>
                </a:cubicBezTo>
                <a:cubicBezTo>
                  <a:pt x="3872" y="1216"/>
                  <a:pt x="3839" y="1230"/>
                  <a:pt x="3809" y="1227"/>
                </a:cubicBezTo>
                <a:cubicBezTo>
                  <a:pt x="3804" y="1227"/>
                  <a:pt x="3799" y="1226"/>
                  <a:pt x="3794" y="1223"/>
                </a:cubicBezTo>
                <a:cubicBezTo>
                  <a:pt x="3791" y="1180"/>
                  <a:pt x="3817" y="1132"/>
                  <a:pt x="3844" y="1102"/>
                </a:cubicBezTo>
                <a:moveTo>
                  <a:pt x="4650" y="952"/>
                </a:moveTo>
                <a:cubicBezTo>
                  <a:pt x="4663" y="937"/>
                  <a:pt x="4691" y="947"/>
                  <a:pt x="4706" y="953"/>
                </a:cubicBezTo>
                <a:cubicBezTo>
                  <a:pt x="4730" y="963"/>
                  <a:pt x="4753" y="977"/>
                  <a:pt x="4776" y="991"/>
                </a:cubicBezTo>
                <a:cubicBezTo>
                  <a:pt x="4828" y="1022"/>
                  <a:pt x="4881" y="1056"/>
                  <a:pt x="4921" y="1102"/>
                </a:cubicBezTo>
                <a:cubicBezTo>
                  <a:pt x="4947" y="1132"/>
                  <a:pt x="4973" y="1180"/>
                  <a:pt x="4970" y="1223"/>
                </a:cubicBezTo>
                <a:cubicBezTo>
                  <a:pt x="4965" y="1226"/>
                  <a:pt x="4960" y="1227"/>
                  <a:pt x="4955" y="1227"/>
                </a:cubicBezTo>
                <a:cubicBezTo>
                  <a:pt x="4925" y="1230"/>
                  <a:pt x="4892" y="1216"/>
                  <a:pt x="4866" y="1202"/>
                </a:cubicBezTo>
                <a:cubicBezTo>
                  <a:pt x="4808" y="1172"/>
                  <a:pt x="4755" y="1131"/>
                  <a:pt x="4708" y="1085"/>
                </a:cubicBezTo>
                <a:cubicBezTo>
                  <a:pt x="4688" y="1064"/>
                  <a:pt x="4667" y="1042"/>
                  <a:pt x="4654" y="1015"/>
                </a:cubicBezTo>
                <a:cubicBezTo>
                  <a:pt x="4646" y="999"/>
                  <a:pt x="4635" y="968"/>
                  <a:pt x="4650" y="952"/>
                </a:cubicBezTo>
                <a:moveTo>
                  <a:pt x="5015" y="1686"/>
                </a:moveTo>
                <a:cubicBezTo>
                  <a:pt x="5052" y="1705"/>
                  <a:pt x="5088" y="1727"/>
                  <a:pt x="5122" y="1751"/>
                </a:cubicBezTo>
                <a:cubicBezTo>
                  <a:pt x="5063" y="1726"/>
                  <a:pt x="5003" y="1704"/>
                  <a:pt x="4942" y="1686"/>
                </a:cubicBezTo>
                <a:cubicBezTo>
                  <a:pt x="4820" y="1650"/>
                  <a:pt x="4694" y="1630"/>
                  <a:pt x="4568" y="1623"/>
                </a:cubicBezTo>
                <a:cubicBezTo>
                  <a:pt x="4565" y="1606"/>
                  <a:pt x="4560" y="1589"/>
                  <a:pt x="4556" y="1573"/>
                </a:cubicBezTo>
                <a:cubicBezTo>
                  <a:pt x="4555" y="1563"/>
                  <a:pt x="4554" y="1553"/>
                  <a:pt x="4554" y="1544"/>
                </a:cubicBezTo>
                <a:cubicBezTo>
                  <a:pt x="4559" y="1545"/>
                  <a:pt x="4565" y="1546"/>
                  <a:pt x="4570" y="1546"/>
                </a:cubicBezTo>
                <a:cubicBezTo>
                  <a:pt x="4725" y="1569"/>
                  <a:pt x="4877" y="1611"/>
                  <a:pt x="5015" y="1686"/>
                </a:cubicBezTo>
                <a:moveTo>
                  <a:pt x="5380" y="2053"/>
                </a:moveTo>
                <a:cubicBezTo>
                  <a:pt x="5386" y="2052"/>
                  <a:pt x="5390" y="2049"/>
                  <a:pt x="5395" y="2045"/>
                </a:cubicBezTo>
                <a:cubicBezTo>
                  <a:pt x="5489" y="1991"/>
                  <a:pt x="5584" y="1939"/>
                  <a:pt x="5679" y="1888"/>
                </a:cubicBezTo>
                <a:cubicBezTo>
                  <a:pt x="6073" y="1678"/>
                  <a:pt x="6480" y="1491"/>
                  <a:pt x="6898" y="1335"/>
                </a:cubicBezTo>
                <a:cubicBezTo>
                  <a:pt x="7084" y="1266"/>
                  <a:pt x="7275" y="1203"/>
                  <a:pt x="7470" y="1156"/>
                </a:cubicBezTo>
                <a:cubicBezTo>
                  <a:pt x="7442" y="1187"/>
                  <a:pt x="7414" y="1218"/>
                  <a:pt x="7384" y="1248"/>
                </a:cubicBezTo>
                <a:cubicBezTo>
                  <a:pt x="7342" y="1288"/>
                  <a:pt x="7298" y="1327"/>
                  <a:pt x="7253" y="1365"/>
                </a:cubicBezTo>
                <a:cubicBezTo>
                  <a:pt x="7165" y="1442"/>
                  <a:pt x="7077" y="1519"/>
                  <a:pt x="6984" y="1590"/>
                </a:cubicBezTo>
                <a:cubicBezTo>
                  <a:pt x="6817" y="1715"/>
                  <a:pt x="6638" y="1824"/>
                  <a:pt x="6438" y="1887"/>
                </a:cubicBezTo>
                <a:cubicBezTo>
                  <a:pt x="6330" y="1921"/>
                  <a:pt x="6218" y="1943"/>
                  <a:pt x="6107" y="1970"/>
                </a:cubicBezTo>
                <a:cubicBezTo>
                  <a:pt x="5998" y="1997"/>
                  <a:pt x="5888" y="2026"/>
                  <a:pt x="5779" y="2057"/>
                </a:cubicBezTo>
                <a:cubicBezTo>
                  <a:pt x="5564" y="2118"/>
                  <a:pt x="5351" y="2186"/>
                  <a:pt x="5142" y="2264"/>
                </a:cubicBezTo>
                <a:cubicBezTo>
                  <a:pt x="5044" y="2301"/>
                  <a:pt x="4946" y="2339"/>
                  <a:pt x="4850" y="2379"/>
                </a:cubicBezTo>
                <a:cubicBezTo>
                  <a:pt x="4933" y="2325"/>
                  <a:pt x="5016" y="2272"/>
                  <a:pt x="5100" y="2220"/>
                </a:cubicBezTo>
                <a:cubicBezTo>
                  <a:pt x="5193" y="2163"/>
                  <a:pt x="5286" y="2107"/>
                  <a:pt x="5380" y="2053"/>
                </a:cubicBezTo>
                <a:moveTo>
                  <a:pt x="6518" y="2254"/>
                </a:moveTo>
                <a:cubicBezTo>
                  <a:pt x="6442" y="2254"/>
                  <a:pt x="6365" y="2255"/>
                  <a:pt x="6289" y="2258"/>
                </a:cubicBezTo>
                <a:cubicBezTo>
                  <a:pt x="5978" y="2269"/>
                  <a:pt x="5668" y="2301"/>
                  <a:pt x="5362" y="2355"/>
                </a:cubicBezTo>
                <a:cubicBezTo>
                  <a:pt x="5127" y="2396"/>
                  <a:pt x="4896" y="2450"/>
                  <a:pt x="4667" y="2516"/>
                </a:cubicBezTo>
                <a:cubicBezTo>
                  <a:pt x="4743" y="2482"/>
                  <a:pt x="4818" y="2446"/>
                  <a:pt x="4894" y="2414"/>
                </a:cubicBezTo>
                <a:cubicBezTo>
                  <a:pt x="5009" y="2365"/>
                  <a:pt x="5127" y="2318"/>
                  <a:pt x="5245" y="2274"/>
                </a:cubicBezTo>
                <a:cubicBezTo>
                  <a:pt x="5457" y="2195"/>
                  <a:pt x="5671" y="2123"/>
                  <a:pt x="5890" y="2062"/>
                </a:cubicBezTo>
                <a:cubicBezTo>
                  <a:pt x="5999" y="2031"/>
                  <a:pt x="6108" y="2002"/>
                  <a:pt x="6218" y="1976"/>
                </a:cubicBezTo>
                <a:cubicBezTo>
                  <a:pt x="6247" y="1970"/>
                  <a:pt x="6276" y="1963"/>
                  <a:pt x="6304" y="1956"/>
                </a:cubicBezTo>
                <a:lnTo>
                  <a:pt x="6308" y="1959"/>
                </a:lnTo>
                <a:cubicBezTo>
                  <a:pt x="6329" y="1962"/>
                  <a:pt x="6350" y="1957"/>
                  <a:pt x="6371" y="1954"/>
                </a:cubicBezTo>
                <a:cubicBezTo>
                  <a:pt x="6393" y="1951"/>
                  <a:pt x="6415" y="1946"/>
                  <a:pt x="6437" y="1943"/>
                </a:cubicBezTo>
                <a:lnTo>
                  <a:pt x="6437" y="1943"/>
                </a:lnTo>
                <a:cubicBezTo>
                  <a:pt x="6468" y="1941"/>
                  <a:pt x="6498" y="1941"/>
                  <a:pt x="6529" y="1941"/>
                </a:cubicBezTo>
                <a:cubicBezTo>
                  <a:pt x="6600" y="1943"/>
                  <a:pt x="6672" y="1950"/>
                  <a:pt x="6742" y="1961"/>
                </a:cubicBezTo>
                <a:cubicBezTo>
                  <a:pt x="6810" y="1972"/>
                  <a:pt x="6879" y="1986"/>
                  <a:pt x="6945" y="2007"/>
                </a:cubicBezTo>
                <a:cubicBezTo>
                  <a:pt x="6983" y="2019"/>
                  <a:pt x="7021" y="2036"/>
                  <a:pt x="7049" y="2063"/>
                </a:cubicBezTo>
                <a:cubicBezTo>
                  <a:pt x="7051" y="2070"/>
                  <a:pt x="7057" y="2077"/>
                  <a:pt x="7064" y="2080"/>
                </a:cubicBezTo>
                <a:lnTo>
                  <a:pt x="7066" y="2081"/>
                </a:lnTo>
                <a:lnTo>
                  <a:pt x="7070" y="2085"/>
                </a:lnTo>
                <a:cubicBezTo>
                  <a:pt x="6971" y="2154"/>
                  <a:pt x="6867" y="2216"/>
                  <a:pt x="6746" y="2238"/>
                </a:cubicBezTo>
                <a:cubicBezTo>
                  <a:pt x="6671" y="2252"/>
                  <a:pt x="6594" y="2253"/>
                  <a:pt x="6518" y="2254"/>
                </a:cubicBezTo>
                <a:moveTo>
                  <a:pt x="7165" y="2459"/>
                </a:moveTo>
                <a:cubicBezTo>
                  <a:pt x="7072" y="2452"/>
                  <a:pt x="6977" y="2461"/>
                  <a:pt x="6884" y="2471"/>
                </a:cubicBezTo>
                <a:cubicBezTo>
                  <a:pt x="6789" y="2483"/>
                  <a:pt x="6694" y="2494"/>
                  <a:pt x="6598" y="2503"/>
                </a:cubicBezTo>
                <a:cubicBezTo>
                  <a:pt x="6501" y="2512"/>
                  <a:pt x="6404" y="2520"/>
                  <a:pt x="6307" y="2526"/>
                </a:cubicBezTo>
                <a:cubicBezTo>
                  <a:pt x="6258" y="2530"/>
                  <a:pt x="6208" y="2533"/>
                  <a:pt x="6159" y="2535"/>
                </a:cubicBezTo>
                <a:cubicBezTo>
                  <a:pt x="6152" y="2536"/>
                  <a:pt x="6145" y="2536"/>
                  <a:pt x="6139" y="2536"/>
                </a:cubicBezTo>
                <a:cubicBezTo>
                  <a:pt x="6131" y="2535"/>
                  <a:pt x="6123" y="2533"/>
                  <a:pt x="6116" y="2531"/>
                </a:cubicBezTo>
                <a:cubicBezTo>
                  <a:pt x="6033" y="2516"/>
                  <a:pt x="5948" y="2514"/>
                  <a:pt x="5864" y="2518"/>
                </a:cubicBezTo>
                <a:cubicBezTo>
                  <a:pt x="5777" y="2522"/>
                  <a:pt x="5689" y="2529"/>
                  <a:pt x="5602" y="2535"/>
                </a:cubicBezTo>
                <a:cubicBezTo>
                  <a:pt x="5537" y="2539"/>
                  <a:pt x="5472" y="2545"/>
                  <a:pt x="5407" y="2550"/>
                </a:cubicBezTo>
                <a:cubicBezTo>
                  <a:pt x="5278" y="2554"/>
                  <a:pt x="5150" y="2561"/>
                  <a:pt x="5022" y="2563"/>
                </a:cubicBezTo>
                <a:cubicBezTo>
                  <a:pt x="4932" y="2564"/>
                  <a:pt x="4843" y="2563"/>
                  <a:pt x="4754" y="2562"/>
                </a:cubicBezTo>
                <a:cubicBezTo>
                  <a:pt x="4996" y="2495"/>
                  <a:pt x="5241" y="2442"/>
                  <a:pt x="5489" y="2403"/>
                </a:cubicBezTo>
                <a:cubicBezTo>
                  <a:pt x="5793" y="2355"/>
                  <a:pt x="6100" y="2329"/>
                  <a:pt x="6408" y="2323"/>
                </a:cubicBezTo>
                <a:cubicBezTo>
                  <a:pt x="6520" y="2321"/>
                  <a:pt x="6635" y="2326"/>
                  <a:pt x="6746" y="2307"/>
                </a:cubicBezTo>
                <a:cubicBezTo>
                  <a:pt x="6802" y="2308"/>
                  <a:pt x="6857" y="2310"/>
                  <a:pt x="6913" y="2313"/>
                </a:cubicBezTo>
                <a:cubicBezTo>
                  <a:pt x="6985" y="2316"/>
                  <a:pt x="7059" y="2324"/>
                  <a:pt x="7129" y="2343"/>
                </a:cubicBezTo>
                <a:cubicBezTo>
                  <a:pt x="7246" y="2375"/>
                  <a:pt x="7351" y="2435"/>
                  <a:pt x="7440" y="2517"/>
                </a:cubicBezTo>
                <a:lnTo>
                  <a:pt x="7439" y="2519"/>
                </a:lnTo>
                <a:lnTo>
                  <a:pt x="7436" y="2525"/>
                </a:lnTo>
                <a:lnTo>
                  <a:pt x="7436" y="2525"/>
                </a:lnTo>
                <a:lnTo>
                  <a:pt x="7436" y="2527"/>
                </a:lnTo>
                <a:lnTo>
                  <a:pt x="7436" y="2527"/>
                </a:lnTo>
                <a:cubicBezTo>
                  <a:pt x="7352" y="2482"/>
                  <a:pt x="7259" y="2465"/>
                  <a:pt x="7165" y="2459"/>
                </a:cubicBezTo>
                <a:moveTo>
                  <a:pt x="7040" y="2949"/>
                </a:moveTo>
                <a:cubicBezTo>
                  <a:pt x="7003" y="2963"/>
                  <a:pt x="6964" y="2974"/>
                  <a:pt x="6926" y="2985"/>
                </a:cubicBezTo>
                <a:cubicBezTo>
                  <a:pt x="6812" y="3015"/>
                  <a:pt x="6695" y="3032"/>
                  <a:pt x="6577" y="3037"/>
                </a:cubicBezTo>
                <a:cubicBezTo>
                  <a:pt x="6539" y="3038"/>
                  <a:pt x="6501" y="3038"/>
                  <a:pt x="6462" y="3037"/>
                </a:cubicBezTo>
                <a:cubicBezTo>
                  <a:pt x="6460" y="3010"/>
                  <a:pt x="6437" y="2982"/>
                  <a:pt x="6423" y="2959"/>
                </a:cubicBezTo>
                <a:cubicBezTo>
                  <a:pt x="6406" y="2931"/>
                  <a:pt x="6389" y="2902"/>
                  <a:pt x="6372" y="2874"/>
                </a:cubicBezTo>
                <a:cubicBezTo>
                  <a:pt x="6336" y="2816"/>
                  <a:pt x="6300" y="2759"/>
                  <a:pt x="6262" y="2703"/>
                </a:cubicBezTo>
                <a:cubicBezTo>
                  <a:pt x="6234" y="2660"/>
                  <a:pt x="6207" y="2613"/>
                  <a:pt x="6167" y="2579"/>
                </a:cubicBezTo>
                <a:lnTo>
                  <a:pt x="6171" y="2580"/>
                </a:lnTo>
                <a:cubicBezTo>
                  <a:pt x="6332" y="2621"/>
                  <a:pt x="6487" y="2683"/>
                  <a:pt x="6639" y="2751"/>
                </a:cubicBezTo>
                <a:cubicBezTo>
                  <a:pt x="6714" y="2784"/>
                  <a:pt x="6789" y="2820"/>
                  <a:pt x="6863" y="2856"/>
                </a:cubicBezTo>
                <a:cubicBezTo>
                  <a:pt x="6923" y="2885"/>
                  <a:pt x="6981" y="2917"/>
                  <a:pt x="7040" y="2949"/>
                </a:cubicBezTo>
                <a:moveTo>
                  <a:pt x="6851" y="2803"/>
                </a:moveTo>
                <a:cubicBezTo>
                  <a:pt x="6768" y="2763"/>
                  <a:pt x="6684" y="2724"/>
                  <a:pt x="6599" y="2688"/>
                </a:cubicBezTo>
                <a:cubicBezTo>
                  <a:pt x="6482" y="2639"/>
                  <a:pt x="6359" y="2592"/>
                  <a:pt x="6235" y="2559"/>
                </a:cubicBezTo>
                <a:cubicBezTo>
                  <a:pt x="6269" y="2558"/>
                  <a:pt x="6303" y="2556"/>
                  <a:pt x="6336" y="2554"/>
                </a:cubicBezTo>
                <a:cubicBezTo>
                  <a:pt x="6525" y="2544"/>
                  <a:pt x="6713" y="2524"/>
                  <a:pt x="6901" y="2505"/>
                </a:cubicBezTo>
                <a:cubicBezTo>
                  <a:pt x="6993" y="2495"/>
                  <a:pt x="7085" y="2488"/>
                  <a:pt x="7177" y="2495"/>
                </a:cubicBezTo>
                <a:cubicBezTo>
                  <a:pt x="7218" y="2499"/>
                  <a:pt x="7259" y="2507"/>
                  <a:pt x="7299" y="2519"/>
                </a:cubicBezTo>
                <a:lnTo>
                  <a:pt x="7302" y="2523"/>
                </a:lnTo>
                <a:cubicBezTo>
                  <a:pt x="7315" y="2530"/>
                  <a:pt x="7327" y="2539"/>
                  <a:pt x="7337" y="2550"/>
                </a:cubicBezTo>
                <a:cubicBezTo>
                  <a:pt x="7348" y="2561"/>
                  <a:pt x="7356" y="2571"/>
                  <a:pt x="7363" y="2582"/>
                </a:cubicBezTo>
                <a:cubicBezTo>
                  <a:pt x="7375" y="2598"/>
                  <a:pt x="7383" y="2613"/>
                  <a:pt x="7389" y="2630"/>
                </a:cubicBezTo>
                <a:cubicBezTo>
                  <a:pt x="7372" y="2671"/>
                  <a:pt x="7357" y="2712"/>
                  <a:pt x="7332" y="2749"/>
                </a:cubicBezTo>
                <a:cubicBezTo>
                  <a:pt x="7302" y="2793"/>
                  <a:pt x="7261" y="2830"/>
                  <a:pt x="7217" y="2860"/>
                </a:cubicBezTo>
                <a:cubicBezTo>
                  <a:pt x="7181" y="2885"/>
                  <a:pt x="7143" y="2905"/>
                  <a:pt x="7103" y="2923"/>
                </a:cubicBezTo>
                <a:cubicBezTo>
                  <a:pt x="7019" y="2882"/>
                  <a:pt x="6935" y="2843"/>
                  <a:pt x="6851" y="2803"/>
                </a:cubicBezTo>
                <a:moveTo>
                  <a:pt x="7491" y="1257"/>
                </a:moveTo>
                <a:lnTo>
                  <a:pt x="7494" y="1255"/>
                </a:lnTo>
                <a:cubicBezTo>
                  <a:pt x="7509" y="1248"/>
                  <a:pt x="7525" y="1241"/>
                  <a:pt x="7540" y="1234"/>
                </a:cubicBezTo>
                <a:cubicBezTo>
                  <a:pt x="7579" y="1215"/>
                  <a:pt x="7618" y="1196"/>
                  <a:pt x="7655" y="1174"/>
                </a:cubicBezTo>
                <a:cubicBezTo>
                  <a:pt x="7691" y="1153"/>
                  <a:pt x="7730" y="1130"/>
                  <a:pt x="7759" y="1101"/>
                </a:cubicBezTo>
                <a:lnTo>
                  <a:pt x="7760" y="1100"/>
                </a:lnTo>
                <a:cubicBezTo>
                  <a:pt x="7916" y="1077"/>
                  <a:pt x="8074" y="1066"/>
                  <a:pt x="8233" y="1073"/>
                </a:cubicBezTo>
                <a:cubicBezTo>
                  <a:pt x="8270" y="1074"/>
                  <a:pt x="8307" y="1077"/>
                  <a:pt x="8344" y="1080"/>
                </a:cubicBezTo>
                <a:cubicBezTo>
                  <a:pt x="8339" y="1081"/>
                  <a:pt x="8335" y="1082"/>
                  <a:pt x="8330" y="1083"/>
                </a:cubicBezTo>
                <a:cubicBezTo>
                  <a:pt x="8267" y="1101"/>
                  <a:pt x="8211" y="1136"/>
                  <a:pt x="8160" y="1177"/>
                </a:cubicBezTo>
                <a:cubicBezTo>
                  <a:pt x="8105" y="1220"/>
                  <a:pt x="8056" y="1269"/>
                  <a:pt x="8005" y="1317"/>
                </a:cubicBezTo>
                <a:cubicBezTo>
                  <a:pt x="7951" y="1368"/>
                  <a:pt x="7895" y="1419"/>
                  <a:pt x="7839" y="1469"/>
                </a:cubicBezTo>
                <a:cubicBezTo>
                  <a:pt x="7637" y="1649"/>
                  <a:pt x="7428" y="1821"/>
                  <a:pt x="7210" y="1983"/>
                </a:cubicBezTo>
                <a:cubicBezTo>
                  <a:pt x="7181" y="2000"/>
                  <a:pt x="7150" y="2011"/>
                  <a:pt x="7115" y="2010"/>
                </a:cubicBezTo>
                <a:cubicBezTo>
                  <a:pt x="7075" y="2009"/>
                  <a:pt x="7037" y="1996"/>
                  <a:pt x="6999" y="1984"/>
                </a:cubicBezTo>
                <a:cubicBezTo>
                  <a:pt x="6923" y="1960"/>
                  <a:pt x="6847" y="1938"/>
                  <a:pt x="6768" y="1923"/>
                </a:cubicBezTo>
                <a:cubicBezTo>
                  <a:pt x="6691" y="1908"/>
                  <a:pt x="6610" y="1896"/>
                  <a:pt x="6531" y="1899"/>
                </a:cubicBezTo>
                <a:cubicBezTo>
                  <a:pt x="6521" y="1899"/>
                  <a:pt x="6512" y="1900"/>
                  <a:pt x="6502" y="1901"/>
                </a:cubicBezTo>
                <a:cubicBezTo>
                  <a:pt x="6518" y="1896"/>
                  <a:pt x="6533" y="1891"/>
                  <a:pt x="6549" y="1885"/>
                </a:cubicBezTo>
                <a:cubicBezTo>
                  <a:pt x="6742" y="1810"/>
                  <a:pt x="6908" y="1687"/>
                  <a:pt x="7067" y="1558"/>
                </a:cubicBezTo>
                <a:cubicBezTo>
                  <a:pt x="7148" y="1492"/>
                  <a:pt x="7227" y="1423"/>
                  <a:pt x="7306" y="1354"/>
                </a:cubicBezTo>
                <a:lnTo>
                  <a:pt x="7309" y="1354"/>
                </a:lnTo>
                <a:cubicBezTo>
                  <a:pt x="7348" y="1334"/>
                  <a:pt x="7385" y="1309"/>
                  <a:pt x="7425" y="1289"/>
                </a:cubicBezTo>
                <a:cubicBezTo>
                  <a:pt x="7446" y="1278"/>
                  <a:pt x="7468" y="1267"/>
                  <a:pt x="7489" y="1257"/>
                </a:cubicBezTo>
                <a:lnTo>
                  <a:pt x="7491" y="1257"/>
                </a:lnTo>
                <a:moveTo>
                  <a:pt x="8745" y="1215"/>
                </a:moveTo>
                <a:cubicBezTo>
                  <a:pt x="8734" y="1167"/>
                  <a:pt x="8711" y="1121"/>
                  <a:pt x="8671" y="1090"/>
                </a:cubicBezTo>
                <a:cubicBezTo>
                  <a:pt x="8629" y="1059"/>
                  <a:pt x="8578" y="1047"/>
                  <a:pt x="8528" y="1038"/>
                </a:cubicBezTo>
                <a:cubicBezTo>
                  <a:pt x="8412" y="1016"/>
                  <a:pt x="8295" y="1005"/>
                  <a:pt x="8177" y="1003"/>
                </a:cubicBezTo>
                <a:cubicBezTo>
                  <a:pt x="7702" y="994"/>
                  <a:pt x="7236" y="1131"/>
                  <a:pt x="6797" y="1301"/>
                </a:cubicBezTo>
                <a:cubicBezTo>
                  <a:pt x="6366" y="1467"/>
                  <a:pt x="5946" y="1663"/>
                  <a:pt x="5541" y="1885"/>
                </a:cubicBezTo>
                <a:cubicBezTo>
                  <a:pt x="5506" y="1904"/>
                  <a:pt x="5471" y="1924"/>
                  <a:pt x="5436" y="1943"/>
                </a:cubicBezTo>
                <a:cubicBezTo>
                  <a:pt x="5448" y="1929"/>
                  <a:pt x="5458" y="1914"/>
                  <a:pt x="5469" y="1899"/>
                </a:cubicBezTo>
                <a:cubicBezTo>
                  <a:pt x="5487" y="1874"/>
                  <a:pt x="5504" y="1848"/>
                  <a:pt x="5520" y="1821"/>
                </a:cubicBezTo>
                <a:cubicBezTo>
                  <a:pt x="5554" y="1766"/>
                  <a:pt x="5582" y="1709"/>
                  <a:pt x="5609" y="1651"/>
                </a:cubicBezTo>
                <a:cubicBezTo>
                  <a:pt x="5623" y="1622"/>
                  <a:pt x="5638" y="1593"/>
                  <a:pt x="5656" y="1566"/>
                </a:cubicBezTo>
                <a:cubicBezTo>
                  <a:pt x="5673" y="1540"/>
                  <a:pt x="5694" y="1517"/>
                  <a:pt x="5712" y="1492"/>
                </a:cubicBezTo>
                <a:cubicBezTo>
                  <a:pt x="5733" y="1463"/>
                  <a:pt x="5749" y="1431"/>
                  <a:pt x="5762" y="1398"/>
                </a:cubicBezTo>
                <a:cubicBezTo>
                  <a:pt x="5767" y="1395"/>
                  <a:pt x="5772" y="1390"/>
                  <a:pt x="5775" y="1384"/>
                </a:cubicBezTo>
                <a:cubicBezTo>
                  <a:pt x="5781" y="1369"/>
                  <a:pt x="5790" y="1357"/>
                  <a:pt x="5801" y="1346"/>
                </a:cubicBezTo>
                <a:cubicBezTo>
                  <a:pt x="5811" y="1341"/>
                  <a:pt x="5822" y="1338"/>
                  <a:pt x="5832" y="1336"/>
                </a:cubicBezTo>
                <a:cubicBezTo>
                  <a:pt x="5861" y="1329"/>
                  <a:pt x="5891" y="1322"/>
                  <a:pt x="5920" y="1315"/>
                </a:cubicBezTo>
                <a:cubicBezTo>
                  <a:pt x="5978" y="1301"/>
                  <a:pt x="6037" y="1288"/>
                  <a:pt x="6095" y="1275"/>
                </a:cubicBezTo>
                <a:cubicBezTo>
                  <a:pt x="6154" y="1262"/>
                  <a:pt x="6213" y="1249"/>
                  <a:pt x="6273" y="1240"/>
                </a:cubicBezTo>
                <a:cubicBezTo>
                  <a:pt x="6324" y="1232"/>
                  <a:pt x="6380" y="1232"/>
                  <a:pt x="6424" y="1201"/>
                </a:cubicBezTo>
                <a:cubicBezTo>
                  <a:pt x="6430" y="1197"/>
                  <a:pt x="6434" y="1192"/>
                  <a:pt x="6436" y="1187"/>
                </a:cubicBezTo>
                <a:lnTo>
                  <a:pt x="6440" y="1184"/>
                </a:lnTo>
                <a:cubicBezTo>
                  <a:pt x="6449" y="1175"/>
                  <a:pt x="6457" y="1165"/>
                  <a:pt x="6464" y="1155"/>
                </a:cubicBezTo>
                <a:cubicBezTo>
                  <a:pt x="6477" y="1134"/>
                  <a:pt x="6486" y="1111"/>
                  <a:pt x="6490" y="1087"/>
                </a:cubicBezTo>
                <a:cubicBezTo>
                  <a:pt x="6492" y="1076"/>
                  <a:pt x="6489" y="1066"/>
                  <a:pt x="6478" y="1059"/>
                </a:cubicBezTo>
                <a:cubicBezTo>
                  <a:pt x="6468" y="1052"/>
                  <a:pt x="6457" y="1056"/>
                  <a:pt x="6448" y="1063"/>
                </a:cubicBezTo>
                <a:cubicBezTo>
                  <a:pt x="6419" y="1085"/>
                  <a:pt x="6397" y="1116"/>
                  <a:pt x="6382" y="1149"/>
                </a:cubicBezTo>
                <a:cubicBezTo>
                  <a:pt x="6276" y="1164"/>
                  <a:pt x="6170" y="1183"/>
                  <a:pt x="6065" y="1206"/>
                </a:cubicBezTo>
                <a:cubicBezTo>
                  <a:pt x="5963" y="1229"/>
                  <a:pt x="5855" y="1250"/>
                  <a:pt x="5759" y="1292"/>
                </a:cubicBezTo>
                <a:cubicBezTo>
                  <a:pt x="5754" y="1292"/>
                  <a:pt x="5749" y="1294"/>
                  <a:pt x="5744" y="1298"/>
                </a:cubicBezTo>
                <a:lnTo>
                  <a:pt x="5739" y="1300"/>
                </a:lnTo>
                <a:cubicBezTo>
                  <a:pt x="5733" y="1303"/>
                  <a:pt x="5730" y="1308"/>
                  <a:pt x="5730" y="1314"/>
                </a:cubicBezTo>
                <a:cubicBezTo>
                  <a:pt x="5649" y="1410"/>
                  <a:pt x="5571" y="1509"/>
                  <a:pt x="5504" y="1615"/>
                </a:cubicBezTo>
                <a:cubicBezTo>
                  <a:pt x="5450" y="1701"/>
                  <a:pt x="5394" y="1796"/>
                  <a:pt x="5374" y="1898"/>
                </a:cubicBezTo>
                <a:cubicBezTo>
                  <a:pt x="5369" y="1885"/>
                  <a:pt x="5363" y="1873"/>
                  <a:pt x="5357" y="1860"/>
                </a:cubicBezTo>
                <a:cubicBezTo>
                  <a:pt x="5311" y="1759"/>
                  <a:pt x="5246" y="1667"/>
                  <a:pt x="5168" y="1588"/>
                </a:cubicBezTo>
                <a:cubicBezTo>
                  <a:pt x="5128" y="1547"/>
                  <a:pt x="5084" y="1511"/>
                  <a:pt x="5038" y="1479"/>
                </a:cubicBezTo>
                <a:cubicBezTo>
                  <a:pt x="5023" y="1468"/>
                  <a:pt x="5008" y="1457"/>
                  <a:pt x="4991" y="1447"/>
                </a:cubicBezTo>
                <a:cubicBezTo>
                  <a:pt x="4991" y="1443"/>
                  <a:pt x="4991" y="1438"/>
                  <a:pt x="4990" y="1434"/>
                </a:cubicBezTo>
                <a:cubicBezTo>
                  <a:pt x="5009" y="1422"/>
                  <a:pt x="5025" y="1406"/>
                  <a:pt x="5037" y="1387"/>
                </a:cubicBezTo>
                <a:cubicBezTo>
                  <a:pt x="5066" y="1342"/>
                  <a:pt x="5066" y="1285"/>
                  <a:pt x="5059" y="1234"/>
                </a:cubicBezTo>
                <a:cubicBezTo>
                  <a:pt x="5044" y="1134"/>
                  <a:pt x="4984" y="1044"/>
                  <a:pt x="4910" y="977"/>
                </a:cubicBezTo>
                <a:cubicBezTo>
                  <a:pt x="4872" y="942"/>
                  <a:pt x="4830" y="912"/>
                  <a:pt x="4786" y="885"/>
                </a:cubicBezTo>
                <a:cubicBezTo>
                  <a:pt x="4781" y="882"/>
                  <a:pt x="4776" y="879"/>
                  <a:pt x="4772" y="876"/>
                </a:cubicBezTo>
                <a:cubicBezTo>
                  <a:pt x="4845" y="876"/>
                  <a:pt x="4920" y="858"/>
                  <a:pt x="4987" y="836"/>
                </a:cubicBezTo>
                <a:cubicBezTo>
                  <a:pt x="5029" y="822"/>
                  <a:pt x="5069" y="804"/>
                  <a:pt x="5108" y="784"/>
                </a:cubicBezTo>
                <a:cubicBezTo>
                  <a:pt x="5145" y="764"/>
                  <a:pt x="5186" y="742"/>
                  <a:pt x="5219" y="716"/>
                </a:cubicBezTo>
                <a:cubicBezTo>
                  <a:pt x="5288" y="663"/>
                  <a:pt x="5347" y="595"/>
                  <a:pt x="5396" y="523"/>
                </a:cubicBezTo>
                <a:cubicBezTo>
                  <a:pt x="5447" y="449"/>
                  <a:pt x="5487" y="369"/>
                  <a:pt x="5520" y="286"/>
                </a:cubicBezTo>
                <a:cubicBezTo>
                  <a:pt x="5536" y="244"/>
                  <a:pt x="5551" y="201"/>
                  <a:pt x="5562" y="157"/>
                </a:cubicBezTo>
                <a:cubicBezTo>
                  <a:pt x="5574" y="111"/>
                  <a:pt x="5580" y="63"/>
                  <a:pt x="5563" y="18"/>
                </a:cubicBezTo>
                <a:cubicBezTo>
                  <a:pt x="5557" y="0"/>
                  <a:pt x="5537" y="-6"/>
                  <a:pt x="5523" y="7"/>
                </a:cubicBezTo>
                <a:cubicBezTo>
                  <a:pt x="5454" y="68"/>
                  <a:pt x="5436" y="171"/>
                  <a:pt x="5477" y="253"/>
                </a:cubicBezTo>
                <a:cubicBezTo>
                  <a:pt x="5470" y="271"/>
                  <a:pt x="5462" y="290"/>
                  <a:pt x="5454" y="308"/>
                </a:cubicBezTo>
                <a:cubicBezTo>
                  <a:pt x="5422" y="382"/>
                  <a:pt x="5382" y="453"/>
                  <a:pt x="5333" y="519"/>
                </a:cubicBezTo>
                <a:cubicBezTo>
                  <a:pt x="5284" y="585"/>
                  <a:pt x="5224" y="639"/>
                  <a:pt x="5164" y="696"/>
                </a:cubicBezTo>
                <a:cubicBezTo>
                  <a:pt x="5104" y="752"/>
                  <a:pt x="5023" y="793"/>
                  <a:pt x="4946" y="818"/>
                </a:cubicBezTo>
                <a:cubicBezTo>
                  <a:pt x="4874" y="842"/>
                  <a:pt x="4801" y="847"/>
                  <a:pt x="4727" y="849"/>
                </a:cubicBezTo>
                <a:cubicBezTo>
                  <a:pt x="4701" y="835"/>
                  <a:pt x="4674" y="822"/>
                  <a:pt x="4646" y="813"/>
                </a:cubicBezTo>
                <a:cubicBezTo>
                  <a:pt x="4630" y="808"/>
                  <a:pt x="4614" y="805"/>
                  <a:pt x="4597" y="804"/>
                </a:cubicBezTo>
                <a:cubicBezTo>
                  <a:pt x="4535" y="745"/>
                  <a:pt x="4450" y="710"/>
                  <a:pt x="4364" y="713"/>
                </a:cubicBezTo>
                <a:cubicBezTo>
                  <a:pt x="4291" y="715"/>
                  <a:pt x="4203" y="745"/>
                  <a:pt x="4156" y="805"/>
                </a:cubicBezTo>
                <a:cubicBezTo>
                  <a:pt x="4143" y="807"/>
                  <a:pt x="4131" y="809"/>
                  <a:pt x="4119" y="813"/>
                </a:cubicBezTo>
                <a:cubicBezTo>
                  <a:pt x="4090" y="822"/>
                  <a:pt x="4064" y="835"/>
                  <a:pt x="4038" y="849"/>
                </a:cubicBezTo>
                <a:cubicBezTo>
                  <a:pt x="3963" y="847"/>
                  <a:pt x="3890" y="842"/>
                  <a:pt x="3819" y="818"/>
                </a:cubicBezTo>
                <a:cubicBezTo>
                  <a:pt x="3742" y="793"/>
                  <a:pt x="3660" y="752"/>
                  <a:pt x="3601" y="696"/>
                </a:cubicBezTo>
                <a:cubicBezTo>
                  <a:pt x="3541" y="639"/>
                  <a:pt x="3480" y="585"/>
                  <a:pt x="3431" y="519"/>
                </a:cubicBezTo>
                <a:cubicBezTo>
                  <a:pt x="3383" y="453"/>
                  <a:pt x="3343" y="382"/>
                  <a:pt x="3310" y="308"/>
                </a:cubicBezTo>
                <a:cubicBezTo>
                  <a:pt x="3302" y="290"/>
                  <a:pt x="3295" y="271"/>
                  <a:pt x="3288" y="253"/>
                </a:cubicBezTo>
                <a:cubicBezTo>
                  <a:pt x="3329" y="171"/>
                  <a:pt x="3310" y="68"/>
                  <a:pt x="3242" y="7"/>
                </a:cubicBezTo>
                <a:cubicBezTo>
                  <a:pt x="3227" y="-6"/>
                  <a:pt x="3208" y="0"/>
                  <a:pt x="3201" y="18"/>
                </a:cubicBezTo>
                <a:cubicBezTo>
                  <a:pt x="3185" y="63"/>
                  <a:pt x="3190" y="111"/>
                  <a:pt x="3202" y="157"/>
                </a:cubicBezTo>
                <a:cubicBezTo>
                  <a:pt x="3213" y="201"/>
                  <a:pt x="3228" y="244"/>
                  <a:pt x="3245" y="286"/>
                </a:cubicBezTo>
                <a:cubicBezTo>
                  <a:pt x="3277" y="369"/>
                  <a:pt x="3318" y="449"/>
                  <a:pt x="3368" y="523"/>
                </a:cubicBezTo>
                <a:cubicBezTo>
                  <a:pt x="3418" y="595"/>
                  <a:pt x="3476" y="663"/>
                  <a:pt x="3545" y="716"/>
                </a:cubicBezTo>
                <a:cubicBezTo>
                  <a:pt x="3579" y="742"/>
                  <a:pt x="3619" y="764"/>
                  <a:pt x="3657" y="784"/>
                </a:cubicBezTo>
                <a:cubicBezTo>
                  <a:pt x="3695" y="804"/>
                  <a:pt x="3736" y="822"/>
                  <a:pt x="3777" y="836"/>
                </a:cubicBezTo>
                <a:cubicBezTo>
                  <a:pt x="3845" y="858"/>
                  <a:pt x="3920" y="876"/>
                  <a:pt x="3993" y="876"/>
                </a:cubicBezTo>
                <a:cubicBezTo>
                  <a:pt x="3988" y="879"/>
                  <a:pt x="3983" y="882"/>
                  <a:pt x="3978" y="885"/>
                </a:cubicBezTo>
                <a:cubicBezTo>
                  <a:pt x="3935" y="912"/>
                  <a:pt x="3893" y="942"/>
                  <a:pt x="3855" y="977"/>
                </a:cubicBezTo>
                <a:cubicBezTo>
                  <a:pt x="3781" y="1044"/>
                  <a:pt x="3720" y="1134"/>
                  <a:pt x="3706" y="1234"/>
                </a:cubicBezTo>
                <a:cubicBezTo>
                  <a:pt x="3698" y="1285"/>
                  <a:pt x="3698" y="1342"/>
                  <a:pt x="3727" y="1387"/>
                </a:cubicBezTo>
                <a:cubicBezTo>
                  <a:pt x="3740" y="1406"/>
                  <a:pt x="3756" y="1422"/>
                  <a:pt x="3775" y="1434"/>
                </a:cubicBezTo>
                <a:cubicBezTo>
                  <a:pt x="3773" y="1438"/>
                  <a:pt x="3773" y="1443"/>
                  <a:pt x="3773" y="1447"/>
                </a:cubicBezTo>
                <a:cubicBezTo>
                  <a:pt x="3757" y="1457"/>
                  <a:pt x="3741" y="1468"/>
                  <a:pt x="3727" y="1479"/>
                </a:cubicBezTo>
                <a:cubicBezTo>
                  <a:pt x="3680" y="1511"/>
                  <a:pt x="3637" y="1547"/>
                  <a:pt x="3597" y="1588"/>
                </a:cubicBezTo>
                <a:cubicBezTo>
                  <a:pt x="3519" y="1667"/>
                  <a:pt x="3454" y="1759"/>
                  <a:pt x="3407" y="1860"/>
                </a:cubicBezTo>
                <a:cubicBezTo>
                  <a:pt x="3401" y="1873"/>
                  <a:pt x="3396" y="1885"/>
                  <a:pt x="3390" y="1898"/>
                </a:cubicBezTo>
                <a:cubicBezTo>
                  <a:pt x="3371" y="1796"/>
                  <a:pt x="3315" y="1701"/>
                  <a:pt x="3260" y="1615"/>
                </a:cubicBezTo>
                <a:cubicBezTo>
                  <a:pt x="3193" y="1509"/>
                  <a:pt x="3116" y="1410"/>
                  <a:pt x="3035" y="1314"/>
                </a:cubicBezTo>
                <a:cubicBezTo>
                  <a:pt x="3034" y="1308"/>
                  <a:pt x="3031" y="1303"/>
                  <a:pt x="3025" y="1300"/>
                </a:cubicBezTo>
                <a:lnTo>
                  <a:pt x="3020" y="1298"/>
                </a:lnTo>
                <a:cubicBezTo>
                  <a:pt x="3016" y="1294"/>
                  <a:pt x="3011" y="1292"/>
                  <a:pt x="3006" y="1292"/>
                </a:cubicBezTo>
                <a:cubicBezTo>
                  <a:pt x="2910" y="1250"/>
                  <a:pt x="2802" y="1229"/>
                  <a:pt x="2700" y="1206"/>
                </a:cubicBezTo>
                <a:cubicBezTo>
                  <a:pt x="2595" y="1183"/>
                  <a:pt x="2489" y="1164"/>
                  <a:pt x="2382" y="1149"/>
                </a:cubicBezTo>
                <a:cubicBezTo>
                  <a:pt x="2367" y="1116"/>
                  <a:pt x="2345" y="1085"/>
                  <a:pt x="2316" y="1063"/>
                </a:cubicBezTo>
                <a:cubicBezTo>
                  <a:pt x="2308" y="1056"/>
                  <a:pt x="2296" y="1052"/>
                  <a:pt x="2286" y="1059"/>
                </a:cubicBezTo>
                <a:cubicBezTo>
                  <a:pt x="2276" y="1066"/>
                  <a:pt x="2273" y="1076"/>
                  <a:pt x="2274" y="1087"/>
                </a:cubicBezTo>
                <a:cubicBezTo>
                  <a:pt x="2278" y="1111"/>
                  <a:pt x="2287" y="1134"/>
                  <a:pt x="2300" y="1155"/>
                </a:cubicBezTo>
                <a:cubicBezTo>
                  <a:pt x="2307" y="1165"/>
                  <a:pt x="2315" y="1175"/>
                  <a:pt x="2325" y="1184"/>
                </a:cubicBezTo>
                <a:lnTo>
                  <a:pt x="2328" y="1187"/>
                </a:lnTo>
                <a:cubicBezTo>
                  <a:pt x="2331" y="1192"/>
                  <a:pt x="2334" y="1197"/>
                  <a:pt x="2340" y="1201"/>
                </a:cubicBezTo>
                <a:cubicBezTo>
                  <a:pt x="2385" y="1232"/>
                  <a:pt x="2440" y="1232"/>
                  <a:pt x="2492" y="1240"/>
                </a:cubicBezTo>
                <a:cubicBezTo>
                  <a:pt x="2552" y="1249"/>
                  <a:pt x="2611" y="1262"/>
                  <a:pt x="2670" y="1275"/>
                </a:cubicBezTo>
                <a:cubicBezTo>
                  <a:pt x="2728" y="1288"/>
                  <a:pt x="2786" y="1301"/>
                  <a:pt x="2844" y="1315"/>
                </a:cubicBezTo>
                <a:cubicBezTo>
                  <a:pt x="2874" y="1322"/>
                  <a:pt x="2903" y="1329"/>
                  <a:pt x="2933" y="1336"/>
                </a:cubicBezTo>
                <a:cubicBezTo>
                  <a:pt x="2942" y="1338"/>
                  <a:pt x="2954" y="1341"/>
                  <a:pt x="2964" y="1346"/>
                </a:cubicBezTo>
                <a:cubicBezTo>
                  <a:pt x="2974" y="1357"/>
                  <a:pt x="2983" y="1369"/>
                  <a:pt x="2990" y="1384"/>
                </a:cubicBezTo>
                <a:cubicBezTo>
                  <a:pt x="2993" y="1390"/>
                  <a:pt x="2997" y="1395"/>
                  <a:pt x="3002" y="1398"/>
                </a:cubicBezTo>
                <a:cubicBezTo>
                  <a:pt x="3016" y="1431"/>
                  <a:pt x="3032" y="1463"/>
                  <a:pt x="3052" y="1492"/>
                </a:cubicBezTo>
                <a:cubicBezTo>
                  <a:pt x="3070" y="1517"/>
                  <a:pt x="3091" y="1540"/>
                  <a:pt x="3109" y="1566"/>
                </a:cubicBezTo>
                <a:cubicBezTo>
                  <a:pt x="3127" y="1593"/>
                  <a:pt x="3142" y="1622"/>
                  <a:pt x="3155" y="1651"/>
                </a:cubicBezTo>
                <a:cubicBezTo>
                  <a:pt x="3183" y="1709"/>
                  <a:pt x="3211" y="1766"/>
                  <a:pt x="3244" y="1821"/>
                </a:cubicBezTo>
                <a:cubicBezTo>
                  <a:pt x="3261" y="1848"/>
                  <a:pt x="3278" y="1874"/>
                  <a:pt x="3296" y="1899"/>
                </a:cubicBezTo>
                <a:cubicBezTo>
                  <a:pt x="3306" y="1914"/>
                  <a:pt x="3317" y="1929"/>
                  <a:pt x="3329" y="1943"/>
                </a:cubicBezTo>
                <a:cubicBezTo>
                  <a:pt x="3294" y="1924"/>
                  <a:pt x="3259" y="1904"/>
                  <a:pt x="3223" y="1885"/>
                </a:cubicBezTo>
                <a:cubicBezTo>
                  <a:pt x="2818" y="1663"/>
                  <a:pt x="2398" y="1467"/>
                  <a:pt x="1968" y="1301"/>
                </a:cubicBezTo>
                <a:cubicBezTo>
                  <a:pt x="1528" y="1131"/>
                  <a:pt x="1062" y="994"/>
                  <a:pt x="588" y="1003"/>
                </a:cubicBezTo>
                <a:cubicBezTo>
                  <a:pt x="471" y="1005"/>
                  <a:pt x="353" y="1016"/>
                  <a:pt x="238" y="1038"/>
                </a:cubicBezTo>
                <a:cubicBezTo>
                  <a:pt x="188" y="1047"/>
                  <a:pt x="136" y="1059"/>
                  <a:pt x="95" y="1090"/>
                </a:cubicBezTo>
                <a:cubicBezTo>
                  <a:pt x="55" y="1121"/>
                  <a:pt x="32" y="1167"/>
                  <a:pt x="20" y="1215"/>
                </a:cubicBezTo>
                <a:cubicBezTo>
                  <a:pt x="-6" y="1321"/>
                  <a:pt x="-3" y="1438"/>
                  <a:pt x="9" y="1546"/>
                </a:cubicBezTo>
                <a:cubicBezTo>
                  <a:pt x="22" y="1661"/>
                  <a:pt x="50" y="1773"/>
                  <a:pt x="88" y="1882"/>
                </a:cubicBezTo>
                <a:cubicBezTo>
                  <a:pt x="127" y="1990"/>
                  <a:pt x="175" y="2096"/>
                  <a:pt x="230" y="2196"/>
                </a:cubicBezTo>
                <a:cubicBezTo>
                  <a:pt x="283" y="2293"/>
                  <a:pt x="349" y="2379"/>
                  <a:pt x="448" y="2433"/>
                </a:cubicBezTo>
                <a:cubicBezTo>
                  <a:pt x="521" y="2473"/>
                  <a:pt x="603" y="2499"/>
                  <a:pt x="685" y="2516"/>
                </a:cubicBezTo>
                <a:cubicBezTo>
                  <a:pt x="649" y="2536"/>
                  <a:pt x="616" y="2560"/>
                  <a:pt x="589" y="2591"/>
                </a:cubicBezTo>
                <a:cubicBezTo>
                  <a:pt x="537" y="2652"/>
                  <a:pt x="520" y="2729"/>
                  <a:pt x="533" y="2808"/>
                </a:cubicBezTo>
                <a:cubicBezTo>
                  <a:pt x="561" y="2975"/>
                  <a:pt x="718" y="3085"/>
                  <a:pt x="843" y="3182"/>
                </a:cubicBezTo>
                <a:cubicBezTo>
                  <a:pt x="1117" y="3392"/>
                  <a:pt x="1421" y="3569"/>
                  <a:pt x="1755" y="3662"/>
                </a:cubicBezTo>
                <a:cubicBezTo>
                  <a:pt x="1926" y="3710"/>
                  <a:pt x="2105" y="3736"/>
                  <a:pt x="2283" y="3733"/>
                </a:cubicBezTo>
                <a:cubicBezTo>
                  <a:pt x="2448" y="3731"/>
                  <a:pt x="2621" y="3709"/>
                  <a:pt x="2766" y="3626"/>
                </a:cubicBezTo>
                <a:cubicBezTo>
                  <a:pt x="3004" y="3491"/>
                  <a:pt x="3142" y="3242"/>
                  <a:pt x="3332" y="3053"/>
                </a:cubicBezTo>
                <a:cubicBezTo>
                  <a:pt x="3438" y="2948"/>
                  <a:pt x="3562" y="2871"/>
                  <a:pt x="3704" y="2824"/>
                </a:cubicBezTo>
                <a:cubicBezTo>
                  <a:pt x="3721" y="2818"/>
                  <a:pt x="3738" y="2813"/>
                  <a:pt x="3756" y="2808"/>
                </a:cubicBezTo>
                <a:cubicBezTo>
                  <a:pt x="3678" y="2878"/>
                  <a:pt x="3618" y="2968"/>
                  <a:pt x="3563" y="3056"/>
                </a:cubicBezTo>
                <a:cubicBezTo>
                  <a:pt x="3484" y="3182"/>
                  <a:pt x="3409" y="3311"/>
                  <a:pt x="3337" y="3442"/>
                </a:cubicBezTo>
                <a:cubicBezTo>
                  <a:pt x="3196" y="3702"/>
                  <a:pt x="3073" y="3979"/>
                  <a:pt x="3042" y="4276"/>
                </a:cubicBezTo>
                <a:cubicBezTo>
                  <a:pt x="3011" y="4563"/>
                  <a:pt x="3078" y="4849"/>
                  <a:pt x="3215" y="5101"/>
                </a:cubicBezTo>
                <a:cubicBezTo>
                  <a:pt x="3355" y="5359"/>
                  <a:pt x="3558" y="5577"/>
                  <a:pt x="3782" y="5764"/>
                </a:cubicBezTo>
                <a:cubicBezTo>
                  <a:pt x="3897" y="5860"/>
                  <a:pt x="4017" y="5949"/>
                  <a:pt x="4139" y="6035"/>
                </a:cubicBezTo>
                <a:cubicBezTo>
                  <a:pt x="4169" y="6056"/>
                  <a:pt x="4200" y="6077"/>
                  <a:pt x="4230" y="6098"/>
                </a:cubicBezTo>
                <a:cubicBezTo>
                  <a:pt x="4255" y="6115"/>
                  <a:pt x="4284" y="6133"/>
                  <a:pt x="4296" y="6162"/>
                </a:cubicBezTo>
                <a:cubicBezTo>
                  <a:pt x="4309" y="6195"/>
                  <a:pt x="4309" y="6236"/>
                  <a:pt x="4313" y="6271"/>
                </a:cubicBezTo>
                <a:cubicBezTo>
                  <a:pt x="4317" y="6313"/>
                  <a:pt x="4322" y="6355"/>
                  <a:pt x="4327" y="6397"/>
                </a:cubicBezTo>
                <a:cubicBezTo>
                  <a:pt x="4332" y="6437"/>
                  <a:pt x="4335" y="6478"/>
                  <a:pt x="4343" y="6518"/>
                </a:cubicBezTo>
                <a:cubicBezTo>
                  <a:pt x="4347" y="6538"/>
                  <a:pt x="4366" y="6544"/>
                  <a:pt x="4382" y="6540"/>
                </a:cubicBezTo>
                <a:cubicBezTo>
                  <a:pt x="4399" y="6544"/>
                  <a:pt x="4418" y="6538"/>
                  <a:pt x="4422" y="6518"/>
                </a:cubicBezTo>
                <a:cubicBezTo>
                  <a:pt x="4430" y="6478"/>
                  <a:pt x="4433" y="6437"/>
                  <a:pt x="4438" y="6397"/>
                </a:cubicBezTo>
                <a:cubicBezTo>
                  <a:pt x="4442" y="6355"/>
                  <a:pt x="4447" y="6313"/>
                  <a:pt x="4452" y="6271"/>
                </a:cubicBezTo>
                <a:cubicBezTo>
                  <a:pt x="4456" y="6236"/>
                  <a:pt x="4455" y="6195"/>
                  <a:pt x="4469" y="6162"/>
                </a:cubicBezTo>
                <a:cubicBezTo>
                  <a:pt x="4480" y="6133"/>
                  <a:pt x="4510" y="6115"/>
                  <a:pt x="4534" y="6098"/>
                </a:cubicBezTo>
                <a:cubicBezTo>
                  <a:pt x="4565" y="6077"/>
                  <a:pt x="4595" y="6056"/>
                  <a:pt x="4625" y="6035"/>
                </a:cubicBezTo>
                <a:cubicBezTo>
                  <a:pt x="4747" y="5949"/>
                  <a:pt x="4867" y="5860"/>
                  <a:pt x="4982" y="5764"/>
                </a:cubicBezTo>
                <a:cubicBezTo>
                  <a:pt x="5206" y="5577"/>
                  <a:pt x="5410" y="5359"/>
                  <a:pt x="5550" y="5101"/>
                </a:cubicBezTo>
                <a:cubicBezTo>
                  <a:pt x="5687" y="4849"/>
                  <a:pt x="5753" y="4563"/>
                  <a:pt x="5723" y="4276"/>
                </a:cubicBezTo>
                <a:cubicBezTo>
                  <a:pt x="5691" y="3979"/>
                  <a:pt x="5569" y="3702"/>
                  <a:pt x="5427" y="3442"/>
                </a:cubicBezTo>
                <a:cubicBezTo>
                  <a:pt x="5356" y="3311"/>
                  <a:pt x="5281" y="3182"/>
                  <a:pt x="5202" y="3056"/>
                </a:cubicBezTo>
                <a:cubicBezTo>
                  <a:pt x="5146" y="2968"/>
                  <a:pt x="5086" y="2878"/>
                  <a:pt x="5009" y="2808"/>
                </a:cubicBezTo>
                <a:cubicBezTo>
                  <a:pt x="5026" y="2813"/>
                  <a:pt x="5043" y="2818"/>
                  <a:pt x="5060" y="2824"/>
                </a:cubicBezTo>
                <a:cubicBezTo>
                  <a:pt x="5203" y="2871"/>
                  <a:pt x="5327" y="2948"/>
                  <a:pt x="5433" y="3053"/>
                </a:cubicBezTo>
                <a:cubicBezTo>
                  <a:pt x="5622" y="3242"/>
                  <a:pt x="5760" y="3491"/>
                  <a:pt x="5998" y="3626"/>
                </a:cubicBezTo>
                <a:cubicBezTo>
                  <a:pt x="6144" y="3709"/>
                  <a:pt x="6317" y="3731"/>
                  <a:pt x="6482" y="3733"/>
                </a:cubicBezTo>
                <a:cubicBezTo>
                  <a:pt x="6660" y="3736"/>
                  <a:pt x="6838" y="3710"/>
                  <a:pt x="7010" y="3662"/>
                </a:cubicBezTo>
                <a:cubicBezTo>
                  <a:pt x="7344" y="3569"/>
                  <a:pt x="7648" y="3392"/>
                  <a:pt x="7921" y="3182"/>
                </a:cubicBezTo>
                <a:cubicBezTo>
                  <a:pt x="8046" y="3085"/>
                  <a:pt x="8204" y="2975"/>
                  <a:pt x="8232" y="2808"/>
                </a:cubicBezTo>
                <a:cubicBezTo>
                  <a:pt x="8245" y="2729"/>
                  <a:pt x="8229" y="2652"/>
                  <a:pt x="8176" y="2591"/>
                </a:cubicBezTo>
                <a:cubicBezTo>
                  <a:pt x="8150" y="2560"/>
                  <a:pt x="8116" y="2536"/>
                  <a:pt x="8081" y="2516"/>
                </a:cubicBezTo>
                <a:cubicBezTo>
                  <a:pt x="8163" y="2499"/>
                  <a:pt x="8245" y="2473"/>
                  <a:pt x="8318" y="2433"/>
                </a:cubicBezTo>
                <a:cubicBezTo>
                  <a:pt x="8416" y="2379"/>
                  <a:pt x="8482" y="2293"/>
                  <a:pt x="8535" y="2196"/>
                </a:cubicBezTo>
                <a:cubicBezTo>
                  <a:pt x="8590" y="2095"/>
                  <a:pt x="8639" y="1990"/>
                  <a:pt x="8677" y="1882"/>
                </a:cubicBezTo>
                <a:cubicBezTo>
                  <a:pt x="8716" y="1773"/>
                  <a:pt x="8743" y="1661"/>
                  <a:pt x="8756" y="1546"/>
                </a:cubicBezTo>
                <a:cubicBezTo>
                  <a:pt x="8768" y="1438"/>
                  <a:pt x="8772" y="1321"/>
                  <a:pt x="8745" y="121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562405"/>
              </a:solidFill>
              <a:latin typeface="Arial"/>
              <a:ea typeface="Arial"/>
              <a:cs typeface="Arial"/>
              <a:sym typeface="Arial"/>
            </a:endParaRPr>
          </a:p>
        </p:txBody>
      </p:sp>
      <p:sp>
        <p:nvSpPr>
          <p:cNvPr id="915" name="Google Shape;915;p23"/>
          <p:cNvSpPr/>
          <p:nvPr/>
        </p:nvSpPr>
        <p:spPr>
          <a:xfrm rot="974752">
            <a:off x="8889832" y="2483987"/>
            <a:ext cx="949313" cy="794656"/>
          </a:xfrm>
          <a:custGeom>
            <a:rect b="b" l="l" r="r" t="t"/>
            <a:pathLst>
              <a:path extrusionOk="0" h="6541" w="8765">
                <a:moveTo>
                  <a:pt x="8654" y="1722"/>
                </a:moveTo>
                <a:cubicBezTo>
                  <a:pt x="8649" y="1723"/>
                  <a:pt x="8643" y="1725"/>
                  <a:pt x="8637" y="1727"/>
                </a:cubicBezTo>
                <a:cubicBezTo>
                  <a:pt x="8622" y="1730"/>
                  <a:pt x="8607" y="1735"/>
                  <a:pt x="8592" y="1739"/>
                </a:cubicBezTo>
                <a:cubicBezTo>
                  <a:pt x="8576" y="1740"/>
                  <a:pt x="8561" y="1740"/>
                  <a:pt x="8545" y="1741"/>
                </a:cubicBezTo>
                <a:cubicBezTo>
                  <a:pt x="8535" y="1742"/>
                  <a:pt x="8525" y="1743"/>
                  <a:pt x="8515" y="1743"/>
                </a:cubicBezTo>
                <a:cubicBezTo>
                  <a:pt x="8466" y="1737"/>
                  <a:pt x="8416" y="1731"/>
                  <a:pt x="8367" y="1727"/>
                </a:cubicBezTo>
                <a:cubicBezTo>
                  <a:pt x="8195" y="1712"/>
                  <a:pt x="8018" y="1711"/>
                  <a:pt x="7847" y="1735"/>
                </a:cubicBezTo>
                <a:cubicBezTo>
                  <a:pt x="7725" y="1752"/>
                  <a:pt x="7612" y="1796"/>
                  <a:pt x="7500" y="1845"/>
                </a:cubicBezTo>
                <a:cubicBezTo>
                  <a:pt x="7646" y="1729"/>
                  <a:pt x="7789" y="1608"/>
                  <a:pt x="7925" y="1481"/>
                </a:cubicBezTo>
                <a:cubicBezTo>
                  <a:pt x="7980" y="1430"/>
                  <a:pt x="8035" y="1379"/>
                  <a:pt x="8088" y="1326"/>
                </a:cubicBezTo>
                <a:cubicBezTo>
                  <a:pt x="8136" y="1279"/>
                  <a:pt x="8183" y="1231"/>
                  <a:pt x="8237" y="1191"/>
                </a:cubicBezTo>
                <a:cubicBezTo>
                  <a:pt x="8294" y="1151"/>
                  <a:pt x="8357" y="1122"/>
                  <a:pt x="8426" y="1116"/>
                </a:cubicBezTo>
                <a:cubicBezTo>
                  <a:pt x="8481" y="1111"/>
                  <a:pt x="8536" y="1115"/>
                  <a:pt x="8591" y="1123"/>
                </a:cubicBezTo>
                <a:cubicBezTo>
                  <a:pt x="8625" y="1135"/>
                  <a:pt x="8652" y="1156"/>
                  <a:pt x="8668" y="1191"/>
                </a:cubicBezTo>
                <a:cubicBezTo>
                  <a:pt x="8688" y="1234"/>
                  <a:pt x="8692" y="1286"/>
                  <a:pt x="8695" y="1333"/>
                </a:cubicBezTo>
                <a:cubicBezTo>
                  <a:pt x="8704" y="1464"/>
                  <a:pt x="8687" y="1595"/>
                  <a:pt x="8654" y="1722"/>
                </a:cubicBezTo>
                <a:moveTo>
                  <a:pt x="8567" y="1976"/>
                </a:moveTo>
                <a:cubicBezTo>
                  <a:pt x="8548" y="2019"/>
                  <a:pt x="8529" y="2062"/>
                  <a:pt x="8507" y="2105"/>
                </a:cubicBezTo>
                <a:cubicBezTo>
                  <a:pt x="8485" y="2061"/>
                  <a:pt x="8455" y="2023"/>
                  <a:pt x="8416" y="1992"/>
                </a:cubicBezTo>
                <a:cubicBezTo>
                  <a:pt x="8390" y="1972"/>
                  <a:pt x="8358" y="1957"/>
                  <a:pt x="8329" y="1943"/>
                </a:cubicBezTo>
                <a:cubicBezTo>
                  <a:pt x="8297" y="1927"/>
                  <a:pt x="8264" y="1912"/>
                  <a:pt x="8231" y="1897"/>
                </a:cubicBezTo>
                <a:cubicBezTo>
                  <a:pt x="8110" y="1842"/>
                  <a:pt x="7985" y="1795"/>
                  <a:pt x="7856" y="1762"/>
                </a:cubicBezTo>
                <a:cubicBezTo>
                  <a:pt x="7951" y="1750"/>
                  <a:pt x="8047" y="1747"/>
                  <a:pt x="8141" y="1747"/>
                </a:cubicBezTo>
                <a:cubicBezTo>
                  <a:pt x="8238" y="1747"/>
                  <a:pt x="8335" y="1753"/>
                  <a:pt x="8431" y="1765"/>
                </a:cubicBezTo>
                <a:lnTo>
                  <a:pt x="8434" y="1770"/>
                </a:lnTo>
                <a:cubicBezTo>
                  <a:pt x="8449" y="1781"/>
                  <a:pt x="8471" y="1779"/>
                  <a:pt x="8489" y="1778"/>
                </a:cubicBezTo>
                <a:cubicBezTo>
                  <a:pt x="8500" y="1778"/>
                  <a:pt x="8512" y="1778"/>
                  <a:pt x="8523" y="1777"/>
                </a:cubicBezTo>
                <a:cubicBezTo>
                  <a:pt x="8560" y="1783"/>
                  <a:pt x="8596" y="1790"/>
                  <a:pt x="8633" y="1798"/>
                </a:cubicBezTo>
                <a:cubicBezTo>
                  <a:pt x="8614" y="1859"/>
                  <a:pt x="8592" y="1919"/>
                  <a:pt x="8567" y="1976"/>
                </a:cubicBezTo>
                <a:moveTo>
                  <a:pt x="8413" y="2262"/>
                </a:moveTo>
                <a:cubicBezTo>
                  <a:pt x="8348" y="2348"/>
                  <a:pt x="8256" y="2394"/>
                  <a:pt x="8155" y="2426"/>
                </a:cubicBezTo>
                <a:cubicBezTo>
                  <a:pt x="7974" y="2481"/>
                  <a:pt x="7785" y="2491"/>
                  <a:pt x="7600" y="2466"/>
                </a:cubicBezTo>
                <a:cubicBezTo>
                  <a:pt x="7588" y="2462"/>
                  <a:pt x="7575" y="2461"/>
                  <a:pt x="7562" y="2461"/>
                </a:cubicBezTo>
                <a:cubicBezTo>
                  <a:pt x="7537" y="2457"/>
                  <a:pt x="7511" y="2452"/>
                  <a:pt x="7486" y="2447"/>
                </a:cubicBezTo>
                <a:cubicBezTo>
                  <a:pt x="7478" y="2445"/>
                  <a:pt x="7471" y="2447"/>
                  <a:pt x="7466" y="2450"/>
                </a:cubicBezTo>
                <a:cubicBezTo>
                  <a:pt x="7420" y="2411"/>
                  <a:pt x="7371" y="2378"/>
                  <a:pt x="7317" y="2351"/>
                </a:cubicBezTo>
                <a:cubicBezTo>
                  <a:pt x="7257" y="2320"/>
                  <a:pt x="7193" y="2297"/>
                  <a:pt x="7127" y="2283"/>
                </a:cubicBezTo>
                <a:cubicBezTo>
                  <a:pt x="7053" y="2267"/>
                  <a:pt x="6978" y="2264"/>
                  <a:pt x="6902" y="2262"/>
                </a:cubicBezTo>
                <a:cubicBezTo>
                  <a:pt x="7020" y="2212"/>
                  <a:pt x="7124" y="2132"/>
                  <a:pt x="7226" y="2057"/>
                </a:cubicBezTo>
                <a:cubicBezTo>
                  <a:pt x="7297" y="2004"/>
                  <a:pt x="7367" y="1951"/>
                  <a:pt x="7437" y="1896"/>
                </a:cubicBezTo>
                <a:cubicBezTo>
                  <a:pt x="7503" y="1867"/>
                  <a:pt x="7570" y="1837"/>
                  <a:pt x="7638" y="1812"/>
                </a:cubicBezTo>
                <a:cubicBezTo>
                  <a:pt x="7694" y="1792"/>
                  <a:pt x="7753" y="1778"/>
                  <a:pt x="7813" y="1768"/>
                </a:cubicBezTo>
                <a:cubicBezTo>
                  <a:pt x="7946" y="1810"/>
                  <a:pt x="8078" y="1854"/>
                  <a:pt x="8205" y="1910"/>
                </a:cubicBezTo>
                <a:cubicBezTo>
                  <a:pt x="8242" y="1926"/>
                  <a:pt x="8280" y="1943"/>
                  <a:pt x="8317" y="1963"/>
                </a:cubicBezTo>
                <a:lnTo>
                  <a:pt x="8317" y="1968"/>
                </a:lnTo>
                <a:cubicBezTo>
                  <a:pt x="8326" y="1976"/>
                  <a:pt x="8337" y="1978"/>
                  <a:pt x="8346" y="1985"/>
                </a:cubicBezTo>
                <a:cubicBezTo>
                  <a:pt x="8357" y="1991"/>
                  <a:pt x="8366" y="2002"/>
                  <a:pt x="8375" y="2010"/>
                </a:cubicBezTo>
                <a:cubicBezTo>
                  <a:pt x="8392" y="2027"/>
                  <a:pt x="8406" y="2045"/>
                  <a:pt x="8421" y="2064"/>
                </a:cubicBezTo>
                <a:lnTo>
                  <a:pt x="8424" y="2068"/>
                </a:lnTo>
                <a:cubicBezTo>
                  <a:pt x="8428" y="2082"/>
                  <a:pt x="8431" y="2097"/>
                  <a:pt x="8434" y="2111"/>
                </a:cubicBezTo>
                <a:cubicBezTo>
                  <a:pt x="8442" y="2145"/>
                  <a:pt x="8444" y="2179"/>
                  <a:pt x="8444" y="2214"/>
                </a:cubicBezTo>
                <a:lnTo>
                  <a:pt x="8444" y="2216"/>
                </a:lnTo>
                <a:cubicBezTo>
                  <a:pt x="8434" y="2232"/>
                  <a:pt x="8424" y="2247"/>
                  <a:pt x="8413" y="2262"/>
                </a:cubicBezTo>
                <a:moveTo>
                  <a:pt x="8173" y="2737"/>
                </a:moveTo>
                <a:cubicBezTo>
                  <a:pt x="8176" y="2813"/>
                  <a:pt x="8141" y="2885"/>
                  <a:pt x="8092" y="2942"/>
                </a:cubicBezTo>
                <a:cubicBezTo>
                  <a:pt x="8088" y="2947"/>
                  <a:pt x="8083" y="2952"/>
                  <a:pt x="8078" y="2957"/>
                </a:cubicBezTo>
                <a:cubicBezTo>
                  <a:pt x="7973" y="2893"/>
                  <a:pt x="7854" y="2846"/>
                  <a:pt x="7736" y="2814"/>
                </a:cubicBezTo>
                <a:cubicBezTo>
                  <a:pt x="7685" y="2800"/>
                  <a:pt x="7632" y="2788"/>
                  <a:pt x="7578" y="2779"/>
                </a:cubicBezTo>
                <a:cubicBezTo>
                  <a:pt x="7563" y="2774"/>
                  <a:pt x="7548" y="2768"/>
                  <a:pt x="7533" y="2763"/>
                </a:cubicBezTo>
                <a:cubicBezTo>
                  <a:pt x="7517" y="2757"/>
                  <a:pt x="7501" y="2751"/>
                  <a:pt x="7488" y="2740"/>
                </a:cubicBezTo>
                <a:cubicBezTo>
                  <a:pt x="7464" y="2718"/>
                  <a:pt x="7467" y="2681"/>
                  <a:pt x="7470" y="2652"/>
                </a:cubicBezTo>
                <a:cubicBezTo>
                  <a:pt x="7474" y="2622"/>
                  <a:pt x="7479" y="2592"/>
                  <a:pt x="7483" y="2561"/>
                </a:cubicBezTo>
                <a:cubicBezTo>
                  <a:pt x="7489" y="2552"/>
                  <a:pt x="7496" y="2543"/>
                  <a:pt x="7504" y="2536"/>
                </a:cubicBezTo>
                <a:cubicBezTo>
                  <a:pt x="7510" y="2530"/>
                  <a:pt x="7517" y="2524"/>
                  <a:pt x="7525" y="2520"/>
                </a:cubicBezTo>
                <a:cubicBezTo>
                  <a:pt x="7564" y="2528"/>
                  <a:pt x="7603" y="2535"/>
                  <a:pt x="7643" y="2540"/>
                </a:cubicBezTo>
                <a:cubicBezTo>
                  <a:pt x="7759" y="2554"/>
                  <a:pt x="7878" y="2550"/>
                  <a:pt x="7994" y="2532"/>
                </a:cubicBezTo>
                <a:cubicBezTo>
                  <a:pt x="7998" y="2532"/>
                  <a:pt x="8002" y="2531"/>
                  <a:pt x="8006" y="2530"/>
                </a:cubicBezTo>
                <a:cubicBezTo>
                  <a:pt x="8025" y="2542"/>
                  <a:pt x="8045" y="2555"/>
                  <a:pt x="8063" y="2568"/>
                </a:cubicBezTo>
                <a:cubicBezTo>
                  <a:pt x="8122" y="2609"/>
                  <a:pt x="8170" y="2662"/>
                  <a:pt x="8173" y="2737"/>
                </a:cubicBezTo>
                <a:moveTo>
                  <a:pt x="7910" y="3105"/>
                </a:moveTo>
                <a:cubicBezTo>
                  <a:pt x="7846" y="3155"/>
                  <a:pt x="7780" y="3203"/>
                  <a:pt x="7713" y="3248"/>
                </a:cubicBezTo>
                <a:cubicBezTo>
                  <a:pt x="7624" y="3309"/>
                  <a:pt x="7532" y="3365"/>
                  <a:pt x="7437" y="3415"/>
                </a:cubicBezTo>
                <a:cubicBezTo>
                  <a:pt x="7426" y="3386"/>
                  <a:pt x="7395" y="3362"/>
                  <a:pt x="7374" y="3342"/>
                </a:cubicBezTo>
                <a:cubicBezTo>
                  <a:pt x="7348" y="3317"/>
                  <a:pt x="7320" y="3295"/>
                  <a:pt x="7292" y="3274"/>
                </a:cubicBezTo>
                <a:cubicBezTo>
                  <a:pt x="7233" y="3231"/>
                  <a:pt x="7170" y="3195"/>
                  <a:pt x="7104" y="3165"/>
                </a:cubicBezTo>
                <a:cubicBezTo>
                  <a:pt x="7075" y="3152"/>
                  <a:pt x="7045" y="3140"/>
                  <a:pt x="7015" y="3129"/>
                </a:cubicBezTo>
                <a:cubicBezTo>
                  <a:pt x="7004" y="3122"/>
                  <a:pt x="6994" y="3115"/>
                  <a:pt x="6983" y="3109"/>
                </a:cubicBezTo>
                <a:cubicBezTo>
                  <a:pt x="6969" y="3101"/>
                  <a:pt x="6953" y="3093"/>
                  <a:pt x="6942" y="3081"/>
                </a:cubicBezTo>
                <a:cubicBezTo>
                  <a:pt x="6939" y="3078"/>
                  <a:pt x="6937" y="3074"/>
                  <a:pt x="6935" y="3069"/>
                </a:cubicBezTo>
                <a:cubicBezTo>
                  <a:pt x="6936" y="3063"/>
                  <a:pt x="6937" y="3057"/>
                  <a:pt x="6938" y="3051"/>
                </a:cubicBezTo>
                <a:cubicBezTo>
                  <a:pt x="6953" y="3048"/>
                  <a:pt x="6967" y="3044"/>
                  <a:pt x="6981" y="3040"/>
                </a:cubicBezTo>
                <a:cubicBezTo>
                  <a:pt x="7080" y="3011"/>
                  <a:pt x="7178" y="2972"/>
                  <a:pt x="7262" y="2911"/>
                </a:cubicBezTo>
                <a:cubicBezTo>
                  <a:pt x="7305" y="2881"/>
                  <a:pt x="7341" y="2845"/>
                  <a:pt x="7371" y="2805"/>
                </a:cubicBezTo>
                <a:cubicBezTo>
                  <a:pt x="7426" y="2813"/>
                  <a:pt x="7481" y="2817"/>
                  <a:pt x="7535" y="2825"/>
                </a:cubicBezTo>
                <a:cubicBezTo>
                  <a:pt x="7598" y="2834"/>
                  <a:pt x="7661" y="2846"/>
                  <a:pt x="7723" y="2863"/>
                </a:cubicBezTo>
                <a:cubicBezTo>
                  <a:pt x="7835" y="2894"/>
                  <a:pt x="7940" y="2940"/>
                  <a:pt x="8042" y="2994"/>
                </a:cubicBezTo>
                <a:cubicBezTo>
                  <a:pt x="8000" y="3034"/>
                  <a:pt x="7955" y="3069"/>
                  <a:pt x="7910" y="3105"/>
                </a:cubicBezTo>
                <a:moveTo>
                  <a:pt x="6791" y="3641"/>
                </a:moveTo>
                <a:cubicBezTo>
                  <a:pt x="6747" y="3649"/>
                  <a:pt x="6703" y="3654"/>
                  <a:pt x="6659" y="3658"/>
                </a:cubicBezTo>
                <a:cubicBezTo>
                  <a:pt x="6645" y="3656"/>
                  <a:pt x="6631" y="3652"/>
                  <a:pt x="6618" y="3645"/>
                </a:cubicBezTo>
                <a:cubicBezTo>
                  <a:pt x="6592" y="3631"/>
                  <a:pt x="6573" y="3610"/>
                  <a:pt x="6556" y="3586"/>
                </a:cubicBezTo>
                <a:cubicBezTo>
                  <a:pt x="6551" y="3574"/>
                  <a:pt x="6546" y="3562"/>
                  <a:pt x="6541" y="3550"/>
                </a:cubicBezTo>
                <a:cubicBezTo>
                  <a:pt x="6525" y="3511"/>
                  <a:pt x="6508" y="3471"/>
                  <a:pt x="6490" y="3432"/>
                </a:cubicBezTo>
                <a:cubicBezTo>
                  <a:pt x="6486" y="3421"/>
                  <a:pt x="6480" y="3411"/>
                  <a:pt x="6475" y="3401"/>
                </a:cubicBezTo>
                <a:cubicBezTo>
                  <a:pt x="6477" y="3396"/>
                  <a:pt x="6477" y="3389"/>
                  <a:pt x="6472" y="3383"/>
                </a:cubicBezTo>
                <a:cubicBezTo>
                  <a:pt x="6432" y="3335"/>
                  <a:pt x="6411" y="3276"/>
                  <a:pt x="6382" y="3221"/>
                </a:cubicBezTo>
                <a:cubicBezTo>
                  <a:pt x="6370" y="3199"/>
                  <a:pt x="6356" y="3180"/>
                  <a:pt x="6340" y="3162"/>
                </a:cubicBezTo>
                <a:cubicBezTo>
                  <a:pt x="6335" y="3141"/>
                  <a:pt x="6331" y="3120"/>
                  <a:pt x="6329" y="3098"/>
                </a:cubicBezTo>
                <a:cubicBezTo>
                  <a:pt x="6432" y="3107"/>
                  <a:pt x="6536" y="3109"/>
                  <a:pt x="6639" y="3101"/>
                </a:cubicBezTo>
                <a:cubicBezTo>
                  <a:pt x="6664" y="3100"/>
                  <a:pt x="6689" y="3097"/>
                  <a:pt x="6714" y="3094"/>
                </a:cubicBezTo>
                <a:cubicBezTo>
                  <a:pt x="6723" y="3096"/>
                  <a:pt x="6732" y="3098"/>
                  <a:pt x="6741" y="3100"/>
                </a:cubicBezTo>
                <a:cubicBezTo>
                  <a:pt x="6781" y="3109"/>
                  <a:pt x="6820" y="3119"/>
                  <a:pt x="6858" y="3129"/>
                </a:cubicBezTo>
                <a:cubicBezTo>
                  <a:pt x="6932" y="3150"/>
                  <a:pt x="7006" y="3175"/>
                  <a:pt x="7075" y="3207"/>
                </a:cubicBezTo>
                <a:cubicBezTo>
                  <a:pt x="7138" y="3236"/>
                  <a:pt x="7197" y="3271"/>
                  <a:pt x="7253" y="3313"/>
                </a:cubicBezTo>
                <a:cubicBezTo>
                  <a:pt x="7281" y="3334"/>
                  <a:pt x="7308" y="3358"/>
                  <a:pt x="7333" y="3382"/>
                </a:cubicBezTo>
                <a:cubicBezTo>
                  <a:pt x="7345" y="3394"/>
                  <a:pt x="7356" y="3406"/>
                  <a:pt x="7367" y="3419"/>
                </a:cubicBezTo>
                <a:cubicBezTo>
                  <a:pt x="7374" y="3426"/>
                  <a:pt x="7380" y="3434"/>
                  <a:pt x="7387" y="3441"/>
                </a:cubicBezTo>
                <a:cubicBezTo>
                  <a:pt x="7199" y="3535"/>
                  <a:pt x="7000" y="3606"/>
                  <a:pt x="6791" y="3641"/>
                </a:cubicBezTo>
                <a:moveTo>
                  <a:pt x="6428" y="3626"/>
                </a:moveTo>
                <a:cubicBezTo>
                  <a:pt x="6395" y="3633"/>
                  <a:pt x="6359" y="3630"/>
                  <a:pt x="6326" y="3628"/>
                </a:cubicBezTo>
                <a:cubicBezTo>
                  <a:pt x="6263" y="3624"/>
                  <a:pt x="6201" y="3612"/>
                  <a:pt x="6141" y="3593"/>
                </a:cubicBezTo>
                <a:cubicBezTo>
                  <a:pt x="6081" y="3574"/>
                  <a:pt x="6025" y="3547"/>
                  <a:pt x="5972" y="3513"/>
                </a:cubicBezTo>
                <a:cubicBezTo>
                  <a:pt x="5919" y="3478"/>
                  <a:pt x="5871" y="3434"/>
                  <a:pt x="5825" y="3391"/>
                </a:cubicBezTo>
                <a:cubicBezTo>
                  <a:pt x="5821" y="3388"/>
                  <a:pt x="5818" y="3387"/>
                  <a:pt x="5814" y="3387"/>
                </a:cubicBezTo>
                <a:cubicBezTo>
                  <a:pt x="5664" y="3228"/>
                  <a:pt x="5543" y="3039"/>
                  <a:pt x="5367" y="2905"/>
                </a:cubicBezTo>
                <a:cubicBezTo>
                  <a:pt x="5346" y="2890"/>
                  <a:pt x="5326" y="2876"/>
                  <a:pt x="5304" y="2862"/>
                </a:cubicBezTo>
                <a:cubicBezTo>
                  <a:pt x="5372" y="2878"/>
                  <a:pt x="5440" y="2894"/>
                  <a:pt x="5507" y="2913"/>
                </a:cubicBezTo>
                <a:cubicBezTo>
                  <a:pt x="5660" y="2954"/>
                  <a:pt x="5812" y="2998"/>
                  <a:pt x="5963" y="3047"/>
                </a:cubicBezTo>
                <a:cubicBezTo>
                  <a:pt x="6037" y="3072"/>
                  <a:pt x="6113" y="3099"/>
                  <a:pt x="6180" y="3139"/>
                </a:cubicBezTo>
                <a:cubicBezTo>
                  <a:pt x="6235" y="3178"/>
                  <a:pt x="6287" y="3224"/>
                  <a:pt x="6330" y="3277"/>
                </a:cubicBezTo>
                <a:cubicBezTo>
                  <a:pt x="6383" y="3353"/>
                  <a:pt x="6419" y="3439"/>
                  <a:pt x="6460" y="3522"/>
                </a:cubicBezTo>
                <a:cubicBezTo>
                  <a:pt x="6469" y="3543"/>
                  <a:pt x="6477" y="3563"/>
                  <a:pt x="6485" y="3584"/>
                </a:cubicBezTo>
                <a:cubicBezTo>
                  <a:pt x="6475" y="3606"/>
                  <a:pt x="6451" y="3621"/>
                  <a:pt x="6428" y="3626"/>
                </a:cubicBezTo>
                <a:moveTo>
                  <a:pt x="4818" y="2632"/>
                </a:moveTo>
                <a:cubicBezTo>
                  <a:pt x="4793" y="2629"/>
                  <a:pt x="4767" y="2628"/>
                  <a:pt x="4741" y="2626"/>
                </a:cubicBezTo>
                <a:lnTo>
                  <a:pt x="4846" y="2618"/>
                </a:lnTo>
                <a:cubicBezTo>
                  <a:pt x="4943" y="2612"/>
                  <a:pt x="5040" y="2605"/>
                  <a:pt x="5137" y="2598"/>
                </a:cubicBezTo>
                <a:cubicBezTo>
                  <a:pt x="5310" y="2586"/>
                  <a:pt x="5484" y="2577"/>
                  <a:pt x="5658" y="2564"/>
                </a:cubicBezTo>
                <a:cubicBezTo>
                  <a:pt x="5744" y="2557"/>
                  <a:pt x="5831" y="2548"/>
                  <a:pt x="5918" y="2547"/>
                </a:cubicBezTo>
                <a:cubicBezTo>
                  <a:pt x="5949" y="2546"/>
                  <a:pt x="5980" y="2548"/>
                  <a:pt x="6010" y="2551"/>
                </a:cubicBezTo>
                <a:lnTo>
                  <a:pt x="6012" y="2552"/>
                </a:lnTo>
                <a:cubicBezTo>
                  <a:pt x="6010" y="2554"/>
                  <a:pt x="6011" y="2558"/>
                  <a:pt x="6015" y="2558"/>
                </a:cubicBezTo>
                <a:cubicBezTo>
                  <a:pt x="6028" y="2558"/>
                  <a:pt x="6042" y="2560"/>
                  <a:pt x="6055" y="2561"/>
                </a:cubicBezTo>
                <a:lnTo>
                  <a:pt x="6058" y="2562"/>
                </a:lnTo>
                <a:cubicBezTo>
                  <a:pt x="6083" y="2569"/>
                  <a:pt x="6108" y="2578"/>
                  <a:pt x="6130" y="2593"/>
                </a:cubicBezTo>
                <a:cubicBezTo>
                  <a:pt x="6137" y="2597"/>
                  <a:pt x="6143" y="2602"/>
                  <a:pt x="6149" y="2608"/>
                </a:cubicBezTo>
                <a:cubicBezTo>
                  <a:pt x="6192" y="2666"/>
                  <a:pt x="6233" y="2727"/>
                  <a:pt x="6270" y="2789"/>
                </a:cubicBezTo>
                <a:cubicBezTo>
                  <a:pt x="6292" y="2827"/>
                  <a:pt x="6321" y="2868"/>
                  <a:pt x="6327" y="2912"/>
                </a:cubicBezTo>
                <a:cubicBezTo>
                  <a:pt x="6332" y="2951"/>
                  <a:pt x="6321" y="2991"/>
                  <a:pt x="6297" y="3023"/>
                </a:cubicBezTo>
                <a:lnTo>
                  <a:pt x="6295" y="3026"/>
                </a:lnTo>
                <a:cubicBezTo>
                  <a:pt x="6154" y="3012"/>
                  <a:pt x="6013" y="2984"/>
                  <a:pt x="5876" y="2946"/>
                </a:cubicBezTo>
                <a:cubicBezTo>
                  <a:pt x="5640" y="2881"/>
                  <a:pt x="5416" y="2782"/>
                  <a:pt x="5182" y="2710"/>
                </a:cubicBezTo>
                <a:cubicBezTo>
                  <a:pt x="5063" y="2674"/>
                  <a:pt x="4942" y="2646"/>
                  <a:pt x="4818" y="2632"/>
                </a:cubicBezTo>
                <a:moveTo>
                  <a:pt x="5018" y="3135"/>
                </a:moveTo>
                <a:cubicBezTo>
                  <a:pt x="5026" y="3150"/>
                  <a:pt x="5045" y="3150"/>
                  <a:pt x="5056" y="3140"/>
                </a:cubicBezTo>
                <a:cubicBezTo>
                  <a:pt x="5059" y="3146"/>
                  <a:pt x="5062" y="3152"/>
                  <a:pt x="5065" y="3158"/>
                </a:cubicBezTo>
                <a:cubicBezTo>
                  <a:pt x="5076" y="3184"/>
                  <a:pt x="5112" y="3167"/>
                  <a:pt x="5110" y="3143"/>
                </a:cubicBezTo>
                <a:cubicBezTo>
                  <a:pt x="5117" y="3155"/>
                  <a:pt x="5124" y="3167"/>
                  <a:pt x="5130" y="3180"/>
                </a:cubicBezTo>
                <a:cubicBezTo>
                  <a:pt x="5139" y="3199"/>
                  <a:pt x="5165" y="3193"/>
                  <a:pt x="5172" y="3177"/>
                </a:cubicBezTo>
                <a:cubicBezTo>
                  <a:pt x="5206" y="3225"/>
                  <a:pt x="5234" y="3279"/>
                  <a:pt x="5260" y="3329"/>
                </a:cubicBezTo>
                <a:cubicBezTo>
                  <a:pt x="5288" y="3383"/>
                  <a:pt x="5316" y="3436"/>
                  <a:pt x="5344" y="3490"/>
                </a:cubicBezTo>
                <a:cubicBezTo>
                  <a:pt x="5337" y="3495"/>
                  <a:pt x="5333" y="3505"/>
                  <a:pt x="5339" y="3515"/>
                </a:cubicBezTo>
                <a:cubicBezTo>
                  <a:pt x="5349" y="3536"/>
                  <a:pt x="5358" y="3557"/>
                  <a:pt x="5368" y="3578"/>
                </a:cubicBezTo>
                <a:cubicBezTo>
                  <a:pt x="5366" y="3583"/>
                  <a:pt x="5365" y="3588"/>
                  <a:pt x="5367" y="3593"/>
                </a:cubicBezTo>
                <a:lnTo>
                  <a:pt x="5369" y="3599"/>
                </a:lnTo>
                <a:lnTo>
                  <a:pt x="5368" y="3597"/>
                </a:lnTo>
                <a:cubicBezTo>
                  <a:pt x="5364" y="3591"/>
                  <a:pt x="5357" y="3592"/>
                  <a:pt x="5354" y="3596"/>
                </a:cubicBezTo>
                <a:cubicBezTo>
                  <a:pt x="5333" y="3563"/>
                  <a:pt x="5311" y="3530"/>
                  <a:pt x="5288" y="3497"/>
                </a:cubicBezTo>
                <a:cubicBezTo>
                  <a:pt x="5276" y="3480"/>
                  <a:pt x="5250" y="3495"/>
                  <a:pt x="5259" y="3514"/>
                </a:cubicBezTo>
                <a:cubicBezTo>
                  <a:pt x="5276" y="3549"/>
                  <a:pt x="5292" y="3584"/>
                  <a:pt x="5308" y="3620"/>
                </a:cubicBezTo>
                <a:cubicBezTo>
                  <a:pt x="5304" y="3619"/>
                  <a:pt x="5301" y="3620"/>
                  <a:pt x="5297" y="3622"/>
                </a:cubicBezTo>
                <a:cubicBezTo>
                  <a:pt x="5286" y="3598"/>
                  <a:pt x="5276" y="3574"/>
                  <a:pt x="5265" y="3550"/>
                </a:cubicBezTo>
                <a:cubicBezTo>
                  <a:pt x="5252" y="3524"/>
                  <a:pt x="5215" y="3547"/>
                  <a:pt x="5227" y="3573"/>
                </a:cubicBezTo>
                <a:cubicBezTo>
                  <a:pt x="5235" y="3590"/>
                  <a:pt x="5242" y="3608"/>
                  <a:pt x="5250" y="3626"/>
                </a:cubicBezTo>
                <a:cubicBezTo>
                  <a:pt x="5234" y="3592"/>
                  <a:pt x="5217" y="3558"/>
                  <a:pt x="5201" y="3524"/>
                </a:cubicBezTo>
                <a:cubicBezTo>
                  <a:pt x="5187" y="3494"/>
                  <a:pt x="5141" y="3516"/>
                  <a:pt x="5149" y="3546"/>
                </a:cubicBezTo>
                <a:cubicBezTo>
                  <a:pt x="5151" y="3555"/>
                  <a:pt x="5153" y="3563"/>
                  <a:pt x="5155" y="3571"/>
                </a:cubicBezTo>
                <a:cubicBezTo>
                  <a:pt x="5148" y="3571"/>
                  <a:pt x="5141" y="3573"/>
                  <a:pt x="5135" y="3577"/>
                </a:cubicBezTo>
                <a:cubicBezTo>
                  <a:pt x="5120" y="3568"/>
                  <a:pt x="5098" y="3573"/>
                  <a:pt x="5088" y="3587"/>
                </a:cubicBezTo>
                <a:cubicBezTo>
                  <a:pt x="5071" y="3573"/>
                  <a:pt x="5039" y="3582"/>
                  <a:pt x="5041" y="3608"/>
                </a:cubicBezTo>
                <a:cubicBezTo>
                  <a:pt x="5043" y="3643"/>
                  <a:pt x="5044" y="3677"/>
                  <a:pt x="5044" y="3711"/>
                </a:cubicBezTo>
                <a:cubicBezTo>
                  <a:pt x="5030" y="3675"/>
                  <a:pt x="5015" y="3639"/>
                  <a:pt x="4998" y="3604"/>
                </a:cubicBezTo>
                <a:cubicBezTo>
                  <a:pt x="4984" y="3575"/>
                  <a:pt x="4935" y="3589"/>
                  <a:pt x="4937" y="3620"/>
                </a:cubicBezTo>
                <a:cubicBezTo>
                  <a:pt x="4938" y="3641"/>
                  <a:pt x="4939" y="3661"/>
                  <a:pt x="4941" y="3681"/>
                </a:cubicBezTo>
                <a:cubicBezTo>
                  <a:pt x="4924" y="3681"/>
                  <a:pt x="4907" y="3692"/>
                  <a:pt x="4906" y="3711"/>
                </a:cubicBezTo>
                <a:lnTo>
                  <a:pt x="4906" y="3720"/>
                </a:lnTo>
                <a:cubicBezTo>
                  <a:pt x="4903" y="3707"/>
                  <a:pt x="4900" y="3695"/>
                  <a:pt x="4897" y="3682"/>
                </a:cubicBezTo>
                <a:cubicBezTo>
                  <a:pt x="4890" y="3648"/>
                  <a:pt x="4838" y="3657"/>
                  <a:pt x="4838" y="3691"/>
                </a:cubicBezTo>
                <a:cubicBezTo>
                  <a:pt x="4838" y="3705"/>
                  <a:pt x="4838" y="3720"/>
                  <a:pt x="4837" y="3735"/>
                </a:cubicBezTo>
                <a:cubicBezTo>
                  <a:pt x="4830" y="3696"/>
                  <a:pt x="4822" y="3658"/>
                  <a:pt x="4815" y="3619"/>
                </a:cubicBezTo>
                <a:cubicBezTo>
                  <a:pt x="4807" y="3582"/>
                  <a:pt x="4755" y="3594"/>
                  <a:pt x="4752" y="3628"/>
                </a:cubicBezTo>
                <a:cubicBezTo>
                  <a:pt x="4751" y="3642"/>
                  <a:pt x="4750" y="3657"/>
                  <a:pt x="4749" y="3672"/>
                </a:cubicBezTo>
                <a:cubicBezTo>
                  <a:pt x="4745" y="3664"/>
                  <a:pt x="4740" y="3655"/>
                  <a:pt x="4734" y="3647"/>
                </a:cubicBezTo>
                <a:cubicBezTo>
                  <a:pt x="4715" y="3622"/>
                  <a:pt x="4674" y="3629"/>
                  <a:pt x="4673" y="3664"/>
                </a:cubicBezTo>
                <a:cubicBezTo>
                  <a:pt x="4672" y="3686"/>
                  <a:pt x="4671" y="3707"/>
                  <a:pt x="4670" y="3729"/>
                </a:cubicBezTo>
                <a:cubicBezTo>
                  <a:pt x="4657" y="3685"/>
                  <a:pt x="4640" y="3642"/>
                  <a:pt x="4620" y="3600"/>
                </a:cubicBezTo>
                <a:cubicBezTo>
                  <a:pt x="4606" y="3573"/>
                  <a:pt x="4570" y="3583"/>
                  <a:pt x="4560" y="3606"/>
                </a:cubicBezTo>
                <a:cubicBezTo>
                  <a:pt x="4541" y="3595"/>
                  <a:pt x="4511" y="3604"/>
                  <a:pt x="4509" y="3634"/>
                </a:cubicBezTo>
                <a:cubicBezTo>
                  <a:pt x="4507" y="3656"/>
                  <a:pt x="4505" y="3678"/>
                  <a:pt x="4504" y="3700"/>
                </a:cubicBezTo>
                <a:cubicBezTo>
                  <a:pt x="4503" y="3692"/>
                  <a:pt x="4503" y="3685"/>
                  <a:pt x="4503" y="3678"/>
                </a:cubicBezTo>
                <a:cubicBezTo>
                  <a:pt x="4501" y="3644"/>
                  <a:pt x="4463" y="3637"/>
                  <a:pt x="4444" y="3655"/>
                </a:cubicBezTo>
                <a:cubicBezTo>
                  <a:pt x="4440" y="3653"/>
                  <a:pt x="4435" y="3652"/>
                  <a:pt x="4430" y="3652"/>
                </a:cubicBezTo>
                <a:cubicBezTo>
                  <a:pt x="4415" y="3641"/>
                  <a:pt x="4392" y="3646"/>
                  <a:pt x="4383" y="3664"/>
                </a:cubicBezTo>
                <a:cubicBezTo>
                  <a:pt x="4371" y="3655"/>
                  <a:pt x="4350" y="3658"/>
                  <a:pt x="4340" y="3672"/>
                </a:cubicBezTo>
                <a:cubicBezTo>
                  <a:pt x="4334" y="3664"/>
                  <a:pt x="4323" y="3662"/>
                  <a:pt x="4314" y="3664"/>
                </a:cubicBezTo>
                <a:cubicBezTo>
                  <a:pt x="4314" y="3654"/>
                  <a:pt x="4313" y="3645"/>
                  <a:pt x="4314" y="3635"/>
                </a:cubicBezTo>
                <a:cubicBezTo>
                  <a:pt x="4314" y="3615"/>
                  <a:pt x="4289" y="3613"/>
                  <a:pt x="4280" y="3627"/>
                </a:cubicBezTo>
                <a:cubicBezTo>
                  <a:pt x="4279" y="3616"/>
                  <a:pt x="4279" y="3604"/>
                  <a:pt x="4278" y="3593"/>
                </a:cubicBezTo>
                <a:cubicBezTo>
                  <a:pt x="4276" y="3578"/>
                  <a:pt x="4254" y="3578"/>
                  <a:pt x="4254" y="3593"/>
                </a:cubicBezTo>
                <a:cubicBezTo>
                  <a:pt x="4254" y="3604"/>
                  <a:pt x="4254" y="3616"/>
                  <a:pt x="4254" y="3628"/>
                </a:cubicBezTo>
                <a:cubicBezTo>
                  <a:pt x="4248" y="3603"/>
                  <a:pt x="4222" y="3596"/>
                  <a:pt x="4204" y="3606"/>
                </a:cubicBezTo>
                <a:cubicBezTo>
                  <a:pt x="4195" y="3583"/>
                  <a:pt x="4158" y="3573"/>
                  <a:pt x="4145" y="3600"/>
                </a:cubicBezTo>
                <a:cubicBezTo>
                  <a:pt x="4124" y="3642"/>
                  <a:pt x="4108" y="3685"/>
                  <a:pt x="4094" y="3729"/>
                </a:cubicBezTo>
                <a:cubicBezTo>
                  <a:pt x="4093" y="3707"/>
                  <a:pt x="4093" y="3686"/>
                  <a:pt x="4092" y="3664"/>
                </a:cubicBezTo>
                <a:cubicBezTo>
                  <a:pt x="4091" y="3629"/>
                  <a:pt x="4049" y="3622"/>
                  <a:pt x="4030" y="3647"/>
                </a:cubicBezTo>
                <a:cubicBezTo>
                  <a:pt x="4024" y="3655"/>
                  <a:pt x="4019" y="3664"/>
                  <a:pt x="4015" y="3672"/>
                </a:cubicBezTo>
                <a:cubicBezTo>
                  <a:pt x="4014" y="3657"/>
                  <a:pt x="4013" y="3642"/>
                  <a:pt x="4012" y="3628"/>
                </a:cubicBezTo>
                <a:cubicBezTo>
                  <a:pt x="4010" y="3594"/>
                  <a:pt x="3957" y="3582"/>
                  <a:pt x="3950" y="3619"/>
                </a:cubicBezTo>
                <a:cubicBezTo>
                  <a:pt x="3942" y="3658"/>
                  <a:pt x="3935" y="3696"/>
                  <a:pt x="3927" y="3735"/>
                </a:cubicBezTo>
                <a:cubicBezTo>
                  <a:pt x="3927" y="3720"/>
                  <a:pt x="3927" y="3705"/>
                  <a:pt x="3927" y="3691"/>
                </a:cubicBezTo>
                <a:cubicBezTo>
                  <a:pt x="3926" y="3657"/>
                  <a:pt x="3874" y="3648"/>
                  <a:pt x="3867" y="3682"/>
                </a:cubicBezTo>
                <a:cubicBezTo>
                  <a:pt x="3864" y="3695"/>
                  <a:pt x="3861" y="3707"/>
                  <a:pt x="3859" y="3720"/>
                </a:cubicBezTo>
                <a:lnTo>
                  <a:pt x="3858" y="3711"/>
                </a:lnTo>
                <a:cubicBezTo>
                  <a:pt x="3858" y="3692"/>
                  <a:pt x="3840" y="3681"/>
                  <a:pt x="3824" y="3681"/>
                </a:cubicBezTo>
                <a:cubicBezTo>
                  <a:pt x="3825" y="3661"/>
                  <a:pt x="3826" y="3641"/>
                  <a:pt x="3828" y="3620"/>
                </a:cubicBezTo>
                <a:cubicBezTo>
                  <a:pt x="3830" y="3589"/>
                  <a:pt x="3780" y="3575"/>
                  <a:pt x="3766" y="3604"/>
                </a:cubicBezTo>
                <a:cubicBezTo>
                  <a:pt x="3749" y="3639"/>
                  <a:pt x="3734" y="3675"/>
                  <a:pt x="3720" y="3711"/>
                </a:cubicBezTo>
                <a:cubicBezTo>
                  <a:pt x="3721" y="3677"/>
                  <a:pt x="3722" y="3643"/>
                  <a:pt x="3724" y="3608"/>
                </a:cubicBezTo>
                <a:cubicBezTo>
                  <a:pt x="3725" y="3582"/>
                  <a:pt x="3693" y="3573"/>
                  <a:pt x="3676" y="3587"/>
                </a:cubicBezTo>
                <a:cubicBezTo>
                  <a:pt x="3667" y="3573"/>
                  <a:pt x="3645" y="3568"/>
                  <a:pt x="3630" y="3577"/>
                </a:cubicBezTo>
                <a:cubicBezTo>
                  <a:pt x="3624" y="3573"/>
                  <a:pt x="3616" y="3571"/>
                  <a:pt x="3609" y="3571"/>
                </a:cubicBezTo>
                <a:cubicBezTo>
                  <a:pt x="3611" y="3563"/>
                  <a:pt x="3613" y="3555"/>
                  <a:pt x="3615" y="3546"/>
                </a:cubicBezTo>
                <a:cubicBezTo>
                  <a:pt x="3623" y="3516"/>
                  <a:pt x="3577" y="3494"/>
                  <a:pt x="3563" y="3524"/>
                </a:cubicBezTo>
                <a:cubicBezTo>
                  <a:pt x="3547" y="3558"/>
                  <a:pt x="3531" y="3592"/>
                  <a:pt x="3515" y="3626"/>
                </a:cubicBezTo>
                <a:cubicBezTo>
                  <a:pt x="3522" y="3608"/>
                  <a:pt x="3529" y="3590"/>
                  <a:pt x="3538" y="3573"/>
                </a:cubicBezTo>
                <a:cubicBezTo>
                  <a:pt x="3550" y="3547"/>
                  <a:pt x="3512" y="3524"/>
                  <a:pt x="3500" y="3550"/>
                </a:cubicBezTo>
                <a:cubicBezTo>
                  <a:pt x="3489" y="3574"/>
                  <a:pt x="3478" y="3598"/>
                  <a:pt x="3467" y="3622"/>
                </a:cubicBezTo>
                <a:cubicBezTo>
                  <a:pt x="3464" y="3620"/>
                  <a:pt x="3460" y="3619"/>
                  <a:pt x="3456" y="3620"/>
                </a:cubicBezTo>
                <a:cubicBezTo>
                  <a:pt x="3472" y="3584"/>
                  <a:pt x="3488" y="3549"/>
                  <a:pt x="3505" y="3514"/>
                </a:cubicBezTo>
                <a:cubicBezTo>
                  <a:pt x="3514" y="3495"/>
                  <a:pt x="3489" y="3480"/>
                  <a:pt x="3476" y="3497"/>
                </a:cubicBezTo>
                <a:cubicBezTo>
                  <a:pt x="3454" y="3530"/>
                  <a:pt x="3432" y="3563"/>
                  <a:pt x="3411" y="3596"/>
                </a:cubicBezTo>
                <a:cubicBezTo>
                  <a:pt x="3407" y="3592"/>
                  <a:pt x="3401" y="3591"/>
                  <a:pt x="3397" y="3597"/>
                </a:cubicBezTo>
                <a:lnTo>
                  <a:pt x="3395" y="3599"/>
                </a:lnTo>
                <a:lnTo>
                  <a:pt x="3397" y="3593"/>
                </a:lnTo>
                <a:cubicBezTo>
                  <a:pt x="3399" y="3588"/>
                  <a:pt x="3398" y="3583"/>
                  <a:pt x="3397" y="3578"/>
                </a:cubicBezTo>
                <a:cubicBezTo>
                  <a:pt x="3406" y="3557"/>
                  <a:pt x="3415" y="3536"/>
                  <a:pt x="3426" y="3515"/>
                </a:cubicBezTo>
                <a:cubicBezTo>
                  <a:pt x="3438" y="3491"/>
                  <a:pt x="3404" y="3471"/>
                  <a:pt x="3389" y="3494"/>
                </a:cubicBezTo>
                <a:cubicBezTo>
                  <a:pt x="3360" y="3539"/>
                  <a:pt x="3333" y="3585"/>
                  <a:pt x="3307" y="3631"/>
                </a:cubicBezTo>
                <a:cubicBezTo>
                  <a:pt x="3345" y="3552"/>
                  <a:pt x="3392" y="3477"/>
                  <a:pt x="3446" y="3408"/>
                </a:cubicBezTo>
                <a:cubicBezTo>
                  <a:pt x="3455" y="3397"/>
                  <a:pt x="3446" y="3382"/>
                  <a:pt x="3436" y="3383"/>
                </a:cubicBezTo>
                <a:cubicBezTo>
                  <a:pt x="3453" y="3352"/>
                  <a:pt x="3471" y="3321"/>
                  <a:pt x="3489" y="3290"/>
                </a:cubicBezTo>
                <a:cubicBezTo>
                  <a:pt x="3493" y="3291"/>
                  <a:pt x="3498" y="3290"/>
                  <a:pt x="3501" y="3287"/>
                </a:cubicBezTo>
                <a:cubicBezTo>
                  <a:pt x="3525" y="3269"/>
                  <a:pt x="3541" y="3240"/>
                  <a:pt x="3559" y="3216"/>
                </a:cubicBezTo>
                <a:cubicBezTo>
                  <a:pt x="3562" y="3211"/>
                  <a:pt x="3566" y="3207"/>
                  <a:pt x="3569" y="3202"/>
                </a:cubicBezTo>
                <a:cubicBezTo>
                  <a:pt x="3572" y="3201"/>
                  <a:pt x="3574" y="3199"/>
                  <a:pt x="3577" y="3196"/>
                </a:cubicBezTo>
                <a:cubicBezTo>
                  <a:pt x="3582" y="3190"/>
                  <a:pt x="3587" y="3183"/>
                  <a:pt x="3592" y="3177"/>
                </a:cubicBezTo>
                <a:cubicBezTo>
                  <a:pt x="3599" y="3193"/>
                  <a:pt x="3626" y="3199"/>
                  <a:pt x="3635" y="3180"/>
                </a:cubicBezTo>
                <a:cubicBezTo>
                  <a:pt x="3641" y="3167"/>
                  <a:pt x="3648" y="3155"/>
                  <a:pt x="3655" y="3143"/>
                </a:cubicBezTo>
                <a:cubicBezTo>
                  <a:pt x="3653" y="3167"/>
                  <a:pt x="3688" y="3184"/>
                  <a:pt x="3700" y="3158"/>
                </a:cubicBezTo>
                <a:cubicBezTo>
                  <a:pt x="3703" y="3152"/>
                  <a:pt x="3705" y="3146"/>
                  <a:pt x="3708" y="3140"/>
                </a:cubicBezTo>
                <a:cubicBezTo>
                  <a:pt x="3719" y="3150"/>
                  <a:pt x="3738" y="3150"/>
                  <a:pt x="3746" y="3135"/>
                </a:cubicBezTo>
                <a:cubicBezTo>
                  <a:pt x="3755" y="3120"/>
                  <a:pt x="3761" y="3103"/>
                  <a:pt x="3765" y="3086"/>
                </a:cubicBezTo>
                <a:lnTo>
                  <a:pt x="3770" y="3089"/>
                </a:lnTo>
                <a:cubicBezTo>
                  <a:pt x="3768" y="3097"/>
                  <a:pt x="3767" y="3104"/>
                  <a:pt x="3765" y="3112"/>
                </a:cubicBezTo>
                <a:cubicBezTo>
                  <a:pt x="3758" y="3139"/>
                  <a:pt x="3800" y="3151"/>
                  <a:pt x="3807" y="3123"/>
                </a:cubicBezTo>
                <a:cubicBezTo>
                  <a:pt x="3809" y="3120"/>
                  <a:pt x="3809" y="3116"/>
                  <a:pt x="3810" y="3113"/>
                </a:cubicBezTo>
                <a:cubicBezTo>
                  <a:pt x="3806" y="3140"/>
                  <a:pt x="3842" y="3158"/>
                  <a:pt x="3857" y="3132"/>
                </a:cubicBezTo>
                <a:cubicBezTo>
                  <a:pt x="3878" y="3098"/>
                  <a:pt x="3898" y="3063"/>
                  <a:pt x="3919" y="3028"/>
                </a:cubicBezTo>
                <a:cubicBezTo>
                  <a:pt x="3911" y="3048"/>
                  <a:pt x="3904" y="3067"/>
                  <a:pt x="3896" y="3086"/>
                </a:cubicBezTo>
                <a:cubicBezTo>
                  <a:pt x="3885" y="3115"/>
                  <a:pt x="3932" y="3135"/>
                  <a:pt x="3946" y="3107"/>
                </a:cubicBezTo>
                <a:cubicBezTo>
                  <a:pt x="3960" y="3081"/>
                  <a:pt x="3973" y="3053"/>
                  <a:pt x="3986" y="3026"/>
                </a:cubicBezTo>
                <a:cubicBezTo>
                  <a:pt x="3986" y="3034"/>
                  <a:pt x="3989" y="3040"/>
                  <a:pt x="3993" y="3044"/>
                </a:cubicBezTo>
                <a:cubicBezTo>
                  <a:pt x="3993" y="3048"/>
                  <a:pt x="3992" y="3052"/>
                  <a:pt x="3991" y="3056"/>
                </a:cubicBezTo>
                <a:cubicBezTo>
                  <a:pt x="3985" y="3091"/>
                  <a:pt x="4034" y="3105"/>
                  <a:pt x="4044" y="3071"/>
                </a:cubicBezTo>
                <a:cubicBezTo>
                  <a:pt x="4047" y="3060"/>
                  <a:pt x="4051" y="3050"/>
                  <a:pt x="4054" y="3039"/>
                </a:cubicBezTo>
                <a:cubicBezTo>
                  <a:pt x="4053" y="3054"/>
                  <a:pt x="4052" y="3069"/>
                  <a:pt x="4053" y="3084"/>
                </a:cubicBezTo>
                <a:cubicBezTo>
                  <a:pt x="4053" y="3116"/>
                  <a:pt x="4098" y="3122"/>
                  <a:pt x="4108" y="3092"/>
                </a:cubicBezTo>
                <a:lnTo>
                  <a:pt x="4110" y="3086"/>
                </a:lnTo>
                <a:cubicBezTo>
                  <a:pt x="4120" y="3100"/>
                  <a:pt x="4144" y="3102"/>
                  <a:pt x="4155" y="3088"/>
                </a:cubicBezTo>
                <a:cubicBezTo>
                  <a:pt x="4166" y="3108"/>
                  <a:pt x="4204" y="3109"/>
                  <a:pt x="4208" y="3082"/>
                </a:cubicBezTo>
                <a:cubicBezTo>
                  <a:pt x="4209" y="3071"/>
                  <a:pt x="4211" y="3060"/>
                  <a:pt x="4213" y="3049"/>
                </a:cubicBezTo>
                <a:cubicBezTo>
                  <a:pt x="4218" y="3053"/>
                  <a:pt x="4226" y="3055"/>
                  <a:pt x="4233" y="3055"/>
                </a:cubicBezTo>
                <a:cubicBezTo>
                  <a:pt x="4235" y="3084"/>
                  <a:pt x="4286" y="3089"/>
                  <a:pt x="4292" y="3058"/>
                </a:cubicBezTo>
                <a:cubicBezTo>
                  <a:pt x="4293" y="3050"/>
                  <a:pt x="4295" y="3043"/>
                  <a:pt x="4296" y="3035"/>
                </a:cubicBezTo>
                <a:lnTo>
                  <a:pt x="4305" y="3034"/>
                </a:lnTo>
                <a:cubicBezTo>
                  <a:pt x="4306" y="3037"/>
                  <a:pt x="4309" y="3039"/>
                  <a:pt x="4311" y="3041"/>
                </a:cubicBezTo>
                <a:cubicBezTo>
                  <a:pt x="4315" y="3059"/>
                  <a:pt x="4321" y="3076"/>
                  <a:pt x="4335" y="3090"/>
                </a:cubicBezTo>
                <a:cubicBezTo>
                  <a:pt x="4349" y="3104"/>
                  <a:pt x="4370" y="3099"/>
                  <a:pt x="4380" y="3084"/>
                </a:cubicBezTo>
                <a:cubicBezTo>
                  <a:pt x="4387" y="3074"/>
                  <a:pt x="4392" y="3063"/>
                  <a:pt x="4395" y="3051"/>
                </a:cubicBezTo>
                <a:cubicBezTo>
                  <a:pt x="4406" y="3052"/>
                  <a:pt x="4416" y="3046"/>
                  <a:pt x="4417" y="3033"/>
                </a:cubicBezTo>
                <a:cubicBezTo>
                  <a:pt x="4424" y="3050"/>
                  <a:pt x="4451" y="3049"/>
                  <a:pt x="4460" y="3034"/>
                </a:cubicBezTo>
                <a:lnTo>
                  <a:pt x="4468" y="3035"/>
                </a:lnTo>
                <a:cubicBezTo>
                  <a:pt x="4470" y="3043"/>
                  <a:pt x="4471" y="3050"/>
                  <a:pt x="4472" y="3058"/>
                </a:cubicBezTo>
                <a:cubicBezTo>
                  <a:pt x="4478" y="3089"/>
                  <a:pt x="4529" y="3084"/>
                  <a:pt x="4531" y="3055"/>
                </a:cubicBezTo>
                <a:cubicBezTo>
                  <a:pt x="4539" y="3055"/>
                  <a:pt x="4546" y="3053"/>
                  <a:pt x="4552" y="3049"/>
                </a:cubicBezTo>
                <a:cubicBezTo>
                  <a:pt x="4553" y="3060"/>
                  <a:pt x="4555" y="3071"/>
                  <a:pt x="4557" y="3082"/>
                </a:cubicBezTo>
                <a:cubicBezTo>
                  <a:pt x="4561" y="3109"/>
                  <a:pt x="4599" y="3108"/>
                  <a:pt x="4610" y="3088"/>
                </a:cubicBezTo>
                <a:cubicBezTo>
                  <a:pt x="4621" y="3102"/>
                  <a:pt x="4644" y="3100"/>
                  <a:pt x="4655" y="3086"/>
                </a:cubicBezTo>
                <a:lnTo>
                  <a:pt x="4656" y="3092"/>
                </a:lnTo>
                <a:cubicBezTo>
                  <a:pt x="4666" y="3122"/>
                  <a:pt x="4712" y="3116"/>
                  <a:pt x="4712" y="3084"/>
                </a:cubicBezTo>
                <a:cubicBezTo>
                  <a:pt x="4712" y="3069"/>
                  <a:pt x="4711" y="3054"/>
                  <a:pt x="4711" y="3039"/>
                </a:cubicBezTo>
                <a:cubicBezTo>
                  <a:pt x="4714" y="3050"/>
                  <a:pt x="4717" y="3060"/>
                  <a:pt x="4720" y="3071"/>
                </a:cubicBezTo>
                <a:cubicBezTo>
                  <a:pt x="4730" y="3105"/>
                  <a:pt x="4779" y="3091"/>
                  <a:pt x="4773" y="3056"/>
                </a:cubicBezTo>
                <a:cubicBezTo>
                  <a:pt x="4772" y="3052"/>
                  <a:pt x="4772" y="3048"/>
                  <a:pt x="4771" y="3044"/>
                </a:cubicBezTo>
                <a:cubicBezTo>
                  <a:pt x="4776" y="3040"/>
                  <a:pt x="4778" y="3034"/>
                  <a:pt x="4779" y="3026"/>
                </a:cubicBezTo>
                <a:cubicBezTo>
                  <a:pt x="4791" y="3053"/>
                  <a:pt x="4804" y="3081"/>
                  <a:pt x="4818" y="3107"/>
                </a:cubicBezTo>
                <a:cubicBezTo>
                  <a:pt x="4833" y="3135"/>
                  <a:pt x="4879" y="3115"/>
                  <a:pt x="4868" y="3086"/>
                </a:cubicBezTo>
                <a:cubicBezTo>
                  <a:pt x="4861" y="3067"/>
                  <a:pt x="4853" y="3048"/>
                  <a:pt x="4846" y="3028"/>
                </a:cubicBezTo>
                <a:cubicBezTo>
                  <a:pt x="4866" y="3063"/>
                  <a:pt x="4887" y="3098"/>
                  <a:pt x="4907" y="3132"/>
                </a:cubicBezTo>
                <a:cubicBezTo>
                  <a:pt x="4923" y="3158"/>
                  <a:pt x="4959" y="3140"/>
                  <a:pt x="4954" y="3113"/>
                </a:cubicBezTo>
                <a:cubicBezTo>
                  <a:pt x="4955" y="3116"/>
                  <a:pt x="4956" y="3120"/>
                  <a:pt x="4957" y="3123"/>
                </a:cubicBezTo>
                <a:cubicBezTo>
                  <a:pt x="4965" y="3151"/>
                  <a:pt x="5007" y="3139"/>
                  <a:pt x="5000" y="3112"/>
                </a:cubicBezTo>
                <a:cubicBezTo>
                  <a:pt x="4998" y="3104"/>
                  <a:pt x="4996" y="3097"/>
                  <a:pt x="4994" y="3089"/>
                </a:cubicBezTo>
                <a:lnTo>
                  <a:pt x="4999" y="3086"/>
                </a:lnTo>
                <a:cubicBezTo>
                  <a:pt x="5004" y="3103"/>
                  <a:pt x="5010" y="3120"/>
                  <a:pt x="5018" y="3135"/>
                </a:cubicBezTo>
                <a:moveTo>
                  <a:pt x="5452" y="3622"/>
                </a:moveTo>
                <a:cubicBezTo>
                  <a:pt x="5452" y="3621"/>
                  <a:pt x="5452" y="3621"/>
                  <a:pt x="5452" y="3620"/>
                </a:cubicBezTo>
                <a:cubicBezTo>
                  <a:pt x="5454" y="3624"/>
                  <a:pt x="5456" y="3628"/>
                  <a:pt x="5458" y="3631"/>
                </a:cubicBezTo>
                <a:cubicBezTo>
                  <a:pt x="5456" y="3628"/>
                  <a:pt x="5454" y="3625"/>
                  <a:pt x="5452" y="3622"/>
                </a:cubicBezTo>
                <a:moveTo>
                  <a:pt x="5479" y="4119"/>
                </a:moveTo>
                <a:cubicBezTo>
                  <a:pt x="5484" y="4128"/>
                  <a:pt x="5488" y="4138"/>
                  <a:pt x="5493" y="4147"/>
                </a:cubicBezTo>
                <a:cubicBezTo>
                  <a:pt x="5501" y="4161"/>
                  <a:pt x="5522" y="4154"/>
                  <a:pt x="5523" y="4139"/>
                </a:cubicBezTo>
                <a:cubicBezTo>
                  <a:pt x="5523" y="4132"/>
                  <a:pt x="5523" y="4125"/>
                  <a:pt x="5523" y="4118"/>
                </a:cubicBezTo>
                <a:lnTo>
                  <a:pt x="5528" y="4120"/>
                </a:lnTo>
                <a:cubicBezTo>
                  <a:pt x="5533" y="4136"/>
                  <a:pt x="5539" y="4152"/>
                  <a:pt x="5544" y="4168"/>
                </a:cubicBezTo>
                <a:cubicBezTo>
                  <a:pt x="5550" y="4186"/>
                  <a:pt x="5576" y="4183"/>
                  <a:pt x="5576" y="4164"/>
                </a:cubicBezTo>
                <a:cubicBezTo>
                  <a:pt x="5577" y="4153"/>
                  <a:pt x="5577" y="4143"/>
                  <a:pt x="5577" y="4132"/>
                </a:cubicBezTo>
                <a:cubicBezTo>
                  <a:pt x="5586" y="4166"/>
                  <a:pt x="5596" y="4200"/>
                  <a:pt x="5606" y="4233"/>
                </a:cubicBezTo>
                <a:cubicBezTo>
                  <a:pt x="5609" y="4244"/>
                  <a:pt x="5619" y="4247"/>
                  <a:pt x="5626" y="4244"/>
                </a:cubicBezTo>
                <a:cubicBezTo>
                  <a:pt x="5628" y="4250"/>
                  <a:pt x="5629" y="4256"/>
                  <a:pt x="5630" y="4262"/>
                </a:cubicBezTo>
                <a:cubicBezTo>
                  <a:pt x="5634" y="4278"/>
                  <a:pt x="5657" y="4274"/>
                  <a:pt x="5658" y="4259"/>
                </a:cubicBezTo>
                <a:cubicBezTo>
                  <a:pt x="5658" y="4248"/>
                  <a:pt x="5657" y="4238"/>
                  <a:pt x="5657" y="4228"/>
                </a:cubicBezTo>
                <a:cubicBezTo>
                  <a:pt x="5666" y="4288"/>
                  <a:pt x="5671" y="4349"/>
                  <a:pt x="5671" y="4411"/>
                </a:cubicBezTo>
                <a:cubicBezTo>
                  <a:pt x="5671" y="4452"/>
                  <a:pt x="5669" y="4492"/>
                  <a:pt x="5664" y="4532"/>
                </a:cubicBezTo>
                <a:cubicBezTo>
                  <a:pt x="5658" y="4532"/>
                  <a:pt x="5651" y="4536"/>
                  <a:pt x="5648" y="4543"/>
                </a:cubicBezTo>
                <a:cubicBezTo>
                  <a:pt x="5646" y="4548"/>
                  <a:pt x="5644" y="4554"/>
                  <a:pt x="5641" y="4560"/>
                </a:cubicBezTo>
                <a:cubicBezTo>
                  <a:pt x="5639" y="4556"/>
                  <a:pt x="5635" y="4553"/>
                  <a:pt x="5630" y="4552"/>
                </a:cubicBezTo>
                <a:cubicBezTo>
                  <a:pt x="5632" y="4544"/>
                  <a:pt x="5633" y="4535"/>
                  <a:pt x="5634" y="4527"/>
                </a:cubicBezTo>
                <a:cubicBezTo>
                  <a:pt x="5638" y="4502"/>
                  <a:pt x="5602" y="4491"/>
                  <a:pt x="5596" y="4516"/>
                </a:cubicBezTo>
                <a:cubicBezTo>
                  <a:pt x="5590" y="4542"/>
                  <a:pt x="5584" y="4567"/>
                  <a:pt x="5579" y="4592"/>
                </a:cubicBezTo>
                <a:cubicBezTo>
                  <a:pt x="5579" y="4587"/>
                  <a:pt x="5580" y="4582"/>
                  <a:pt x="5581" y="4577"/>
                </a:cubicBezTo>
                <a:lnTo>
                  <a:pt x="5581" y="4576"/>
                </a:lnTo>
                <a:lnTo>
                  <a:pt x="5581" y="4576"/>
                </a:lnTo>
                <a:lnTo>
                  <a:pt x="5582" y="4569"/>
                </a:lnTo>
                <a:cubicBezTo>
                  <a:pt x="5586" y="4539"/>
                  <a:pt x="5540" y="4535"/>
                  <a:pt x="5532" y="4562"/>
                </a:cubicBezTo>
                <a:cubicBezTo>
                  <a:pt x="5522" y="4597"/>
                  <a:pt x="5514" y="4633"/>
                  <a:pt x="5507" y="4669"/>
                </a:cubicBezTo>
                <a:cubicBezTo>
                  <a:pt x="5506" y="4656"/>
                  <a:pt x="5498" y="4646"/>
                  <a:pt x="5487" y="4643"/>
                </a:cubicBezTo>
                <a:cubicBezTo>
                  <a:pt x="5486" y="4619"/>
                  <a:pt x="5449" y="4611"/>
                  <a:pt x="5444" y="4637"/>
                </a:cubicBezTo>
                <a:cubicBezTo>
                  <a:pt x="5441" y="4651"/>
                  <a:pt x="5439" y="4665"/>
                  <a:pt x="5436" y="4679"/>
                </a:cubicBezTo>
                <a:cubicBezTo>
                  <a:pt x="5434" y="4670"/>
                  <a:pt x="5426" y="4665"/>
                  <a:pt x="5418" y="4664"/>
                </a:cubicBezTo>
                <a:lnTo>
                  <a:pt x="5419" y="4655"/>
                </a:lnTo>
                <a:cubicBezTo>
                  <a:pt x="5419" y="4650"/>
                  <a:pt x="5418" y="4646"/>
                  <a:pt x="5417" y="4642"/>
                </a:cubicBezTo>
                <a:cubicBezTo>
                  <a:pt x="5415" y="4618"/>
                  <a:pt x="5377" y="4609"/>
                  <a:pt x="5370" y="4637"/>
                </a:cubicBezTo>
                <a:lnTo>
                  <a:pt x="5368" y="4645"/>
                </a:lnTo>
                <a:lnTo>
                  <a:pt x="5366" y="4648"/>
                </a:lnTo>
                <a:lnTo>
                  <a:pt x="5364" y="4652"/>
                </a:lnTo>
                <a:lnTo>
                  <a:pt x="5356" y="4655"/>
                </a:lnTo>
                <a:cubicBezTo>
                  <a:pt x="5345" y="4634"/>
                  <a:pt x="5311" y="4630"/>
                  <a:pt x="5302" y="4658"/>
                </a:cubicBezTo>
                <a:cubicBezTo>
                  <a:pt x="5301" y="4663"/>
                  <a:pt x="5299" y="4668"/>
                  <a:pt x="5298" y="4674"/>
                </a:cubicBezTo>
                <a:cubicBezTo>
                  <a:pt x="5288" y="4652"/>
                  <a:pt x="5246" y="4650"/>
                  <a:pt x="5241" y="4678"/>
                </a:cubicBezTo>
                <a:cubicBezTo>
                  <a:pt x="5241" y="4682"/>
                  <a:pt x="5240" y="4685"/>
                  <a:pt x="5239" y="4689"/>
                </a:cubicBezTo>
                <a:cubicBezTo>
                  <a:pt x="5232" y="4692"/>
                  <a:pt x="5226" y="4697"/>
                  <a:pt x="5224" y="4707"/>
                </a:cubicBezTo>
                <a:lnTo>
                  <a:pt x="5223" y="4712"/>
                </a:lnTo>
                <a:cubicBezTo>
                  <a:pt x="5219" y="4711"/>
                  <a:pt x="5215" y="4711"/>
                  <a:pt x="5211" y="4711"/>
                </a:cubicBezTo>
                <a:cubicBezTo>
                  <a:pt x="5212" y="4707"/>
                  <a:pt x="5213" y="4702"/>
                  <a:pt x="5213" y="4697"/>
                </a:cubicBezTo>
                <a:cubicBezTo>
                  <a:pt x="5215" y="4683"/>
                  <a:pt x="5210" y="4668"/>
                  <a:pt x="5194" y="4663"/>
                </a:cubicBezTo>
                <a:cubicBezTo>
                  <a:pt x="5181" y="4660"/>
                  <a:pt x="5165" y="4667"/>
                  <a:pt x="5161" y="4681"/>
                </a:cubicBezTo>
                <a:cubicBezTo>
                  <a:pt x="5149" y="4672"/>
                  <a:pt x="5131" y="4670"/>
                  <a:pt x="5121" y="4681"/>
                </a:cubicBezTo>
                <a:cubicBezTo>
                  <a:pt x="5107" y="4660"/>
                  <a:pt x="5071" y="4658"/>
                  <a:pt x="5064" y="4688"/>
                </a:cubicBezTo>
                <a:cubicBezTo>
                  <a:pt x="5063" y="4697"/>
                  <a:pt x="5061" y="4705"/>
                  <a:pt x="5059" y="4714"/>
                </a:cubicBezTo>
                <a:cubicBezTo>
                  <a:pt x="5049" y="4716"/>
                  <a:pt x="5040" y="4722"/>
                  <a:pt x="5038" y="4734"/>
                </a:cubicBezTo>
                <a:lnTo>
                  <a:pt x="5038" y="4736"/>
                </a:lnTo>
                <a:cubicBezTo>
                  <a:pt x="5029" y="4734"/>
                  <a:pt x="5021" y="4735"/>
                  <a:pt x="5014" y="4740"/>
                </a:cubicBezTo>
                <a:cubicBezTo>
                  <a:pt x="5016" y="4714"/>
                  <a:pt x="4992" y="4699"/>
                  <a:pt x="4973" y="4703"/>
                </a:cubicBezTo>
                <a:cubicBezTo>
                  <a:pt x="4974" y="4693"/>
                  <a:pt x="4975" y="4682"/>
                  <a:pt x="4976" y="4672"/>
                </a:cubicBezTo>
                <a:cubicBezTo>
                  <a:pt x="4977" y="4644"/>
                  <a:pt x="4935" y="4639"/>
                  <a:pt x="4929" y="4665"/>
                </a:cubicBezTo>
                <a:cubicBezTo>
                  <a:pt x="4922" y="4693"/>
                  <a:pt x="4917" y="4721"/>
                  <a:pt x="4913" y="4748"/>
                </a:cubicBezTo>
                <a:lnTo>
                  <a:pt x="4911" y="4748"/>
                </a:lnTo>
                <a:cubicBezTo>
                  <a:pt x="4914" y="4725"/>
                  <a:pt x="4916" y="4702"/>
                  <a:pt x="4917" y="4679"/>
                </a:cubicBezTo>
                <a:cubicBezTo>
                  <a:pt x="4919" y="4656"/>
                  <a:pt x="4889" y="4650"/>
                  <a:pt x="4876" y="4664"/>
                </a:cubicBezTo>
                <a:cubicBezTo>
                  <a:pt x="4868" y="4644"/>
                  <a:pt x="4837" y="4641"/>
                  <a:pt x="4829" y="4666"/>
                </a:cubicBezTo>
                <a:cubicBezTo>
                  <a:pt x="4822" y="4686"/>
                  <a:pt x="4816" y="4707"/>
                  <a:pt x="4811" y="4727"/>
                </a:cubicBezTo>
                <a:cubicBezTo>
                  <a:pt x="4806" y="4730"/>
                  <a:pt x="4802" y="4733"/>
                  <a:pt x="4799" y="4738"/>
                </a:cubicBezTo>
                <a:cubicBezTo>
                  <a:pt x="4795" y="4706"/>
                  <a:pt x="4791" y="4675"/>
                  <a:pt x="4787" y="4643"/>
                </a:cubicBezTo>
                <a:cubicBezTo>
                  <a:pt x="4783" y="4615"/>
                  <a:pt x="4740" y="4603"/>
                  <a:pt x="4733" y="4636"/>
                </a:cubicBezTo>
                <a:cubicBezTo>
                  <a:pt x="4731" y="4648"/>
                  <a:pt x="4728" y="4661"/>
                  <a:pt x="4725" y="4674"/>
                </a:cubicBezTo>
                <a:cubicBezTo>
                  <a:pt x="4716" y="4675"/>
                  <a:pt x="4708" y="4679"/>
                  <a:pt x="4703" y="4687"/>
                </a:cubicBezTo>
                <a:cubicBezTo>
                  <a:pt x="4700" y="4684"/>
                  <a:pt x="4697" y="4682"/>
                  <a:pt x="4693" y="4681"/>
                </a:cubicBezTo>
                <a:cubicBezTo>
                  <a:pt x="4692" y="4677"/>
                  <a:pt x="4692" y="4673"/>
                  <a:pt x="4692" y="4669"/>
                </a:cubicBezTo>
                <a:cubicBezTo>
                  <a:pt x="4691" y="4638"/>
                  <a:pt x="4645" y="4630"/>
                  <a:pt x="4637" y="4662"/>
                </a:cubicBezTo>
                <a:cubicBezTo>
                  <a:pt x="4632" y="4681"/>
                  <a:pt x="4626" y="4701"/>
                  <a:pt x="4621" y="4720"/>
                </a:cubicBezTo>
                <a:cubicBezTo>
                  <a:pt x="4622" y="4708"/>
                  <a:pt x="4623" y="4696"/>
                  <a:pt x="4623" y="4683"/>
                </a:cubicBezTo>
                <a:cubicBezTo>
                  <a:pt x="4624" y="4662"/>
                  <a:pt x="4607" y="4654"/>
                  <a:pt x="4591" y="4658"/>
                </a:cubicBezTo>
                <a:cubicBezTo>
                  <a:pt x="4589" y="4653"/>
                  <a:pt x="4585" y="4649"/>
                  <a:pt x="4580" y="4647"/>
                </a:cubicBezTo>
                <a:lnTo>
                  <a:pt x="4580" y="4644"/>
                </a:lnTo>
                <a:cubicBezTo>
                  <a:pt x="4582" y="4626"/>
                  <a:pt x="4563" y="4622"/>
                  <a:pt x="4551" y="4629"/>
                </a:cubicBezTo>
                <a:cubicBezTo>
                  <a:pt x="4551" y="4613"/>
                  <a:pt x="4551" y="4597"/>
                  <a:pt x="4550" y="4581"/>
                </a:cubicBezTo>
                <a:cubicBezTo>
                  <a:pt x="4549" y="4551"/>
                  <a:pt x="4508" y="4552"/>
                  <a:pt x="4505" y="4581"/>
                </a:cubicBezTo>
                <a:cubicBezTo>
                  <a:pt x="4505" y="4582"/>
                  <a:pt x="4505" y="4583"/>
                  <a:pt x="4505" y="4585"/>
                </a:cubicBezTo>
                <a:cubicBezTo>
                  <a:pt x="4504" y="4585"/>
                  <a:pt x="4504" y="4585"/>
                  <a:pt x="4503" y="4585"/>
                </a:cubicBezTo>
                <a:cubicBezTo>
                  <a:pt x="4486" y="4587"/>
                  <a:pt x="4476" y="4600"/>
                  <a:pt x="4475" y="4617"/>
                </a:cubicBezTo>
                <a:lnTo>
                  <a:pt x="4474" y="4625"/>
                </a:lnTo>
                <a:cubicBezTo>
                  <a:pt x="4461" y="4624"/>
                  <a:pt x="4447" y="4629"/>
                  <a:pt x="4440" y="4642"/>
                </a:cubicBezTo>
                <a:cubicBezTo>
                  <a:pt x="4436" y="4642"/>
                  <a:pt x="4433" y="4642"/>
                  <a:pt x="4429" y="4643"/>
                </a:cubicBezTo>
                <a:cubicBezTo>
                  <a:pt x="4418" y="4620"/>
                  <a:pt x="4384" y="4618"/>
                  <a:pt x="4371" y="4637"/>
                </a:cubicBezTo>
                <a:cubicBezTo>
                  <a:pt x="4370" y="4633"/>
                  <a:pt x="4370" y="4629"/>
                  <a:pt x="4370" y="4625"/>
                </a:cubicBezTo>
                <a:cubicBezTo>
                  <a:pt x="4368" y="4595"/>
                  <a:pt x="4336" y="4586"/>
                  <a:pt x="4317" y="4598"/>
                </a:cubicBezTo>
                <a:cubicBezTo>
                  <a:pt x="4306" y="4597"/>
                  <a:pt x="4294" y="4602"/>
                  <a:pt x="4287" y="4612"/>
                </a:cubicBezTo>
                <a:cubicBezTo>
                  <a:pt x="4284" y="4611"/>
                  <a:pt x="4281" y="4611"/>
                  <a:pt x="4278" y="4611"/>
                </a:cubicBezTo>
                <a:cubicBezTo>
                  <a:pt x="4277" y="4600"/>
                  <a:pt x="4269" y="4593"/>
                  <a:pt x="4260" y="4590"/>
                </a:cubicBezTo>
                <a:cubicBezTo>
                  <a:pt x="4260" y="4587"/>
                  <a:pt x="4260" y="4584"/>
                  <a:pt x="4259" y="4581"/>
                </a:cubicBezTo>
                <a:cubicBezTo>
                  <a:pt x="4257" y="4552"/>
                  <a:pt x="4215" y="4551"/>
                  <a:pt x="4214" y="4581"/>
                </a:cubicBezTo>
                <a:cubicBezTo>
                  <a:pt x="4214" y="4597"/>
                  <a:pt x="4214" y="4613"/>
                  <a:pt x="4214" y="4629"/>
                </a:cubicBezTo>
                <a:cubicBezTo>
                  <a:pt x="4201" y="4622"/>
                  <a:pt x="4183" y="4626"/>
                  <a:pt x="4184" y="4644"/>
                </a:cubicBezTo>
                <a:lnTo>
                  <a:pt x="4185" y="4647"/>
                </a:lnTo>
                <a:cubicBezTo>
                  <a:pt x="4180" y="4649"/>
                  <a:pt x="4176" y="4653"/>
                  <a:pt x="4173" y="4658"/>
                </a:cubicBezTo>
                <a:cubicBezTo>
                  <a:pt x="4158" y="4654"/>
                  <a:pt x="4141" y="4662"/>
                  <a:pt x="4141" y="4683"/>
                </a:cubicBezTo>
                <a:cubicBezTo>
                  <a:pt x="4141" y="4696"/>
                  <a:pt x="4143" y="4708"/>
                  <a:pt x="4143" y="4720"/>
                </a:cubicBezTo>
                <a:cubicBezTo>
                  <a:pt x="4138" y="4701"/>
                  <a:pt x="4133" y="4681"/>
                  <a:pt x="4128" y="4662"/>
                </a:cubicBezTo>
                <a:cubicBezTo>
                  <a:pt x="4119" y="4630"/>
                  <a:pt x="4074" y="4638"/>
                  <a:pt x="4072" y="4669"/>
                </a:cubicBezTo>
                <a:cubicBezTo>
                  <a:pt x="4072" y="4673"/>
                  <a:pt x="4072" y="4677"/>
                  <a:pt x="4072" y="4681"/>
                </a:cubicBezTo>
                <a:cubicBezTo>
                  <a:pt x="4068" y="4682"/>
                  <a:pt x="4064" y="4684"/>
                  <a:pt x="4061" y="4687"/>
                </a:cubicBezTo>
                <a:cubicBezTo>
                  <a:pt x="4056" y="4679"/>
                  <a:pt x="4048" y="4675"/>
                  <a:pt x="4039" y="4674"/>
                </a:cubicBezTo>
                <a:cubicBezTo>
                  <a:pt x="4037" y="4661"/>
                  <a:pt x="4034" y="4648"/>
                  <a:pt x="4031" y="4636"/>
                </a:cubicBezTo>
                <a:cubicBezTo>
                  <a:pt x="4025" y="4603"/>
                  <a:pt x="3981" y="4615"/>
                  <a:pt x="3978" y="4643"/>
                </a:cubicBezTo>
                <a:cubicBezTo>
                  <a:pt x="3974" y="4675"/>
                  <a:pt x="3970" y="4706"/>
                  <a:pt x="3966" y="4738"/>
                </a:cubicBezTo>
                <a:cubicBezTo>
                  <a:pt x="3963" y="4733"/>
                  <a:pt x="3958" y="4730"/>
                  <a:pt x="3954" y="4727"/>
                </a:cubicBezTo>
                <a:cubicBezTo>
                  <a:pt x="3948" y="4707"/>
                  <a:pt x="3943" y="4686"/>
                  <a:pt x="3936" y="4666"/>
                </a:cubicBezTo>
                <a:cubicBezTo>
                  <a:pt x="3927" y="4641"/>
                  <a:pt x="3897" y="4644"/>
                  <a:pt x="3889" y="4664"/>
                </a:cubicBezTo>
                <a:cubicBezTo>
                  <a:pt x="3876" y="4650"/>
                  <a:pt x="3846" y="4656"/>
                  <a:pt x="3847" y="4679"/>
                </a:cubicBezTo>
                <a:cubicBezTo>
                  <a:pt x="3849" y="4702"/>
                  <a:pt x="3851" y="4725"/>
                  <a:pt x="3853" y="4748"/>
                </a:cubicBezTo>
                <a:lnTo>
                  <a:pt x="3852" y="4748"/>
                </a:lnTo>
                <a:cubicBezTo>
                  <a:pt x="3847" y="4721"/>
                  <a:pt x="3842" y="4693"/>
                  <a:pt x="3836" y="4665"/>
                </a:cubicBezTo>
                <a:cubicBezTo>
                  <a:pt x="3830" y="4639"/>
                  <a:pt x="3787" y="4644"/>
                  <a:pt x="3788" y="4672"/>
                </a:cubicBezTo>
                <a:cubicBezTo>
                  <a:pt x="3789" y="4682"/>
                  <a:pt x="3790" y="4693"/>
                  <a:pt x="3791" y="4703"/>
                </a:cubicBezTo>
                <a:cubicBezTo>
                  <a:pt x="3772" y="4699"/>
                  <a:pt x="3748" y="4714"/>
                  <a:pt x="3751" y="4740"/>
                </a:cubicBezTo>
                <a:cubicBezTo>
                  <a:pt x="3744" y="4735"/>
                  <a:pt x="3735" y="4734"/>
                  <a:pt x="3727" y="4736"/>
                </a:cubicBezTo>
                <a:lnTo>
                  <a:pt x="3727" y="4734"/>
                </a:lnTo>
                <a:cubicBezTo>
                  <a:pt x="3725" y="4722"/>
                  <a:pt x="3716" y="4716"/>
                  <a:pt x="3705" y="4714"/>
                </a:cubicBezTo>
                <a:cubicBezTo>
                  <a:pt x="3704" y="4705"/>
                  <a:pt x="3702" y="4697"/>
                  <a:pt x="3700" y="4688"/>
                </a:cubicBezTo>
                <a:cubicBezTo>
                  <a:pt x="3693" y="4658"/>
                  <a:pt x="3657" y="4660"/>
                  <a:pt x="3644" y="4681"/>
                </a:cubicBezTo>
                <a:cubicBezTo>
                  <a:pt x="3633" y="4670"/>
                  <a:pt x="3616" y="4672"/>
                  <a:pt x="3604" y="4681"/>
                </a:cubicBezTo>
                <a:cubicBezTo>
                  <a:pt x="3599" y="4667"/>
                  <a:pt x="3583" y="4660"/>
                  <a:pt x="3570" y="4663"/>
                </a:cubicBezTo>
                <a:cubicBezTo>
                  <a:pt x="3554" y="4668"/>
                  <a:pt x="3549" y="4683"/>
                  <a:pt x="3551" y="4697"/>
                </a:cubicBezTo>
                <a:cubicBezTo>
                  <a:pt x="3552" y="4702"/>
                  <a:pt x="3553" y="4707"/>
                  <a:pt x="3553" y="4711"/>
                </a:cubicBezTo>
                <a:cubicBezTo>
                  <a:pt x="3549" y="4711"/>
                  <a:pt x="3545" y="4711"/>
                  <a:pt x="3542" y="4712"/>
                </a:cubicBezTo>
                <a:lnTo>
                  <a:pt x="3541" y="4707"/>
                </a:lnTo>
                <a:cubicBezTo>
                  <a:pt x="3539" y="4697"/>
                  <a:pt x="3533" y="4692"/>
                  <a:pt x="3525" y="4689"/>
                </a:cubicBezTo>
                <a:cubicBezTo>
                  <a:pt x="3525" y="4685"/>
                  <a:pt x="3524" y="4682"/>
                  <a:pt x="3523" y="4678"/>
                </a:cubicBezTo>
                <a:cubicBezTo>
                  <a:pt x="3519" y="4650"/>
                  <a:pt x="3476" y="4652"/>
                  <a:pt x="3467" y="4674"/>
                </a:cubicBezTo>
                <a:cubicBezTo>
                  <a:pt x="3465" y="4668"/>
                  <a:pt x="3464" y="4663"/>
                  <a:pt x="3462" y="4658"/>
                </a:cubicBezTo>
                <a:cubicBezTo>
                  <a:pt x="3454" y="4630"/>
                  <a:pt x="3419" y="4634"/>
                  <a:pt x="3409" y="4655"/>
                </a:cubicBezTo>
                <a:lnTo>
                  <a:pt x="3400" y="4652"/>
                </a:lnTo>
                <a:lnTo>
                  <a:pt x="3399" y="4648"/>
                </a:lnTo>
                <a:lnTo>
                  <a:pt x="3397" y="4645"/>
                </a:lnTo>
                <a:lnTo>
                  <a:pt x="3395" y="4637"/>
                </a:lnTo>
                <a:cubicBezTo>
                  <a:pt x="3387" y="4609"/>
                  <a:pt x="3349" y="4618"/>
                  <a:pt x="3348" y="4642"/>
                </a:cubicBezTo>
                <a:cubicBezTo>
                  <a:pt x="3346" y="4646"/>
                  <a:pt x="3345" y="4650"/>
                  <a:pt x="3346" y="4655"/>
                </a:cubicBezTo>
                <a:lnTo>
                  <a:pt x="3347" y="4664"/>
                </a:lnTo>
                <a:cubicBezTo>
                  <a:pt x="3338" y="4665"/>
                  <a:pt x="3331" y="4670"/>
                  <a:pt x="3328" y="4679"/>
                </a:cubicBezTo>
                <a:cubicBezTo>
                  <a:pt x="3326" y="4665"/>
                  <a:pt x="3323" y="4651"/>
                  <a:pt x="3320" y="4637"/>
                </a:cubicBezTo>
                <a:cubicBezTo>
                  <a:pt x="3315" y="4611"/>
                  <a:pt x="3279" y="4619"/>
                  <a:pt x="3277" y="4643"/>
                </a:cubicBezTo>
                <a:cubicBezTo>
                  <a:pt x="3267" y="4646"/>
                  <a:pt x="3258" y="4656"/>
                  <a:pt x="3258" y="4669"/>
                </a:cubicBezTo>
                <a:cubicBezTo>
                  <a:pt x="3251" y="4633"/>
                  <a:pt x="3243" y="4597"/>
                  <a:pt x="3233" y="4562"/>
                </a:cubicBezTo>
                <a:cubicBezTo>
                  <a:pt x="3225" y="4535"/>
                  <a:pt x="3178" y="4539"/>
                  <a:pt x="3182" y="4569"/>
                </a:cubicBezTo>
                <a:lnTo>
                  <a:pt x="3183" y="4576"/>
                </a:lnTo>
                <a:lnTo>
                  <a:pt x="3183" y="4576"/>
                </a:lnTo>
                <a:lnTo>
                  <a:pt x="3184" y="4577"/>
                </a:lnTo>
                <a:cubicBezTo>
                  <a:pt x="3184" y="4582"/>
                  <a:pt x="3185" y="4587"/>
                  <a:pt x="3186" y="4592"/>
                </a:cubicBezTo>
                <a:cubicBezTo>
                  <a:pt x="3180" y="4567"/>
                  <a:pt x="3175" y="4542"/>
                  <a:pt x="3168" y="4516"/>
                </a:cubicBezTo>
                <a:cubicBezTo>
                  <a:pt x="3162" y="4491"/>
                  <a:pt x="3126" y="4502"/>
                  <a:pt x="3130" y="4527"/>
                </a:cubicBezTo>
                <a:cubicBezTo>
                  <a:pt x="3131" y="4535"/>
                  <a:pt x="3133" y="4544"/>
                  <a:pt x="3134" y="4552"/>
                </a:cubicBezTo>
                <a:cubicBezTo>
                  <a:pt x="3130" y="4553"/>
                  <a:pt x="3126" y="4556"/>
                  <a:pt x="3123" y="4560"/>
                </a:cubicBezTo>
                <a:cubicBezTo>
                  <a:pt x="3121" y="4554"/>
                  <a:pt x="3119" y="4548"/>
                  <a:pt x="3116" y="4543"/>
                </a:cubicBezTo>
                <a:cubicBezTo>
                  <a:pt x="3114" y="4536"/>
                  <a:pt x="3107" y="4532"/>
                  <a:pt x="3100" y="4532"/>
                </a:cubicBezTo>
                <a:cubicBezTo>
                  <a:pt x="3096" y="4492"/>
                  <a:pt x="3094" y="4452"/>
                  <a:pt x="3094" y="4411"/>
                </a:cubicBezTo>
                <a:cubicBezTo>
                  <a:pt x="3094" y="4349"/>
                  <a:pt x="3099" y="4288"/>
                  <a:pt x="3108" y="4228"/>
                </a:cubicBezTo>
                <a:cubicBezTo>
                  <a:pt x="3107" y="4238"/>
                  <a:pt x="3107" y="4248"/>
                  <a:pt x="3107" y="4259"/>
                </a:cubicBezTo>
                <a:cubicBezTo>
                  <a:pt x="3107" y="4274"/>
                  <a:pt x="3131" y="4278"/>
                  <a:pt x="3134" y="4262"/>
                </a:cubicBezTo>
                <a:cubicBezTo>
                  <a:pt x="3135" y="4256"/>
                  <a:pt x="3137" y="4250"/>
                  <a:pt x="3138" y="4244"/>
                </a:cubicBezTo>
                <a:cubicBezTo>
                  <a:pt x="3146" y="4247"/>
                  <a:pt x="3155" y="4244"/>
                  <a:pt x="3158" y="4233"/>
                </a:cubicBezTo>
                <a:cubicBezTo>
                  <a:pt x="3168" y="4200"/>
                  <a:pt x="3178" y="4166"/>
                  <a:pt x="3188" y="4132"/>
                </a:cubicBezTo>
                <a:cubicBezTo>
                  <a:pt x="3188" y="4143"/>
                  <a:pt x="3188" y="4153"/>
                  <a:pt x="3188" y="4164"/>
                </a:cubicBezTo>
                <a:cubicBezTo>
                  <a:pt x="3189" y="4183"/>
                  <a:pt x="3214" y="4186"/>
                  <a:pt x="3220" y="4168"/>
                </a:cubicBezTo>
                <a:cubicBezTo>
                  <a:pt x="3226" y="4152"/>
                  <a:pt x="3231" y="4136"/>
                  <a:pt x="3237" y="4120"/>
                </a:cubicBezTo>
                <a:lnTo>
                  <a:pt x="3242" y="4118"/>
                </a:lnTo>
                <a:cubicBezTo>
                  <a:pt x="3242" y="4125"/>
                  <a:pt x="3242" y="4132"/>
                  <a:pt x="3242" y="4139"/>
                </a:cubicBezTo>
                <a:cubicBezTo>
                  <a:pt x="3243" y="4154"/>
                  <a:pt x="3263" y="4161"/>
                  <a:pt x="3271" y="4147"/>
                </a:cubicBezTo>
                <a:cubicBezTo>
                  <a:pt x="3276" y="4138"/>
                  <a:pt x="3281" y="4128"/>
                  <a:pt x="3286" y="4119"/>
                </a:cubicBezTo>
                <a:cubicBezTo>
                  <a:pt x="3285" y="4134"/>
                  <a:pt x="3310" y="4141"/>
                  <a:pt x="3317" y="4126"/>
                </a:cubicBezTo>
                <a:cubicBezTo>
                  <a:pt x="3324" y="4111"/>
                  <a:pt x="3331" y="4096"/>
                  <a:pt x="3339" y="4081"/>
                </a:cubicBezTo>
                <a:cubicBezTo>
                  <a:pt x="3350" y="4078"/>
                  <a:pt x="3360" y="4071"/>
                  <a:pt x="3368" y="4062"/>
                </a:cubicBezTo>
                <a:cubicBezTo>
                  <a:pt x="3368" y="4067"/>
                  <a:pt x="3367" y="4071"/>
                  <a:pt x="3367" y="4075"/>
                </a:cubicBezTo>
                <a:cubicBezTo>
                  <a:pt x="3367" y="4098"/>
                  <a:pt x="3402" y="4098"/>
                  <a:pt x="3403" y="4075"/>
                </a:cubicBezTo>
                <a:cubicBezTo>
                  <a:pt x="3403" y="4069"/>
                  <a:pt x="3403" y="4062"/>
                  <a:pt x="3403" y="4055"/>
                </a:cubicBezTo>
                <a:lnTo>
                  <a:pt x="3409" y="4052"/>
                </a:lnTo>
                <a:cubicBezTo>
                  <a:pt x="3410" y="4065"/>
                  <a:pt x="3413" y="4078"/>
                  <a:pt x="3421" y="4089"/>
                </a:cubicBezTo>
                <a:cubicBezTo>
                  <a:pt x="3431" y="4103"/>
                  <a:pt x="3455" y="4111"/>
                  <a:pt x="3468" y="4095"/>
                </a:cubicBezTo>
                <a:lnTo>
                  <a:pt x="3469" y="4093"/>
                </a:lnTo>
                <a:lnTo>
                  <a:pt x="3476" y="4097"/>
                </a:lnTo>
                <a:cubicBezTo>
                  <a:pt x="3494" y="4106"/>
                  <a:pt x="3510" y="4098"/>
                  <a:pt x="3518" y="4081"/>
                </a:cubicBezTo>
                <a:cubicBezTo>
                  <a:pt x="3523" y="4081"/>
                  <a:pt x="3527" y="4082"/>
                  <a:pt x="3532" y="4081"/>
                </a:cubicBezTo>
                <a:cubicBezTo>
                  <a:pt x="3536" y="4087"/>
                  <a:pt x="3543" y="4090"/>
                  <a:pt x="3551" y="4091"/>
                </a:cubicBezTo>
                <a:cubicBezTo>
                  <a:pt x="3551" y="4095"/>
                  <a:pt x="3551" y="4099"/>
                  <a:pt x="3551" y="4103"/>
                </a:cubicBezTo>
                <a:cubicBezTo>
                  <a:pt x="3552" y="4120"/>
                  <a:pt x="3577" y="4130"/>
                  <a:pt x="3586" y="4112"/>
                </a:cubicBezTo>
                <a:cubicBezTo>
                  <a:pt x="3592" y="4101"/>
                  <a:pt x="3597" y="4090"/>
                  <a:pt x="3602" y="4079"/>
                </a:cubicBezTo>
                <a:cubicBezTo>
                  <a:pt x="3613" y="4079"/>
                  <a:pt x="3622" y="4076"/>
                  <a:pt x="3630" y="4071"/>
                </a:cubicBezTo>
                <a:cubicBezTo>
                  <a:pt x="3629" y="4083"/>
                  <a:pt x="3627" y="4094"/>
                  <a:pt x="3626" y="4106"/>
                </a:cubicBezTo>
                <a:cubicBezTo>
                  <a:pt x="3624" y="4132"/>
                  <a:pt x="3659" y="4137"/>
                  <a:pt x="3671" y="4118"/>
                </a:cubicBezTo>
                <a:lnTo>
                  <a:pt x="3674" y="4113"/>
                </a:lnTo>
                <a:cubicBezTo>
                  <a:pt x="3674" y="4120"/>
                  <a:pt x="3673" y="4126"/>
                  <a:pt x="3673" y="4133"/>
                </a:cubicBezTo>
                <a:cubicBezTo>
                  <a:pt x="3673" y="4158"/>
                  <a:pt x="3705" y="4163"/>
                  <a:pt x="3718" y="4145"/>
                </a:cubicBezTo>
                <a:cubicBezTo>
                  <a:pt x="3735" y="4120"/>
                  <a:pt x="3749" y="4094"/>
                  <a:pt x="3760" y="4067"/>
                </a:cubicBezTo>
                <a:lnTo>
                  <a:pt x="3760" y="4068"/>
                </a:lnTo>
                <a:cubicBezTo>
                  <a:pt x="3760" y="4087"/>
                  <a:pt x="3787" y="4101"/>
                  <a:pt x="3801" y="4085"/>
                </a:cubicBezTo>
                <a:cubicBezTo>
                  <a:pt x="3808" y="4076"/>
                  <a:pt x="3814" y="4067"/>
                  <a:pt x="3819" y="4058"/>
                </a:cubicBezTo>
                <a:cubicBezTo>
                  <a:pt x="3820" y="4079"/>
                  <a:pt x="3824" y="4099"/>
                  <a:pt x="3834" y="4117"/>
                </a:cubicBezTo>
                <a:cubicBezTo>
                  <a:pt x="3842" y="4130"/>
                  <a:pt x="3858" y="4132"/>
                  <a:pt x="3869" y="4124"/>
                </a:cubicBezTo>
                <a:cubicBezTo>
                  <a:pt x="3877" y="4139"/>
                  <a:pt x="3903" y="4144"/>
                  <a:pt x="3912" y="4125"/>
                </a:cubicBezTo>
                <a:cubicBezTo>
                  <a:pt x="3925" y="4095"/>
                  <a:pt x="3937" y="4063"/>
                  <a:pt x="3946" y="4032"/>
                </a:cubicBezTo>
                <a:cubicBezTo>
                  <a:pt x="3946" y="4048"/>
                  <a:pt x="3947" y="4064"/>
                  <a:pt x="3947" y="4079"/>
                </a:cubicBezTo>
                <a:cubicBezTo>
                  <a:pt x="3947" y="4111"/>
                  <a:pt x="3992" y="4117"/>
                  <a:pt x="4001" y="4087"/>
                </a:cubicBezTo>
                <a:cubicBezTo>
                  <a:pt x="4011" y="4053"/>
                  <a:pt x="4021" y="4019"/>
                  <a:pt x="4031" y="3985"/>
                </a:cubicBezTo>
                <a:cubicBezTo>
                  <a:pt x="4032" y="4021"/>
                  <a:pt x="4032" y="4058"/>
                  <a:pt x="4032" y="4095"/>
                </a:cubicBezTo>
                <a:cubicBezTo>
                  <a:pt x="4033" y="4112"/>
                  <a:pt x="4050" y="4129"/>
                  <a:pt x="4068" y="4122"/>
                </a:cubicBezTo>
                <a:cubicBezTo>
                  <a:pt x="4091" y="4114"/>
                  <a:pt x="4104" y="4097"/>
                  <a:pt x="4110" y="4074"/>
                </a:cubicBezTo>
                <a:cubicBezTo>
                  <a:pt x="4110" y="4081"/>
                  <a:pt x="4111" y="4089"/>
                  <a:pt x="4111" y="4096"/>
                </a:cubicBezTo>
                <a:cubicBezTo>
                  <a:pt x="4112" y="4123"/>
                  <a:pt x="4147" y="4133"/>
                  <a:pt x="4162" y="4110"/>
                </a:cubicBezTo>
                <a:cubicBezTo>
                  <a:pt x="4169" y="4098"/>
                  <a:pt x="4175" y="4087"/>
                  <a:pt x="4179" y="4074"/>
                </a:cubicBezTo>
                <a:cubicBezTo>
                  <a:pt x="4187" y="4092"/>
                  <a:pt x="4214" y="4098"/>
                  <a:pt x="4225" y="4083"/>
                </a:cubicBezTo>
                <a:cubicBezTo>
                  <a:pt x="4240" y="4091"/>
                  <a:pt x="4264" y="4087"/>
                  <a:pt x="4267" y="4067"/>
                </a:cubicBezTo>
                <a:lnTo>
                  <a:pt x="4267" y="4060"/>
                </a:lnTo>
                <a:lnTo>
                  <a:pt x="4268" y="4060"/>
                </a:lnTo>
                <a:lnTo>
                  <a:pt x="4268" y="4058"/>
                </a:lnTo>
                <a:cubicBezTo>
                  <a:pt x="4269" y="4051"/>
                  <a:pt x="4269" y="4044"/>
                  <a:pt x="4270" y="4037"/>
                </a:cubicBezTo>
                <a:cubicBezTo>
                  <a:pt x="4281" y="4038"/>
                  <a:pt x="4293" y="4034"/>
                  <a:pt x="4298" y="4023"/>
                </a:cubicBezTo>
                <a:cubicBezTo>
                  <a:pt x="4306" y="4025"/>
                  <a:pt x="4314" y="4024"/>
                  <a:pt x="4320" y="4019"/>
                </a:cubicBezTo>
                <a:cubicBezTo>
                  <a:pt x="4326" y="4022"/>
                  <a:pt x="4333" y="4024"/>
                  <a:pt x="4339" y="4024"/>
                </a:cubicBezTo>
                <a:cubicBezTo>
                  <a:pt x="4348" y="4033"/>
                  <a:pt x="4362" y="4036"/>
                  <a:pt x="4374" y="4029"/>
                </a:cubicBezTo>
                <a:cubicBezTo>
                  <a:pt x="4383" y="4052"/>
                  <a:pt x="4414" y="4055"/>
                  <a:pt x="4431" y="4033"/>
                </a:cubicBezTo>
                <a:cubicBezTo>
                  <a:pt x="4438" y="4024"/>
                  <a:pt x="4443" y="4013"/>
                  <a:pt x="4447" y="4002"/>
                </a:cubicBezTo>
                <a:cubicBezTo>
                  <a:pt x="4452" y="4004"/>
                  <a:pt x="4457" y="4004"/>
                  <a:pt x="4462" y="4004"/>
                </a:cubicBezTo>
                <a:cubicBezTo>
                  <a:pt x="4463" y="4007"/>
                  <a:pt x="4463" y="4010"/>
                  <a:pt x="4463" y="4012"/>
                </a:cubicBezTo>
                <a:cubicBezTo>
                  <a:pt x="4464" y="4031"/>
                  <a:pt x="4480" y="4039"/>
                  <a:pt x="4494" y="4037"/>
                </a:cubicBezTo>
                <a:cubicBezTo>
                  <a:pt x="4495" y="4044"/>
                  <a:pt x="4496" y="4051"/>
                  <a:pt x="4497" y="4058"/>
                </a:cubicBezTo>
                <a:lnTo>
                  <a:pt x="4497" y="4060"/>
                </a:lnTo>
                <a:lnTo>
                  <a:pt x="4497" y="4060"/>
                </a:lnTo>
                <a:lnTo>
                  <a:pt x="4498" y="4067"/>
                </a:lnTo>
                <a:cubicBezTo>
                  <a:pt x="4501" y="4087"/>
                  <a:pt x="4524" y="4091"/>
                  <a:pt x="4539" y="4083"/>
                </a:cubicBezTo>
                <a:cubicBezTo>
                  <a:pt x="4551" y="4098"/>
                  <a:pt x="4578" y="4092"/>
                  <a:pt x="4585" y="4074"/>
                </a:cubicBezTo>
                <a:cubicBezTo>
                  <a:pt x="4590" y="4087"/>
                  <a:pt x="4595" y="4098"/>
                  <a:pt x="4603" y="4110"/>
                </a:cubicBezTo>
                <a:cubicBezTo>
                  <a:pt x="4617" y="4133"/>
                  <a:pt x="4652" y="4123"/>
                  <a:pt x="4654" y="4096"/>
                </a:cubicBezTo>
                <a:cubicBezTo>
                  <a:pt x="4654" y="4089"/>
                  <a:pt x="4654" y="4081"/>
                  <a:pt x="4655" y="4074"/>
                </a:cubicBezTo>
                <a:cubicBezTo>
                  <a:pt x="4661" y="4097"/>
                  <a:pt x="4674" y="4114"/>
                  <a:pt x="4696" y="4122"/>
                </a:cubicBezTo>
                <a:cubicBezTo>
                  <a:pt x="4714" y="4129"/>
                  <a:pt x="4732" y="4112"/>
                  <a:pt x="4732" y="4095"/>
                </a:cubicBezTo>
                <a:cubicBezTo>
                  <a:pt x="4733" y="4058"/>
                  <a:pt x="4733" y="4021"/>
                  <a:pt x="4733" y="3985"/>
                </a:cubicBezTo>
                <a:cubicBezTo>
                  <a:pt x="4743" y="4019"/>
                  <a:pt x="4753" y="4053"/>
                  <a:pt x="4763" y="4087"/>
                </a:cubicBezTo>
                <a:cubicBezTo>
                  <a:pt x="4772" y="4117"/>
                  <a:pt x="4817" y="4111"/>
                  <a:pt x="4818" y="4079"/>
                </a:cubicBezTo>
                <a:cubicBezTo>
                  <a:pt x="4818" y="4064"/>
                  <a:pt x="4818" y="4048"/>
                  <a:pt x="4818" y="4032"/>
                </a:cubicBezTo>
                <a:cubicBezTo>
                  <a:pt x="4828" y="4063"/>
                  <a:pt x="4839" y="4095"/>
                  <a:pt x="4853" y="4125"/>
                </a:cubicBezTo>
                <a:cubicBezTo>
                  <a:pt x="4861" y="4144"/>
                  <a:pt x="4887" y="4139"/>
                  <a:pt x="4896" y="4124"/>
                </a:cubicBezTo>
                <a:cubicBezTo>
                  <a:pt x="4906" y="4132"/>
                  <a:pt x="4923" y="4130"/>
                  <a:pt x="4930" y="4117"/>
                </a:cubicBezTo>
                <a:cubicBezTo>
                  <a:pt x="4941" y="4099"/>
                  <a:pt x="4945" y="4079"/>
                  <a:pt x="4946" y="4058"/>
                </a:cubicBezTo>
                <a:cubicBezTo>
                  <a:pt x="4951" y="4067"/>
                  <a:pt x="4957" y="4076"/>
                  <a:pt x="4964" y="4085"/>
                </a:cubicBezTo>
                <a:cubicBezTo>
                  <a:pt x="4977" y="4101"/>
                  <a:pt x="5004" y="4087"/>
                  <a:pt x="5004" y="4068"/>
                </a:cubicBezTo>
                <a:lnTo>
                  <a:pt x="5004" y="4067"/>
                </a:lnTo>
                <a:cubicBezTo>
                  <a:pt x="5016" y="4094"/>
                  <a:pt x="5030" y="4120"/>
                  <a:pt x="5047" y="4145"/>
                </a:cubicBezTo>
                <a:cubicBezTo>
                  <a:pt x="5060" y="4163"/>
                  <a:pt x="5092" y="4158"/>
                  <a:pt x="5091" y="4133"/>
                </a:cubicBezTo>
                <a:cubicBezTo>
                  <a:pt x="5091" y="4126"/>
                  <a:pt x="5090" y="4120"/>
                  <a:pt x="5090" y="4113"/>
                </a:cubicBezTo>
                <a:lnTo>
                  <a:pt x="5093" y="4118"/>
                </a:lnTo>
                <a:cubicBezTo>
                  <a:pt x="5105" y="4137"/>
                  <a:pt x="5141" y="4132"/>
                  <a:pt x="5138" y="4106"/>
                </a:cubicBezTo>
                <a:cubicBezTo>
                  <a:pt x="5137" y="4094"/>
                  <a:pt x="5136" y="4083"/>
                  <a:pt x="5134" y="4071"/>
                </a:cubicBezTo>
                <a:cubicBezTo>
                  <a:pt x="5143" y="4076"/>
                  <a:pt x="5152" y="4079"/>
                  <a:pt x="5162" y="4079"/>
                </a:cubicBezTo>
                <a:cubicBezTo>
                  <a:pt x="5167" y="4090"/>
                  <a:pt x="5173" y="4101"/>
                  <a:pt x="5178" y="4112"/>
                </a:cubicBezTo>
                <a:cubicBezTo>
                  <a:pt x="5187" y="4130"/>
                  <a:pt x="5212" y="4120"/>
                  <a:pt x="5213" y="4103"/>
                </a:cubicBezTo>
                <a:cubicBezTo>
                  <a:pt x="5213" y="4099"/>
                  <a:pt x="5213" y="4095"/>
                  <a:pt x="5213" y="4091"/>
                </a:cubicBezTo>
                <a:cubicBezTo>
                  <a:pt x="5221" y="4090"/>
                  <a:pt x="5228" y="4087"/>
                  <a:pt x="5233" y="4081"/>
                </a:cubicBezTo>
                <a:cubicBezTo>
                  <a:pt x="5237" y="4082"/>
                  <a:pt x="5242" y="4081"/>
                  <a:pt x="5247" y="4081"/>
                </a:cubicBezTo>
                <a:cubicBezTo>
                  <a:pt x="5254" y="4098"/>
                  <a:pt x="5271" y="4106"/>
                  <a:pt x="5289" y="4097"/>
                </a:cubicBezTo>
                <a:lnTo>
                  <a:pt x="5295" y="4093"/>
                </a:lnTo>
                <a:lnTo>
                  <a:pt x="5297" y="4095"/>
                </a:lnTo>
                <a:cubicBezTo>
                  <a:pt x="5310" y="4111"/>
                  <a:pt x="5333" y="4103"/>
                  <a:pt x="5343" y="4089"/>
                </a:cubicBezTo>
                <a:cubicBezTo>
                  <a:pt x="5351" y="4078"/>
                  <a:pt x="5355" y="4065"/>
                  <a:pt x="5356" y="4052"/>
                </a:cubicBezTo>
                <a:lnTo>
                  <a:pt x="5361" y="4055"/>
                </a:lnTo>
                <a:cubicBezTo>
                  <a:pt x="5361" y="4062"/>
                  <a:pt x="5361" y="4069"/>
                  <a:pt x="5362" y="4075"/>
                </a:cubicBezTo>
                <a:cubicBezTo>
                  <a:pt x="5362" y="4098"/>
                  <a:pt x="5397" y="4098"/>
                  <a:pt x="5397" y="4075"/>
                </a:cubicBezTo>
                <a:cubicBezTo>
                  <a:pt x="5397" y="4071"/>
                  <a:pt x="5397" y="4067"/>
                  <a:pt x="5397" y="4062"/>
                </a:cubicBezTo>
                <a:cubicBezTo>
                  <a:pt x="5405" y="4071"/>
                  <a:pt x="5414" y="4078"/>
                  <a:pt x="5426" y="4081"/>
                </a:cubicBezTo>
                <a:cubicBezTo>
                  <a:pt x="5433" y="4096"/>
                  <a:pt x="5441" y="4111"/>
                  <a:pt x="5448" y="4126"/>
                </a:cubicBezTo>
                <a:cubicBezTo>
                  <a:pt x="5454" y="4141"/>
                  <a:pt x="5479" y="4134"/>
                  <a:pt x="5479" y="4119"/>
                </a:cubicBezTo>
                <a:moveTo>
                  <a:pt x="5413" y="5196"/>
                </a:moveTo>
                <a:cubicBezTo>
                  <a:pt x="5389" y="5233"/>
                  <a:pt x="5363" y="5269"/>
                  <a:pt x="5336" y="5304"/>
                </a:cubicBezTo>
                <a:cubicBezTo>
                  <a:pt x="5324" y="5312"/>
                  <a:pt x="5313" y="5322"/>
                  <a:pt x="5302" y="5330"/>
                </a:cubicBezTo>
                <a:cubicBezTo>
                  <a:pt x="5279" y="5347"/>
                  <a:pt x="5258" y="5365"/>
                  <a:pt x="5237" y="5384"/>
                </a:cubicBezTo>
                <a:cubicBezTo>
                  <a:pt x="5220" y="5398"/>
                  <a:pt x="5202" y="5412"/>
                  <a:pt x="5184" y="5427"/>
                </a:cubicBezTo>
                <a:cubicBezTo>
                  <a:pt x="5179" y="5410"/>
                  <a:pt x="5159" y="5401"/>
                  <a:pt x="5142" y="5415"/>
                </a:cubicBezTo>
                <a:cubicBezTo>
                  <a:pt x="5141" y="5416"/>
                  <a:pt x="5140" y="5417"/>
                  <a:pt x="5138" y="5418"/>
                </a:cubicBezTo>
                <a:cubicBezTo>
                  <a:pt x="5129" y="5413"/>
                  <a:pt x="5116" y="5413"/>
                  <a:pt x="5108" y="5426"/>
                </a:cubicBezTo>
                <a:cubicBezTo>
                  <a:pt x="5100" y="5437"/>
                  <a:pt x="5093" y="5448"/>
                  <a:pt x="5086" y="5460"/>
                </a:cubicBezTo>
                <a:cubicBezTo>
                  <a:pt x="5081" y="5444"/>
                  <a:pt x="5060" y="5434"/>
                  <a:pt x="5047" y="5449"/>
                </a:cubicBezTo>
                <a:cubicBezTo>
                  <a:pt x="5046" y="5450"/>
                  <a:pt x="5045" y="5451"/>
                  <a:pt x="5044" y="5452"/>
                </a:cubicBezTo>
                <a:cubicBezTo>
                  <a:pt x="5034" y="5447"/>
                  <a:pt x="5021" y="5448"/>
                  <a:pt x="5013" y="5460"/>
                </a:cubicBezTo>
                <a:cubicBezTo>
                  <a:pt x="4991" y="5492"/>
                  <a:pt x="4969" y="5523"/>
                  <a:pt x="4947" y="5554"/>
                </a:cubicBezTo>
                <a:lnTo>
                  <a:pt x="4945" y="5550"/>
                </a:lnTo>
                <a:cubicBezTo>
                  <a:pt x="4949" y="5542"/>
                  <a:pt x="4953" y="5533"/>
                  <a:pt x="4957" y="5524"/>
                </a:cubicBezTo>
                <a:cubicBezTo>
                  <a:pt x="4971" y="5495"/>
                  <a:pt x="4933" y="5469"/>
                  <a:pt x="4914" y="5489"/>
                </a:cubicBezTo>
                <a:cubicBezTo>
                  <a:pt x="4908" y="5468"/>
                  <a:pt x="4873" y="5459"/>
                  <a:pt x="4861" y="5482"/>
                </a:cubicBezTo>
                <a:cubicBezTo>
                  <a:pt x="4853" y="5497"/>
                  <a:pt x="4845" y="5511"/>
                  <a:pt x="4837" y="5526"/>
                </a:cubicBezTo>
                <a:cubicBezTo>
                  <a:pt x="4842" y="5492"/>
                  <a:pt x="4791" y="5480"/>
                  <a:pt x="4779" y="5515"/>
                </a:cubicBezTo>
                <a:cubicBezTo>
                  <a:pt x="4778" y="5518"/>
                  <a:pt x="4776" y="5522"/>
                  <a:pt x="4775" y="5525"/>
                </a:cubicBezTo>
                <a:cubicBezTo>
                  <a:pt x="4766" y="5502"/>
                  <a:pt x="4729" y="5497"/>
                  <a:pt x="4719" y="5527"/>
                </a:cubicBezTo>
                <a:lnTo>
                  <a:pt x="4718" y="5532"/>
                </a:lnTo>
                <a:cubicBezTo>
                  <a:pt x="4705" y="5514"/>
                  <a:pt x="4673" y="5513"/>
                  <a:pt x="4665" y="5540"/>
                </a:cubicBezTo>
                <a:cubicBezTo>
                  <a:pt x="4662" y="5548"/>
                  <a:pt x="4660" y="5556"/>
                  <a:pt x="4658" y="5564"/>
                </a:cubicBezTo>
                <a:cubicBezTo>
                  <a:pt x="4644" y="5549"/>
                  <a:pt x="4615" y="5548"/>
                  <a:pt x="4607" y="5575"/>
                </a:cubicBezTo>
                <a:cubicBezTo>
                  <a:pt x="4604" y="5583"/>
                  <a:pt x="4601" y="5592"/>
                  <a:pt x="4599" y="5601"/>
                </a:cubicBezTo>
                <a:cubicBezTo>
                  <a:pt x="4600" y="5587"/>
                  <a:pt x="4602" y="5573"/>
                  <a:pt x="4604" y="5558"/>
                </a:cubicBezTo>
                <a:cubicBezTo>
                  <a:pt x="4608" y="5524"/>
                  <a:pt x="4553" y="5519"/>
                  <a:pt x="4545" y="5550"/>
                </a:cubicBezTo>
                <a:lnTo>
                  <a:pt x="4544" y="5556"/>
                </a:lnTo>
                <a:cubicBezTo>
                  <a:pt x="4539" y="5535"/>
                  <a:pt x="4514" y="5527"/>
                  <a:pt x="4499" y="5538"/>
                </a:cubicBezTo>
                <a:lnTo>
                  <a:pt x="4493" y="5537"/>
                </a:lnTo>
                <a:cubicBezTo>
                  <a:pt x="4487" y="5537"/>
                  <a:pt x="4482" y="5539"/>
                  <a:pt x="4478" y="5541"/>
                </a:cubicBezTo>
                <a:cubicBezTo>
                  <a:pt x="4470" y="5529"/>
                  <a:pt x="4452" y="5527"/>
                  <a:pt x="4440" y="5535"/>
                </a:cubicBezTo>
                <a:cubicBezTo>
                  <a:pt x="4430" y="5534"/>
                  <a:pt x="4419" y="5540"/>
                  <a:pt x="4415" y="5551"/>
                </a:cubicBezTo>
                <a:cubicBezTo>
                  <a:pt x="4408" y="5540"/>
                  <a:pt x="4394" y="5535"/>
                  <a:pt x="4381" y="5538"/>
                </a:cubicBezTo>
                <a:cubicBezTo>
                  <a:pt x="4372" y="5539"/>
                  <a:pt x="4362" y="5543"/>
                  <a:pt x="4356" y="5551"/>
                </a:cubicBezTo>
                <a:cubicBezTo>
                  <a:pt x="4354" y="5554"/>
                  <a:pt x="4353" y="5557"/>
                  <a:pt x="4351" y="5561"/>
                </a:cubicBezTo>
                <a:cubicBezTo>
                  <a:pt x="4351" y="5559"/>
                  <a:pt x="4351" y="5558"/>
                  <a:pt x="4351" y="5556"/>
                </a:cubicBezTo>
                <a:cubicBezTo>
                  <a:pt x="4349" y="5541"/>
                  <a:pt x="4336" y="5534"/>
                  <a:pt x="4325" y="5535"/>
                </a:cubicBezTo>
                <a:cubicBezTo>
                  <a:pt x="4312" y="5527"/>
                  <a:pt x="4294" y="5529"/>
                  <a:pt x="4286" y="5541"/>
                </a:cubicBezTo>
                <a:cubicBezTo>
                  <a:pt x="4282" y="5539"/>
                  <a:pt x="4277" y="5537"/>
                  <a:pt x="4272" y="5537"/>
                </a:cubicBezTo>
                <a:lnTo>
                  <a:pt x="4266" y="5538"/>
                </a:lnTo>
                <a:cubicBezTo>
                  <a:pt x="4251" y="5527"/>
                  <a:pt x="4226" y="5535"/>
                  <a:pt x="4221" y="5556"/>
                </a:cubicBezTo>
                <a:lnTo>
                  <a:pt x="4220" y="5550"/>
                </a:lnTo>
                <a:cubicBezTo>
                  <a:pt x="4211" y="5519"/>
                  <a:pt x="4157" y="5524"/>
                  <a:pt x="4161" y="5558"/>
                </a:cubicBezTo>
                <a:cubicBezTo>
                  <a:pt x="4162" y="5573"/>
                  <a:pt x="4164" y="5587"/>
                  <a:pt x="4166" y="5601"/>
                </a:cubicBezTo>
                <a:cubicBezTo>
                  <a:pt x="4163" y="5592"/>
                  <a:pt x="4160" y="5583"/>
                  <a:pt x="4157" y="5575"/>
                </a:cubicBezTo>
                <a:cubicBezTo>
                  <a:pt x="4149" y="5548"/>
                  <a:pt x="4120" y="5549"/>
                  <a:pt x="4107" y="5564"/>
                </a:cubicBezTo>
                <a:cubicBezTo>
                  <a:pt x="4104" y="5556"/>
                  <a:pt x="4102" y="5548"/>
                  <a:pt x="4100" y="5540"/>
                </a:cubicBezTo>
                <a:cubicBezTo>
                  <a:pt x="4091" y="5513"/>
                  <a:pt x="4059" y="5514"/>
                  <a:pt x="4047" y="5532"/>
                </a:cubicBezTo>
                <a:lnTo>
                  <a:pt x="4045" y="5527"/>
                </a:lnTo>
                <a:cubicBezTo>
                  <a:pt x="4036" y="5497"/>
                  <a:pt x="3998" y="5502"/>
                  <a:pt x="3989" y="5525"/>
                </a:cubicBezTo>
                <a:cubicBezTo>
                  <a:pt x="3988" y="5522"/>
                  <a:pt x="3987" y="5518"/>
                  <a:pt x="3985" y="5515"/>
                </a:cubicBezTo>
                <a:cubicBezTo>
                  <a:pt x="3973" y="5480"/>
                  <a:pt x="3923" y="5492"/>
                  <a:pt x="3927" y="5526"/>
                </a:cubicBezTo>
                <a:cubicBezTo>
                  <a:pt x="3919" y="5511"/>
                  <a:pt x="3912" y="5497"/>
                  <a:pt x="3904" y="5482"/>
                </a:cubicBezTo>
                <a:cubicBezTo>
                  <a:pt x="3891" y="5459"/>
                  <a:pt x="3856" y="5468"/>
                  <a:pt x="3850" y="5489"/>
                </a:cubicBezTo>
                <a:cubicBezTo>
                  <a:pt x="3831" y="5469"/>
                  <a:pt x="3794" y="5495"/>
                  <a:pt x="3807" y="5524"/>
                </a:cubicBezTo>
                <a:cubicBezTo>
                  <a:pt x="3811" y="5533"/>
                  <a:pt x="3815" y="5542"/>
                  <a:pt x="3819" y="5550"/>
                </a:cubicBezTo>
                <a:lnTo>
                  <a:pt x="3817" y="5554"/>
                </a:lnTo>
                <a:cubicBezTo>
                  <a:pt x="3796" y="5523"/>
                  <a:pt x="3773" y="5492"/>
                  <a:pt x="3752" y="5460"/>
                </a:cubicBezTo>
                <a:cubicBezTo>
                  <a:pt x="3734" y="5435"/>
                  <a:pt x="3694" y="5457"/>
                  <a:pt x="3710" y="5484"/>
                </a:cubicBezTo>
                <a:cubicBezTo>
                  <a:pt x="3719" y="5500"/>
                  <a:pt x="3727" y="5515"/>
                  <a:pt x="3736" y="5531"/>
                </a:cubicBezTo>
                <a:lnTo>
                  <a:pt x="3734" y="5531"/>
                </a:lnTo>
                <a:cubicBezTo>
                  <a:pt x="3731" y="5528"/>
                  <a:pt x="3728" y="5524"/>
                  <a:pt x="3725" y="5521"/>
                </a:cubicBezTo>
                <a:cubicBezTo>
                  <a:pt x="3718" y="5513"/>
                  <a:pt x="3711" y="5505"/>
                  <a:pt x="3703" y="5498"/>
                </a:cubicBezTo>
                <a:cubicBezTo>
                  <a:pt x="3689" y="5474"/>
                  <a:pt x="3673" y="5449"/>
                  <a:pt x="3657" y="5426"/>
                </a:cubicBezTo>
                <a:cubicBezTo>
                  <a:pt x="3640" y="5402"/>
                  <a:pt x="3605" y="5422"/>
                  <a:pt x="3618" y="5449"/>
                </a:cubicBezTo>
                <a:cubicBezTo>
                  <a:pt x="3621" y="5455"/>
                  <a:pt x="3624" y="5461"/>
                  <a:pt x="3627" y="5467"/>
                </a:cubicBezTo>
                <a:lnTo>
                  <a:pt x="3621" y="5468"/>
                </a:lnTo>
                <a:lnTo>
                  <a:pt x="3617" y="5469"/>
                </a:lnTo>
                <a:cubicBezTo>
                  <a:pt x="3612" y="5462"/>
                  <a:pt x="3606" y="5454"/>
                  <a:pt x="3601" y="5447"/>
                </a:cubicBezTo>
                <a:cubicBezTo>
                  <a:pt x="3598" y="5442"/>
                  <a:pt x="3593" y="5439"/>
                  <a:pt x="3589" y="5438"/>
                </a:cubicBezTo>
                <a:cubicBezTo>
                  <a:pt x="3581" y="5432"/>
                  <a:pt x="3571" y="5434"/>
                  <a:pt x="3564" y="5440"/>
                </a:cubicBezTo>
                <a:cubicBezTo>
                  <a:pt x="3561" y="5436"/>
                  <a:pt x="3557" y="5433"/>
                  <a:pt x="3554" y="5429"/>
                </a:cubicBezTo>
                <a:cubicBezTo>
                  <a:pt x="3531" y="5407"/>
                  <a:pt x="3508" y="5385"/>
                  <a:pt x="3487" y="5360"/>
                </a:cubicBezTo>
                <a:cubicBezTo>
                  <a:pt x="3483" y="5355"/>
                  <a:pt x="3478" y="5357"/>
                  <a:pt x="3474" y="5361"/>
                </a:cubicBezTo>
                <a:cubicBezTo>
                  <a:pt x="3431" y="5308"/>
                  <a:pt x="3389" y="5254"/>
                  <a:pt x="3352" y="5196"/>
                </a:cubicBezTo>
                <a:cubicBezTo>
                  <a:pt x="3341" y="5180"/>
                  <a:pt x="3331" y="5164"/>
                  <a:pt x="3320" y="5147"/>
                </a:cubicBezTo>
                <a:cubicBezTo>
                  <a:pt x="3333" y="5149"/>
                  <a:pt x="3346" y="5142"/>
                  <a:pt x="3348" y="5129"/>
                </a:cubicBezTo>
                <a:cubicBezTo>
                  <a:pt x="3358" y="5152"/>
                  <a:pt x="3369" y="5174"/>
                  <a:pt x="3380" y="5196"/>
                </a:cubicBezTo>
                <a:cubicBezTo>
                  <a:pt x="3393" y="5221"/>
                  <a:pt x="3427" y="5203"/>
                  <a:pt x="3422" y="5179"/>
                </a:cubicBezTo>
                <a:cubicBezTo>
                  <a:pt x="3417" y="5151"/>
                  <a:pt x="3412" y="5123"/>
                  <a:pt x="3407" y="5095"/>
                </a:cubicBezTo>
                <a:cubicBezTo>
                  <a:pt x="3416" y="5117"/>
                  <a:pt x="3425" y="5140"/>
                  <a:pt x="3435" y="5162"/>
                </a:cubicBezTo>
                <a:cubicBezTo>
                  <a:pt x="3446" y="5185"/>
                  <a:pt x="3479" y="5171"/>
                  <a:pt x="3480" y="5150"/>
                </a:cubicBezTo>
                <a:cubicBezTo>
                  <a:pt x="3480" y="5136"/>
                  <a:pt x="3480" y="5123"/>
                  <a:pt x="3480" y="5110"/>
                </a:cubicBezTo>
                <a:cubicBezTo>
                  <a:pt x="3486" y="5127"/>
                  <a:pt x="3491" y="5144"/>
                  <a:pt x="3497" y="5161"/>
                </a:cubicBezTo>
                <a:cubicBezTo>
                  <a:pt x="3505" y="5182"/>
                  <a:pt x="3535" y="5184"/>
                  <a:pt x="3544" y="5166"/>
                </a:cubicBezTo>
                <a:lnTo>
                  <a:pt x="3546" y="5166"/>
                </a:lnTo>
                <a:lnTo>
                  <a:pt x="3547" y="5172"/>
                </a:lnTo>
                <a:cubicBezTo>
                  <a:pt x="3554" y="5202"/>
                  <a:pt x="3599" y="5200"/>
                  <a:pt x="3607" y="5172"/>
                </a:cubicBezTo>
                <a:cubicBezTo>
                  <a:pt x="3609" y="5166"/>
                  <a:pt x="3610" y="5160"/>
                  <a:pt x="3611" y="5154"/>
                </a:cubicBezTo>
                <a:lnTo>
                  <a:pt x="3612" y="5155"/>
                </a:lnTo>
                <a:cubicBezTo>
                  <a:pt x="3623" y="5191"/>
                  <a:pt x="3669" y="5181"/>
                  <a:pt x="3674" y="5147"/>
                </a:cubicBezTo>
                <a:cubicBezTo>
                  <a:pt x="3675" y="5139"/>
                  <a:pt x="3676" y="5130"/>
                  <a:pt x="3676" y="5121"/>
                </a:cubicBezTo>
                <a:cubicBezTo>
                  <a:pt x="3683" y="5125"/>
                  <a:pt x="3691" y="5127"/>
                  <a:pt x="3697" y="5126"/>
                </a:cubicBezTo>
                <a:cubicBezTo>
                  <a:pt x="3711" y="5124"/>
                  <a:pt x="3720" y="5115"/>
                  <a:pt x="3723" y="5103"/>
                </a:cubicBezTo>
                <a:cubicBezTo>
                  <a:pt x="3729" y="5131"/>
                  <a:pt x="3735" y="5160"/>
                  <a:pt x="3742" y="5188"/>
                </a:cubicBezTo>
                <a:cubicBezTo>
                  <a:pt x="3751" y="5224"/>
                  <a:pt x="3802" y="5214"/>
                  <a:pt x="3804" y="5180"/>
                </a:cubicBezTo>
                <a:cubicBezTo>
                  <a:pt x="3805" y="5167"/>
                  <a:pt x="3805" y="5155"/>
                  <a:pt x="3806" y="5142"/>
                </a:cubicBezTo>
                <a:cubicBezTo>
                  <a:pt x="3813" y="5143"/>
                  <a:pt x="3821" y="5141"/>
                  <a:pt x="3828" y="5137"/>
                </a:cubicBezTo>
                <a:cubicBezTo>
                  <a:pt x="3834" y="5140"/>
                  <a:pt x="3841" y="5141"/>
                  <a:pt x="3847" y="5140"/>
                </a:cubicBezTo>
                <a:cubicBezTo>
                  <a:pt x="3864" y="5138"/>
                  <a:pt x="3873" y="5125"/>
                  <a:pt x="3875" y="5108"/>
                </a:cubicBezTo>
                <a:lnTo>
                  <a:pt x="3876" y="5101"/>
                </a:lnTo>
                <a:cubicBezTo>
                  <a:pt x="3877" y="5109"/>
                  <a:pt x="3879" y="5118"/>
                  <a:pt x="3881" y="5126"/>
                </a:cubicBezTo>
                <a:cubicBezTo>
                  <a:pt x="3887" y="5159"/>
                  <a:pt x="3940" y="5159"/>
                  <a:pt x="3946" y="5126"/>
                </a:cubicBezTo>
                <a:cubicBezTo>
                  <a:pt x="3950" y="5111"/>
                  <a:pt x="3952" y="5095"/>
                  <a:pt x="3954" y="5080"/>
                </a:cubicBezTo>
                <a:cubicBezTo>
                  <a:pt x="3958" y="5091"/>
                  <a:pt x="3960" y="5102"/>
                  <a:pt x="3964" y="5113"/>
                </a:cubicBezTo>
                <a:cubicBezTo>
                  <a:pt x="3973" y="5140"/>
                  <a:pt x="4002" y="5143"/>
                  <a:pt x="4018" y="5128"/>
                </a:cubicBezTo>
                <a:cubicBezTo>
                  <a:pt x="4020" y="5132"/>
                  <a:pt x="4021" y="5136"/>
                  <a:pt x="4022" y="5140"/>
                </a:cubicBezTo>
                <a:cubicBezTo>
                  <a:pt x="4035" y="5174"/>
                  <a:pt x="4076" y="5170"/>
                  <a:pt x="4086" y="5140"/>
                </a:cubicBezTo>
                <a:cubicBezTo>
                  <a:pt x="4102" y="5145"/>
                  <a:pt x="4123" y="5137"/>
                  <a:pt x="4130" y="5120"/>
                </a:cubicBezTo>
                <a:cubicBezTo>
                  <a:pt x="4132" y="5126"/>
                  <a:pt x="4134" y="5132"/>
                  <a:pt x="4135" y="5138"/>
                </a:cubicBezTo>
                <a:cubicBezTo>
                  <a:pt x="4144" y="5168"/>
                  <a:pt x="4194" y="5173"/>
                  <a:pt x="4200" y="5138"/>
                </a:cubicBezTo>
                <a:cubicBezTo>
                  <a:pt x="4201" y="5131"/>
                  <a:pt x="4202" y="5125"/>
                  <a:pt x="4203" y="5118"/>
                </a:cubicBezTo>
                <a:cubicBezTo>
                  <a:pt x="4222" y="5124"/>
                  <a:pt x="4246" y="5112"/>
                  <a:pt x="4248" y="5087"/>
                </a:cubicBezTo>
                <a:lnTo>
                  <a:pt x="4248" y="5080"/>
                </a:lnTo>
                <a:cubicBezTo>
                  <a:pt x="4254" y="5080"/>
                  <a:pt x="4259" y="5079"/>
                  <a:pt x="4264" y="5077"/>
                </a:cubicBezTo>
                <a:cubicBezTo>
                  <a:pt x="4281" y="5084"/>
                  <a:pt x="4304" y="5075"/>
                  <a:pt x="4307" y="5055"/>
                </a:cubicBezTo>
                <a:cubicBezTo>
                  <a:pt x="4309" y="5055"/>
                  <a:pt x="4311" y="5055"/>
                  <a:pt x="4312" y="5055"/>
                </a:cubicBezTo>
                <a:cubicBezTo>
                  <a:pt x="4316" y="5056"/>
                  <a:pt x="4319" y="5056"/>
                  <a:pt x="4323" y="5055"/>
                </a:cubicBezTo>
                <a:cubicBezTo>
                  <a:pt x="4324" y="5063"/>
                  <a:pt x="4325" y="5071"/>
                  <a:pt x="4327" y="5079"/>
                </a:cubicBezTo>
                <a:cubicBezTo>
                  <a:pt x="4334" y="5107"/>
                  <a:pt x="4376" y="5113"/>
                  <a:pt x="4389" y="5087"/>
                </a:cubicBezTo>
                <a:lnTo>
                  <a:pt x="4393" y="5079"/>
                </a:lnTo>
                <a:cubicBezTo>
                  <a:pt x="4406" y="5091"/>
                  <a:pt x="4425" y="5095"/>
                  <a:pt x="4438" y="5079"/>
                </a:cubicBezTo>
                <a:cubicBezTo>
                  <a:pt x="4445" y="5070"/>
                  <a:pt x="4450" y="5061"/>
                  <a:pt x="4455" y="5051"/>
                </a:cubicBezTo>
                <a:cubicBezTo>
                  <a:pt x="4456" y="5051"/>
                  <a:pt x="4456" y="5050"/>
                  <a:pt x="4457" y="5050"/>
                </a:cubicBezTo>
                <a:cubicBezTo>
                  <a:pt x="4457" y="5074"/>
                  <a:pt x="4482" y="5084"/>
                  <a:pt x="4500" y="5077"/>
                </a:cubicBezTo>
                <a:cubicBezTo>
                  <a:pt x="4505" y="5079"/>
                  <a:pt x="4511" y="5080"/>
                  <a:pt x="4516" y="5080"/>
                </a:cubicBezTo>
                <a:lnTo>
                  <a:pt x="4517" y="5087"/>
                </a:lnTo>
                <a:cubicBezTo>
                  <a:pt x="4518" y="5112"/>
                  <a:pt x="4542" y="5124"/>
                  <a:pt x="4561" y="5118"/>
                </a:cubicBezTo>
                <a:cubicBezTo>
                  <a:pt x="4562" y="5125"/>
                  <a:pt x="4563" y="5131"/>
                  <a:pt x="4564" y="5138"/>
                </a:cubicBezTo>
                <a:cubicBezTo>
                  <a:pt x="4571" y="5173"/>
                  <a:pt x="4620" y="5168"/>
                  <a:pt x="4629" y="5138"/>
                </a:cubicBezTo>
                <a:cubicBezTo>
                  <a:pt x="4631" y="5132"/>
                  <a:pt x="4632" y="5126"/>
                  <a:pt x="4634" y="5120"/>
                </a:cubicBezTo>
                <a:cubicBezTo>
                  <a:pt x="4642" y="5137"/>
                  <a:pt x="4662" y="5145"/>
                  <a:pt x="4678" y="5140"/>
                </a:cubicBezTo>
                <a:cubicBezTo>
                  <a:pt x="4688" y="5170"/>
                  <a:pt x="4730" y="5174"/>
                  <a:pt x="4742" y="5140"/>
                </a:cubicBezTo>
                <a:cubicBezTo>
                  <a:pt x="4744" y="5136"/>
                  <a:pt x="4745" y="5132"/>
                  <a:pt x="4746" y="5128"/>
                </a:cubicBezTo>
                <a:cubicBezTo>
                  <a:pt x="4763" y="5143"/>
                  <a:pt x="4792" y="5140"/>
                  <a:pt x="4800" y="5113"/>
                </a:cubicBezTo>
                <a:cubicBezTo>
                  <a:pt x="4804" y="5102"/>
                  <a:pt x="4807" y="5091"/>
                  <a:pt x="4810" y="5080"/>
                </a:cubicBezTo>
                <a:cubicBezTo>
                  <a:pt x="4813" y="5095"/>
                  <a:pt x="4815" y="5111"/>
                  <a:pt x="4818" y="5126"/>
                </a:cubicBezTo>
                <a:cubicBezTo>
                  <a:pt x="4825" y="5159"/>
                  <a:pt x="4878" y="5159"/>
                  <a:pt x="4884" y="5126"/>
                </a:cubicBezTo>
                <a:cubicBezTo>
                  <a:pt x="4885" y="5118"/>
                  <a:pt x="4887" y="5109"/>
                  <a:pt x="4889" y="5101"/>
                </a:cubicBezTo>
                <a:lnTo>
                  <a:pt x="4889" y="5108"/>
                </a:lnTo>
                <a:cubicBezTo>
                  <a:pt x="4892" y="5125"/>
                  <a:pt x="4900" y="5138"/>
                  <a:pt x="4918" y="5140"/>
                </a:cubicBezTo>
                <a:cubicBezTo>
                  <a:pt x="4924" y="5141"/>
                  <a:pt x="4930" y="5140"/>
                  <a:pt x="4936" y="5137"/>
                </a:cubicBezTo>
                <a:cubicBezTo>
                  <a:pt x="4943" y="5141"/>
                  <a:pt x="4951" y="5143"/>
                  <a:pt x="4959" y="5142"/>
                </a:cubicBezTo>
                <a:cubicBezTo>
                  <a:pt x="4959" y="5155"/>
                  <a:pt x="4960" y="5167"/>
                  <a:pt x="4960" y="5180"/>
                </a:cubicBezTo>
                <a:cubicBezTo>
                  <a:pt x="4962" y="5214"/>
                  <a:pt x="5014" y="5224"/>
                  <a:pt x="5022" y="5188"/>
                </a:cubicBezTo>
                <a:cubicBezTo>
                  <a:pt x="5029" y="5160"/>
                  <a:pt x="5035" y="5131"/>
                  <a:pt x="5041" y="5103"/>
                </a:cubicBezTo>
                <a:cubicBezTo>
                  <a:pt x="5045" y="5115"/>
                  <a:pt x="5053" y="5124"/>
                  <a:pt x="5067" y="5126"/>
                </a:cubicBezTo>
                <a:cubicBezTo>
                  <a:pt x="5074" y="5127"/>
                  <a:pt x="5082" y="5125"/>
                  <a:pt x="5088" y="5121"/>
                </a:cubicBezTo>
                <a:cubicBezTo>
                  <a:pt x="5089" y="5130"/>
                  <a:pt x="5090" y="5139"/>
                  <a:pt x="5091" y="5147"/>
                </a:cubicBezTo>
                <a:cubicBezTo>
                  <a:pt x="5095" y="5181"/>
                  <a:pt x="5141" y="5191"/>
                  <a:pt x="5153" y="5155"/>
                </a:cubicBezTo>
                <a:lnTo>
                  <a:pt x="5153" y="5154"/>
                </a:lnTo>
                <a:cubicBezTo>
                  <a:pt x="5155" y="5160"/>
                  <a:pt x="5156" y="5166"/>
                  <a:pt x="5157" y="5172"/>
                </a:cubicBezTo>
                <a:cubicBezTo>
                  <a:pt x="5166" y="5200"/>
                  <a:pt x="5210" y="5202"/>
                  <a:pt x="5217" y="5172"/>
                </a:cubicBezTo>
                <a:lnTo>
                  <a:pt x="5218" y="5166"/>
                </a:lnTo>
                <a:lnTo>
                  <a:pt x="5221" y="5166"/>
                </a:lnTo>
                <a:cubicBezTo>
                  <a:pt x="5229" y="5184"/>
                  <a:pt x="5259" y="5182"/>
                  <a:pt x="5267" y="5161"/>
                </a:cubicBezTo>
                <a:cubicBezTo>
                  <a:pt x="5273" y="5144"/>
                  <a:pt x="5279" y="5127"/>
                  <a:pt x="5285" y="5110"/>
                </a:cubicBezTo>
                <a:cubicBezTo>
                  <a:pt x="5284" y="5123"/>
                  <a:pt x="5284" y="5136"/>
                  <a:pt x="5285" y="5150"/>
                </a:cubicBezTo>
                <a:cubicBezTo>
                  <a:pt x="5286" y="5171"/>
                  <a:pt x="5319" y="5185"/>
                  <a:pt x="5329" y="5162"/>
                </a:cubicBezTo>
                <a:cubicBezTo>
                  <a:pt x="5339" y="5140"/>
                  <a:pt x="5349" y="5117"/>
                  <a:pt x="5358" y="5095"/>
                </a:cubicBezTo>
                <a:cubicBezTo>
                  <a:pt x="5353" y="5123"/>
                  <a:pt x="5347" y="5151"/>
                  <a:pt x="5342" y="5179"/>
                </a:cubicBezTo>
                <a:cubicBezTo>
                  <a:pt x="5338" y="5203"/>
                  <a:pt x="5372" y="5221"/>
                  <a:pt x="5384" y="5196"/>
                </a:cubicBezTo>
                <a:cubicBezTo>
                  <a:pt x="5396" y="5174"/>
                  <a:pt x="5406" y="5152"/>
                  <a:pt x="5416" y="5129"/>
                </a:cubicBezTo>
                <a:cubicBezTo>
                  <a:pt x="5418" y="5142"/>
                  <a:pt x="5432" y="5149"/>
                  <a:pt x="5444" y="5147"/>
                </a:cubicBezTo>
                <a:cubicBezTo>
                  <a:pt x="5434" y="5164"/>
                  <a:pt x="5423" y="5180"/>
                  <a:pt x="5413" y="5196"/>
                </a:cubicBezTo>
                <a:moveTo>
                  <a:pt x="3582" y="2710"/>
                </a:moveTo>
                <a:cubicBezTo>
                  <a:pt x="3349" y="2782"/>
                  <a:pt x="3124" y="2881"/>
                  <a:pt x="2888" y="2946"/>
                </a:cubicBezTo>
                <a:cubicBezTo>
                  <a:pt x="2751" y="2984"/>
                  <a:pt x="2611" y="3012"/>
                  <a:pt x="2469" y="3026"/>
                </a:cubicBezTo>
                <a:lnTo>
                  <a:pt x="2467" y="3023"/>
                </a:lnTo>
                <a:cubicBezTo>
                  <a:pt x="2443" y="2991"/>
                  <a:pt x="2433" y="2951"/>
                  <a:pt x="2438" y="2912"/>
                </a:cubicBezTo>
                <a:cubicBezTo>
                  <a:pt x="2444" y="2868"/>
                  <a:pt x="2472" y="2827"/>
                  <a:pt x="2494" y="2789"/>
                </a:cubicBezTo>
                <a:cubicBezTo>
                  <a:pt x="2531" y="2727"/>
                  <a:pt x="2573" y="2666"/>
                  <a:pt x="2616" y="2608"/>
                </a:cubicBezTo>
                <a:cubicBezTo>
                  <a:pt x="2622" y="2602"/>
                  <a:pt x="2628" y="2597"/>
                  <a:pt x="2634" y="2593"/>
                </a:cubicBezTo>
                <a:cubicBezTo>
                  <a:pt x="2656" y="2578"/>
                  <a:pt x="2681" y="2569"/>
                  <a:pt x="2706" y="2562"/>
                </a:cubicBezTo>
                <a:lnTo>
                  <a:pt x="2710" y="2561"/>
                </a:lnTo>
                <a:cubicBezTo>
                  <a:pt x="2723" y="2560"/>
                  <a:pt x="2736" y="2558"/>
                  <a:pt x="2750" y="2558"/>
                </a:cubicBezTo>
                <a:cubicBezTo>
                  <a:pt x="2754" y="2558"/>
                  <a:pt x="2754" y="2554"/>
                  <a:pt x="2753" y="2552"/>
                </a:cubicBezTo>
                <a:lnTo>
                  <a:pt x="2754" y="2551"/>
                </a:lnTo>
                <a:cubicBezTo>
                  <a:pt x="2785" y="2548"/>
                  <a:pt x="2816" y="2546"/>
                  <a:pt x="2847" y="2547"/>
                </a:cubicBezTo>
                <a:cubicBezTo>
                  <a:pt x="2934" y="2548"/>
                  <a:pt x="3020" y="2557"/>
                  <a:pt x="3107" y="2564"/>
                </a:cubicBezTo>
                <a:cubicBezTo>
                  <a:pt x="3280" y="2577"/>
                  <a:pt x="3454" y="2586"/>
                  <a:pt x="3628" y="2598"/>
                </a:cubicBezTo>
                <a:cubicBezTo>
                  <a:pt x="3725" y="2605"/>
                  <a:pt x="3821" y="2612"/>
                  <a:pt x="3918" y="2618"/>
                </a:cubicBezTo>
                <a:lnTo>
                  <a:pt x="4023" y="2626"/>
                </a:lnTo>
                <a:cubicBezTo>
                  <a:pt x="3997" y="2628"/>
                  <a:pt x="3972" y="2629"/>
                  <a:pt x="3946" y="2632"/>
                </a:cubicBezTo>
                <a:cubicBezTo>
                  <a:pt x="3822" y="2646"/>
                  <a:pt x="3701" y="2674"/>
                  <a:pt x="3582" y="2710"/>
                </a:cubicBezTo>
                <a:moveTo>
                  <a:pt x="3398" y="2905"/>
                </a:moveTo>
                <a:cubicBezTo>
                  <a:pt x="3221" y="3039"/>
                  <a:pt x="3101" y="3228"/>
                  <a:pt x="2950" y="3387"/>
                </a:cubicBezTo>
                <a:cubicBezTo>
                  <a:pt x="2947" y="3387"/>
                  <a:pt x="2943" y="3388"/>
                  <a:pt x="2940" y="3391"/>
                </a:cubicBezTo>
                <a:cubicBezTo>
                  <a:pt x="2893" y="3434"/>
                  <a:pt x="2845" y="3478"/>
                  <a:pt x="2792" y="3513"/>
                </a:cubicBezTo>
                <a:cubicBezTo>
                  <a:pt x="2740" y="3547"/>
                  <a:pt x="2683" y="3574"/>
                  <a:pt x="2624" y="3593"/>
                </a:cubicBezTo>
                <a:cubicBezTo>
                  <a:pt x="2563" y="3612"/>
                  <a:pt x="2501" y="3624"/>
                  <a:pt x="2438" y="3628"/>
                </a:cubicBezTo>
                <a:cubicBezTo>
                  <a:pt x="2405" y="3630"/>
                  <a:pt x="2369" y="3633"/>
                  <a:pt x="2337" y="3626"/>
                </a:cubicBezTo>
                <a:cubicBezTo>
                  <a:pt x="2313" y="3621"/>
                  <a:pt x="2289" y="3606"/>
                  <a:pt x="2280" y="3584"/>
                </a:cubicBezTo>
                <a:cubicBezTo>
                  <a:pt x="2288" y="3563"/>
                  <a:pt x="2296" y="3543"/>
                  <a:pt x="2304" y="3522"/>
                </a:cubicBezTo>
                <a:cubicBezTo>
                  <a:pt x="2346" y="3439"/>
                  <a:pt x="2381" y="3353"/>
                  <a:pt x="2434" y="3277"/>
                </a:cubicBezTo>
                <a:cubicBezTo>
                  <a:pt x="2477" y="3224"/>
                  <a:pt x="2529" y="3178"/>
                  <a:pt x="2585" y="3139"/>
                </a:cubicBezTo>
                <a:cubicBezTo>
                  <a:pt x="2652" y="3099"/>
                  <a:pt x="2727" y="3072"/>
                  <a:pt x="2802" y="3047"/>
                </a:cubicBezTo>
                <a:cubicBezTo>
                  <a:pt x="2952" y="2998"/>
                  <a:pt x="3105" y="2954"/>
                  <a:pt x="3258" y="2913"/>
                </a:cubicBezTo>
                <a:cubicBezTo>
                  <a:pt x="3325" y="2894"/>
                  <a:pt x="3393" y="2878"/>
                  <a:pt x="3460" y="2862"/>
                </a:cubicBezTo>
                <a:cubicBezTo>
                  <a:pt x="3439" y="2876"/>
                  <a:pt x="3418" y="2890"/>
                  <a:pt x="3398" y="2905"/>
                </a:cubicBezTo>
                <a:moveTo>
                  <a:pt x="2223" y="3550"/>
                </a:moveTo>
                <a:cubicBezTo>
                  <a:pt x="2218" y="3562"/>
                  <a:pt x="2214" y="3574"/>
                  <a:pt x="2209" y="3586"/>
                </a:cubicBezTo>
                <a:cubicBezTo>
                  <a:pt x="2192" y="3610"/>
                  <a:pt x="2172" y="3631"/>
                  <a:pt x="2147" y="3645"/>
                </a:cubicBezTo>
                <a:cubicBezTo>
                  <a:pt x="2133" y="3652"/>
                  <a:pt x="2119" y="3656"/>
                  <a:pt x="2105" y="3658"/>
                </a:cubicBezTo>
                <a:cubicBezTo>
                  <a:pt x="2061" y="3654"/>
                  <a:pt x="2017" y="3649"/>
                  <a:pt x="1974" y="3641"/>
                </a:cubicBezTo>
                <a:cubicBezTo>
                  <a:pt x="1765" y="3606"/>
                  <a:pt x="1565" y="3535"/>
                  <a:pt x="1377" y="3441"/>
                </a:cubicBezTo>
                <a:cubicBezTo>
                  <a:pt x="1384" y="3434"/>
                  <a:pt x="1390" y="3426"/>
                  <a:pt x="1397" y="3419"/>
                </a:cubicBezTo>
                <a:cubicBezTo>
                  <a:pt x="1408" y="3406"/>
                  <a:pt x="1420" y="3394"/>
                  <a:pt x="1432" y="3382"/>
                </a:cubicBezTo>
                <a:cubicBezTo>
                  <a:pt x="1457" y="3358"/>
                  <a:pt x="1484" y="3334"/>
                  <a:pt x="1512" y="3313"/>
                </a:cubicBezTo>
                <a:cubicBezTo>
                  <a:pt x="1567" y="3271"/>
                  <a:pt x="1627" y="3236"/>
                  <a:pt x="1689" y="3207"/>
                </a:cubicBezTo>
                <a:cubicBezTo>
                  <a:pt x="1759" y="3175"/>
                  <a:pt x="1832" y="3150"/>
                  <a:pt x="1906" y="3129"/>
                </a:cubicBezTo>
                <a:cubicBezTo>
                  <a:pt x="1945" y="3119"/>
                  <a:pt x="1984" y="3109"/>
                  <a:pt x="2023" y="3100"/>
                </a:cubicBezTo>
                <a:cubicBezTo>
                  <a:pt x="2032" y="3098"/>
                  <a:pt x="2042" y="3096"/>
                  <a:pt x="2051" y="3094"/>
                </a:cubicBezTo>
                <a:cubicBezTo>
                  <a:pt x="2076" y="3097"/>
                  <a:pt x="2101" y="3100"/>
                  <a:pt x="2126" y="3101"/>
                </a:cubicBezTo>
                <a:cubicBezTo>
                  <a:pt x="2229" y="3109"/>
                  <a:pt x="2332" y="3107"/>
                  <a:pt x="2436" y="3098"/>
                </a:cubicBezTo>
                <a:cubicBezTo>
                  <a:pt x="2433" y="3120"/>
                  <a:pt x="2429" y="3141"/>
                  <a:pt x="2425" y="3162"/>
                </a:cubicBezTo>
                <a:cubicBezTo>
                  <a:pt x="2409" y="3180"/>
                  <a:pt x="2395" y="3199"/>
                  <a:pt x="2383" y="3221"/>
                </a:cubicBezTo>
                <a:cubicBezTo>
                  <a:pt x="2353" y="3276"/>
                  <a:pt x="2332" y="3335"/>
                  <a:pt x="2292" y="3384"/>
                </a:cubicBezTo>
                <a:cubicBezTo>
                  <a:pt x="2287" y="3389"/>
                  <a:pt x="2287" y="3396"/>
                  <a:pt x="2290" y="3401"/>
                </a:cubicBezTo>
                <a:cubicBezTo>
                  <a:pt x="2285" y="3411"/>
                  <a:pt x="2279" y="3421"/>
                  <a:pt x="2274" y="3432"/>
                </a:cubicBezTo>
                <a:cubicBezTo>
                  <a:pt x="2256" y="3471"/>
                  <a:pt x="2240" y="3511"/>
                  <a:pt x="2223" y="3550"/>
                </a:cubicBezTo>
                <a:moveTo>
                  <a:pt x="1327" y="3415"/>
                </a:moveTo>
                <a:cubicBezTo>
                  <a:pt x="1232" y="3365"/>
                  <a:pt x="1140" y="3309"/>
                  <a:pt x="1051" y="3248"/>
                </a:cubicBezTo>
                <a:cubicBezTo>
                  <a:pt x="984" y="3203"/>
                  <a:pt x="919" y="3155"/>
                  <a:pt x="855" y="3105"/>
                </a:cubicBezTo>
                <a:cubicBezTo>
                  <a:pt x="810" y="3069"/>
                  <a:pt x="764" y="3034"/>
                  <a:pt x="722" y="2994"/>
                </a:cubicBezTo>
                <a:cubicBezTo>
                  <a:pt x="825" y="2940"/>
                  <a:pt x="929" y="2894"/>
                  <a:pt x="1042" y="2863"/>
                </a:cubicBezTo>
                <a:cubicBezTo>
                  <a:pt x="1103" y="2847"/>
                  <a:pt x="1166" y="2834"/>
                  <a:pt x="1229" y="2825"/>
                </a:cubicBezTo>
                <a:cubicBezTo>
                  <a:pt x="1284" y="2817"/>
                  <a:pt x="1339" y="2813"/>
                  <a:pt x="1393" y="2805"/>
                </a:cubicBezTo>
                <a:cubicBezTo>
                  <a:pt x="1423" y="2845"/>
                  <a:pt x="1460" y="2881"/>
                  <a:pt x="1502" y="2911"/>
                </a:cubicBezTo>
                <a:cubicBezTo>
                  <a:pt x="1586" y="2972"/>
                  <a:pt x="1685" y="3011"/>
                  <a:pt x="1783" y="3040"/>
                </a:cubicBezTo>
                <a:cubicBezTo>
                  <a:pt x="1797" y="3044"/>
                  <a:pt x="1812" y="3048"/>
                  <a:pt x="1826" y="3051"/>
                </a:cubicBezTo>
                <a:cubicBezTo>
                  <a:pt x="1827" y="3057"/>
                  <a:pt x="1829" y="3063"/>
                  <a:pt x="1830" y="3069"/>
                </a:cubicBezTo>
                <a:cubicBezTo>
                  <a:pt x="1828" y="3074"/>
                  <a:pt x="1825" y="3078"/>
                  <a:pt x="1823" y="3081"/>
                </a:cubicBezTo>
                <a:cubicBezTo>
                  <a:pt x="1811" y="3093"/>
                  <a:pt x="1796" y="3101"/>
                  <a:pt x="1782" y="3109"/>
                </a:cubicBezTo>
                <a:cubicBezTo>
                  <a:pt x="1771" y="3115"/>
                  <a:pt x="1760" y="3122"/>
                  <a:pt x="1749" y="3129"/>
                </a:cubicBezTo>
                <a:cubicBezTo>
                  <a:pt x="1719" y="3140"/>
                  <a:pt x="1690" y="3152"/>
                  <a:pt x="1661" y="3165"/>
                </a:cubicBezTo>
                <a:cubicBezTo>
                  <a:pt x="1595" y="3195"/>
                  <a:pt x="1531" y="3231"/>
                  <a:pt x="1473" y="3274"/>
                </a:cubicBezTo>
                <a:cubicBezTo>
                  <a:pt x="1444" y="3295"/>
                  <a:pt x="1417" y="3317"/>
                  <a:pt x="1391" y="3342"/>
                </a:cubicBezTo>
                <a:cubicBezTo>
                  <a:pt x="1369" y="3362"/>
                  <a:pt x="1338" y="3386"/>
                  <a:pt x="1327" y="3415"/>
                </a:cubicBezTo>
                <a:moveTo>
                  <a:pt x="673" y="2942"/>
                </a:moveTo>
                <a:cubicBezTo>
                  <a:pt x="625" y="2885"/>
                  <a:pt x="589" y="2813"/>
                  <a:pt x="592" y="2737"/>
                </a:cubicBezTo>
                <a:cubicBezTo>
                  <a:pt x="595" y="2662"/>
                  <a:pt x="643" y="2609"/>
                  <a:pt x="702" y="2568"/>
                </a:cubicBezTo>
                <a:cubicBezTo>
                  <a:pt x="720" y="2555"/>
                  <a:pt x="739" y="2542"/>
                  <a:pt x="759" y="2530"/>
                </a:cubicBezTo>
                <a:cubicBezTo>
                  <a:pt x="763" y="2531"/>
                  <a:pt x="767" y="2532"/>
                  <a:pt x="771" y="2532"/>
                </a:cubicBezTo>
                <a:cubicBezTo>
                  <a:pt x="887" y="2550"/>
                  <a:pt x="1005" y="2554"/>
                  <a:pt x="1122" y="2540"/>
                </a:cubicBezTo>
                <a:cubicBezTo>
                  <a:pt x="1161" y="2535"/>
                  <a:pt x="1200" y="2528"/>
                  <a:pt x="1239" y="2520"/>
                </a:cubicBezTo>
                <a:cubicBezTo>
                  <a:pt x="1247" y="2524"/>
                  <a:pt x="1255" y="2530"/>
                  <a:pt x="1261" y="2536"/>
                </a:cubicBezTo>
                <a:cubicBezTo>
                  <a:pt x="1269" y="2543"/>
                  <a:pt x="1275" y="2552"/>
                  <a:pt x="1281" y="2561"/>
                </a:cubicBezTo>
                <a:cubicBezTo>
                  <a:pt x="1286" y="2592"/>
                  <a:pt x="1291" y="2622"/>
                  <a:pt x="1294" y="2652"/>
                </a:cubicBezTo>
                <a:cubicBezTo>
                  <a:pt x="1298" y="2681"/>
                  <a:pt x="1301" y="2718"/>
                  <a:pt x="1277" y="2740"/>
                </a:cubicBezTo>
                <a:cubicBezTo>
                  <a:pt x="1264" y="2751"/>
                  <a:pt x="1247" y="2757"/>
                  <a:pt x="1231" y="2763"/>
                </a:cubicBezTo>
                <a:cubicBezTo>
                  <a:pt x="1216" y="2768"/>
                  <a:pt x="1202" y="2774"/>
                  <a:pt x="1187" y="2779"/>
                </a:cubicBezTo>
                <a:cubicBezTo>
                  <a:pt x="1133" y="2788"/>
                  <a:pt x="1079" y="2800"/>
                  <a:pt x="1028" y="2814"/>
                </a:cubicBezTo>
                <a:cubicBezTo>
                  <a:pt x="910" y="2846"/>
                  <a:pt x="792" y="2893"/>
                  <a:pt x="688" y="2957"/>
                </a:cubicBezTo>
                <a:cubicBezTo>
                  <a:pt x="683" y="2952"/>
                  <a:pt x="678" y="2947"/>
                  <a:pt x="673" y="2942"/>
                </a:cubicBezTo>
                <a:moveTo>
                  <a:pt x="611" y="2426"/>
                </a:moveTo>
                <a:cubicBezTo>
                  <a:pt x="510" y="2394"/>
                  <a:pt x="417" y="2348"/>
                  <a:pt x="352" y="2262"/>
                </a:cubicBezTo>
                <a:cubicBezTo>
                  <a:pt x="341" y="2247"/>
                  <a:pt x="331" y="2232"/>
                  <a:pt x="321" y="2216"/>
                </a:cubicBezTo>
                <a:lnTo>
                  <a:pt x="322" y="2214"/>
                </a:lnTo>
                <a:cubicBezTo>
                  <a:pt x="322" y="2179"/>
                  <a:pt x="324" y="2145"/>
                  <a:pt x="331" y="2111"/>
                </a:cubicBezTo>
                <a:cubicBezTo>
                  <a:pt x="334" y="2097"/>
                  <a:pt x="338" y="2082"/>
                  <a:pt x="342" y="2068"/>
                </a:cubicBezTo>
                <a:lnTo>
                  <a:pt x="345" y="2064"/>
                </a:lnTo>
                <a:cubicBezTo>
                  <a:pt x="359" y="2045"/>
                  <a:pt x="373" y="2027"/>
                  <a:pt x="391" y="2010"/>
                </a:cubicBezTo>
                <a:cubicBezTo>
                  <a:pt x="400" y="2002"/>
                  <a:pt x="409" y="1991"/>
                  <a:pt x="419" y="1985"/>
                </a:cubicBezTo>
                <a:cubicBezTo>
                  <a:pt x="429" y="1978"/>
                  <a:pt x="440" y="1976"/>
                  <a:pt x="449" y="1968"/>
                </a:cubicBezTo>
                <a:lnTo>
                  <a:pt x="449" y="1963"/>
                </a:lnTo>
                <a:cubicBezTo>
                  <a:pt x="485" y="1943"/>
                  <a:pt x="523" y="1926"/>
                  <a:pt x="560" y="1910"/>
                </a:cubicBezTo>
                <a:cubicBezTo>
                  <a:pt x="688" y="1854"/>
                  <a:pt x="819" y="1810"/>
                  <a:pt x="952" y="1768"/>
                </a:cubicBezTo>
                <a:cubicBezTo>
                  <a:pt x="1011" y="1778"/>
                  <a:pt x="1070" y="1792"/>
                  <a:pt x="1126" y="1812"/>
                </a:cubicBezTo>
                <a:cubicBezTo>
                  <a:pt x="1195" y="1837"/>
                  <a:pt x="1261" y="1867"/>
                  <a:pt x="1328" y="1896"/>
                </a:cubicBezTo>
                <a:cubicBezTo>
                  <a:pt x="1397" y="1951"/>
                  <a:pt x="1467" y="2004"/>
                  <a:pt x="1538" y="2057"/>
                </a:cubicBezTo>
                <a:cubicBezTo>
                  <a:pt x="1641" y="2132"/>
                  <a:pt x="1745" y="2212"/>
                  <a:pt x="1863" y="2262"/>
                </a:cubicBezTo>
                <a:cubicBezTo>
                  <a:pt x="1787" y="2264"/>
                  <a:pt x="1712" y="2267"/>
                  <a:pt x="1637" y="2283"/>
                </a:cubicBezTo>
                <a:cubicBezTo>
                  <a:pt x="1571" y="2297"/>
                  <a:pt x="1507" y="2320"/>
                  <a:pt x="1447" y="2351"/>
                </a:cubicBezTo>
                <a:cubicBezTo>
                  <a:pt x="1394" y="2378"/>
                  <a:pt x="1344" y="2411"/>
                  <a:pt x="1299" y="2450"/>
                </a:cubicBezTo>
                <a:cubicBezTo>
                  <a:pt x="1293" y="2447"/>
                  <a:pt x="1286" y="2445"/>
                  <a:pt x="1278" y="2447"/>
                </a:cubicBezTo>
                <a:cubicBezTo>
                  <a:pt x="1253" y="2452"/>
                  <a:pt x="1228" y="2457"/>
                  <a:pt x="1202" y="2461"/>
                </a:cubicBezTo>
                <a:cubicBezTo>
                  <a:pt x="1190" y="2461"/>
                  <a:pt x="1177" y="2462"/>
                  <a:pt x="1165" y="2466"/>
                </a:cubicBezTo>
                <a:cubicBezTo>
                  <a:pt x="979" y="2491"/>
                  <a:pt x="791" y="2481"/>
                  <a:pt x="611" y="2426"/>
                </a:cubicBezTo>
                <a:moveTo>
                  <a:pt x="199" y="1976"/>
                </a:moveTo>
                <a:cubicBezTo>
                  <a:pt x="174" y="1919"/>
                  <a:pt x="152" y="1859"/>
                  <a:pt x="133" y="1798"/>
                </a:cubicBezTo>
                <a:cubicBezTo>
                  <a:pt x="169" y="1790"/>
                  <a:pt x="206" y="1783"/>
                  <a:pt x="242" y="1777"/>
                </a:cubicBezTo>
                <a:cubicBezTo>
                  <a:pt x="254" y="1778"/>
                  <a:pt x="265" y="1778"/>
                  <a:pt x="277" y="1778"/>
                </a:cubicBezTo>
                <a:cubicBezTo>
                  <a:pt x="295" y="1779"/>
                  <a:pt x="316" y="1781"/>
                  <a:pt x="331" y="1770"/>
                </a:cubicBezTo>
                <a:lnTo>
                  <a:pt x="335" y="1765"/>
                </a:lnTo>
                <a:cubicBezTo>
                  <a:pt x="431" y="1753"/>
                  <a:pt x="527" y="1747"/>
                  <a:pt x="625" y="1747"/>
                </a:cubicBezTo>
                <a:cubicBezTo>
                  <a:pt x="717" y="1747"/>
                  <a:pt x="814" y="1750"/>
                  <a:pt x="909" y="1762"/>
                </a:cubicBezTo>
                <a:cubicBezTo>
                  <a:pt x="780" y="1795"/>
                  <a:pt x="655" y="1842"/>
                  <a:pt x="534" y="1897"/>
                </a:cubicBezTo>
                <a:cubicBezTo>
                  <a:pt x="501" y="1912"/>
                  <a:pt x="469" y="1927"/>
                  <a:pt x="437" y="1943"/>
                </a:cubicBezTo>
                <a:cubicBezTo>
                  <a:pt x="407" y="1957"/>
                  <a:pt x="376" y="1972"/>
                  <a:pt x="350" y="1992"/>
                </a:cubicBezTo>
                <a:cubicBezTo>
                  <a:pt x="310" y="2023"/>
                  <a:pt x="280" y="2061"/>
                  <a:pt x="258" y="2105"/>
                </a:cubicBezTo>
                <a:cubicBezTo>
                  <a:pt x="237" y="2062"/>
                  <a:pt x="217" y="2019"/>
                  <a:pt x="199" y="1976"/>
                </a:cubicBezTo>
                <a:moveTo>
                  <a:pt x="111" y="1722"/>
                </a:moveTo>
                <a:cubicBezTo>
                  <a:pt x="78" y="1595"/>
                  <a:pt x="61" y="1464"/>
                  <a:pt x="70" y="1333"/>
                </a:cubicBezTo>
                <a:cubicBezTo>
                  <a:pt x="73" y="1286"/>
                  <a:pt x="77" y="1234"/>
                  <a:pt x="97" y="1191"/>
                </a:cubicBezTo>
                <a:cubicBezTo>
                  <a:pt x="114" y="1156"/>
                  <a:pt x="141" y="1135"/>
                  <a:pt x="174" y="1123"/>
                </a:cubicBezTo>
                <a:cubicBezTo>
                  <a:pt x="229" y="1115"/>
                  <a:pt x="285" y="1111"/>
                  <a:pt x="339" y="1116"/>
                </a:cubicBezTo>
                <a:cubicBezTo>
                  <a:pt x="409" y="1122"/>
                  <a:pt x="472" y="1151"/>
                  <a:pt x="528" y="1191"/>
                </a:cubicBezTo>
                <a:cubicBezTo>
                  <a:pt x="582" y="1231"/>
                  <a:pt x="630" y="1279"/>
                  <a:pt x="677" y="1326"/>
                </a:cubicBezTo>
                <a:cubicBezTo>
                  <a:pt x="730" y="1379"/>
                  <a:pt x="784" y="1430"/>
                  <a:pt x="839" y="1481"/>
                </a:cubicBezTo>
                <a:cubicBezTo>
                  <a:pt x="976" y="1608"/>
                  <a:pt x="1118" y="1729"/>
                  <a:pt x="1264" y="1845"/>
                </a:cubicBezTo>
                <a:cubicBezTo>
                  <a:pt x="1153" y="1796"/>
                  <a:pt x="1039" y="1752"/>
                  <a:pt x="918" y="1735"/>
                </a:cubicBezTo>
                <a:cubicBezTo>
                  <a:pt x="746" y="1711"/>
                  <a:pt x="571" y="1712"/>
                  <a:pt x="399" y="1727"/>
                </a:cubicBezTo>
                <a:cubicBezTo>
                  <a:pt x="349" y="1731"/>
                  <a:pt x="300" y="1737"/>
                  <a:pt x="250" y="1743"/>
                </a:cubicBezTo>
                <a:cubicBezTo>
                  <a:pt x="240" y="1743"/>
                  <a:pt x="231" y="1742"/>
                  <a:pt x="221" y="1741"/>
                </a:cubicBezTo>
                <a:cubicBezTo>
                  <a:pt x="205" y="1740"/>
                  <a:pt x="189" y="1740"/>
                  <a:pt x="173" y="1739"/>
                </a:cubicBezTo>
                <a:cubicBezTo>
                  <a:pt x="158" y="1735"/>
                  <a:pt x="143" y="1730"/>
                  <a:pt x="128" y="1727"/>
                </a:cubicBezTo>
                <a:cubicBezTo>
                  <a:pt x="123" y="1725"/>
                  <a:pt x="117" y="1723"/>
                  <a:pt x="111" y="1722"/>
                </a:cubicBezTo>
                <a:moveTo>
                  <a:pt x="532" y="1073"/>
                </a:moveTo>
                <a:cubicBezTo>
                  <a:pt x="691" y="1066"/>
                  <a:pt x="848" y="1077"/>
                  <a:pt x="1005" y="1100"/>
                </a:cubicBezTo>
                <a:lnTo>
                  <a:pt x="1005" y="1101"/>
                </a:lnTo>
                <a:cubicBezTo>
                  <a:pt x="1035" y="1130"/>
                  <a:pt x="1074" y="1153"/>
                  <a:pt x="1109" y="1174"/>
                </a:cubicBezTo>
                <a:cubicBezTo>
                  <a:pt x="1147" y="1196"/>
                  <a:pt x="1186" y="1215"/>
                  <a:pt x="1225" y="1234"/>
                </a:cubicBezTo>
                <a:cubicBezTo>
                  <a:pt x="1240" y="1241"/>
                  <a:pt x="1255" y="1248"/>
                  <a:pt x="1270" y="1255"/>
                </a:cubicBezTo>
                <a:lnTo>
                  <a:pt x="1273" y="1257"/>
                </a:lnTo>
                <a:lnTo>
                  <a:pt x="1275" y="1257"/>
                </a:lnTo>
                <a:cubicBezTo>
                  <a:pt x="1297" y="1267"/>
                  <a:pt x="1318" y="1278"/>
                  <a:pt x="1340" y="1289"/>
                </a:cubicBezTo>
                <a:cubicBezTo>
                  <a:pt x="1379" y="1309"/>
                  <a:pt x="1416" y="1334"/>
                  <a:pt x="1456" y="1354"/>
                </a:cubicBezTo>
                <a:lnTo>
                  <a:pt x="1458" y="1354"/>
                </a:lnTo>
                <a:cubicBezTo>
                  <a:pt x="1537" y="1423"/>
                  <a:pt x="1616" y="1492"/>
                  <a:pt x="1697" y="1558"/>
                </a:cubicBezTo>
                <a:cubicBezTo>
                  <a:pt x="1857" y="1687"/>
                  <a:pt x="2023" y="1810"/>
                  <a:pt x="2216" y="1885"/>
                </a:cubicBezTo>
                <a:cubicBezTo>
                  <a:pt x="2231" y="1891"/>
                  <a:pt x="2247" y="1896"/>
                  <a:pt x="2263" y="1901"/>
                </a:cubicBezTo>
                <a:cubicBezTo>
                  <a:pt x="2253" y="1900"/>
                  <a:pt x="2243" y="1899"/>
                  <a:pt x="2234" y="1899"/>
                </a:cubicBezTo>
                <a:cubicBezTo>
                  <a:pt x="2154" y="1896"/>
                  <a:pt x="2074" y="1908"/>
                  <a:pt x="1996" y="1923"/>
                </a:cubicBezTo>
                <a:cubicBezTo>
                  <a:pt x="1918" y="1938"/>
                  <a:pt x="1841" y="1960"/>
                  <a:pt x="1765" y="1984"/>
                </a:cubicBezTo>
                <a:cubicBezTo>
                  <a:pt x="1728" y="1996"/>
                  <a:pt x="1689" y="2009"/>
                  <a:pt x="1650" y="2010"/>
                </a:cubicBezTo>
                <a:cubicBezTo>
                  <a:pt x="1614" y="2011"/>
                  <a:pt x="1584" y="2000"/>
                  <a:pt x="1554" y="1983"/>
                </a:cubicBezTo>
                <a:cubicBezTo>
                  <a:pt x="1337" y="1821"/>
                  <a:pt x="1128" y="1649"/>
                  <a:pt x="925" y="1469"/>
                </a:cubicBezTo>
                <a:cubicBezTo>
                  <a:pt x="869" y="1419"/>
                  <a:pt x="814" y="1368"/>
                  <a:pt x="759" y="1317"/>
                </a:cubicBezTo>
                <a:cubicBezTo>
                  <a:pt x="710" y="1269"/>
                  <a:pt x="660" y="1220"/>
                  <a:pt x="606" y="1177"/>
                </a:cubicBezTo>
                <a:cubicBezTo>
                  <a:pt x="555" y="1136"/>
                  <a:pt x="499" y="1101"/>
                  <a:pt x="435" y="1083"/>
                </a:cubicBezTo>
                <a:cubicBezTo>
                  <a:pt x="431" y="1082"/>
                  <a:pt x="426" y="1081"/>
                  <a:pt x="421" y="1080"/>
                </a:cubicBezTo>
                <a:cubicBezTo>
                  <a:pt x="459" y="1077"/>
                  <a:pt x="496" y="1074"/>
                  <a:pt x="532" y="1073"/>
                </a:cubicBezTo>
                <a:moveTo>
                  <a:pt x="1866" y="1335"/>
                </a:moveTo>
                <a:cubicBezTo>
                  <a:pt x="2284" y="1491"/>
                  <a:pt x="2691" y="1678"/>
                  <a:pt x="3085" y="1888"/>
                </a:cubicBezTo>
                <a:cubicBezTo>
                  <a:pt x="3181" y="1939"/>
                  <a:pt x="3276" y="1991"/>
                  <a:pt x="3370" y="2045"/>
                </a:cubicBezTo>
                <a:cubicBezTo>
                  <a:pt x="3374" y="2049"/>
                  <a:pt x="3379" y="2052"/>
                  <a:pt x="3384" y="2053"/>
                </a:cubicBezTo>
                <a:cubicBezTo>
                  <a:pt x="3478" y="2107"/>
                  <a:pt x="3572" y="2163"/>
                  <a:pt x="3664" y="2220"/>
                </a:cubicBezTo>
                <a:cubicBezTo>
                  <a:pt x="3749" y="2272"/>
                  <a:pt x="3832" y="2325"/>
                  <a:pt x="3915" y="2379"/>
                </a:cubicBezTo>
                <a:cubicBezTo>
                  <a:pt x="3818" y="2339"/>
                  <a:pt x="3721" y="2301"/>
                  <a:pt x="3623" y="2264"/>
                </a:cubicBezTo>
                <a:cubicBezTo>
                  <a:pt x="3414" y="2186"/>
                  <a:pt x="3200" y="2118"/>
                  <a:pt x="2985" y="2057"/>
                </a:cubicBezTo>
                <a:cubicBezTo>
                  <a:pt x="2877" y="2026"/>
                  <a:pt x="2767" y="1997"/>
                  <a:pt x="2657" y="1970"/>
                </a:cubicBezTo>
                <a:cubicBezTo>
                  <a:pt x="2547" y="1943"/>
                  <a:pt x="2435" y="1921"/>
                  <a:pt x="2326" y="1887"/>
                </a:cubicBezTo>
                <a:cubicBezTo>
                  <a:pt x="2126" y="1824"/>
                  <a:pt x="1947" y="1715"/>
                  <a:pt x="1781" y="1590"/>
                </a:cubicBezTo>
                <a:cubicBezTo>
                  <a:pt x="1688" y="1519"/>
                  <a:pt x="1600" y="1442"/>
                  <a:pt x="1511" y="1365"/>
                </a:cubicBezTo>
                <a:cubicBezTo>
                  <a:pt x="1467" y="1327"/>
                  <a:pt x="1423" y="1289"/>
                  <a:pt x="1381" y="1248"/>
                </a:cubicBezTo>
                <a:cubicBezTo>
                  <a:pt x="1351" y="1218"/>
                  <a:pt x="1323" y="1187"/>
                  <a:pt x="1295" y="1156"/>
                </a:cubicBezTo>
                <a:cubicBezTo>
                  <a:pt x="1489" y="1203"/>
                  <a:pt x="1680" y="1266"/>
                  <a:pt x="1866" y="1335"/>
                </a:cubicBezTo>
                <a:moveTo>
                  <a:pt x="3403" y="2355"/>
                </a:moveTo>
                <a:cubicBezTo>
                  <a:pt x="3097" y="2301"/>
                  <a:pt x="2786" y="2269"/>
                  <a:pt x="2475" y="2258"/>
                </a:cubicBezTo>
                <a:cubicBezTo>
                  <a:pt x="2399" y="2255"/>
                  <a:pt x="2323" y="2254"/>
                  <a:pt x="2246" y="2254"/>
                </a:cubicBezTo>
                <a:cubicBezTo>
                  <a:pt x="2170" y="2253"/>
                  <a:pt x="2093" y="2252"/>
                  <a:pt x="2018" y="2238"/>
                </a:cubicBezTo>
                <a:cubicBezTo>
                  <a:pt x="1897" y="2216"/>
                  <a:pt x="1794" y="2154"/>
                  <a:pt x="1694" y="2085"/>
                </a:cubicBezTo>
                <a:lnTo>
                  <a:pt x="1698" y="2081"/>
                </a:lnTo>
                <a:lnTo>
                  <a:pt x="1700" y="2080"/>
                </a:lnTo>
                <a:cubicBezTo>
                  <a:pt x="1708" y="2077"/>
                  <a:pt x="1713" y="2070"/>
                  <a:pt x="1715" y="2063"/>
                </a:cubicBezTo>
                <a:cubicBezTo>
                  <a:pt x="1744" y="2036"/>
                  <a:pt x="1781" y="2019"/>
                  <a:pt x="1820" y="2007"/>
                </a:cubicBezTo>
                <a:cubicBezTo>
                  <a:pt x="1886" y="1986"/>
                  <a:pt x="1954" y="1972"/>
                  <a:pt x="2022" y="1961"/>
                </a:cubicBezTo>
                <a:cubicBezTo>
                  <a:pt x="2093" y="1950"/>
                  <a:pt x="2164" y="1943"/>
                  <a:pt x="2236" y="1941"/>
                </a:cubicBezTo>
                <a:cubicBezTo>
                  <a:pt x="2266" y="1941"/>
                  <a:pt x="2297" y="1941"/>
                  <a:pt x="2327" y="1943"/>
                </a:cubicBezTo>
                <a:lnTo>
                  <a:pt x="2328" y="1943"/>
                </a:lnTo>
                <a:cubicBezTo>
                  <a:pt x="2350" y="1946"/>
                  <a:pt x="2372" y="1951"/>
                  <a:pt x="2394" y="1954"/>
                </a:cubicBezTo>
                <a:cubicBezTo>
                  <a:pt x="2414" y="1957"/>
                  <a:pt x="2436" y="1962"/>
                  <a:pt x="2456" y="1959"/>
                </a:cubicBezTo>
                <a:lnTo>
                  <a:pt x="2460" y="1956"/>
                </a:lnTo>
                <a:cubicBezTo>
                  <a:pt x="2489" y="1963"/>
                  <a:pt x="2517" y="1970"/>
                  <a:pt x="2546" y="1976"/>
                </a:cubicBezTo>
                <a:cubicBezTo>
                  <a:pt x="2656" y="2002"/>
                  <a:pt x="2766" y="2031"/>
                  <a:pt x="2875" y="2062"/>
                </a:cubicBezTo>
                <a:cubicBezTo>
                  <a:pt x="3093" y="2123"/>
                  <a:pt x="3307" y="2195"/>
                  <a:pt x="3520" y="2274"/>
                </a:cubicBezTo>
                <a:cubicBezTo>
                  <a:pt x="3638" y="2318"/>
                  <a:pt x="3755" y="2365"/>
                  <a:pt x="3871" y="2414"/>
                </a:cubicBezTo>
                <a:cubicBezTo>
                  <a:pt x="3947" y="2446"/>
                  <a:pt x="4022" y="2482"/>
                  <a:pt x="4097" y="2516"/>
                </a:cubicBezTo>
                <a:cubicBezTo>
                  <a:pt x="3869" y="2450"/>
                  <a:pt x="3637" y="2396"/>
                  <a:pt x="3403" y="2355"/>
                </a:cubicBezTo>
                <a:moveTo>
                  <a:pt x="2458" y="2526"/>
                </a:moveTo>
                <a:cubicBezTo>
                  <a:pt x="2360" y="2520"/>
                  <a:pt x="2263" y="2512"/>
                  <a:pt x="2166" y="2503"/>
                </a:cubicBezTo>
                <a:cubicBezTo>
                  <a:pt x="2071" y="2494"/>
                  <a:pt x="1975" y="2483"/>
                  <a:pt x="1880" y="2471"/>
                </a:cubicBezTo>
                <a:cubicBezTo>
                  <a:pt x="1787" y="2461"/>
                  <a:pt x="1693" y="2452"/>
                  <a:pt x="1599" y="2459"/>
                </a:cubicBezTo>
                <a:cubicBezTo>
                  <a:pt x="1505" y="2465"/>
                  <a:pt x="1412" y="2482"/>
                  <a:pt x="1329" y="2527"/>
                </a:cubicBezTo>
                <a:lnTo>
                  <a:pt x="1329" y="2527"/>
                </a:lnTo>
                <a:lnTo>
                  <a:pt x="1328" y="2525"/>
                </a:lnTo>
                <a:lnTo>
                  <a:pt x="1328" y="2525"/>
                </a:lnTo>
                <a:lnTo>
                  <a:pt x="1326" y="2519"/>
                </a:lnTo>
                <a:lnTo>
                  <a:pt x="1324" y="2517"/>
                </a:lnTo>
                <a:cubicBezTo>
                  <a:pt x="1413" y="2436"/>
                  <a:pt x="1519" y="2375"/>
                  <a:pt x="1636" y="2343"/>
                </a:cubicBezTo>
                <a:cubicBezTo>
                  <a:pt x="1706" y="2324"/>
                  <a:pt x="1779" y="2316"/>
                  <a:pt x="1852" y="2313"/>
                </a:cubicBezTo>
                <a:cubicBezTo>
                  <a:pt x="1907" y="2310"/>
                  <a:pt x="1963" y="2308"/>
                  <a:pt x="2018" y="2307"/>
                </a:cubicBezTo>
                <a:cubicBezTo>
                  <a:pt x="2129" y="2326"/>
                  <a:pt x="2245" y="2321"/>
                  <a:pt x="2356" y="2323"/>
                </a:cubicBezTo>
                <a:cubicBezTo>
                  <a:pt x="2664" y="2329"/>
                  <a:pt x="2971" y="2355"/>
                  <a:pt x="3275" y="2403"/>
                </a:cubicBezTo>
                <a:cubicBezTo>
                  <a:pt x="3523" y="2442"/>
                  <a:pt x="3769" y="2495"/>
                  <a:pt x="4011" y="2562"/>
                </a:cubicBezTo>
                <a:cubicBezTo>
                  <a:pt x="3921" y="2563"/>
                  <a:pt x="3832" y="2564"/>
                  <a:pt x="3743" y="2563"/>
                </a:cubicBezTo>
                <a:cubicBezTo>
                  <a:pt x="3614" y="2561"/>
                  <a:pt x="3486" y="2554"/>
                  <a:pt x="3358" y="2550"/>
                </a:cubicBezTo>
                <a:cubicBezTo>
                  <a:pt x="3293" y="2545"/>
                  <a:pt x="3227" y="2539"/>
                  <a:pt x="3162" y="2535"/>
                </a:cubicBezTo>
                <a:cubicBezTo>
                  <a:pt x="3075" y="2529"/>
                  <a:pt x="2988" y="2522"/>
                  <a:pt x="2901" y="2518"/>
                </a:cubicBezTo>
                <a:cubicBezTo>
                  <a:pt x="2817" y="2514"/>
                  <a:pt x="2731" y="2516"/>
                  <a:pt x="2649" y="2531"/>
                </a:cubicBezTo>
                <a:cubicBezTo>
                  <a:pt x="2641" y="2533"/>
                  <a:pt x="2633" y="2535"/>
                  <a:pt x="2626" y="2536"/>
                </a:cubicBezTo>
                <a:cubicBezTo>
                  <a:pt x="2619" y="2536"/>
                  <a:pt x="2612" y="2536"/>
                  <a:pt x="2606" y="2535"/>
                </a:cubicBezTo>
                <a:cubicBezTo>
                  <a:pt x="2556" y="2533"/>
                  <a:pt x="2507" y="2530"/>
                  <a:pt x="2458" y="2526"/>
                </a:cubicBezTo>
                <a:moveTo>
                  <a:pt x="1662" y="2923"/>
                </a:moveTo>
                <a:cubicBezTo>
                  <a:pt x="1622" y="2905"/>
                  <a:pt x="1584" y="2885"/>
                  <a:pt x="1548" y="2860"/>
                </a:cubicBezTo>
                <a:cubicBezTo>
                  <a:pt x="1504" y="2830"/>
                  <a:pt x="1463" y="2793"/>
                  <a:pt x="1433" y="2749"/>
                </a:cubicBezTo>
                <a:cubicBezTo>
                  <a:pt x="1407" y="2712"/>
                  <a:pt x="1392" y="2671"/>
                  <a:pt x="1376" y="2630"/>
                </a:cubicBezTo>
                <a:cubicBezTo>
                  <a:pt x="1382" y="2613"/>
                  <a:pt x="1390" y="2598"/>
                  <a:pt x="1401" y="2582"/>
                </a:cubicBezTo>
                <a:cubicBezTo>
                  <a:pt x="1409" y="2571"/>
                  <a:pt x="1417" y="2561"/>
                  <a:pt x="1427" y="2550"/>
                </a:cubicBezTo>
                <a:cubicBezTo>
                  <a:pt x="1438" y="2539"/>
                  <a:pt x="1449" y="2530"/>
                  <a:pt x="1462" y="2523"/>
                </a:cubicBezTo>
                <a:lnTo>
                  <a:pt x="1466" y="2519"/>
                </a:lnTo>
                <a:cubicBezTo>
                  <a:pt x="1506" y="2507"/>
                  <a:pt x="1547" y="2499"/>
                  <a:pt x="1588" y="2495"/>
                </a:cubicBezTo>
                <a:cubicBezTo>
                  <a:pt x="1680" y="2488"/>
                  <a:pt x="1772" y="2495"/>
                  <a:pt x="1863" y="2505"/>
                </a:cubicBezTo>
                <a:cubicBezTo>
                  <a:pt x="2051" y="2524"/>
                  <a:pt x="2239" y="2544"/>
                  <a:pt x="2428" y="2554"/>
                </a:cubicBezTo>
                <a:cubicBezTo>
                  <a:pt x="2462" y="2556"/>
                  <a:pt x="2496" y="2558"/>
                  <a:pt x="2530" y="2559"/>
                </a:cubicBezTo>
                <a:cubicBezTo>
                  <a:pt x="2405" y="2592"/>
                  <a:pt x="2283" y="2639"/>
                  <a:pt x="2165" y="2688"/>
                </a:cubicBezTo>
                <a:cubicBezTo>
                  <a:pt x="2080" y="2724"/>
                  <a:pt x="1996" y="2763"/>
                  <a:pt x="1913" y="2803"/>
                </a:cubicBezTo>
                <a:cubicBezTo>
                  <a:pt x="1829" y="2843"/>
                  <a:pt x="1745" y="2882"/>
                  <a:pt x="1662" y="2923"/>
                </a:cubicBezTo>
                <a:moveTo>
                  <a:pt x="1902" y="2856"/>
                </a:moveTo>
                <a:cubicBezTo>
                  <a:pt x="1976" y="2820"/>
                  <a:pt x="2050" y="2784"/>
                  <a:pt x="2126" y="2751"/>
                </a:cubicBezTo>
                <a:cubicBezTo>
                  <a:pt x="2277" y="2683"/>
                  <a:pt x="2432" y="2621"/>
                  <a:pt x="2593" y="2580"/>
                </a:cubicBezTo>
                <a:lnTo>
                  <a:pt x="2597" y="2579"/>
                </a:lnTo>
                <a:cubicBezTo>
                  <a:pt x="2558" y="2613"/>
                  <a:pt x="2531" y="2660"/>
                  <a:pt x="2502" y="2703"/>
                </a:cubicBezTo>
                <a:cubicBezTo>
                  <a:pt x="2464" y="2759"/>
                  <a:pt x="2429" y="2816"/>
                  <a:pt x="2393" y="2874"/>
                </a:cubicBezTo>
                <a:cubicBezTo>
                  <a:pt x="2375" y="2902"/>
                  <a:pt x="2358" y="2931"/>
                  <a:pt x="2341" y="2959"/>
                </a:cubicBezTo>
                <a:cubicBezTo>
                  <a:pt x="2328" y="2982"/>
                  <a:pt x="2304" y="3010"/>
                  <a:pt x="2302" y="3037"/>
                </a:cubicBezTo>
                <a:cubicBezTo>
                  <a:pt x="2264" y="3038"/>
                  <a:pt x="2226" y="3038"/>
                  <a:pt x="2187" y="3037"/>
                </a:cubicBezTo>
                <a:cubicBezTo>
                  <a:pt x="2070" y="3032"/>
                  <a:pt x="1953" y="3015"/>
                  <a:pt x="1839" y="2985"/>
                </a:cubicBezTo>
                <a:cubicBezTo>
                  <a:pt x="1800" y="2974"/>
                  <a:pt x="1762" y="2963"/>
                  <a:pt x="1724" y="2949"/>
                </a:cubicBezTo>
                <a:cubicBezTo>
                  <a:pt x="1783" y="2917"/>
                  <a:pt x="1842" y="2885"/>
                  <a:pt x="1902" y="2856"/>
                </a:cubicBezTo>
                <a:moveTo>
                  <a:pt x="3502" y="1871"/>
                </a:moveTo>
                <a:cubicBezTo>
                  <a:pt x="3551" y="1853"/>
                  <a:pt x="3597" y="1828"/>
                  <a:pt x="3645" y="1810"/>
                </a:cubicBezTo>
                <a:cubicBezTo>
                  <a:pt x="3709" y="1786"/>
                  <a:pt x="3774" y="1764"/>
                  <a:pt x="3839" y="1747"/>
                </a:cubicBezTo>
                <a:cubicBezTo>
                  <a:pt x="3958" y="1715"/>
                  <a:pt x="4081" y="1696"/>
                  <a:pt x="4203" y="1690"/>
                </a:cubicBezTo>
                <a:cubicBezTo>
                  <a:pt x="4214" y="1714"/>
                  <a:pt x="4232" y="1735"/>
                  <a:pt x="4246" y="1755"/>
                </a:cubicBezTo>
                <a:cubicBezTo>
                  <a:pt x="4268" y="1787"/>
                  <a:pt x="4290" y="1819"/>
                  <a:pt x="4313" y="1851"/>
                </a:cubicBezTo>
                <a:cubicBezTo>
                  <a:pt x="4331" y="1877"/>
                  <a:pt x="4351" y="1922"/>
                  <a:pt x="4384" y="1930"/>
                </a:cubicBezTo>
                <a:cubicBezTo>
                  <a:pt x="4423" y="1939"/>
                  <a:pt x="4445" y="1903"/>
                  <a:pt x="4461" y="1875"/>
                </a:cubicBezTo>
                <a:cubicBezTo>
                  <a:pt x="4482" y="1840"/>
                  <a:pt x="4503" y="1805"/>
                  <a:pt x="4524" y="1769"/>
                </a:cubicBezTo>
                <a:cubicBezTo>
                  <a:pt x="4539" y="1745"/>
                  <a:pt x="4558" y="1719"/>
                  <a:pt x="4566" y="1691"/>
                </a:cubicBezTo>
                <a:cubicBezTo>
                  <a:pt x="4687" y="1697"/>
                  <a:pt x="4808" y="1715"/>
                  <a:pt x="4925" y="1747"/>
                </a:cubicBezTo>
                <a:cubicBezTo>
                  <a:pt x="4991" y="1764"/>
                  <a:pt x="5056" y="1786"/>
                  <a:pt x="5119" y="1810"/>
                </a:cubicBezTo>
                <a:cubicBezTo>
                  <a:pt x="5167" y="1828"/>
                  <a:pt x="5214" y="1853"/>
                  <a:pt x="5262" y="1871"/>
                </a:cubicBezTo>
                <a:cubicBezTo>
                  <a:pt x="5297" y="1908"/>
                  <a:pt x="5325" y="1950"/>
                  <a:pt x="5338" y="1999"/>
                </a:cubicBezTo>
                <a:cubicBezTo>
                  <a:pt x="5204" y="2076"/>
                  <a:pt x="5072" y="2155"/>
                  <a:pt x="4943" y="2238"/>
                </a:cubicBezTo>
                <a:cubicBezTo>
                  <a:pt x="4845" y="2301"/>
                  <a:pt x="4747" y="2366"/>
                  <a:pt x="4652" y="2433"/>
                </a:cubicBezTo>
                <a:cubicBezTo>
                  <a:pt x="4559" y="2498"/>
                  <a:pt x="4467" y="2565"/>
                  <a:pt x="4382" y="2640"/>
                </a:cubicBezTo>
                <a:cubicBezTo>
                  <a:pt x="4297" y="2565"/>
                  <a:pt x="4205" y="2498"/>
                  <a:pt x="4113" y="2433"/>
                </a:cubicBezTo>
                <a:cubicBezTo>
                  <a:pt x="4017" y="2366"/>
                  <a:pt x="3920" y="2301"/>
                  <a:pt x="3822" y="2238"/>
                </a:cubicBezTo>
                <a:cubicBezTo>
                  <a:pt x="3692" y="2155"/>
                  <a:pt x="3560" y="2076"/>
                  <a:pt x="3426" y="1999"/>
                </a:cubicBezTo>
                <a:cubicBezTo>
                  <a:pt x="3439" y="1950"/>
                  <a:pt x="3468" y="1908"/>
                  <a:pt x="3502" y="1871"/>
                </a:cubicBezTo>
                <a:moveTo>
                  <a:pt x="3749" y="1686"/>
                </a:moveTo>
                <a:cubicBezTo>
                  <a:pt x="3888" y="1611"/>
                  <a:pt x="4040" y="1569"/>
                  <a:pt x="4194" y="1546"/>
                </a:cubicBezTo>
                <a:cubicBezTo>
                  <a:pt x="4200" y="1546"/>
                  <a:pt x="4205" y="1545"/>
                  <a:pt x="4211" y="1544"/>
                </a:cubicBezTo>
                <a:cubicBezTo>
                  <a:pt x="4210" y="1561"/>
                  <a:pt x="4209" y="1578"/>
                  <a:pt x="4208" y="1596"/>
                </a:cubicBezTo>
                <a:cubicBezTo>
                  <a:pt x="4205" y="1605"/>
                  <a:pt x="4202" y="1613"/>
                  <a:pt x="4200" y="1622"/>
                </a:cubicBezTo>
                <a:cubicBezTo>
                  <a:pt x="4072" y="1629"/>
                  <a:pt x="3946" y="1650"/>
                  <a:pt x="3823" y="1686"/>
                </a:cubicBezTo>
                <a:cubicBezTo>
                  <a:pt x="3761" y="1704"/>
                  <a:pt x="3701" y="1726"/>
                  <a:pt x="3642" y="1751"/>
                </a:cubicBezTo>
                <a:cubicBezTo>
                  <a:pt x="3677" y="1727"/>
                  <a:pt x="3712" y="1705"/>
                  <a:pt x="3749" y="1686"/>
                </a:cubicBezTo>
                <a:moveTo>
                  <a:pt x="3844" y="1102"/>
                </a:moveTo>
                <a:cubicBezTo>
                  <a:pt x="3884" y="1056"/>
                  <a:pt x="3937" y="1022"/>
                  <a:pt x="3989" y="991"/>
                </a:cubicBezTo>
                <a:cubicBezTo>
                  <a:pt x="4011" y="977"/>
                  <a:pt x="4034" y="963"/>
                  <a:pt x="4059" y="953"/>
                </a:cubicBezTo>
                <a:cubicBezTo>
                  <a:pt x="4074" y="947"/>
                  <a:pt x="4101" y="937"/>
                  <a:pt x="4115" y="952"/>
                </a:cubicBezTo>
                <a:cubicBezTo>
                  <a:pt x="4129" y="968"/>
                  <a:pt x="4119" y="999"/>
                  <a:pt x="4111" y="1015"/>
                </a:cubicBezTo>
                <a:cubicBezTo>
                  <a:pt x="4097" y="1042"/>
                  <a:pt x="4077" y="1064"/>
                  <a:pt x="4056" y="1085"/>
                </a:cubicBezTo>
                <a:cubicBezTo>
                  <a:pt x="4009" y="1131"/>
                  <a:pt x="3956" y="1172"/>
                  <a:pt x="3898" y="1202"/>
                </a:cubicBezTo>
                <a:cubicBezTo>
                  <a:pt x="3872" y="1216"/>
                  <a:pt x="3839" y="1230"/>
                  <a:pt x="3809" y="1227"/>
                </a:cubicBezTo>
                <a:cubicBezTo>
                  <a:pt x="3804" y="1227"/>
                  <a:pt x="3799" y="1226"/>
                  <a:pt x="3794" y="1223"/>
                </a:cubicBezTo>
                <a:cubicBezTo>
                  <a:pt x="3791" y="1180"/>
                  <a:pt x="3817" y="1132"/>
                  <a:pt x="3844" y="1102"/>
                </a:cubicBezTo>
                <a:moveTo>
                  <a:pt x="4650" y="952"/>
                </a:moveTo>
                <a:cubicBezTo>
                  <a:pt x="4663" y="937"/>
                  <a:pt x="4691" y="947"/>
                  <a:pt x="4706" y="953"/>
                </a:cubicBezTo>
                <a:cubicBezTo>
                  <a:pt x="4730" y="963"/>
                  <a:pt x="4753" y="977"/>
                  <a:pt x="4776" y="991"/>
                </a:cubicBezTo>
                <a:cubicBezTo>
                  <a:pt x="4828" y="1022"/>
                  <a:pt x="4881" y="1056"/>
                  <a:pt x="4921" y="1102"/>
                </a:cubicBezTo>
                <a:cubicBezTo>
                  <a:pt x="4947" y="1132"/>
                  <a:pt x="4973" y="1180"/>
                  <a:pt x="4970" y="1223"/>
                </a:cubicBezTo>
                <a:cubicBezTo>
                  <a:pt x="4965" y="1226"/>
                  <a:pt x="4960" y="1227"/>
                  <a:pt x="4955" y="1227"/>
                </a:cubicBezTo>
                <a:cubicBezTo>
                  <a:pt x="4925" y="1230"/>
                  <a:pt x="4892" y="1216"/>
                  <a:pt x="4866" y="1202"/>
                </a:cubicBezTo>
                <a:cubicBezTo>
                  <a:pt x="4808" y="1172"/>
                  <a:pt x="4755" y="1131"/>
                  <a:pt x="4708" y="1085"/>
                </a:cubicBezTo>
                <a:cubicBezTo>
                  <a:pt x="4688" y="1064"/>
                  <a:pt x="4667" y="1042"/>
                  <a:pt x="4654" y="1015"/>
                </a:cubicBezTo>
                <a:cubicBezTo>
                  <a:pt x="4646" y="999"/>
                  <a:pt x="4635" y="968"/>
                  <a:pt x="4650" y="952"/>
                </a:cubicBezTo>
                <a:moveTo>
                  <a:pt x="5015" y="1686"/>
                </a:moveTo>
                <a:cubicBezTo>
                  <a:pt x="5052" y="1705"/>
                  <a:pt x="5088" y="1727"/>
                  <a:pt x="5122" y="1751"/>
                </a:cubicBezTo>
                <a:cubicBezTo>
                  <a:pt x="5063" y="1726"/>
                  <a:pt x="5003" y="1704"/>
                  <a:pt x="4942" y="1686"/>
                </a:cubicBezTo>
                <a:cubicBezTo>
                  <a:pt x="4820" y="1650"/>
                  <a:pt x="4694" y="1630"/>
                  <a:pt x="4568" y="1623"/>
                </a:cubicBezTo>
                <a:cubicBezTo>
                  <a:pt x="4565" y="1606"/>
                  <a:pt x="4560" y="1589"/>
                  <a:pt x="4556" y="1573"/>
                </a:cubicBezTo>
                <a:cubicBezTo>
                  <a:pt x="4555" y="1563"/>
                  <a:pt x="4554" y="1553"/>
                  <a:pt x="4554" y="1544"/>
                </a:cubicBezTo>
                <a:cubicBezTo>
                  <a:pt x="4559" y="1545"/>
                  <a:pt x="4565" y="1546"/>
                  <a:pt x="4570" y="1546"/>
                </a:cubicBezTo>
                <a:cubicBezTo>
                  <a:pt x="4725" y="1569"/>
                  <a:pt x="4877" y="1611"/>
                  <a:pt x="5015" y="1686"/>
                </a:cubicBezTo>
                <a:moveTo>
                  <a:pt x="5380" y="2053"/>
                </a:moveTo>
                <a:cubicBezTo>
                  <a:pt x="5386" y="2052"/>
                  <a:pt x="5390" y="2049"/>
                  <a:pt x="5395" y="2045"/>
                </a:cubicBezTo>
                <a:cubicBezTo>
                  <a:pt x="5489" y="1991"/>
                  <a:pt x="5584" y="1939"/>
                  <a:pt x="5679" y="1888"/>
                </a:cubicBezTo>
                <a:cubicBezTo>
                  <a:pt x="6073" y="1678"/>
                  <a:pt x="6480" y="1491"/>
                  <a:pt x="6898" y="1335"/>
                </a:cubicBezTo>
                <a:cubicBezTo>
                  <a:pt x="7084" y="1266"/>
                  <a:pt x="7275" y="1203"/>
                  <a:pt x="7470" y="1156"/>
                </a:cubicBezTo>
                <a:cubicBezTo>
                  <a:pt x="7442" y="1187"/>
                  <a:pt x="7414" y="1218"/>
                  <a:pt x="7384" y="1248"/>
                </a:cubicBezTo>
                <a:cubicBezTo>
                  <a:pt x="7342" y="1288"/>
                  <a:pt x="7298" y="1327"/>
                  <a:pt x="7253" y="1365"/>
                </a:cubicBezTo>
                <a:cubicBezTo>
                  <a:pt x="7165" y="1442"/>
                  <a:pt x="7077" y="1519"/>
                  <a:pt x="6984" y="1590"/>
                </a:cubicBezTo>
                <a:cubicBezTo>
                  <a:pt x="6817" y="1715"/>
                  <a:pt x="6638" y="1824"/>
                  <a:pt x="6438" y="1887"/>
                </a:cubicBezTo>
                <a:cubicBezTo>
                  <a:pt x="6330" y="1921"/>
                  <a:pt x="6218" y="1943"/>
                  <a:pt x="6107" y="1970"/>
                </a:cubicBezTo>
                <a:cubicBezTo>
                  <a:pt x="5998" y="1997"/>
                  <a:pt x="5888" y="2026"/>
                  <a:pt x="5779" y="2057"/>
                </a:cubicBezTo>
                <a:cubicBezTo>
                  <a:pt x="5564" y="2118"/>
                  <a:pt x="5351" y="2186"/>
                  <a:pt x="5142" y="2264"/>
                </a:cubicBezTo>
                <a:cubicBezTo>
                  <a:pt x="5044" y="2301"/>
                  <a:pt x="4946" y="2339"/>
                  <a:pt x="4850" y="2379"/>
                </a:cubicBezTo>
                <a:cubicBezTo>
                  <a:pt x="4933" y="2325"/>
                  <a:pt x="5016" y="2272"/>
                  <a:pt x="5100" y="2220"/>
                </a:cubicBezTo>
                <a:cubicBezTo>
                  <a:pt x="5193" y="2163"/>
                  <a:pt x="5286" y="2107"/>
                  <a:pt x="5380" y="2053"/>
                </a:cubicBezTo>
                <a:moveTo>
                  <a:pt x="6518" y="2254"/>
                </a:moveTo>
                <a:cubicBezTo>
                  <a:pt x="6442" y="2254"/>
                  <a:pt x="6365" y="2255"/>
                  <a:pt x="6289" y="2258"/>
                </a:cubicBezTo>
                <a:cubicBezTo>
                  <a:pt x="5978" y="2269"/>
                  <a:pt x="5668" y="2301"/>
                  <a:pt x="5362" y="2355"/>
                </a:cubicBezTo>
                <a:cubicBezTo>
                  <a:pt x="5127" y="2396"/>
                  <a:pt x="4896" y="2450"/>
                  <a:pt x="4667" y="2516"/>
                </a:cubicBezTo>
                <a:cubicBezTo>
                  <a:pt x="4743" y="2482"/>
                  <a:pt x="4818" y="2446"/>
                  <a:pt x="4894" y="2414"/>
                </a:cubicBezTo>
                <a:cubicBezTo>
                  <a:pt x="5009" y="2365"/>
                  <a:pt x="5127" y="2318"/>
                  <a:pt x="5245" y="2274"/>
                </a:cubicBezTo>
                <a:cubicBezTo>
                  <a:pt x="5457" y="2195"/>
                  <a:pt x="5671" y="2123"/>
                  <a:pt x="5890" y="2062"/>
                </a:cubicBezTo>
                <a:cubicBezTo>
                  <a:pt x="5999" y="2031"/>
                  <a:pt x="6108" y="2002"/>
                  <a:pt x="6218" y="1976"/>
                </a:cubicBezTo>
                <a:cubicBezTo>
                  <a:pt x="6247" y="1970"/>
                  <a:pt x="6276" y="1963"/>
                  <a:pt x="6304" y="1956"/>
                </a:cubicBezTo>
                <a:lnTo>
                  <a:pt x="6308" y="1959"/>
                </a:lnTo>
                <a:cubicBezTo>
                  <a:pt x="6329" y="1962"/>
                  <a:pt x="6350" y="1957"/>
                  <a:pt x="6371" y="1954"/>
                </a:cubicBezTo>
                <a:cubicBezTo>
                  <a:pt x="6393" y="1951"/>
                  <a:pt x="6415" y="1946"/>
                  <a:pt x="6437" y="1943"/>
                </a:cubicBezTo>
                <a:lnTo>
                  <a:pt x="6437" y="1943"/>
                </a:lnTo>
                <a:cubicBezTo>
                  <a:pt x="6468" y="1941"/>
                  <a:pt x="6498" y="1941"/>
                  <a:pt x="6529" y="1941"/>
                </a:cubicBezTo>
                <a:cubicBezTo>
                  <a:pt x="6600" y="1943"/>
                  <a:pt x="6672" y="1950"/>
                  <a:pt x="6742" y="1961"/>
                </a:cubicBezTo>
                <a:cubicBezTo>
                  <a:pt x="6810" y="1972"/>
                  <a:pt x="6879" y="1986"/>
                  <a:pt x="6945" y="2007"/>
                </a:cubicBezTo>
                <a:cubicBezTo>
                  <a:pt x="6983" y="2019"/>
                  <a:pt x="7021" y="2036"/>
                  <a:pt x="7049" y="2063"/>
                </a:cubicBezTo>
                <a:cubicBezTo>
                  <a:pt x="7051" y="2070"/>
                  <a:pt x="7057" y="2077"/>
                  <a:pt x="7064" y="2080"/>
                </a:cubicBezTo>
                <a:lnTo>
                  <a:pt x="7066" y="2081"/>
                </a:lnTo>
                <a:lnTo>
                  <a:pt x="7070" y="2085"/>
                </a:lnTo>
                <a:cubicBezTo>
                  <a:pt x="6971" y="2154"/>
                  <a:pt x="6867" y="2216"/>
                  <a:pt x="6746" y="2238"/>
                </a:cubicBezTo>
                <a:cubicBezTo>
                  <a:pt x="6671" y="2252"/>
                  <a:pt x="6594" y="2253"/>
                  <a:pt x="6518" y="2254"/>
                </a:cubicBezTo>
                <a:moveTo>
                  <a:pt x="7165" y="2459"/>
                </a:moveTo>
                <a:cubicBezTo>
                  <a:pt x="7072" y="2452"/>
                  <a:pt x="6977" y="2461"/>
                  <a:pt x="6884" y="2471"/>
                </a:cubicBezTo>
                <a:cubicBezTo>
                  <a:pt x="6789" y="2483"/>
                  <a:pt x="6694" y="2494"/>
                  <a:pt x="6598" y="2503"/>
                </a:cubicBezTo>
                <a:cubicBezTo>
                  <a:pt x="6501" y="2512"/>
                  <a:pt x="6404" y="2520"/>
                  <a:pt x="6307" y="2526"/>
                </a:cubicBezTo>
                <a:cubicBezTo>
                  <a:pt x="6258" y="2530"/>
                  <a:pt x="6208" y="2533"/>
                  <a:pt x="6159" y="2535"/>
                </a:cubicBezTo>
                <a:cubicBezTo>
                  <a:pt x="6152" y="2536"/>
                  <a:pt x="6145" y="2536"/>
                  <a:pt x="6139" y="2536"/>
                </a:cubicBezTo>
                <a:cubicBezTo>
                  <a:pt x="6131" y="2535"/>
                  <a:pt x="6123" y="2533"/>
                  <a:pt x="6116" y="2531"/>
                </a:cubicBezTo>
                <a:cubicBezTo>
                  <a:pt x="6033" y="2516"/>
                  <a:pt x="5948" y="2514"/>
                  <a:pt x="5864" y="2518"/>
                </a:cubicBezTo>
                <a:cubicBezTo>
                  <a:pt x="5777" y="2522"/>
                  <a:pt x="5689" y="2529"/>
                  <a:pt x="5602" y="2535"/>
                </a:cubicBezTo>
                <a:cubicBezTo>
                  <a:pt x="5537" y="2539"/>
                  <a:pt x="5472" y="2545"/>
                  <a:pt x="5407" y="2550"/>
                </a:cubicBezTo>
                <a:cubicBezTo>
                  <a:pt x="5278" y="2554"/>
                  <a:pt x="5150" y="2561"/>
                  <a:pt x="5022" y="2563"/>
                </a:cubicBezTo>
                <a:cubicBezTo>
                  <a:pt x="4932" y="2564"/>
                  <a:pt x="4843" y="2563"/>
                  <a:pt x="4754" y="2562"/>
                </a:cubicBezTo>
                <a:cubicBezTo>
                  <a:pt x="4996" y="2495"/>
                  <a:pt x="5241" y="2442"/>
                  <a:pt x="5489" y="2403"/>
                </a:cubicBezTo>
                <a:cubicBezTo>
                  <a:pt x="5793" y="2355"/>
                  <a:pt x="6100" y="2329"/>
                  <a:pt x="6408" y="2323"/>
                </a:cubicBezTo>
                <a:cubicBezTo>
                  <a:pt x="6520" y="2321"/>
                  <a:pt x="6635" y="2326"/>
                  <a:pt x="6746" y="2307"/>
                </a:cubicBezTo>
                <a:cubicBezTo>
                  <a:pt x="6802" y="2308"/>
                  <a:pt x="6857" y="2310"/>
                  <a:pt x="6913" y="2313"/>
                </a:cubicBezTo>
                <a:cubicBezTo>
                  <a:pt x="6985" y="2316"/>
                  <a:pt x="7059" y="2324"/>
                  <a:pt x="7129" y="2343"/>
                </a:cubicBezTo>
                <a:cubicBezTo>
                  <a:pt x="7246" y="2375"/>
                  <a:pt x="7351" y="2435"/>
                  <a:pt x="7440" y="2517"/>
                </a:cubicBezTo>
                <a:lnTo>
                  <a:pt x="7439" y="2519"/>
                </a:lnTo>
                <a:lnTo>
                  <a:pt x="7436" y="2525"/>
                </a:lnTo>
                <a:lnTo>
                  <a:pt x="7436" y="2525"/>
                </a:lnTo>
                <a:lnTo>
                  <a:pt x="7436" y="2527"/>
                </a:lnTo>
                <a:lnTo>
                  <a:pt x="7436" y="2527"/>
                </a:lnTo>
                <a:cubicBezTo>
                  <a:pt x="7352" y="2482"/>
                  <a:pt x="7259" y="2465"/>
                  <a:pt x="7165" y="2459"/>
                </a:cubicBezTo>
                <a:moveTo>
                  <a:pt x="7040" y="2949"/>
                </a:moveTo>
                <a:cubicBezTo>
                  <a:pt x="7003" y="2963"/>
                  <a:pt x="6964" y="2974"/>
                  <a:pt x="6926" y="2985"/>
                </a:cubicBezTo>
                <a:cubicBezTo>
                  <a:pt x="6812" y="3015"/>
                  <a:pt x="6695" y="3032"/>
                  <a:pt x="6577" y="3037"/>
                </a:cubicBezTo>
                <a:cubicBezTo>
                  <a:pt x="6539" y="3038"/>
                  <a:pt x="6501" y="3038"/>
                  <a:pt x="6462" y="3037"/>
                </a:cubicBezTo>
                <a:cubicBezTo>
                  <a:pt x="6460" y="3010"/>
                  <a:pt x="6437" y="2982"/>
                  <a:pt x="6423" y="2959"/>
                </a:cubicBezTo>
                <a:cubicBezTo>
                  <a:pt x="6406" y="2931"/>
                  <a:pt x="6389" y="2902"/>
                  <a:pt x="6372" y="2874"/>
                </a:cubicBezTo>
                <a:cubicBezTo>
                  <a:pt x="6336" y="2816"/>
                  <a:pt x="6300" y="2759"/>
                  <a:pt x="6262" y="2703"/>
                </a:cubicBezTo>
                <a:cubicBezTo>
                  <a:pt x="6234" y="2660"/>
                  <a:pt x="6207" y="2613"/>
                  <a:pt x="6167" y="2579"/>
                </a:cubicBezTo>
                <a:lnTo>
                  <a:pt x="6171" y="2580"/>
                </a:lnTo>
                <a:cubicBezTo>
                  <a:pt x="6332" y="2621"/>
                  <a:pt x="6487" y="2683"/>
                  <a:pt x="6639" y="2751"/>
                </a:cubicBezTo>
                <a:cubicBezTo>
                  <a:pt x="6714" y="2784"/>
                  <a:pt x="6789" y="2820"/>
                  <a:pt x="6863" y="2856"/>
                </a:cubicBezTo>
                <a:cubicBezTo>
                  <a:pt x="6923" y="2885"/>
                  <a:pt x="6981" y="2917"/>
                  <a:pt x="7040" y="2949"/>
                </a:cubicBezTo>
                <a:moveTo>
                  <a:pt x="6851" y="2803"/>
                </a:moveTo>
                <a:cubicBezTo>
                  <a:pt x="6768" y="2763"/>
                  <a:pt x="6684" y="2724"/>
                  <a:pt x="6599" y="2688"/>
                </a:cubicBezTo>
                <a:cubicBezTo>
                  <a:pt x="6482" y="2639"/>
                  <a:pt x="6359" y="2592"/>
                  <a:pt x="6235" y="2559"/>
                </a:cubicBezTo>
                <a:cubicBezTo>
                  <a:pt x="6269" y="2558"/>
                  <a:pt x="6303" y="2556"/>
                  <a:pt x="6336" y="2554"/>
                </a:cubicBezTo>
                <a:cubicBezTo>
                  <a:pt x="6525" y="2544"/>
                  <a:pt x="6713" y="2524"/>
                  <a:pt x="6901" y="2505"/>
                </a:cubicBezTo>
                <a:cubicBezTo>
                  <a:pt x="6993" y="2495"/>
                  <a:pt x="7085" y="2488"/>
                  <a:pt x="7177" y="2495"/>
                </a:cubicBezTo>
                <a:cubicBezTo>
                  <a:pt x="7218" y="2499"/>
                  <a:pt x="7259" y="2507"/>
                  <a:pt x="7299" y="2519"/>
                </a:cubicBezTo>
                <a:lnTo>
                  <a:pt x="7302" y="2523"/>
                </a:lnTo>
                <a:cubicBezTo>
                  <a:pt x="7315" y="2530"/>
                  <a:pt x="7327" y="2539"/>
                  <a:pt x="7337" y="2550"/>
                </a:cubicBezTo>
                <a:cubicBezTo>
                  <a:pt x="7348" y="2561"/>
                  <a:pt x="7356" y="2571"/>
                  <a:pt x="7363" y="2582"/>
                </a:cubicBezTo>
                <a:cubicBezTo>
                  <a:pt x="7375" y="2598"/>
                  <a:pt x="7383" y="2613"/>
                  <a:pt x="7389" y="2630"/>
                </a:cubicBezTo>
                <a:cubicBezTo>
                  <a:pt x="7372" y="2671"/>
                  <a:pt x="7357" y="2712"/>
                  <a:pt x="7332" y="2749"/>
                </a:cubicBezTo>
                <a:cubicBezTo>
                  <a:pt x="7302" y="2793"/>
                  <a:pt x="7261" y="2830"/>
                  <a:pt x="7217" y="2860"/>
                </a:cubicBezTo>
                <a:cubicBezTo>
                  <a:pt x="7181" y="2885"/>
                  <a:pt x="7143" y="2905"/>
                  <a:pt x="7103" y="2923"/>
                </a:cubicBezTo>
                <a:cubicBezTo>
                  <a:pt x="7019" y="2882"/>
                  <a:pt x="6935" y="2843"/>
                  <a:pt x="6851" y="2803"/>
                </a:cubicBezTo>
                <a:moveTo>
                  <a:pt x="7491" y="1257"/>
                </a:moveTo>
                <a:lnTo>
                  <a:pt x="7494" y="1255"/>
                </a:lnTo>
                <a:cubicBezTo>
                  <a:pt x="7509" y="1248"/>
                  <a:pt x="7525" y="1241"/>
                  <a:pt x="7540" y="1234"/>
                </a:cubicBezTo>
                <a:cubicBezTo>
                  <a:pt x="7579" y="1215"/>
                  <a:pt x="7618" y="1196"/>
                  <a:pt x="7655" y="1174"/>
                </a:cubicBezTo>
                <a:cubicBezTo>
                  <a:pt x="7691" y="1153"/>
                  <a:pt x="7730" y="1130"/>
                  <a:pt x="7759" y="1101"/>
                </a:cubicBezTo>
                <a:lnTo>
                  <a:pt x="7760" y="1100"/>
                </a:lnTo>
                <a:cubicBezTo>
                  <a:pt x="7916" y="1077"/>
                  <a:pt x="8074" y="1066"/>
                  <a:pt x="8233" y="1073"/>
                </a:cubicBezTo>
                <a:cubicBezTo>
                  <a:pt x="8270" y="1074"/>
                  <a:pt x="8307" y="1077"/>
                  <a:pt x="8344" y="1080"/>
                </a:cubicBezTo>
                <a:cubicBezTo>
                  <a:pt x="8339" y="1081"/>
                  <a:pt x="8335" y="1082"/>
                  <a:pt x="8330" y="1083"/>
                </a:cubicBezTo>
                <a:cubicBezTo>
                  <a:pt x="8267" y="1101"/>
                  <a:pt x="8211" y="1136"/>
                  <a:pt x="8160" y="1177"/>
                </a:cubicBezTo>
                <a:cubicBezTo>
                  <a:pt x="8105" y="1220"/>
                  <a:pt x="8056" y="1269"/>
                  <a:pt x="8005" y="1317"/>
                </a:cubicBezTo>
                <a:cubicBezTo>
                  <a:pt x="7951" y="1368"/>
                  <a:pt x="7895" y="1419"/>
                  <a:pt x="7839" y="1469"/>
                </a:cubicBezTo>
                <a:cubicBezTo>
                  <a:pt x="7637" y="1649"/>
                  <a:pt x="7428" y="1821"/>
                  <a:pt x="7210" y="1983"/>
                </a:cubicBezTo>
                <a:cubicBezTo>
                  <a:pt x="7181" y="2000"/>
                  <a:pt x="7150" y="2011"/>
                  <a:pt x="7115" y="2010"/>
                </a:cubicBezTo>
                <a:cubicBezTo>
                  <a:pt x="7075" y="2009"/>
                  <a:pt x="7037" y="1996"/>
                  <a:pt x="6999" y="1984"/>
                </a:cubicBezTo>
                <a:cubicBezTo>
                  <a:pt x="6923" y="1960"/>
                  <a:pt x="6847" y="1938"/>
                  <a:pt x="6768" y="1923"/>
                </a:cubicBezTo>
                <a:cubicBezTo>
                  <a:pt x="6691" y="1908"/>
                  <a:pt x="6610" y="1896"/>
                  <a:pt x="6531" y="1899"/>
                </a:cubicBezTo>
                <a:cubicBezTo>
                  <a:pt x="6521" y="1899"/>
                  <a:pt x="6512" y="1900"/>
                  <a:pt x="6502" y="1901"/>
                </a:cubicBezTo>
                <a:cubicBezTo>
                  <a:pt x="6518" y="1896"/>
                  <a:pt x="6533" y="1891"/>
                  <a:pt x="6549" y="1885"/>
                </a:cubicBezTo>
                <a:cubicBezTo>
                  <a:pt x="6742" y="1810"/>
                  <a:pt x="6908" y="1687"/>
                  <a:pt x="7067" y="1558"/>
                </a:cubicBezTo>
                <a:cubicBezTo>
                  <a:pt x="7148" y="1492"/>
                  <a:pt x="7227" y="1423"/>
                  <a:pt x="7306" y="1354"/>
                </a:cubicBezTo>
                <a:lnTo>
                  <a:pt x="7309" y="1354"/>
                </a:lnTo>
                <a:cubicBezTo>
                  <a:pt x="7348" y="1334"/>
                  <a:pt x="7385" y="1309"/>
                  <a:pt x="7425" y="1289"/>
                </a:cubicBezTo>
                <a:cubicBezTo>
                  <a:pt x="7446" y="1278"/>
                  <a:pt x="7468" y="1267"/>
                  <a:pt x="7489" y="1257"/>
                </a:cubicBezTo>
                <a:lnTo>
                  <a:pt x="7491" y="1257"/>
                </a:lnTo>
                <a:moveTo>
                  <a:pt x="8745" y="1215"/>
                </a:moveTo>
                <a:cubicBezTo>
                  <a:pt x="8734" y="1167"/>
                  <a:pt x="8711" y="1121"/>
                  <a:pt x="8671" y="1090"/>
                </a:cubicBezTo>
                <a:cubicBezTo>
                  <a:pt x="8629" y="1059"/>
                  <a:pt x="8578" y="1047"/>
                  <a:pt x="8528" y="1038"/>
                </a:cubicBezTo>
                <a:cubicBezTo>
                  <a:pt x="8412" y="1016"/>
                  <a:pt x="8295" y="1005"/>
                  <a:pt x="8177" y="1003"/>
                </a:cubicBezTo>
                <a:cubicBezTo>
                  <a:pt x="7702" y="994"/>
                  <a:pt x="7236" y="1131"/>
                  <a:pt x="6797" y="1301"/>
                </a:cubicBezTo>
                <a:cubicBezTo>
                  <a:pt x="6366" y="1467"/>
                  <a:pt x="5946" y="1663"/>
                  <a:pt x="5541" y="1885"/>
                </a:cubicBezTo>
                <a:cubicBezTo>
                  <a:pt x="5506" y="1904"/>
                  <a:pt x="5471" y="1924"/>
                  <a:pt x="5436" y="1943"/>
                </a:cubicBezTo>
                <a:cubicBezTo>
                  <a:pt x="5448" y="1929"/>
                  <a:pt x="5458" y="1914"/>
                  <a:pt x="5469" y="1899"/>
                </a:cubicBezTo>
                <a:cubicBezTo>
                  <a:pt x="5487" y="1874"/>
                  <a:pt x="5504" y="1848"/>
                  <a:pt x="5520" y="1821"/>
                </a:cubicBezTo>
                <a:cubicBezTo>
                  <a:pt x="5554" y="1766"/>
                  <a:pt x="5582" y="1709"/>
                  <a:pt x="5609" y="1651"/>
                </a:cubicBezTo>
                <a:cubicBezTo>
                  <a:pt x="5623" y="1622"/>
                  <a:pt x="5638" y="1593"/>
                  <a:pt x="5656" y="1566"/>
                </a:cubicBezTo>
                <a:cubicBezTo>
                  <a:pt x="5673" y="1540"/>
                  <a:pt x="5694" y="1517"/>
                  <a:pt x="5712" y="1492"/>
                </a:cubicBezTo>
                <a:cubicBezTo>
                  <a:pt x="5733" y="1463"/>
                  <a:pt x="5749" y="1431"/>
                  <a:pt x="5762" y="1398"/>
                </a:cubicBezTo>
                <a:cubicBezTo>
                  <a:pt x="5767" y="1395"/>
                  <a:pt x="5772" y="1390"/>
                  <a:pt x="5775" y="1384"/>
                </a:cubicBezTo>
                <a:cubicBezTo>
                  <a:pt x="5781" y="1369"/>
                  <a:pt x="5790" y="1357"/>
                  <a:pt x="5801" y="1346"/>
                </a:cubicBezTo>
                <a:cubicBezTo>
                  <a:pt x="5811" y="1341"/>
                  <a:pt x="5822" y="1338"/>
                  <a:pt x="5832" y="1336"/>
                </a:cubicBezTo>
                <a:cubicBezTo>
                  <a:pt x="5861" y="1329"/>
                  <a:pt x="5891" y="1322"/>
                  <a:pt x="5920" y="1315"/>
                </a:cubicBezTo>
                <a:cubicBezTo>
                  <a:pt x="5978" y="1301"/>
                  <a:pt x="6037" y="1288"/>
                  <a:pt x="6095" y="1275"/>
                </a:cubicBezTo>
                <a:cubicBezTo>
                  <a:pt x="6154" y="1262"/>
                  <a:pt x="6213" y="1249"/>
                  <a:pt x="6273" y="1240"/>
                </a:cubicBezTo>
                <a:cubicBezTo>
                  <a:pt x="6324" y="1232"/>
                  <a:pt x="6380" y="1232"/>
                  <a:pt x="6424" y="1201"/>
                </a:cubicBezTo>
                <a:cubicBezTo>
                  <a:pt x="6430" y="1197"/>
                  <a:pt x="6434" y="1192"/>
                  <a:pt x="6436" y="1187"/>
                </a:cubicBezTo>
                <a:lnTo>
                  <a:pt x="6440" y="1184"/>
                </a:lnTo>
                <a:cubicBezTo>
                  <a:pt x="6449" y="1175"/>
                  <a:pt x="6457" y="1165"/>
                  <a:pt x="6464" y="1155"/>
                </a:cubicBezTo>
                <a:cubicBezTo>
                  <a:pt x="6477" y="1134"/>
                  <a:pt x="6486" y="1111"/>
                  <a:pt x="6490" y="1087"/>
                </a:cubicBezTo>
                <a:cubicBezTo>
                  <a:pt x="6492" y="1076"/>
                  <a:pt x="6489" y="1066"/>
                  <a:pt x="6478" y="1059"/>
                </a:cubicBezTo>
                <a:cubicBezTo>
                  <a:pt x="6468" y="1052"/>
                  <a:pt x="6457" y="1056"/>
                  <a:pt x="6448" y="1063"/>
                </a:cubicBezTo>
                <a:cubicBezTo>
                  <a:pt x="6419" y="1085"/>
                  <a:pt x="6397" y="1116"/>
                  <a:pt x="6382" y="1149"/>
                </a:cubicBezTo>
                <a:cubicBezTo>
                  <a:pt x="6276" y="1164"/>
                  <a:pt x="6170" y="1183"/>
                  <a:pt x="6065" y="1206"/>
                </a:cubicBezTo>
                <a:cubicBezTo>
                  <a:pt x="5963" y="1229"/>
                  <a:pt x="5855" y="1250"/>
                  <a:pt x="5759" y="1292"/>
                </a:cubicBezTo>
                <a:cubicBezTo>
                  <a:pt x="5754" y="1292"/>
                  <a:pt x="5749" y="1294"/>
                  <a:pt x="5744" y="1298"/>
                </a:cubicBezTo>
                <a:lnTo>
                  <a:pt x="5739" y="1300"/>
                </a:lnTo>
                <a:cubicBezTo>
                  <a:pt x="5733" y="1303"/>
                  <a:pt x="5730" y="1308"/>
                  <a:pt x="5730" y="1314"/>
                </a:cubicBezTo>
                <a:cubicBezTo>
                  <a:pt x="5649" y="1410"/>
                  <a:pt x="5571" y="1509"/>
                  <a:pt x="5504" y="1615"/>
                </a:cubicBezTo>
                <a:cubicBezTo>
                  <a:pt x="5450" y="1701"/>
                  <a:pt x="5394" y="1796"/>
                  <a:pt x="5374" y="1898"/>
                </a:cubicBezTo>
                <a:cubicBezTo>
                  <a:pt x="5369" y="1885"/>
                  <a:pt x="5363" y="1873"/>
                  <a:pt x="5357" y="1860"/>
                </a:cubicBezTo>
                <a:cubicBezTo>
                  <a:pt x="5311" y="1759"/>
                  <a:pt x="5246" y="1667"/>
                  <a:pt x="5168" y="1588"/>
                </a:cubicBezTo>
                <a:cubicBezTo>
                  <a:pt x="5128" y="1547"/>
                  <a:pt x="5084" y="1511"/>
                  <a:pt x="5038" y="1479"/>
                </a:cubicBezTo>
                <a:cubicBezTo>
                  <a:pt x="5023" y="1468"/>
                  <a:pt x="5008" y="1457"/>
                  <a:pt x="4991" y="1447"/>
                </a:cubicBezTo>
                <a:cubicBezTo>
                  <a:pt x="4991" y="1443"/>
                  <a:pt x="4991" y="1438"/>
                  <a:pt x="4990" y="1434"/>
                </a:cubicBezTo>
                <a:cubicBezTo>
                  <a:pt x="5009" y="1422"/>
                  <a:pt x="5025" y="1406"/>
                  <a:pt x="5037" y="1387"/>
                </a:cubicBezTo>
                <a:cubicBezTo>
                  <a:pt x="5066" y="1342"/>
                  <a:pt x="5066" y="1285"/>
                  <a:pt x="5059" y="1234"/>
                </a:cubicBezTo>
                <a:cubicBezTo>
                  <a:pt x="5044" y="1134"/>
                  <a:pt x="4984" y="1044"/>
                  <a:pt x="4910" y="977"/>
                </a:cubicBezTo>
                <a:cubicBezTo>
                  <a:pt x="4872" y="942"/>
                  <a:pt x="4830" y="912"/>
                  <a:pt x="4786" y="885"/>
                </a:cubicBezTo>
                <a:cubicBezTo>
                  <a:pt x="4781" y="882"/>
                  <a:pt x="4776" y="879"/>
                  <a:pt x="4772" y="876"/>
                </a:cubicBezTo>
                <a:cubicBezTo>
                  <a:pt x="4845" y="876"/>
                  <a:pt x="4920" y="858"/>
                  <a:pt x="4987" y="836"/>
                </a:cubicBezTo>
                <a:cubicBezTo>
                  <a:pt x="5029" y="822"/>
                  <a:pt x="5069" y="804"/>
                  <a:pt x="5108" y="784"/>
                </a:cubicBezTo>
                <a:cubicBezTo>
                  <a:pt x="5145" y="764"/>
                  <a:pt x="5186" y="742"/>
                  <a:pt x="5219" y="716"/>
                </a:cubicBezTo>
                <a:cubicBezTo>
                  <a:pt x="5288" y="663"/>
                  <a:pt x="5347" y="595"/>
                  <a:pt x="5396" y="523"/>
                </a:cubicBezTo>
                <a:cubicBezTo>
                  <a:pt x="5447" y="449"/>
                  <a:pt x="5487" y="369"/>
                  <a:pt x="5520" y="286"/>
                </a:cubicBezTo>
                <a:cubicBezTo>
                  <a:pt x="5536" y="244"/>
                  <a:pt x="5551" y="201"/>
                  <a:pt x="5562" y="157"/>
                </a:cubicBezTo>
                <a:cubicBezTo>
                  <a:pt x="5574" y="111"/>
                  <a:pt x="5580" y="63"/>
                  <a:pt x="5563" y="18"/>
                </a:cubicBezTo>
                <a:cubicBezTo>
                  <a:pt x="5557" y="0"/>
                  <a:pt x="5537" y="-6"/>
                  <a:pt x="5523" y="7"/>
                </a:cubicBezTo>
                <a:cubicBezTo>
                  <a:pt x="5454" y="68"/>
                  <a:pt x="5436" y="171"/>
                  <a:pt x="5477" y="253"/>
                </a:cubicBezTo>
                <a:cubicBezTo>
                  <a:pt x="5470" y="271"/>
                  <a:pt x="5462" y="290"/>
                  <a:pt x="5454" y="308"/>
                </a:cubicBezTo>
                <a:cubicBezTo>
                  <a:pt x="5422" y="382"/>
                  <a:pt x="5382" y="453"/>
                  <a:pt x="5333" y="519"/>
                </a:cubicBezTo>
                <a:cubicBezTo>
                  <a:pt x="5284" y="585"/>
                  <a:pt x="5224" y="639"/>
                  <a:pt x="5164" y="696"/>
                </a:cubicBezTo>
                <a:cubicBezTo>
                  <a:pt x="5104" y="752"/>
                  <a:pt x="5023" y="793"/>
                  <a:pt x="4946" y="818"/>
                </a:cubicBezTo>
                <a:cubicBezTo>
                  <a:pt x="4874" y="842"/>
                  <a:pt x="4801" y="847"/>
                  <a:pt x="4727" y="849"/>
                </a:cubicBezTo>
                <a:cubicBezTo>
                  <a:pt x="4701" y="835"/>
                  <a:pt x="4674" y="822"/>
                  <a:pt x="4646" y="813"/>
                </a:cubicBezTo>
                <a:cubicBezTo>
                  <a:pt x="4630" y="808"/>
                  <a:pt x="4614" y="805"/>
                  <a:pt x="4597" y="804"/>
                </a:cubicBezTo>
                <a:cubicBezTo>
                  <a:pt x="4535" y="745"/>
                  <a:pt x="4450" y="710"/>
                  <a:pt x="4364" y="713"/>
                </a:cubicBezTo>
                <a:cubicBezTo>
                  <a:pt x="4291" y="715"/>
                  <a:pt x="4203" y="745"/>
                  <a:pt x="4156" y="805"/>
                </a:cubicBezTo>
                <a:cubicBezTo>
                  <a:pt x="4143" y="807"/>
                  <a:pt x="4131" y="809"/>
                  <a:pt x="4119" y="813"/>
                </a:cubicBezTo>
                <a:cubicBezTo>
                  <a:pt x="4090" y="822"/>
                  <a:pt x="4064" y="835"/>
                  <a:pt x="4038" y="849"/>
                </a:cubicBezTo>
                <a:cubicBezTo>
                  <a:pt x="3963" y="847"/>
                  <a:pt x="3890" y="842"/>
                  <a:pt x="3819" y="818"/>
                </a:cubicBezTo>
                <a:cubicBezTo>
                  <a:pt x="3742" y="793"/>
                  <a:pt x="3660" y="752"/>
                  <a:pt x="3601" y="696"/>
                </a:cubicBezTo>
                <a:cubicBezTo>
                  <a:pt x="3541" y="639"/>
                  <a:pt x="3480" y="585"/>
                  <a:pt x="3431" y="519"/>
                </a:cubicBezTo>
                <a:cubicBezTo>
                  <a:pt x="3383" y="453"/>
                  <a:pt x="3343" y="382"/>
                  <a:pt x="3310" y="308"/>
                </a:cubicBezTo>
                <a:cubicBezTo>
                  <a:pt x="3302" y="290"/>
                  <a:pt x="3295" y="271"/>
                  <a:pt x="3288" y="253"/>
                </a:cubicBezTo>
                <a:cubicBezTo>
                  <a:pt x="3329" y="171"/>
                  <a:pt x="3310" y="68"/>
                  <a:pt x="3242" y="7"/>
                </a:cubicBezTo>
                <a:cubicBezTo>
                  <a:pt x="3227" y="-6"/>
                  <a:pt x="3208" y="0"/>
                  <a:pt x="3201" y="18"/>
                </a:cubicBezTo>
                <a:cubicBezTo>
                  <a:pt x="3185" y="63"/>
                  <a:pt x="3190" y="111"/>
                  <a:pt x="3202" y="157"/>
                </a:cubicBezTo>
                <a:cubicBezTo>
                  <a:pt x="3213" y="201"/>
                  <a:pt x="3228" y="244"/>
                  <a:pt x="3245" y="286"/>
                </a:cubicBezTo>
                <a:cubicBezTo>
                  <a:pt x="3277" y="369"/>
                  <a:pt x="3318" y="449"/>
                  <a:pt x="3368" y="523"/>
                </a:cubicBezTo>
                <a:cubicBezTo>
                  <a:pt x="3418" y="595"/>
                  <a:pt x="3476" y="663"/>
                  <a:pt x="3545" y="716"/>
                </a:cubicBezTo>
                <a:cubicBezTo>
                  <a:pt x="3579" y="742"/>
                  <a:pt x="3619" y="764"/>
                  <a:pt x="3657" y="784"/>
                </a:cubicBezTo>
                <a:cubicBezTo>
                  <a:pt x="3695" y="804"/>
                  <a:pt x="3736" y="822"/>
                  <a:pt x="3777" y="836"/>
                </a:cubicBezTo>
                <a:cubicBezTo>
                  <a:pt x="3845" y="858"/>
                  <a:pt x="3920" y="876"/>
                  <a:pt x="3993" y="876"/>
                </a:cubicBezTo>
                <a:cubicBezTo>
                  <a:pt x="3988" y="879"/>
                  <a:pt x="3983" y="882"/>
                  <a:pt x="3978" y="885"/>
                </a:cubicBezTo>
                <a:cubicBezTo>
                  <a:pt x="3935" y="912"/>
                  <a:pt x="3893" y="942"/>
                  <a:pt x="3855" y="977"/>
                </a:cubicBezTo>
                <a:cubicBezTo>
                  <a:pt x="3781" y="1044"/>
                  <a:pt x="3720" y="1134"/>
                  <a:pt x="3706" y="1234"/>
                </a:cubicBezTo>
                <a:cubicBezTo>
                  <a:pt x="3698" y="1285"/>
                  <a:pt x="3698" y="1342"/>
                  <a:pt x="3727" y="1387"/>
                </a:cubicBezTo>
                <a:cubicBezTo>
                  <a:pt x="3740" y="1406"/>
                  <a:pt x="3756" y="1422"/>
                  <a:pt x="3775" y="1434"/>
                </a:cubicBezTo>
                <a:cubicBezTo>
                  <a:pt x="3773" y="1438"/>
                  <a:pt x="3773" y="1443"/>
                  <a:pt x="3773" y="1447"/>
                </a:cubicBezTo>
                <a:cubicBezTo>
                  <a:pt x="3757" y="1457"/>
                  <a:pt x="3741" y="1468"/>
                  <a:pt x="3727" y="1479"/>
                </a:cubicBezTo>
                <a:cubicBezTo>
                  <a:pt x="3680" y="1511"/>
                  <a:pt x="3637" y="1547"/>
                  <a:pt x="3597" y="1588"/>
                </a:cubicBezTo>
                <a:cubicBezTo>
                  <a:pt x="3519" y="1667"/>
                  <a:pt x="3454" y="1759"/>
                  <a:pt x="3407" y="1860"/>
                </a:cubicBezTo>
                <a:cubicBezTo>
                  <a:pt x="3401" y="1873"/>
                  <a:pt x="3396" y="1885"/>
                  <a:pt x="3390" y="1898"/>
                </a:cubicBezTo>
                <a:cubicBezTo>
                  <a:pt x="3371" y="1796"/>
                  <a:pt x="3315" y="1701"/>
                  <a:pt x="3260" y="1615"/>
                </a:cubicBezTo>
                <a:cubicBezTo>
                  <a:pt x="3193" y="1509"/>
                  <a:pt x="3116" y="1410"/>
                  <a:pt x="3035" y="1314"/>
                </a:cubicBezTo>
                <a:cubicBezTo>
                  <a:pt x="3034" y="1308"/>
                  <a:pt x="3031" y="1303"/>
                  <a:pt x="3025" y="1300"/>
                </a:cubicBezTo>
                <a:lnTo>
                  <a:pt x="3020" y="1298"/>
                </a:lnTo>
                <a:cubicBezTo>
                  <a:pt x="3016" y="1294"/>
                  <a:pt x="3011" y="1292"/>
                  <a:pt x="3006" y="1292"/>
                </a:cubicBezTo>
                <a:cubicBezTo>
                  <a:pt x="2910" y="1250"/>
                  <a:pt x="2802" y="1229"/>
                  <a:pt x="2700" y="1206"/>
                </a:cubicBezTo>
                <a:cubicBezTo>
                  <a:pt x="2595" y="1183"/>
                  <a:pt x="2489" y="1164"/>
                  <a:pt x="2382" y="1149"/>
                </a:cubicBezTo>
                <a:cubicBezTo>
                  <a:pt x="2367" y="1116"/>
                  <a:pt x="2345" y="1085"/>
                  <a:pt x="2316" y="1063"/>
                </a:cubicBezTo>
                <a:cubicBezTo>
                  <a:pt x="2308" y="1056"/>
                  <a:pt x="2296" y="1052"/>
                  <a:pt x="2286" y="1059"/>
                </a:cubicBezTo>
                <a:cubicBezTo>
                  <a:pt x="2276" y="1066"/>
                  <a:pt x="2273" y="1076"/>
                  <a:pt x="2274" y="1087"/>
                </a:cubicBezTo>
                <a:cubicBezTo>
                  <a:pt x="2278" y="1111"/>
                  <a:pt x="2287" y="1134"/>
                  <a:pt x="2300" y="1155"/>
                </a:cubicBezTo>
                <a:cubicBezTo>
                  <a:pt x="2307" y="1165"/>
                  <a:pt x="2315" y="1175"/>
                  <a:pt x="2325" y="1184"/>
                </a:cubicBezTo>
                <a:lnTo>
                  <a:pt x="2328" y="1187"/>
                </a:lnTo>
                <a:cubicBezTo>
                  <a:pt x="2331" y="1192"/>
                  <a:pt x="2334" y="1197"/>
                  <a:pt x="2340" y="1201"/>
                </a:cubicBezTo>
                <a:cubicBezTo>
                  <a:pt x="2385" y="1232"/>
                  <a:pt x="2440" y="1232"/>
                  <a:pt x="2492" y="1240"/>
                </a:cubicBezTo>
                <a:cubicBezTo>
                  <a:pt x="2552" y="1249"/>
                  <a:pt x="2611" y="1262"/>
                  <a:pt x="2670" y="1275"/>
                </a:cubicBezTo>
                <a:cubicBezTo>
                  <a:pt x="2728" y="1288"/>
                  <a:pt x="2786" y="1301"/>
                  <a:pt x="2844" y="1315"/>
                </a:cubicBezTo>
                <a:cubicBezTo>
                  <a:pt x="2874" y="1322"/>
                  <a:pt x="2903" y="1329"/>
                  <a:pt x="2933" y="1336"/>
                </a:cubicBezTo>
                <a:cubicBezTo>
                  <a:pt x="2942" y="1338"/>
                  <a:pt x="2954" y="1341"/>
                  <a:pt x="2964" y="1346"/>
                </a:cubicBezTo>
                <a:cubicBezTo>
                  <a:pt x="2974" y="1357"/>
                  <a:pt x="2983" y="1369"/>
                  <a:pt x="2990" y="1384"/>
                </a:cubicBezTo>
                <a:cubicBezTo>
                  <a:pt x="2993" y="1390"/>
                  <a:pt x="2997" y="1395"/>
                  <a:pt x="3002" y="1398"/>
                </a:cubicBezTo>
                <a:cubicBezTo>
                  <a:pt x="3016" y="1431"/>
                  <a:pt x="3032" y="1463"/>
                  <a:pt x="3052" y="1492"/>
                </a:cubicBezTo>
                <a:cubicBezTo>
                  <a:pt x="3070" y="1517"/>
                  <a:pt x="3091" y="1540"/>
                  <a:pt x="3109" y="1566"/>
                </a:cubicBezTo>
                <a:cubicBezTo>
                  <a:pt x="3127" y="1593"/>
                  <a:pt x="3142" y="1622"/>
                  <a:pt x="3155" y="1651"/>
                </a:cubicBezTo>
                <a:cubicBezTo>
                  <a:pt x="3183" y="1709"/>
                  <a:pt x="3211" y="1766"/>
                  <a:pt x="3244" y="1821"/>
                </a:cubicBezTo>
                <a:cubicBezTo>
                  <a:pt x="3261" y="1848"/>
                  <a:pt x="3278" y="1874"/>
                  <a:pt x="3296" y="1899"/>
                </a:cubicBezTo>
                <a:cubicBezTo>
                  <a:pt x="3306" y="1914"/>
                  <a:pt x="3317" y="1929"/>
                  <a:pt x="3329" y="1943"/>
                </a:cubicBezTo>
                <a:cubicBezTo>
                  <a:pt x="3294" y="1924"/>
                  <a:pt x="3259" y="1904"/>
                  <a:pt x="3223" y="1885"/>
                </a:cubicBezTo>
                <a:cubicBezTo>
                  <a:pt x="2818" y="1663"/>
                  <a:pt x="2398" y="1467"/>
                  <a:pt x="1968" y="1301"/>
                </a:cubicBezTo>
                <a:cubicBezTo>
                  <a:pt x="1528" y="1131"/>
                  <a:pt x="1062" y="994"/>
                  <a:pt x="588" y="1003"/>
                </a:cubicBezTo>
                <a:cubicBezTo>
                  <a:pt x="471" y="1005"/>
                  <a:pt x="353" y="1016"/>
                  <a:pt x="238" y="1038"/>
                </a:cubicBezTo>
                <a:cubicBezTo>
                  <a:pt x="188" y="1047"/>
                  <a:pt x="136" y="1059"/>
                  <a:pt x="95" y="1090"/>
                </a:cubicBezTo>
                <a:cubicBezTo>
                  <a:pt x="55" y="1121"/>
                  <a:pt x="32" y="1167"/>
                  <a:pt x="20" y="1215"/>
                </a:cubicBezTo>
                <a:cubicBezTo>
                  <a:pt x="-6" y="1321"/>
                  <a:pt x="-3" y="1438"/>
                  <a:pt x="9" y="1546"/>
                </a:cubicBezTo>
                <a:cubicBezTo>
                  <a:pt x="22" y="1661"/>
                  <a:pt x="50" y="1773"/>
                  <a:pt x="88" y="1882"/>
                </a:cubicBezTo>
                <a:cubicBezTo>
                  <a:pt x="127" y="1990"/>
                  <a:pt x="175" y="2096"/>
                  <a:pt x="230" y="2196"/>
                </a:cubicBezTo>
                <a:cubicBezTo>
                  <a:pt x="283" y="2293"/>
                  <a:pt x="349" y="2379"/>
                  <a:pt x="448" y="2433"/>
                </a:cubicBezTo>
                <a:cubicBezTo>
                  <a:pt x="521" y="2473"/>
                  <a:pt x="603" y="2499"/>
                  <a:pt x="685" y="2516"/>
                </a:cubicBezTo>
                <a:cubicBezTo>
                  <a:pt x="649" y="2536"/>
                  <a:pt x="616" y="2560"/>
                  <a:pt x="589" y="2591"/>
                </a:cubicBezTo>
                <a:cubicBezTo>
                  <a:pt x="537" y="2652"/>
                  <a:pt x="520" y="2729"/>
                  <a:pt x="533" y="2808"/>
                </a:cubicBezTo>
                <a:cubicBezTo>
                  <a:pt x="561" y="2975"/>
                  <a:pt x="718" y="3085"/>
                  <a:pt x="843" y="3182"/>
                </a:cubicBezTo>
                <a:cubicBezTo>
                  <a:pt x="1117" y="3392"/>
                  <a:pt x="1421" y="3569"/>
                  <a:pt x="1755" y="3662"/>
                </a:cubicBezTo>
                <a:cubicBezTo>
                  <a:pt x="1926" y="3710"/>
                  <a:pt x="2105" y="3736"/>
                  <a:pt x="2283" y="3733"/>
                </a:cubicBezTo>
                <a:cubicBezTo>
                  <a:pt x="2448" y="3731"/>
                  <a:pt x="2621" y="3709"/>
                  <a:pt x="2766" y="3626"/>
                </a:cubicBezTo>
                <a:cubicBezTo>
                  <a:pt x="3004" y="3491"/>
                  <a:pt x="3142" y="3242"/>
                  <a:pt x="3332" y="3053"/>
                </a:cubicBezTo>
                <a:cubicBezTo>
                  <a:pt x="3438" y="2948"/>
                  <a:pt x="3562" y="2871"/>
                  <a:pt x="3704" y="2824"/>
                </a:cubicBezTo>
                <a:cubicBezTo>
                  <a:pt x="3721" y="2818"/>
                  <a:pt x="3738" y="2813"/>
                  <a:pt x="3756" y="2808"/>
                </a:cubicBezTo>
                <a:cubicBezTo>
                  <a:pt x="3678" y="2878"/>
                  <a:pt x="3618" y="2968"/>
                  <a:pt x="3563" y="3056"/>
                </a:cubicBezTo>
                <a:cubicBezTo>
                  <a:pt x="3484" y="3182"/>
                  <a:pt x="3409" y="3311"/>
                  <a:pt x="3337" y="3442"/>
                </a:cubicBezTo>
                <a:cubicBezTo>
                  <a:pt x="3196" y="3702"/>
                  <a:pt x="3073" y="3979"/>
                  <a:pt x="3042" y="4276"/>
                </a:cubicBezTo>
                <a:cubicBezTo>
                  <a:pt x="3011" y="4563"/>
                  <a:pt x="3078" y="4849"/>
                  <a:pt x="3215" y="5101"/>
                </a:cubicBezTo>
                <a:cubicBezTo>
                  <a:pt x="3355" y="5359"/>
                  <a:pt x="3558" y="5577"/>
                  <a:pt x="3782" y="5764"/>
                </a:cubicBezTo>
                <a:cubicBezTo>
                  <a:pt x="3897" y="5860"/>
                  <a:pt x="4017" y="5949"/>
                  <a:pt x="4139" y="6035"/>
                </a:cubicBezTo>
                <a:cubicBezTo>
                  <a:pt x="4169" y="6056"/>
                  <a:pt x="4200" y="6077"/>
                  <a:pt x="4230" y="6098"/>
                </a:cubicBezTo>
                <a:cubicBezTo>
                  <a:pt x="4255" y="6115"/>
                  <a:pt x="4284" y="6133"/>
                  <a:pt x="4296" y="6162"/>
                </a:cubicBezTo>
                <a:cubicBezTo>
                  <a:pt x="4309" y="6195"/>
                  <a:pt x="4309" y="6236"/>
                  <a:pt x="4313" y="6271"/>
                </a:cubicBezTo>
                <a:cubicBezTo>
                  <a:pt x="4317" y="6313"/>
                  <a:pt x="4322" y="6355"/>
                  <a:pt x="4327" y="6397"/>
                </a:cubicBezTo>
                <a:cubicBezTo>
                  <a:pt x="4332" y="6437"/>
                  <a:pt x="4335" y="6478"/>
                  <a:pt x="4343" y="6518"/>
                </a:cubicBezTo>
                <a:cubicBezTo>
                  <a:pt x="4347" y="6538"/>
                  <a:pt x="4366" y="6544"/>
                  <a:pt x="4382" y="6540"/>
                </a:cubicBezTo>
                <a:cubicBezTo>
                  <a:pt x="4399" y="6544"/>
                  <a:pt x="4418" y="6538"/>
                  <a:pt x="4422" y="6518"/>
                </a:cubicBezTo>
                <a:cubicBezTo>
                  <a:pt x="4430" y="6478"/>
                  <a:pt x="4433" y="6437"/>
                  <a:pt x="4438" y="6397"/>
                </a:cubicBezTo>
                <a:cubicBezTo>
                  <a:pt x="4442" y="6355"/>
                  <a:pt x="4447" y="6313"/>
                  <a:pt x="4452" y="6271"/>
                </a:cubicBezTo>
                <a:cubicBezTo>
                  <a:pt x="4456" y="6236"/>
                  <a:pt x="4455" y="6195"/>
                  <a:pt x="4469" y="6162"/>
                </a:cubicBezTo>
                <a:cubicBezTo>
                  <a:pt x="4480" y="6133"/>
                  <a:pt x="4510" y="6115"/>
                  <a:pt x="4534" y="6098"/>
                </a:cubicBezTo>
                <a:cubicBezTo>
                  <a:pt x="4565" y="6077"/>
                  <a:pt x="4595" y="6056"/>
                  <a:pt x="4625" y="6035"/>
                </a:cubicBezTo>
                <a:cubicBezTo>
                  <a:pt x="4747" y="5949"/>
                  <a:pt x="4867" y="5860"/>
                  <a:pt x="4982" y="5764"/>
                </a:cubicBezTo>
                <a:cubicBezTo>
                  <a:pt x="5206" y="5577"/>
                  <a:pt x="5410" y="5359"/>
                  <a:pt x="5550" y="5101"/>
                </a:cubicBezTo>
                <a:cubicBezTo>
                  <a:pt x="5687" y="4849"/>
                  <a:pt x="5753" y="4563"/>
                  <a:pt x="5723" y="4276"/>
                </a:cubicBezTo>
                <a:cubicBezTo>
                  <a:pt x="5691" y="3979"/>
                  <a:pt x="5569" y="3702"/>
                  <a:pt x="5427" y="3442"/>
                </a:cubicBezTo>
                <a:cubicBezTo>
                  <a:pt x="5356" y="3311"/>
                  <a:pt x="5281" y="3182"/>
                  <a:pt x="5202" y="3056"/>
                </a:cubicBezTo>
                <a:cubicBezTo>
                  <a:pt x="5146" y="2968"/>
                  <a:pt x="5086" y="2878"/>
                  <a:pt x="5009" y="2808"/>
                </a:cubicBezTo>
                <a:cubicBezTo>
                  <a:pt x="5026" y="2813"/>
                  <a:pt x="5043" y="2818"/>
                  <a:pt x="5060" y="2824"/>
                </a:cubicBezTo>
                <a:cubicBezTo>
                  <a:pt x="5203" y="2871"/>
                  <a:pt x="5327" y="2948"/>
                  <a:pt x="5433" y="3053"/>
                </a:cubicBezTo>
                <a:cubicBezTo>
                  <a:pt x="5622" y="3242"/>
                  <a:pt x="5760" y="3491"/>
                  <a:pt x="5998" y="3626"/>
                </a:cubicBezTo>
                <a:cubicBezTo>
                  <a:pt x="6144" y="3709"/>
                  <a:pt x="6317" y="3731"/>
                  <a:pt x="6482" y="3733"/>
                </a:cubicBezTo>
                <a:cubicBezTo>
                  <a:pt x="6660" y="3736"/>
                  <a:pt x="6838" y="3710"/>
                  <a:pt x="7010" y="3662"/>
                </a:cubicBezTo>
                <a:cubicBezTo>
                  <a:pt x="7344" y="3569"/>
                  <a:pt x="7648" y="3392"/>
                  <a:pt x="7921" y="3182"/>
                </a:cubicBezTo>
                <a:cubicBezTo>
                  <a:pt x="8046" y="3085"/>
                  <a:pt x="8204" y="2975"/>
                  <a:pt x="8232" y="2808"/>
                </a:cubicBezTo>
                <a:cubicBezTo>
                  <a:pt x="8245" y="2729"/>
                  <a:pt x="8229" y="2652"/>
                  <a:pt x="8176" y="2591"/>
                </a:cubicBezTo>
                <a:cubicBezTo>
                  <a:pt x="8150" y="2560"/>
                  <a:pt x="8116" y="2536"/>
                  <a:pt x="8081" y="2516"/>
                </a:cubicBezTo>
                <a:cubicBezTo>
                  <a:pt x="8163" y="2499"/>
                  <a:pt x="8245" y="2473"/>
                  <a:pt x="8318" y="2433"/>
                </a:cubicBezTo>
                <a:cubicBezTo>
                  <a:pt x="8416" y="2379"/>
                  <a:pt x="8482" y="2293"/>
                  <a:pt x="8535" y="2196"/>
                </a:cubicBezTo>
                <a:cubicBezTo>
                  <a:pt x="8590" y="2095"/>
                  <a:pt x="8639" y="1990"/>
                  <a:pt x="8677" y="1882"/>
                </a:cubicBezTo>
                <a:cubicBezTo>
                  <a:pt x="8716" y="1773"/>
                  <a:pt x="8743" y="1661"/>
                  <a:pt x="8756" y="1546"/>
                </a:cubicBezTo>
                <a:cubicBezTo>
                  <a:pt x="8768" y="1438"/>
                  <a:pt x="8772" y="1321"/>
                  <a:pt x="8745" y="121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562405"/>
              </a:solidFill>
              <a:latin typeface="Arial"/>
              <a:ea typeface="Arial"/>
              <a:cs typeface="Arial"/>
              <a:sym typeface="Arial"/>
            </a:endParaRPr>
          </a:p>
        </p:txBody>
      </p:sp>
      <p:sp>
        <p:nvSpPr>
          <p:cNvPr id="916" name="Google Shape;916;p23"/>
          <p:cNvSpPr/>
          <p:nvPr/>
        </p:nvSpPr>
        <p:spPr>
          <a:xfrm rot="974752">
            <a:off x="6988716" y="4334121"/>
            <a:ext cx="949313" cy="794656"/>
          </a:xfrm>
          <a:custGeom>
            <a:rect b="b" l="l" r="r" t="t"/>
            <a:pathLst>
              <a:path extrusionOk="0" h="6541" w="8765">
                <a:moveTo>
                  <a:pt x="8654" y="1722"/>
                </a:moveTo>
                <a:cubicBezTo>
                  <a:pt x="8649" y="1723"/>
                  <a:pt x="8643" y="1725"/>
                  <a:pt x="8637" y="1727"/>
                </a:cubicBezTo>
                <a:cubicBezTo>
                  <a:pt x="8622" y="1730"/>
                  <a:pt x="8607" y="1735"/>
                  <a:pt x="8592" y="1739"/>
                </a:cubicBezTo>
                <a:cubicBezTo>
                  <a:pt x="8576" y="1740"/>
                  <a:pt x="8561" y="1740"/>
                  <a:pt x="8545" y="1741"/>
                </a:cubicBezTo>
                <a:cubicBezTo>
                  <a:pt x="8535" y="1742"/>
                  <a:pt x="8525" y="1743"/>
                  <a:pt x="8515" y="1743"/>
                </a:cubicBezTo>
                <a:cubicBezTo>
                  <a:pt x="8466" y="1737"/>
                  <a:pt x="8416" y="1731"/>
                  <a:pt x="8367" y="1727"/>
                </a:cubicBezTo>
                <a:cubicBezTo>
                  <a:pt x="8195" y="1712"/>
                  <a:pt x="8018" y="1711"/>
                  <a:pt x="7847" y="1735"/>
                </a:cubicBezTo>
                <a:cubicBezTo>
                  <a:pt x="7725" y="1752"/>
                  <a:pt x="7612" y="1796"/>
                  <a:pt x="7500" y="1845"/>
                </a:cubicBezTo>
                <a:cubicBezTo>
                  <a:pt x="7646" y="1729"/>
                  <a:pt x="7789" y="1608"/>
                  <a:pt x="7925" y="1481"/>
                </a:cubicBezTo>
                <a:cubicBezTo>
                  <a:pt x="7980" y="1430"/>
                  <a:pt x="8035" y="1379"/>
                  <a:pt x="8088" y="1326"/>
                </a:cubicBezTo>
                <a:cubicBezTo>
                  <a:pt x="8136" y="1279"/>
                  <a:pt x="8183" y="1231"/>
                  <a:pt x="8237" y="1191"/>
                </a:cubicBezTo>
                <a:cubicBezTo>
                  <a:pt x="8294" y="1151"/>
                  <a:pt x="8357" y="1122"/>
                  <a:pt x="8426" y="1116"/>
                </a:cubicBezTo>
                <a:cubicBezTo>
                  <a:pt x="8481" y="1111"/>
                  <a:pt x="8536" y="1115"/>
                  <a:pt x="8591" y="1123"/>
                </a:cubicBezTo>
                <a:cubicBezTo>
                  <a:pt x="8625" y="1135"/>
                  <a:pt x="8652" y="1156"/>
                  <a:pt x="8668" y="1191"/>
                </a:cubicBezTo>
                <a:cubicBezTo>
                  <a:pt x="8688" y="1234"/>
                  <a:pt x="8692" y="1286"/>
                  <a:pt x="8695" y="1333"/>
                </a:cubicBezTo>
                <a:cubicBezTo>
                  <a:pt x="8704" y="1464"/>
                  <a:pt x="8687" y="1595"/>
                  <a:pt x="8654" y="1722"/>
                </a:cubicBezTo>
                <a:moveTo>
                  <a:pt x="8567" y="1976"/>
                </a:moveTo>
                <a:cubicBezTo>
                  <a:pt x="8548" y="2019"/>
                  <a:pt x="8529" y="2062"/>
                  <a:pt x="8507" y="2105"/>
                </a:cubicBezTo>
                <a:cubicBezTo>
                  <a:pt x="8485" y="2061"/>
                  <a:pt x="8455" y="2023"/>
                  <a:pt x="8416" y="1992"/>
                </a:cubicBezTo>
                <a:cubicBezTo>
                  <a:pt x="8390" y="1972"/>
                  <a:pt x="8358" y="1957"/>
                  <a:pt x="8329" y="1943"/>
                </a:cubicBezTo>
                <a:cubicBezTo>
                  <a:pt x="8297" y="1927"/>
                  <a:pt x="8264" y="1912"/>
                  <a:pt x="8231" y="1897"/>
                </a:cubicBezTo>
                <a:cubicBezTo>
                  <a:pt x="8110" y="1842"/>
                  <a:pt x="7985" y="1795"/>
                  <a:pt x="7856" y="1762"/>
                </a:cubicBezTo>
                <a:cubicBezTo>
                  <a:pt x="7951" y="1750"/>
                  <a:pt x="8047" y="1747"/>
                  <a:pt x="8141" y="1747"/>
                </a:cubicBezTo>
                <a:cubicBezTo>
                  <a:pt x="8238" y="1747"/>
                  <a:pt x="8335" y="1753"/>
                  <a:pt x="8431" y="1765"/>
                </a:cubicBezTo>
                <a:lnTo>
                  <a:pt x="8434" y="1770"/>
                </a:lnTo>
                <a:cubicBezTo>
                  <a:pt x="8449" y="1781"/>
                  <a:pt x="8471" y="1779"/>
                  <a:pt x="8489" y="1778"/>
                </a:cubicBezTo>
                <a:cubicBezTo>
                  <a:pt x="8500" y="1778"/>
                  <a:pt x="8512" y="1778"/>
                  <a:pt x="8523" y="1777"/>
                </a:cubicBezTo>
                <a:cubicBezTo>
                  <a:pt x="8560" y="1783"/>
                  <a:pt x="8596" y="1790"/>
                  <a:pt x="8633" y="1798"/>
                </a:cubicBezTo>
                <a:cubicBezTo>
                  <a:pt x="8614" y="1859"/>
                  <a:pt x="8592" y="1919"/>
                  <a:pt x="8567" y="1976"/>
                </a:cubicBezTo>
                <a:moveTo>
                  <a:pt x="8413" y="2262"/>
                </a:moveTo>
                <a:cubicBezTo>
                  <a:pt x="8348" y="2348"/>
                  <a:pt x="8256" y="2394"/>
                  <a:pt x="8155" y="2426"/>
                </a:cubicBezTo>
                <a:cubicBezTo>
                  <a:pt x="7974" y="2481"/>
                  <a:pt x="7785" y="2491"/>
                  <a:pt x="7600" y="2466"/>
                </a:cubicBezTo>
                <a:cubicBezTo>
                  <a:pt x="7588" y="2462"/>
                  <a:pt x="7575" y="2461"/>
                  <a:pt x="7562" y="2461"/>
                </a:cubicBezTo>
                <a:cubicBezTo>
                  <a:pt x="7537" y="2457"/>
                  <a:pt x="7511" y="2452"/>
                  <a:pt x="7486" y="2447"/>
                </a:cubicBezTo>
                <a:cubicBezTo>
                  <a:pt x="7478" y="2445"/>
                  <a:pt x="7471" y="2447"/>
                  <a:pt x="7466" y="2450"/>
                </a:cubicBezTo>
                <a:cubicBezTo>
                  <a:pt x="7420" y="2411"/>
                  <a:pt x="7371" y="2378"/>
                  <a:pt x="7317" y="2351"/>
                </a:cubicBezTo>
                <a:cubicBezTo>
                  <a:pt x="7257" y="2320"/>
                  <a:pt x="7193" y="2297"/>
                  <a:pt x="7127" y="2283"/>
                </a:cubicBezTo>
                <a:cubicBezTo>
                  <a:pt x="7053" y="2267"/>
                  <a:pt x="6978" y="2264"/>
                  <a:pt x="6902" y="2262"/>
                </a:cubicBezTo>
                <a:cubicBezTo>
                  <a:pt x="7020" y="2212"/>
                  <a:pt x="7124" y="2132"/>
                  <a:pt x="7226" y="2057"/>
                </a:cubicBezTo>
                <a:cubicBezTo>
                  <a:pt x="7297" y="2004"/>
                  <a:pt x="7367" y="1951"/>
                  <a:pt x="7437" y="1896"/>
                </a:cubicBezTo>
                <a:cubicBezTo>
                  <a:pt x="7503" y="1867"/>
                  <a:pt x="7570" y="1837"/>
                  <a:pt x="7638" y="1812"/>
                </a:cubicBezTo>
                <a:cubicBezTo>
                  <a:pt x="7694" y="1792"/>
                  <a:pt x="7753" y="1778"/>
                  <a:pt x="7813" y="1768"/>
                </a:cubicBezTo>
                <a:cubicBezTo>
                  <a:pt x="7946" y="1810"/>
                  <a:pt x="8078" y="1854"/>
                  <a:pt x="8205" y="1910"/>
                </a:cubicBezTo>
                <a:cubicBezTo>
                  <a:pt x="8242" y="1926"/>
                  <a:pt x="8280" y="1943"/>
                  <a:pt x="8317" y="1963"/>
                </a:cubicBezTo>
                <a:lnTo>
                  <a:pt x="8317" y="1968"/>
                </a:lnTo>
                <a:cubicBezTo>
                  <a:pt x="8326" y="1976"/>
                  <a:pt x="8337" y="1978"/>
                  <a:pt x="8346" y="1985"/>
                </a:cubicBezTo>
                <a:cubicBezTo>
                  <a:pt x="8357" y="1991"/>
                  <a:pt x="8366" y="2002"/>
                  <a:pt x="8375" y="2010"/>
                </a:cubicBezTo>
                <a:cubicBezTo>
                  <a:pt x="8392" y="2027"/>
                  <a:pt x="8406" y="2045"/>
                  <a:pt x="8421" y="2064"/>
                </a:cubicBezTo>
                <a:lnTo>
                  <a:pt x="8424" y="2068"/>
                </a:lnTo>
                <a:cubicBezTo>
                  <a:pt x="8428" y="2082"/>
                  <a:pt x="8431" y="2097"/>
                  <a:pt x="8434" y="2111"/>
                </a:cubicBezTo>
                <a:cubicBezTo>
                  <a:pt x="8442" y="2145"/>
                  <a:pt x="8444" y="2179"/>
                  <a:pt x="8444" y="2214"/>
                </a:cubicBezTo>
                <a:lnTo>
                  <a:pt x="8444" y="2216"/>
                </a:lnTo>
                <a:cubicBezTo>
                  <a:pt x="8434" y="2232"/>
                  <a:pt x="8424" y="2247"/>
                  <a:pt x="8413" y="2262"/>
                </a:cubicBezTo>
                <a:moveTo>
                  <a:pt x="8173" y="2737"/>
                </a:moveTo>
                <a:cubicBezTo>
                  <a:pt x="8176" y="2813"/>
                  <a:pt x="8141" y="2885"/>
                  <a:pt x="8092" y="2942"/>
                </a:cubicBezTo>
                <a:cubicBezTo>
                  <a:pt x="8088" y="2947"/>
                  <a:pt x="8083" y="2952"/>
                  <a:pt x="8078" y="2957"/>
                </a:cubicBezTo>
                <a:cubicBezTo>
                  <a:pt x="7973" y="2893"/>
                  <a:pt x="7854" y="2846"/>
                  <a:pt x="7736" y="2814"/>
                </a:cubicBezTo>
                <a:cubicBezTo>
                  <a:pt x="7685" y="2800"/>
                  <a:pt x="7632" y="2788"/>
                  <a:pt x="7578" y="2779"/>
                </a:cubicBezTo>
                <a:cubicBezTo>
                  <a:pt x="7563" y="2774"/>
                  <a:pt x="7548" y="2768"/>
                  <a:pt x="7533" y="2763"/>
                </a:cubicBezTo>
                <a:cubicBezTo>
                  <a:pt x="7517" y="2757"/>
                  <a:pt x="7501" y="2751"/>
                  <a:pt x="7488" y="2740"/>
                </a:cubicBezTo>
                <a:cubicBezTo>
                  <a:pt x="7464" y="2718"/>
                  <a:pt x="7467" y="2681"/>
                  <a:pt x="7470" y="2652"/>
                </a:cubicBezTo>
                <a:cubicBezTo>
                  <a:pt x="7474" y="2622"/>
                  <a:pt x="7479" y="2592"/>
                  <a:pt x="7483" y="2561"/>
                </a:cubicBezTo>
                <a:cubicBezTo>
                  <a:pt x="7489" y="2552"/>
                  <a:pt x="7496" y="2543"/>
                  <a:pt x="7504" y="2536"/>
                </a:cubicBezTo>
                <a:cubicBezTo>
                  <a:pt x="7510" y="2530"/>
                  <a:pt x="7517" y="2524"/>
                  <a:pt x="7525" y="2520"/>
                </a:cubicBezTo>
                <a:cubicBezTo>
                  <a:pt x="7564" y="2528"/>
                  <a:pt x="7603" y="2535"/>
                  <a:pt x="7643" y="2540"/>
                </a:cubicBezTo>
                <a:cubicBezTo>
                  <a:pt x="7759" y="2554"/>
                  <a:pt x="7878" y="2550"/>
                  <a:pt x="7994" y="2532"/>
                </a:cubicBezTo>
                <a:cubicBezTo>
                  <a:pt x="7998" y="2532"/>
                  <a:pt x="8002" y="2531"/>
                  <a:pt x="8006" y="2530"/>
                </a:cubicBezTo>
                <a:cubicBezTo>
                  <a:pt x="8025" y="2542"/>
                  <a:pt x="8045" y="2555"/>
                  <a:pt x="8063" y="2568"/>
                </a:cubicBezTo>
                <a:cubicBezTo>
                  <a:pt x="8122" y="2609"/>
                  <a:pt x="8170" y="2662"/>
                  <a:pt x="8173" y="2737"/>
                </a:cubicBezTo>
                <a:moveTo>
                  <a:pt x="7910" y="3105"/>
                </a:moveTo>
                <a:cubicBezTo>
                  <a:pt x="7846" y="3155"/>
                  <a:pt x="7780" y="3203"/>
                  <a:pt x="7713" y="3248"/>
                </a:cubicBezTo>
                <a:cubicBezTo>
                  <a:pt x="7624" y="3309"/>
                  <a:pt x="7532" y="3365"/>
                  <a:pt x="7437" y="3415"/>
                </a:cubicBezTo>
                <a:cubicBezTo>
                  <a:pt x="7426" y="3386"/>
                  <a:pt x="7395" y="3362"/>
                  <a:pt x="7374" y="3342"/>
                </a:cubicBezTo>
                <a:cubicBezTo>
                  <a:pt x="7348" y="3317"/>
                  <a:pt x="7320" y="3295"/>
                  <a:pt x="7292" y="3274"/>
                </a:cubicBezTo>
                <a:cubicBezTo>
                  <a:pt x="7233" y="3231"/>
                  <a:pt x="7170" y="3195"/>
                  <a:pt x="7104" y="3165"/>
                </a:cubicBezTo>
                <a:cubicBezTo>
                  <a:pt x="7075" y="3152"/>
                  <a:pt x="7045" y="3140"/>
                  <a:pt x="7015" y="3129"/>
                </a:cubicBezTo>
                <a:cubicBezTo>
                  <a:pt x="7004" y="3122"/>
                  <a:pt x="6994" y="3115"/>
                  <a:pt x="6983" y="3109"/>
                </a:cubicBezTo>
                <a:cubicBezTo>
                  <a:pt x="6969" y="3101"/>
                  <a:pt x="6953" y="3093"/>
                  <a:pt x="6942" y="3081"/>
                </a:cubicBezTo>
                <a:cubicBezTo>
                  <a:pt x="6939" y="3078"/>
                  <a:pt x="6937" y="3074"/>
                  <a:pt x="6935" y="3069"/>
                </a:cubicBezTo>
                <a:cubicBezTo>
                  <a:pt x="6936" y="3063"/>
                  <a:pt x="6937" y="3057"/>
                  <a:pt x="6938" y="3051"/>
                </a:cubicBezTo>
                <a:cubicBezTo>
                  <a:pt x="6953" y="3048"/>
                  <a:pt x="6967" y="3044"/>
                  <a:pt x="6981" y="3040"/>
                </a:cubicBezTo>
                <a:cubicBezTo>
                  <a:pt x="7080" y="3011"/>
                  <a:pt x="7178" y="2972"/>
                  <a:pt x="7262" y="2911"/>
                </a:cubicBezTo>
                <a:cubicBezTo>
                  <a:pt x="7305" y="2881"/>
                  <a:pt x="7341" y="2845"/>
                  <a:pt x="7371" y="2805"/>
                </a:cubicBezTo>
                <a:cubicBezTo>
                  <a:pt x="7426" y="2813"/>
                  <a:pt x="7481" y="2817"/>
                  <a:pt x="7535" y="2825"/>
                </a:cubicBezTo>
                <a:cubicBezTo>
                  <a:pt x="7598" y="2834"/>
                  <a:pt x="7661" y="2846"/>
                  <a:pt x="7723" y="2863"/>
                </a:cubicBezTo>
                <a:cubicBezTo>
                  <a:pt x="7835" y="2894"/>
                  <a:pt x="7940" y="2940"/>
                  <a:pt x="8042" y="2994"/>
                </a:cubicBezTo>
                <a:cubicBezTo>
                  <a:pt x="8000" y="3034"/>
                  <a:pt x="7955" y="3069"/>
                  <a:pt x="7910" y="3105"/>
                </a:cubicBezTo>
                <a:moveTo>
                  <a:pt x="6791" y="3641"/>
                </a:moveTo>
                <a:cubicBezTo>
                  <a:pt x="6747" y="3649"/>
                  <a:pt x="6703" y="3654"/>
                  <a:pt x="6659" y="3658"/>
                </a:cubicBezTo>
                <a:cubicBezTo>
                  <a:pt x="6645" y="3656"/>
                  <a:pt x="6631" y="3652"/>
                  <a:pt x="6618" y="3645"/>
                </a:cubicBezTo>
                <a:cubicBezTo>
                  <a:pt x="6592" y="3631"/>
                  <a:pt x="6573" y="3610"/>
                  <a:pt x="6556" y="3586"/>
                </a:cubicBezTo>
                <a:cubicBezTo>
                  <a:pt x="6551" y="3574"/>
                  <a:pt x="6546" y="3562"/>
                  <a:pt x="6541" y="3550"/>
                </a:cubicBezTo>
                <a:cubicBezTo>
                  <a:pt x="6525" y="3511"/>
                  <a:pt x="6508" y="3471"/>
                  <a:pt x="6490" y="3432"/>
                </a:cubicBezTo>
                <a:cubicBezTo>
                  <a:pt x="6486" y="3421"/>
                  <a:pt x="6480" y="3411"/>
                  <a:pt x="6475" y="3401"/>
                </a:cubicBezTo>
                <a:cubicBezTo>
                  <a:pt x="6477" y="3396"/>
                  <a:pt x="6477" y="3389"/>
                  <a:pt x="6472" y="3383"/>
                </a:cubicBezTo>
                <a:cubicBezTo>
                  <a:pt x="6432" y="3335"/>
                  <a:pt x="6411" y="3276"/>
                  <a:pt x="6382" y="3221"/>
                </a:cubicBezTo>
                <a:cubicBezTo>
                  <a:pt x="6370" y="3199"/>
                  <a:pt x="6356" y="3180"/>
                  <a:pt x="6340" y="3162"/>
                </a:cubicBezTo>
                <a:cubicBezTo>
                  <a:pt x="6335" y="3141"/>
                  <a:pt x="6331" y="3120"/>
                  <a:pt x="6329" y="3098"/>
                </a:cubicBezTo>
                <a:cubicBezTo>
                  <a:pt x="6432" y="3107"/>
                  <a:pt x="6536" y="3109"/>
                  <a:pt x="6639" y="3101"/>
                </a:cubicBezTo>
                <a:cubicBezTo>
                  <a:pt x="6664" y="3100"/>
                  <a:pt x="6689" y="3097"/>
                  <a:pt x="6714" y="3094"/>
                </a:cubicBezTo>
                <a:cubicBezTo>
                  <a:pt x="6723" y="3096"/>
                  <a:pt x="6732" y="3098"/>
                  <a:pt x="6741" y="3100"/>
                </a:cubicBezTo>
                <a:cubicBezTo>
                  <a:pt x="6781" y="3109"/>
                  <a:pt x="6820" y="3119"/>
                  <a:pt x="6858" y="3129"/>
                </a:cubicBezTo>
                <a:cubicBezTo>
                  <a:pt x="6932" y="3150"/>
                  <a:pt x="7006" y="3175"/>
                  <a:pt x="7075" y="3207"/>
                </a:cubicBezTo>
                <a:cubicBezTo>
                  <a:pt x="7138" y="3236"/>
                  <a:pt x="7197" y="3271"/>
                  <a:pt x="7253" y="3313"/>
                </a:cubicBezTo>
                <a:cubicBezTo>
                  <a:pt x="7281" y="3334"/>
                  <a:pt x="7308" y="3358"/>
                  <a:pt x="7333" y="3382"/>
                </a:cubicBezTo>
                <a:cubicBezTo>
                  <a:pt x="7345" y="3394"/>
                  <a:pt x="7356" y="3406"/>
                  <a:pt x="7367" y="3419"/>
                </a:cubicBezTo>
                <a:cubicBezTo>
                  <a:pt x="7374" y="3426"/>
                  <a:pt x="7380" y="3434"/>
                  <a:pt x="7387" y="3441"/>
                </a:cubicBezTo>
                <a:cubicBezTo>
                  <a:pt x="7199" y="3535"/>
                  <a:pt x="7000" y="3606"/>
                  <a:pt x="6791" y="3641"/>
                </a:cubicBezTo>
                <a:moveTo>
                  <a:pt x="6428" y="3626"/>
                </a:moveTo>
                <a:cubicBezTo>
                  <a:pt x="6395" y="3633"/>
                  <a:pt x="6359" y="3630"/>
                  <a:pt x="6326" y="3628"/>
                </a:cubicBezTo>
                <a:cubicBezTo>
                  <a:pt x="6263" y="3624"/>
                  <a:pt x="6201" y="3612"/>
                  <a:pt x="6141" y="3593"/>
                </a:cubicBezTo>
                <a:cubicBezTo>
                  <a:pt x="6081" y="3574"/>
                  <a:pt x="6025" y="3547"/>
                  <a:pt x="5972" y="3513"/>
                </a:cubicBezTo>
                <a:cubicBezTo>
                  <a:pt x="5919" y="3478"/>
                  <a:pt x="5871" y="3434"/>
                  <a:pt x="5825" y="3391"/>
                </a:cubicBezTo>
                <a:cubicBezTo>
                  <a:pt x="5821" y="3388"/>
                  <a:pt x="5818" y="3387"/>
                  <a:pt x="5814" y="3387"/>
                </a:cubicBezTo>
                <a:cubicBezTo>
                  <a:pt x="5664" y="3228"/>
                  <a:pt x="5543" y="3039"/>
                  <a:pt x="5367" y="2905"/>
                </a:cubicBezTo>
                <a:cubicBezTo>
                  <a:pt x="5346" y="2890"/>
                  <a:pt x="5326" y="2876"/>
                  <a:pt x="5304" y="2862"/>
                </a:cubicBezTo>
                <a:cubicBezTo>
                  <a:pt x="5372" y="2878"/>
                  <a:pt x="5440" y="2894"/>
                  <a:pt x="5507" y="2913"/>
                </a:cubicBezTo>
                <a:cubicBezTo>
                  <a:pt x="5660" y="2954"/>
                  <a:pt x="5812" y="2998"/>
                  <a:pt x="5963" y="3047"/>
                </a:cubicBezTo>
                <a:cubicBezTo>
                  <a:pt x="6037" y="3072"/>
                  <a:pt x="6113" y="3099"/>
                  <a:pt x="6180" y="3139"/>
                </a:cubicBezTo>
                <a:cubicBezTo>
                  <a:pt x="6235" y="3178"/>
                  <a:pt x="6287" y="3224"/>
                  <a:pt x="6330" y="3277"/>
                </a:cubicBezTo>
                <a:cubicBezTo>
                  <a:pt x="6383" y="3353"/>
                  <a:pt x="6419" y="3439"/>
                  <a:pt x="6460" y="3522"/>
                </a:cubicBezTo>
                <a:cubicBezTo>
                  <a:pt x="6469" y="3543"/>
                  <a:pt x="6477" y="3563"/>
                  <a:pt x="6485" y="3584"/>
                </a:cubicBezTo>
                <a:cubicBezTo>
                  <a:pt x="6475" y="3606"/>
                  <a:pt x="6451" y="3621"/>
                  <a:pt x="6428" y="3626"/>
                </a:cubicBezTo>
                <a:moveTo>
                  <a:pt x="4818" y="2632"/>
                </a:moveTo>
                <a:cubicBezTo>
                  <a:pt x="4793" y="2629"/>
                  <a:pt x="4767" y="2628"/>
                  <a:pt x="4741" y="2626"/>
                </a:cubicBezTo>
                <a:lnTo>
                  <a:pt x="4846" y="2618"/>
                </a:lnTo>
                <a:cubicBezTo>
                  <a:pt x="4943" y="2612"/>
                  <a:pt x="5040" y="2605"/>
                  <a:pt x="5137" y="2598"/>
                </a:cubicBezTo>
                <a:cubicBezTo>
                  <a:pt x="5310" y="2586"/>
                  <a:pt x="5484" y="2577"/>
                  <a:pt x="5658" y="2564"/>
                </a:cubicBezTo>
                <a:cubicBezTo>
                  <a:pt x="5744" y="2557"/>
                  <a:pt x="5831" y="2548"/>
                  <a:pt x="5918" y="2547"/>
                </a:cubicBezTo>
                <a:cubicBezTo>
                  <a:pt x="5949" y="2546"/>
                  <a:pt x="5980" y="2548"/>
                  <a:pt x="6010" y="2551"/>
                </a:cubicBezTo>
                <a:lnTo>
                  <a:pt x="6012" y="2552"/>
                </a:lnTo>
                <a:cubicBezTo>
                  <a:pt x="6010" y="2554"/>
                  <a:pt x="6011" y="2558"/>
                  <a:pt x="6015" y="2558"/>
                </a:cubicBezTo>
                <a:cubicBezTo>
                  <a:pt x="6028" y="2558"/>
                  <a:pt x="6042" y="2560"/>
                  <a:pt x="6055" y="2561"/>
                </a:cubicBezTo>
                <a:lnTo>
                  <a:pt x="6058" y="2562"/>
                </a:lnTo>
                <a:cubicBezTo>
                  <a:pt x="6083" y="2569"/>
                  <a:pt x="6108" y="2578"/>
                  <a:pt x="6130" y="2593"/>
                </a:cubicBezTo>
                <a:cubicBezTo>
                  <a:pt x="6137" y="2597"/>
                  <a:pt x="6143" y="2602"/>
                  <a:pt x="6149" y="2608"/>
                </a:cubicBezTo>
                <a:cubicBezTo>
                  <a:pt x="6192" y="2666"/>
                  <a:pt x="6233" y="2727"/>
                  <a:pt x="6270" y="2789"/>
                </a:cubicBezTo>
                <a:cubicBezTo>
                  <a:pt x="6292" y="2827"/>
                  <a:pt x="6321" y="2868"/>
                  <a:pt x="6327" y="2912"/>
                </a:cubicBezTo>
                <a:cubicBezTo>
                  <a:pt x="6332" y="2951"/>
                  <a:pt x="6321" y="2991"/>
                  <a:pt x="6297" y="3023"/>
                </a:cubicBezTo>
                <a:lnTo>
                  <a:pt x="6295" y="3026"/>
                </a:lnTo>
                <a:cubicBezTo>
                  <a:pt x="6154" y="3012"/>
                  <a:pt x="6013" y="2984"/>
                  <a:pt x="5876" y="2946"/>
                </a:cubicBezTo>
                <a:cubicBezTo>
                  <a:pt x="5640" y="2881"/>
                  <a:pt x="5416" y="2782"/>
                  <a:pt x="5182" y="2710"/>
                </a:cubicBezTo>
                <a:cubicBezTo>
                  <a:pt x="5063" y="2674"/>
                  <a:pt x="4942" y="2646"/>
                  <a:pt x="4818" y="2632"/>
                </a:cubicBezTo>
                <a:moveTo>
                  <a:pt x="5018" y="3135"/>
                </a:moveTo>
                <a:cubicBezTo>
                  <a:pt x="5026" y="3150"/>
                  <a:pt x="5045" y="3150"/>
                  <a:pt x="5056" y="3140"/>
                </a:cubicBezTo>
                <a:cubicBezTo>
                  <a:pt x="5059" y="3146"/>
                  <a:pt x="5062" y="3152"/>
                  <a:pt x="5065" y="3158"/>
                </a:cubicBezTo>
                <a:cubicBezTo>
                  <a:pt x="5076" y="3184"/>
                  <a:pt x="5112" y="3167"/>
                  <a:pt x="5110" y="3143"/>
                </a:cubicBezTo>
                <a:cubicBezTo>
                  <a:pt x="5117" y="3155"/>
                  <a:pt x="5124" y="3167"/>
                  <a:pt x="5130" y="3180"/>
                </a:cubicBezTo>
                <a:cubicBezTo>
                  <a:pt x="5139" y="3199"/>
                  <a:pt x="5165" y="3193"/>
                  <a:pt x="5172" y="3177"/>
                </a:cubicBezTo>
                <a:cubicBezTo>
                  <a:pt x="5206" y="3225"/>
                  <a:pt x="5234" y="3279"/>
                  <a:pt x="5260" y="3329"/>
                </a:cubicBezTo>
                <a:cubicBezTo>
                  <a:pt x="5288" y="3383"/>
                  <a:pt x="5316" y="3436"/>
                  <a:pt x="5344" y="3490"/>
                </a:cubicBezTo>
                <a:cubicBezTo>
                  <a:pt x="5337" y="3495"/>
                  <a:pt x="5333" y="3505"/>
                  <a:pt x="5339" y="3515"/>
                </a:cubicBezTo>
                <a:cubicBezTo>
                  <a:pt x="5349" y="3536"/>
                  <a:pt x="5358" y="3557"/>
                  <a:pt x="5368" y="3578"/>
                </a:cubicBezTo>
                <a:cubicBezTo>
                  <a:pt x="5366" y="3583"/>
                  <a:pt x="5365" y="3588"/>
                  <a:pt x="5367" y="3593"/>
                </a:cubicBezTo>
                <a:lnTo>
                  <a:pt x="5369" y="3599"/>
                </a:lnTo>
                <a:lnTo>
                  <a:pt x="5368" y="3597"/>
                </a:lnTo>
                <a:cubicBezTo>
                  <a:pt x="5364" y="3591"/>
                  <a:pt x="5357" y="3592"/>
                  <a:pt x="5354" y="3596"/>
                </a:cubicBezTo>
                <a:cubicBezTo>
                  <a:pt x="5333" y="3563"/>
                  <a:pt x="5311" y="3530"/>
                  <a:pt x="5288" y="3497"/>
                </a:cubicBezTo>
                <a:cubicBezTo>
                  <a:pt x="5276" y="3480"/>
                  <a:pt x="5250" y="3495"/>
                  <a:pt x="5259" y="3514"/>
                </a:cubicBezTo>
                <a:cubicBezTo>
                  <a:pt x="5276" y="3549"/>
                  <a:pt x="5292" y="3584"/>
                  <a:pt x="5308" y="3620"/>
                </a:cubicBezTo>
                <a:cubicBezTo>
                  <a:pt x="5304" y="3619"/>
                  <a:pt x="5301" y="3620"/>
                  <a:pt x="5297" y="3622"/>
                </a:cubicBezTo>
                <a:cubicBezTo>
                  <a:pt x="5286" y="3598"/>
                  <a:pt x="5276" y="3574"/>
                  <a:pt x="5265" y="3550"/>
                </a:cubicBezTo>
                <a:cubicBezTo>
                  <a:pt x="5252" y="3524"/>
                  <a:pt x="5215" y="3547"/>
                  <a:pt x="5227" y="3573"/>
                </a:cubicBezTo>
                <a:cubicBezTo>
                  <a:pt x="5235" y="3590"/>
                  <a:pt x="5242" y="3608"/>
                  <a:pt x="5250" y="3626"/>
                </a:cubicBezTo>
                <a:cubicBezTo>
                  <a:pt x="5234" y="3592"/>
                  <a:pt x="5217" y="3558"/>
                  <a:pt x="5201" y="3524"/>
                </a:cubicBezTo>
                <a:cubicBezTo>
                  <a:pt x="5187" y="3494"/>
                  <a:pt x="5141" y="3516"/>
                  <a:pt x="5149" y="3546"/>
                </a:cubicBezTo>
                <a:cubicBezTo>
                  <a:pt x="5151" y="3555"/>
                  <a:pt x="5153" y="3563"/>
                  <a:pt x="5155" y="3571"/>
                </a:cubicBezTo>
                <a:cubicBezTo>
                  <a:pt x="5148" y="3571"/>
                  <a:pt x="5141" y="3573"/>
                  <a:pt x="5135" y="3577"/>
                </a:cubicBezTo>
                <a:cubicBezTo>
                  <a:pt x="5120" y="3568"/>
                  <a:pt x="5098" y="3573"/>
                  <a:pt x="5088" y="3587"/>
                </a:cubicBezTo>
                <a:cubicBezTo>
                  <a:pt x="5071" y="3573"/>
                  <a:pt x="5039" y="3582"/>
                  <a:pt x="5041" y="3608"/>
                </a:cubicBezTo>
                <a:cubicBezTo>
                  <a:pt x="5043" y="3643"/>
                  <a:pt x="5044" y="3677"/>
                  <a:pt x="5044" y="3711"/>
                </a:cubicBezTo>
                <a:cubicBezTo>
                  <a:pt x="5030" y="3675"/>
                  <a:pt x="5015" y="3639"/>
                  <a:pt x="4998" y="3604"/>
                </a:cubicBezTo>
                <a:cubicBezTo>
                  <a:pt x="4984" y="3575"/>
                  <a:pt x="4935" y="3589"/>
                  <a:pt x="4937" y="3620"/>
                </a:cubicBezTo>
                <a:cubicBezTo>
                  <a:pt x="4938" y="3641"/>
                  <a:pt x="4939" y="3661"/>
                  <a:pt x="4941" y="3681"/>
                </a:cubicBezTo>
                <a:cubicBezTo>
                  <a:pt x="4924" y="3681"/>
                  <a:pt x="4907" y="3692"/>
                  <a:pt x="4906" y="3711"/>
                </a:cubicBezTo>
                <a:lnTo>
                  <a:pt x="4906" y="3720"/>
                </a:lnTo>
                <a:cubicBezTo>
                  <a:pt x="4903" y="3707"/>
                  <a:pt x="4900" y="3695"/>
                  <a:pt x="4897" y="3682"/>
                </a:cubicBezTo>
                <a:cubicBezTo>
                  <a:pt x="4890" y="3648"/>
                  <a:pt x="4838" y="3657"/>
                  <a:pt x="4838" y="3691"/>
                </a:cubicBezTo>
                <a:cubicBezTo>
                  <a:pt x="4838" y="3705"/>
                  <a:pt x="4838" y="3720"/>
                  <a:pt x="4837" y="3735"/>
                </a:cubicBezTo>
                <a:cubicBezTo>
                  <a:pt x="4830" y="3696"/>
                  <a:pt x="4822" y="3658"/>
                  <a:pt x="4815" y="3619"/>
                </a:cubicBezTo>
                <a:cubicBezTo>
                  <a:pt x="4807" y="3582"/>
                  <a:pt x="4755" y="3594"/>
                  <a:pt x="4752" y="3628"/>
                </a:cubicBezTo>
                <a:cubicBezTo>
                  <a:pt x="4751" y="3642"/>
                  <a:pt x="4750" y="3657"/>
                  <a:pt x="4749" y="3672"/>
                </a:cubicBezTo>
                <a:cubicBezTo>
                  <a:pt x="4745" y="3664"/>
                  <a:pt x="4740" y="3655"/>
                  <a:pt x="4734" y="3647"/>
                </a:cubicBezTo>
                <a:cubicBezTo>
                  <a:pt x="4715" y="3622"/>
                  <a:pt x="4674" y="3629"/>
                  <a:pt x="4673" y="3664"/>
                </a:cubicBezTo>
                <a:cubicBezTo>
                  <a:pt x="4672" y="3686"/>
                  <a:pt x="4671" y="3707"/>
                  <a:pt x="4670" y="3729"/>
                </a:cubicBezTo>
                <a:cubicBezTo>
                  <a:pt x="4657" y="3685"/>
                  <a:pt x="4640" y="3642"/>
                  <a:pt x="4620" y="3600"/>
                </a:cubicBezTo>
                <a:cubicBezTo>
                  <a:pt x="4606" y="3573"/>
                  <a:pt x="4570" y="3583"/>
                  <a:pt x="4560" y="3606"/>
                </a:cubicBezTo>
                <a:cubicBezTo>
                  <a:pt x="4541" y="3595"/>
                  <a:pt x="4511" y="3604"/>
                  <a:pt x="4509" y="3634"/>
                </a:cubicBezTo>
                <a:cubicBezTo>
                  <a:pt x="4507" y="3656"/>
                  <a:pt x="4505" y="3678"/>
                  <a:pt x="4504" y="3700"/>
                </a:cubicBezTo>
                <a:cubicBezTo>
                  <a:pt x="4503" y="3692"/>
                  <a:pt x="4503" y="3685"/>
                  <a:pt x="4503" y="3678"/>
                </a:cubicBezTo>
                <a:cubicBezTo>
                  <a:pt x="4501" y="3644"/>
                  <a:pt x="4463" y="3637"/>
                  <a:pt x="4444" y="3655"/>
                </a:cubicBezTo>
                <a:cubicBezTo>
                  <a:pt x="4440" y="3653"/>
                  <a:pt x="4435" y="3652"/>
                  <a:pt x="4430" y="3652"/>
                </a:cubicBezTo>
                <a:cubicBezTo>
                  <a:pt x="4415" y="3641"/>
                  <a:pt x="4392" y="3646"/>
                  <a:pt x="4383" y="3664"/>
                </a:cubicBezTo>
                <a:cubicBezTo>
                  <a:pt x="4371" y="3655"/>
                  <a:pt x="4350" y="3658"/>
                  <a:pt x="4340" y="3672"/>
                </a:cubicBezTo>
                <a:cubicBezTo>
                  <a:pt x="4334" y="3664"/>
                  <a:pt x="4323" y="3662"/>
                  <a:pt x="4314" y="3664"/>
                </a:cubicBezTo>
                <a:cubicBezTo>
                  <a:pt x="4314" y="3654"/>
                  <a:pt x="4313" y="3645"/>
                  <a:pt x="4314" y="3635"/>
                </a:cubicBezTo>
                <a:cubicBezTo>
                  <a:pt x="4314" y="3615"/>
                  <a:pt x="4289" y="3613"/>
                  <a:pt x="4280" y="3627"/>
                </a:cubicBezTo>
                <a:cubicBezTo>
                  <a:pt x="4279" y="3616"/>
                  <a:pt x="4279" y="3604"/>
                  <a:pt x="4278" y="3593"/>
                </a:cubicBezTo>
                <a:cubicBezTo>
                  <a:pt x="4276" y="3578"/>
                  <a:pt x="4254" y="3578"/>
                  <a:pt x="4254" y="3593"/>
                </a:cubicBezTo>
                <a:cubicBezTo>
                  <a:pt x="4254" y="3604"/>
                  <a:pt x="4254" y="3616"/>
                  <a:pt x="4254" y="3628"/>
                </a:cubicBezTo>
                <a:cubicBezTo>
                  <a:pt x="4248" y="3603"/>
                  <a:pt x="4222" y="3596"/>
                  <a:pt x="4204" y="3606"/>
                </a:cubicBezTo>
                <a:cubicBezTo>
                  <a:pt x="4195" y="3583"/>
                  <a:pt x="4158" y="3573"/>
                  <a:pt x="4145" y="3600"/>
                </a:cubicBezTo>
                <a:cubicBezTo>
                  <a:pt x="4124" y="3642"/>
                  <a:pt x="4108" y="3685"/>
                  <a:pt x="4094" y="3729"/>
                </a:cubicBezTo>
                <a:cubicBezTo>
                  <a:pt x="4093" y="3707"/>
                  <a:pt x="4093" y="3686"/>
                  <a:pt x="4092" y="3664"/>
                </a:cubicBezTo>
                <a:cubicBezTo>
                  <a:pt x="4091" y="3629"/>
                  <a:pt x="4049" y="3622"/>
                  <a:pt x="4030" y="3647"/>
                </a:cubicBezTo>
                <a:cubicBezTo>
                  <a:pt x="4024" y="3655"/>
                  <a:pt x="4019" y="3664"/>
                  <a:pt x="4015" y="3672"/>
                </a:cubicBezTo>
                <a:cubicBezTo>
                  <a:pt x="4014" y="3657"/>
                  <a:pt x="4013" y="3642"/>
                  <a:pt x="4012" y="3628"/>
                </a:cubicBezTo>
                <a:cubicBezTo>
                  <a:pt x="4010" y="3594"/>
                  <a:pt x="3957" y="3582"/>
                  <a:pt x="3950" y="3619"/>
                </a:cubicBezTo>
                <a:cubicBezTo>
                  <a:pt x="3942" y="3658"/>
                  <a:pt x="3935" y="3696"/>
                  <a:pt x="3927" y="3735"/>
                </a:cubicBezTo>
                <a:cubicBezTo>
                  <a:pt x="3927" y="3720"/>
                  <a:pt x="3927" y="3705"/>
                  <a:pt x="3927" y="3691"/>
                </a:cubicBezTo>
                <a:cubicBezTo>
                  <a:pt x="3926" y="3657"/>
                  <a:pt x="3874" y="3648"/>
                  <a:pt x="3867" y="3682"/>
                </a:cubicBezTo>
                <a:cubicBezTo>
                  <a:pt x="3864" y="3695"/>
                  <a:pt x="3861" y="3707"/>
                  <a:pt x="3859" y="3720"/>
                </a:cubicBezTo>
                <a:lnTo>
                  <a:pt x="3858" y="3711"/>
                </a:lnTo>
                <a:cubicBezTo>
                  <a:pt x="3858" y="3692"/>
                  <a:pt x="3840" y="3681"/>
                  <a:pt x="3824" y="3681"/>
                </a:cubicBezTo>
                <a:cubicBezTo>
                  <a:pt x="3825" y="3661"/>
                  <a:pt x="3826" y="3641"/>
                  <a:pt x="3828" y="3620"/>
                </a:cubicBezTo>
                <a:cubicBezTo>
                  <a:pt x="3830" y="3589"/>
                  <a:pt x="3780" y="3575"/>
                  <a:pt x="3766" y="3604"/>
                </a:cubicBezTo>
                <a:cubicBezTo>
                  <a:pt x="3749" y="3639"/>
                  <a:pt x="3734" y="3675"/>
                  <a:pt x="3720" y="3711"/>
                </a:cubicBezTo>
                <a:cubicBezTo>
                  <a:pt x="3721" y="3677"/>
                  <a:pt x="3722" y="3643"/>
                  <a:pt x="3724" y="3608"/>
                </a:cubicBezTo>
                <a:cubicBezTo>
                  <a:pt x="3725" y="3582"/>
                  <a:pt x="3693" y="3573"/>
                  <a:pt x="3676" y="3587"/>
                </a:cubicBezTo>
                <a:cubicBezTo>
                  <a:pt x="3667" y="3573"/>
                  <a:pt x="3645" y="3568"/>
                  <a:pt x="3630" y="3577"/>
                </a:cubicBezTo>
                <a:cubicBezTo>
                  <a:pt x="3624" y="3573"/>
                  <a:pt x="3616" y="3571"/>
                  <a:pt x="3609" y="3571"/>
                </a:cubicBezTo>
                <a:cubicBezTo>
                  <a:pt x="3611" y="3563"/>
                  <a:pt x="3613" y="3555"/>
                  <a:pt x="3615" y="3546"/>
                </a:cubicBezTo>
                <a:cubicBezTo>
                  <a:pt x="3623" y="3516"/>
                  <a:pt x="3577" y="3494"/>
                  <a:pt x="3563" y="3524"/>
                </a:cubicBezTo>
                <a:cubicBezTo>
                  <a:pt x="3547" y="3558"/>
                  <a:pt x="3531" y="3592"/>
                  <a:pt x="3515" y="3626"/>
                </a:cubicBezTo>
                <a:cubicBezTo>
                  <a:pt x="3522" y="3608"/>
                  <a:pt x="3529" y="3590"/>
                  <a:pt x="3538" y="3573"/>
                </a:cubicBezTo>
                <a:cubicBezTo>
                  <a:pt x="3550" y="3547"/>
                  <a:pt x="3512" y="3524"/>
                  <a:pt x="3500" y="3550"/>
                </a:cubicBezTo>
                <a:cubicBezTo>
                  <a:pt x="3489" y="3574"/>
                  <a:pt x="3478" y="3598"/>
                  <a:pt x="3467" y="3622"/>
                </a:cubicBezTo>
                <a:cubicBezTo>
                  <a:pt x="3464" y="3620"/>
                  <a:pt x="3460" y="3619"/>
                  <a:pt x="3456" y="3620"/>
                </a:cubicBezTo>
                <a:cubicBezTo>
                  <a:pt x="3472" y="3584"/>
                  <a:pt x="3488" y="3549"/>
                  <a:pt x="3505" y="3514"/>
                </a:cubicBezTo>
                <a:cubicBezTo>
                  <a:pt x="3514" y="3495"/>
                  <a:pt x="3489" y="3480"/>
                  <a:pt x="3476" y="3497"/>
                </a:cubicBezTo>
                <a:cubicBezTo>
                  <a:pt x="3454" y="3530"/>
                  <a:pt x="3432" y="3563"/>
                  <a:pt x="3411" y="3596"/>
                </a:cubicBezTo>
                <a:cubicBezTo>
                  <a:pt x="3407" y="3592"/>
                  <a:pt x="3401" y="3591"/>
                  <a:pt x="3397" y="3597"/>
                </a:cubicBezTo>
                <a:lnTo>
                  <a:pt x="3395" y="3599"/>
                </a:lnTo>
                <a:lnTo>
                  <a:pt x="3397" y="3593"/>
                </a:lnTo>
                <a:cubicBezTo>
                  <a:pt x="3399" y="3588"/>
                  <a:pt x="3398" y="3583"/>
                  <a:pt x="3397" y="3578"/>
                </a:cubicBezTo>
                <a:cubicBezTo>
                  <a:pt x="3406" y="3557"/>
                  <a:pt x="3415" y="3536"/>
                  <a:pt x="3426" y="3515"/>
                </a:cubicBezTo>
                <a:cubicBezTo>
                  <a:pt x="3438" y="3491"/>
                  <a:pt x="3404" y="3471"/>
                  <a:pt x="3389" y="3494"/>
                </a:cubicBezTo>
                <a:cubicBezTo>
                  <a:pt x="3360" y="3539"/>
                  <a:pt x="3333" y="3585"/>
                  <a:pt x="3307" y="3631"/>
                </a:cubicBezTo>
                <a:cubicBezTo>
                  <a:pt x="3345" y="3552"/>
                  <a:pt x="3392" y="3477"/>
                  <a:pt x="3446" y="3408"/>
                </a:cubicBezTo>
                <a:cubicBezTo>
                  <a:pt x="3455" y="3397"/>
                  <a:pt x="3446" y="3382"/>
                  <a:pt x="3436" y="3383"/>
                </a:cubicBezTo>
                <a:cubicBezTo>
                  <a:pt x="3453" y="3352"/>
                  <a:pt x="3471" y="3321"/>
                  <a:pt x="3489" y="3290"/>
                </a:cubicBezTo>
                <a:cubicBezTo>
                  <a:pt x="3493" y="3291"/>
                  <a:pt x="3498" y="3290"/>
                  <a:pt x="3501" y="3287"/>
                </a:cubicBezTo>
                <a:cubicBezTo>
                  <a:pt x="3525" y="3269"/>
                  <a:pt x="3541" y="3240"/>
                  <a:pt x="3559" y="3216"/>
                </a:cubicBezTo>
                <a:cubicBezTo>
                  <a:pt x="3562" y="3211"/>
                  <a:pt x="3566" y="3207"/>
                  <a:pt x="3569" y="3202"/>
                </a:cubicBezTo>
                <a:cubicBezTo>
                  <a:pt x="3572" y="3201"/>
                  <a:pt x="3574" y="3199"/>
                  <a:pt x="3577" y="3196"/>
                </a:cubicBezTo>
                <a:cubicBezTo>
                  <a:pt x="3582" y="3190"/>
                  <a:pt x="3587" y="3183"/>
                  <a:pt x="3592" y="3177"/>
                </a:cubicBezTo>
                <a:cubicBezTo>
                  <a:pt x="3599" y="3193"/>
                  <a:pt x="3626" y="3199"/>
                  <a:pt x="3635" y="3180"/>
                </a:cubicBezTo>
                <a:cubicBezTo>
                  <a:pt x="3641" y="3167"/>
                  <a:pt x="3648" y="3155"/>
                  <a:pt x="3655" y="3143"/>
                </a:cubicBezTo>
                <a:cubicBezTo>
                  <a:pt x="3653" y="3167"/>
                  <a:pt x="3688" y="3184"/>
                  <a:pt x="3700" y="3158"/>
                </a:cubicBezTo>
                <a:cubicBezTo>
                  <a:pt x="3703" y="3152"/>
                  <a:pt x="3705" y="3146"/>
                  <a:pt x="3708" y="3140"/>
                </a:cubicBezTo>
                <a:cubicBezTo>
                  <a:pt x="3719" y="3150"/>
                  <a:pt x="3738" y="3150"/>
                  <a:pt x="3746" y="3135"/>
                </a:cubicBezTo>
                <a:cubicBezTo>
                  <a:pt x="3755" y="3120"/>
                  <a:pt x="3761" y="3103"/>
                  <a:pt x="3765" y="3086"/>
                </a:cubicBezTo>
                <a:lnTo>
                  <a:pt x="3770" y="3089"/>
                </a:lnTo>
                <a:cubicBezTo>
                  <a:pt x="3768" y="3097"/>
                  <a:pt x="3767" y="3104"/>
                  <a:pt x="3765" y="3112"/>
                </a:cubicBezTo>
                <a:cubicBezTo>
                  <a:pt x="3758" y="3139"/>
                  <a:pt x="3800" y="3151"/>
                  <a:pt x="3807" y="3123"/>
                </a:cubicBezTo>
                <a:cubicBezTo>
                  <a:pt x="3809" y="3120"/>
                  <a:pt x="3809" y="3116"/>
                  <a:pt x="3810" y="3113"/>
                </a:cubicBezTo>
                <a:cubicBezTo>
                  <a:pt x="3806" y="3140"/>
                  <a:pt x="3842" y="3158"/>
                  <a:pt x="3857" y="3132"/>
                </a:cubicBezTo>
                <a:cubicBezTo>
                  <a:pt x="3878" y="3098"/>
                  <a:pt x="3898" y="3063"/>
                  <a:pt x="3919" y="3028"/>
                </a:cubicBezTo>
                <a:cubicBezTo>
                  <a:pt x="3911" y="3048"/>
                  <a:pt x="3904" y="3067"/>
                  <a:pt x="3896" y="3086"/>
                </a:cubicBezTo>
                <a:cubicBezTo>
                  <a:pt x="3885" y="3115"/>
                  <a:pt x="3932" y="3135"/>
                  <a:pt x="3946" y="3107"/>
                </a:cubicBezTo>
                <a:cubicBezTo>
                  <a:pt x="3960" y="3081"/>
                  <a:pt x="3973" y="3053"/>
                  <a:pt x="3986" y="3026"/>
                </a:cubicBezTo>
                <a:cubicBezTo>
                  <a:pt x="3986" y="3034"/>
                  <a:pt x="3989" y="3040"/>
                  <a:pt x="3993" y="3044"/>
                </a:cubicBezTo>
                <a:cubicBezTo>
                  <a:pt x="3993" y="3048"/>
                  <a:pt x="3992" y="3052"/>
                  <a:pt x="3991" y="3056"/>
                </a:cubicBezTo>
                <a:cubicBezTo>
                  <a:pt x="3985" y="3091"/>
                  <a:pt x="4034" y="3105"/>
                  <a:pt x="4044" y="3071"/>
                </a:cubicBezTo>
                <a:cubicBezTo>
                  <a:pt x="4047" y="3060"/>
                  <a:pt x="4051" y="3050"/>
                  <a:pt x="4054" y="3039"/>
                </a:cubicBezTo>
                <a:cubicBezTo>
                  <a:pt x="4053" y="3054"/>
                  <a:pt x="4052" y="3069"/>
                  <a:pt x="4053" y="3084"/>
                </a:cubicBezTo>
                <a:cubicBezTo>
                  <a:pt x="4053" y="3116"/>
                  <a:pt x="4098" y="3122"/>
                  <a:pt x="4108" y="3092"/>
                </a:cubicBezTo>
                <a:lnTo>
                  <a:pt x="4110" y="3086"/>
                </a:lnTo>
                <a:cubicBezTo>
                  <a:pt x="4120" y="3100"/>
                  <a:pt x="4144" y="3102"/>
                  <a:pt x="4155" y="3088"/>
                </a:cubicBezTo>
                <a:cubicBezTo>
                  <a:pt x="4166" y="3108"/>
                  <a:pt x="4204" y="3109"/>
                  <a:pt x="4208" y="3082"/>
                </a:cubicBezTo>
                <a:cubicBezTo>
                  <a:pt x="4209" y="3071"/>
                  <a:pt x="4211" y="3060"/>
                  <a:pt x="4213" y="3049"/>
                </a:cubicBezTo>
                <a:cubicBezTo>
                  <a:pt x="4218" y="3053"/>
                  <a:pt x="4226" y="3055"/>
                  <a:pt x="4233" y="3055"/>
                </a:cubicBezTo>
                <a:cubicBezTo>
                  <a:pt x="4235" y="3084"/>
                  <a:pt x="4286" y="3089"/>
                  <a:pt x="4292" y="3058"/>
                </a:cubicBezTo>
                <a:cubicBezTo>
                  <a:pt x="4293" y="3050"/>
                  <a:pt x="4295" y="3043"/>
                  <a:pt x="4296" y="3035"/>
                </a:cubicBezTo>
                <a:lnTo>
                  <a:pt x="4305" y="3034"/>
                </a:lnTo>
                <a:cubicBezTo>
                  <a:pt x="4306" y="3037"/>
                  <a:pt x="4309" y="3039"/>
                  <a:pt x="4311" y="3041"/>
                </a:cubicBezTo>
                <a:cubicBezTo>
                  <a:pt x="4315" y="3059"/>
                  <a:pt x="4321" y="3076"/>
                  <a:pt x="4335" y="3090"/>
                </a:cubicBezTo>
                <a:cubicBezTo>
                  <a:pt x="4349" y="3104"/>
                  <a:pt x="4370" y="3099"/>
                  <a:pt x="4380" y="3084"/>
                </a:cubicBezTo>
                <a:cubicBezTo>
                  <a:pt x="4387" y="3074"/>
                  <a:pt x="4392" y="3063"/>
                  <a:pt x="4395" y="3051"/>
                </a:cubicBezTo>
                <a:cubicBezTo>
                  <a:pt x="4406" y="3052"/>
                  <a:pt x="4416" y="3046"/>
                  <a:pt x="4417" y="3033"/>
                </a:cubicBezTo>
                <a:cubicBezTo>
                  <a:pt x="4424" y="3050"/>
                  <a:pt x="4451" y="3049"/>
                  <a:pt x="4460" y="3034"/>
                </a:cubicBezTo>
                <a:lnTo>
                  <a:pt x="4468" y="3035"/>
                </a:lnTo>
                <a:cubicBezTo>
                  <a:pt x="4470" y="3043"/>
                  <a:pt x="4471" y="3050"/>
                  <a:pt x="4472" y="3058"/>
                </a:cubicBezTo>
                <a:cubicBezTo>
                  <a:pt x="4478" y="3089"/>
                  <a:pt x="4529" y="3084"/>
                  <a:pt x="4531" y="3055"/>
                </a:cubicBezTo>
                <a:cubicBezTo>
                  <a:pt x="4539" y="3055"/>
                  <a:pt x="4546" y="3053"/>
                  <a:pt x="4552" y="3049"/>
                </a:cubicBezTo>
                <a:cubicBezTo>
                  <a:pt x="4553" y="3060"/>
                  <a:pt x="4555" y="3071"/>
                  <a:pt x="4557" y="3082"/>
                </a:cubicBezTo>
                <a:cubicBezTo>
                  <a:pt x="4561" y="3109"/>
                  <a:pt x="4599" y="3108"/>
                  <a:pt x="4610" y="3088"/>
                </a:cubicBezTo>
                <a:cubicBezTo>
                  <a:pt x="4621" y="3102"/>
                  <a:pt x="4644" y="3100"/>
                  <a:pt x="4655" y="3086"/>
                </a:cubicBezTo>
                <a:lnTo>
                  <a:pt x="4656" y="3092"/>
                </a:lnTo>
                <a:cubicBezTo>
                  <a:pt x="4666" y="3122"/>
                  <a:pt x="4712" y="3116"/>
                  <a:pt x="4712" y="3084"/>
                </a:cubicBezTo>
                <a:cubicBezTo>
                  <a:pt x="4712" y="3069"/>
                  <a:pt x="4711" y="3054"/>
                  <a:pt x="4711" y="3039"/>
                </a:cubicBezTo>
                <a:cubicBezTo>
                  <a:pt x="4714" y="3050"/>
                  <a:pt x="4717" y="3060"/>
                  <a:pt x="4720" y="3071"/>
                </a:cubicBezTo>
                <a:cubicBezTo>
                  <a:pt x="4730" y="3105"/>
                  <a:pt x="4779" y="3091"/>
                  <a:pt x="4773" y="3056"/>
                </a:cubicBezTo>
                <a:cubicBezTo>
                  <a:pt x="4772" y="3052"/>
                  <a:pt x="4772" y="3048"/>
                  <a:pt x="4771" y="3044"/>
                </a:cubicBezTo>
                <a:cubicBezTo>
                  <a:pt x="4776" y="3040"/>
                  <a:pt x="4778" y="3034"/>
                  <a:pt x="4779" y="3026"/>
                </a:cubicBezTo>
                <a:cubicBezTo>
                  <a:pt x="4791" y="3053"/>
                  <a:pt x="4804" y="3081"/>
                  <a:pt x="4818" y="3107"/>
                </a:cubicBezTo>
                <a:cubicBezTo>
                  <a:pt x="4833" y="3135"/>
                  <a:pt x="4879" y="3115"/>
                  <a:pt x="4868" y="3086"/>
                </a:cubicBezTo>
                <a:cubicBezTo>
                  <a:pt x="4861" y="3067"/>
                  <a:pt x="4853" y="3048"/>
                  <a:pt x="4846" y="3028"/>
                </a:cubicBezTo>
                <a:cubicBezTo>
                  <a:pt x="4866" y="3063"/>
                  <a:pt x="4887" y="3098"/>
                  <a:pt x="4907" y="3132"/>
                </a:cubicBezTo>
                <a:cubicBezTo>
                  <a:pt x="4923" y="3158"/>
                  <a:pt x="4959" y="3140"/>
                  <a:pt x="4954" y="3113"/>
                </a:cubicBezTo>
                <a:cubicBezTo>
                  <a:pt x="4955" y="3116"/>
                  <a:pt x="4956" y="3120"/>
                  <a:pt x="4957" y="3123"/>
                </a:cubicBezTo>
                <a:cubicBezTo>
                  <a:pt x="4965" y="3151"/>
                  <a:pt x="5007" y="3139"/>
                  <a:pt x="5000" y="3112"/>
                </a:cubicBezTo>
                <a:cubicBezTo>
                  <a:pt x="4998" y="3104"/>
                  <a:pt x="4996" y="3097"/>
                  <a:pt x="4994" y="3089"/>
                </a:cubicBezTo>
                <a:lnTo>
                  <a:pt x="4999" y="3086"/>
                </a:lnTo>
                <a:cubicBezTo>
                  <a:pt x="5004" y="3103"/>
                  <a:pt x="5010" y="3120"/>
                  <a:pt x="5018" y="3135"/>
                </a:cubicBezTo>
                <a:moveTo>
                  <a:pt x="5452" y="3622"/>
                </a:moveTo>
                <a:cubicBezTo>
                  <a:pt x="5452" y="3621"/>
                  <a:pt x="5452" y="3621"/>
                  <a:pt x="5452" y="3620"/>
                </a:cubicBezTo>
                <a:cubicBezTo>
                  <a:pt x="5454" y="3624"/>
                  <a:pt x="5456" y="3628"/>
                  <a:pt x="5458" y="3631"/>
                </a:cubicBezTo>
                <a:cubicBezTo>
                  <a:pt x="5456" y="3628"/>
                  <a:pt x="5454" y="3625"/>
                  <a:pt x="5452" y="3622"/>
                </a:cubicBezTo>
                <a:moveTo>
                  <a:pt x="5479" y="4119"/>
                </a:moveTo>
                <a:cubicBezTo>
                  <a:pt x="5484" y="4128"/>
                  <a:pt x="5488" y="4138"/>
                  <a:pt x="5493" y="4147"/>
                </a:cubicBezTo>
                <a:cubicBezTo>
                  <a:pt x="5501" y="4161"/>
                  <a:pt x="5522" y="4154"/>
                  <a:pt x="5523" y="4139"/>
                </a:cubicBezTo>
                <a:cubicBezTo>
                  <a:pt x="5523" y="4132"/>
                  <a:pt x="5523" y="4125"/>
                  <a:pt x="5523" y="4118"/>
                </a:cubicBezTo>
                <a:lnTo>
                  <a:pt x="5528" y="4120"/>
                </a:lnTo>
                <a:cubicBezTo>
                  <a:pt x="5533" y="4136"/>
                  <a:pt x="5539" y="4152"/>
                  <a:pt x="5544" y="4168"/>
                </a:cubicBezTo>
                <a:cubicBezTo>
                  <a:pt x="5550" y="4186"/>
                  <a:pt x="5576" y="4183"/>
                  <a:pt x="5576" y="4164"/>
                </a:cubicBezTo>
                <a:cubicBezTo>
                  <a:pt x="5577" y="4153"/>
                  <a:pt x="5577" y="4143"/>
                  <a:pt x="5577" y="4132"/>
                </a:cubicBezTo>
                <a:cubicBezTo>
                  <a:pt x="5586" y="4166"/>
                  <a:pt x="5596" y="4200"/>
                  <a:pt x="5606" y="4233"/>
                </a:cubicBezTo>
                <a:cubicBezTo>
                  <a:pt x="5609" y="4244"/>
                  <a:pt x="5619" y="4247"/>
                  <a:pt x="5626" y="4244"/>
                </a:cubicBezTo>
                <a:cubicBezTo>
                  <a:pt x="5628" y="4250"/>
                  <a:pt x="5629" y="4256"/>
                  <a:pt x="5630" y="4262"/>
                </a:cubicBezTo>
                <a:cubicBezTo>
                  <a:pt x="5634" y="4278"/>
                  <a:pt x="5657" y="4274"/>
                  <a:pt x="5658" y="4259"/>
                </a:cubicBezTo>
                <a:cubicBezTo>
                  <a:pt x="5658" y="4248"/>
                  <a:pt x="5657" y="4238"/>
                  <a:pt x="5657" y="4228"/>
                </a:cubicBezTo>
                <a:cubicBezTo>
                  <a:pt x="5666" y="4288"/>
                  <a:pt x="5671" y="4349"/>
                  <a:pt x="5671" y="4411"/>
                </a:cubicBezTo>
                <a:cubicBezTo>
                  <a:pt x="5671" y="4452"/>
                  <a:pt x="5669" y="4492"/>
                  <a:pt x="5664" y="4532"/>
                </a:cubicBezTo>
                <a:cubicBezTo>
                  <a:pt x="5658" y="4532"/>
                  <a:pt x="5651" y="4536"/>
                  <a:pt x="5648" y="4543"/>
                </a:cubicBezTo>
                <a:cubicBezTo>
                  <a:pt x="5646" y="4548"/>
                  <a:pt x="5644" y="4554"/>
                  <a:pt x="5641" y="4560"/>
                </a:cubicBezTo>
                <a:cubicBezTo>
                  <a:pt x="5639" y="4556"/>
                  <a:pt x="5635" y="4553"/>
                  <a:pt x="5630" y="4552"/>
                </a:cubicBezTo>
                <a:cubicBezTo>
                  <a:pt x="5632" y="4544"/>
                  <a:pt x="5633" y="4535"/>
                  <a:pt x="5634" y="4527"/>
                </a:cubicBezTo>
                <a:cubicBezTo>
                  <a:pt x="5638" y="4502"/>
                  <a:pt x="5602" y="4491"/>
                  <a:pt x="5596" y="4516"/>
                </a:cubicBezTo>
                <a:cubicBezTo>
                  <a:pt x="5590" y="4542"/>
                  <a:pt x="5584" y="4567"/>
                  <a:pt x="5579" y="4592"/>
                </a:cubicBezTo>
                <a:cubicBezTo>
                  <a:pt x="5579" y="4587"/>
                  <a:pt x="5580" y="4582"/>
                  <a:pt x="5581" y="4577"/>
                </a:cubicBezTo>
                <a:lnTo>
                  <a:pt x="5581" y="4576"/>
                </a:lnTo>
                <a:lnTo>
                  <a:pt x="5581" y="4576"/>
                </a:lnTo>
                <a:lnTo>
                  <a:pt x="5582" y="4569"/>
                </a:lnTo>
                <a:cubicBezTo>
                  <a:pt x="5586" y="4539"/>
                  <a:pt x="5540" y="4535"/>
                  <a:pt x="5532" y="4562"/>
                </a:cubicBezTo>
                <a:cubicBezTo>
                  <a:pt x="5522" y="4597"/>
                  <a:pt x="5514" y="4633"/>
                  <a:pt x="5507" y="4669"/>
                </a:cubicBezTo>
                <a:cubicBezTo>
                  <a:pt x="5506" y="4656"/>
                  <a:pt x="5498" y="4646"/>
                  <a:pt x="5487" y="4643"/>
                </a:cubicBezTo>
                <a:cubicBezTo>
                  <a:pt x="5486" y="4619"/>
                  <a:pt x="5449" y="4611"/>
                  <a:pt x="5444" y="4637"/>
                </a:cubicBezTo>
                <a:cubicBezTo>
                  <a:pt x="5441" y="4651"/>
                  <a:pt x="5439" y="4665"/>
                  <a:pt x="5436" y="4679"/>
                </a:cubicBezTo>
                <a:cubicBezTo>
                  <a:pt x="5434" y="4670"/>
                  <a:pt x="5426" y="4665"/>
                  <a:pt x="5418" y="4664"/>
                </a:cubicBezTo>
                <a:lnTo>
                  <a:pt x="5419" y="4655"/>
                </a:lnTo>
                <a:cubicBezTo>
                  <a:pt x="5419" y="4650"/>
                  <a:pt x="5418" y="4646"/>
                  <a:pt x="5417" y="4642"/>
                </a:cubicBezTo>
                <a:cubicBezTo>
                  <a:pt x="5415" y="4618"/>
                  <a:pt x="5377" y="4609"/>
                  <a:pt x="5370" y="4637"/>
                </a:cubicBezTo>
                <a:lnTo>
                  <a:pt x="5368" y="4645"/>
                </a:lnTo>
                <a:lnTo>
                  <a:pt x="5366" y="4648"/>
                </a:lnTo>
                <a:lnTo>
                  <a:pt x="5364" y="4652"/>
                </a:lnTo>
                <a:lnTo>
                  <a:pt x="5356" y="4655"/>
                </a:lnTo>
                <a:cubicBezTo>
                  <a:pt x="5345" y="4634"/>
                  <a:pt x="5311" y="4630"/>
                  <a:pt x="5302" y="4658"/>
                </a:cubicBezTo>
                <a:cubicBezTo>
                  <a:pt x="5301" y="4663"/>
                  <a:pt x="5299" y="4668"/>
                  <a:pt x="5298" y="4674"/>
                </a:cubicBezTo>
                <a:cubicBezTo>
                  <a:pt x="5288" y="4652"/>
                  <a:pt x="5246" y="4650"/>
                  <a:pt x="5241" y="4678"/>
                </a:cubicBezTo>
                <a:cubicBezTo>
                  <a:pt x="5241" y="4682"/>
                  <a:pt x="5240" y="4685"/>
                  <a:pt x="5239" y="4689"/>
                </a:cubicBezTo>
                <a:cubicBezTo>
                  <a:pt x="5232" y="4692"/>
                  <a:pt x="5226" y="4697"/>
                  <a:pt x="5224" y="4707"/>
                </a:cubicBezTo>
                <a:lnTo>
                  <a:pt x="5223" y="4712"/>
                </a:lnTo>
                <a:cubicBezTo>
                  <a:pt x="5219" y="4711"/>
                  <a:pt x="5215" y="4711"/>
                  <a:pt x="5211" y="4711"/>
                </a:cubicBezTo>
                <a:cubicBezTo>
                  <a:pt x="5212" y="4707"/>
                  <a:pt x="5213" y="4702"/>
                  <a:pt x="5213" y="4697"/>
                </a:cubicBezTo>
                <a:cubicBezTo>
                  <a:pt x="5215" y="4683"/>
                  <a:pt x="5210" y="4668"/>
                  <a:pt x="5194" y="4663"/>
                </a:cubicBezTo>
                <a:cubicBezTo>
                  <a:pt x="5181" y="4660"/>
                  <a:pt x="5165" y="4667"/>
                  <a:pt x="5161" y="4681"/>
                </a:cubicBezTo>
                <a:cubicBezTo>
                  <a:pt x="5149" y="4672"/>
                  <a:pt x="5131" y="4670"/>
                  <a:pt x="5121" y="4681"/>
                </a:cubicBezTo>
                <a:cubicBezTo>
                  <a:pt x="5107" y="4660"/>
                  <a:pt x="5071" y="4658"/>
                  <a:pt x="5064" y="4688"/>
                </a:cubicBezTo>
                <a:cubicBezTo>
                  <a:pt x="5063" y="4697"/>
                  <a:pt x="5061" y="4705"/>
                  <a:pt x="5059" y="4714"/>
                </a:cubicBezTo>
                <a:cubicBezTo>
                  <a:pt x="5049" y="4716"/>
                  <a:pt x="5040" y="4722"/>
                  <a:pt x="5038" y="4734"/>
                </a:cubicBezTo>
                <a:lnTo>
                  <a:pt x="5038" y="4736"/>
                </a:lnTo>
                <a:cubicBezTo>
                  <a:pt x="5029" y="4734"/>
                  <a:pt x="5021" y="4735"/>
                  <a:pt x="5014" y="4740"/>
                </a:cubicBezTo>
                <a:cubicBezTo>
                  <a:pt x="5016" y="4714"/>
                  <a:pt x="4992" y="4699"/>
                  <a:pt x="4973" y="4703"/>
                </a:cubicBezTo>
                <a:cubicBezTo>
                  <a:pt x="4974" y="4693"/>
                  <a:pt x="4975" y="4682"/>
                  <a:pt x="4976" y="4672"/>
                </a:cubicBezTo>
                <a:cubicBezTo>
                  <a:pt x="4977" y="4644"/>
                  <a:pt x="4935" y="4639"/>
                  <a:pt x="4929" y="4665"/>
                </a:cubicBezTo>
                <a:cubicBezTo>
                  <a:pt x="4922" y="4693"/>
                  <a:pt x="4917" y="4721"/>
                  <a:pt x="4913" y="4748"/>
                </a:cubicBezTo>
                <a:lnTo>
                  <a:pt x="4911" y="4748"/>
                </a:lnTo>
                <a:cubicBezTo>
                  <a:pt x="4914" y="4725"/>
                  <a:pt x="4916" y="4702"/>
                  <a:pt x="4917" y="4679"/>
                </a:cubicBezTo>
                <a:cubicBezTo>
                  <a:pt x="4919" y="4656"/>
                  <a:pt x="4889" y="4650"/>
                  <a:pt x="4876" y="4664"/>
                </a:cubicBezTo>
                <a:cubicBezTo>
                  <a:pt x="4868" y="4644"/>
                  <a:pt x="4837" y="4641"/>
                  <a:pt x="4829" y="4666"/>
                </a:cubicBezTo>
                <a:cubicBezTo>
                  <a:pt x="4822" y="4686"/>
                  <a:pt x="4816" y="4707"/>
                  <a:pt x="4811" y="4727"/>
                </a:cubicBezTo>
                <a:cubicBezTo>
                  <a:pt x="4806" y="4730"/>
                  <a:pt x="4802" y="4733"/>
                  <a:pt x="4799" y="4738"/>
                </a:cubicBezTo>
                <a:cubicBezTo>
                  <a:pt x="4795" y="4706"/>
                  <a:pt x="4791" y="4675"/>
                  <a:pt x="4787" y="4643"/>
                </a:cubicBezTo>
                <a:cubicBezTo>
                  <a:pt x="4783" y="4615"/>
                  <a:pt x="4740" y="4603"/>
                  <a:pt x="4733" y="4636"/>
                </a:cubicBezTo>
                <a:cubicBezTo>
                  <a:pt x="4731" y="4648"/>
                  <a:pt x="4728" y="4661"/>
                  <a:pt x="4725" y="4674"/>
                </a:cubicBezTo>
                <a:cubicBezTo>
                  <a:pt x="4716" y="4675"/>
                  <a:pt x="4708" y="4679"/>
                  <a:pt x="4703" y="4687"/>
                </a:cubicBezTo>
                <a:cubicBezTo>
                  <a:pt x="4700" y="4684"/>
                  <a:pt x="4697" y="4682"/>
                  <a:pt x="4693" y="4681"/>
                </a:cubicBezTo>
                <a:cubicBezTo>
                  <a:pt x="4692" y="4677"/>
                  <a:pt x="4692" y="4673"/>
                  <a:pt x="4692" y="4669"/>
                </a:cubicBezTo>
                <a:cubicBezTo>
                  <a:pt x="4691" y="4638"/>
                  <a:pt x="4645" y="4630"/>
                  <a:pt x="4637" y="4662"/>
                </a:cubicBezTo>
                <a:cubicBezTo>
                  <a:pt x="4632" y="4681"/>
                  <a:pt x="4626" y="4701"/>
                  <a:pt x="4621" y="4720"/>
                </a:cubicBezTo>
                <a:cubicBezTo>
                  <a:pt x="4622" y="4708"/>
                  <a:pt x="4623" y="4696"/>
                  <a:pt x="4623" y="4683"/>
                </a:cubicBezTo>
                <a:cubicBezTo>
                  <a:pt x="4624" y="4662"/>
                  <a:pt x="4607" y="4654"/>
                  <a:pt x="4591" y="4658"/>
                </a:cubicBezTo>
                <a:cubicBezTo>
                  <a:pt x="4589" y="4653"/>
                  <a:pt x="4585" y="4649"/>
                  <a:pt x="4580" y="4647"/>
                </a:cubicBezTo>
                <a:lnTo>
                  <a:pt x="4580" y="4644"/>
                </a:lnTo>
                <a:cubicBezTo>
                  <a:pt x="4582" y="4626"/>
                  <a:pt x="4563" y="4622"/>
                  <a:pt x="4551" y="4629"/>
                </a:cubicBezTo>
                <a:cubicBezTo>
                  <a:pt x="4551" y="4613"/>
                  <a:pt x="4551" y="4597"/>
                  <a:pt x="4550" y="4581"/>
                </a:cubicBezTo>
                <a:cubicBezTo>
                  <a:pt x="4549" y="4551"/>
                  <a:pt x="4508" y="4552"/>
                  <a:pt x="4505" y="4581"/>
                </a:cubicBezTo>
                <a:cubicBezTo>
                  <a:pt x="4505" y="4582"/>
                  <a:pt x="4505" y="4583"/>
                  <a:pt x="4505" y="4585"/>
                </a:cubicBezTo>
                <a:cubicBezTo>
                  <a:pt x="4504" y="4585"/>
                  <a:pt x="4504" y="4585"/>
                  <a:pt x="4503" y="4585"/>
                </a:cubicBezTo>
                <a:cubicBezTo>
                  <a:pt x="4486" y="4587"/>
                  <a:pt x="4476" y="4600"/>
                  <a:pt x="4475" y="4617"/>
                </a:cubicBezTo>
                <a:lnTo>
                  <a:pt x="4474" y="4625"/>
                </a:lnTo>
                <a:cubicBezTo>
                  <a:pt x="4461" y="4624"/>
                  <a:pt x="4447" y="4629"/>
                  <a:pt x="4440" y="4642"/>
                </a:cubicBezTo>
                <a:cubicBezTo>
                  <a:pt x="4436" y="4642"/>
                  <a:pt x="4433" y="4642"/>
                  <a:pt x="4429" y="4643"/>
                </a:cubicBezTo>
                <a:cubicBezTo>
                  <a:pt x="4418" y="4620"/>
                  <a:pt x="4384" y="4618"/>
                  <a:pt x="4371" y="4637"/>
                </a:cubicBezTo>
                <a:cubicBezTo>
                  <a:pt x="4370" y="4633"/>
                  <a:pt x="4370" y="4629"/>
                  <a:pt x="4370" y="4625"/>
                </a:cubicBezTo>
                <a:cubicBezTo>
                  <a:pt x="4368" y="4595"/>
                  <a:pt x="4336" y="4586"/>
                  <a:pt x="4317" y="4598"/>
                </a:cubicBezTo>
                <a:cubicBezTo>
                  <a:pt x="4306" y="4597"/>
                  <a:pt x="4294" y="4602"/>
                  <a:pt x="4287" y="4612"/>
                </a:cubicBezTo>
                <a:cubicBezTo>
                  <a:pt x="4284" y="4611"/>
                  <a:pt x="4281" y="4611"/>
                  <a:pt x="4278" y="4611"/>
                </a:cubicBezTo>
                <a:cubicBezTo>
                  <a:pt x="4277" y="4600"/>
                  <a:pt x="4269" y="4593"/>
                  <a:pt x="4260" y="4590"/>
                </a:cubicBezTo>
                <a:cubicBezTo>
                  <a:pt x="4260" y="4587"/>
                  <a:pt x="4260" y="4584"/>
                  <a:pt x="4259" y="4581"/>
                </a:cubicBezTo>
                <a:cubicBezTo>
                  <a:pt x="4257" y="4552"/>
                  <a:pt x="4215" y="4551"/>
                  <a:pt x="4214" y="4581"/>
                </a:cubicBezTo>
                <a:cubicBezTo>
                  <a:pt x="4214" y="4597"/>
                  <a:pt x="4214" y="4613"/>
                  <a:pt x="4214" y="4629"/>
                </a:cubicBezTo>
                <a:cubicBezTo>
                  <a:pt x="4201" y="4622"/>
                  <a:pt x="4183" y="4626"/>
                  <a:pt x="4184" y="4644"/>
                </a:cubicBezTo>
                <a:lnTo>
                  <a:pt x="4185" y="4647"/>
                </a:lnTo>
                <a:cubicBezTo>
                  <a:pt x="4180" y="4649"/>
                  <a:pt x="4176" y="4653"/>
                  <a:pt x="4173" y="4658"/>
                </a:cubicBezTo>
                <a:cubicBezTo>
                  <a:pt x="4158" y="4654"/>
                  <a:pt x="4141" y="4662"/>
                  <a:pt x="4141" y="4683"/>
                </a:cubicBezTo>
                <a:cubicBezTo>
                  <a:pt x="4141" y="4696"/>
                  <a:pt x="4143" y="4708"/>
                  <a:pt x="4143" y="4720"/>
                </a:cubicBezTo>
                <a:cubicBezTo>
                  <a:pt x="4138" y="4701"/>
                  <a:pt x="4133" y="4681"/>
                  <a:pt x="4128" y="4662"/>
                </a:cubicBezTo>
                <a:cubicBezTo>
                  <a:pt x="4119" y="4630"/>
                  <a:pt x="4074" y="4638"/>
                  <a:pt x="4072" y="4669"/>
                </a:cubicBezTo>
                <a:cubicBezTo>
                  <a:pt x="4072" y="4673"/>
                  <a:pt x="4072" y="4677"/>
                  <a:pt x="4072" y="4681"/>
                </a:cubicBezTo>
                <a:cubicBezTo>
                  <a:pt x="4068" y="4682"/>
                  <a:pt x="4064" y="4684"/>
                  <a:pt x="4061" y="4687"/>
                </a:cubicBezTo>
                <a:cubicBezTo>
                  <a:pt x="4056" y="4679"/>
                  <a:pt x="4048" y="4675"/>
                  <a:pt x="4039" y="4674"/>
                </a:cubicBezTo>
                <a:cubicBezTo>
                  <a:pt x="4037" y="4661"/>
                  <a:pt x="4034" y="4648"/>
                  <a:pt x="4031" y="4636"/>
                </a:cubicBezTo>
                <a:cubicBezTo>
                  <a:pt x="4025" y="4603"/>
                  <a:pt x="3981" y="4615"/>
                  <a:pt x="3978" y="4643"/>
                </a:cubicBezTo>
                <a:cubicBezTo>
                  <a:pt x="3974" y="4675"/>
                  <a:pt x="3970" y="4706"/>
                  <a:pt x="3966" y="4738"/>
                </a:cubicBezTo>
                <a:cubicBezTo>
                  <a:pt x="3963" y="4733"/>
                  <a:pt x="3958" y="4730"/>
                  <a:pt x="3954" y="4727"/>
                </a:cubicBezTo>
                <a:cubicBezTo>
                  <a:pt x="3948" y="4707"/>
                  <a:pt x="3943" y="4686"/>
                  <a:pt x="3936" y="4666"/>
                </a:cubicBezTo>
                <a:cubicBezTo>
                  <a:pt x="3927" y="4641"/>
                  <a:pt x="3897" y="4644"/>
                  <a:pt x="3889" y="4664"/>
                </a:cubicBezTo>
                <a:cubicBezTo>
                  <a:pt x="3876" y="4650"/>
                  <a:pt x="3846" y="4656"/>
                  <a:pt x="3847" y="4679"/>
                </a:cubicBezTo>
                <a:cubicBezTo>
                  <a:pt x="3849" y="4702"/>
                  <a:pt x="3851" y="4725"/>
                  <a:pt x="3853" y="4748"/>
                </a:cubicBezTo>
                <a:lnTo>
                  <a:pt x="3852" y="4748"/>
                </a:lnTo>
                <a:cubicBezTo>
                  <a:pt x="3847" y="4721"/>
                  <a:pt x="3842" y="4693"/>
                  <a:pt x="3836" y="4665"/>
                </a:cubicBezTo>
                <a:cubicBezTo>
                  <a:pt x="3830" y="4639"/>
                  <a:pt x="3787" y="4644"/>
                  <a:pt x="3788" y="4672"/>
                </a:cubicBezTo>
                <a:cubicBezTo>
                  <a:pt x="3789" y="4682"/>
                  <a:pt x="3790" y="4693"/>
                  <a:pt x="3791" y="4703"/>
                </a:cubicBezTo>
                <a:cubicBezTo>
                  <a:pt x="3772" y="4699"/>
                  <a:pt x="3748" y="4714"/>
                  <a:pt x="3751" y="4740"/>
                </a:cubicBezTo>
                <a:cubicBezTo>
                  <a:pt x="3744" y="4735"/>
                  <a:pt x="3735" y="4734"/>
                  <a:pt x="3727" y="4736"/>
                </a:cubicBezTo>
                <a:lnTo>
                  <a:pt x="3727" y="4734"/>
                </a:lnTo>
                <a:cubicBezTo>
                  <a:pt x="3725" y="4722"/>
                  <a:pt x="3716" y="4716"/>
                  <a:pt x="3705" y="4714"/>
                </a:cubicBezTo>
                <a:cubicBezTo>
                  <a:pt x="3704" y="4705"/>
                  <a:pt x="3702" y="4697"/>
                  <a:pt x="3700" y="4688"/>
                </a:cubicBezTo>
                <a:cubicBezTo>
                  <a:pt x="3693" y="4658"/>
                  <a:pt x="3657" y="4660"/>
                  <a:pt x="3644" y="4681"/>
                </a:cubicBezTo>
                <a:cubicBezTo>
                  <a:pt x="3633" y="4670"/>
                  <a:pt x="3616" y="4672"/>
                  <a:pt x="3604" y="4681"/>
                </a:cubicBezTo>
                <a:cubicBezTo>
                  <a:pt x="3599" y="4667"/>
                  <a:pt x="3583" y="4660"/>
                  <a:pt x="3570" y="4663"/>
                </a:cubicBezTo>
                <a:cubicBezTo>
                  <a:pt x="3554" y="4668"/>
                  <a:pt x="3549" y="4683"/>
                  <a:pt x="3551" y="4697"/>
                </a:cubicBezTo>
                <a:cubicBezTo>
                  <a:pt x="3552" y="4702"/>
                  <a:pt x="3553" y="4707"/>
                  <a:pt x="3553" y="4711"/>
                </a:cubicBezTo>
                <a:cubicBezTo>
                  <a:pt x="3549" y="4711"/>
                  <a:pt x="3545" y="4711"/>
                  <a:pt x="3542" y="4712"/>
                </a:cubicBezTo>
                <a:lnTo>
                  <a:pt x="3541" y="4707"/>
                </a:lnTo>
                <a:cubicBezTo>
                  <a:pt x="3539" y="4697"/>
                  <a:pt x="3533" y="4692"/>
                  <a:pt x="3525" y="4689"/>
                </a:cubicBezTo>
                <a:cubicBezTo>
                  <a:pt x="3525" y="4685"/>
                  <a:pt x="3524" y="4682"/>
                  <a:pt x="3523" y="4678"/>
                </a:cubicBezTo>
                <a:cubicBezTo>
                  <a:pt x="3519" y="4650"/>
                  <a:pt x="3476" y="4652"/>
                  <a:pt x="3467" y="4674"/>
                </a:cubicBezTo>
                <a:cubicBezTo>
                  <a:pt x="3465" y="4668"/>
                  <a:pt x="3464" y="4663"/>
                  <a:pt x="3462" y="4658"/>
                </a:cubicBezTo>
                <a:cubicBezTo>
                  <a:pt x="3454" y="4630"/>
                  <a:pt x="3419" y="4634"/>
                  <a:pt x="3409" y="4655"/>
                </a:cubicBezTo>
                <a:lnTo>
                  <a:pt x="3400" y="4652"/>
                </a:lnTo>
                <a:lnTo>
                  <a:pt x="3399" y="4648"/>
                </a:lnTo>
                <a:lnTo>
                  <a:pt x="3397" y="4645"/>
                </a:lnTo>
                <a:lnTo>
                  <a:pt x="3395" y="4637"/>
                </a:lnTo>
                <a:cubicBezTo>
                  <a:pt x="3387" y="4609"/>
                  <a:pt x="3349" y="4618"/>
                  <a:pt x="3348" y="4642"/>
                </a:cubicBezTo>
                <a:cubicBezTo>
                  <a:pt x="3346" y="4646"/>
                  <a:pt x="3345" y="4650"/>
                  <a:pt x="3346" y="4655"/>
                </a:cubicBezTo>
                <a:lnTo>
                  <a:pt x="3347" y="4664"/>
                </a:lnTo>
                <a:cubicBezTo>
                  <a:pt x="3338" y="4665"/>
                  <a:pt x="3331" y="4670"/>
                  <a:pt x="3328" y="4679"/>
                </a:cubicBezTo>
                <a:cubicBezTo>
                  <a:pt x="3326" y="4665"/>
                  <a:pt x="3323" y="4651"/>
                  <a:pt x="3320" y="4637"/>
                </a:cubicBezTo>
                <a:cubicBezTo>
                  <a:pt x="3315" y="4611"/>
                  <a:pt x="3279" y="4619"/>
                  <a:pt x="3277" y="4643"/>
                </a:cubicBezTo>
                <a:cubicBezTo>
                  <a:pt x="3267" y="4646"/>
                  <a:pt x="3258" y="4656"/>
                  <a:pt x="3258" y="4669"/>
                </a:cubicBezTo>
                <a:cubicBezTo>
                  <a:pt x="3251" y="4633"/>
                  <a:pt x="3243" y="4597"/>
                  <a:pt x="3233" y="4562"/>
                </a:cubicBezTo>
                <a:cubicBezTo>
                  <a:pt x="3225" y="4535"/>
                  <a:pt x="3178" y="4539"/>
                  <a:pt x="3182" y="4569"/>
                </a:cubicBezTo>
                <a:lnTo>
                  <a:pt x="3183" y="4576"/>
                </a:lnTo>
                <a:lnTo>
                  <a:pt x="3183" y="4576"/>
                </a:lnTo>
                <a:lnTo>
                  <a:pt x="3184" y="4577"/>
                </a:lnTo>
                <a:cubicBezTo>
                  <a:pt x="3184" y="4582"/>
                  <a:pt x="3185" y="4587"/>
                  <a:pt x="3186" y="4592"/>
                </a:cubicBezTo>
                <a:cubicBezTo>
                  <a:pt x="3180" y="4567"/>
                  <a:pt x="3175" y="4542"/>
                  <a:pt x="3168" y="4516"/>
                </a:cubicBezTo>
                <a:cubicBezTo>
                  <a:pt x="3162" y="4491"/>
                  <a:pt x="3126" y="4502"/>
                  <a:pt x="3130" y="4527"/>
                </a:cubicBezTo>
                <a:cubicBezTo>
                  <a:pt x="3131" y="4535"/>
                  <a:pt x="3133" y="4544"/>
                  <a:pt x="3134" y="4552"/>
                </a:cubicBezTo>
                <a:cubicBezTo>
                  <a:pt x="3130" y="4553"/>
                  <a:pt x="3126" y="4556"/>
                  <a:pt x="3123" y="4560"/>
                </a:cubicBezTo>
                <a:cubicBezTo>
                  <a:pt x="3121" y="4554"/>
                  <a:pt x="3119" y="4548"/>
                  <a:pt x="3116" y="4543"/>
                </a:cubicBezTo>
                <a:cubicBezTo>
                  <a:pt x="3114" y="4536"/>
                  <a:pt x="3107" y="4532"/>
                  <a:pt x="3100" y="4532"/>
                </a:cubicBezTo>
                <a:cubicBezTo>
                  <a:pt x="3096" y="4492"/>
                  <a:pt x="3094" y="4452"/>
                  <a:pt x="3094" y="4411"/>
                </a:cubicBezTo>
                <a:cubicBezTo>
                  <a:pt x="3094" y="4349"/>
                  <a:pt x="3099" y="4288"/>
                  <a:pt x="3108" y="4228"/>
                </a:cubicBezTo>
                <a:cubicBezTo>
                  <a:pt x="3107" y="4238"/>
                  <a:pt x="3107" y="4248"/>
                  <a:pt x="3107" y="4259"/>
                </a:cubicBezTo>
                <a:cubicBezTo>
                  <a:pt x="3107" y="4274"/>
                  <a:pt x="3131" y="4278"/>
                  <a:pt x="3134" y="4262"/>
                </a:cubicBezTo>
                <a:cubicBezTo>
                  <a:pt x="3135" y="4256"/>
                  <a:pt x="3137" y="4250"/>
                  <a:pt x="3138" y="4244"/>
                </a:cubicBezTo>
                <a:cubicBezTo>
                  <a:pt x="3146" y="4247"/>
                  <a:pt x="3155" y="4244"/>
                  <a:pt x="3158" y="4233"/>
                </a:cubicBezTo>
                <a:cubicBezTo>
                  <a:pt x="3168" y="4200"/>
                  <a:pt x="3178" y="4166"/>
                  <a:pt x="3188" y="4132"/>
                </a:cubicBezTo>
                <a:cubicBezTo>
                  <a:pt x="3188" y="4143"/>
                  <a:pt x="3188" y="4153"/>
                  <a:pt x="3188" y="4164"/>
                </a:cubicBezTo>
                <a:cubicBezTo>
                  <a:pt x="3189" y="4183"/>
                  <a:pt x="3214" y="4186"/>
                  <a:pt x="3220" y="4168"/>
                </a:cubicBezTo>
                <a:cubicBezTo>
                  <a:pt x="3226" y="4152"/>
                  <a:pt x="3231" y="4136"/>
                  <a:pt x="3237" y="4120"/>
                </a:cubicBezTo>
                <a:lnTo>
                  <a:pt x="3242" y="4118"/>
                </a:lnTo>
                <a:cubicBezTo>
                  <a:pt x="3242" y="4125"/>
                  <a:pt x="3242" y="4132"/>
                  <a:pt x="3242" y="4139"/>
                </a:cubicBezTo>
                <a:cubicBezTo>
                  <a:pt x="3243" y="4154"/>
                  <a:pt x="3263" y="4161"/>
                  <a:pt x="3271" y="4147"/>
                </a:cubicBezTo>
                <a:cubicBezTo>
                  <a:pt x="3276" y="4138"/>
                  <a:pt x="3281" y="4128"/>
                  <a:pt x="3286" y="4119"/>
                </a:cubicBezTo>
                <a:cubicBezTo>
                  <a:pt x="3285" y="4134"/>
                  <a:pt x="3310" y="4141"/>
                  <a:pt x="3317" y="4126"/>
                </a:cubicBezTo>
                <a:cubicBezTo>
                  <a:pt x="3324" y="4111"/>
                  <a:pt x="3331" y="4096"/>
                  <a:pt x="3339" y="4081"/>
                </a:cubicBezTo>
                <a:cubicBezTo>
                  <a:pt x="3350" y="4078"/>
                  <a:pt x="3360" y="4071"/>
                  <a:pt x="3368" y="4062"/>
                </a:cubicBezTo>
                <a:cubicBezTo>
                  <a:pt x="3368" y="4067"/>
                  <a:pt x="3367" y="4071"/>
                  <a:pt x="3367" y="4075"/>
                </a:cubicBezTo>
                <a:cubicBezTo>
                  <a:pt x="3367" y="4098"/>
                  <a:pt x="3402" y="4098"/>
                  <a:pt x="3403" y="4075"/>
                </a:cubicBezTo>
                <a:cubicBezTo>
                  <a:pt x="3403" y="4069"/>
                  <a:pt x="3403" y="4062"/>
                  <a:pt x="3403" y="4055"/>
                </a:cubicBezTo>
                <a:lnTo>
                  <a:pt x="3409" y="4052"/>
                </a:lnTo>
                <a:cubicBezTo>
                  <a:pt x="3410" y="4065"/>
                  <a:pt x="3413" y="4078"/>
                  <a:pt x="3421" y="4089"/>
                </a:cubicBezTo>
                <a:cubicBezTo>
                  <a:pt x="3431" y="4103"/>
                  <a:pt x="3455" y="4111"/>
                  <a:pt x="3468" y="4095"/>
                </a:cubicBezTo>
                <a:lnTo>
                  <a:pt x="3469" y="4093"/>
                </a:lnTo>
                <a:lnTo>
                  <a:pt x="3476" y="4097"/>
                </a:lnTo>
                <a:cubicBezTo>
                  <a:pt x="3494" y="4106"/>
                  <a:pt x="3510" y="4098"/>
                  <a:pt x="3518" y="4081"/>
                </a:cubicBezTo>
                <a:cubicBezTo>
                  <a:pt x="3523" y="4081"/>
                  <a:pt x="3527" y="4082"/>
                  <a:pt x="3532" y="4081"/>
                </a:cubicBezTo>
                <a:cubicBezTo>
                  <a:pt x="3536" y="4087"/>
                  <a:pt x="3543" y="4090"/>
                  <a:pt x="3551" y="4091"/>
                </a:cubicBezTo>
                <a:cubicBezTo>
                  <a:pt x="3551" y="4095"/>
                  <a:pt x="3551" y="4099"/>
                  <a:pt x="3551" y="4103"/>
                </a:cubicBezTo>
                <a:cubicBezTo>
                  <a:pt x="3552" y="4120"/>
                  <a:pt x="3577" y="4130"/>
                  <a:pt x="3586" y="4112"/>
                </a:cubicBezTo>
                <a:cubicBezTo>
                  <a:pt x="3592" y="4101"/>
                  <a:pt x="3597" y="4090"/>
                  <a:pt x="3602" y="4079"/>
                </a:cubicBezTo>
                <a:cubicBezTo>
                  <a:pt x="3613" y="4079"/>
                  <a:pt x="3622" y="4076"/>
                  <a:pt x="3630" y="4071"/>
                </a:cubicBezTo>
                <a:cubicBezTo>
                  <a:pt x="3629" y="4083"/>
                  <a:pt x="3627" y="4094"/>
                  <a:pt x="3626" y="4106"/>
                </a:cubicBezTo>
                <a:cubicBezTo>
                  <a:pt x="3624" y="4132"/>
                  <a:pt x="3659" y="4137"/>
                  <a:pt x="3671" y="4118"/>
                </a:cubicBezTo>
                <a:lnTo>
                  <a:pt x="3674" y="4113"/>
                </a:lnTo>
                <a:cubicBezTo>
                  <a:pt x="3674" y="4120"/>
                  <a:pt x="3673" y="4126"/>
                  <a:pt x="3673" y="4133"/>
                </a:cubicBezTo>
                <a:cubicBezTo>
                  <a:pt x="3673" y="4158"/>
                  <a:pt x="3705" y="4163"/>
                  <a:pt x="3718" y="4145"/>
                </a:cubicBezTo>
                <a:cubicBezTo>
                  <a:pt x="3735" y="4120"/>
                  <a:pt x="3749" y="4094"/>
                  <a:pt x="3760" y="4067"/>
                </a:cubicBezTo>
                <a:lnTo>
                  <a:pt x="3760" y="4068"/>
                </a:lnTo>
                <a:cubicBezTo>
                  <a:pt x="3760" y="4087"/>
                  <a:pt x="3787" y="4101"/>
                  <a:pt x="3801" y="4085"/>
                </a:cubicBezTo>
                <a:cubicBezTo>
                  <a:pt x="3808" y="4076"/>
                  <a:pt x="3814" y="4067"/>
                  <a:pt x="3819" y="4058"/>
                </a:cubicBezTo>
                <a:cubicBezTo>
                  <a:pt x="3820" y="4079"/>
                  <a:pt x="3824" y="4099"/>
                  <a:pt x="3834" y="4117"/>
                </a:cubicBezTo>
                <a:cubicBezTo>
                  <a:pt x="3842" y="4130"/>
                  <a:pt x="3858" y="4132"/>
                  <a:pt x="3869" y="4124"/>
                </a:cubicBezTo>
                <a:cubicBezTo>
                  <a:pt x="3877" y="4139"/>
                  <a:pt x="3903" y="4144"/>
                  <a:pt x="3912" y="4125"/>
                </a:cubicBezTo>
                <a:cubicBezTo>
                  <a:pt x="3925" y="4095"/>
                  <a:pt x="3937" y="4063"/>
                  <a:pt x="3946" y="4032"/>
                </a:cubicBezTo>
                <a:cubicBezTo>
                  <a:pt x="3946" y="4048"/>
                  <a:pt x="3947" y="4064"/>
                  <a:pt x="3947" y="4079"/>
                </a:cubicBezTo>
                <a:cubicBezTo>
                  <a:pt x="3947" y="4111"/>
                  <a:pt x="3992" y="4117"/>
                  <a:pt x="4001" y="4087"/>
                </a:cubicBezTo>
                <a:cubicBezTo>
                  <a:pt x="4011" y="4053"/>
                  <a:pt x="4021" y="4019"/>
                  <a:pt x="4031" y="3985"/>
                </a:cubicBezTo>
                <a:cubicBezTo>
                  <a:pt x="4032" y="4021"/>
                  <a:pt x="4032" y="4058"/>
                  <a:pt x="4032" y="4095"/>
                </a:cubicBezTo>
                <a:cubicBezTo>
                  <a:pt x="4033" y="4112"/>
                  <a:pt x="4050" y="4129"/>
                  <a:pt x="4068" y="4122"/>
                </a:cubicBezTo>
                <a:cubicBezTo>
                  <a:pt x="4091" y="4114"/>
                  <a:pt x="4104" y="4097"/>
                  <a:pt x="4110" y="4074"/>
                </a:cubicBezTo>
                <a:cubicBezTo>
                  <a:pt x="4110" y="4081"/>
                  <a:pt x="4111" y="4089"/>
                  <a:pt x="4111" y="4096"/>
                </a:cubicBezTo>
                <a:cubicBezTo>
                  <a:pt x="4112" y="4123"/>
                  <a:pt x="4147" y="4133"/>
                  <a:pt x="4162" y="4110"/>
                </a:cubicBezTo>
                <a:cubicBezTo>
                  <a:pt x="4169" y="4098"/>
                  <a:pt x="4175" y="4087"/>
                  <a:pt x="4179" y="4074"/>
                </a:cubicBezTo>
                <a:cubicBezTo>
                  <a:pt x="4187" y="4092"/>
                  <a:pt x="4214" y="4098"/>
                  <a:pt x="4225" y="4083"/>
                </a:cubicBezTo>
                <a:cubicBezTo>
                  <a:pt x="4240" y="4091"/>
                  <a:pt x="4264" y="4087"/>
                  <a:pt x="4267" y="4067"/>
                </a:cubicBezTo>
                <a:lnTo>
                  <a:pt x="4267" y="4060"/>
                </a:lnTo>
                <a:lnTo>
                  <a:pt x="4268" y="4060"/>
                </a:lnTo>
                <a:lnTo>
                  <a:pt x="4268" y="4058"/>
                </a:lnTo>
                <a:cubicBezTo>
                  <a:pt x="4269" y="4051"/>
                  <a:pt x="4269" y="4044"/>
                  <a:pt x="4270" y="4037"/>
                </a:cubicBezTo>
                <a:cubicBezTo>
                  <a:pt x="4281" y="4038"/>
                  <a:pt x="4293" y="4034"/>
                  <a:pt x="4298" y="4023"/>
                </a:cubicBezTo>
                <a:cubicBezTo>
                  <a:pt x="4306" y="4025"/>
                  <a:pt x="4314" y="4024"/>
                  <a:pt x="4320" y="4019"/>
                </a:cubicBezTo>
                <a:cubicBezTo>
                  <a:pt x="4326" y="4022"/>
                  <a:pt x="4333" y="4024"/>
                  <a:pt x="4339" y="4024"/>
                </a:cubicBezTo>
                <a:cubicBezTo>
                  <a:pt x="4348" y="4033"/>
                  <a:pt x="4362" y="4036"/>
                  <a:pt x="4374" y="4029"/>
                </a:cubicBezTo>
                <a:cubicBezTo>
                  <a:pt x="4383" y="4052"/>
                  <a:pt x="4414" y="4055"/>
                  <a:pt x="4431" y="4033"/>
                </a:cubicBezTo>
                <a:cubicBezTo>
                  <a:pt x="4438" y="4024"/>
                  <a:pt x="4443" y="4013"/>
                  <a:pt x="4447" y="4002"/>
                </a:cubicBezTo>
                <a:cubicBezTo>
                  <a:pt x="4452" y="4004"/>
                  <a:pt x="4457" y="4004"/>
                  <a:pt x="4462" y="4004"/>
                </a:cubicBezTo>
                <a:cubicBezTo>
                  <a:pt x="4463" y="4007"/>
                  <a:pt x="4463" y="4010"/>
                  <a:pt x="4463" y="4012"/>
                </a:cubicBezTo>
                <a:cubicBezTo>
                  <a:pt x="4464" y="4031"/>
                  <a:pt x="4480" y="4039"/>
                  <a:pt x="4494" y="4037"/>
                </a:cubicBezTo>
                <a:cubicBezTo>
                  <a:pt x="4495" y="4044"/>
                  <a:pt x="4496" y="4051"/>
                  <a:pt x="4497" y="4058"/>
                </a:cubicBezTo>
                <a:lnTo>
                  <a:pt x="4497" y="4060"/>
                </a:lnTo>
                <a:lnTo>
                  <a:pt x="4497" y="4060"/>
                </a:lnTo>
                <a:lnTo>
                  <a:pt x="4498" y="4067"/>
                </a:lnTo>
                <a:cubicBezTo>
                  <a:pt x="4501" y="4087"/>
                  <a:pt x="4524" y="4091"/>
                  <a:pt x="4539" y="4083"/>
                </a:cubicBezTo>
                <a:cubicBezTo>
                  <a:pt x="4551" y="4098"/>
                  <a:pt x="4578" y="4092"/>
                  <a:pt x="4585" y="4074"/>
                </a:cubicBezTo>
                <a:cubicBezTo>
                  <a:pt x="4590" y="4087"/>
                  <a:pt x="4595" y="4098"/>
                  <a:pt x="4603" y="4110"/>
                </a:cubicBezTo>
                <a:cubicBezTo>
                  <a:pt x="4617" y="4133"/>
                  <a:pt x="4652" y="4123"/>
                  <a:pt x="4654" y="4096"/>
                </a:cubicBezTo>
                <a:cubicBezTo>
                  <a:pt x="4654" y="4089"/>
                  <a:pt x="4654" y="4081"/>
                  <a:pt x="4655" y="4074"/>
                </a:cubicBezTo>
                <a:cubicBezTo>
                  <a:pt x="4661" y="4097"/>
                  <a:pt x="4674" y="4114"/>
                  <a:pt x="4696" y="4122"/>
                </a:cubicBezTo>
                <a:cubicBezTo>
                  <a:pt x="4714" y="4129"/>
                  <a:pt x="4732" y="4112"/>
                  <a:pt x="4732" y="4095"/>
                </a:cubicBezTo>
                <a:cubicBezTo>
                  <a:pt x="4733" y="4058"/>
                  <a:pt x="4733" y="4021"/>
                  <a:pt x="4733" y="3985"/>
                </a:cubicBezTo>
                <a:cubicBezTo>
                  <a:pt x="4743" y="4019"/>
                  <a:pt x="4753" y="4053"/>
                  <a:pt x="4763" y="4087"/>
                </a:cubicBezTo>
                <a:cubicBezTo>
                  <a:pt x="4772" y="4117"/>
                  <a:pt x="4817" y="4111"/>
                  <a:pt x="4818" y="4079"/>
                </a:cubicBezTo>
                <a:cubicBezTo>
                  <a:pt x="4818" y="4064"/>
                  <a:pt x="4818" y="4048"/>
                  <a:pt x="4818" y="4032"/>
                </a:cubicBezTo>
                <a:cubicBezTo>
                  <a:pt x="4828" y="4063"/>
                  <a:pt x="4839" y="4095"/>
                  <a:pt x="4853" y="4125"/>
                </a:cubicBezTo>
                <a:cubicBezTo>
                  <a:pt x="4861" y="4144"/>
                  <a:pt x="4887" y="4139"/>
                  <a:pt x="4896" y="4124"/>
                </a:cubicBezTo>
                <a:cubicBezTo>
                  <a:pt x="4906" y="4132"/>
                  <a:pt x="4923" y="4130"/>
                  <a:pt x="4930" y="4117"/>
                </a:cubicBezTo>
                <a:cubicBezTo>
                  <a:pt x="4941" y="4099"/>
                  <a:pt x="4945" y="4079"/>
                  <a:pt x="4946" y="4058"/>
                </a:cubicBezTo>
                <a:cubicBezTo>
                  <a:pt x="4951" y="4067"/>
                  <a:pt x="4957" y="4076"/>
                  <a:pt x="4964" y="4085"/>
                </a:cubicBezTo>
                <a:cubicBezTo>
                  <a:pt x="4977" y="4101"/>
                  <a:pt x="5004" y="4087"/>
                  <a:pt x="5004" y="4068"/>
                </a:cubicBezTo>
                <a:lnTo>
                  <a:pt x="5004" y="4067"/>
                </a:lnTo>
                <a:cubicBezTo>
                  <a:pt x="5016" y="4094"/>
                  <a:pt x="5030" y="4120"/>
                  <a:pt x="5047" y="4145"/>
                </a:cubicBezTo>
                <a:cubicBezTo>
                  <a:pt x="5060" y="4163"/>
                  <a:pt x="5092" y="4158"/>
                  <a:pt x="5091" y="4133"/>
                </a:cubicBezTo>
                <a:cubicBezTo>
                  <a:pt x="5091" y="4126"/>
                  <a:pt x="5090" y="4120"/>
                  <a:pt x="5090" y="4113"/>
                </a:cubicBezTo>
                <a:lnTo>
                  <a:pt x="5093" y="4118"/>
                </a:lnTo>
                <a:cubicBezTo>
                  <a:pt x="5105" y="4137"/>
                  <a:pt x="5141" y="4132"/>
                  <a:pt x="5138" y="4106"/>
                </a:cubicBezTo>
                <a:cubicBezTo>
                  <a:pt x="5137" y="4094"/>
                  <a:pt x="5136" y="4083"/>
                  <a:pt x="5134" y="4071"/>
                </a:cubicBezTo>
                <a:cubicBezTo>
                  <a:pt x="5143" y="4076"/>
                  <a:pt x="5152" y="4079"/>
                  <a:pt x="5162" y="4079"/>
                </a:cubicBezTo>
                <a:cubicBezTo>
                  <a:pt x="5167" y="4090"/>
                  <a:pt x="5173" y="4101"/>
                  <a:pt x="5178" y="4112"/>
                </a:cubicBezTo>
                <a:cubicBezTo>
                  <a:pt x="5187" y="4130"/>
                  <a:pt x="5212" y="4120"/>
                  <a:pt x="5213" y="4103"/>
                </a:cubicBezTo>
                <a:cubicBezTo>
                  <a:pt x="5213" y="4099"/>
                  <a:pt x="5213" y="4095"/>
                  <a:pt x="5213" y="4091"/>
                </a:cubicBezTo>
                <a:cubicBezTo>
                  <a:pt x="5221" y="4090"/>
                  <a:pt x="5228" y="4087"/>
                  <a:pt x="5233" y="4081"/>
                </a:cubicBezTo>
                <a:cubicBezTo>
                  <a:pt x="5237" y="4082"/>
                  <a:pt x="5242" y="4081"/>
                  <a:pt x="5247" y="4081"/>
                </a:cubicBezTo>
                <a:cubicBezTo>
                  <a:pt x="5254" y="4098"/>
                  <a:pt x="5271" y="4106"/>
                  <a:pt x="5289" y="4097"/>
                </a:cubicBezTo>
                <a:lnTo>
                  <a:pt x="5295" y="4093"/>
                </a:lnTo>
                <a:lnTo>
                  <a:pt x="5297" y="4095"/>
                </a:lnTo>
                <a:cubicBezTo>
                  <a:pt x="5310" y="4111"/>
                  <a:pt x="5333" y="4103"/>
                  <a:pt x="5343" y="4089"/>
                </a:cubicBezTo>
                <a:cubicBezTo>
                  <a:pt x="5351" y="4078"/>
                  <a:pt x="5355" y="4065"/>
                  <a:pt x="5356" y="4052"/>
                </a:cubicBezTo>
                <a:lnTo>
                  <a:pt x="5361" y="4055"/>
                </a:lnTo>
                <a:cubicBezTo>
                  <a:pt x="5361" y="4062"/>
                  <a:pt x="5361" y="4069"/>
                  <a:pt x="5362" y="4075"/>
                </a:cubicBezTo>
                <a:cubicBezTo>
                  <a:pt x="5362" y="4098"/>
                  <a:pt x="5397" y="4098"/>
                  <a:pt x="5397" y="4075"/>
                </a:cubicBezTo>
                <a:cubicBezTo>
                  <a:pt x="5397" y="4071"/>
                  <a:pt x="5397" y="4067"/>
                  <a:pt x="5397" y="4062"/>
                </a:cubicBezTo>
                <a:cubicBezTo>
                  <a:pt x="5405" y="4071"/>
                  <a:pt x="5414" y="4078"/>
                  <a:pt x="5426" y="4081"/>
                </a:cubicBezTo>
                <a:cubicBezTo>
                  <a:pt x="5433" y="4096"/>
                  <a:pt x="5441" y="4111"/>
                  <a:pt x="5448" y="4126"/>
                </a:cubicBezTo>
                <a:cubicBezTo>
                  <a:pt x="5454" y="4141"/>
                  <a:pt x="5479" y="4134"/>
                  <a:pt x="5479" y="4119"/>
                </a:cubicBezTo>
                <a:moveTo>
                  <a:pt x="5413" y="5196"/>
                </a:moveTo>
                <a:cubicBezTo>
                  <a:pt x="5389" y="5233"/>
                  <a:pt x="5363" y="5269"/>
                  <a:pt x="5336" y="5304"/>
                </a:cubicBezTo>
                <a:cubicBezTo>
                  <a:pt x="5324" y="5312"/>
                  <a:pt x="5313" y="5322"/>
                  <a:pt x="5302" y="5330"/>
                </a:cubicBezTo>
                <a:cubicBezTo>
                  <a:pt x="5279" y="5347"/>
                  <a:pt x="5258" y="5365"/>
                  <a:pt x="5237" y="5384"/>
                </a:cubicBezTo>
                <a:cubicBezTo>
                  <a:pt x="5220" y="5398"/>
                  <a:pt x="5202" y="5412"/>
                  <a:pt x="5184" y="5427"/>
                </a:cubicBezTo>
                <a:cubicBezTo>
                  <a:pt x="5179" y="5410"/>
                  <a:pt x="5159" y="5401"/>
                  <a:pt x="5142" y="5415"/>
                </a:cubicBezTo>
                <a:cubicBezTo>
                  <a:pt x="5141" y="5416"/>
                  <a:pt x="5140" y="5417"/>
                  <a:pt x="5138" y="5418"/>
                </a:cubicBezTo>
                <a:cubicBezTo>
                  <a:pt x="5129" y="5413"/>
                  <a:pt x="5116" y="5413"/>
                  <a:pt x="5108" y="5426"/>
                </a:cubicBezTo>
                <a:cubicBezTo>
                  <a:pt x="5100" y="5437"/>
                  <a:pt x="5093" y="5448"/>
                  <a:pt x="5086" y="5460"/>
                </a:cubicBezTo>
                <a:cubicBezTo>
                  <a:pt x="5081" y="5444"/>
                  <a:pt x="5060" y="5434"/>
                  <a:pt x="5047" y="5449"/>
                </a:cubicBezTo>
                <a:cubicBezTo>
                  <a:pt x="5046" y="5450"/>
                  <a:pt x="5045" y="5451"/>
                  <a:pt x="5044" y="5452"/>
                </a:cubicBezTo>
                <a:cubicBezTo>
                  <a:pt x="5034" y="5447"/>
                  <a:pt x="5021" y="5448"/>
                  <a:pt x="5013" y="5460"/>
                </a:cubicBezTo>
                <a:cubicBezTo>
                  <a:pt x="4991" y="5492"/>
                  <a:pt x="4969" y="5523"/>
                  <a:pt x="4947" y="5554"/>
                </a:cubicBezTo>
                <a:lnTo>
                  <a:pt x="4945" y="5550"/>
                </a:lnTo>
                <a:cubicBezTo>
                  <a:pt x="4949" y="5542"/>
                  <a:pt x="4953" y="5533"/>
                  <a:pt x="4957" y="5524"/>
                </a:cubicBezTo>
                <a:cubicBezTo>
                  <a:pt x="4971" y="5495"/>
                  <a:pt x="4933" y="5469"/>
                  <a:pt x="4914" y="5489"/>
                </a:cubicBezTo>
                <a:cubicBezTo>
                  <a:pt x="4908" y="5468"/>
                  <a:pt x="4873" y="5459"/>
                  <a:pt x="4861" y="5482"/>
                </a:cubicBezTo>
                <a:cubicBezTo>
                  <a:pt x="4853" y="5497"/>
                  <a:pt x="4845" y="5511"/>
                  <a:pt x="4837" y="5526"/>
                </a:cubicBezTo>
                <a:cubicBezTo>
                  <a:pt x="4842" y="5492"/>
                  <a:pt x="4791" y="5480"/>
                  <a:pt x="4779" y="5515"/>
                </a:cubicBezTo>
                <a:cubicBezTo>
                  <a:pt x="4778" y="5518"/>
                  <a:pt x="4776" y="5522"/>
                  <a:pt x="4775" y="5525"/>
                </a:cubicBezTo>
                <a:cubicBezTo>
                  <a:pt x="4766" y="5502"/>
                  <a:pt x="4729" y="5497"/>
                  <a:pt x="4719" y="5527"/>
                </a:cubicBezTo>
                <a:lnTo>
                  <a:pt x="4718" y="5532"/>
                </a:lnTo>
                <a:cubicBezTo>
                  <a:pt x="4705" y="5514"/>
                  <a:pt x="4673" y="5513"/>
                  <a:pt x="4665" y="5540"/>
                </a:cubicBezTo>
                <a:cubicBezTo>
                  <a:pt x="4662" y="5548"/>
                  <a:pt x="4660" y="5556"/>
                  <a:pt x="4658" y="5564"/>
                </a:cubicBezTo>
                <a:cubicBezTo>
                  <a:pt x="4644" y="5549"/>
                  <a:pt x="4615" y="5548"/>
                  <a:pt x="4607" y="5575"/>
                </a:cubicBezTo>
                <a:cubicBezTo>
                  <a:pt x="4604" y="5583"/>
                  <a:pt x="4601" y="5592"/>
                  <a:pt x="4599" y="5601"/>
                </a:cubicBezTo>
                <a:cubicBezTo>
                  <a:pt x="4600" y="5587"/>
                  <a:pt x="4602" y="5573"/>
                  <a:pt x="4604" y="5558"/>
                </a:cubicBezTo>
                <a:cubicBezTo>
                  <a:pt x="4608" y="5524"/>
                  <a:pt x="4553" y="5519"/>
                  <a:pt x="4545" y="5550"/>
                </a:cubicBezTo>
                <a:lnTo>
                  <a:pt x="4544" y="5556"/>
                </a:lnTo>
                <a:cubicBezTo>
                  <a:pt x="4539" y="5535"/>
                  <a:pt x="4514" y="5527"/>
                  <a:pt x="4499" y="5538"/>
                </a:cubicBezTo>
                <a:lnTo>
                  <a:pt x="4493" y="5537"/>
                </a:lnTo>
                <a:cubicBezTo>
                  <a:pt x="4487" y="5537"/>
                  <a:pt x="4482" y="5539"/>
                  <a:pt x="4478" y="5541"/>
                </a:cubicBezTo>
                <a:cubicBezTo>
                  <a:pt x="4470" y="5529"/>
                  <a:pt x="4452" y="5527"/>
                  <a:pt x="4440" y="5535"/>
                </a:cubicBezTo>
                <a:cubicBezTo>
                  <a:pt x="4430" y="5534"/>
                  <a:pt x="4419" y="5540"/>
                  <a:pt x="4415" y="5551"/>
                </a:cubicBezTo>
                <a:cubicBezTo>
                  <a:pt x="4408" y="5540"/>
                  <a:pt x="4394" y="5535"/>
                  <a:pt x="4381" y="5538"/>
                </a:cubicBezTo>
                <a:cubicBezTo>
                  <a:pt x="4372" y="5539"/>
                  <a:pt x="4362" y="5543"/>
                  <a:pt x="4356" y="5551"/>
                </a:cubicBezTo>
                <a:cubicBezTo>
                  <a:pt x="4354" y="5554"/>
                  <a:pt x="4353" y="5557"/>
                  <a:pt x="4351" y="5561"/>
                </a:cubicBezTo>
                <a:cubicBezTo>
                  <a:pt x="4351" y="5559"/>
                  <a:pt x="4351" y="5558"/>
                  <a:pt x="4351" y="5556"/>
                </a:cubicBezTo>
                <a:cubicBezTo>
                  <a:pt x="4349" y="5541"/>
                  <a:pt x="4336" y="5534"/>
                  <a:pt x="4325" y="5535"/>
                </a:cubicBezTo>
                <a:cubicBezTo>
                  <a:pt x="4312" y="5527"/>
                  <a:pt x="4294" y="5529"/>
                  <a:pt x="4286" y="5541"/>
                </a:cubicBezTo>
                <a:cubicBezTo>
                  <a:pt x="4282" y="5539"/>
                  <a:pt x="4277" y="5537"/>
                  <a:pt x="4272" y="5537"/>
                </a:cubicBezTo>
                <a:lnTo>
                  <a:pt x="4266" y="5538"/>
                </a:lnTo>
                <a:cubicBezTo>
                  <a:pt x="4251" y="5527"/>
                  <a:pt x="4226" y="5535"/>
                  <a:pt x="4221" y="5556"/>
                </a:cubicBezTo>
                <a:lnTo>
                  <a:pt x="4220" y="5550"/>
                </a:lnTo>
                <a:cubicBezTo>
                  <a:pt x="4211" y="5519"/>
                  <a:pt x="4157" y="5524"/>
                  <a:pt x="4161" y="5558"/>
                </a:cubicBezTo>
                <a:cubicBezTo>
                  <a:pt x="4162" y="5573"/>
                  <a:pt x="4164" y="5587"/>
                  <a:pt x="4166" y="5601"/>
                </a:cubicBezTo>
                <a:cubicBezTo>
                  <a:pt x="4163" y="5592"/>
                  <a:pt x="4160" y="5583"/>
                  <a:pt x="4157" y="5575"/>
                </a:cubicBezTo>
                <a:cubicBezTo>
                  <a:pt x="4149" y="5548"/>
                  <a:pt x="4120" y="5549"/>
                  <a:pt x="4107" y="5564"/>
                </a:cubicBezTo>
                <a:cubicBezTo>
                  <a:pt x="4104" y="5556"/>
                  <a:pt x="4102" y="5548"/>
                  <a:pt x="4100" y="5540"/>
                </a:cubicBezTo>
                <a:cubicBezTo>
                  <a:pt x="4091" y="5513"/>
                  <a:pt x="4059" y="5514"/>
                  <a:pt x="4047" y="5532"/>
                </a:cubicBezTo>
                <a:lnTo>
                  <a:pt x="4045" y="5527"/>
                </a:lnTo>
                <a:cubicBezTo>
                  <a:pt x="4036" y="5497"/>
                  <a:pt x="3998" y="5502"/>
                  <a:pt x="3989" y="5525"/>
                </a:cubicBezTo>
                <a:cubicBezTo>
                  <a:pt x="3988" y="5522"/>
                  <a:pt x="3987" y="5518"/>
                  <a:pt x="3985" y="5515"/>
                </a:cubicBezTo>
                <a:cubicBezTo>
                  <a:pt x="3973" y="5480"/>
                  <a:pt x="3923" y="5492"/>
                  <a:pt x="3927" y="5526"/>
                </a:cubicBezTo>
                <a:cubicBezTo>
                  <a:pt x="3919" y="5511"/>
                  <a:pt x="3912" y="5497"/>
                  <a:pt x="3904" y="5482"/>
                </a:cubicBezTo>
                <a:cubicBezTo>
                  <a:pt x="3891" y="5459"/>
                  <a:pt x="3856" y="5468"/>
                  <a:pt x="3850" y="5489"/>
                </a:cubicBezTo>
                <a:cubicBezTo>
                  <a:pt x="3831" y="5469"/>
                  <a:pt x="3794" y="5495"/>
                  <a:pt x="3807" y="5524"/>
                </a:cubicBezTo>
                <a:cubicBezTo>
                  <a:pt x="3811" y="5533"/>
                  <a:pt x="3815" y="5542"/>
                  <a:pt x="3819" y="5550"/>
                </a:cubicBezTo>
                <a:lnTo>
                  <a:pt x="3817" y="5554"/>
                </a:lnTo>
                <a:cubicBezTo>
                  <a:pt x="3796" y="5523"/>
                  <a:pt x="3773" y="5492"/>
                  <a:pt x="3752" y="5460"/>
                </a:cubicBezTo>
                <a:cubicBezTo>
                  <a:pt x="3734" y="5435"/>
                  <a:pt x="3694" y="5457"/>
                  <a:pt x="3710" y="5484"/>
                </a:cubicBezTo>
                <a:cubicBezTo>
                  <a:pt x="3719" y="5500"/>
                  <a:pt x="3727" y="5515"/>
                  <a:pt x="3736" y="5531"/>
                </a:cubicBezTo>
                <a:lnTo>
                  <a:pt x="3734" y="5531"/>
                </a:lnTo>
                <a:cubicBezTo>
                  <a:pt x="3731" y="5528"/>
                  <a:pt x="3728" y="5524"/>
                  <a:pt x="3725" y="5521"/>
                </a:cubicBezTo>
                <a:cubicBezTo>
                  <a:pt x="3718" y="5513"/>
                  <a:pt x="3711" y="5505"/>
                  <a:pt x="3703" y="5498"/>
                </a:cubicBezTo>
                <a:cubicBezTo>
                  <a:pt x="3689" y="5474"/>
                  <a:pt x="3673" y="5449"/>
                  <a:pt x="3657" y="5426"/>
                </a:cubicBezTo>
                <a:cubicBezTo>
                  <a:pt x="3640" y="5402"/>
                  <a:pt x="3605" y="5422"/>
                  <a:pt x="3618" y="5449"/>
                </a:cubicBezTo>
                <a:cubicBezTo>
                  <a:pt x="3621" y="5455"/>
                  <a:pt x="3624" y="5461"/>
                  <a:pt x="3627" y="5467"/>
                </a:cubicBezTo>
                <a:lnTo>
                  <a:pt x="3621" y="5468"/>
                </a:lnTo>
                <a:lnTo>
                  <a:pt x="3617" y="5469"/>
                </a:lnTo>
                <a:cubicBezTo>
                  <a:pt x="3612" y="5462"/>
                  <a:pt x="3606" y="5454"/>
                  <a:pt x="3601" y="5447"/>
                </a:cubicBezTo>
                <a:cubicBezTo>
                  <a:pt x="3598" y="5442"/>
                  <a:pt x="3593" y="5439"/>
                  <a:pt x="3589" y="5438"/>
                </a:cubicBezTo>
                <a:cubicBezTo>
                  <a:pt x="3581" y="5432"/>
                  <a:pt x="3571" y="5434"/>
                  <a:pt x="3564" y="5440"/>
                </a:cubicBezTo>
                <a:cubicBezTo>
                  <a:pt x="3561" y="5436"/>
                  <a:pt x="3557" y="5433"/>
                  <a:pt x="3554" y="5429"/>
                </a:cubicBezTo>
                <a:cubicBezTo>
                  <a:pt x="3531" y="5407"/>
                  <a:pt x="3508" y="5385"/>
                  <a:pt x="3487" y="5360"/>
                </a:cubicBezTo>
                <a:cubicBezTo>
                  <a:pt x="3483" y="5355"/>
                  <a:pt x="3478" y="5357"/>
                  <a:pt x="3474" y="5361"/>
                </a:cubicBezTo>
                <a:cubicBezTo>
                  <a:pt x="3431" y="5308"/>
                  <a:pt x="3389" y="5254"/>
                  <a:pt x="3352" y="5196"/>
                </a:cubicBezTo>
                <a:cubicBezTo>
                  <a:pt x="3341" y="5180"/>
                  <a:pt x="3331" y="5164"/>
                  <a:pt x="3320" y="5147"/>
                </a:cubicBezTo>
                <a:cubicBezTo>
                  <a:pt x="3333" y="5149"/>
                  <a:pt x="3346" y="5142"/>
                  <a:pt x="3348" y="5129"/>
                </a:cubicBezTo>
                <a:cubicBezTo>
                  <a:pt x="3358" y="5152"/>
                  <a:pt x="3369" y="5174"/>
                  <a:pt x="3380" y="5196"/>
                </a:cubicBezTo>
                <a:cubicBezTo>
                  <a:pt x="3393" y="5221"/>
                  <a:pt x="3427" y="5203"/>
                  <a:pt x="3422" y="5179"/>
                </a:cubicBezTo>
                <a:cubicBezTo>
                  <a:pt x="3417" y="5151"/>
                  <a:pt x="3412" y="5123"/>
                  <a:pt x="3407" y="5095"/>
                </a:cubicBezTo>
                <a:cubicBezTo>
                  <a:pt x="3416" y="5117"/>
                  <a:pt x="3425" y="5140"/>
                  <a:pt x="3435" y="5162"/>
                </a:cubicBezTo>
                <a:cubicBezTo>
                  <a:pt x="3446" y="5185"/>
                  <a:pt x="3479" y="5171"/>
                  <a:pt x="3480" y="5150"/>
                </a:cubicBezTo>
                <a:cubicBezTo>
                  <a:pt x="3480" y="5136"/>
                  <a:pt x="3480" y="5123"/>
                  <a:pt x="3480" y="5110"/>
                </a:cubicBezTo>
                <a:cubicBezTo>
                  <a:pt x="3486" y="5127"/>
                  <a:pt x="3491" y="5144"/>
                  <a:pt x="3497" y="5161"/>
                </a:cubicBezTo>
                <a:cubicBezTo>
                  <a:pt x="3505" y="5182"/>
                  <a:pt x="3535" y="5184"/>
                  <a:pt x="3544" y="5166"/>
                </a:cubicBezTo>
                <a:lnTo>
                  <a:pt x="3546" y="5166"/>
                </a:lnTo>
                <a:lnTo>
                  <a:pt x="3547" y="5172"/>
                </a:lnTo>
                <a:cubicBezTo>
                  <a:pt x="3554" y="5202"/>
                  <a:pt x="3599" y="5200"/>
                  <a:pt x="3607" y="5172"/>
                </a:cubicBezTo>
                <a:cubicBezTo>
                  <a:pt x="3609" y="5166"/>
                  <a:pt x="3610" y="5160"/>
                  <a:pt x="3611" y="5154"/>
                </a:cubicBezTo>
                <a:lnTo>
                  <a:pt x="3612" y="5155"/>
                </a:lnTo>
                <a:cubicBezTo>
                  <a:pt x="3623" y="5191"/>
                  <a:pt x="3669" y="5181"/>
                  <a:pt x="3674" y="5147"/>
                </a:cubicBezTo>
                <a:cubicBezTo>
                  <a:pt x="3675" y="5139"/>
                  <a:pt x="3676" y="5130"/>
                  <a:pt x="3676" y="5121"/>
                </a:cubicBezTo>
                <a:cubicBezTo>
                  <a:pt x="3683" y="5125"/>
                  <a:pt x="3691" y="5127"/>
                  <a:pt x="3697" y="5126"/>
                </a:cubicBezTo>
                <a:cubicBezTo>
                  <a:pt x="3711" y="5124"/>
                  <a:pt x="3720" y="5115"/>
                  <a:pt x="3723" y="5103"/>
                </a:cubicBezTo>
                <a:cubicBezTo>
                  <a:pt x="3729" y="5131"/>
                  <a:pt x="3735" y="5160"/>
                  <a:pt x="3742" y="5188"/>
                </a:cubicBezTo>
                <a:cubicBezTo>
                  <a:pt x="3751" y="5224"/>
                  <a:pt x="3802" y="5214"/>
                  <a:pt x="3804" y="5180"/>
                </a:cubicBezTo>
                <a:cubicBezTo>
                  <a:pt x="3805" y="5167"/>
                  <a:pt x="3805" y="5155"/>
                  <a:pt x="3806" y="5142"/>
                </a:cubicBezTo>
                <a:cubicBezTo>
                  <a:pt x="3813" y="5143"/>
                  <a:pt x="3821" y="5141"/>
                  <a:pt x="3828" y="5137"/>
                </a:cubicBezTo>
                <a:cubicBezTo>
                  <a:pt x="3834" y="5140"/>
                  <a:pt x="3841" y="5141"/>
                  <a:pt x="3847" y="5140"/>
                </a:cubicBezTo>
                <a:cubicBezTo>
                  <a:pt x="3864" y="5138"/>
                  <a:pt x="3873" y="5125"/>
                  <a:pt x="3875" y="5108"/>
                </a:cubicBezTo>
                <a:lnTo>
                  <a:pt x="3876" y="5101"/>
                </a:lnTo>
                <a:cubicBezTo>
                  <a:pt x="3877" y="5109"/>
                  <a:pt x="3879" y="5118"/>
                  <a:pt x="3881" y="5126"/>
                </a:cubicBezTo>
                <a:cubicBezTo>
                  <a:pt x="3887" y="5159"/>
                  <a:pt x="3940" y="5159"/>
                  <a:pt x="3946" y="5126"/>
                </a:cubicBezTo>
                <a:cubicBezTo>
                  <a:pt x="3950" y="5111"/>
                  <a:pt x="3952" y="5095"/>
                  <a:pt x="3954" y="5080"/>
                </a:cubicBezTo>
                <a:cubicBezTo>
                  <a:pt x="3958" y="5091"/>
                  <a:pt x="3960" y="5102"/>
                  <a:pt x="3964" y="5113"/>
                </a:cubicBezTo>
                <a:cubicBezTo>
                  <a:pt x="3973" y="5140"/>
                  <a:pt x="4002" y="5143"/>
                  <a:pt x="4018" y="5128"/>
                </a:cubicBezTo>
                <a:cubicBezTo>
                  <a:pt x="4020" y="5132"/>
                  <a:pt x="4021" y="5136"/>
                  <a:pt x="4022" y="5140"/>
                </a:cubicBezTo>
                <a:cubicBezTo>
                  <a:pt x="4035" y="5174"/>
                  <a:pt x="4076" y="5170"/>
                  <a:pt x="4086" y="5140"/>
                </a:cubicBezTo>
                <a:cubicBezTo>
                  <a:pt x="4102" y="5145"/>
                  <a:pt x="4123" y="5137"/>
                  <a:pt x="4130" y="5120"/>
                </a:cubicBezTo>
                <a:cubicBezTo>
                  <a:pt x="4132" y="5126"/>
                  <a:pt x="4134" y="5132"/>
                  <a:pt x="4135" y="5138"/>
                </a:cubicBezTo>
                <a:cubicBezTo>
                  <a:pt x="4144" y="5168"/>
                  <a:pt x="4194" y="5173"/>
                  <a:pt x="4200" y="5138"/>
                </a:cubicBezTo>
                <a:cubicBezTo>
                  <a:pt x="4201" y="5131"/>
                  <a:pt x="4202" y="5125"/>
                  <a:pt x="4203" y="5118"/>
                </a:cubicBezTo>
                <a:cubicBezTo>
                  <a:pt x="4222" y="5124"/>
                  <a:pt x="4246" y="5112"/>
                  <a:pt x="4248" y="5087"/>
                </a:cubicBezTo>
                <a:lnTo>
                  <a:pt x="4248" y="5080"/>
                </a:lnTo>
                <a:cubicBezTo>
                  <a:pt x="4254" y="5080"/>
                  <a:pt x="4259" y="5079"/>
                  <a:pt x="4264" y="5077"/>
                </a:cubicBezTo>
                <a:cubicBezTo>
                  <a:pt x="4281" y="5084"/>
                  <a:pt x="4304" y="5075"/>
                  <a:pt x="4307" y="5055"/>
                </a:cubicBezTo>
                <a:cubicBezTo>
                  <a:pt x="4309" y="5055"/>
                  <a:pt x="4311" y="5055"/>
                  <a:pt x="4312" y="5055"/>
                </a:cubicBezTo>
                <a:cubicBezTo>
                  <a:pt x="4316" y="5056"/>
                  <a:pt x="4319" y="5056"/>
                  <a:pt x="4323" y="5055"/>
                </a:cubicBezTo>
                <a:cubicBezTo>
                  <a:pt x="4324" y="5063"/>
                  <a:pt x="4325" y="5071"/>
                  <a:pt x="4327" y="5079"/>
                </a:cubicBezTo>
                <a:cubicBezTo>
                  <a:pt x="4334" y="5107"/>
                  <a:pt x="4376" y="5113"/>
                  <a:pt x="4389" y="5087"/>
                </a:cubicBezTo>
                <a:lnTo>
                  <a:pt x="4393" y="5079"/>
                </a:lnTo>
                <a:cubicBezTo>
                  <a:pt x="4406" y="5091"/>
                  <a:pt x="4425" y="5095"/>
                  <a:pt x="4438" y="5079"/>
                </a:cubicBezTo>
                <a:cubicBezTo>
                  <a:pt x="4445" y="5070"/>
                  <a:pt x="4450" y="5061"/>
                  <a:pt x="4455" y="5051"/>
                </a:cubicBezTo>
                <a:cubicBezTo>
                  <a:pt x="4456" y="5051"/>
                  <a:pt x="4456" y="5050"/>
                  <a:pt x="4457" y="5050"/>
                </a:cubicBezTo>
                <a:cubicBezTo>
                  <a:pt x="4457" y="5074"/>
                  <a:pt x="4482" y="5084"/>
                  <a:pt x="4500" y="5077"/>
                </a:cubicBezTo>
                <a:cubicBezTo>
                  <a:pt x="4505" y="5079"/>
                  <a:pt x="4511" y="5080"/>
                  <a:pt x="4516" y="5080"/>
                </a:cubicBezTo>
                <a:lnTo>
                  <a:pt x="4517" y="5087"/>
                </a:lnTo>
                <a:cubicBezTo>
                  <a:pt x="4518" y="5112"/>
                  <a:pt x="4542" y="5124"/>
                  <a:pt x="4561" y="5118"/>
                </a:cubicBezTo>
                <a:cubicBezTo>
                  <a:pt x="4562" y="5125"/>
                  <a:pt x="4563" y="5131"/>
                  <a:pt x="4564" y="5138"/>
                </a:cubicBezTo>
                <a:cubicBezTo>
                  <a:pt x="4571" y="5173"/>
                  <a:pt x="4620" y="5168"/>
                  <a:pt x="4629" y="5138"/>
                </a:cubicBezTo>
                <a:cubicBezTo>
                  <a:pt x="4631" y="5132"/>
                  <a:pt x="4632" y="5126"/>
                  <a:pt x="4634" y="5120"/>
                </a:cubicBezTo>
                <a:cubicBezTo>
                  <a:pt x="4642" y="5137"/>
                  <a:pt x="4662" y="5145"/>
                  <a:pt x="4678" y="5140"/>
                </a:cubicBezTo>
                <a:cubicBezTo>
                  <a:pt x="4688" y="5170"/>
                  <a:pt x="4730" y="5174"/>
                  <a:pt x="4742" y="5140"/>
                </a:cubicBezTo>
                <a:cubicBezTo>
                  <a:pt x="4744" y="5136"/>
                  <a:pt x="4745" y="5132"/>
                  <a:pt x="4746" y="5128"/>
                </a:cubicBezTo>
                <a:cubicBezTo>
                  <a:pt x="4763" y="5143"/>
                  <a:pt x="4792" y="5140"/>
                  <a:pt x="4800" y="5113"/>
                </a:cubicBezTo>
                <a:cubicBezTo>
                  <a:pt x="4804" y="5102"/>
                  <a:pt x="4807" y="5091"/>
                  <a:pt x="4810" y="5080"/>
                </a:cubicBezTo>
                <a:cubicBezTo>
                  <a:pt x="4813" y="5095"/>
                  <a:pt x="4815" y="5111"/>
                  <a:pt x="4818" y="5126"/>
                </a:cubicBezTo>
                <a:cubicBezTo>
                  <a:pt x="4825" y="5159"/>
                  <a:pt x="4878" y="5159"/>
                  <a:pt x="4884" y="5126"/>
                </a:cubicBezTo>
                <a:cubicBezTo>
                  <a:pt x="4885" y="5118"/>
                  <a:pt x="4887" y="5109"/>
                  <a:pt x="4889" y="5101"/>
                </a:cubicBezTo>
                <a:lnTo>
                  <a:pt x="4889" y="5108"/>
                </a:lnTo>
                <a:cubicBezTo>
                  <a:pt x="4892" y="5125"/>
                  <a:pt x="4900" y="5138"/>
                  <a:pt x="4918" y="5140"/>
                </a:cubicBezTo>
                <a:cubicBezTo>
                  <a:pt x="4924" y="5141"/>
                  <a:pt x="4930" y="5140"/>
                  <a:pt x="4936" y="5137"/>
                </a:cubicBezTo>
                <a:cubicBezTo>
                  <a:pt x="4943" y="5141"/>
                  <a:pt x="4951" y="5143"/>
                  <a:pt x="4959" y="5142"/>
                </a:cubicBezTo>
                <a:cubicBezTo>
                  <a:pt x="4959" y="5155"/>
                  <a:pt x="4960" y="5167"/>
                  <a:pt x="4960" y="5180"/>
                </a:cubicBezTo>
                <a:cubicBezTo>
                  <a:pt x="4962" y="5214"/>
                  <a:pt x="5014" y="5224"/>
                  <a:pt x="5022" y="5188"/>
                </a:cubicBezTo>
                <a:cubicBezTo>
                  <a:pt x="5029" y="5160"/>
                  <a:pt x="5035" y="5131"/>
                  <a:pt x="5041" y="5103"/>
                </a:cubicBezTo>
                <a:cubicBezTo>
                  <a:pt x="5045" y="5115"/>
                  <a:pt x="5053" y="5124"/>
                  <a:pt x="5067" y="5126"/>
                </a:cubicBezTo>
                <a:cubicBezTo>
                  <a:pt x="5074" y="5127"/>
                  <a:pt x="5082" y="5125"/>
                  <a:pt x="5088" y="5121"/>
                </a:cubicBezTo>
                <a:cubicBezTo>
                  <a:pt x="5089" y="5130"/>
                  <a:pt x="5090" y="5139"/>
                  <a:pt x="5091" y="5147"/>
                </a:cubicBezTo>
                <a:cubicBezTo>
                  <a:pt x="5095" y="5181"/>
                  <a:pt x="5141" y="5191"/>
                  <a:pt x="5153" y="5155"/>
                </a:cubicBezTo>
                <a:lnTo>
                  <a:pt x="5153" y="5154"/>
                </a:lnTo>
                <a:cubicBezTo>
                  <a:pt x="5155" y="5160"/>
                  <a:pt x="5156" y="5166"/>
                  <a:pt x="5157" y="5172"/>
                </a:cubicBezTo>
                <a:cubicBezTo>
                  <a:pt x="5166" y="5200"/>
                  <a:pt x="5210" y="5202"/>
                  <a:pt x="5217" y="5172"/>
                </a:cubicBezTo>
                <a:lnTo>
                  <a:pt x="5218" y="5166"/>
                </a:lnTo>
                <a:lnTo>
                  <a:pt x="5221" y="5166"/>
                </a:lnTo>
                <a:cubicBezTo>
                  <a:pt x="5229" y="5184"/>
                  <a:pt x="5259" y="5182"/>
                  <a:pt x="5267" y="5161"/>
                </a:cubicBezTo>
                <a:cubicBezTo>
                  <a:pt x="5273" y="5144"/>
                  <a:pt x="5279" y="5127"/>
                  <a:pt x="5285" y="5110"/>
                </a:cubicBezTo>
                <a:cubicBezTo>
                  <a:pt x="5284" y="5123"/>
                  <a:pt x="5284" y="5136"/>
                  <a:pt x="5285" y="5150"/>
                </a:cubicBezTo>
                <a:cubicBezTo>
                  <a:pt x="5286" y="5171"/>
                  <a:pt x="5319" y="5185"/>
                  <a:pt x="5329" y="5162"/>
                </a:cubicBezTo>
                <a:cubicBezTo>
                  <a:pt x="5339" y="5140"/>
                  <a:pt x="5349" y="5117"/>
                  <a:pt x="5358" y="5095"/>
                </a:cubicBezTo>
                <a:cubicBezTo>
                  <a:pt x="5353" y="5123"/>
                  <a:pt x="5347" y="5151"/>
                  <a:pt x="5342" y="5179"/>
                </a:cubicBezTo>
                <a:cubicBezTo>
                  <a:pt x="5338" y="5203"/>
                  <a:pt x="5372" y="5221"/>
                  <a:pt x="5384" y="5196"/>
                </a:cubicBezTo>
                <a:cubicBezTo>
                  <a:pt x="5396" y="5174"/>
                  <a:pt x="5406" y="5152"/>
                  <a:pt x="5416" y="5129"/>
                </a:cubicBezTo>
                <a:cubicBezTo>
                  <a:pt x="5418" y="5142"/>
                  <a:pt x="5432" y="5149"/>
                  <a:pt x="5444" y="5147"/>
                </a:cubicBezTo>
                <a:cubicBezTo>
                  <a:pt x="5434" y="5164"/>
                  <a:pt x="5423" y="5180"/>
                  <a:pt x="5413" y="5196"/>
                </a:cubicBezTo>
                <a:moveTo>
                  <a:pt x="3582" y="2710"/>
                </a:moveTo>
                <a:cubicBezTo>
                  <a:pt x="3349" y="2782"/>
                  <a:pt x="3124" y="2881"/>
                  <a:pt x="2888" y="2946"/>
                </a:cubicBezTo>
                <a:cubicBezTo>
                  <a:pt x="2751" y="2984"/>
                  <a:pt x="2611" y="3012"/>
                  <a:pt x="2469" y="3026"/>
                </a:cubicBezTo>
                <a:lnTo>
                  <a:pt x="2467" y="3023"/>
                </a:lnTo>
                <a:cubicBezTo>
                  <a:pt x="2443" y="2991"/>
                  <a:pt x="2433" y="2951"/>
                  <a:pt x="2438" y="2912"/>
                </a:cubicBezTo>
                <a:cubicBezTo>
                  <a:pt x="2444" y="2868"/>
                  <a:pt x="2472" y="2827"/>
                  <a:pt x="2494" y="2789"/>
                </a:cubicBezTo>
                <a:cubicBezTo>
                  <a:pt x="2531" y="2727"/>
                  <a:pt x="2573" y="2666"/>
                  <a:pt x="2616" y="2608"/>
                </a:cubicBezTo>
                <a:cubicBezTo>
                  <a:pt x="2622" y="2602"/>
                  <a:pt x="2628" y="2597"/>
                  <a:pt x="2634" y="2593"/>
                </a:cubicBezTo>
                <a:cubicBezTo>
                  <a:pt x="2656" y="2578"/>
                  <a:pt x="2681" y="2569"/>
                  <a:pt x="2706" y="2562"/>
                </a:cubicBezTo>
                <a:lnTo>
                  <a:pt x="2710" y="2561"/>
                </a:lnTo>
                <a:cubicBezTo>
                  <a:pt x="2723" y="2560"/>
                  <a:pt x="2736" y="2558"/>
                  <a:pt x="2750" y="2558"/>
                </a:cubicBezTo>
                <a:cubicBezTo>
                  <a:pt x="2754" y="2558"/>
                  <a:pt x="2754" y="2554"/>
                  <a:pt x="2753" y="2552"/>
                </a:cubicBezTo>
                <a:lnTo>
                  <a:pt x="2754" y="2551"/>
                </a:lnTo>
                <a:cubicBezTo>
                  <a:pt x="2785" y="2548"/>
                  <a:pt x="2816" y="2546"/>
                  <a:pt x="2847" y="2547"/>
                </a:cubicBezTo>
                <a:cubicBezTo>
                  <a:pt x="2934" y="2548"/>
                  <a:pt x="3020" y="2557"/>
                  <a:pt x="3107" y="2564"/>
                </a:cubicBezTo>
                <a:cubicBezTo>
                  <a:pt x="3280" y="2577"/>
                  <a:pt x="3454" y="2586"/>
                  <a:pt x="3628" y="2598"/>
                </a:cubicBezTo>
                <a:cubicBezTo>
                  <a:pt x="3725" y="2605"/>
                  <a:pt x="3821" y="2612"/>
                  <a:pt x="3918" y="2618"/>
                </a:cubicBezTo>
                <a:lnTo>
                  <a:pt x="4023" y="2626"/>
                </a:lnTo>
                <a:cubicBezTo>
                  <a:pt x="3997" y="2628"/>
                  <a:pt x="3972" y="2629"/>
                  <a:pt x="3946" y="2632"/>
                </a:cubicBezTo>
                <a:cubicBezTo>
                  <a:pt x="3822" y="2646"/>
                  <a:pt x="3701" y="2674"/>
                  <a:pt x="3582" y="2710"/>
                </a:cubicBezTo>
                <a:moveTo>
                  <a:pt x="3398" y="2905"/>
                </a:moveTo>
                <a:cubicBezTo>
                  <a:pt x="3221" y="3039"/>
                  <a:pt x="3101" y="3228"/>
                  <a:pt x="2950" y="3387"/>
                </a:cubicBezTo>
                <a:cubicBezTo>
                  <a:pt x="2947" y="3387"/>
                  <a:pt x="2943" y="3388"/>
                  <a:pt x="2940" y="3391"/>
                </a:cubicBezTo>
                <a:cubicBezTo>
                  <a:pt x="2893" y="3434"/>
                  <a:pt x="2845" y="3478"/>
                  <a:pt x="2792" y="3513"/>
                </a:cubicBezTo>
                <a:cubicBezTo>
                  <a:pt x="2740" y="3547"/>
                  <a:pt x="2683" y="3574"/>
                  <a:pt x="2624" y="3593"/>
                </a:cubicBezTo>
                <a:cubicBezTo>
                  <a:pt x="2563" y="3612"/>
                  <a:pt x="2501" y="3624"/>
                  <a:pt x="2438" y="3628"/>
                </a:cubicBezTo>
                <a:cubicBezTo>
                  <a:pt x="2405" y="3630"/>
                  <a:pt x="2369" y="3633"/>
                  <a:pt x="2337" y="3626"/>
                </a:cubicBezTo>
                <a:cubicBezTo>
                  <a:pt x="2313" y="3621"/>
                  <a:pt x="2289" y="3606"/>
                  <a:pt x="2280" y="3584"/>
                </a:cubicBezTo>
                <a:cubicBezTo>
                  <a:pt x="2288" y="3563"/>
                  <a:pt x="2296" y="3543"/>
                  <a:pt x="2304" y="3522"/>
                </a:cubicBezTo>
                <a:cubicBezTo>
                  <a:pt x="2346" y="3439"/>
                  <a:pt x="2381" y="3353"/>
                  <a:pt x="2434" y="3277"/>
                </a:cubicBezTo>
                <a:cubicBezTo>
                  <a:pt x="2477" y="3224"/>
                  <a:pt x="2529" y="3178"/>
                  <a:pt x="2585" y="3139"/>
                </a:cubicBezTo>
                <a:cubicBezTo>
                  <a:pt x="2652" y="3099"/>
                  <a:pt x="2727" y="3072"/>
                  <a:pt x="2802" y="3047"/>
                </a:cubicBezTo>
                <a:cubicBezTo>
                  <a:pt x="2952" y="2998"/>
                  <a:pt x="3105" y="2954"/>
                  <a:pt x="3258" y="2913"/>
                </a:cubicBezTo>
                <a:cubicBezTo>
                  <a:pt x="3325" y="2894"/>
                  <a:pt x="3393" y="2878"/>
                  <a:pt x="3460" y="2862"/>
                </a:cubicBezTo>
                <a:cubicBezTo>
                  <a:pt x="3439" y="2876"/>
                  <a:pt x="3418" y="2890"/>
                  <a:pt x="3398" y="2905"/>
                </a:cubicBezTo>
                <a:moveTo>
                  <a:pt x="2223" y="3550"/>
                </a:moveTo>
                <a:cubicBezTo>
                  <a:pt x="2218" y="3562"/>
                  <a:pt x="2214" y="3574"/>
                  <a:pt x="2209" y="3586"/>
                </a:cubicBezTo>
                <a:cubicBezTo>
                  <a:pt x="2192" y="3610"/>
                  <a:pt x="2172" y="3631"/>
                  <a:pt x="2147" y="3645"/>
                </a:cubicBezTo>
                <a:cubicBezTo>
                  <a:pt x="2133" y="3652"/>
                  <a:pt x="2119" y="3656"/>
                  <a:pt x="2105" y="3658"/>
                </a:cubicBezTo>
                <a:cubicBezTo>
                  <a:pt x="2061" y="3654"/>
                  <a:pt x="2017" y="3649"/>
                  <a:pt x="1974" y="3641"/>
                </a:cubicBezTo>
                <a:cubicBezTo>
                  <a:pt x="1765" y="3606"/>
                  <a:pt x="1565" y="3535"/>
                  <a:pt x="1377" y="3441"/>
                </a:cubicBezTo>
                <a:cubicBezTo>
                  <a:pt x="1384" y="3434"/>
                  <a:pt x="1390" y="3426"/>
                  <a:pt x="1397" y="3419"/>
                </a:cubicBezTo>
                <a:cubicBezTo>
                  <a:pt x="1408" y="3406"/>
                  <a:pt x="1420" y="3394"/>
                  <a:pt x="1432" y="3382"/>
                </a:cubicBezTo>
                <a:cubicBezTo>
                  <a:pt x="1457" y="3358"/>
                  <a:pt x="1484" y="3334"/>
                  <a:pt x="1512" y="3313"/>
                </a:cubicBezTo>
                <a:cubicBezTo>
                  <a:pt x="1567" y="3271"/>
                  <a:pt x="1627" y="3236"/>
                  <a:pt x="1689" y="3207"/>
                </a:cubicBezTo>
                <a:cubicBezTo>
                  <a:pt x="1759" y="3175"/>
                  <a:pt x="1832" y="3150"/>
                  <a:pt x="1906" y="3129"/>
                </a:cubicBezTo>
                <a:cubicBezTo>
                  <a:pt x="1945" y="3119"/>
                  <a:pt x="1984" y="3109"/>
                  <a:pt x="2023" y="3100"/>
                </a:cubicBezTo>
                <a:cubicBezTo>
                  <a:pt x="2032" y="3098"/>
                  <a:pt x="2042" y="3096"/>
                  <a:pt x="2051" y="3094"/>
                </a:cubicBezTo>
                <a:cubicBezTo>
                  <a:pt x="2076" y="3097"/>
                  <a:pt x="2101" y="3100"/>
                  <a:pt x="2126" y="3101"/>
                </a:cubicBezTo>
                <a:cubicBezTo>
                  <a:pt x="2229" y="3109"/>
                  <a:pt x="2332" y="3107"/>
                  <a:pt x="2436" y="3098"/>
                </a:cubicBezTo>
                <a:cubicBezTo>
                  <a:pt x="2433" y="3120"/>
                  <a:pt x="2429" y="3141"/>
                  <a:pt x="2425" y="3162"/>
                </a:cubicBezTo>
                <a:cubicBezTo>
                  <a:pt x="2409" y="3180"/>
                  <a:pt x="2395" y="3199"/>
                  <a:pt x="2383" y="3221"/>
                </a:cubicBezTo>
                <a:cubicBezTo>
                  <a:pt x="2353" y="3276"/>
                  <a:pt x="2332" y="3335"/>
                  <a:pt x="2292" y="3384"/>
                </a:cubicBezTo>
                <a:cubicBezTo>
                  <a:pt x="2287" y="3389"/>
                  <a:pt x="2287" y="3396"/>
                  <a:pt x="2290" y="3401"/>
                </a:cubicBezTo>
                <a:cubicBezTo>
                  <a:pt x="2285" y="3411"/>
                  <a:pt x="2279" y="3421"/>
                  <a:pt x="2274" y="3432"/>
                </a:cubicBezTo>
                <a:cubicBezTo>
                  <a:pt x="2256" y="3471"/>
                  <a:pt x="2240" y="3511"/>
                  <a:pt x="2223" y="3550"/>
                </a:cubicBezTo>
                <a:moveTo>
                  <a:pt x="1327" y="3415"/>
                </a:moveTo>
                <a:cubicBezTo>
                  <a:pt x="1232" y="3365"/>
                  <a:pt x="1140" y="3309"/>
                  <a:pt x="1051" y="3248"/>
                </a:cubicBezTo>
                <a:cubicBezTo>
                  <a:pt x="984" y="3203"/>
                  <a:pt x="919" y="3155"/>
                  <a:pt x="855" y="3105"/>
                </a:cubicBezTo>
                <a:cubicBezTo>
                  <a:pt x="810" y="3069"/>
                  <a:pt x="764" y="3034"/>
                  <a:pt x="722" y="2994"/>
                </a:cubicBezTo>
                <a:cubicBezTo>
                  <a:pt x="825" y="2940"/>
                  <a:pt x="929" y="2894"/>
                  <a:pt x="1042" y="2863"/>
                </a:cubicBezTo>
                <a:cubicBezTo>
                  <a:pt x="1103" y="2847"/>
                  <a:pt x="1166" y="2834"/>
                  <a:pt x="1229" y="2825"/>
                </a:cubicBezTo>
                <a:cubicBezTo>
                  <a:pt x="1284" y="2817"/>
                  <a:pt x="1339" y="2813"/>
                  <a:pt x="1393" y="2805"/>
                </a:cubicBezTo>
                <a:cubicBezTo>
                  <a:pt x="1423" y="2845"/>
                  <a:pt x="1460" y="2881"/>
                  <a:pt x="1502" y="2911"/>
                </a:cubicBezTo>
                <a:cubicBezTo>
                  <a:pt x="1586" y="2972"/>
                  <a:pt x="1685" y="3011"/>
                  <a:pt x="1783" y="3040"/>
                </a:cubicBezTo>
                <a:cubicBezTo>
                  <a:pt x="1797" y="3044"/>
                  <a:pt x="1812" y="3048"/>
                  <a:pt x="1826" y="3051"/>
                </a:cubicBezTo>
                <a:cubicBezTo>
                  <a:pt x="1827" y="3057"/>
                  <a:pt x="1829" y="3063"/>
                  <a:pt x="1830" y="3069"/>
                </a:cubicBezTo>
                <a:cubicBezTo>
                  <a:pt x="1828" y="3074"/>
                  <a:pt x="1825" y="3078"/>
                  <a:pt x="1823" y="3081"/>
                </a:cubicBezTo>
                <a:cubicBezTo>
                  <a:pt x="1811" y="3093"/>
                  <a:pt x="1796" y="3101"/>
                  <a:pt x="1782" y="3109"/>
                </a:cubicBezTo>
                <a:cubicBezTo>
                  <a:pt x="1771" y="3115"/>
                  <a:pt x="1760" y="3122"/>
                  <a:pt x="1749" y="3129"/>
                </a:cubicBezTo>
                <a:cubicBezTo>
                  <a:pt x="1719" y="3140"/>
                  <a:pt x="1690" y="3152"/>
                  <a:pt x="1661" y="3165"/>
                </a:cubicBezTo>
                <a:cubicBezTo>
                  <a:pt x="1595" y="3195"/>
                  <a:pt x="1531" y="3231"/>
                  <a:pt x="1473" y="3274"/>
                </a:cubicBezTo>
                <a:cubicBezTo>
                  <a:pt x="1444" y="3295"/>
                  <a:pt x="1417" y="3317"/>
                  <a:pt x="1391" y="3342"/>
                </a:cubicBezTo>
                <a:cubicBezTo>
                  <a:pt x="1369" y="3362"/>
                  <a:pt x="1338" y="3386"/>
                  <a:pt x="1327" y="3415"/>
                </a:cubicBezTo>
                <a:moveTo>
                  <a:pt x="673" y="2942"/>
                </a:moveTo>
                <a:cubicBezTo>
                  <a:pt x="625" y="2885"/>
                  <a:pt x="589" y="2813"/>
                  <a:pt x="592" y="2737"/>
                </a:cubicBezTo>
                <a:cubicBezTo>
                  <a:pt x="595" y="2662"/>
                  <a:pt x="643" y="2609"/>
                  <a:pt x="702" y="2568"/>
                </a:cubicBezTo>
                <a:cubicBezTo>
                  <a:pt x="720" y="2555"/>
                  <a:pt x="739" y="2542"/>
                  <a:pt x="759" y="2530"/>
                </a:cubicBezTo>
                <a:cubicBezTo>
                  <a:pt x="763" y="2531"/>
                  <a:pt x="767" y="2532"/>
                  <a:pt x="771" y="2532"/>
                </a:cubicBezTo>
                <a:cubicBezTo>
                  <a:pt x="887" y="2550"/>
                  <a:pt x="1005" y="2554"/>
                  <a:pt x="1122" y="2540"/>
                </a:cubicBezTo>
                <a:cubicBezTo>
                  <a:pt x="1161" y="2535"/>
                  <a:pt x="1200" y="2528"/>
                  <a:pt x="1239" y="2520"/>
                </a:cubicBezTo>
                <a:cubicBezTo>
                  <a:pt x="1247" y="2524"/>
                  <a:pt x="1255" y="2530"/>
                  <a:pt x="1261" y="2536"/>
                </a:cubicBezTo>
                <a:cubicBezTo>
                  <a:pt x="1269" y="2543"/>
                  <a:pt x="1275" y="2552"/>
                  <a:pt x="1281" y="2561"/>
                </a:cubicBezTo>
                <a:cubicBezTo>
                  <a:pt x="1286" y="2592"/>
                  <a:pt x="1291" y="2622"/>
                  <a:pt x="1294" y="2652"/>
                </a:cubicBezTo>
                <a:cubicBezTo>
                  <a:pt x="1298" y="2681"/>
                  <a:pt x="1301" y="2718"/>
                  <a:pt x="1277" y="2740"/>
                </a:cubicBezTo>
                <a:cubicBezTo>
                  <a:pt x="1264" y="2751"/>
                  <a:pt x="1247" y="2757"/>
                  <a:pt x="1231" y="2763"/>
                </a:cubicBezTo>
                <a:cubicBezTo>
                  <a:pt x="1216" y="2768"/>
                  <a:pt x="1202" y="2774"/>
                  <a:pt x="1187" y="2779"/>
                </a:cubicBezTo>
                <a:cubicBezTo>
                  <a:pt x="1133" y="2788"/>
                  <a:pt x="1079" y="2800"/>
                  <a:pt x="1028" y="2814"/>
                </a:cubicBezTo>
                <a:cubicBezTo>
                  <a:pt x="910" y="2846"/>
                  <a:pt x="792" y="2893"/>
                  <a:pt x="688" y="2957"/>
                </a:cubicBezTo>
                <a:cubicBezTo>
                  <a:pt x="683" y="2952"/>
                  <a:pt x="678" y="2947"/>
                  <a:pt x="673" y="2942"/>
                </a:cubicBezTo>
                <a:moveTo>
                  <a:pt x="611" y="2426"/>
                </a:moveTo>
                <a:cubicBezTo>
                  <a:pt x="510" y="2394"/>
                  <a:pt x="417" y="2348"/>
                  <a:pt x="352" y="2262"/>
                </a:cubicBezTo>
                <a:cubicBezTo>
                  <a:pt x="341" y="2247"/>
                  <a:pt x="331" y="2232"/>
                  <a:pt x="321" y="2216"/>
                </a:cubicBezTo>
                <a:lnTo>
                  <a:pt x="322" y="2214"/>
                </a:lnTo>
                <a:cubicBezTo>
                  <a:pt x="322" y="2179"/>
                  <a:pt x="324" y="2145"/>
                  <a:pt x="331" y="2111"/>
                </a:cubicBezTo>
                <a:cubicBezTo>
                  <a:pt x="334" y="2097"/>
                  <a:pt x="338" y="2082"/>
                  <a:pt x="342" y="2068"/>
                </a:cubicBezTo>
                <a:lnTo>
                  <a:pt x="345" y="2064"/>
                </a:lnTo>
                <a:cubicBezTo>
                  <a:pt x="359" y="2045"/>
                  <a:pt x="373" y="2027"/>
                  <a:pt x="391" y="2010"/>
                </a:cubicBezTo>
                <a:cubicBezTo>
                  <a:pt x="400" y="2002"/>
                  <a:pt x="409" y="1991"/>
                  <a:pt x="419" y="1985"/>
                </a:cubicBezTo>
                <a:cubicBezTo>
                  <a:pt x="429" y="1978"/>
                  <a:pt x="440" y="1976"/>
                  <a:pt x="449" y="1968"/>
                </a:cubicBezTo>
                <a:lnTo>
                  <a:pt x="449" y="1963"/>
                </a:lnTo>
                <a:cubicBezTo>
                  <a:pt x="485" y="1943"/>
                  <a:pt x="523" y="1926"/>
                  <a:pt x="560" y="1910"/>
                </a:cubicBezTo>
                <a:cubicBezTo>
                  <a:pt x="688" y="1854"/>
                  <a:pt x="819" y="1810"/>
                  <a:pt x="952" y="1768"/>
                </a:cubicBezTo>
                <a:cubicBezTo>
                  <a:pt x="1011" y="1778"/>
                  <a:pt x="1070" y="1792"/>
                  <a:pt x="1126" y="1812"/>
                </a:cubicBezTo>
                <a:cubicBezTo>
                  <a:pt x="1195" y="1837"/>
                  <a:pt x="1261" y="1867"/>
                  <a:pt x="1328" y="1896"/>
                </a:cubicBezTo>
                <a:cubicBezTo>
                  <a:pt x="1397" y="1951"/>
                  <a:pt x="1467" y="2004"/>
                  <a:pt x="1538" y="2057"/>
                </a:cubicBezTo>
                <a:cubicBezTo>
                  <a:pt x="1641" y="2132"/>
                  <a:pt x="1745" y="2212"/>
                  <a:pt x="1863" y="2262"/>
                </a:cubicBezTo>
                <a:cubicBezTo>
                  <a:pt x="1787" y="2264"/>
                  <a:pt x="1712" y="2267"/>
                  <a:pt x="1637" y="2283"/>
                </a:cubicBezTo>
                <a:cubicBezTo>
                  <a:pt x="1571" y="2297"/>
                  <a:pt x="1507" y="2320"/>
                  <a:pt x="1447" y="2351"/>
                </a:cubicBezTo>
                <a:cubicBezTo>
                  <a:pt x="1394" y="2378"/>
                  <a:pt x="1344" y="2411"/>
                  <a:pt x="1299" y="2450"/>
                </a:cubicBezTo>
                <a:cubicBezTo>
                  <a:pt x="1293" y="2447"/>
                  <a:pt x="1286" y="2445"/>
                  <a:pt x="1278" y="2447"/>
                </a:cubicBezTo>
                <a:cubicBezTo>
                  <a:pt x="1253" y="2452"/>
                  <a:pt x="1228" y="2457"/>
                  <a:pt x="1202" y="2461"/>
                </a:cubicBezTo>
                <a:cubicBezTo>
                  <a:pt x="1190" y="2461"/>
                  <a:pt x="1177" y="2462"/>
                  <a:pt x="1165" y="2466"/>
                </a:cubicBezTo>
                <a:cubicBezTo>
                  <a:pt x="979" y="2491"/>
                  <a:pt x="791" y="2481"/>
                  <a:pt x="611" y="2426"/>
                </a:cubicBezTo>
                <a:moveTo>
                  <a:pt x="199" y="1976"/>
                </a:moveTo>
                <a:cubicBezTo>
                  <a:pt x="174" y="1919"/>
                  <a:pt x="152" y="1859"/>
                  <a:pt x="133" y="1798"/>
                </a:cubicBezTo>
                <a:cubicBezTo>
                  <a:pt x="169" y="1790"/>
                  <a:pt x="206" y="1783"/>
                  <a:pt x="242" y="1777"/>
                </a:cubicBezTo>
                <a:cubicBezTo>
                  <a:pt x="254" y="1778"/>
                  <a:pt x="265" y="1778"/>
                  <a:pt x="277" y="1778"/>
                </a:cubicBezTo>
                <a:cubicBezTo>
                  <a:pt x="295" y="1779"/>
                  <a:pt x="316" y="1781"/>
                  <a:pt x="331" y="1770"/>
                </a:cubicBezTo>
                <a:lnTo>
                  <a:pt x="335" y="1765"/>
                </a:lnTo>
                <a:cubicBezTo>
                  <a:pt x="431" y="1753"/>
                  <a:pt x="527" y="1747"/>
                  <a:pt x="625" y="1747"/>
                </a:cubicBezTo>
                <a:cubicBezTo>
                  <a:pt x="717" y="1747"/>
                  <a:pt x="814" y="1750"/>
                  <a:pt x="909" y="1762"/>
                </a:cubicBezTo>
                <a:cubicBezTo>
                  <a:pt x="780" y="1795"/>
                  <a:pt x="655" y="1842"/>
                  <a:pt x="534" y="1897"/>
                </a:cubicBezTo>
                <a:cubicBezTo>
                  <a:pt x="501" y="1912"/>
                  <a:pt x="469" y="1927"/>
                  <a:pt x="437" y="1943"/>
                </a:cubicBezTo>
                <a:cubicBezTo>
                  <a:pt x="407" y="1957"/>
                  <a:pt x="376" y="1972"/>
                  <a:pt x="350" y="1992"/>
                </a:cubicBezTo>
                <a:cubicBezTo>
                  <a:pt x="310" y="2023"/>
                  <a:pt x="280" y="2061"/>
                  <a:pt x="258" y="2105"/>
                </a:cubicBezTo>
                <a:cubicBezTo>
                  <a:pt x="237" y="2062"/>
                  <a:pt x="217" y="2019"/>
                  <a:pt x="199" y="1976"/>
                </a:cubicBezTo>
                <a:moveTo>
                  <a:pt x="111" y="1722"/>
                </a:moveTo>
                <a:cubicBezTo>
                  <a:pt x="78" y="1595"/>
                  <a:pt x="61" y="1464"/>
                  <a:pt x="70" y="1333"/>
                </a:cubicBezTo>
                <a:cubicBezTo>
                  <a:pt x="73" y="1286"/>
                  <a:pt x="77" y="1234"/>
                  <a:pt x="97" y="1191"/>
                </a:cubicBezTo>
                <a:cubicBezTo>
                  <a:pt x="114" y="1156"/>
                  <a:pt x="141" y="1135"/>
                  <a:pt x="174" y="1123"/>
                </a:cubicBezTo>
                <a:cubicBezTo>
                  <a:pt x="229" y="1115"/>
                  <a:pt x="285" y="1111"/>
                  <a:pt x="339" y="1116"/>
                </a:cubicBezTo>
                <a:cubicBezTo>
                  <a:pt x="409" y="1122"/>
                  <a:pt x="472" y="1151"/>
                  <a:pt x="528" y="1191"/>
                </a:cubicBezTo>
                <a:cubicBezTo>
                  <a:pt x="582" y="1231"/>
                  <a:pt x="630" y="1279"/>
                  <a:pt x="677" y="1326"/>
                </a:cubicBezTo>
                <a:cubicBezTo>
                  <a:pt x="730" y="1379"/>
                  <a:pt x="784" y="1430"/>
                  <a:pt x="839" y="1481"/>
                </a:cubicBezTo>
                <a:cubicBezTo>
                  <a:pt x="976" y="1608"/>
                  <a:pt x="1118" y="1729"/>
                  <a:pt x="1264" y="1845"/>
                </a:cubicBezTo>
                <a:cubicBezTo>
                  <a:pt x="1153" y="1796"/>
                  <a:pt x="1039" y="1752"/>
                  <a:pt x="918" y="1735"/>
                </a:cubicBezTo>
                <a:cubicBezTo>
                  <a:pt x="746" y="1711"/>
                  <a:pt x="571" y="1712"/>
                  <a:pt x="399" y="1727"/>
                </a:cubicBezTo>
                <a:cubicBezTo>
                  <a:pt x="349" y="1731"/>
                  <a:pt x="300" y="1737"/>
                  <a:pt x="250" y="1743"/>
                </a:cubicBezTo>
                <a:cubicBezTo>
                  <a:pt x="240" y="1743"/>
                  <a:pt x="231" y="1742"/>
                  <a:pt x="221" y="1741"/>
                </a:cubicBezTo>
                <a:cubicBezTo>
                  <a:pt x="205" y="1740"/>
                  <a:pt x="189" y="1740"/>
                  <a:pt x="173" y="1739"/>
                </a:cubicBezTo>
                <a:cubicBezTo>
                  <a:pt x="158" y="1735"/>
                  <a:pt x="143" y="1730"/>
                  <a:pt x="128" y="1727"/>
                </a:cubicBezTo>
                <a:cubicBezTo>
                  <a:pt x="123" y="1725"/>
                  <a:pt x="117" y="1723"/>
                  <a:pt x="111" y="1722"/>
                </a:cubicBezTo>
                <a:moveTo>
                  <a:pt x="532" y="1073"/>
                </a:moveTo>
                <a:cubicBezTo>
                  <a:pt x="691" y="1066"/>
                  <a:pt x="848" y="1077"/>
                  <a:pt x="1005" y="1100"/>
                </a:cubicBezTo>
                <a:lnTo>
                  <a:pt x="1005" y="1101"/>
                </a:lnTo>
                <a:cubicBezTo>
                  <a:pt x="1035" y="1130"/>
                  <a:pt x="1074" y="1153"/>
                  <a:pt x="1109" y="1174"/>
                </a:cubicBezTo>
                <a:cubicBezTo>
                  <a:pt x="1147" y="1196"/>
                  <a:pt x="1186" y="1215"/>
                  <a:pt x="1225" y="1234"/>
                </a:cubicBezTo>
                <a:cubicBezTo>
                  <a:pt x="1240" y="1241"/>
                  <a:pt x="1255" y="1248"/>
                  <a:pt x="1270" y="1255"/>
                </a:cubicBezTo>
                <a:lnTo>
                  <a:pt x="1273" y="1257"/>
                </a:lnTo>
                <a:lnTo>
                  <a:pt x="1275" y="1257"/>
                </a:lnTo>
                <a:cubicBezTo>
                  <a:pt x="1297" y="1267"/>
                  <a:pt x="1318" y="1278"/>
                  <a:pt x="1340" y="1289"/>
                </a:cubicBezTo>
                <a:cubicBezTo>
                  <a:pt x="1379" y="1309"/>
                  <a:pt x="1416" y="1334"/>
                  <a:pt x="1456" y="1354"/>
                </a:cubicBezTo>
                <a:lnTo>
                  <a:pt x="1458" y="1354"/>
                </a:lnTo>
                <a:cubicBezTo>
                  <a:pt x="1537" y="1423"/>
                  <a:pt x="1616" y="1492"/>
                  <a:pt x="1697" y="1558"/>
                </a:cubicBezTo>
                <a:cubicBezTo>
                  <a:pt x="1857" y="1687"/>
                  <a:pt x="2023" y="1810"/>
                  <a:pt x="2216" y="1885"/>
                </a:cubicBezTo>
                <a:cubicBezTo>
                  <a:pt x="2231" y="1891"/>
                  <a:pt x="2247" y="1896"/>
                  <a:pt x="2263" y="1901"/>
                </a:cubicBezTo>
                <a:cubicBezTo>
                  <a:pt x="2253" y="1900"/>
                  <a:pt x="2243" y="1899"/>
                  <a:pt x="2234" y="1899"/>
                </a:cubicBezTo>
                <a:cubicBezTo>
                  <a:pt x="2154" y="1896"/>
                  <a:pt x="2074" y="1908"/>
                  <a:pt x="1996" y="1923"/>
                </a:cubicBezTo>
                <a:cubicBezTo>
                  <a:pt x="1918" y="1938"/>
                  <a:pt x="1841" y="1960"/>
                  <a:pt x="1765" y="1984"/>
                </a:cubicBezTo>
                <a:cubicBezTo>
                  <a:pt x="1728" y="1996"/>
                  <a:pt x="1689" y="2009"/>
                  <a:pt x="1650" y="2010"/>
                </a:cubicBezTo>
                <a:cubicBezTo>
                  <a:pt x="1614" y="2011"/>
                  <a:pt x="1584" y="2000"/>
                  <a:pt x="1554" y="1983"/>
                </a:cubicBezTo>
                <a:cubicBezTo>
                  <a:pt x="1337" y="1821"/>
                  <a:pt x="1128" y="1649"/>
                  <a:pt x="925" y="1469"/>
                </a:cubicBezTo>
                <a:cubicBezTo>
                  <a:pt x="869" y="1419"/>
                  <a:pt x="814" y="1368"/>
                  <a:pt x="759" y="1317"/>
                </a:cubicBezTo>
                <a:cubicBezTo>
                  <a:pt x="710" y="1269"/>
                  <a:pt x="660" y="1220"/>
                  <a:pt x="606" y="1177"/>
                </a:cubicBezTo>
                <a:cubicBezTo>
                  <a:pt x="555" y="1136"/>
                  <a:pt x="499" y="1101"/>
                  <a:pt x="435" y="1083"/>
                </a:cubicBezTo>
                <a:cubicBezTo>
                  <a:pt x="431" y="1082"/>
                  <a:pt x="426" y="1081"/>
                  <a:pt x="421" y="1080"/>
                </a:cubicBezTo>
                <a:cubicBezTo>
                  <a:pt x="459" y="1077"/>
                  <a:pt x="496" y="1074"/>
                  <a:pt x="532" y="1073"/>
                </a:cubicBezTo>
                <a:moveTo>
                  <a:pt x="1866" y="1335"/>
                </a:moveTo>
                <a:cubicBezTo>
                  <a:pt x="2284" y="1491"/>
                  <a:pt x="2691" y="1678"/>
                  <a:pt x="3085" y="1888"/>
                </a:cubicBezTo>
                <a:cubicBezTo>
                  <a:pt x="3181" y="1939"/>
                  <a:pt x="3276" y="1991"/>
                  <a:pt x="3370" y="2045"/>
                </a:cubicBezTo>
                <a:cubicBezTo>
                  <a:pt x="3374" y="2049"/>
                  <a:pt x="3379" y="2052"/>
                  <a:pt x="3384" y="2053"/>
                </a:cubicBezTo>
                <a:cubicBezTo>
                  <a:pt x="3478" y="2107"/>
                  <a:pt x="3572" y="2163"/>
                  <a:pt x="3664" y="2220"/>
                </a:cubicBezTo>
                <a:cubicBezTo>
                  <a:pt x="3749" y="2272"/>
                  <a:pt x="3832" y="2325"/>
                  <a:pt x="3915" y="2379"/>
                </a:cubicBezTo>
                <a:cubicBezTo>
                  <a:pt x="3818" y="2339"/>
                  <a:pt x="3721" y="2301"/>
                  <a:pt x="3623" y="2264"/>
                </a:cubicBezTo>
                <a:cubicBezTo>
                  <a:pt x="3414" y="2186"/>
                  <a:pt x="3200" y="2118"/>
                  <a:pt x="2985" y="2057"/>
                </a:cubicBezTo>
                <a:cubicBezTo>
                  <a:pt x="2877" y="2026"/>
                  <a:pt x="2767" y="1997"/>
                  <a:pt x="2657" y="1970"/>
                </a:cubicBezTo>
                <a:cubicBezTo>
                  <a:pt x="2547" y="1943"/>
                  <a:pt x="2435" y="1921"/>
                  <a:pt x="2326" y="1887"/>
                </a:cubicBezTo>
                <a:cubicBezTo>
                  <a:pt x="2126" y="1824"/>
                  <a:pt x="1947" y="1715"/>
                  <a:pt x="1781" y="1590"/>
                </a:cubicBezTo>
                <a:cubicBezTo>
                  <a:pt x="1688" y="1519"/>
                  <a:pt x="1600" y="1442"/>
                  <a:pt x="1511" y="1365"/>
                </a:cubicBezTo>
                <a:cubicBezTo>
                  <a:pt x="1467" y="1327"/>
                  <a:pt x="1423" y="1289"/>
                  <a:pt x="1381" y="1248"/>
                </a:cubicBezTo>
                <a:cubicBezTo>
                  <a:pt x="1351" y="1218"/>
                  <a:pt x="1323" y="1187"/>
                  <a:pt x="1295" y="1156"/>
                </a:cubicBezTo>
                <a:cubicBezTo>
                  <a:pt x="1489" y="1203"/>
                  <a:pt x="1680" y="1266"/>
                  <a:pt x="1866" y="1335"/>
                </a:cubicBezTo>
                <a:moveTo>
                  <a:pt x="3403" y="2355"/>
                </a:moveTo>
                <a:cubicBezTo>
                  <a:pt x="3097" y="2301"/>
                  <a:pt x="2786" y="2269"/>
                  <a:pt x="2475" y="2258"/>
                </a:cubicBezTo>
                <a:cubicBezTo>
                  <a:pt x="2399" y="2255"/>
                  <a:pt x="2323" y="2254"/>
                  <a:pt x="2246" y="2254"/>
                </a:cubicBezTo>
                <a:cubicBezTo>
                  <a:pt x="2170" y="2253"/>
                  <a:pt x="2093" y="2252"/>
                  <a:pt x="2018" y="2238"/>
                </a:cubicBezTo>
                <a:cubicBezTo>
                  <a:pt x="1897" y="2216"/>
                  <a:pt x="1794" y="2154"/>
                  <a:pt x="1694" y="2085"/>
                </a:cubicBezTo>
                <a:lnTo>
                  <a:pt x="1698" y="2081"/>
                </a:lnTo>
                <a:lnTo>
                  <a:pt x="1700" y="2080"/>
                </a:lnTo>
                <a:cubicBezTo>
                  <a:pt x="1708" y="2077"/>
                  <a:pt x="1713" y="2070"/>
                  <a:pt x="1715" y="2063"/>
                </a:cubicBezTo>
                <a:cubicBezTo>
                  <a:pt x="1744" y="2036"/>
                  <a:pt x="1781" y="2019"/>
                  <a:pt x="1820" y="2007"/>
                </a:cubicBezTo>
                <a:cubicBezTo>
                  <a:pt x="1886" y="1986"/>
                  <a:pt x="1954" y="1972"/>
                  <a:pt x="2022" y="1961"/>
                </a:cubicBezTo>
                <a:cubicBezTo>
                  <a:pt x="2093" y="1950"/>
                  <a:pt x="2164" y="1943"/>
                  <a:pt x="2236" y="1941"/>
                </a:cubicBezTo>
                <a:cubicBezTo>
                  <a:pt x="2266" y="1941"/>
                  <a:pt x="2297" y="1941"/>
                  <a:pt x="2327" y="1943"/>
                </a:cubicBezTo>
                <a:lnTo>
                  <a:pt x="2328" y="1943"/>
                </a:lnTo>
                <a:cubicBezTo>
                  <a:pt x="2350" y="1946"/>
                  <a:pt x="2372" y="1951"/>
                  <a:pt x="2394" y="1954"/>
                </a:cubicBezTo>
                <a:cubicBezTo>
                  <a:pt x="2414" y="1957"/>
                  <a:pt x="2436" y="1962"/>
                  <a:pt x="2456" y="1959"/>
                </a:cubicBezTo>
                <a:lnTo>
                  <a:pt x="2460" y="1956"/>
                </a:lnTo>
                <a:cubicBezTo>
                  <a:pt x="2489" y="1963"/>
                  <a:pt x="2517" y="1970"/>
                  <a:pt x="2546" y="1976"/>
                </a:cubicBezTo>
                <a:cubicBezTo>
                  <a:pt x="2656" y="2002"/>
                  <a:pt x="2766" y="2031"/>
                  <a:pt x="2875" y="2062"/>
                </a:cubicBezTo>
                <a:cubicBezTo>
                  <a:pt x="3093" y="2123"/>
                  <a:pt x="3307" y="2195"/>
                  <a:pt x="3520" y="2274"/>
                </a:cubicBezTo>
                <a:cubicBezTo>
                  <a:pt x="3638" y="2318"/>
                  <a:pt x="3755" y="2365"/>
                  <a:pt x="3871" y="2414"/>
                </a:cubicBezTo>
                <a:cubicBezTo>
                  <a:pt x="3947" y="2446"/>
                  <a:pt x="4022" y="2482"/>
                  <a:pt x="4097" y="2516"/>
                </a:cubicBezTo>
                <a:cubicBezTo>
                  <a:pt x="3869" y="2450"/>
                  <a:pt x="3637" y="2396"/>
                  <a:pt x="3403" y="2355"/>
                </a:cubicBezTo>
                <a:moveTo>
                  <a:pt x="2458" y="2526"/>
                </a:moveTo>
                <a:cubicBezTo>
                  <a:pt x="2360" y="2520"/>
                  <a:pt x="2263" y="2512"/>
                  <a:pt x="2166" y="2503"/>
                </a:cubicBezTo>
                <a:cubicBezTo>
                  <a:pt x="2071" y="2494"/>
                  <a:pt x="1975" y="2483"/>
                  <a:pt x="1880" y="2471"/>
                </a:cubicBezTo>
                <a:cubicBezTo>
                  <a:pt x="1787" y="2461"/>
                  <a:pt x="1693" y="2452"/>
                  <a:pt x="1599" y="2459"/>
                </a:cubicBezTo>
                <a:cubicBezTo>
                  <a:pt x="1505" y="2465"/>
                  <a:pt x="1412" y="2482"/>
                  <a:pt x="1329" y="2527"/>
                </a:cubicBezTo>
                <a:lnTo>
                  <a:pt x="1329" y="2527"/>
                </a:lnTo>
                <a:lnTo>
                  <a:pt x="1328" y="2525"/>
                </a:lnTo>
                <a:lnTo>
                  <a:pt x="1328" y="2525"/>
                </a:lnTo>
                <a:lnTo>
                  <a:pt x="1326" y="2519"/>
                </a:lnTo>
                <a:lnTo>
                  <a:pt x="1324" y="2517"/>
                </a:lnTo>
                <a:cubicBezTo>
                  <a:pt x="1413" y="2436"/>
                  <a:pt x="1519" y="2375"/>
                  <a:pt x="1636" y="2343"/>
                </a:cubicBezTo>
                <a:cubicBezTo>
                  <a:pt x="1706" y="2324"/>
                  <a:pt x="1779" y="2316"/>
                  <a:pt x="1852" y="2313"/>
                </a:cubicBezTo>
                <a:cubicBezTo>
                  <a:pt x="1907" y="2310"/>
                  <a:pt x="1963" y="2308"/>
                  <a:pt x="2018" y="2307"/>
                </a:cubicBezTo>
                <a:cubicBezTo>
                  <a:pt x="2129" y="2326"/>
                  <a:pt x="2245" y="2321"/>
                  <a:pt x="2356" y="2323"/>
                </a:cubicBezTo>
                <a:cubicBezTo>
                  <a:pt x="2664" y="2329"/>
                  <a:pt x="2971" y="2355"/>
                  <a:pt x="3275" y="2403"/>
                </a:cubicBezTo>
                <a:cubicBezTo>
                  <a:pt x="3523" y="2442"/>
                  <a:pt x="3769" y="2495"/>
                  <a:pt x="4011" y="2562"/>
                </a:cubicBezTo>
                <a:cubicBezTo>
                  <a:pt x="3921" y="2563"/>
                  <a:pt x="3832" y="2564"/>
                  <a:pt x="3743" y="2563"/>
                </a:cubicBezTo>
                <a:cubicBezTo>
                  <a:pt x="3614" y="2561"/>
                  <a:pt x="3486" y="2554"/>
                  <a:pt x="3358" y="2550"/>
                </a:cubicBezTo>
                <a:cubicBezTo>
                  <a:pt x="3293" y="2545"/>
                  <a:pt x="3227" y="2539"/>
                  <a:pt x="3162" y="2535"/>
                </a:cubicBezTo>
                <a:cubicBezTo>
                  <a:pt x="3075" y="2529"/>
                  <a:pt x="2988" y="2522"/>
                  <a:pt x="2901" y="2518"/>
                </a:cubicBezTo>
                <a:cubicBezTo>
                  <a:pt x="2817" y="2514"/>
                  <a:pt x="2731" y="2516"/>
                  <a:pt x="2649" y="2531"/>
                </a:cubicBezTo>
                <a:cubicBezTo>
                  <a:pt x="2641" y="2533"/>
                  <a:pt x="2633" y="2535"/>
                  <a:pt x="2626" y="2536"/>
                </a:cubicBezTo>
                <a:cubicBezTo>
                  <a:pt x="2619" y="2536"/>
                  <a:pt x="2612" y="2536"/>
                  <a:pt x="2606" y="2535"/>
                </a:cubicBezTo>
                <a:cubicBezTo>
                  <a:pt x="2556" y="2533"/>
                  <a:pt x="2507" y="2530"/>
                  <a:pt x="2458" y="2526"/>
                </a:cubicBezTo>
                <a:moveTo>
                  <a:pt x="1662" y="2923"/>
                </a:moveTo>
                <a:cubicBezTo>
                  <a:pt x="1622" y="2905"/>
                  <a:pt x="1584" y="2885"/>
                  <a:pt x="1548" y="2860"/>
                </a:cubicBezTo>
                <a:cubicBezTo>
                  <a:pt x="1504" y="2830"/>
                  <a:pt x="1463" y="2793"/>
                  <a:pt x="1433" y="2749"/>
                </a:cubicBezTo>
                <a:cubicBezTo>
                  <a:pt x="1407" y="2712"/>
                  <a:pt x="1392" y="2671"/>
                  <a:pt x="1376" y="2630"/>
                </a:cubicBezTo>
                <a:cubicBezTo>
                  <a:pt x="1382" y="2613"/>
                  <a:pt x="1390" y="2598"/>
                  <a:pt x="1401" y="2582"/>
                </a:cubicBezTo>
                <a:cubicBezTo>
                  <a:pt x="1409" y="2571"/>
                  <a:pt x="1417" y="2561"/>
                  <a:pt x="1427" y="2550"/>
                </a:cubicBezTo>
                <a:cubicBezTo>
                  <a:pt x="1438" y="2539"/>
                  <a:pt x="1449" y="2530"/>
                  <a:pt x="1462" y="2523"/>
                </a:cubicBezTo>
                <a:lnTo>
                  <a:pt x="1466" y="2519"/>
                </a:lnTo>
                <a:cubicBezTo>
                  <a:pt x="1506" y="2507"/>
                  <a:pt x="1547" y="2499"/>
                  <a:pt x="1588" y="2495"/>
                </a:cubicBezTo>
                <a:cubicBezTo>
                  <a:pt x="1680" y="2488"/>
                  <a:pt x="1772" y="2495"/>
                  <a:pt x="1863" y="2505"/>
                </a:cubicBezTo>
                <a:cubicBezTo>
                  <a:pt x="2051" y="2524"/>
                  <a:pt x="2239" y="2544"/>
                  <a:pt x="2428" y="2554"/>
                </a:cubicBezTo>
                <a:cubicBezTo>
                  <a:pt x="2462" y="2556"/>
                  <a:pt x="2496" y="2558"/>
                  <a:pt x="2530" y="2559"/>
                </a:cubicBezTo>
                <a:cubicBezTo>
                  <a:pt x="2405" y="2592"/>
                  <a:pt x="2283" y="2639"/>
                  <a:pt x="2165" y="2688"/>
                </a:cubicBezTo>
                <a:cubicBezTo>
                  <a:pt x="2080" y="2724"/>
                  <a:pt x="1996" y="2763"/>
                  <a:pt x="1913" y="2803"/>
                </a:cubicBezTo>
                <a:cubicBezTo>
                  <a:pt x="1829" y="2843"/>
                  <a:pt x="1745" y="2882"/>
                  <a:pt x="1662" y="2923"/>
                </a:cubicBezTo>
                <a:moveTo>
                  <a:pt x="1902" y="2856"/>
                </a:moveTo>
                <a:cubicBezTo>
                  <a:pt x="1976" y="2820"/>
                  <a:pt x="2050" y="2784"/>
                  <a:pt x="2126" y="2751"/>
                </a:cubicBezTo>
                <a:cubicBezTo>
                  <a:pt x="2277" y="2683"/>
                  <a:pt x="2432" y="2621"/>
                  <a:pt x="2593" y="2580"/>
                </a:cubicBezTo>
                <a:lnTo>
                  <a:pt x="2597" y="2579"/>
                </a:lnTo>
                <a:cubicBezTo>
                  <a:pt x="2558" y="2613"/>
                  <a:pt x="2531" y="2660"/>
                  <a:pt x="2502" y="2703"/>
                </a:cubicBezTo>
                <a:cubicBezTo>
                  <a:pt x="2464" y="2759"/>
                  <a:pt x="2429" y="2816"/>
                  <a:pt x="2393" y="2874"/>
                </a:cubicBezTo>
                <a:cubicBezTo>
                  <a:pt x="2375" y="2902"/>
                  <a:pt x="2358" y="2931"/>
                  <a:pt x="2341" y="2959"/>
                </a:cubicBezTo>
                <a:cubicBezTo>
                  <a:pt x="2328" y="2982"/>
                  <a:pt x="2304" y="3010"/>
                  <a:pt x="2302" y="3037"/>
                </a:cubicBezTo>
                <a:cubicBezTo>
                  <a:pt x="2264" y="3038"/>
                  <a:pt x="2226" y="3038"/>
                  <a:pt x="2187" y="3037"/>
                </a:cubicBezTo>
                <a:cubicBezTo>
                  <a:pt x="2070" y="3032"/>
                  <a:pt x="1953" y="3015"/>
                  <a:pt x="1839" y="2985"/>
                </a:cubicBezTo>
                <a:cubicBezTo>
                  <a:pt x="1800" y="2974"/>
                  <a:pt x="1762" y="2963"/>
                  <a:pt x="1724" y="2949"/>
                </a:cubicBezTo>
                <a:cubicBezTo>
                  <a:pt x="1783" y="2917"/>
                  <a:pt x="1842" y="2885"/>
                  <a:pt x="1902" y="2856"/>
                </a:cubicBezTo>
                <a:moveTo>
                  <a:pt x="3502" y="1871"/>
                </a:moveTo>
                <a:cubicBezTo>
                  <a:pt x="3551" y="1853"/>
                  <a:pt x="3597" y="1828"/>
                  <a:pt x="3645" y="1810"/>
                </a:cubicBezTo>
                <a:cubicBezTo>
                  <a:pt x="3709" y="1786"/>
                  <a:pt x="3774" y="1764"/>
                  <a:pt x="3839" y="1747"/>
                </a:cubicBezTo>
                <a:cubicBezTo>
                  <a:pt x="3958" y="1715"/>
                  <a:pt x="4081" y="1696"/>
                  <a:pt x="4203" y="1690"/>
                </a:cubicBezTo>
                <a:cubicBezTo>
                  <a:pt x="4214" y="1714"/>
                  <a:pt x="4232" y="1735"/>
                  <a:pt x="4246" y="1755"/>
                </a:cubicBezTo>
                <a:cubicBezTo>
                  <a:pt x="4268" y="1787"/>
                  <a:pt x="4290" y="1819"/>
                  <a:pt x="4313" y="1851"/>
                </a:cubicBezTo>
                <a:cubicBezTo>
                  <a:pt x="4331" y="1877"/>
                  <a:pt x="4351" y="1922"/>
                  <a:pt x="4384" y="1930"/>
                </a:cubicBezTo>
                <a:cubicBezTo>
                  <a:pt x="4423" y="1939"/>
                  <a:pt x="4445" y="1903"/>
                  <a:pt x="4461" y="1875"/>
                </a:cubicBezTo>
                <a:cubicBezTo>
                  <a:pt x="4482" y="1840"/>
                  <a:pt x="4503" y="1805"/>
                  <a:pt x="4524" y="1769"/>
                </a:cubicBezTo>
                <a:cubicBezTo>
                  <a:pt x="4539" y="1745"/>
                  <a:pt x="4558" y="1719"/>
                  <a:pt x="4566" y="1691"/>
                </a:cubicBezTo>
                <a:cubicBezTo>
                  <a:pt x="4687" y="1697"/>
                  <a:pt x="4808" y="1715"/>
                  <a:pt x="4925" y="1747"/>
                </a:cubicBezTo>
                <a:cubicBezTo>
                  <a:pt x="4991" y="1764"/>
                  <a:pt x="5056" y="1786"/>
                  <a:pt x="5119" y="1810"/>
                </a:cubicBezTo>
                <a:cubicBezTo>
                  <a:pt x="5167" y="1828"/>
                  <a:pt x="5214" y="1853"/>
                  <a:pt x="5262" y="1871"/>
                </a:cubicBezTo>
                <a:cubicBezTo>
                  <a:pt x="5297" y="1908"/>
                  <a:pt x="5325" y="1950"/>
                  <a:pt x="5338" y="1999"/>
                </a:cubicBezTo>
                <a:cubicBezTo>
                  <a:pt x="5204" y="2076"/>
                  <a:pt x="5072" y="2155"/>
                  <a:pt x="4943" y="2238"/>
                </a:cubicBezTo>
                <a:cubicBezTo>
                  <a:pt x="4845" y="2301"/>
                  <a:pt x="4747" y="2366"/>
                  <a:pt x="4652" y="2433"/>
                </a:cubicBezTo>
                <a:cubicBezTo>
                  <a:pt x="4559" y="2498"/>
                  <a:pt x="4467" y="2565"/>
                  <a:pt x="4382" y="2640"/>
                </a:cubicBezTo>
                <a:cubicBezTo>
                  <a:pt x="4297" y="2565"/>
                  <a:pt x="4205" y="2498"/>
                  <a:pt x="4113" y="2433"/>
                </a:cubicBezTo>
                <a:cubicBezTo>
                  <a:pt x="4017" y="2366"/>
                  <a:pt x="3920" y="2301"/>
                  <a:pt x="3822" y="2238"/>
                </a:cubicBezTo>
                <a:cubicBezTo>
                  <a:pt x="3692" y="2155"/>
                  <a:pt x="3560" y="2076"/>
                  <a:pt x="3426" y="1999"/>
                </a:cubicBezTo>
                <a:cubicBezTo>
                  <a:pt x="3439" y="1950"/>
                  <a:pt x="3468" y="1908"/>
                  <a:pt x="3502" y="1871"/>
                </a:cubicBezTo>
                <a:moveTo>
                  <a:pt x="3749" y="1686"/>
                </a:moveTo>
                <a:cubicBezTo>
                  <a:pt x="3888" y="1611"/>
                  <a:pt x="4040" y="1569"/>
                  <a:pt x="4194" y="1546"/>
                </a:cubicBezTo>
                <a:cubicBezTo>
                  <a:pt x="4200" y="1546"/>
                  <a:pt x="4205" y="1545"/>
                  <a:pt x="4211" y="1544"/>
                </a:cubicBezTo>
                <a:cubicBezTo>
                  <a:pt x="4210" y="1561"/>
                  <a:pt x="4209" y="1578"/>
                  <a:pt x="4208" y="1596"/>
                </a:cubicBezTo>
                <a:cubicBezTo>
                  <a:pt x="4205" y="1605"/>
                  <a:pt x="4202" y="1613"/>
                  <a:pt x="4200" y="1622"/>
                </a:cubicBezTo>
                <a:cubicBezTo>
                  <a:pt x="4072" y="1629"/>
                  <a:pt x="3946" y="1650"/>
                  <a:pt x="3823" y="1686"/>
                </a:cubicBezTo>
                <a:cubicBezTo>
                  <a:pt x="3761" y="1704"/>
                  <a:pt x="3701" y="1726"/>
                  <a:pt x="3642" y="1751"/>
                </a:cubicBezTo>
                <a:cubicBezTo>
                  <a:pt x="3677" y="1727"/>
                  <a:pt x="3712" y="1705"/>
                  <a:pt x="3749" y="1686"/>
                </a:cubicBezTo>
                <a:moveTo>
                  <a:pt x="3844" y="1102"/>
                </a:moveTo>
                <a:cubicBezTo>
                  <a:pt x="3884" y="1056"/>
                  <a:pt x="3937" y="1022"/>
                  <a:pt x="3989" y="991"/>
                </a:cubicBezTo>
                <a:cubicBezTo>
                  <a:pt x="4011" y="977"/>
                  <a:pt x="4034" y="963"/>
                  <a:pt x="4059" y="953"/>
                </a:cubicBezTo>
                <a:cubicBezTo>
                  <a:pt x="4074" y="947"/>
                  <a:pt x="4101" y="937"/>
                  <a:pt x="4115" y="952"/>
                </a:cubicBezTo>
                <a:cubicBezTo>
                  <a:pt x="4129" y="968"/>
                  <a:pt x="4119" y="999"/>
                  <a:pt x="4111" y="1015"/>
                </a:cubicBezTo>
                <a:cubicBezTo>
                  <a:pt x="4097" y="1042"/>
                  <a:pt x="4077" y="1064"/>
                  <a:pt x="4056" y="1085"/>
                </a:cubicBezTo>
                <a:cubicBezTo>
                  <a:pt x="4009" y="1131"/>
                  <a:pt x="3956" y="1172"/>
                  <a:pt x="3898" y="1202"/>
                </a:cubicBezTo>
                <a:cubicBezTo>
                  <a:pt x="3872" y="1216"/>
                  <a:pt x="3839" y="1230"/>
                  <a:pt x="3809" y="1227"/>
                </a:cubicBezTo>
                <a:cubicBezTo>
                  <a:pt x="3804" y="1227"/>
                  <a:pt x="3799" y="1226"/>
                  <a:pt x="3794" y="1223"/>
                </a:cubicBezTo>
                <a:cubicBezTo>
                  <a:pt x="3791" y="1180"/>
                  <a:pt x="3817" y="1132"/>
                  <a:pt x="3844" y="1102"/>
                </a:cubicBezTo>
                <a:moveTo>
                  <a:pt x="4650" y="952"/>
                </a:moveTo>
                <a:cubicBezTo>
                  <a:pt x="4663" y="937"/>
                  <a:pt x="4691" y="947"/>
                  <a:pt x="4706" y="953"/>
                </a:cubicBezTo>
                <a:cubicBezTo>
                  <a:pt x="4730" y="963"/>
                  <a:pt x="4753" y="977"/>
                  <a:pt x="4776" y="991"/>
                </a:cubicBezTo>
                <a:cubicBezTo>
                  <a:pt x="4828" y="1022"/>
                  <a:pt x="4881" y="1056"/>
                  <a:pt x="4921" y="1102"/>
                </a:cubicBezTo>
                <a:cubicBezTo>
                  <a:pt x="4947" y="1132"/>
                  <a:pt x="4973" y="1180"/>
                  <a:pt x="4970" y="1223"/>
                </a:cubicBezTo>
                <a:cubicBezTo>
                  <a:pt x="4965" y="1226"/>
                  <a:pt x="4960" y="1227"/>
                  <a:pt x="4955" y="1227"/>
                </a:cubicBezTo>
                <a:cubicBezTo>
                  <a:pt x="4925" y="1230"/>
                  <a:pt x="4892" y="1216"/>
                  <a:pt x="4866" y="1202"/>
                </a:cubicBezTo>
                <a:cubicBezTo>
                  <a:pt x="4808" y="1172"/>
                  <a:pt x="4755" y="1131"/>
                  <a:pt x="4708" y="1085"/>
                </a:cubicBezTo>
                <a:cubicBezTo>
                  <a:pt x="4688" y="1064"/>
                  <a:pt x="4667" y="1042"/>
                  <a:pt x="4654" y="1015"/>
                </a:cubicBezTo>
                <a:cubicBezTo>
                  <a:pt x="4646" y="999"/>
                  <a:pt x="4635" y="968"/>
                  <a:pt x="4650" y="952"/>
                </a:cubicBezTo>
                <a:moveTo>
                  <a:pt x="5015" y="1686"/>
                </a:moveTo>
                <a:cubicBezTo>
                  <a:pt x="5052" y="1705"/>
                  <a:pt x="5088" y="1727"/>
                  <a:pt x="5122" y="1751"/>
                </a:cubicBezTo>
                <a:cubicBezTo>
                  <a:pt x="5063" y="1726"/>
                  <a:pt x="5003" y="1704"/>
                  <a:pt x="4942" y="1686"/>
                </a:cubicBezTo>
                <a:cubicBezTo>
                  <a:pt x="4820" y="1650"/>
                  <a:pt x="4694" y="1630"/>
                  <a:pt x="4568" y="1623"/>
                </a:cubicBezTo>
                <a:cubicBezTo>
                  <a:pt x="4565" y="1606"/>
                  <a:pt x="4560" y="1589"/>
                  <a:pt x="4556" y="1573"/>
                </a:cubicBezTo>
                <a:cubicBezTo>
                  <a:pt x="4555" y="1563"/>
                  <a:pt x="4554" y="1553"/>
                  <a:pt x="4554" y="1544"/>
                </a:cubicBezTo>
                <a:cubicBezTo>
                  <a:pt x="4559" y="1545"/>
                  <a:pt x="4565" y="1546"/>
                  <a:pt x="4570" y="1546"/>
                </a:cubicBezTo>
                <a:cubicBezTo>
                  <a:pt x="4725" y="1569"/>
                  <a:pt x="4877" y="1611"/>
                  <a:pt x="5015" y="1686"/>
                </a:cubicBezTo>
                <a:moveTo>
                  <a:pt x="5380" y="2053"/>
                </a:moveTo>
                <a:cubicBezTo>
                  <a:pt x="5386" y="2052"/>
                  <a:pt x="5390" y="2049"/>
                  <a:pt x="5395" y="2045"/>
                </a:cubicBezTo>
                <a:cubicBezTo>
                  <a:pt x="5489" y="1991"/>
                  <a:pt x="5584" y="1939"/>
                  <a:pt x="5679" y="1888"/>
                </a:cubicBezTo>
                <a:cubicBezTo>
                  <a:pt x="6073" y="1678"/>
                  <a:pt x="6480" y="1491"/>
                  <a:pt x="6898" y="1335"/>
                </a:cubicBezTo>
                <a:cubicBezTo>
                  <a:pt x="7084" y="1266"/>
                  <a:pt x="7275" y="1203"/>
                  <a:pt x="7470" y="1156"/>
                </a:cubicBezTo>
                <a:cubicBezTo>
                  <a:pt x="7442" y="1187"/>
                  <a:pt x="7414" y="1218"/>
                  <a:pt x="7384" y="1248"/>
                </a:cubicBezTo>
                <a:cubicBezTo>
                  <a:pt x="7342" y="1288"/>
                  <a:pt x="7298" y="1327"/>
                  <a:pt x="7253" y="1365"/>
                </a:cubicBezTo>
                <a:cubicBezTo>
                  <a:pt x="7165" y="1442"/>
                  <a:pt x="7077" y="1519"/>
                  <a:pt x="6984" y="1590"/>
                </a:cubicBezTo>
                <a:cubicBezTo>
                  <a:pt x="6817" y="1715"/>
                  <a:pt x="6638" y="1824"/>
                  <a:pt x="6438" y="1887"/>
                </a:cubicBezTo>
                <a:cubicBezTo>
                  <a:pt x="6330" y="1921"/>
                  <a:pt x="6218" y="1943"/>
                  <a:pt x="6107" y="1970"/>
                </a:cubicBezTo>
                <a:cubicBezTo>
                  <a:pt x="5998" y="1997"/>
                  <a:pt x="5888" y="2026"/>
                  <a:pt x="5779" y="2057"/>
                </a:cubicBezTo>
                <a:cubicBezTo>
                  <a:pt x="5564" y="2118"/>
                  <a:pt x="5351" y="2186"/>
                  <a:pt x="5142" y="2264"/>
                </a:cubicBezTo>
                <a:cubicBezTo>
                  <a:pt x="5044" y="2301"/>
                  <a:pt x="4946" y="2339"/>
                  <a:pt x="4850" y="2379"/>
                </a:cubicBezTo>
                <a:cubicBezTo>
                  <a:pt x="4933" y="2325"/>
                  <a:pt x="5016" y="2272"/>
                  <a:pt x="5100" y="2220"/>
                </a:cubicBezTo>
                <a:cubicBezTo>
                  <a:pt x="5193" y="2163"/>
                  <a:pt x="5286" y="2107"/>
                  <a:pt x="5380" y="2053"/>
                </a:cubicBezTo>
                <a:moveTo>
                  <a:pt x="6518" y="2254"/>
                </a:moveTo>
                <a:cubicBezTo>
                  <a:pt x="6442" y="2254"/>
                  <a:pt x="6365" y="2255"/>
                  <a:pt x="6289" y="2258"/>
                </a:cubicBezTo>
                <a:cubicBezTo>
                  <a:pt x="5978" y="2269"/>
                  <a:pt x="5668" y="2301"/>
                  <a:pt x="5362" y="2355"/>
                </a:cubicBezTo>
                <a:cubicBezTo>
                  <a:pt x="5127" y="2396"/>
                  <a:pt x="4896" y="2450"/>
                  <a:pt x="4667" y="2516"/>
                </a:cubicBezTo>
                <a:cubicBezTo>
                  <a:pt x="4743" y="2482"/>
                  <a:pt x="4818" y="2446"/>
                  <a:pt x="4894" y="2414"/>
                </a:cubicBezTo>
                <a:cubicBezTo>
                  <a:pt x="5009" y="2365"/>
                  <a:pt x="5127" y="2318"/>
                  <a:pt x="5245" y="2274"/>
                </a:cubicBezTo>
                <a:cubicBezTo>
                  <a:pt x="5457" y="2195"/>
                  <a:pt x="5671" y="2123"/>
                  <a:pt x="5890" y="2062"/>
                </a:cubicBezTo>
                <a:cubicBezTo>
                  <a:pt x="5999" y="2031"/>
                  <a:pt x="6108" y="2002"/>
                  <a:pt x="6218" y="1976"/>
                </a:cubicBezTo>
                <a:cubicBezTo>
                  <a:pt x="6247" y="1970"/>
                  <a:pt x="6276" y="1963"/>
                  <a:pt x="6304" y="1956"/>
                </a:cubicBezTo>
                <a:lnTo>
                  <a:pt x="6308" y="1959"/>
                </a:lnTo>
                <a:cubicBezTo>
                  <a:pt x="6329" y="1962"/>
                  <a:pt x="6350" y="1957"/>
                  <a:pt x="6371" y="1954"/>
                </a:cubicBezTo>
                <a:cubicBezTo>
                  <a:pt x="6393" y="1951"/>
                  <a:pt x="6415" y="1946"/>
                  <a:pt x="6437" y="1943"/>
                </a:cubicBezTo>
                <a:lnTo>
                  <a:pt x="6437" y="1943"/>
                </a:lnTo>
                <a:cubicBezTo>
                  <a:pt x="6468" y="1941"/>
                  <a:pt x="6498" y="1941"/>
                  <a:pt x="6529" y="1941"/>
                </a:cubicBezTo>
                <a:cubicBezTo>
                  <a:pt x="6600" y="1943"/>
                  <a:pt x="6672" y="1950"/>
                  <a:pt x="6742" y="1961"/>
                </a:cubicBezTo>
                <a:cubicBezTo>
                  <a:pt x="6810" y="1972"/>
                  <a:pt x="6879" y="1986"/>
                  <a:pt x="6945" y="2007"/>
                </a:cubicBezTo>
                <a:cubicBezTo>
                  <a:pt x="6983" y="2019"/>
                  <a:pt x="7021" y="2036"/>
                  <a:pt x="7049" y="2063"/>
                </a:cubicBezTo>
                <a:cubicBezTo>
                  <a:pt x="7051" y="2070"/>
                  <a:pt x="7057" y="2077"/>
                  <a:pt x="7064" y="2080"/>
                </a:cubicBezTo>
                <a:lnTo>
                  <a:pt x="7066" y="2081"/>
                </a:lnTo>
                <a:lnTo>
                  <a:pt x="7070" y="2085"/>
                </a:lnTo>
                <a:cubicBezTo>
                  <a:pt x="6971" y="2154"/>
                  <a:pt x="6867" y="2216"/>
                  <a:pt x="6746" y="2238"/>
                </a:cubicBezTo>
                <a:cubicBezTo>
                  <a:pt x="6671" y="2252"/>
                  <a:pt x="6594" y="2253"/>
                  <a:pt x="6518" y="2254"/>
                </a:cubicBezTo>
                <a:moveTo>
                  <a:pt x="7165" y="2459"/>
                </a:moveTo>
                <a:cubicBezTo>
                  <a:pt x="7072" y="2452"/>
                  <a:pt x="6977" y="2461"/>
                  <a:pt x="6884" y="2471"/>
                </a:cubicBezTo>
                <a:cubicBezTo>
                  <a:pt x="6789" y="2483"/>
                  <a:pt x="6694" y="2494"/>
                  <a:pt x="6598" y="2503"/>
                </a:cubicBezTo>
                <a:cubicBezTo>
                  <a:pt x="6501" y="2512"/>
                  <a:pt x="6404" y="2520"/>
                  <a:pt x="6307" y="2526"/>
                </a:cubicBezTo>
                <a:cubicBezTo>
                  <a:pt x="6258" y="2530"/>
                  <a:pt x="6208" y="2533"/>
                  <a:pt x="6159" y="2535"/>
                </a:cubicBezTo>
                <a:cubicBezTo>
                  <a:pt x="6152" y="2536"/>
                  <a:pt x="6145" y="2536"/>
                  <a:pt x="6139" y="2536"/>
                </a:cubicBezTo>
                <a:cubicBezTo>
                  <a:pt x="6131" y="2535"/>
                  <a:pt x="6123" y="2533"/>
                  <a:pt x="6116" y="2531"/>
                </a:cubicBezTo>
                <a:cubicBezTo>
                  <a:pt x="6033" y="2516"/>
                  <a:pt x="5948" y="2514"/>
                  <a:pt x="5864" y="2518"/>
                </a:cubicBezTo>
                <a:cubicBezTo>
                  <a:pt x="5777" y="2522"/>
                  <a:pt x="5689" y="2529"/>
                  <a:pt x="5602" y="2535"/>
                </a:cubicBezTo>
                <a:cubicBezTo>
                  <a:pt x="5537" y="2539"/>
                  <a:pt x="5472" y="2545"/>
                  <a:pt x="5407" y="2550"/>
                </a:cubicBezTo>
                <a:cubicBezTo>
                  <a:pt x="5278" y="2554"/>
                  <a:pt x="5150" y="2561"/>
                  <a:pt x="5022" y="2563"/>
                </a:cubicBezTo>
                <a:cubicBezTo>
                  <a:pt x="4932" y="2564"/>
                  <a:pt x="4843" y="2563"/>
                  <a:pt x="4754" y="2562"/>
                </a:cubicBezTo>
                <a:cubicBezTo>
                  <a:pt x="4996" y="2495"/>
                  <a:pt x="5241" y="2442"/>
                  <a:pt x="5489" y="2403"/>
                </a:cubicBezTo>
                <a:cubicBezTo>
                  <a:pt x="5793" y="2355"/>
                  <a:pt x="6100" y="2329"/>
                  <a:pt x="6408" y="2323"/>
                </a:cubicBezTo>
                <a:cubicBezTo>
                  <a:pt x="6520" y="2321"/>
                  <a:pt x="6635" y="2326"/>
                  <a:pt x="6746" y="2307"/>
                </a:cubicBezTo>
                <a:cubicBezTo>
                  <a:pt x="6802" y="2308"/>
                  <a:pt x="6857" y="2310"/>
                  <a:pt x="6913" y="2313"/>
                </a:cubicBezTo>
                <a:cubicBezTo>
                  <a:pt x="6985" y="2316"/>
                  <a:pt x="7059" y="2324"/>
                  <a:pt x="7129" y="2343"/>
                </a:cubicBezTo>
                <a:cubicBezTo>
                  <a:pt x="7246" y="2375"/>
                  <a:pt x="7351" y="2435"/>
                  <a:pt x="7440" y="2517"/>
                </a:cubicBezTo>
                <a:lnTo>
                  <a:pt x="7439" y="2519"/>
                </a:lnTo>
                <a:lnTo>
                  <a:pt x="7436" y="2525"/>
                </a:lnTo>
                <a:lnTo>
                  <a:pt x="7436" y="2525"/>
                </a:lnTo>
                <a:lnTo>
                  <a:pt x="7436" y="2527"/>
                </a:lnTo>
                <a:lnTo>
                  <a:pt x="7436" y="2527"/>
                </a:lnTo>
                <a:cubicBezTo>
                  <a:pt x="7352" y="2482"/>
                  <a:pt x="7259" y="2465"/>
                  <a:pt x="7165" y="2459"/>
                </a:cubicBezTo>
                <a:moveTo>
                  <a:pt x="7040" y="2949"/>
                </a:moveTo>
                <a:cubicBezTo>
                  <a:pt x="7003" y="2963"/>
                  <a:pt x="6964" y="2974"/>
                  <a:pt x="6926" y="2985"/>
                </a:cubicBezTo>
                <a:cubicBezTo>
                  <a:pt x="6812" y="3015"/>
                  <a:pt x="6695" y="3032"/>
                  <a:pt x="6577" y="3037"/>
                </a:cubicBezTo>
                <a:cubicBezTo>
                  <a:pt x="6539" y="3038"/>
                  <a:pt x="6501" y="3038"/>
                  <a:pt x="6462" y="3037"/>
                </a:cubicBezTo>
                <a:cubicBezTo>
                  <a:pt x="6460" y="3010"/>
                  <a:pt x="6437" y="2982"/>
                  <a:pt x="6423" y="2959"/>
                </a:cubicBezTo>
                <a:cubicBezTo>
                  <a:pt x="6406" y="2931"/>
                  <a:pt x="6389" y="2902"/>
                  <a:pt x="6372" y="2874"/>
                </a:cubicBezTo>
                <a:cubicBezTo>
                  <a:pt x="6336" y="2816"/>
                  <a:pt x="6300" y="2759"/>
                  <a:pt x="6262" y="2703"/>
                </a:cubicBezTo>
                <a:cubicBezTo>
                  <a:pt x="6234" y="2660"/>
                  <a:pt x="6207" y="2613"/>
                  <a:pt x="6167" y="2579"/>
                </a:cubicBezTo>
                <a:lnTo>
                  <a:pt x="6171" y="2580"/>
                </a:lnTo>
                <a:cubicBezTo>
                  <a:pt x="6332" y="2621"/>
                  <a:pt x="6487" y="2683"/>
                  <a:pt x="6639" y="2751"/>
                </a:cubicBezTo>
                <a:cubicBezTo>
                  <a:pt x="6714" y="2784"/>
                  <a:pt x="6789" y="2820"/>
                  <a:pt x="6863" y="2856"/>
                </a:cubicBezTo>
                <a:cubicBezTo>
                  <a:pt x="6923" y="2885"/>
                  <a:pt x="6981" y="2917"/>
                  <a:pt x="7040" y="2949"/>
                </a:cubicBezTo>
                <a:moveTo>
                  <a:pt x="6851" y="2803"/>
                </a:moveTo>
                <a:cubicBezTo>
                  <a:pt x="6768" y="2763"/>
                  <a:pt x="6684" y="2724"/>
                  <a:pt x="6599" y="2688"/>
                </a:cubicBezTo>
                <a:cubicBezTo>
                  <a:pt x="6482" y="2639"/>
                  <a:pt x="6359" y="2592"/>
                  <a:pt x="6235" y="2559"/>
                </a:cubicBezTo>
                <a:cubicBezTo>
                  <a:pt x="6269" y="2558"/>
                  <a:pt x="6303" y="2556"/>
                  <a:pt x="6336" y="2554"/>
                </a:cubicBezTo>
                <a:cubicBezTo>
                  <a:pt x="6525" y="2544"/>
                  <a:pt x="6713" y="2524"/>
                  <a:pt x="6901" y="2505"/>
                </a:cubicBezTo>
                <a:cubicBezTo>
                  <a:pt x="6993" y="2495"/>
                  <a:pt x="7085" y="2488"/>
                  <a:pt x="7177" y="2495"/>
                </a:cubicBezTo>
                <a:cubicBezTo>
                  <a:pt x="7218" y="2499"/>
                  <a:pt x="7259" y="2507"/>
                  <a:pt x="7299" y="2519"/>
                </a:cubicBezTo>
                <a:lnTo>
                  <a:pt x="7302" y="2523"/>
                </a:lnTo>
                <a:cubicBezTo>
                  <a:pt x="7315" y="2530"/>
                  <a:pt x="7327" y="2539"/>
                  <a:pt x="7337" y="2550"/>
                </a:cubicBezTo>
                <a:cubicBezTo>
                  <a:pt x="7348" y="2561"/>
                  <a:pt x="7356" y="2571"/>
                  <a:pt x="7363" y="2582"/>
                </a:cubicBezTo>
                <a:cubicBezTo>
                  <a:pt x="7375" y="2598"/>
                  <a:pt x="7383" y="2613"/>
                  <a:pt x="7389" y="2630"/>
                </a:cubicBezTo>
                <a:cubicBezTo>
                  <a:pt x="7372" y="2671"/>
                  <a:pt x="7357" y="2712"/>
                  <a:pt x="7332" y="2749"/>
                </a:cubicBezTo>
                <a:cubicBezTo>
                  <a:pt x="7302" y="2793"/>
                  <a:pt x="7261" y="2830"/>
                  <a:pt x="7217" y="2860"/>
                </a:cubicBezTo>
                <a:cubicBezTo>
                  <a:pt x="7181" y="2885"/>
                  <a:pt x="7143" y="2905"/>
                  <a:pt x="7103" y="2923"/>
                </a:cubicBezTo>
                <a:cubicBezTo>
                  <a:pt x="7019" y="2882"/>
                  <a:pt x="6935" y="2843"/>
                  <a:pt x="6851" y="2803"/>
                </a:cubicBezTo>
                <a:moveTo>
                  <a:pt x="7491" y="1257"/>
                </a:moveTo>
                <a:lnTo>
                  <a:pt x="7494" y="1255"/>
                </a:lnTo>
                <a:cubicBezTo>
                  <a:pt x="7509" y="1248"/>
                  <a:pt x="7525" y="1241"/>
                  <a:pt x="7540" y="1234"/>
                </a:cubicBezTo>
                <a:cubicBezTo>
                  <a:pt x="7579" y="1215"/>
                  <a:pt x="7618" y="1196"/>
                  <a:pt x="7655" y="1174"/>
                </a:cubicBezTo>
                <a:cubicBezTo>
                  <a:pt x="7691" y="1153"/>
                  <a:pt x="7730" y="1130"/>
                  <a:pt x="7759" y="1101"/>
                </a:cubicBezTo>
                <a:lnTo>
                  <a:pt x="7760" y="1100"/>
                </a:lnTo>
                <a:cubicBezTo>
                  <a:pt x="7916" y="1077"/>
                  <a:pt x="8074" y="1066"/>
                  <a:pt x="8233" y="1073"/>
                </a:cubicBezTo>
                <a:cubicBezTo>
                  <a:pt x="8270" y="1074"/>
                  <a:pt x="8307" y="1077"/>
                  <a:pt x="8344" y="1080"/>
                </a:cubicBezTo>
                <a:cubicBezTo>
                  <a:pt x="8339" y="1081"/>
                  <a:pt x="8335" y="1082"/>
                  <a:pt x="8330" y="1083"/>
                </a:cubicBezTo>
                <a:cubicBezTo>
                  <a:pt x="8267" y="1101"/>
                  <a:pt x="8211" y="1136"/>
                  <a:pt x="8160" y="1177"/>
                </a:cubicBezTo>
                <a:cubicBezTo>
                  <a:pt x="8105" y="1220"/>
                  <a:pt x="8056" y="1269"/>
                  <a:pt x="8005" y="1317"/>
                </a:cubicBezTo>
                <a:cubicBezTo>
                  <a:pt x="7951" y="1368"/>
                  <a:pt x="7895" y="1419"/>
                  <a:pt x="7839" y="1469"/>
                </a:cubicBezTo>
                <a:cubicBezTo>
                  <a:pt x="7637" y="1649"/>
                  <a:pt x="7428" y="1821"/>
                  <a:pt x="7210" y="1983"/>
                </a:cubicBezTo>
                <a:cubicBezTo>
                  <a:pt x="7181" y="2000"/>
                  <a:pt x="7150" y="2011"/>
                  <a:pt x="7115" y="2010"/>
                </a:cubicBezTo>
                <a:cubicBezTo>
                  <a:pt x="7075" y="2009"/>
                  <a:pt x="7037" y="1996"/>
                  <a:pt x="6999" y="1984"/>
                </a:cubicBezTo>
                <a:cubicBezTo>
                  <a:pt x="6923" y="1960"/>
                  <a:pt x="6847" y="1938"/>
                  <a:pt x="6768" y="1923"/>
                </a:cubicBezTo>
                <a:cubicBezTo>
                  <a:pt x="6691" y="1908"/>
                  <a:pt x="6610" y="1896"/>
                  <a:pt x="6531" y="1899"/>
                </a:cubicBezTo>
                <a:cubicBezTo>
                  <a:pt x="6521" y="1899"/>
                  <a:pt x="6512" y="1900"/>
                  <a:pt x="6502" y="1901"/>
                </a:cubicBezTo>
                <a:cubicBezTo>
                  <a:pt x="6518" y="1896"/>
                  <a:pt x="6533" y="1891"/>
                  <a:pt x="6549" y="1885"/>
                </a:cubicBezTo>
                <a:cubicBezTo>
                  <a:pt x="6742" y="1810"/>
                  <a:pt x="6908" y="1687"/>
                  <a:pt x="7067" y="1558"/>
                </a:cubicBezTo>
                <a:cubicBezTo>
                  <a:pt x="7148" y="1492"/>
                  <a:pt x="7227" y="1423"/>
                  <a:pt x="7306" y="1354"/>
                </a:cubicBezTo>
                <a:lnTo>
                  <a:pt x="7309" y="1354"/>
                </a:lnTo>
                <a:cubicBezTo>
                  <a:pt x="7348" y="1334"/>
                  <a:pt x="7385" y="1309"/>
                  <a:pt x="7425" y="1289"/>
                </a:cubicBezTo>
                <a:cubicBezTo>
                  <a:pt x="7446" y="1278"/>
                  <a:pt x="7468" y="1267"/>
                  <a:pt x="7489" y="1257"/>
                </a:cubicBezTo>
                <a:lnTo>
                  <a:pt x="7491" y="1257"/>
                </a:lnTo>
                <a:moveTo>
                  <a:pt x="8745" y="1215"/>
                </a:moveTo>
                <a:cubicBezTo>
                  <a:pt x="8734" y="1167"/>
                  <a:pt x="8711" y="1121"/>
                  <a:pt x="8671" y="1090"/>
                </a:cubicBezTo>
                <a:cubicBezTo>
                  <a:pt x="8629" y="1059"/>
                  <a:pt x="8578" y="1047"/>
                  <a:pt x="8528" y="1038"/>
                </a:cubicBezTo>
                <a:cubicBezTo>
                  <a:pt x="8412" y="1016"/>
                  <a:pt x="8295" y="1005"/>
                  <a:pt x="8177" y="1003"/>
                </a:cubicBezTo>
                <a:cubicBezTo>
                  <a:pt x="7702" y="994"/>
                  <a:pt x="7236" y="1131"/>
                  <a:pt x="6797" y="1301"/>
                </a:cubicBezTo>
                <a:cubicBezTo>
                  <a:pt x="6366" y="1467"/>
                  <a:pt x="5946" y="1663"/>
                  <a:pt x="5541" y="1885"/>
                </a:cubicBezTo>
                <a:cubicBezTo>
                  <a:pt x="5506" y="1904"/>
                  <a:pt x="5471" y="1924"/>
                  <a:pt x="5436" y="1943"/>
                </a:cubicBezTo>
                <a:cubicBezTo>
                  <a:pt x="5448" y="1929"/>
                  <a:pt x="5458" y="1914"/>
                  <a:pt x="5469" y="1899"/>
                </a:cubicBezTo>
                <a:cubicBezTo>
                  <a:pt x="5487" y="1874"/>
                  <a:pt x="5504" y="1848"/>
                  <a:pt x="5520" y="1821"/>
                </a:cubicBezTo>
                <a:cubicBezTo>
                  <a:pt x="5554" y="1766"/>
                  <a:pt x="5582" y="1709"/>
                  <a:pt x="5609" y="1651"/>
                </a:cubicBezTo>
                <a:cubicBezTo>
                  <a:pt x="5623" y="1622"/>
                  <a:pt x="5638" y="1593"/>
                  <a:pt x="5656" y="1566"/>
                </a:cubicBezTo>
                <a:cubicBezTo>
                  <a:pt x="5673" y="1540"/>
                  <a:pt x="5694" y="1517"/>
                  <a:pt x="5712" y="1492"/>
                </a:cubicBezTo>
                <a:cubicBezTo>
                  <a:pt x="5733" y="1463"/>
                  <a:pt x="5749" y="1431"/>
                  <a:pt x="5762" y="1398"/>
                </a:cubicBezTo>
                <a:cubicBezTo>
                  <a:pt x="5767" y="1395"/>
                  <a:pt x="5772" y="1390"/>
                  <a:pt x="5775" y="1384"/>
                </a:cubicBezTo>
                <a:cubicBezTo>
                  <a:pt x="5781" y="1369"/>
                  <a:pt x="5790" y="1357"/>
                  <a:pt x="5801" y="1346"/>
                </a:cubicBezTo>
                <a:cubicBezTo>
                  <a:pt x="5811" y="1341"/>
                  <a:pt x="5822" y="1338"/>
                  <a:pt x="5832" y="1336"/>
                </a:cubicBezTo>
                <a:cubicBezTo>
                  <a:pt x="5861" y="1329"/>
                  <a:pt x="5891" y="1322"/>
                  <a:pt x="5920" y="1315"/>
                </a:cubicBezTo>
                <a:cubicBezTo>
                  <a:pt x="5978" y="1301"/>
                  <a:pt x="6037" y="1288"/>
                  <a:pt x="6095" y="1275"/>
                </a:cubicBezTo>
                <a:cubicBezTo>
                  <a:pt x="6154" y="1262"/>
                  <a:pt x="6213" y="1249"/>
                  <a:pt x="6273" y="1240"/>
                </a:cubicBezTo>
                <a:cubicBezTo>
                  <a:pt x="6324" y="1232"/>
                  <a:pt x="6380" y="1232"/>
                  <a:pt x="6424" y="1201"/>
                </a:cubicBezTo>
                <a:cubicBezTo>
                  <a:pt x="6430" y="1197"/>
                  <a:pt x="6434" y="1192"/>
                  <a:pt x="6436" y="1187"/>
                </a:cubicBezTo>
                <a:lnTo>
                  <a:pt x="6440" y="1184"/>
                </a:lnTo>
                <a:cubicBezTo>
                  <a:pt x="6449" y="1175"/>
                  <a:pt x="6457" y="1165"/>
                  <a:pt x="6464" y="1155"/>
                </a:cubicBezTo>
                <a:cubicBezTo>
                  <a:pt x="6477" y="1134"/>
                  <a:pt x="6486" y="1111"/>
                  <a:pt x="6490" y="1087"/>
                </a:cubicBezTo>
                <a:cubicBezTo>
                  <a:pt x="6492" y="1076"/>
                  <a:pt x="6489" y="1066"/>
                  <a:pt x="6478" y="1059"/>
                </a:cubicBezTo>
                <a:cubicBezTo>
                  <a:pt x="6468" y="1052"/>
                  <a:pt x="6457" y="1056"/>
                  <a:pt x="6448" y="1063"/>
                </a:cubicBezTo>
                <a:cubicBezTo>
                  <a:pt x="6419" y="1085"/>
                  <a:pt x="6397" y="1116"/>
                  <a:pt x="6382" y="1149"/>
                </a:cubicBezTo>
                <a:cubicBezTo>
                  <a:pt x="6276" y="1164"/>
                  <a:pt x="6170" y="1183"/>
                  <a:pt x="6065" y="1206"/>
                </a:cubicBezTo>
                <a:cubicBezTo>
                  <a:pt x="5963" y="1229"/>
                  <a:pt x="5855" y="1250"/>
                  <a:pt x="5759" y="1292"/>
                </a:cubicBezTo>
                <a:cubicBezTo>
                  <a:pt x="5754" y="1292"/>
                  <a:pt x="5749" y="1294"/>
                  <a:pt x="5744" y="1298"/>
                </a:cubicBezTo>
                <a:lnTo>
                  <a:pt x="5739" y="1300"/>
                </a:lnTo>
                <a:cubicBezTo>
                  <a:pt x="5733" y="1303"/>
                  <a:pt x="5730" y="1308"/>
                  <a:pt x="5730" y="1314"/>
                </a:cubicBezTo>
                <a:cubicBezTo>
                  <a:pt x="5649" y="1410"/>
                  <a:pt x="5571" y="1509"/>
                  <a:pt x="5504" y="1615"/>
                </a:cubicBezTo>
                <a:cubicBezTo>
                  <a:pt x="5450" y="1701"/>
                  <a:pt x="5394" y="1796"/>
                  <a:pt x="5374" y="1898"/>
                </a:cubicBezTo>
                <a:cubicBezTo>
                  <a:pt x="5369" y="1885"/>
                  <a:pt x="5363" y="1873"/>
                  <a:pt x="5357" y="1860"/>
                </a:cubicBezTo>
                <a:cubicBezTo>
                  <a:pt x="5311" y="1759"/>
                  <a:pt x="5246" y="1667"/>
                  <a:pt x="5168" y="1588"/>
                </a:cubicBezTo>
                <a:cubicBezTo>
                  <a:pt x="5128" y="1547"/>
                  <a:pt x="5084" y="1511"/>
                  <a:pt x="5038" y="1479"/>
                </a:cubicBezTo>
                <a:cubicBezTo>
                  <a:pt x="5023" y="1468"/>
                  <a:pt x="5008" y="1457"/>
                  <a:pt x="4991" y="1447"/>
                </a:cubicBezTo>
                <a:cubicBezTo>
                  <a:pt x="4991" y="1443"/>
                  <a:pt x="4991" y="1438"/>
                  <a:pt x="4990" y="1434"/>
                </a:cubicBezTo>
                <a:cubicBezTo>
                  <a:pt x="5009" y="1422"/>
                  <a:pt x="5025" y="1406"/>
                  <a:pt x="5037" y="1387"/>
                </a:cubicBezTo>
                <a:cubicBezTo>
                  <a:pt x="5066" y="1342"/>
                  <a:pt x="5066" y="1285"/>
                  <a:pt x="5059" y="1234"/>
                </a:cubicBezTo>
                <a:cubicBezTo>
                  <a:pt x="5044" y="1134"/>
                  <a:pt x="4984" y="1044"/>
                  <a:pt x="4910" y="977"/>
                </a:cubicBezTo>
                <a:cubicBezTo>
                  <a:pt x="4872" y="942"/>
                  <a:pt x="4830" y="912"/>
                  <a:pt x="4786" y="885"/>
                </a:cubicBezTo>
                <a:cubicBezTo>
                  <a:pt x="4781" y="882"/>
                  <a:pt x="4776" y="879"/>
                  <a:pt x="4772" y="876"/>
                </a:cubicBezTo>
                <a:cubicBezTo>
                  <a:pt x="4845" y="876"/>
                  <a:pt x="4920" y="858"/>
                  <a:pt x="4987" y="836"/>
                </a:cubicBezTo>
                <a:cubicBezTo>
                  <a:pt x="5029" y="822"/>
                  <a:pt x="5069" y="804"/>
                  <a:pt x="5108" y="784"/>
                </a:cubicBezTo>
                <a:cubicBezTo>
                  <a:pt x="5145" y="764"/>
                  <a:pt x="5186" y="742"/>
                  <a:pt x="5219" y="716"/>
                </a:cubicBezTo>
                <a:cubicBezTo>
                  <a:pt x="5288" y="663"/>
                  <a:pt x="5347" y="595"/>
                  <a:pt x="5396" y="523"/>
                </a:cubicBezTo>
                <a:cubicBezTo>
                  <a:pt x="5447" y="449"/>
                  <a:pt x="5487" y="369"/>
                  <a:pt x="5520" y="286"/>
                </a:cubicBezTo>
                <a:cubicBezTo>
                  <a:pt x="5536" y="244"/>
                  <a:pt x="5551" y="201"/>
                  <a:pt x="5562" y="157"/>
                </a:cubicBezTo>
                <a:cubicBezTo>
                  <a:pt x="5574" y="111"/>
                  <a:pt x="5580" y="63"/>
                  <a:pt x="5563" y="18"/>
                </a:cubicBezTo>
                <a:cubicBezTo>
                  <a:pt x="5557" y="0"/>
                  <a:pt x="5537" y="-6"/>
                  <a:pt x="5523" y="7"/>
                </a:cubicBezTo>
                <a:cubicBezTo>
                  <a:pt x="5454" y="68"/>
                  <a:pt x="5436" y="171"/>
                  <a:pt x="5477" y="253"/>
                </a:cubicBezTo>
                <a:cubicBezTo>
                  <a:pt x="5470" y="271"/>
                  <a:pt x="5462" y="290"/>
                  <a:pt x="5454" y="308"/>
                </a:cubicBezTo>
                <a:cubicBezTo>
                  <a:pt x="5422" y="382"/>
                  <a:pt x="5382" y="453"/>
                  <a:pt x="5333" y="519"/>
                </a:cubicBezTo>
                <a:cubicBezTo>
                  <a:pt x="5284" y="585"/>
                  <a:pt x="5224" y="639"/>
                  <a:pt x="5164" y="696"/>
                </a:cubicBezTo>
                <a:cubicBezTo>
                  <a:pt x="5104" y="752"/>
                  <a:pt x="5023" y="793"/>
                  <a:pt x="4946" y="818"/>
                </a:cubicBezTo>
                <a:cubicBezTo>
                  <a:pt x="4874" y="842"/>
                  <a:pt x="4801" y="847"/>
                  <a:pt x="4727" y="849"/>
                </a:cubicBezTo>
                <a:cubicBezTo>
                  <a:pt x="4701" y="835"/>
                  <a:pt x="4674" y="822"/>
                  <a:pt x="4646" y="813"/>
                </a:cubicBezTo>
                <a:cubicBezTo>
                  <a:pt x="4630" y="808"/>
                  <a:pt x="4614" y="805"/>
                  <a:pt x="4597" y="804"/>
                </a:cubicBezTo>
                <a:cubicBezTo>
                  <a:pt x="4535" y="745"/>
                  <a:pt x="4450" y="710"/>
                  <a:pt x="4364" y="713"/>
                </a:cubicBezTo>
                <a:cubicBezTo>
                  <a:pt x="4291" y="715"/>
                  <a:pt x="4203" y="745"/>
                  <a:pt x="4156" y="805"/>
                </a:cubicBezTo>
                <a:cubicBezTo>
                  <a:pt x="4143" y="807"/>
                  <a:pt x="4131" y="809"/>
                  <a:pt x="4119" y="813"/>
                </a:cubicBezTo>
                <a:cubicBezTo>
                  <a:pt x="4090" y="822"/>
                  <a:pt x="4064" y="835"/>
                  <a:pt x="4038" y="849"/>
                </a:cubicBezTo>
                <a:cubicBezTo>
                  <a:pt x="3963" y="847"/>
                  <a:pt x="3890" y="842"/>
                  <a:pt x="3819" y="818"/>
                </a:cubicBezTo>
                <a:cubicBezTo>
                  <a:pt x="3742" y="793"/>
                  <a:pt x="3660" y="752"/>
                  <a:pt x="3601" y="696"/>
                </a:cubicBezTo>
                <a:cubicBezTo>
                  <a:pt x="3541" y="639"/>
                  <a:pt x="3480" y="585"/>
                  <a:pt x="3431" y="519"/>
                </a:cubicBezTo>
                <a:cubicBezTo>
                  <a:pt x="3383" y="453"/>
                  <a:pt x="3343" y="382"/>
                  <a:pt x="3310" y="308"/>
                </a:cubicBezTo>
                <a:cubicBezTo>
                  <a:pt x="3302" y="290"/>
                  <a:pt x="3295" y="271"/>
                  <a:pt x="3288" y="253"/>
                </a:cubicBezTo>
                <a:cubicBezTo>
                  <a:pt x="3329" y="171"/>
                  <a:pt x="3310" y="68"/>
                  <a:pt x="3242" y="7"/>
                </a:cubicBezTo>
                <a:cubicBezTo>
                  <a:pt x="3227" y="-6"/>
                  <a:pt x="3208" y="0"/>
                  <a:pt x="3201" y="18"/>
                </a:cubicBezTo>
                <a:cubicBezTo>
                  <a:pt x="3185" y="63"/>
                  <a:pt x="3190" y="111"/>
                  <a:pt x="3202" y="157"/>
                </a:cubicBezTo>
                <a:cubicBezTo>
                  <a:pt x="3213" y="201"/>
                  <a:pt x="3228" y="244"/>
                  <a:pt x="3245" y="286"/>
                </a:cubicBezTo>
                <a:cubicBezTo>
                  <a:pt x="3277" y="369"/>
                  <a:pt x="3318" y="449"/>
                  <a:pt x="3368" y="523"/>
                </a:cubicBezTo>
                <a:cubicBezTo>
                  <a:pt x="3418" y="595"/>
                  <a:pt x="3476" y="663"/>
                  <a:pt x="3545" y="716"/>
                </a:cubicBezTo>
                <a:cubicBezTo>
                  <a:pt x="3579" y="742"/>
                  <a:pt x="3619" y="764"/>
                  <a:pt x="3657" y="784"/>
                </a:cubicBezTo>
                <a:cubicBezTo>
                  <a:pt x="3695" y="804"/>
                  <a:pt x="3736" y="822"/>
                  <a:pt x="3777" y="836"/>
                </a:cubicBezTo>
                <a:cubicBezTo>
                  <a:pt x="3845" y="858"/>
                  <a:pt x="3920" y="876"/>
                  <a:pt x="3993" y="876"/>
                </a:cubicBezTo>
                <a:cubicBezTo>
                  <a:pt x="3988" y="879"/>
                  <a:pt x="3983" y="882"/>
                  <a:pt x="3978" y="885"/>
                </a:cubicBezTo>
                <a:cubicBezTo>
                  <a:pt x="3935" y="912"/>
                  <a:pt x="3893" y="942"/>
                  <a:pt x="3855" y="977"/>
                </a:cubicBezTo>
                <a:cubicBezTo>
                  <a:pt x="3781" y="1044"/>
                  <a:pt x="3720" y="1134"/>
                  <a:pt x="3706" y="1234"/>
                </a:cubicBezTo>
                <a:cubicBezTo>
                  <a:pt x="3698" y="1285"/>
                  <a:pt x="3698" y="1342"/>
                  <a:pt x="3727" y="1387"/>
                </a:cubicBezTo>
                <a:cubicBezTo>
                  <a:pt x="3740" y="1406"/>
                  <a:pt x="3756" y="1422"/>
                  <a:pt x="3775" y="1434"/>
                </a:cubicBezTo>
                <a:cubicBezTo>
                  <a:pt x="3773" y="1438"/>
                  <a:pt x="3773" y="1443"/>
                  <a:pt x="3773" y="1447"/>
                </a:cubicBezTo>
                <a:cubicBezTo>
                  <a:pt x="3757" y="1457"/>
                  <a:pt x="3741" y="1468"/>
                  <a:pt x="3727" y="1479"/>
                </a:cubicBezTo>
                <a:cubicBezTo>
                  <a:pt x="3680" y="1511"/>
                  <a:pt x="3637" y="1547"/>
                  <a:pt x="3597" y="1588"/>
                </a:cubicBezTo>
                <a:cubicBezTo>
                  <a:pt x="3519" y="1667"/>
                  <a:pt x="3454" y="1759"/>
                  <a:pt x="3407" y="1860"/>
                </a:cubicBezTo>
                <a:cubicBezTo>
                  <a:pt x="3401" y="1873"/>
                  <a:pt x="3396" y="1885"/>
                  <a:pt x="3390" y="1898"/>
                </a:cubicBezTo>
                <a:cubicBezTo>
                  <a:pt x="3371" y="1796"/>
                  <a:pt x="3315" y="1701"/>
                  <a:pt x="3260" y="1615"/>
                </a:cubicBezTo>
                <a:cubicBezTo>
                  <a:pt x="3193" y="1509"/>
                  <a:pt x="3116" y="1410"/>
                  <a:pt x="3035" y="1314"/>
                </a:cubicBezTo>
                <a:cubicBezTo>
                  <a:pt x="3034" y="1308"/>
                  <a:pt x="3031" y="1303"/>
                  <a:pt x="3025" y="1300"/>
                </a:cubicBezTo>
                <a:lnTo>
                  <a:pt x="3020" y="1298"/>
                </a:lnTo>
                <a:cubicBezTo>
                  <a:pt x="3016" y="1294"/>
                  <a:pt x="3011" y="1292"/>
                  <a:pt x="3006" y="1292"/>
                </a:cubicBezTo>
                <a:cubicBezTo>
                  <a:pt x="2910" y="1250"/>
                  <a:pt x="2802" y="1229"/>
                  <a:pt x="2700" y="1206"/>
                </a:cubicBezTo>
                <a:cubicBezTo>
                  <a:pt x="2595" y="1183"/>
                  <a:pt x="2489" y="1164"/>
                  <a:pt x="2382" y="1149"/>
                </a:cubicBezTo>
                <a:cubicBezTo>
                  <a:pt x="2367" y="1116"/>
                  <a:pt x="2345" y="1085"/>
                  <a:pt x="2316" y="1063"/>
                </a:cubicBezTo>
                <a:cubicBezTo>
                  <a:pt x="2308" y="1056"/>
                  <a:pt x="2296" y="1052"/>
                  <a:pt x="2286" y="1059"/>
                </a:cubicBezTo>
                <a:cubicBezTo>
                  <a:pt x="2276" y="1066"/>
                  <a:pt x="2273" y="1076"/>
                  <a:pt x="2274" y="1087"/>
                </a:cubicBezTo>
                <a:cubicBezTo>
                  <a:pt x="2278" y="1111"/>
                  <a:pt x="2287" y="1134"/>
                  <a:pt x="2300" y="1155"/>
                </a:cubicBezTo>
                <a:cubicBezTo>
                  <a:pt x="2307" y="1165"/>
                  <a:pt x="2315" y="1175"/>
                  <a:pt x="2325" y="1184"/>
                </a:cubicBezTo>
                <a:lnTo>
                  <a:pt x="2328" y="1187"/>
                </a:lnTo>
                <a:cubicBezTo>
                  <a:pt x="2331" y="1192"/>
                  <a:pt x="2334" y="1197"/>
                  <a:pt x="2340" y="1201"/>
                </a:cubicBezTo>
                <a:cubicBezTo>
                  <a:pt x="2385" y="1232"/>
                  <a:pt x="2440" y="1232"/>
                  <a:pt x="2492" y="1240"/>
                </a:cubicBezTo>
                <a:cubicBezTo>
                  <a:pt x="2552" y="1249"/>
                  <a:pt x="2611" y="1262"/>
                  <a:pt x="2670" y="1275"/>
                </a:cubicBezTo>
                <a:cubicBezTo>
                  <a:pt x="2728" y="1288"/>
                  <a:pt x="2786" y="1301"/>
                  <a:pt x="2844" y="1315"/>
                </a:cubicBezTo>
                <a:cubicBezTo>
                  <a:pt x="2874" y="1322"/>
                  <a:pt x="2903" y="1329"/>
                  <a:pt x="2933" y="1336"/>
                </a:cubicBezTo>
                <a:cubicBezTo>
                  <a:pt x="2942" y="1338"/>
                  <a:pt x="2954" y="1341"/>
                  <a:pt x="2964" y="1346"/>
                </a:cubicBezTo>
                <a:cubicBezTo>
                  <a:pt x="2974" y="1357"/>
                  <a:pt x="2983" y="1369"/>
                  <a:pt x="2990" y="1384"/>
                </a:cubicBezTo>
                <a:cubicBezTo>
                  <a:pt x="2993" y="1390"/>
                  <a:pt x="2997" y="1395"/>
                  <a:pt x="3002" y="1398"/>
                </a:cubicBezTo>
                <a:cubicBezTo>
                  <a:pt x="3016" y="1431"/>
                  <a:pt x="3032" y="1463"/>
                  <a:pt x="3052" y="1492"/>
                </a:cubicBezTo>
                <a:cubicBezTo>
                  <a:pt x="3070" y="1517"/>
                  <a:pt x="3091" y="1540"/>
                  <a:pt x="3109" y="1566"/>
                </a:cubicBezTo>
                <a:cubicBezTo>
                  <a:pt x="3127" y="1593"/>
                  <a:pt x="3142" y="1622"/>
                  <a:pt x="3155" y="1651"/>
                </a:cubicBezTo>
                <a:cubicBezTo>
                  <a:pt x="3183" y="1709"/>
                  <a:pt x="3211" y="1766"/>
                  <a:pt x="3244" y="1821"/>
                </a:cubicBezTo>
                <a:cubicBezTo>
                  <a:pt x="3261" y="1848"/>
                  <a:pt x="3278" y="1874"/>
                  <a:pt x="3296" y="1899"/>
                </a:cubicBezTo>
                <a:cubicBezTo>
                  <a:pt x="3306" y="1914"/>
                  <a:pt x="3317" y="1929"/>
                  <a:pt x="3329" y="1943"/>
                </a:cubicBezTo>
                <a:cubicBezTo>
                  <a:pt x="3294" y="1924"/>
                  <a:pt x="3259" y="1904"/>
                  <a:pt x="3223" y="1885"/>
                </a:cubicBezTo>
                <a:cubicBezTo>
                  <a:pt x="2818" y="1663"/>
                  <a:pt x="2398" y="1467"/>
                  <a:pt x="1968" y="1301"/>
                </a:cubicBezTo>
                <a:cubicBezTo>
                  <a:pt x="1528" y="1131"/>
                  <a:pt x="1062" y="994"/>
                  <a:pt x="588" y="1003"/>
                </a:cubicBezTo>
                <a:cubicBezTo>
                  <a:pt x="471" y="1005"/>
                  <a:pt x="353" y="1016"/>
                  <a:pt x="238" y="1038"/>
                </a:cubicBezTo>
                <a:cubicBezTo>
                  <a:pt x="188" y="1047"/>
                  <a:pt x="136" y="1059"/>
                  <a:pt x="95" y="1090"/>
                </a:cubicBezTo>
                <a:cubicBezTo>
                  <a:pt x="55" y="1121"/>
                  <a:pt x="32" y="1167"/>
                  <a:pt x="20" y="1215"/>
                </a:cubicBezTo>
                <a:cubicBezTo>
                  <a:pt x="-6" y="1321"/>
                  <a:pt x="-3" y="1438"/>
                  <a:pt x="9" y="1546"/>
                </a:cubicBezTo>
                <a:cubicBezTo>
                  <a:pt x="22" y="1661"/>
                  <a:pt x="50" y="1773"/>
                  <a:pt x="88" y="1882"/>
                </a:cubicBezTo>
                <a:cubicBezTo>
                  <a:pt x="127" y="1990"/>
                  <a:pt x="175" y="2096"/>
                  <a:pt x="230" y="2196"/>
                </a:cubicBezTo>
                <a:cubicBezTo>
                  <a:pt x="283" y="2293"/>
                  <a:pt x="349" y="2379"/>
                  <a:pt x="448" y="2433"/>
                </a:cubicBezTo>
                <a:cubicBezTo>
                  <a:pt x="521" y="2473"/>
                  <a:pt x="603" y="2499"/>
                  <a:pt x="685" y="2516"/>
                </a:cubicBezTo>
                <a:cubicBezTo>
                  <a:pt x="649" y="2536"/>
                  <a:pt x="616" y="2560"/>
                  <a:pt x="589" y="2591"/>
                </a:cubicBezTo>
                <a:cubicBezTo>
                  <a:pt x="537" y="2652"/>
                  <a:pt x="520" y="2729"/>
                  <a:pt x="533" y="2808"/>
                </a:cubicBezTo>
                <a:cubicBezTo>
                  <a:pt x="561" y="2975"/>
                  <a:pt x="718" y="3085"/>
                  <a:pt x="843" y="3182"/>
                </a:cubicBezTo>
                <a:cubicBezTo>
                  <a:pt x="1117" y="3392"/>
                  <a:pt x="1421" y="3569"/>
                  <a:pt x="1755" y="3662"/>
                </a:cubicBezTo>
                <a:cubicBezTo>
                  <a:pt x="1926" y="3710"/>
                  <a:pt x="2105" y="3736"/>
                  <a:pt x="2283" y="3733"/>
                </a:cubicBezTo>
                <a:cubicBezTo>
                  <a:pt x="2448" y="3731"/>
                  <a:pt x="2621" y="3709"/>
                  <a:pt x="2766" y="3626"/>
                </a:cubicBezTo>
                <a:cubicBezTo>
                  <a:pt x="3004" y="3491"/>
                  <a:pt x="3142" y="3242"/>
                  <a:pt x="3332" y="3053"/>
                </a:cubicBezTo>
                <a:cubicBezTo>
                  <a:pt x="3438" y="2948"/>
                  <a:pt x="3562" y="2871"/>
                  <a:pt x="3704" y="2824"/>
                </a:cubicBezTo>
                <a:cubicBezTo>
                  <a:pt x="3721" y="2818"/>
                  <a:pt x="3738" y="2813"/>
                  <a:pt x="3756" y="2808"/>
                </a:cubicBezTo>
                <a:cubicBezTo>
                  <a:pt x="3678" y="2878"/>
                  <a:pt x="3618" y="2968"/>
                  <a:pt x="3563" y="3056"/>
                </a:cubicBezTo>
                <a:cubicBezTo>
                  <a:pt x="3484" y="3182"/>
                  <a:pt x="3409" y="3311"/>
                  <a:pt x="3337" y="3442"/>
                </a:cubicBezTo>
                <a:cubicBezTo>
                  <a:pt x="3196" y="3702"/>
                  <a:pt x="3073" y="3979"/>
                  <a:pt x="3042" y="4276"/>
                </a:cubicBezTo>
                <a:cubicBezTo>
                  <a:pt x="3011" y="4563"/>
                  <a:pt x="3078" y="4849"/>
                  <a:pt x="3215" y="5101"/>
                </a:cubicBezTo>
                <a:cubicBezTo>
                  <a:pt x="3355" y="5359"/>
                  <a:pt x="3558" y="5577"/>
                  <a:pt x="3782" y="5764"/>
                </a:cubicBezTo>
                <a:cubicBezTo>
                  <a:pt x="3897" y="5860"/>
                  <a:pt x="4017" y="5949"/>
                  <a:pt x="4139" y="6035"/>
                </a:cubicBezTo>
                <a:cubicBezTo>
                  <a:pt x="4169" y="6056"/>
                  <a:pt x="4200" y="6077"/>
                  <a:pt x="4230" y="6098"/>
                </a:cubicBezTo>
                <a:cubicBezTo>
                  <a:pt x="4255" y="6115"/>
                  <a:pt x="4284" y="6133"/>
                  <a:pt x="4296" y="6162"/>
                </a:cubicBezTo>
                <a:cubicBezTo>
                  <a:pt x="4309" y="6195"/>
                  <a:pt x="4309" y="6236"/>
                  <a:pt x="4313" y="6271"/>
                </a:cubicBezTo>
                <a:cubicBezTo>
                  <a:pt x="4317" y="6313"/>
                  <a:pt x="4322" y="6355"/>
                  <a:pt x="4327" y="6397"/>
                </a:cubicBezTo>
                <a:cubicBezTo>
                  <a:pt x="4332" y="6437"/>
                  <a:pt x="4335" y="6478"/>
                  <a:pt x="4343" y="6518"/>
                </a:cubicBezTo>
                <a:cubicBezTo>
                  <a:pt x="4347" y="6538"/>
                  <a:pt x="4366" y="6544"/>
                  <a:pt x="4382" y="6540"/>
                </a:cubicBezTo>
                <a:cubicBezTo>
                  <a:pt x="4399" y="6544"/>
                  <a:pt x="4418" y="6538"/>
                  <a:pt x="4422" y="6518"/>
                </a:cubicBezTo>
                <a:cubicBezTo>
                  <a:pt x="4430" y="6478"/>
                  <a:pt x="4433" y="6437"/>
                  <a:pt x="4438" y="6397"/>
                </a:cubicBezTo>
                <a:cubicBezTo>
                  <a:pt x="4442" y="6355"/>
                  <a:pt x="4447" y="6313"/>
                  <a:pt x="4452" y="6271"/>
                </a:cubicBezTo>
                <a:cubicBezTo>
                  <a:pt x="4456" y="6236"/>
                  <a:pt x="4455" y="6195"/>
                  <a:pt x="4469" y="6162"/>
                </a:cubicBezTo>
                <a:cubicBezTo>
                  <a:pt x="4480" y="6133"/>
                  <a:pt x="4510" y="6115"/>
                  <a:pt x="4534" y="6098"/>
                </a:cubicBezTo>
                <a:cubicBezTo>
                  <a:pt x="4565" y="6077"/>
                  <a:pt x="4595" y="6056"/>
                  <a:pt x="4625" y="6035"/>
                </a:cubicBezTo>
                <a:cubicBezTo>
                  <a:pt x="4747" y="5949"/>
                  <a:pt x="4867" y="5860"/>
                  <a:pt x="4982" y="5764"/>
                </a:cubicBezTo>
                <a:cubicBezTo>
                  <a:pt x="5206" y="5577"/>
                  <a:pt x="5410" y="5359"/>
                  <a:pt x="5550" y="5101"/>
                </a:cubicBezTo>
                <a:cubicBezTo>
                  <a:pt x="5687" y="4849"/>
                  <a:pt x="5753" y="4563"/>
                  <a:pt x="5723" y="4276"/>
                </a:cubicBezTo>
                <a:cubicBezTo>
                  <a:pt x="5691" y="3979"/>
                  <a:pt x="5569" y="3702"/>
                  <a:pt x="5427" y="3442"/>
                </a:cubicBezTo>
                <a:cubicBezTo>
                  <a:pt x="5356" y="3311"/>
                  <a:pt x="5281" y="3182"/>
                  <a:pt x="5202" y="3056"/>
                </a:cubicBezTo>
                <a:cubicBezTo>
                  <a:pt x="5146" y="2968"/>
                  <a:pt x="5086" y="2878"/>
                  <a:pt x="5009" y="2808"/>
                </a:cubicBezTo>
                <a:cubicBezTo>
                  <a:pt x="5026" y="2813"/>
                  <a:pt x="5043" y="2818"/>
                  <a:pt x="5060" y="2824"/>
                </a:cubicBezTo>
                <a:cubicBezTo>
                  <a:pt x="5203" y="2871"/>
                  <a:pt x="5327" y="2948"/>
                  <a:pt x="5433" y="3053"/>
                </a:cubicBezTo>
                <a:cubicBezTo>
                  <a:pt x="5622" y="3242"/>
                  <a:pt x="5760" y="3491"/>
                  <a:pt x="5998" y="3626"/>
                </a:cubicBezTo>
                <a:cubicBezTo>
                  <a:pt x="6144" y="3709"/>
                  <a:pt x="6317" y="3731"/>
                  <a:pt x="6482" y="3733"/>
                </a:cubicBezTo>
                <a:cubicBezTo>
                  <a:pt x="6660" y="3736"/>
                  <a:pt x="6838" y="3710"/>
                  <a:pt x="7010" y="3662"/>
                </a:cubicBezTo>
                <a:cubicBezTo>
                  <a:pt x="7344" y="3569"/>
                  <a:pt x="7648" y="3392"/>
                  <a:pt x="7921" y="3182"/>
                </a:cubicBezTo>
                <a:cubicBezTo>
                  <a:pt x="8046" y="3085"/>
                  <a:pt x="8204" y="2975"/>
                  <a:pt x="8232" y="2808"/>
                </a:cubicBezTo>
                <a:cubicBezTo>
                  <a:pt x="8245" y="2729"/>
                  <a:pt x="8229" y="2652"/>
                  <a:pt x="8176" y="2591"/>
                </a:cubicBezTo>
                <a:cubicBezTo>
                  <a:pt x="8150" y="2560"/>
                  <a:pt x="8116" y="2536"/>
                  <a:pt x="8081" y="2516"/>
                </a:cubicBezTo>
                <a:cubicBezTo>
                  <a:pt x="8163" y="2499"/>
                  <a:pt x="8245" y="2473"/>
                  <a:pt x="8318" y="2433"/>
                </a:cubicBezTo>
                <a:cubicBezTo>
                  <a:pt x="8416" y="2379"/>
                  <a:pt x="8482" y="2293"/>
                  <a:pt x="8535" y="2196"/>
                </a:cubicBezTo>
                <a:cubicBezTo>
                  <a:pt x="8590" y="2095"/>
                  <a:pt x="8639" y="1990"/>
                  <a:pt x="8677" y="1882"/>
                </a:cubicBezTo>
                <a:cubicBezTo>
                  <a:pt x="8716" y="1773"/>
                  <a:pt x="8743" y="1661"/>
                  <a:pt x="8756" y="1546"/>
                </a:cubicBezTo>
                <a:cubicBezTo>
                  <a:pt x="8768" y="1438"/>
                  <a:pt x="8772" y="1321"/>
                  <a:pt x="8745" y="1215"/>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562405"/>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32"/>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 SEASONAL_TREATMENTS;</a:t>
            </a:r>
            <a:endParaRPr/>
          </a:p>
        </p:txBody>
      </p:sp>
      <p:sp>
        <p:nvSpPr>
          <p:cNvPr id="1015" name="Google Shape;1015;p32"/>
          <p:cNvSpPr txBox="1"/>
          <p:nvPr>
            <p:ph idx="1" type="subTitle"/>
          </p:nvPr>
        </p:nvSpPr>
        <p:spPr>
          <a:xfrm>
            <a:off x="1391250" y="8415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Stores a unique treatment ID, the ID of the hive that is treated, the type of treatment, cost of the treatment and the application date.</a:t>
            </a:r>
            <a:endParaRPr/>
          </a:p>
        </p:txBody>
      </p:sp>
      <p:pic>
        <p:nvPicPr>
          <p:cNvPr id="1016" name="Google Shape;1016;p32"/>
          <p:cNvPicPr preferRelativeResize="0"/>
          <p:nvPr/>
        </p:nvPicPr>
        <p:blipFill>
          <a:blip r:embed="rId3">
            <a:alphaModFix/>
          </a:blip>
          <a:stretch>
            <a:fillRect/>
          </a:stretch>
        </p:blipFill>
        <p:spPr>
          <a:xfrm>
            <a:off x="1917825" y="2017628"/>
            <a:ext cx="5308350" cy="1500425"/>
          </a:xfrm>
          <a:prstGeom prst="rect">
            <a:avLst/>
          </a:prstGeom>
          <a:noFill/>
          <a:ln cap="flat" cmpd="sng" w="19050">
            <a:solidFill>
              <a:schemeClr val="dk2"/>
            </a:solidFill>
            <a:prstDash val="solid"/>
            <a:round/>
            <a:headEnd len="sm" w="sm" type="none"/>
            <a:tailEnd len="sm" w="sm" type="none"/>
          </a:ln>
        </p:spPr>
      </p:pic>
      <p:grpSp>
        <p:nvGrpSpPr>
          <p:cNvPr id="1017" name="Google Shape;1017;p32"/>
          <p:cNvGrpSpPr/>
          <p:nvPr/>
        </p:nvGrpSpPr>
        <p:grpSpPr>
          <a:xfrm>
            <a:off x="8477571" y="245918"/>
            <a:ext cx="460249" cy="497307"/>
            <a:chOff x="1848600" y="900000"/>
            <a:chExt cx="500760" cy="541080"/>
          </a:xfrm>
        </p:grpSpPr>
        <p:sp>
          <p:nvSpPr>
            <p:cNvPr id="1018" name="Google Shape;1018;p32"/>
            <p:cNvSpPr/>
            <p:nvPr/>
          </p:nvSpPr>
          <p:spPr>
            <a:xfrm>
              <a:off x="1848600" y="900000"/>
              <a:ext cx="500760" cy="405360"/>
            </a:xfrm>
            <a:custGeom>
              <a:rect b="b" l="l" r="r" t="t"/>
              <a:pathLst>
                <a:path extrusionOk="0" h="1126" w="1391">
                  <a:moveTo>
                    <a:pt x="42" y="405"/>
                  </a:moveTo>
                  <a:lnTo>
                    <a:pt x="42" y="267"/>
                  </a:lnTo>
                  <a:cubicBezTo>
                    <a:pt x="42" y="219"/>
                    <a:pt x="78" y="179"/>
                    <a:pt x="125" y="179"/>
                  </a:cubicBezTo>
                  <a:lnTo>
                    <a:pt x="176" y="179"/>
                  </a:lnTo>
                  <a:lnTo>
                    <a:pt x="176" y="227"/>
                  </a:lnTo>
                  <a:cubicBezTo>
                    <a:pt x="176" y="277"/>
                    <a:pt x="214" y="317"/>
                    <a:pt x="262" y="317"/>
                  </a:cubicBezTo>
                  <a:lnTo>
                    <a:pt x="265" y="317"/>
                  </a:lnTo>
                  <a:cubicBezTo>
                    <a:pt x="312" y="317"/>
                    <a:pt x="351" y="277"/>
                    <a:pt x="351" y="227"/>
                  </a:cubicBezTo>
                  <a:lnTo>
                    <a:pt x="351" y="179"/>
                  </a:lnTo>
                  <a:lnTo>
                    <a:pt x="464" y="179"/>
                  </a:lnTo>
                  <a:lnTo>
                    <a:pt x="464" y="227"/>
                  </a:lnTo>
                  <a:cubicBezTo>
                    <a:pt x="464" y="277"/>
                    <a:pt x="502" y="317"/>
                    <a:pt x="550" y="317"/>
                  </a:cubicBezTo>
                  <a:lnTo>
                    <a:pt x="553" y="317"/>
                  </a:lnTo>
                  <a:cubicBezTo>
                    <a:pt x="600" y="317"/>
                    <a:pt x="639" y="277"/>
                    <a:pt x="639" y="227"/>
                  </a:cubicBezTo>
                  <a:lnTo>
                    <a:pt x="639" y="179"/>
                  </a:lnTo>
                  <a:lnTo>
                    <a:pt x="752" y="179"/>
                  </a:lnTo>
                  <a:lnTo>
                    <a:pt x="752" y="227"/>
                  </a:lnTo>
                  <a:cubicBezTo>
                    <a:pt x="752" y="277"/>
                    <a:pt x="790" y="317"/>
                    <a:pt x="838" y="317"/>
                  </a:cubicBezTo>
                  <a:lnTo>
                    <a:pt x="841" y="317"/>
                  </a:lnTo>
                  <a:cubicBezTo>
                    <a:pt x="887" y="317"/>
                    <a:pt x="927" y="277"/>
                    <a:pt x="927" y="227"/>
                  </a:cubicBezTo>
                  <a:lnTo>
                    <a:pt x="927" y="179"/>
                  </a:lnTo>
                  <a:lnTo>
                    <a:pt x="1040" y="179"/>
                  </a:lnTo>
                  <a:lnTo>
                    <a:pt x="1040" y="227"/>
                  </a:lnTo>
                  <a:cubicBezTo>
                    <a:pt x="1040" y="277"/>
                    <a:pt x="1078" y="317"/>
                    <a:pt x="1126" y="317"/>
                  </a:cubicBezTo>
                  <a:lnTo>
                    <a:pt x="1128" y="317"/>
                  </a:lnTo>
                  <a:cubicBezTo>
                    <a:pt x="1177" y="317"/>
                    <a:pt x="1215" y="277"/>
                    <a:pt x="1215" y="227"/>
                  </a:cubicBezTo>
                  <a:lnTo>
                    <a:pt x="1215" y="179"/>
                  </a:lnTo>
                  <a:lnTo>
                    <a:pt x="1265" y="179"/>
                  </a:lnTo>
                  <a:cubicBezTo>
                    <a:pt x="1311" y="179"/>
                    <a:pt x="1349" y="219"/>
                    <a:pt x="1349" y="267"/>
                  </a:cubicBezTo>
                  <a:lnTo>
                    <a:pt x="1349" y="405"/>
                  </a:lnTo>
                  <a:lnTo>
                    <a:pt x="42" y="405"/>
                  </a:lnTo>
                  <a:moveTo>
                    <a:pt x="218" y="91"/>
                  </a:moveTo>
                  <a:cubicBezTo>
                    <a:pt x="218" y="64"/>
                    <a:pt x="237" y="44"/>
                    <a:pt x="262" y="44"/>
                  </a:cubicBezTo>
                  <a:lnTo>
                    <a:pt x="265" y="44"/>
                  </a:lnTo>
                  <a:cubicBezTo>
                    <a:pt x="289" y="44"/>
                    <a:pt x="309" y="64"/>
                    <a:pt x="309" y="91"/>
                  </a:cubicBezTo>
                  <a:lnTo>
                    <a:pt x="309" y="227"/>
                  </a:lnTo>
                  <a:cubicBezTo>
                    <a:pt x="309" y="252"/>
                    <a:pt x="289" y="273"/>
                    <a:pt x="265" y="273"/>
                  </a:cubicBezTo>
                  <a:lnTo>
                    <a:pt x="262" y="273"/>
                  </a:lnTo>
                  <a:cubicBezTo>
                    <a:pt x="237" y="273"/>
                    <a:pt x="218" y="252"/>
                    <a:pt x="218" y="227"/>
                  </a:cubicBezTo>
                  <a:lnTo>
                    <a:pt x="218" y="91"/>
                  </a:lnTo>
                  <a:moveTo>
                    <a:pt x="506" y="91"/>
                  </a:moveTo>
                  <a:cubicBezTo>
                    <a:pt x="506" y="64"/>
                    <a:pt x="525" y="44"/>
                    <a:pt x="550" y="44"/>
                  </a:cubicBezTo>
                  <a:lnTo>
                    <a:pt x="553" y="44"/>
                  </a:lnTo>
                  <a:cubicBezTo>
                    <a:pt x="577" y="44"/>
                    <a:pt x="597" y="64"/>
                    <a:pt x="597" y="91"/>
                  </a:cubicBezTo>
                  <a:lnTo>
                    <a:pt x="597" y="227"/>
                  </a:lnTo>
                  <a:cubicBezTo>
                    <a:pt x="597" y="252"/>
                    <a:pt x="577" y="273"/>
                    <a:pt x="553" y="273"/>
                  </a:cubicBezTo>
                  <a:lnTo>
                    <a:pt x="550" y="273"/>
                  </a:lnTo>
                  <a:cubicBezTo>
                    <a:pt x="525" y="273"/>
                    <a:pt x="506" y="252"/>
                    <a:pt x="506" y="227"/>
                  </a:cubicBezTo>
                  <a:lnTo>
                    <a:pt x="506" y="91"/>
                  </a:lnTo>
                  <a:moveTo>
                    <a:pt x="794" y="91"/>
                  </a:moveTo>
                  <a:cubicBezTo>
                    <a:pt x="794" y="64"/>
                    <a:pt x="814" y="44"/>
                    <a:pt x="838" y="44"/>
                  </a:cubicBezTo>
                  <a:lnTo>
                    <a:pt x="841" y="44"/>
                  </a:lnTo>
                  <a:cubicBezTo>
                    <a:pt x="865" y="44"/>
                    <a:pt x="885" y="64"/>
                    <a:pt x="885" y="91"/>
                  </a:cubicBezTo>
                  <a:lnTo>
                    <a:pt x="885" y="227"/>
                  </a:lnTo>
                  <a:cubicBezTo>
                    <a:pt x="885" y="252"/>
                    <a:pt x="865" y="273"/>
                    <a:pt x="841" y="273"/>
                  </a:cubicBezTo>
                  <a:lnTo>
                    <a:pt x="838" y="273"/>
                  </a:lnTo>
                  <a:cubicBezTo>
                    <a:pt x="814" y="273"/>
                    <a:pt x="794" y="252"/>
                    <a:pt x="794" y="227"/>
                  </a:cubicBezTo>
                  <a:lnTo>
                    <a:pt x="794" y="91"/>
                  </a:lnTo>
                  <a:moveTo>
                    <a:pt x="1081" y="91"/>
                  </a:moveTo>
                  <a:cubicBezTo>
                    <a:pt x="1081" y="64"/>
                    <a:pt x="1102" y="44"/>
                    <a:pt x="1126" y="44"/>
                  </a:cubicBezTo>
                  <a:lnTo>
                    <a:pt x="1128" y="44"/>
                  </a:lnTo>
                  <a:cubicBezTo>
                    <a:pt x="1153" y="44"/>
                    <a:pt x="1173" y="64"/>
                    <a:pt x="1173" y="91"/>
                  </a:cubicBezTo>
                  <a:lnTo>
                    <a:pt x="1173" y="227"/>
                  </a:lnTo>
                  <a:cubicBezTo>
                    <a:pt x="1173" y="252"/>
                    <a:pt x="1153" y="273"/>
                    <a:pt x="1128" y="273"/>
                  </a:cubicBezTo>
                  <a:lnTo>
                    <a:pt x="1126" y="273"/>
                  </a:lnTo>
                  <a:cubicBezTo>
                    <a:pt x="1102" y="273"/>
                    <a:pt x="1081" y="252"/>
                    <a:pt x="1081" y="227"/>
                  </a:cubicBezTo>
                  <a:lnTo>
                    <a:pt x="1081" y="91"/>
                  </a:lnTo>
                  <a:moveTo>
                    <a:pt x="1265" y="135"/>
                  </a:moveTo>
                  <a:lnTo>
                    <a:pt x="1215" y="135"/>
                  </a:lnTo>
                  <a:lnTo>
                    <a:pt x="1215" y="91"/>
                  </a:lnTo>
                  <a:cubicBezTo>
                    <a:pt x="1215" y="40"/>
                    <a:pt x="1177" y="0"/>
                    <a:pt x="1128" y="0"/>
                  </a:cubicBezTo>
                  <a:lnTo>
                    <a:pt x="1126" y="0"/>
                  </a:lnTo>
                  <a:cubicBezTo>
                    <a:pt x="1078" y="0"/>
                    <a:pt x="1040" y="40"/>
                    <a:pt x="1040" y="91"/>
                  </a:cubicBezTo>
                  <a:lnTo>
                    <a:pt x="1040" y="135"/>
                  </a:lnTo>
                  <a:lnTo>
                    <a:pt x="927" y="135"/>
                  </a:lnTo>
                  <a:lnTo>
                    <a:pt x="927" y="91"/>
                  </a:lnTo>
                  <a:cubicBezTo>
                    <a:pt x="927" y="40"/>
                    <a:pt x="887" y="0"/>
                    <a:pt x="841" y="0"/>
                  </a:cubicBezTo>
                  <a:lnTo>
                    <a:pt x="838" y="0"/>
                  </a:lnTo>
                  <a:cubicBezTo>
                    <a:pt x="790" y="0"/>
                    <a:pt x="752" y="40"/>
                    <a:pt x="752" y="91"/>
                  </a:cubicBezTo>
                  <a:lnTo>
                    <a:pt x="752" y="135"/>
                  </a:lnTo>
                  <a:lnTo>
                    <a:pt x="639" y="135"/>
                  </a:lnTo>
                  <a:lnTo>
                    <a:pt x="639" y="91"/>
                  </a:lnTo>
                  <a:cubicBezTo>
                    <a:pt x="639" y="40"/>
                    <a:pt x="600" y="0"/>
                    <a:pt x="553" y="0"/>
                  </a:cubicBezTo>
                  <a:lnTo>
                    <a:pt x="550" y="0"/>
                  </a:lnTo>
                  <a:cubicBezTo>
                    <a:pt x="502" y="0"/>
                    <a:pt x="464" y="40"/>
                    <a:pt x="464" y="91"/>
                  </a:cubicBezTo>
                  <a:lnTo>
                    <a:pt x="464" y="135"/>
                  </a:lnTo>
                  <a:lnTo>
                    <a:pt x="351" y="135"/>
                  </a:lnTo>
                  <a:lnTo>
                    <a:pt x="351" y="91"/>
                  </a:lnTo>
                  <a:cubicBezTo>
                    <a:pt x="351" y="40"/>
                    <a:pt x="312" y="0"/>
                    <a:pt x="265" y="0"/>
                  </a:cubicBezTo>
                  <a:lnTo>
                    <a:pt x="262" y="0"/>
                  </a:lnTo>
                  <a:cubicBezTo>
                    <a:pt x="214" y="0"/>
                    <a:pt x="176" y="40"/>
                    <a:pt x="176" y="91"/>
                  </a:cubicBezTo>
                  <a:lnTo>
                    <a:pt x="176" y="135"/>
                  </a:lnTo>
                  <a:lnTo>
                    <a:pt x="125" y="135"/>
                  </a:lnTo>
                  <a:cubicBezTo>
                    <a:pt x="56" y="135"/>
                    <a:pt x="0" y="195"/>
                    <a:pt x="0" y="267"/>
                  </a:cubicBezTo>
                  <a:lnTo>
                    <a:pt x="0" y="796"/>
                  </a:lnTo>
                  <a:cubicBezTo>
                    <a:pt x="0" y="809"/>
                    <a:pt x="9" y="818"/>
                    <a:pt x="20" y="818"/>
                  </a:cubicBezTo>
                  <a:cubicBezTo>
                    <a:pt x="31" y="818"/>
                    <a:pt x="42" y="809"/>
                    <a:pt x="42" y="796"/>
                  </a:cubicBezTo>
                  <a:lnTo>
                    <a:pt x="42" y="449"/>
                  </a:lnTo>
                  <a:lnTo>
                    <a:pt x="1349" y="449"/>
                  </a:lnTo>
                  <a:lnTo>
                    <a:pt x="1349" y="1105"/>
                  </a:lnTo>
                  <a:cubicBezTo>
                    <a:pt x="1349" y="1117"/>
                    <a:pt x="1358" y="1126"/>
                    <a:pt x="1371" y="1126"/>
                  </a:cubicBezTo>
                  <a:cubicBezTo>
                    <a:pt x="1382" y="1126"/>
                    <a:pt x="1391" y="1117"/>
                    <a:pt x="1391" y="1105"/>
                  </a:cubicBezTo>
                  <a:lnTo>
                    <a:pt x="1391" y="267"/>
                  </a:lnTo>
                  <a:cubicBezTo>
                    <a:pt x="1391" y="195"/>
                    <a:pt x="1335" y="135"/>
                    <a:pt x="1265" y="135"/>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19" name="Google Shape;1019;p32"/>
            <p:cNvSpPr/>
            <p:nvPr/>
          </p:nvSpPr>
          <p:spPr>
            <a:xfrm>
              <a:off x="1848600" y="1215720"/>
              <a:ext cx="500760" cy="225360"/>
            </a:xfrm>
            <a:custGeom>
              <a:rect b="b" l="l" r="r" t="t"/>
              <a:pathLst>
                <a:path extrusionOk="0" h="626" w="1391">
                  <a:moveTo>
                    <a:pt x="1371" y="308"/>
                  </a:moveTo>
                  <a:cubicBezTo>
                    <a:pt x="1358" y="308"/>
                    <a:pt x="1349" y="318"/>
                    <a:pt x="1349" y="330"/>
                  </a:cubicBezTo>
                  <a:lnTo>
                    <a:pt x="1349" y="510"/>
                  </a:lnTo>
                  <a:cubicBezTo>
                    <a:pt x="1349" y="550"/>
                    <a:pt x="1317" y="582"/>
                    <a:pt x="1279" y="582"/>
                  </a:cubicBezTo>
                  <a:lnTo>
                    <a:pt x="110" y="582"/>
                  </a:lnTo>
                  <a:cubicBezTo>
                    <a:pt x="72" y="582"/>
                    <a:pt x="42" y="550"/>
                    <a:pt x="42" y="510"/>
                  </a:cubicBezTo>
                  <a:lnTo>
                    <a:pt x="42" y="22"/>
                  </a:lnTo>
                  <a:cubicBezTo>
                    <a:pt x="42" y="10"/>
                    <a:pt x="31" y="0"/>
                    <a:pt x="20" y="0"/>
                  </a:cubicBezTo>
                  <a:cubicBezTo>
                    <a:pt x="9" y="0"/>
                    <a:pt x="0" y="10"/>
                    <a:pt x="0" y="22"/>
                  </a:cubicBezTo>
                  <a:lnTo>
                    <a:pt x="0" y="510"/>
                  </a:lnTo>
                  <a:cubicBezTo>
                    <a:pt x="0" y="574"/>
                    <a:pt x="49" y="626"/>
                    <a:pt x="110" y="626"/>
                  </a:cubicBezTo>
                  <a:lnTo>
                    <a:pt x="1279" y="626"/>
                  </a:lnTo>
                  <a:cubicBezTo>
                    <a:pt x="1341" y="626"/>
                    <a:pt x="1391" y="574"/>
                    <a:pt x="1391" y="510"/>
                  </a:cubicBezTo>
                  <a:lnTo>
                    <a:pt x="1391" y="330"/>
                  </a:lnTo>
                  <a:cubicBezTo>
                    <a:pt x="1391" y="318"/>
                    <a:pt x="1382" y="308"/>
                    <a:pt x="1371" y="308"/>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0" name="Google Shape;1020;p32"/>
            <p:cNvSpPr/>
            <p:nvPr/>
          </p:nvSpPr>
          <p:spPr>
            <a:xfrm>
              <a:off x="2016000" y="1088640"/>
              <a:ext cx="155520" cy="163440"/>
            </a:xfrm>
            <a:custGeom>
              <a:rect b="b" l="l" r="r" t="t"/>
              <a:pathLst>
                <a:path extrusionOk="0" h="454" w="432">
                  <a:moveTo>
                    <a:pt x="383" y="335"/>
                  </a:moveTo>
                  <a:cubicBezTo>
                    <a:pt x="365" y="367"/>
                    <a:pt x="303" y="369"/>
                    <a:pt x="269" y="346"/>
                  </a:cubicBezTo>
                  <a:lnTo>
                    <a:pt x="269" y="346"/>
                  </a:lnTo>
                  <a:cubicBezTo>
                    <a:pt x="261" y="341"/>
                    <a:pt x="251" y="339"/>
                    <a:pt x="241" y="342"/>
                  </a:cubicBezTo>
                  <a:cubicBezTo>
                    <a:pt x="232" y="345"/>
                    <a:pt x="225" y="350"/>
                    <a:pt x="220" y="359"/>
                  </a:cubicBezTo>
                  <a:cubicBezTo>
                    <a:pt x="208" y="377"/>
                    <a:pt x="189" y="394"/>
                    <a:pt x="168" y="403"/>
                  </a:cubicBezTo>
                  <a:cubicBezTo>
                    <a:pt x="146" y="413"/>
                    <a:pt x="126" y="413"/>
                    <a:pt x="112" y="405"/>
                  </a:cubicBezTo>
                  <a:cubicBezTo>
                    <a:pt x="83" y="385"/>
                    <a:pt x="81" y="319"/>
                    <a:pt x="102" y="283"/>
                  </a:cubicBezTo>
                  <a:lnTo>
                    <a:pt x="102" y="283"/>
                  </a:lnTo>
                  <a:cubicBezTo>
                    <a:pt x="108" y="276"/>
                    <a:pt x="109" y="265"/>
                    <a:pt x="107" y="256"/>
                  </a:cubicBezTo>
                  <a:cubicBezTo>
                    <a:pt x="104" y="245"/>
                    <a:pt x="99" y="237"/>
                    <a:pt x="90" y="232"/>
                  </a:cubicBezTo>
                  <a:lnTo>
                    <a:pt x="90" y="232"/>
                  </a:lnTo>
                  <a:cubicBezTo>
                    <a:pt x="56" y="209"/>
                    <a:pt x="29" y="150"/>
                    <a:pt x="47" y="120"/>
                  </a:cubicBezTo>
                  <a:cubicBezTo>
                    <a:pt x="66" y="88"/>
                    <a:pt x="128" y="86"/>
                    <a:pt x="161" y="108"/>
                  </a:cubicBezTo>
                  <a:cubicBezTo>
                    <a:pt x="162" y="108"/>
                    <a:pt x="162" y="109"/>
                    <a:pt x="162" y="109"/>
                  </a:cubicBezTo>
                  <a:cubicBezTo>
                    <a:pt x="170" y="114"/>
                    <a:pt x="180" y="116"/>
                    <a:pt x="189" y="113"/>
                  </a:cubicBezTo>
                  <a:cubicBezTo>
                    <a:pt x="199" y="110"/>
                    <a:pt x="207" y="105"/>
                    <a:pt x="212" y="96"/>
                  </a:cubicBezTo>
                  <a:lnTo>
                    <a:pt x="212" y="96"/>
                  </a:lnTo>
                  <a:cubicBezTo>
                    <a:pt x="222" y="78"/>
                    <a:pt x="242" y="61"/>
                    <a:pt x="264" y="52"/>
                  </a:cubicBezTo>
                  <a:cubicBezTo>
                    <a:pt x="285" y="42"/>
                    <a:pt x="306" y="42"/>
                    <a:pt x="318" y="50"/>
                  </a:cubicBezTo>
                  <a:cubicBezTo>
                    <a:pt x="332" y="60"/>
                    <a:pt x="341" y="78"/>
                    <a:pt x="343" y="102"/>
                  </a:cubicBezTo>
                  <a:cubicBezTo>
                    <a:pt x="345" y="126"/>
                    <a:pt x="340" y="153"/>
                    <a:pt x="329" y="172"/>
                  </a:cubicBezTo>
                  <a:lnTo>
                    <a:pt x="329" y="172"/>
                  </a:lnTo>
                  <a:cubicBezTo>
                    <a:pt x="324" y="180"/>
                    <a:pt x="322" y="190"/>
                    <a:pt x="325" y="200"/>
                  </a:cubicBezTo>
                  <a:cubicBezTo>
                    <a:pt x="327" y="210"/>
                    <a:pt x="332" y="218"/>
                    <a:pt x="341" y="224"/>
                  </a:cubicBezTo>
                  <a:lnTo>
                    <a:pt x="341" y="224"/>
                  </a:lnTo>
                  <a:cubicBezTo>
                    <a:pt x="376" y="246"/>
                    <a:pt x="402" y="305"/>
                    <a:pt x="383" y="335"/>
                  </a:cubicBezTo>
                  <a:moveTo>
                    <a:pt x="384" y="100"/>
                  </a:moveTo>
                  <a:cubicBezTo>
                    <a:pt x="382" y="60"/>
                    <a:pt x="367" y="29"/>
                    <a:pt x="341" y="13"/>
                  </a:cubicBezTo>
                  <a:cubicBezTo>
                    <a:pt x="316" y="-3"/>
                    <a:pt x="283" y="-4"/>
                    <a:pt x="247" y="10"/>
                  </a:cubicBezTo>
                  <a:cubicBezTo>
                    <a:pt x="220" y="22"/>
                    <a:pt x="195" y="44"/>
                    <a:pt x="179" y="68"/>
                  </a:cubicBezTo>
                  <a:cubicBezTo>
                    <a:pt x="155" y="54"/>
                    <a:pt x="123" y="48"/>
                    <a:pt x="94" y="50"/>
                  </a:cubicBezTo>
                  <a:cubicBezTo>
                    <a:pt x="56" y="53"/>
                    <a:pt x="27" y="69"/>
                    <a:pt x="12" y="96"/>
                  </a:cubicBezTo>
                  <a:cubicBezTo>
                    <a:pt x="-19" y="149"/>
                    <a:pt x="14" y="230"/>
                    <a:pt x="64" y="266"/>
                  </a:cubicBezTo>
                  <a:cubicBezTo>
                    <a:pt x="34" y="321"/>
                    <a:pt x="39" y="409"/>
                    <a:pt x="90" y="442"/>
                  </a:cubicBezTo>
                  <a:cubicBezTo>
                    <a:pt x="104" y="450"/>
                    <a:pt x="119" y="454"/>
                    <a:pt x="136" y="454"/>
                  </a:cubicBezTo>
                  <a:cubicBezTo>
                    <a:pt x="151" y="454"/>
                    <a:pt x="166" y="451"/>
                    <a:pt x="183" y="443"/>
                  </a:cubicBezTo>
                  <a:cubicBezTo>
                    <a:pt x="211" y="433"/>
                    <a:pt x="236" y="411"/>
                    <a:pt x="251" y="387"/>
                  </a:cubicBezTo>
                  <a:cubicBezTo>
                    <a:pt x="305" y="417"/>
                    <a:pt x="388" y="413"/>
                    <a:pt x="420" y="359"/>
                  </a:cubicBezTo>
                  <a:cubicBezTo>
                    <a:pt x="450" y="306"/>
                    <a:pt x="417" y="225"/>
                    <a:pt x="368" y="189"/>
                  </a:cubicBezTo>
                  <a:cubicBezTo>
                    <a:pt x="381" y="164"/>
                    <a:pt x="387" y="130"/>
                    <a:pt x="384" y="100"/>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1" name="Google Shape;1021;p32"/>
            <p:cNvSpPr/>
            <p:nvPr/>
          </p:nvSpPr>
          <p:spPr>
            <a:xfrm>
              <a:off x="2064600" y="1140120"/>
              <a:ext cx="57960" cy="61200"/>
            </a:xfrm>
            <a:custGeom>
              <a:rect b="b" l="l" r="r" t="t"/>
              <a:pathLst>
                <a:path extrusionOk="0" h="170" w="161">
                  <a:moveTo>
                    <a:pt x="114" y="106"/>
                  </a:moveTo>
                  <a:cubicBezTo>
                    <a:pt x="109" y="115"/>
                    <a:pt x="100" y="122"/>
                    <a:pt x="90" y="125"/>
                  </a:cubicBezTo>
                  <a:cubicBezTo>
                    <a:pt x="79" y="127"/>
                    <a:pt x="69" y="125"/>
                    <a:pt x="60" y="119"/>
                  </a:cubicBezTo>
                  <a:cubicBezTo>
                    <a:pt x="52" y="114"/>
                    <a:pt x="45" y="105"/>
                    <a:pt x="43" y="94"/>
                  </a:cubicBezTo>
                  <a:cubicBezTo>
                    <a:pt x="40" y="83"/>
                    <a:pt x="43" y="73"/>
                    <a:pt x="48" y="63"/>
                  </a:cubicBezTo>
                  <a:cubicBezTo>
                    <a:pt x="55" y="51"/>
                    <a:pt x="68" y="43"/>
                    <a:pt x="81" y="43"/>
                  </a:cubicBezTo>
                  <a:cubicBezTo>
                    <a:pt x="87" y="43"/>
                    <a:pt x="95" y="46"/>
                    <a:pt x="101" y="50"/>
                  </a:cubicBezTo>
                  <a:cubicBezTo>
                    <a:pt x="119" y="62"/>
                    <a:pt x="125" y="87"/>
                    <a:pt x="114" y="106"/>
                  </a:cubicBezTo>
                  <a:moveTo>
                    <a:pt x="123" y="13"/>
                  </a:moveTo>
                  <a:cubicBezTo>
                    <a:pt x="85" y="-13"/>
                    <a:pt x="35" y="1"/>
                    <a:pt x="12" y="41"/>
                  </a:cubicBezTo>
                  <a:cubicBezTo>
                    <a:pt x="1" y="59"/>
                    <a:pt x="-3" y="82"/>
                    <a:pt x="2" y="105"/>
                  </a:cubicBezTo>
                  <a:cubicBezTo>
                    <a:pt x="7" y="126"/>
                    <a:pt x="20" y="144"/>
                    <a:pt x="39" y="156"/>
                  </a:cubicBezTo>
                  <a:cubicBezTo>
                    <a:pt x="52" y="164"/>
                    <a:pt x="66" y="170"/>
                    <a:pt x="81" y="170"/>
                  </a:cubicBezTo>
                  <a:cubicBezTo>
                    <a:pt x="87" y="170"/>
                    <a:pt x="93" y="168"/>
                    <a:pt x="100" y="167"/>
                  </a:cubicBezTo>
                  <a:cubicBezTo>
                    <a:pt x="120" y="162"/>
                    <a:pt x="138" y="148"/>
                    <a:pt x="149" y="129"/>
                  </a:cubicBezTo>
                  <a:cubicBezTo>
                    <a:pt x="172" y="89"/>
                    <a:pt x="161" y="37"/>
                    <a:pt x="123" y="13"/>
                  </a:cubicBezTo>
                  <a:close/>
                </a:path>
              </a:pathLst>
            </a:custGeom>
            <a:solidFill>
              <a:schemeClr val="lt2"/>
            </a:solidFill>
            <a:ln>
              <a:noFill/>
            </a:ln>
          </p:spPr>
          <p:txBody>
            <a:bodyPr anchorCtr="1" anchor="ctr" bIns="19600" lIns="108950" spcFirstLastPara="1" rIns="108950" wrap="square" tIns="1960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2" name="Google Shape;1022;p32"/>
            <p:cNvSpPr/>
            <p:nvPr/>
          </p:nvSpPr>
          <p:spPr>
            <a:xfrm>
              <a:off x="2156400" y="1217520"/>
              <a:ext cx="170640" cy="179280"/>
            </a:xfrm>
            <a:custGeom>
              <a:rect b="b" l="l" r="r" t="t"/>
              <a:pathLst>
                <a:path extrusionOk="0" h="498" w="474">
                  <a:moveTo>
                    <a:pt x="43" y="216"/>
                  </a:moveTo>
                  <a:cubicBezTo>
                    <a:pt x="45" y="200"/>
                    <a:pt x="58" y="184"/>
                    <a:pt x="78" y="172"/>
                  </a:cubicBezTo>
                  <a:cubicBezTo>
                    <a:pt x="100" y="161"/>
                    <a:pt x="125" y="157"/>
                    <a:pt x="144" y="160"/>
                  </a:cubicBezTo>
                  <a:cubicBezTo>
                    <a:pt x="154" y="161"/>
                    <a:pt x="163" y="160"/>
                    <a:pt x="172" y="153"/>
                  </a:cubicBezTo>
                  <a:cubicBezTo>
                    <a:pt x="180" y="148"/>
                    <a:pt x="185" y="139"/>
                    <a:pt x="186" y="129"/>
                  </a:cubicBezTo>
                  <a:lnTo>
                    <a:pt x="186" y="129"/>
                  </a:lnTo>
                  <a:lnTo>
                    <a:pt x="186" y="128"/>
                  </a:lnTo>
                  <a:cubicBezTo>
                    <a:pt x="190" y="108"/>
                    <a:pt x="201" y="84"/>
                    <a:pt x="218" y="67"/>
                  </a:cubicBezTo>
                  <a:cubicBezTo>
                    <a:pt x="234" y="51"/>
                    <a:pt x="253" y="41"/>
                    <a:pt x="268" y="44"/>
                  </a:cubicBezTo>
                  <a:cubicBezTo>
                    <a:pt x="304" y="51"/>
                    <a:pt x="328" y="109"/>
                    <a:pt x="322" y="152"/>
                  </a:cubicBezTo>
                  <a:lnTo>
                    <a:pt x="322" y="152"/>
                  </a:lnTo>
                  <a:lnTo>
                    <a:pt x="322" y="152"/>
                  </a:lnTo>
                  <a:cubicBezTo>
                    <a:pt x="320" y="163"/>
                    <a:pt x="322" y="172"/>
                    <a:pt x="328" y="180"/>
                  </a:cubicBezTo>
                  <a:cubicBezTo>
                    <a:pt x="333" y="189"/>
                    <a:pt x="342" y="195"/>
                    <a:pt x="351" y="196"/>
                  </a:cubicBezTo>
                  <a:lnTo>
                    <a:pt x="352" y="196"/>
                  </a:lnTo>
                  <a:cubicBezTo>
                    <a:pt x="391" y="203"/>
                    <a:pt x="437" y="245"/>
                    <a:pt x="432" y="283"/>
                  </a:cubicBezTo>
                  <a:cubicBezTo>
                    <a:pt x="429" y="299"/>
                    <a:pt x="415" y="315"/>
                    <a:pt x="395" y="325"/>
                  </a:cubicBezTo>
                  <a:cubicBezTo>
                    <a:pt x="375" y="337"/>
                    <a:pt x="350" y="341"/>
                    <a:pt x="329" y="339"/>
                  </a:cubicBezTo>
                  <a:cubicBezTo>
                    <a:pt x="319" y="336"/>
                    <a:pt x="310" y="339"/>
                    <a:pt x="303" y="345"/>
                  </a:cubicBezTo>
                  <a:cubicBezTo>
                    <a:pt x="295" y="351"/>
                    <a:pt x="289" y="360"/>
                    <a:pt x="287" y="369"/>
                  </a:cubicBezTo>
                  <a:lnTo>
                    <a:pt x="287" y="369"/>
                  </a:lnTo>
                  <a:lnTo>
                    <a:pt x="287" y="369"/>
                  </a:lnTo>
                  <a:cubicBezTo>
                    <a:pt x="285" y="391"/>
                    <a:pt x="272" y="415"/>
                    <a:pt x="256" y="431"/>
                  </a:cubicBezTo>
                  <a:cubicBezTo>
                    <a:pt x="239" y="448"/>
                    <a:pt x="220" y="456"/>
                    <a:pt x="205" y="453"/>
                  </a:cubicBezTo>
                  <a:cubicBezTo>
                    <a:pt x="190" y="451"/>
                    <a:pt x="174" y="437"/>
                    <a:pt x="164" y="416"/>
                  </a:cubicBezTo>
                  <a:cubicBezTo>
                    <a:pt x="153" y="393"/>
                    <a:pt x="149" y="367"/>
                    <a:pt x="152" y="347"/>
                  </a:cubicBezTo>
                  <a:lnTo>
                    <a:pt x="152" y="347"/>
                  </a:lnTo>
                  <a:lnTo>
                    <a:pt x="152" y="347"/>
                  </a:lnTo>
                  <a:cubicBezTo>
                    <a:pt x="154" y="336"/>
                    <a:pt x="152" y="327"/>
                    <a:pt x="145" y="317"/>
                  </a:cubicBezTo>
                  <a:cubicBezTo>
                    <a:pt x="140" y="309"/>
                    <a:pt x="131" y="304"/>
                    <a:pt x="122" y="303"/>
                  </a:cubicBezTo>
                  <a:cubicBezTo>
                    <a:pt x="82" y="296"/>
                    <a:pt x="36" y="252"/>
                    <a:pt x="43" y="216"/>
                  </a:cubicBezTo>
                  <a:moveTo>
                    <a:pt x="1" y="208"/>
                  </a:moveTo>
                  <a:cubicBezTo>
                    <a:pt x="-9" y="271"/>
                    <a:pt x="51" y="332"/>
                    <a:pt x="110" y="345"/>
                  </a:cubicBezTo>
                  <a:cubicBezTo>
                    <a:pt x="107" y="373"/>
                    <a:pt x="112" y="407"/>
                    <a:pt x="126" y="436"/>
                  </a:cubicBezTo>
                  <a:cubicBezTo>
                    <a:pt x="143" y="470"/>
                    <a:pt x="169" y="492"/>
                    <a:pt x="199" y="497"/>
                  </a:cubicBezTo>
                  <a:cubicBezTo>
                    <a:pt x="202" y="498"/>
                    <a:pt x="206" y="498"/>
                    <a:pt x="211" y="498"/>
                  </a:cubicBezTo>
                  <a:cubicBezTo>
                    <a:pt x="237" y="498"/>
                    <a:pt x="262" y="486"/>
                    <a:pt x="285" y="462"/>
                  </a:cubicBezTo>
                  <a:cubicBezTo>
                    <a:pt x="306" y="440"/>
                    <a:pt x="323" y="411"/>
                    <a:pt x="328" y="383"/>
                  </a:cubicBezTo>
                  <a:cubicBezTo>
                    <a:pt x="356" y="385"/>
                    <a:pt x="388" y="380"/>
                    <a:pt x="414" y="365"/>
                  </a:cubicBezTo>
                  <a:cubicBezTo>
                    <a:pt x="447" y="348"/>
                    <a:pt x="469" y="320"/>
                    <a:pt x="473" y="289"/>
                  </a:cubicBezTo>
                  <a:cubicBezTo>
                    <a:pt x="483" y="228"/>
                    <a:pt x="422" y="167"/>
                    <a:pt x="363" y="153"/>
                  </a:cubicBezTo>
                  <a:cubicBezTo>
                    <a:pt x="371" y="91"/>
                    <a:pt x="334" y="11"/>
                    <a:pt x="276" y="1"/>
                  </a:cubicBezTo>
                  <a:cubicBezTo>
                    <a:pt x="246" y="-4"/>
                    <a:pt x="215" y="8"/>
                    <a:pt x="188" y="36"/>
                  </a:cubicBezTo>
                  <a:cubicBezTo>
                    <a:pt x="167" y="57"/>
                    <a:pt x="152" y="88"/>
                    <a:pt x="145" y="116"/>
                  </a:cubicBezTo>
                  <a:cubicBezTo>
                    <a:pt x="119" y="112"/>
                    <a:pt x="87" y="119"/>
                    <a:pt x="59" y="133"/>
                  </a:cubicBezTo>
                  <a:cubicBezTo>
                    <a:pt x="26" y="151"/>
                    <a:pt x="6" y="177"/>
                    <a:pt x="1" y="208"/>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3" name="Google Shape;1023;p32"/>
            <p:cNvSpPr/>
            <p:nvPr/>
          </p:nvSpPr>
          <p:spPr>
            <a:xfrm>
              <a:off x="2212560" y="1276560"/>
              <a:ext cx="58320" cy="60840"/>
            </a:xfrm>
            <a:custGeom>
              <a:rect b="b" l="l" r="r" t="t"/>
              <a:pathLst>
                <a:path extrusionOk="0" h="169" w="162">
                  <a:moveTo>
                    <a:pt x="43" y="79"/>
                  </a:moveTo>
                  <a:cubicBezTo>
                    <a:pt x="44" y="68"/>
                    <a:pt x="50" y="59"/>
                    <a:pt x="58" y="52"/>
                  </a:cubicBezTo>
                  <a:cubicBezTo>
                    <a:pt x="65" y="47"/>
                    <a:pt x="73" y="44"/>
                    <a:pt x="81" y="44"/>
                  </a:cubicBezTo>
                  <a:cubicBezTo>
                    <a:pt x="83" y="44"/>
                    <a:pt x="84" y="45"/>
                    <a:pt x="87" y="45"/>
                  </a:cubicBezTo>
                  <a:cubicBezTo>
                    <a:pt x="109" y="49"/>
                    <a:pt x="122" y="69"/>
                    <a:pt x="119" y="92"/>
                  </a:cubicBezTo>
                  <a:cubicBezTo>
                    <a:pt x="115" y="113"/>
                    <a:pt x="96" y="129"/>
                    <a:pt x="74" y="125"/>
                  </a:cubicBezTo>
                  <a:cubicBezTo>
                    <a:pt x="64" y="124"/>
                    <a:pt x="55" y="117"/>
                    <a:pt x="49" y="109"/>
                  </a:cubicBezTo>
                  <a:cubicBezTo>
                    <a:pt x="44" y="100"/>
                    <a:pt x="41" y="89"/>
                    <a:pt x="43" y="79"/>
                  </a:cubicBezTo>
                  <a:moveTo>
                    <a:pt x="68" y="169"/>
                  </a:moveTo>
                  <a:cubicBezTo>
                    <a:pt x="72" y="169"/>
                    <a:pt x="77" y="169"/>
                    <a:pt x="81" y="169"/>
                  </a:cubicBezTo>
                  <a:cubicBezTo>
                    <a:pt x="120" y="169"/>
                    <a:pt x="154" y="140"/>
                    <a:pt x="161" y="99"/>
                  </a:cubicBezTo>
                  <a:cubicBezTo>
                    <a:pt x="168" y="53"/>
                    <a:pt x="138" y="9"/>
                    <a:pt x="93" y="1"/>
                  </a:cubicBezTo>
                  <a:cubicBezTo>
                    <a:pt x="73" y="-3"/>
                    <a:pt x="51" y="3"/>
                    <a:pt x="34" y="16"/>
                  </a:cubicBezTo>
                  <a:cubicBezTo>
                    <a:pt x="16" y="29"/>
                    <a:pt x="5" y="49"/>
                    <a:pt x="1" y="72"/>
                  </a:cubicBezTo>
                  <a:cubicBezTo>
                    <a:pt x="-2" y="93"/>
                    <a:pt x="3" y="116"/>
                    <a:pt x="16" y="135"/>
                  </a:cubicBezTo>
                  <a:cubicBezTo>
                    <a:pt x="27" y="153"/>
                    <a:pt x="46" y="165"/>
                    <a:pt x="68" y="169"/>
                  </a:cubicBezTo>
                  <a:close/>
                </a:path>
              </a:pathLst>
            </a:custGeom>
            <a:solidFill>
              <a:schemeClr val="lt2"/>
            </a:solidFill>
            <a:ln>
              <a:noFill/>
            </a:ln>
          </p:spPr>
          <p:txBody>
            <a:bodyPr anchorCtr="1" anchor="ctr" bIns="19150" lIns="108950" spcFirstLastPara="1" rIns="108950" wrap="square" tIns="1915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4" name="Google Shape;1024;p32"/>
            <p:cNvSpPr/>
            <p:nvPr/>
          </p:nvSpPr>
          <p:spPr>
            <a:xfrm>
              <a:off x="1872720" y="1221480"/>
              <a:ext cx="172080" cy="181080"/>
            </a:xfrm>
            <a:custGeom>
              <a:rect b="b" l="l" r="r" t="t"/>
              <a:pathLst>
                <a:path extrusionOk="0" h="503" w="478">
                  <a:moveTo>
                    <a:pt x="73" y="197"/>
                  </a:moveTo>
                  <a:cubicBezTo>
                    <a:pt x="91" y="184"/>
                    <a:pt x="114" y="176"/>
                    <a:pt x="134" y="176"/>
                  </a:cubicBezTo>
                  <a:cubicBezTo>
                    <a:pt x="136" y="176"/>
                    <a:pt x="136" y="176"/>
                    <a:pt x="137" y="176"/>
                  </a:cubicBezTo>
                  <a:cubicBezTo>
                    <a:pt x="147" y="176"/>
                    <a:pt x="156" y="172"/>
                    <a:pt x="162" y="165"/>
                  </a:cubicBezTo>
                  <a:cubicBezTo>
                    <a:pt x="170" y="158"/>
                    <a:pt x="174" y="149"/>
                    <a:pt x="175" y="138"/>
                  </a:cubicBezTo>
                  <a:lnTo>
                    <a:pt x="175" y="138"/>
                  </a:lnTo>
                  <a:cubicBezTo>
                    <a:pt x="175" y="117"/>
                    <a:pt x="185" y="93"/>
                    <a:pt x="199" y="73"/>
                  </a:cubicBezTo>
                  <a:cubicBezTo>
                    <a:pt x="213" y="54"/>
                    <a:pt x="231" y="44"/>
                    <a:pt x="246" y="45"/>
                  </a:cubicBezTo>
                  <a:cubicBezTo>
                    <a:pt x="281" y="46"/>
                    <a:pt x="313" y="101"/>
                    <a:pt x="312" y="144"/>
                  </a:cubicBezTo>
                  <a:lnTo>
                    <a:pt x="312" y="144"/>
                  </a:lnTo>
                  <a:cubicBezTo>
                    <a:pt x="311" y="154"/>
                    <a:pt x="314" y="164"/>
                    <a:pt x="321" y="172"/>
                  </a:cubicBezTo>
                  <a:cubicBezTo>
                    <a:pt x="327" y="178"/>
                    <a:pt x="337" y="184"/>
                    <a:pt x="346" y="184"/>
                  </a:cubicBezTo>
                  <a:lnTo>
                    <a:pt x="347" y="161"/>
                  </a:lnTo>
                  <a:lnTo>
                    <a:pt x="346" y="184"/>
                  </a:lnTo>
                  <a:cubicBezTo>
                    <a:pt x="366" y="185"/>
                    <a:pt x="391" y="194"/>
                    <a:pt x="408" y="209"/>
                  </a:cubicBezTo>
                  <a:cubicBezTo>
                    <a:pt x="427" y="225"/>
                    <a:pt x="436" y="242"/>
                    <a:pt x="436" y="260"/>
                  </a:cubicBezTo>
                  <a:cubicBezTo>
                    <a:pt x="436" y="276"/>
                    <a:pt x="425" y="293"/>
                    <a:pt x="404" y="306"/>
                  </a:cubicBezTo>
                  <a:cubicBezTo>
                    <a:pt x="385" y="321"/>
                    <a:pt x="361" y="329"/>
                    <a:pt x="341" y="328"/>
                  </a:cubicBezTo>
                  <a:cubicBezTo>
                    <a:pt x="332" y="328"/>
                    <a:pt x="322" y="332"/>
                    <a:pt x="316" y="338"/>
                  </a:cubicBezTo>
                  <a:cubicBezTo>
                    <a:pt x="308" y="345"/>
                    <a:pt x="304" y="354"/>
                    <a:pt x="304" y="365"/>
                  </a:cubicBezTo>
                  <a:lnTo>
                    <a:pt x="304" y="365"/>
                  </a:lnTo>
                  <a:cubicBezTo>
                    <a:pt x="303" y="386"/>
                    <a:pt x="294" y="410"/>
                    <a:pt x="279" y="430"/>
                  </a:cubicBezTo>
                  <a:cubicBezTo>
                    <a:pt x="265" y="449"/>
                    <a:pt x="247" y="459"/>
                    <a:pt x="232" y="458"/>
                  </a:cubicBezTo>
                  <a:cubicBezTo>
                    <a:pt x="196" y="457"/>
                    <a:pt x="165" y="401"/>
                    <a:pt x="166" y="360"/>
                  </a:cubicBezTo>
                  <a:lnTo>
                    <a:pt x="166" y="360"/>
                  </a:lnTo>
                  <a:cubicBezTo>
                    <a:pt x="167" y="349"/>
                    <a:pt x="164" y="340"/>
                    <a:pt x="157" y="332"/>
                  </a:cubicBezTo>
                  <a:cubicBezTo>
                    <a:pt x="151" y="324"/>
                    <a:pt x="142" y="320"/>
                    <a:pt x="132" y="320"/>
                  </a:cubicBezTo>
                  <a:cubicBezTo>
                    <a:pt x="112" y="318"/>
                    <a:pt x="87" y="309"/>
                    <a:pt x="70" y="294"/>
                  </a:cubicBezTo>
                  <a:cubicBezTo>
                    <a:pt x="52" y="278"/>
                    <a:pt x="42" y="261"/>
                    <a:pt x="42" y="244"/>
                  </a:cubicBezTo>
                  <a:cubicBezTo>
                    <a:pt x="43" y="228"/>
                    <a:pt x="54" y="210"/>
                    <a:pt x="73" y="197"/>
                  </a:cubicBezTo>
                  <a:moveTo>
                    <a:pt x="0" y="242"/>
                  </a:moveTo>
                  <a:cubicBezTo>
                    <a:pt x="-1" y="273"/>
                    <a:pt x="14" y="304"/>
                    <a:pt x="44" y="329"/>
                  </a:cubicBezTo>
                  <a:cubicBezTo>
                    <a:pt x="67" y="348"/>
                    <a:pt x="98" y="361"/>
                    <a:pt x="124" y="364"/>
                  </a:cubicBezTo>
                  <a:cubicBezTo>
                    <a:pt x="125" y="426"/>
                    <a:pt x="171" y="501"/>
                    <a:pt x="231" y="502"/>
                  </a:cubicBezTo>
                  <a:cubicBezTo>
                    <a:pt x="231" y="503"/>
                    <a:pt x="232" y="503"/>
                    <a:pt x="233" y="503"/>
                  </a:cubicBezTo>
                  <a:cubicBezTo>
                    <a:pt x="262" y="503"/>
                    <a:pt x="290" y="486"/>
                    <a:pt x="312" y="457"/>
                  </a:cubicBezTo>
                  <a:cubicBezTo>
                    <a:pt x="331" y="432"/>
                    <a:pt x="344" y="401"/>
                    <a:pt x="345" y="372"/>
                  </a:cubicBezTo>
                  <a:cubicBezTo>
                    <a:pt x="373" y="372"/>
                    <a:pt x="403" y="361"/>
                    <a:pt x="429" y="344"/>
                  </a:cubicBezTo>
                  <a:cubicBezTo>
                    <a:pt x="459" y="321"/>
                    <a:pt x="477" y="292"/>
                    <a:pt x="478" y="261"/>
                  </a:cubicBezTo>
                  <a:cubicBezTo>
                    <a:pt x="479" y="229"/>
                    <a:pt x="464" y="200"/>
                    <a:pt x="435" y="174"/>
                  </a:cubicBezTo>
                  <a:cubicBezTo>
                    <a:pt x="411" y="156"/>
                    <a:pt x="380" y="142"/>
                    <a:pt x="354" y="140"/>
                  </a:cubicBezTo>
                  <a:cubicBezTo>
                    <a:pt x="352" y="77"/>
                    <a:pt x="307" y="2"/>
                    <a:pt x="248" y="0"/>
                  </a:cubicBezTo>
                  <a:cubicBezTo>
                    <a:pt x="218" y="0"/>
                    <a:pt x="189" y="16"/>
                    <a:pt x="166" y="46"/>
                  </a:cubicBezTo>
                  <a:cubicBezTo>
                    <a:pt x="147" y="72"/>
                    <a:pt x="136" y="102"/>
                    <a:pt x="133" y="132"/>
                  </a:cubicBezTo>
                  <a:cubicBezTo>
                    <a:pt x="105" y="132"/>
                    <a:pt x="75" y="142"/>
                    <a:pt x="49" y="160"/>
                  </a:cubicBezTo>
                  <a:cubicBezTo>
                    <a:pt x="19" y="182"/>
                    <a:pt x="1" y="212"/>
                    <a:pt x="0" y="242"/>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5" name="Google Shape;1025;p32"/>
            <p:cNvSpPr/>
            <p:nvPr/>
          </p:nvSpPr>
          <p:spPr>
            <a:xfrm>
              <a:off x="1929600" y="1281240"/>
              <a:ext cx="58320" cy="61560"/>
            </a:xfrm>
            <a:custGeom>
              <a:rect b="b" l="l" r="r" t="t"/>
              <a:pathLst>
                <a:path extrusionOk="0" h="171" w="162">
                  <a:moveTo>
                    <a:pt x="55" y="56"/>
                  </a:moveTo>
                  <a:cubicBezTo>
                    <a:pt x="63" y="48"/>
                    <a:pt x="71" y="46"/>
                    <a:pt x="82" y="46"/>
                  </a:cubicBezTo>
                  <a:lnTo>
                    <a:pt x="83" y="46"/>
                  </a:lnTo>
                  <a:cubicBezTo>
                    <a:pt x="93" y="46"/>
                    <a:pt x="102" y="50"/>
                    <a:pt x="110" y="58"/>
                  </a:cubicBezTo>
                  <a:cubicBezTo>
                    <a:pt x="116" y="66"/>
                    <a:pt x="120" y="76"/>
                    <a:pt x="120" y="87"/>
                  </a:cubicBezTo>
                  <a:cubicBezTo>
                    <a:pt x="118" y="110"/>
                    <a:pt x="101" y="127"/>
                    <a:pt x="79" y="126"/>
                  </a:cubicBezTo>
                  <a:cubicBezTo>
                    <a:pt x="59" y="126"/>
                    <a:pt x="42" y="107"/>
                    <a:pt x="42" y="84"/>
                  </a:cubicBezTo>
                  <a:cubicBezTo>
                    <a:pt x="42" y="74"/>
                    <a:pt x="47" y="63"/>
                    <a:pt x="55" y="56"/>
                  </a:cubicBezTo>
                  <a:moveTo>
                    <a:pt x="78" y="170"/>
                  </a:moveTo>
                  <a:cubicBezTo>
                    <a:pt x="79" y="171"/>
                    <a:pt x="80" y="171"/>
                    <a:pt x="82" y="171"/>
                  </a:cubicBezTo>
                  <a:cubicBezTo>
                    <a:pt x="125" y="171"/>
                    <a:pt x="160" y="135"/>
                    <a:pt x="162" y="88"/>
                  </a:cubicBezTo>
                  <a:cubicBezTo>
                    <a:pt x="163" y="66"/>
                    <a:pt x="155" y="44"/>
                    <a:pt x="140" y="28"/>
                  </a:cubicBezTo>
                  <a:cubicBezTo>
                    <a:pt x="126" y="11"/>
                    <a:pt x="106" y="2"/>
                    <a:pt x="84" y="0"/>
                  </a:cubicBezTo>
                  <a:cubicBezTo>
                    <a:pt x="63" y="0"/>
                    <a:pt x="42" y="8"/>
                    <a:pt x="26" y="23"/>
                  </a:cubicBezTo>
                  <a:cubicBezTo>
                    <a:pt x="11" y="39"/>
                    <a:pt x="2" y="60"/>
                    <a:pt x="0" y="83"/>
                  </a:cubicBezTo>
                  <a:cubicBezTo>
                    <a:pt x="-1" y="130"/>
                    <a:pt x="33" y="168"/>
                    <a:pt x="78" y="170"/>
                  </a:cubicBezTo>
                  <a:close/>
                </a:path>
              </a:pathLst>
            </a:custGeom>
            <a:solidFill>
              <a:schemeClr val="lt2"/>
            </a:solidFill>
            <a:ln>
              <a:noFill/>
            </a:ln>
          </p:spPr>
          <p:txBody>
            <a:bodyPr anchorCtr="1" anchor="ctr" bIns="20050" lIns="108950" spcFirstLastPara="1" rIns="108950" wrap="square" tIns="2005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6" name="Google Shape;1026;p32"/>
            <p:cNvSpPr/>
            <p:nvPr/>
          </p:nvSpPr>
          <p:spPr>
            <a:xfrm>
              <a:off x="1892520" y="1078920"/>
              <a:ext cx="101880" cy="99360"/>
            </a:xfrm>
            <a:custGeom>
              <a:rect b="b" l="l" r="r" t="t"/>
              <a:pathLst>
                <a:path extrusionOk="0" h="276" w="283">
                  <a:moveTo>
                    <a:pt x="195" y="83"/>
                  </a:moveTo>
                  <a:cubicBezTo>
                    <a:pt x="218" y="103"/>
                    <a:pt x="233" y="128"/>
                    <a:pt x="239" y="155"/>
                  </a:cubicBezTo>
                  <a:cubicBezTo>
                    <a:pt x="242" y="168"/>
                    <a:pt x="242" y="181"/>
                    <a:pt x="238" y="193"/>
                  </a:cubicBezTo>
                  <a:lnTo>
                    <a:pt x="173" y="133"/>
                  </a:lnTo>
                  <a:cubicBezTo>
                    <a:pt x="164" y="125"/>
                    <a:pt x="150" y="127"/>
                    <a:pt x="143" y="136"/>
                  </a:cubicBezTo>
                  <a:cubicBezTo>
                    <a:pt x="135" y="145"/>
                    <a:pt x="136" y="159"/>
                    <a:pt x="145" y="167"/>
                  </a:cubicBezTo>
                  <a:lnTo>
                    <a:pt x="211" y="227"/>
                  </a:lnTo>
                  <a:cubicBezTo>
                    <a:pt x="201" y="232"/>
                    <a:pt x="188" y="233"/>
                    <a:pt x="174" y="232"/>
                  </a:cubicBezTo>
                  <a:cubicBezTo>
                    <a:pt x="149" y="231"/>
                    <a:pt x="124" y="217"/>
                    <a:pt x="101" y="197"/>
                  </a:cubicBezTo>
                  <a:lnTo>
                    <a:pt x="101" y="197"/>
                  </a:lnTo>
                  <a:cubicBezTo>
                    <a:pt x="77" y="176"/>
                    <a:pt x="55" y="119"/>
                    <a:pt x="41" y="44"/>
                  </a:cubicBezTo>
                  <a:cubicBezTo>
                    <a:pt x="114" y="47"/>
                    <a:pt x="171" y="61"/>
                    <a:pt x="195" y="83"/>
                  </a:cubicBezTo>
                  <a:moveTo>
                    <a:pt x="74" y="231"/>
                  </a:moveTo>
                  <a:cubicBezTo>
                    <a:pt x="103" y="257"/>
                    <a:pt x="138" y="273"/>
                    <a:pt x="172" y="276"/>
                  </a:cubicBezTo>
                  <a:cubicBezTo>
                    <a:pt x="176" y="276"/>
                    <a:pt x="178" y="276"/>
                    <a:pt x="182" y="276"/>
                  </a:cubicBezTo>
                  <a:cubicBezTo>
                    <a:pt x="214" y="276"/>
                    <a:pt x="242" y="264"/>
                    <a:pt x="261" y="241"/>
                  </a:cubicBezTo>
                  <a:lnTo>
                    <a:pt x="261" y="241"/>
                  </a:lnTo>
                  <a:lnTo>
                    <a:pt x="261" y="241"/>
                  </a:lnTo>
                  <a:cubicBezTo>
                    <a:pt x="281" y="216"/>
                    <a:pt x="287" y="181"/>
                    <a:pt x="280" y="144"/>
                  </a:cubicBezTo>
                  <a:cubicBezTo>
                    <a:pt x="272" y="109"/>
                    <a:pt x="252" y="76"/>
                    <a:pt x="223" y="49"/>
                  </a:cubicBezTo>
                  <a:cubicBezTo>
                    <a:pt x="180" y="11"/>
                    <a:pt x="91" y="1"/>
                    <a:pt x="43" y="0"/>
                  </a:cubicBezTo>
                  <a:cubicBezTo>
                    <a:pt x="30" y="-1"/>
                    <a:pt x="17" y="5"/>
                    <a:pt x="10" y="15"/>
                  </a:cubicBezTo>
                  <a:cubicBezTo>
                    <a:pt x="1" y="25"/>
                    <a:pt x="-2" y="39"/>
                    <a:pt x="1" y="51"/>
                  </a:cubicBezTo>
                  <a:cubicBezTo>
                    <a:pt x="10" y="101"/>
                    <a:pt x="30" y="192"/>
                    <a:pt x="74" y="231"/>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7" name="Google Shape;1027;p32"/>
            <p:cNvSpPr/>
            <p:nvPr/>
          </p:nvSpPr>
          <p:spPr>
            <a:xfrm>
              <a:off x="2196720" y="1094040"/>
              <a:ext cx="108000" cy="92880"/>
            </a:xfrm>
            <a:custGeom>
              <a:rect b="b" l="l" r="r" t="t"/>
              <a:pathLst>
                <a:path extrusionOk="0" h="258" w="300">
                  <a:moveTo>
                    <a:pt x="178" y="191"/>
                  </a:moveTo>
                  <a:cubicBezTo>
                    <a:pt x="137" y="217"/>
                    <a:pt x="92" y="221"/>
                    <a:pt x="65" y="202"/>
                  </a:cubicBezTo>
                  <a:lnTo>
                    <a:pt x="137" y="154"/>
                  </a:lnTo>
                  <a:cubicBezTo>
                    <a:pt x="147" y="147"/>
                    <a:pt x="150" y="134"/>
                    <a:pt x="145" y="123"/>
                  </a:cubicBezTo>
                  <a:cubicBezTo>
                    <a:pt x="139" y="113"/>
                    <a:pt x="125" y="110"/>
                    <a:pt x="116" y="117"/>
                  </a:cubicBezTo>
                  <a:lnTo>
                    <a:pt x="42" y="165"/>
                  </a:lnTo>
                  <a:cubicBezTo>
                    <a:pt x="38" y="131"/>
                    <a:pt x="61" y="89"/>
                    <a:pt x="101" y="63"/>
                  </a:cubicBezTo>
                  <a:cubicBezTo>
                    <a:pt x="120" y="50"/>
                    <a:pt x="154" y="43"/>
                    <a:pt x="197" y="43"/>
                  </a:cubicBezTo>
                  <a:cubicBezTo>
                    <a:pt x="215" y="43"/>
                    <a:pt x="236" y="45"/>
                    <a:pt x="258" y="47"/>
                  </a:cubicBezTo>
                  <a:cubicBezTo>
                    <a:pt x="234" y="119"/>
                    <a:pt x="205" y="173"/>
                    <a:pt x="178" y="191"/>
                  </a:cubicBezTo>
                  <a:moveTo>
                    <a:pt x="263" y="3"/>
                  </a:moveTo>
                  <a:cubicBezTo>
                    <a:pt x="215" y="-2"/>
                    <a:pt x="126" y="-6"/>
                    <a:pt x="78" y="26"/>
                  </a:cubicBezTo>
                  <a:cubicBezTo>
                    <a:pt x="9" y="71"/>
                    <a:pt x="-20" y="154"/>
                    <a:pt x="14" y="210"/>
                  </a:cubicBezTo>
                  <a:cubicBezTo>
                    <a:pt x="33" y="242"/>
                    <a:pt x="68" y="258"/>
                    <a:pt x="107" y="258"/>
                  </a:cubicBezTo>
                  <a:cubicBezTo>
                    <a:pt x="137" y="258"/>
                    <a:pt x="170" y="249"/>
                    <a:pt x="199" y="229"/>
                  </a:cubicBezTo>
                  <a:cubicBezTo>
                    <a:pt x="248" y="195"/>
                    <a:pt x="282" y="110"/>
                    <a:pt x="297" y="61"/>
                  </a:cubicBezTo>
                  <a:cubicBezTo>
                    <a:pt x="302" y="49"/>
                    <a:pt x="300" y="35"/>
                    <a:pt x="293" y="23"/>
                  </a:cubicBezTo>
                  <a:cubicBezTo>
                    <a:pt x="287" y="13"/>
                    <a:pt x="276" y="6"/>
                    <a:pt x="263" y="3"/>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8" name="Google Shape;1028;p32"/>
            <p:cNvSpPr/>
            <p:nvPr/>
          </p:nvSpPr>
          <p:spPr>
            <a:xfrm>
              <a:off x="2065680" y="1282680"/>
              <a:ext cx="82080" cy="125280"/>
            </a:xfrm>
            <a:custGeom>
              <a:rect b="b" l="l" r="r" t="t"/>
              <a:pathLst>
                <a:path extrusionOk="0" h="348" w="228">
                  <a:moveTo>
                    <a:pt x="125" y="303"/>
                  </a:moveTo>
                  <a:cubicBezTo>
                    <a:pt x="75" y="247"/>
                    <a:pt x="45" y="195"/>
                    <a:pt x="42" y="162"/>
                  </a:cubicBezTo>
                  <a:cubicBezTo>
                    <a:pt x="38" y="112"/>
                    <a:pt x="57" y="68"/>
                    <a:pt x="85" y="51"/>
                  </a:cubicBezTo>
                  <a:lnTo>
                    <a:pt x="92" y="142"/>
                  </a:lnTo>
                  <a:cubicBezTo>
                    <a:pt x="93" y="154"/>
                    <a:pt x="102" y="163"/>
                    <a:pt x="113" y="163"/>
                  </a:cubicBezTo>
                  <a:lnTo>
                    <a:pt x="115" y="163"/>
                  </a:lnTo>
                  <a:cubicBezTo>
                    <a:pt x="126" y="162"/>
                    <a:pt x="135" y="151"/>
                    <a:pt x="134" y="139"/>
                  </a:cubicBezTo>
                  <a:lnTo>
                    <a:pt x="127" y="48"/>
                  </a:lnTo>
                  <a:cubicBezTo>
                    <a:pt x="139" y="52"/>
                    <a:pt x="149" y="60"/>
                    <a:pt x="158" y="71"/>
                  </a:cubicBezTo>
                  <a:cubicBezTo>
                    <a:pt x="174" y="91"/>
                    <a:pt x="184" y="119"/>
                    <a:pt x="186" y="150"/>
                  </a:cubicBezTo>
                  <a:cubicBezTo>
                    <a:pt x="188" y="183"/>
                    <a:pt x="165" y="240"/>
                    <a:pt x="125" y="303"/>
                  </a:cubicBezTo>
                  <a:moveTo>
                    <a:pt x="103" y="0"/>
                  </a:moveTo>
                  <a:cubicBezTo>
                    <a:pt x="41" y="6"/>
                    <a:pt x="-6" y="79"/>
                    <a:pt x="0" y="164"/>
                  </a:cubicBezTo>
                  <a:cubicBezTo>
                    <a:pt x="5" y="224"/>
                    <a:pt x="61" y="296"/>
                    <a:pt x="94" y="333"/>
                  </a:cubicBezTo>
                  <a:cubicBezTo>
                    <a:pt x="102" y="343"/>
                    <a:pt x="113" y="348"/>
                    <a:pt x="125" y="348"/>
                  </a:cubicBezTo>
                  <a:cubicBezTo>
                    <a:pt x="126" y="348"/>
                    <a:pt x="127" y="347"/>
                    <a:pt x="127" y="347"/>
                  </a:cubicBezTo>
                  <a:cubicBezTo>
                    <a:pt x="140" y="347"/>
                    <a:pt x="151" y="340"/>
                    <a:pt x="159" y="328"/>
                  </a:cubicBezTo>
                  <a:cubicBezTo>
                    <a:pt x="187" y="287"/>
                    <a:pt x="232" y="207"/>
                    <a:pt x="227" y="147"/>
                  </a:cubicBezTo>
                  <a:cubicBezTo>
                    <a:pt x="225" y="107"/>
                    <a:pt x="211" y="70"/>
                    <a:pt x="189" y="42"/>
                  </a:cubicBezTo>
                  <a:cubicBezTo>
                    <a:pt x="165" y="14"/>
                    <a:pt x="135" y="-2"/>
                    <a:pt x="103" y="0"/>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29" name="Google Shape;1029;p32"/>
            <p:cNvSpPr/>
            <p:nvPr/>
          </p:nvSpPr>
          <p:spPr>
            <a:xfrm>
              <a:off x="1892160" y="1201680"/>
              <a:ext cx="15120" cy="15840"/>
            </a:xfrm>
            <a:custGeom>
              <a:rect b="b" l="l" r="r" t="t"/>
              <a:pathLst>
                <a:path extrusionOk="0" h="44" w="42">
                  <a:moveTo>
                    <a:pt x="22" y="0"/>
                  </a:moveTo>
                  <a:cubicBezTo>
                    <a:pt x="33" y="0"/>
                    <a:pt x="42" y="9"/>
                    <a:pt x="42" y="21"/>
                  </a:cubicBezTo>
                  <a:cubicBezTo>
                    <a:pt x="42" y="33"/>
                    <a:pt x="33" y="44"/>
                    <a:pt x="22" y="44"/>
                  </a:cubicBezTo>
                  <a:cubicBezTo>
                    <a:pt x="9" y="44"/>
                    <a:pt x="0" y="33"/>
                    <a:pt x="0" y="21"/>
                  </a:cubicBezTo>
                  <a:cubicBezTo>
                    <a:pt x="0" y="9"/>
                    <a:pt x="9" y="0"/>
                    <a:pt x="22"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30" name="Google Shape;1030;p32"/>
            <p:cNvSpPr/>
            <p:nvPr/>
          </p:nvSpPr>
          <p:spPr>
            <a:xfrm>
              <a:off x="2171880" y="1078920"/>
              <a:ext cx="14760" cy="15840"/>
            </a:xfrm>
            <a:custGeom>
              <a:rect b="b" l="l" r="r" t="t"/>
              <a:pathLst>
                <a:path extrusionOk="0" h="44" w="41">
                  <a:moveTo>
                    <a:pt x="20" y="0"/>
                  </a:moveTo>
                  <a:cubicBezTo>
                    <a:pt x="31" y="0"/>
                    <a:pt x="41" y="9"/>
                    <a:pt x="41" y="21"/>
                  </a:cubicBezTo>
                  <a:cubicBezTo>
                    <a:pt x="41" y="33"/>
                    <a:pt x="31" y="44"/>
                    <a:pt x="20" y="44"/>
                  </a:cubicBezTo>
                  <a:cubicBezTo>
                    <a:pt x="8" y="44"/>
                    <a:pt x="0" y="33"/>
                    <a:pt x="0" y="21"/>
                  </a:cubicBezTo>
                  <a:cubicBezTo>
                    <a:pt x="0" y="9"/>
                    <a:pt x="8" y="0"/>
                    <a:pt x="20"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31" name="Google Shape;1031;p32"/>
            <p:cNvSpPr/>
            <p:nvPr/>
          </p:nvSpPr>
          <p:spPr>
            <a:xfrm>
              <a:off x="2026440" y="1381320"/>
              <a:ext cx="15120" cy="15480"/>
            </a:xfrm>
            <a:custGeom>
              <a:rect b="b" l="l" r="r" t="t"/>
              <a:pathLst>
                <a:path extrusionOk="0" h="43" w="42">
                  <a:moveTo>
                    <a:pt x="21" y="0"/>
                  </a:moveTo>
                  <a:cubicBezTo>
                    <a:pt x="32" y="0"/>
                    <a:pt x="42" y="9"/>
                    <a:pt x="42" y="21"/>
                  </a:cubicBezTo>
                  <a:cubicBezTo>
                    <a:pt x="42" y="33"/>
                    <a:pt x="32" y="43"/>
                    <a:pt x="21" y="43"/>
                  </a:cubicBezTo>
                  <a:cubicBezTo>
                    <a:pt x="9" y="43"/>
                    <a:pt x="0" y="33"/>
                    <a:pt x="0" y="21"/>
                  </a:cubicBezTo>
                  <a:cubicBezTo>
                    <a:pt x="0" y="9"/>
                    <a:pt x="9" y="0"/>
                    <a:pt x="21"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32" name="Google Shape;1032;p32"/>
            <p:cNvSpPr/>
            <p:nvPr/>
          </p:nvSpPr>
          <p:spPr>
            <a:xfrm>
              <a:off x="2289600" y="1386360"/>
              <a:ext cx="15120" cy="16200"/>
            </a:xfrm>
            <a:custGeom>
              <a:rect b="b" l="l" r="r" t="t"/>
              <a:pathLst>
                <a:path extrusionOk="0" h="45" w="42">
                  <a:moveTo>
                    <a:pt x="21" y="0"/>
                  </a:moveTo>
                  <a:cubicBezTo>
                    <a:pt x="33" y="0"/>
                    <a:pt x="42" y="11"/>
                    <a:pt x="42" y="23"/>
                  </a:cubicBezTo>
                  <a:cubicBezTo>
                    <a:pt x="42" y="35"/>
                    <a:pt x="33" y="45"/>
                    <a:pt x="21" y="45"/>
                  </a:cubicBezTo>
                  <a:cubicBezTo>
                    <a:pt x="9" y="45"/>
                    <a:pt x="0" y="35"/>
                    <a:pt x="0" y="23"/>
                  </a:cubicBezTo>
                  <a:cubicBezTo>
                    <a:pt x="0" y="11"/>
                    <a:pt x="9" y="0"/>
                    <a:pt x="21"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033" name="Google Shape;1033;p32"/>
            <p:cNvSpPr/>
            <p:nvPr/>
          </p:nvSpPr>
          <p:spPr>
            <a:xfrm>
              <a:off x="2301120" y="1201680"/>
              <a:ext cx="14760" cy="15840"/>
            </a:xfrm>
            <a:custGeom>
              <a:rect b="b" l="l" r="r" t="t"/>
              <a:pathLst>
                <a:path extrusionOk="0" h="44" w="41">
                  <a:moveTo>
                    <a:pt x="21" y="0"/>
                  </a:moveTo>
                  <a:cubicBezTo>
                    <a:pt x="32" y="0"/>
                    <a:pt x="41" y="11"/>
                    <a:pt x="41" y="23"/>
                  </a:cubicBezTo>
                  <a:cubicBezTo>
                    <a:pt x="41" y="35"/>
                    <a:pt x="32" y="44"/>
                    <a:pt x="21" y="44"/>
                  </a:cubicBezTo>
                  <a:cubicBezTo>
                    <a:pt x="10" y="44"/>
                    <a:pt x="0" y="35"/>
                    <a:pt x="0" y="23"/>
                  </a:cubicBezTo>
                  <a:cubicBezTo>
                    <a:pt x="0" y="11"/>
                    <a:pt x="10" y="0"/>
                    <a:pt x="21"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33"/>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 HONEY_HARVESTS;</a:t>
            </a:r>
            <a:endParaRPr/>
          </a:p>
        </p:txBody>
      </p:sp>
      <p:sp>
        <p:nvSpPr>
          <p:cNvPr id="1039" name="Google Shape;1039;p33"/>
          <p:cNvSpPr txBox="1"/>
          <p:nvPr>
            <p:ph idx="1" type="subTitle"/>
          </p:nvPr>
        </p:nvSpPr>
        <p:spPr>
          <a:xfrm>
            <a:off x="1391250" y="8415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Stores a unique harvest ID, the ID of the hive being harvested, date of harvest, how much honey is harvested in kgs and the type of honey that is harvested.</a:t>
            </a:r>
            <a:endParaRPr/>
          </a:p>
        </p:txBody>
      </p:sp>
      <p:pic>
        <p:nvPicPr>
          <p:cNvPr id="1040" name="Google Shape;1040;p33"/>
          <p:cNvPicPr preferRelativeResize="0"/>
          <p:nvPr/>
        </p:nvPicPr>
        <p:blipFill>
          <a:blip r:embed="rId3">
            <a:alphaModFix/>
          </a:blip>
          <a:stretch>
            <a:fillRect/>
          </a:stretch>
        </p:blipFill>
        <p:spPr>
          <a:xfrm>
            <a:off x="2098602" y="2049800"/>
            <a:ext cx="4946775" cy="1491700"/>
          </a:xfrm>
          <a:prstGeom prst="rect">
            <a:avLst/>
          </a:prstGeom>
          <a:noFill/>
          <a:ln cap="flat" cmpd="sng" w="19050">
            <a:solidFill>
              <a:schemeClr val="dk2"/>
            </a:solidFill>
            <a:prstDash val="solid"/>
            <a:round/>
            <a:headEnd len="sm" w="sm" type="none"/>
            <a:tailEnd len="sm" w="sm" type="none"/>
          </a:ln>
        </p:spPr>
      </p:pic>
      <p:grpSp>
        <p:nvGrpSpPr>
          <p:cNvPr id="1041" name="Google Shape;1041;p33"/>
          <p:cNvGrpSpPr/>
          <p:nvPr/>
        </p:nvGrpSpPr>
        <p:grpSpPr>
          <a:xfrm>
            <a:off x="8457888" y="208360"/>
            <a:ext cx="401029" cy="496540"/>
            <a:chOff x="2795053" y="3352594"/>
            <a:chExt cx="288448" cy="357120"/>
          </a:xfrm>
        </p:grpSpPr>
        <p:sp>
          <p:nvSpPr>
            <p:cNvPr id="1042" name="Google Shape;1042;p33"/>
            <p:cNvSpPr/>
            <p:nvPr/>
          </p:nvSpPr>
          <p:spPr>
            <a:xfrm>
              <a:off x="2839629" y="3550386"/>
              <a:ext cx="19840" cy="16448"/>
            </a:xfrm>
            <a:custGeom>
              <a:rect b="b" l="l" r="r" t="t"/>
              <a:pathLst>
                <a:path extrusionOk="0" h="514" w="620">
                  <a:moveTo>
                    <a:pt x="443" y="1"/>
                  </a:moveTo>
                  <a:cubicBezTo>
                    <a:pt x="413" y="1"/>
                    <a:pt x="383" y="9"/>
                    <a:pt x="358" y="26"/>
                  </a:cubicBezTo>
                  <a:lnTo>
                    <a:pt x="84" y="216"/>
                  </a:lnTo>
                  <a:cubicBezTo>
                    <a:pt x="13" y="264"/>
                    <a:pt x="1" y="371"/>
                    <a:pt x="36" y="442"/>
                  </a:cubicBezTo>
                  <a:cubicBezTo>
                    <a:pt x="72" y="490"/>
                    <a:pt x="132" y="514"/>
                    <a:pt x="179" y="514"/>
                  </a:cubicBezTo>
                  <a:cubicBezTo>
                    <a:pt x="203" y="514"/>
                    <a:pt x="239" y="502"/>
                    <a:pt x="263" y="490"/>
                  </a:cubicBezTo>
                  <a:lnTo>
                    <a:pt x="537" y="300"/>
                  </a:lnTo>
                  <a:cubicBezTo>
                    <a:pt x="608" y="240"/>
                    <a:pt x="620" y="145"/>
                    <a:pt x="572" y="73"/>
                  </a:cubicBezTo>
                  <a:cubicBezTo>
                    <a:pt x="549" y="27"/>
                    <a:pt x="496" y="1"/>
                    <a:pt x="443"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043" name="Google Shape;1043;p33"/>
            <p:cNvSpPr/>
            <p:nvPr/>
          </p:nvSpPr>
          <p:spPr>
            <a:xfrm>
              <a:off x="2865165" y="3511410"/>
              <a:ext cx="50688" cy="37536"/>
            </a:xfrm>
            <a:custGeom>
              <a:rect b="b" l="l" r="r" t="t"/>
              <a:pathLst>
                <a:path extrusionOk="0" h="1173" w="1584">
                  <a:moveTo>
                    <a:pt x="1395" y="1"/>
                  </a:moveTo>
                  <a:cubicBezTo>
                    <a:pt x="1361" y="1"/>
                    <a:pt x="1327" y="10"/>
                    <a:pt x="1298" y="29"/>
                  </a:cubicBezTo>
                  <a:lnTo>
                    <a:pt x="96" y="875"/>
                  </a:lnTo>
                  <a:cubicBezTo>
                    <a:pt x="12" y="922"/>
                    <a:pt x="0" y="1018"/>
                    <a:pt x="48" y="1101"/>
                  </a:cubicBezTo>
                  <a:cubicBezTo>
                    <a:pt x="72" y="1137"/>
                    <a:pt x="131" y="1172"/>
                    <a:pt x="179" y="1172"/>
                  </a:cubicBezTo>
                  <a:cubicBezTo>
                    <a:pt x="215" y="1172"/>
                    <a:pt x="239" y="1160"/>
                    <a:pt x="274" y="1137"/>
                  </a:cubicBezTo>
                  <a:lnTo>
                    <a:pt x="1477" y="291"/>
                  </a:lnTo>
                  <a:cubicBezTo>
                    <a:pt x="1548" y="232"/>
                    <a:pt x="1584" y="125"/>
                    <a:pt x="1524" y="65"/>
                  </a:cubicBezTo>
                  <a:cubicBezTo>
                    <a:pt x="1496" y="22"/>
                    <a:pt x="1446" y="1"/>
                    <a:pt x="1395"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044" name="Google Shape;1044;p33"/>
            <p:cNvSpPr/>
            <p:nvPr/>
          </p:nvSpPr>
          <p:spPr>
            <a:xfrm>
              <a:off x="2795053" y="3352594"/>
              <a:ext cx="288448" cy="357120"/>
            </a:xfrm>
            <a:custGeom>
              <a:rect b="b" l="l" r="r" t="t"/>
              <a:pathLst>
                <a:path extrusionOk="0" h="11160" w="9014">
                  <a:moveTo>
                    <a:pt x="3311" y="361"/>
                  </a:moveTo>
                  <a:cubicBezTo>
                    <a:pt x="3465" y="361"/>
                    <a:pt x="3620" y="385"/>
                    <a:pt x="3763" y="468"/>
                  </a:cubicBezTo>
                  <a:cubicBezTo>
                    <a:pt x="4454" y="825"/>
                    <a:pt x="4585" y="1861"/>
                    <a:pt x="4573" y="2682"/>
                  </a:cubicBezTo>
                  <a:cubicBezTo>
                    <a:pt x="4561" y="3278"/>
                    <a:pt x="4477" y="3837"/>
                    <a:pt x="4418" y="4171"/>
                  </a:cubicBezTo>
                  <a:cubicBezTo>
                    <a:pt x="4398" y="4220"/>
                    <a:pt x="4355" y="4260"/>
                    <a:pt x="4300" y="4260"/>
                  </a:cubicBezTo>
                  <a:cubicBezTo>
                    <a:pt x="4288" y="4260"/>
                    <a:pt x="4276" y="4258"/>
                    <a:pt x="4263" y="4254"/>
                  </a:cubicBezTo>
                  <a:cubicBezTo>
                    <a:pt x="3930" y="4195"/>
                    <a:pt x="3382" y="4099"/>
                    <a:pt x="2811" y="3885"/>
                  </a:cubicBezTo>
                  <a:cubicBezTo>
                    <a:pt x="2037" y="3623"/>
                    <a:pt x="1120" y="3147"/>
                    <a:pt x="1013" y="2385"/>
                  </a:cubicBezTo>
                  <a:cubicBezTo>
                    <a:pt x="989" y="2111"/>
                    <a:pt x="1060" y="1849"/>
                    <a:pt x="1227" y="1623"/>
                  </a:cubicBezTo>
                  <a:cubicBezTo>
                    <a:pt x="1465" y="1325"/>
                    <a:pt x="1739" y="1218"/>
                    <a:pt x="1953" y="1206"/>
                  </a:cubicBezTo>
                  <a:cubicBezTo>
                    <a:pt x="2120" y="1194"/>
                    <a:pt x="2263" y="1087"/>
                    <a:pt x="2334" y="944"/>
                  </a:cubicBezTo>
                  <a:cubicBezTo>
                    <a:pt x="2430" y="766"/>
                    <a:pt x="2620" y="527"/>
                    <a:pt x="2977" y="408"/>
                  </a:cubicBezTo>
                  <a:cubicBezTo>
                    <a:pt x="3084" y="373"/>
                    <a:pt x="3192" y="361"/>
                    <a:pt x="3311" y="361"/>
                  </a:cubicBezTo>
                  <a:close/>
                  <a:moveTo>
                    <a:pt x="6699" y="947"/>
                  </a:moveTo>
                  <a:cubicBezTo>
                    <a:pt x="6925" y="947"/>
                    <a:pt x="7145" y="1020"/>
                    <a:pt x="7323" y="1158"/>
                  </a:cubicBezTo>
                  <a:cubicBezTo>
                    <a:pt x="7621" y="1397"/>
                    <a:pt x="7728" y="1682"/>
                    <a:pt x="7740" y="1885"/>
                  </a:cubicBezTo>
                  <a:cubicBezTo>
                    <a:pt x="7752" y="2051"/>
                    <a:pt x="7859" y="2206"/>
                    <a:pt x="8014" y="2278"/>
                  </a:cubicBezTo>
                  <a:cubicBezTo>
                    <a:pt x="8192" y="2361"/>
                    <a:pt x="8430" y="2563"/>
                    <a:pt x="8549" y="2921"/>
                  </a:cubicBezTo>
                  <a:cubicBezTo>
                    <a:pt x="8668" y="3183"/>
                    <a:pt x="8645" y="3468"/>
                    <a:pt x="8514" y="3706"/>
                  </a:cubicBezTo>
                  <a:cubicBezTo>
                    <a:pt x="8171" y="4370"/>
                    <a:pt x="7201" y="4517"/>
                    <a:pt x="6397" y="4517"/>
                  </a:cubicBezTo>
                  <a:cubicBezTo>
                    <a:pt x="6364" y="4517"/>
                    <a:pt x="6331" y="4517"/>
                    <a:pt x="6299" y="4516"/>
                  </a:cubicBezTo>
                  <a:cubicBezTo>
                    <a:pt x="5704" y="4492"/>
                    <a:pt x="5144" y="4421"/>
                    <a:pt x="4811" y="4361"/>
                  </a:cubicBezTo>
                  <a:cubicBezTo>
                    <a:pt x="4739" y="4349"/>
                    <a:pt x="4692" y="4290"/>
                    <a:pt x="4704" y="4218"/>
                  </a:cubicBezTo>
                  <a:cubicBezTo>
                    <a:pt x="4763" y="3885"/>
                    <a:pt x="4870" y="3337"/>
                    <a:pt x="5061" y="2766"/>
                  </a:cubicBezTo>
                  <a:cubicBezTo>
                    <a:pt x="5335" y="1992"/>
                    <a:pt x="5811" y="1051"/>
                    <a:pt x="6561" y="956"/>
                  </a:cubicBezTo>
                  <a:cubicBezTo>
                    <a:pt x="6607" y="950"/>
                    <a:pt x="6653" y="947"/>
                    <a:pt x="6699" y="947"/>
                  </a:cubicBezTo>
                  <a:close/>
                  <a:moveTo>
                    <a:pt x="2739" y="4433"/>
                  </a:moveTo>
                  <a:cubicBezTo>
                    <a:pt x="3334" y="4457"/>
                    <a:pt x="3906" y="4528"/>
                    <a:pt x="4227" y="4587"/>
                  </a:cubicBezTo>
                  <a:cubicBezTo>
                    <a:pt x="4231" y="4587"/>
                    <a:pt x="4234" y="4586"/>
                    <a:pt x="4238" y="4586"/>
                  </a:cubicBezTo>
                  <a:cubicBezTo>
                    <a:pt x="4282" y="4586"/>
                    <a:pt x="4323" y="4652"/>
                    <a:pt x="4323" y="4718"/>
                  </a:cubicBezTo>
                  <a:cubicBezTo>
                    <a:pt x="4263" y="5052"/>
                    <a:pt x="4156" y="5600"/>
                    <a:pt x="3965" y="6159"/>
                  </a:cubicBezTo>
                  <a:cubicBezTo>
                    <a:pt x="3692" y="6933"/>
                    <a:pt x="3215" y="7874"/>
                    <a:pt x="2465" y="7981"/>
                  </a:cubicBezTo>
                  <a:cubicBezTo>
                    <a:pt x="2431" y="7984"/>
                    <a:pt x="2397" y="7985"/>
                    <a:pt x="2363" y="7985"/>
                  </a:cubicBezTo>
                  <a:cubicBezTo>
                    <a:pt x="2127" y="7985"/>
                    <a:pt x="1901" y="7912"/>
                    <a:pt x="1703" y="7766"/>
                  </a:cubicBezTo>
                  <a:cubicBezTo>
                    <a:pt x="1406" y="7528"/>
                    <a:pt x="1298" y="7254"/>
                    <a:pt x="1287" y="7040"/>
                  </a:cubicBezTo>
                  <a:cubicBezTo>
                    <a:pt x="1275" y="6873"/>
                    <a:pt x="1168" y="6731"/>
                    <a:pt x="1013" y="6659"/>
                  </a:cubicBezTo>
                  <a:cubicBezTo>
                    <a:pt x="834" y="6564"/>
                    <a:pt x="596" y="6373"/>
                    <a:pt x="477" y="6016"/>
                  </a:cubicBezTo>
                  <a:cubicBezTo>
                    <a:pt x="394" y="5742"/>
                    <a:pt x="417" y="5469"/>
                    <a:pt x="536" y="5242"/>
                  </a:cubicBezTo>
                  <a:cubicBezTo>
                    <a:pt x="882" y="4587"/>
                    <a:pt x="1870" y="4433"/>
                    <a:pt x="2656" y="4433"/>
                  </a:cubicBezTo>
                  <a:close/>
                  <a:moveTo>
                    <a:pt x="4757" y="4645"/>
                  </a:moveTo>
                  <a:cubicBezTo>
                    <a:pt x="4767" y="4645"/>
                    <a:pt x="4777" y="4646"/>
                    <a:pt x="4787" y="4647"/>
                  </a:cubicBezTo>
                  <a:cubicBezTo>
                    <a:pt x="5108" y="4707"/>
                    <a:pt x="5656" y="4814"/>
                    <a:pt x="6228" y="5016"/>
                  </a:cubicBezTo>
                  <a:cubicBezTo>
                    <a:pt x="6990" y="5302"/>
                    <a:pt x="7918" y="5778"/>
                    <a:pt x="8026" y="6540"/>
                  </a:cubicBezTo>
                  <a:cubicBezTo>
                    <a:pt x="8061" y="6802"/>
                    <a:pt x="7978" y="7076"/>
                    <a:pt x="7823" y="7290"/>
                  </a:cubicBezTo>
                  <a:cubicBezTo>
                    <a:pt x="7585" y="7588"/>
                    <a:pt x="7299" y="7695"/>
                    <a:pt x="7085" y="7707"/>
                  </a:cubicBezTo>
                  <a:cubicBezTo>
                    <a:pt x="6930" y="7731"/>
                    <a:pt x="6775" y="7826"/>
                    <a:pt x="6704" y="7981"/>
                  </a:cubicBezTo>
                  <a:cubicBezTo>
                    <a:pt x="6609" y="8159"/>
                    <a:pt x="6418" y="8397"/>
                    <a:pt x="6061" y="8517"/>
                  </a:cubicBezTo>
                  <a:cubicBezTo>
                    <a:pt x="5957" y="8550"/>
                    <a:pt x="5849" y="8566"/>
                    <a:pt x="5742" y="8566"/>
                  </a:cubicBezTo>
                  <a:cubicBezTo>
                    <a:pt x="5581" y="8566"/>
                    <a:pt x="5423" y="8529"/>
                    <a:pt x="5287" y="8457"/>
                  </a:cubicBezTo>
                  <a:cubicBezTo>
                    <a:pt x="4608" y="8100"/>
                    <a:pt x="4466" y="7052"/>
                    <a:pt x="4489" y="6242"/>
                  </a:cubicBezTo>
                  <a:cubicBezTo>
                    <a:pt x="4501" y="5647"/>
                    <a:pt x="4573" y="5076"/>
                    <a:pt x="4632" y="4754"/>
                  </a:cubicBezTo>
                  <a:cubicBezTo>
                    <a:pt x="4643" y="4681"/>
                    <a:pt x="4690" y="4645"/>
                    <a:pt x="4757" y="4645"/>
                  </a:cubicBezTo>
                  <a:close/>
                  <a:moveTo>
                    <a:pt x="3309" y="1"/>
                  </a:moveTo>
                  <a:cubicBezTo>
                    <a:pt x="3162" y="1"/>
                    <a:pt x="3014" y="25"/>
                    <a:pt x="2870" y="75"/>
                  </a:cubicBezTo>
                  <a:cubicBezTo>
                    <a:pt x="2501" y="194"/>
                    <a:pt x="2203" y="444"/>
                    <a:pt x="2037" y="777"/>
                  </a:cubicBezTo>
                  <a:cubicBezTo>
                    <a:pt x="2013" y="837"/>
                    <a:pt x="1965" y="861"/>
                    <a:pt x="1906" y="885"/>
                  </a:cubicBezTo>
                  <a:cubicBezTo>
                    <a:pt x="1537" y="920"/>
                    <a:pt x="1191" y="1123"/>
                    <a:pt x="953" y="1432"/>
                  </a:cubicBezTo>
                  <a:cubicBezTo>
                    <a:pt x="727" y="1718"/>
                    <a:pt x="632" y="2087"/>
                    <a:pt x="667" y="2432"/>
                  </a:cubicBezTo>
                  <a:cubicBezTo>
                    <a:pt x="775" y="3230"/>
                    <a:pt x="1560" y="3754"/>
                    <a:pt x="2382" y="4099"/>
                  </a:cubicBezTo>
                  <a:cubicBezTo>
                    <a:pt x="1489" y="4123"/>
                    <a:pt x="572" y="4349"/>
                    <a:pt x="191" y="5064"/>
                  </a:cubicBezTo>
                  <a:cubicBezTo>
                    <a:pt x="36" y="5373"/>
                    <a:pt x="1" y="5742"/>
                    <a:pt x="120" y="6088"/>
                  </a:cubicBezTo>
                  <a:cubicBezTo>
                    <a:pt x="239" y="6457"/>
                    <a:pt x="489" y="6754"/>
                    <a:pt x="822" y="6921"/>
                  </a:cubicBezTo>
                  <a:cubicBezTo>
                    <a:pt x="882" y="6957"/>
                    <a:pt x="906" y="6993"/>
                    <a:pt x="929" y="7052"/>
                  </a:cubicBezTo>
                  <a:cubicBezTo>
                    <a:pt x="965" y="7433"/>
                    <a:pt x="1168" y="7766"/>
                    <a:pt x="1477" y="8005"/>
                  </a:cubicBezTo>
                  <a:cubicBezTo>
                    <a:pt x="1715" y="8207"/>
                    <a:pt x="2013" y="8290"/>
                    <a:pt x="2311" y="8290"/>
                  </a:cubicBezTo>
                  <a:cubicBezTo>
                    <a:pt x="2370" y="8290"/>
                    <a:pt x="2430" y="8290"/>
                    <a:pt x="2477" y="8278"/>
                  </a:cubicBezTo>
                  <a:cubicBezTo>
                    <a:pt x="3132" y="8183"/>
                    <a:pt x="3584" y="7671"/>
                    <a:pt x="3918" y="7028"/>
                  </a:cubicBezTo>
                  <a:lnTo>
                    <a:pt x="3918" y="7028"/>
                  </a:lnTo>
                  <a:cubicBezTo>
                    <a:pt x="3775" y="9040"/>
                    <a:pt x="4204" y="10326"/>
                    <a:pt x="4620" y="11076"/>
                  </a:cubicBezTo>
                  <a:cubicBezTo>
                    <a:pt x="4644" y="11136"/>
                    <a:pt x="4704" y="11160"/>
                    <a:pt x="4763" y="11160"/>
                  </a:cubicBezTo>
                  <a:cubicBezTo>
                    <a:pt x="4799" y="11160"/>
                    <a:pt x="4823" y="11160"/>
                    <a:pt x="4847" y="11148"/>
                  </a:cubicBezTo>
                  <a:cubicBezTo>
                    <a:pt x="4918" y="11100"/>
                    <a:pt x="4942" y="11005"/>
                    <a:pt x="4906" y="10922"/>
                  </a:cubicBezTo>
                  <a:cubicBezTo>
                    <a:pt x="4525" y="10255"/>
                    <a:pt x="4156" y="9124"/>
                    <a:pt x="4216" y="7385"/>
                  </a:cubicBezTo>
                  <a:lnTo>
                    <a:pt x="4216" y="7385"/>
                  </a:lnTo>
                  <a:cubicBezTo>
                    <a:pt x="4335" y="7969"/>
                    <a:pt x="4608" y="8481"/>
                    <a:pt x="5097" y="8743"/>
                  </a:cubicBezTo>
                  <a:cubicBezTo>
                    <a:pt x="5287" y="8838"/>
                    <a:pt x="5501" y="8886"/>
                    <a:pt x="5704" y="8886"/>
                  </a:cubicBezTo>
                  <a:cubicBezTo>
                    <a:pt x="5859" y="8886"/>
                    <a:pt x="5990" y="8874"/>
                    <a:pt x="6121" y="8826"/>
                  </a:cubicBezTo>
                  <a:cubicBezTo>
                    <a:pt x="6490" y="8707"/>
                    <a:pt x="6787" y="8457"/>
                    <a:pt x="6954" y="8124"/>
                  </a:cubicBezTo>
                  <a:cubicBezTo>
                    <a:pt x="6990" y="8064"/>
                    <a:pt x="7025" y="8040"/>
                    <a:pt x="7085" y="8028"/>
                  </a:cubicBezTo>
                  <a:cubicBezTo>
                    <a:pt x="7454" y="7981"/>
                    <a:pt x="7799" y="7790"/>
                    <a:pt x="8037" y="7469"/>
                  </a:cubicBezTo>
                  <a:cubicBezTo>
                    <a:pt x="8264" y="7195"/>
                    <a:pt x="8371" y="6814"/>
                    <a:pt x="8323" y="6481"/>
                  </a:cubicBezTo>
                  <a:cubicBezTo>
                    <a:pt x="8216" y="5671"/>
                    <a:pt x="7430" y="5147"/>
                    <a:pt x="6609" y="4814"/>
                  </a:cubicBezTo>
                  <a:cubicBezTo>
                    <a:pt x="7502" y="4778"/>
                    <a:pt x="8430" y="4552"/>
                    <a:pt x="8799" y="3837"/>
                  </a:cubicBezTo>
                  <a:cubicBezTo>
                    <a:pt x="8978" y="3540"/>
                    <a:pt x="9014" y="3171"/>
                    <a:pt x="8895" y="2825"/>
                  </a:cubicBezTo>
                  <a:cubicBezTo>
                    <a:pt x="8776" y="2456"/>
                    <a:pt x="8514" y="2159"/>
                    <a:pt x="8192" y="1992"/>
                  </a:cubicBezTo>
                  <a:cubicBezTo>
                    <a:pt x="8133" y="1968"/>
                    <a:pt x="8097" y="1920"/>
                    <a:pt x="8085" y="1861"/>
                  </a:cubicBezTo>
                  <a:cubicBezTo>
                    <a:pt x="8037" y="1492"/>
                    <a:pt x="7847" y="1147"/>
                    <a:pt x="7537" y="908"/>
                  </a:cubicBezTo>
                  <a:cubicBezTo>
                    <a:pt x="7296" y="718"/>
                    <a:pt x="6996" y="612"/>
                    <a:pt x="6701" y="612"/>
                  </a:cubicBezTo>
                  <a:cubicBezTo>
                    <a:pt x="6646" y="612"/>
                    <a:pt x="6591" y="615"/>
                    <a:pt x="6537" y="623"/>
                  </a:cubicBezTo>
                  <a:cubicBezTo>
                    <a:pt x="5728" y="730"/>
                    <a:pt x="5216" y="1516"/>
                    <a:pt x="4870" y="2337"/>
                  </a:cubicBezTo>
                  <a:cubicBezTo>
                    <a:pt x="4835" y="1444"/>
                    <a:pt x="4620" y="527"/>
                    <a:pt x="3906" y="146"/>
                  </a:cubicBezTo>
                  <a:cubicBezTo>
                    <a:pt x="3718" y="49"/>
                    <a:pt x="3515" y="1"/>
                    <a:pt x="3309"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045" name="Google Shape;1045;p33"/>
            <p:cNvSpPr/>
            <p:nvPr/>
          </p:nvSpPr>
          <p:spPr>
            <a:xfrm>
              <a:off x="3019853" y="3423794"/>
              <a:ext cx="20224" cy="16576"/>
            </a:xfrm>
            <a:custGeom>
              <a:rect b="b" l="l" r="r" t="t"/>
              <a:pathLst>
                <a:path extrusionOk="0" h="518" w="632">
                  <a:moveTo>
                    <a:pt x="454" y="0"/>
                  </a:moveTo>
                  <a:cubicBezTo>
                    <a:pt x="420" y="0"/>
                    <a:pt x="386" y="10"/>
                    <a:pt x="358" y="29"/>
                  </a:cubicBezTo>
                  <a:lnTo>
                    <a:pt x="96" y="219"/>
                  </a:lnTo>
                  <a:cubicBezTo>
                    <a:pt x="24" y="255"/>
                    <a:pt x="0" y="362"/>
                    <a:pt x="48" y="434"/>
                  </a:cubicBezTo>
                  <a:cubicBezTo>
                    <a:pt x="84" y="481"/>
                    <a:pt x="143" y="517"/>
                    <a:pt x="179" y="517"/>
                  </a:cubicBezTo>
                  <a:cubicBezTo>
                    <a:pt x="215" y="517"/>
                    <a:pt x="239" y="493"/>
                    <a:pt x="274" y="481"/>
                  </a:cubicBezTo>
                  <a:lnTo>
                    <a:pt x="536" y="291"/>
                  </a:lnTo>
                  <a:cubicBezTo>
                    <a:pt x="620" y="243"/>
                    <a:pt x="631" y="136"/>
                    <a:pt x="584" y="65"/>
                  </a:cubicBezTo>
                  <a:cubicBezTo>
                    <a:pt x="555" y="22"/>
                    <a:pt x="505" y="0"/>
                    <a:pt x="454" y="0"/>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046" name="Google Shape;1046;p33"/>
            <p:cNvSpPr/>
            <p:nvPr/>
          </p:nvSpPr>
          <p:spPr>
            <a:xfrm>
              <a:off x="2964237" y="3441810"/>
              <a:ext cx="49920" cy="37408"/>
            </a:xfrm>
            <a:custGeom>
              <a:rect b="b" l="l" r="r" t="t"/>
              <a:pathLst>
                <a:path extrusionOk="0" h="1169" w="1560">
                  <a:moveTo>
                    <a:pt x="1383" y="1"/>
                  </a:moveTo>
                  <a:cubicBezTo>
                    <a:pt x="1353" y="1"/>
                    <a:pt x="1323" y="9"/>
                    <a:pt x="1298" y="25"/>
                  </a:cubicBezTo>
                  <a:lnTo>
                    <a:pt x="83" y="871"/>
                  </a:lnTo>
                  <a:cubicBezTo>
                    <a:pt x="12" y="918"/>
                    <a:pt x="0" y="1026"/>
                    <a:pt x="48" y="1097"/>
                  </a:cubicBezTo>
                  <a:cubicBezTo>
                    <a:pt x="72" y="1145"/>
                    <a:pt x="131" y="1168"/>
                    <a:pt x="179" y="1168"/>
                  </a:cubicBezTo>
                  <a:cubicBezTo>
                    <a:pt x="214" y="1168"/>
                    <a:pt x="238" y="1157"/>
                    <a:pt x="274" y="1145"/>
                  </a:cubicBezTo>
                  <a:lnTo>
                    <a:pt x="1476" y="299"/>
                  </a:lnTo>
                  <a:cubicBezTo>
                    <a:pt x="1548" y="252"/>
                    <a:pt x="1560" y="145"/>
                    <a:pt x="1524" y="73"/>
                  </a:cubicBezTo>
                  <a:cubicBezTo>
                    <a:pt x="1493" y="27"/>
                    <a:pt x="1438" y="1"/>
                    <a:pt x="1383"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047" name="Google Shape;1047;p33"/>
            <p:cNvSpPr/>
            <p:nvPr/>
          </p:nvSpPr>
          <p:spPr>
            <a:xfrm>
              <a:off x="2867437" y="3395602"/>
              <a:ext cx="17952" cy="18848"/>
            </a:xfrm>
            <a:custGeom>
              <a:rect b="b" l="l" r="r" t="t"/>
              <a:pathLst>
                <a:path extrusionOk="0" h="589" w="561">
                  <a:moveTo>
                    <a:pt x="189" y="1"/>
                  </a:moveTo>
                  <a:cubicBezTo>
                    <a:pt x="156" y="1"/>
                    <a:pt x="124" y="10"/>
                    <a:pt x="96" y="29"/>
                  </a:cubicBezTo>
                  <a:cubicBezTo>
                    <a:pt x="25" y="76"/>
                    <a:pt x="1" y="172"/>
                    <a:pt x="49" y="255"/>
                  </a:cubicBezTo>
                  <a:lnTo>
                    <a:pt x="239" y="517"/>
                  </a:lnTo>
                  <a:cubicBezTo>
                    <a:pt x="275" y="565"/>
                    <a:pt x="334" y="588"/>
                    <a:pt x="382" y="588"/>
                  </a:cubicBezTo>
                  <a:cubicBezTo>
                    <a:pt x="406" y="588"/>
                    <a:pt x="430" y="576"/>
                    <a:pt x="465" y="565"/>
                  </a:cubicBezTo>
                  <a:cubicBezTo>
                    <a:pt x="537" y="517"/>
                    <a:pt x="560" y="410"/>
                    <a:pt x="513" y="338"/>
                  </a:cubicBezTo>
                  <a:lnTo>
                    <a:pt x="322" y="76"/>
                  </a:lnTo>
                  <a:cubicBezTo>
                    <a:pt x="293" y="25"/>
                    <a:pt x="241" y="1"/>
                    <a:pt x="189"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048" name="Google Shape;1048;p33"/>
            <p:cNvSpPr/>
            <p:nvPr/>
          </p:nvSpPr>
          <p:spPr>
            <a:xfrm>
              <a:off x="2885741" y="3421234"/>
              <a:ext cx="38496" cy="49216"/>
            </a:xfrm>
            <a:custGeom>
              <a:rect b="b" l="l" r="r" t="t"/>
              <a:pathLst>
                <a:path extrusionOk="0" h="1538" w="1203">
                  <a:moveTo>
                    <a:pt x="169" y="1"/>
                  </a:moveTo>
                  <a:cubicBezTo>
                    <a:pt x="139" y="1"/>
                    <a:pt x="109" y="9"/>
                    <a:pt x="84" y="26"/>
                  </a:cubicBezTo>
                  <a:cubicBezTo>
                    <a:pt x="12" y="73"/>
                    <a:pt x="0" y="180"/>
                    <a:pt x="48" y="252"/>
                  </a:cubicBezTo>
                  <a:lnTo>
                    <a:pt x="893" y="1454"/>
                  </a:lnTo>
                  <a:cubicBezTo>
                    <a:pt x="917" y="1502"/>
                    <a:pt x="977" y="1538"/>
                    <a:pt x="1024" y="1538"/>
                  </a:cubicBezTo>
                  <a:cubicBezTo>
                    <a:pt x="1060" y="1538"/>
                    <a:pt x="1084" y="1514"/>
                    <a:pt x="1120" y="1502"/>
                  </a:cubicBezTo>
                  <a:cubicBezTo>
                    <a:pt x="1191" y="1454"/>
                    <a:pt x="1203" y="1359"/>
                    <a:pt x="1155" y="1276"/>
                  </a:cubicBezTo>
                  <a:lnTo>
                    <a:pt x="310" y="73"/>
                  </a:lnTo>
                  <a:cubicBezTo>
                    <a:pt x="279" y="27"/>
                    <a:pt x="224" y="1"/>
                    <a:pt x="169"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049" name="Google Shape;1049;p33"/>
            <p:cNvSpPr/>
            <p:nvPr/>
          </p:nvSpPr>
          <p:spPr>
            <a:xfrm>
              <a:off x="2993933" y="3576178"/>
              <a:ext cx="17952" cy="18848"/>
            </a:xfrm>
            <a:custGeom>
              <a:rect b="b" l="l" r="r" t="t"/>
              <a:pathLst>
                <a:path extrusionOk="0" h="589" w="561">
                  <a:moveTo>
                    <a:pt x="181" y="1"/>
                  </a:moveTo>
                  <a:cubicBezTo>
                    <a:pt x="147" y="1"/>
                    <a:pt x="113" y="10"/>
                    <a:pt x="84" y="29"/>
                  </a:cubicBezTo>
                  <a:cubicBezTo>
                    <a:pt x="13" y="65"/>
                    <a:pt x="1" y="172"/>
                    <a:pt x="36" y="244"/>
                  </a:cubicBezTo>
                  <a:lnTo>
                    <a:pt x="239" y="518"/>
                  </a:lnTo>
                  <a:cubicBezTo>
                    <a:pt x="263" y="565"/>
                    <a:pt x="322" y="589"/>
                    <a:pt x="370" y="589"/>
                  </a:cubicBezTo>
                  <a:cubicBezTo>
                    <a:pt x="394" y="589"/>
                    <a:pt x="429" y="577"/>
                    <a:pt x="453" y="565"/>
                  </a:cubicBezTo>
                  <a:cubicBezTo>
                    <a:pt x="537" y="518"/>
                    <a:pt x="560" y="410"/>
                    <a:pt x="501" y="339"/>
                  </a:cubicBezTo>
                  <a:lnTo>
                    <a:pt x="310" y="65"/>
                  </a:lnTo>
                  <a:cubicBezTo>
                    <a:pt x="282" y="22"/>
                    <a:pt x="232" y="1"/>
                    <a:pt x="181"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050" name="Google Shape;1050;p33"/>
            <p:cNvSpPr/>
            <p:nvPr/>
          </p:nvSpPr>
          <p:spPr>
            <a:xfrm>
              <a:off x="2954701" y="3520466"/>
              <a:ext cx="39264" cy="49056"/>
            </a:xfrm>
            <a:custGeom>
              <a:rect b="b" l="l" r="r" t="t"/>
              <a:pathLst>
                <a:path extrusionOk="0" h="1533" w="1227">
                  <a:moveTo>
                    <a:pt x="178" y="1"/>
                  </a:moveTo>
                  <a:cubicBezTo>
                    <a:pt x="147" y="1"/>
                    <a:pt x="114" y="7"/>
                    <a:pt x="84" y="20"/>
                  </a:cubicBezTo>
                  <a:cubicBezTo>
                    <a:pt x="12" y="68"/>
                    <a:pt x="0" y="175"/>
                    <a:pt x="48" y="246"/>
                  </a:cubicBezTo>
                  <a:lnTo>
                    <a:pt x="893" y="1449"/>
                  </a:lnTo>
                  <a:cubicBezTo>
                    <a:pt x="929" y="1497"/>
                    <a:pt x="989" y="1532"/>
                    <a:pt x="1024" y="1532"/>
                  </a:cubicBezTo>
                  <a:cubicBezTo>
                    <a:pt x="1060" y="1532"/>
                    <a:pt x="1084" y="1508"/>
                    <a:pt x="1120" y="1497"/>
                  </a:cubicBezTo>
                  <a:cubicBezTo>
                    <a:pt x="1203" y="1437"/>
                    <a:pt x="1227" y="1354"/>
                    <a:pt x="1167" y="1270"/>
                  </a:cubicBezTo>
                  <a:lnTo>
                    <a:pt x="310" y="68"/>
                  </a:lnTo>
                  <a:cubicBezTo>
                    <a:pt x="287" y="22"/>
                    <a:pt x="235" y="1"/>
                    <a:pt x="178"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34"/>
          <p:cNvSpPr txBox="1"/>
          <p:nvPr>
            <p:ph idx="1" type="subTitle"/>
          </p:nvPr>
        </p:nvSpPr>
        <p:spPr>
          <a:xfrm>
            <a:off x="1673100" y="2897088"/>
            <a:ext cx="57978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Syntax: SELECT * FROM tablename;</a:t>
            </a:r>
            <a:endParaRPr/>
          </a:p>
        </p:txBody>
      </p:sp>
      <p:sp>
        <p:nvSpPr>
          <p:cNvPr id="1056" name="Google Shape;1056;p34"/>
          <p:cNvSpPr txBox="1"/>
          <p:nvPr>
            <p:ph type="title"/>
          </p:nvPr>
        </p:nvSpPr>
        <p:spPr>
          <a:xfrm>
            <a:off x="1673100" y="2199888"/>
            <a:ext cx="5797800" cy="6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CONTENTS OF TABLES</a:t>
            </a:r>
            <a:endParaRPr/>
          </a:p>
        </p:txBody>
      </p:sp>
      <p:sp>
        <p:nvSpPr>
          <p:cNvPr id="1057" name="Google Shape;1057;p34"/>
          <p:cNvSpPr txBox="1"/>
          <p:nvPr>
            <p:ph idx="2" type="title"/>
          </p:nvPr>
        </p:nvSpPr>
        <p:spPr>
          <a:xfrm>
            <a:off x="3925875" y="1253684"/>
            <a:ext cx="1268400" cy="94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058" name="Google Shape;1058;p34"/>
          <p:cNvSpPr/>
          <p:nvPr/>
        </p:nvSpPr>
        <p:spPr>
          <a:xfrm>
            <a:off x="4251067" y="3442792"/>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35"/>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 * FROM BEEKEEPER;</a:t>
            </a:r>
            <a:endParaRPr/>
          </a:p>
        </p:txBody>
      </p:sp>
      <p:sp>
        <p:nvSpPr>
          <p:cNvPr id="1064" name="Google Shape;1064;p35"/>
          <p:cNvSpPr txBox="1"/>
          <p:nvPr>
            <p:ph idx="1" type="subTitle"/>
          </p:nvPr>
        </p:nvSpPr>
        <p:spPr>
          <a:xfrm>
            <a:off x="1391250" y="45831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35 rows</a:t>
            </a:r>
            <a:endParaRPr/>
          </a:p>
        </p:txBody>
      </p:sp>
      <p:pic>
        <p:nvPicPr>
          <p:cNvPr id="1065" name="Google Shape;1065;p35"/>
          <p:cNvPicPr preferRelativeResize="0"/>
          <p:nvPr/>
        </p:nvPicPr>
        <p:blipFill>
          <a:blip r:embed="rId3">
            <a:alphaModFix/>
          </a:blip>
          <a:stretch>
            <a:fillRect/>
          </a:stretch>
        </p:blipFill>
        <p:spPr>
          <a:xfrm>
            <a:off x="2883867" y="832497"/>
            <a:ext cx="3201908" cy="3698900"/>
          </a:xfrm>
          <a:prstGeom prst="rect">
            <a:avLst/>
          </a:prstGeom>
          <a:noFill/>
          <a:ln cap="flat" cmpd="sng" w="19050">
            <a:solidFill>
              <a:schemeClr val="dk2"/>
            </a:solidFill>
            <a:prstDash val="solid"/>
            <a:round/>
            <a:headEnd len="sm" w="sm" type="none"/>
            <a:tailEnd len="sm" w="sm" type="none"/>
          </a:ln>
        </p:spPr>
      </p:pic>
      <p:sp>
        <p:nvSpPr>
          <p:cNvPr id="1066" name="Google Shape;1066;p35"/>
          <p:cNvSpPr/>
          <p:nvPr/>
        </p:nvSpPr>
        <p:spPr>
          <a:xfrm>
            <a:off x="8423999" y="208226"/>
            <a:ext cx="444025" cy="572701"/>
          </a:xfrm>
          <a:custGeom>
            <a:rect b="b" l="l" r="r" t="t"/>
            <a:pathLst>
              <a:path extrusionOk="0" h="1504" w="1395">
                <a:moveTo>
                  <a:pt x="1319" y="1343"/>
                </a:moveTo>
                <a:cubicBezTo>
                  <a:pt x="1291" y="1353"/>
                  <a:pt x="1255" y="1367"/>
                  <a:pt x="1213" y="1380"/>
                </a:cubicBezTo>
                <a:cubicBezTo>
                  <a:pt x="1197" y="1272"/>
                  <a:pt x="1142" y="1162"/>
                  <a:pt x="1140" y="1156"/>
                </a:cubicBezTo>
                <a:cubicBezTo>
                  <a:pt x="1135" y="1146"/>
                  <a:pt x="1122" y="1142"/>
                  <a:pt x="1112" y="1147"/>
                </a:cubicBezTo>
                <a:cubicBezTo>
                  <a:pt x="1102" y="1154"/>
                  <a:pt x="1098" y="1167"/>
                  <a:pt x="1103" y="1178"/>
                </a:cubicBezTo>
                <a:cubicBezTo>
                  <a:pt x="1103" y="1179"/>
                  <a:pt x="1158" y="1289"/>
                  <a:pt x="1173" y="1392"/>
                </a:cubicBezTo>
                <a:cubicBezTo>
                  <a:pt x="1056" y="1425"/>
                  <a:pt x="899" y="1457"/>
                  <a:pt x="718" y="1460"/>
                </a:cubicBezTo>
                <a:lnTo>
                  <a:pt x="718" y="594"/>
                </a:lnTo>
                <a:cubicBezTo>
                  <a:pt x="744" y="590"/>
                  <a:pt x="770" y="581"/>
                  <a:pt x="792" y="566"/>
                </a:cubicBezTo>
                <a:lnTo>
                  <a:pt x="815" y="550"/>
                </a:lnTo>
                <a:cubicBezTo>
                  <a:pt x="822" y="557"/>
                  <a:pt x="825" y="570"/>
                  <a:pt x="825" y="581"/>
                </a:cubicBezTo>
                <a:cubicBezTo>
                  <a:pt x="824" y="593"/>
                  <a:pt x="820" y="606"/>
                  <a:pt x="817" y="619"/>
                </a:cubicBezTo>
                <a:cubicBezTo>
                  <a:pt x="814" y="629"/>
                  <a:pt x="810" y="639"/>
                  <a:pt x="809" y="650"/>
                </a:cubicBezTo>
                <a:cubicBezTo>
                  <a:pt x="801" y="687"/>
                  <a:pt x="806" y="731"/>
                  <a:pt x="823" y="774"/>
                </a:cubicBezTo>
                <a:cubicBezTo>
                  <a:pt x="838" y="811"/>
                  <a:pt x="858" y="844"/>
                  <a:pt x="879" y="878"/>
                </a:cubicBezTo>
                <a:cubicBezTo>
                  <a:pt x="884" y="883"/>
                  <a:pt x="890" y="887"/>
                  <a:pt x="896" y="887"/>
                </a:cubicBezTo>
                <a:cubicBezTo>
                  <a:pt x="900" y="887"/>
                  <a:pt x="905" y="886"/>
                  <a:pt x="908" y="883"/>
                </a:cubicBezTo>
                <a:cubicBezTo>
                  <a:pt x="918" y="876"/>
                  <a:pt x="921" y="863"/>
                  <a:pt x="914" y="852"/>
                </a:cubicBezTo>
                <a:cubicBezTo>
                  <a:pt x="895" y="823"/>
                  <a:pt x="875" y="791"/>
                  <a:pt x="862" y="758"/>
                </a:cubicBezTo>
                <a:cubicBezTo>
                  <a:pt x="848" y="722"/>
                  <a:pt x="844" y="687"/>
                  <a:pt x="849" y="658"/>
                </a:cubicBezTo>
                <a:cubicBezTo>
                  <a:pt x="852" y="650"/>
                  <a:pt x="853" y="641"/>
                  <a:pt x="857" y="633"/>
                </a:cubicBezTo>
                <a:cubicBezTo>
                  <a:pt x="861" y="617"/>
                  <a:pt x="866" y="601"/>
                  <a:pt x="867" y="583"/>
                </a:cubicBezTo>
                <a:cubicBezTo>
                  <a:pt x="867" y="563"/>
                  <a:pt x="862" y="542"/>
                  <a:pt x="851" y="526"/>
                </a:cubicBezTo>
                <a:lnTo>
                  <a:pt x="908" y="486"/>
                </a:lnTo>
                <a:cubicBezTo>
                  <a:pt x="962" y="517"/>
                  <a:pt x="1189" y="678"/>
                  <a:pt x="1350" y="1276"/>
                </a:cubicBezTo>
                <a:cubicBezTo>
                  <a:pt x="1358" y="1304"/>
                  <a:pt x="1344" y="1332"/>
                  <a:pt x="1319" y="1343"/>
                </a:cubicBezTo>
                <a:moveTo>
                  <a:pt x="512" y="447"/>
                </a:moveTo>
                <a:cubicBezTo>
                  <a:pt x="513" y="363"/>
                  <a:pt x="534" y="285"/>
                  <a:pt x="569" y="225"/>
                </a:cubicBezTo>
                <a:cubicBezTo>
                  <a:pt x="605" y="166"/>
                  <a:pt x="650" y="134"/>
                  <a:pt x="697" y="134"/>
                </a:cubicBezTo>
                <a:cubicBezTo>
                  <a:pt x="742" y="134"/>
                  <a:pt x="787" y="167"/>
                  <a:pt x="823" y="226"/>
                </a:cubicBezTo>
                <a:cubicBezTo>
                  <a:pt x="860" y="287"/>
                  <a:pt x="881" y="369"/>
                  <a:pt x="882" y="450"/>
                </a:cubicBezTo>
                <a:lnTo>
                  <a:pt x="770" y="529"/>
                </a:lnTo>
                <a:cubicBezTo>
                  <a:pt x="747" y="543"/>
                  <a:pt x="723" y="551"/>
                  <a:pt x="697" y="551"/>
                </a:cubicBezTo>
                <a:lnTo>
                  <a:pt x="697" y="551"/>
                </a:lnTo>
                <a:lnTo>
                  <a:pt x="697" y="551"/>
                </a:lnTo>
                <a:cubicBezTo>
                  <a:pt x="672" y="550"/>
                  <a:pt x="648" y="543"/>
                  <a:pt x="626" y="527"/>
                </a:cubicBezTo>
                <a:lnTo>
                  <a:pt x="512" y="447"/>
                </a:lnTo>
                <a:moveTo>
                  <a:pt x="1391" y="1264"/>
                </a:moveTo>
                <a:cubicBezTo>
                  <a:pt x="1292" y="899"/>
                  <a:pt x="1169" y="695"/>
                  <a:pt x="1083" y="589"/>
                </a:cubicBezTo>
                <a:cubicBezTo>
                  <a:pt x="1038" y="534"/>
                  <a:pt x="1000" y="498"/>
                  <a:pt x="970" y="475"/>
                </a:cubicBezTo>
                <a:cubicBezTo>
                  <a:pt x="978" y="471"/>
                  <a:pt x="984" y="467"/>
                  <a:pt x="989" y="461"/>
                </a:cubicBezTo>
                <a:cubicBezTo>
                  <a:pt x="1003" y="447"/>
                  <a:pt x="1011" y="427"/>
                  <a:pt x="1011" y="406"/>
                </a:cubicBezTo>
                <a:lnTo>
                  <a:pt x="1011" y="405"/>
                </a:lnTo>
                <a:cubicBezTo>
                  <a:pt x="1011" y="350"/>
                  <a:pt x="1003" y="298"/>
                  <a:pt x="986" y="249"/>
                </a:cubicBezTo>
                <a:cubicBezTo>
                  <a:pt x="983" y="238"/>
                  <a:pt x="971" y="231"/>
                  <a:pt x="960" y="235"/>
                </a:cubicBezTo>
                <a:cubicBezTo>
                  <a:pt x="950" y="239"/>
                  <a:pt x="943" y="253"/>
                  <a:pt x="947" y="263"/>
                </a:cubicBezTo>
                <a:cubicBezTo>
                  <a:pt x="961" y="307"/>
                  <a:pt x="969" y="354"/>
                  <a:pt x="969" y="405"/>
                </a:cubicBezTo>
                <a:lnTo>
                  <a:pt x="969" y="406"/>
                </a:lnTo>
                <a:cubicBezTo>
                  <a:pt x="969" y="415"/>
                  <a:pt x="965" y="423"/>
                  <a:pt x="960" y="430"/>
                </a:cubicBezTo>
                <a:cubicBezTo>
                  <a:pt x="953" y="437"/>
                  <a:pt x="946" y="439"/>
                  <a:pt x="937" y="439"/>
                </a:cubicBezTo>
                <a:lnTo>
                  <a:pt x="924" y="439"/>
                </a:lnTo>
                <a:cubicBezTo>
                  <a:pt x="921" y="351"/>
                  <a:pt x="898" y="269"/>
                  <a:pt x="858" y="203"/>
                </a:cubicBezTo>
                <a:cubicBezTo>
                  <a:pt x="815" y="132"/>
                  <a:pt x="757" y="89"/>
                  <a:pt x="697" y="89"/>
                </a:cubicBezTo>
                <a:cubicBezTo>
                  <a:pt x="635" y="89"/>
                  <a:pt x="577" y="129"/>
                  <a:pt x="534" y="202"/>
                </a:cubicBezTo>
                <a:cubicBezTo>
                  <a:pt x="496" y="266"/>
                  <a:pt x="473" y="349"/>
                  <a:pt x="470" y="438"/>
                </a:cubicBezTo>
                <a:lnTo>
                  <a:pt x="459" y="438"/>
                </a:lnTo>
                <a:cubicBezTo>
                  <a:pt x="450" y="438"/>
                  <a:pt x="441" y="435"/>
                  <a:pt x="435" y="429"/>
                </a:cubicBezTo>
                <a:cubicBezTo>
                  <a:pt x="430" y="422"/>
                  <a:pt x="426" y="414"/>
                  <a:pt x="426" y="405"/>
                </a:cubicBezTo>
                <a:cubicBezTo>
                  <a:pt x="426" y="274"/>
                  <a:pt x="474" y="189"/>
                  <a:pt x="516" y="141"/>
                </a:cubicBezTo>
                <a:cubicBezTo>
                  <a:pt x="567" y="80"/>
                  <a:pt x="635" y="44"/>
                  <a:pt x="697" y="44"/>
                </a:cubicBezTo>
                <a:cubicBezTo>
                  <a:pt x="759" y="44"/>
                  <a:pt x="828" y="80"/>
                  <a:pt x="879" y="141"/>
                </a:cubicBezTo>
                <a:cubicBezTo>
                  <a:pt x="891" y="156"/>
                  <a:pt x="901" y="170"/>
                  <a:pt x="912" y="186"/>
                </a:cubicBezTo>
                <a:cubicBezTo>
                  <a:pt x="918" y="197"/>
                  <a:pt x="931" y="199"/>
                  <a:pt x="941" y="193"/>
                </a:cubicBezTo>
                <a:cubicBezTo>
                  <a:pt x="951" y="186"/>
                  <a:pt x="953" y="173"/>
                  <a:pt x="947" y="162"/>
                </a:cubicBezTo>
                <a:cubicBezTo>
                  <a:pt x="936" y="145"/>
                  <a:pt x="924" y="128"/>
                  <a:pt x="910" y="112"/>
                </a:cubicBezTo>
                <a:cubicBezTo>
                  <a:pt x="851" y="41"/>
                  <a:pt x="771" y="0"/>
                  <a:pt x="697" y="0"/>
                </a:cubicBezTo>
                <a:cubicBezTo>
                  <a:pt x="622" y="0"/>
                  <a:pt x="544" y="41"/>
                  <a:pt x="484" y="112"/>
                </a:cubicBezTo>
                <a:cubicBezTo>
                  <a:pt x="439" y="166"/>
                  <a:pt x="384" y="261"/>
                  <a:pt x="384" y="405"/>
                </a:cubicBezTo>
                <a:cubicBezTo>
                  <a:pt x="384" y="426"/>
                  <a:pt x="392" y="446"/>
                  <a:pt x="406" y="461"/>
                </a:cubicBezTo>
                <a:cubicBezTo>
                  <a:pt x="412" y="466"/>
                  <a:pt x="418" y="471"/>
                  <a:pt x="425" y="474"/>
                </a:cubicBezTo>
                <a:cubicBezTo>
                  <a:pt x="365" y="521"/>
                  <a:pt x="267" y="618"/>
                  <a:pt x="168" y="816"/>
                </a:cubicBezTo>
                <a:cubicBezTo>
                  <a:pt x="163" y="827"/>
                  <a:pt x="167" y="840"/>
                  <a:pt x="177" y="846"/>
                </a:cubicBezTo>
                <a:cubicBezTo>
                  <a:pt x="180" y="848"/>
                  <a:pt x="184" y="848"/>
                  <a:pt x="187" y="848"/>
                </a:cubicBezTo>
                <a:cubicBezTo>
                  <a:pt x="195" y="848"/>
                  <a:pt x="201" y="844"/>
                  <a:pt x="205" y="838"/>
                </a:cubicBezTo>
                <a:cubicBezTo>
                  <a:pt x="332" y="586"/>
                  <a:pt x="455" y="503"/>
                  <a:pt x="489" y="485"/>
                </a:cubicBezTo>
                <a:lnTo>
                  <a:pt x="545" y="523"/>
                </a:lnTo>
                <a:cubicBezTo>
                  <a:pt x="532" y="541"/>
                  <a:pt x="526" y="563"/>
                  <a:pt x="527" y="583"/>
                </a:cubicBezTo>
                <a:cubicBezTo>
                  <a:pt x="529" y="601"/>
                  <a:pt x="534" y="617"/>
                  <a:pt x="538" y="633"/>
                </a:cubicBezTo>
                <a:cubicBezTo>
                  <a:pt x="540" y="641"/>
                  <a:pt x="543" y="650"/>
                  <a:pt x="545" y="658"/>
                </a:cubicBezTo>
                <a:cubicBezTo>
                  <a:pt x="550" y="687"/>
                  <a:pt x="546" y="722"/>
                  <a:pt x="532" y="758"/>
                </a:cubicBezTo>
                <a:cubicBezTo>
                  <a:pt x="520" y="791"/>
                  <a:pt x="499" y="823"/>
                  <a:pt x="480" y="852"/>
                </a:cubicBezTo>
                <a:cubicBezTo>
                  <a:pt x="474" y="863"/>
                  <a:pt x="477" y="876"/>
                  <a:pt x="487" y="883"/>
                </a:cubicBezTo>
                <a:cubicBezTo>
                  <a:pt x="489" y="886"/>
                  <a:pt x="493" y="887"/>
                  <a:pt x="498" y="887"/>
                </a:cubicBezTo>
                <a:cubicBezTo>
                  <a:pt x="505" y="887"/>
                  <a:pt x="511" y="883"/>
                  <a:pt x="515" y="878"/>
                </a:cubicBezTo>
                <a:cubicBezTo>
                  <a:pt x="535" y="844"/>
                  <a:pt x="557" y="811"/>
                  <a:pt x="570" y="774"/>
                </a:cubicBezTo>
                <a:cubicBezTo>
                  <a:pt x="588" y="731"/>
                  <a:pt x="593" y="687"/>
                  <a:pt x="586" y="650"/>
                </a:cubicBezTo>
                <a:cubicBezTo>
                  <a:pt x="583" y="639"/>
                  <a:pt x="581" y="629"/>
                  <a:pt x="578" y="619"/>
                </a:cubicBezTo>
                <a:cubicBezTo>
                  <a:pt x="574" y="606"/>
                  <a:pt x="570" y="593"/>
                  <a:pt x="569" y="581"/>
                </a:cubicBezTo>
                <a:cubicBezTo>
                  <a:pt x="569" y="569"/>
                  <a:pt x="573" y="555"/>
                  <a:pt x="581" y="549"/>
                </a:cubicBezTo>
                <a:lnTo>
                  <a:pt x="603" y="565"/>
                </a:lnTo>
                <a:cubicBezTo>
                  <a:pt x="625" y="581"/>
                  <a:pt x="650" y="590"/>
                  <a:pt x="676" y="594"/>
                </a:cubicBezTo>
                <a:lnTo>
                  <a:pt x="676" y="1460"/>
                </a:lnTo>
                <a:cubicBezTo>
                  <a:pt x="496" y="1457"/>
                  <a:pt x="338" y="1425"/>
                  <a:pt x="222" y="1392"/>
                </a:cubicBezTo>
                <a:cubicBezTo>
                  <a:pt x="236" y="1289"/>
                  <a:pt x="291" y="1179"/>
                  <a:pt x="291" y="1178"/>
                </a:cubicBezTo>
                <a:cubicBezTo>
                  <a:pt x="297" y="1167"/>
                  <a:pt x="293" y="1154"/>
                  <a:pt x="283" y="1147"/>
                </a:cubicBezTo>
                <a:cubicBezTo>
                  <a:pt x="272" y="1142"/>
                  <a:pt x="260" y="1146"/>
                  <a:pt x="255" y="1156"/>
                </a:cubicBezTo>
                <a:cubicBezTo>
                  <a:pt x="252" y="1162"/>
                  <a:pt x="198" y="1272"/>
                  <a:pt x="181" y="1380"/>
                </a:cubicBezTo>
                <a:cubicBezTo>
                  <a:pt x="139" y="1367"/>
                  <a:pt x="104" y="1353"/>
                  <a:pt x="76" y="1343"/>
                </a:cubicBezTo>
                <a:cubicBezTo>
                  <a:pt x="51" y="1332"/>
                  <a:pt x="37" y="1304"/>
                  <a:pt x="44" y="1276"/>
                </a:cubicBezTo>
                <a:cubicBezTo>
                  <a:pt x="80" y="1142"/>
                  <a:pt x="123" y="1019"/>
                  <a:pt x="170" y="912"/>
                </a:cubicBezTo>
                <a:cubicBezTo>
                  <a:pt x="175" y="902"/>
                  <a:pt x="170" y="888"/>
                  <a:pt x="160" y="883"/>
                </a:cubicBezTo>
                <a:cubicBezTo>
                  <a:pt x="149" y="879"/>
                  <a:pt x="137" y="883"/>
                  <a:pt x="132" y="894"/>
                </a:cubicBezTo>
                <a:cubicBezTo>
                  <a:pt x="83" y="1003"/>
                  <a:pt x="40" y="1128"/>
                  <a:pt x="4" y="1264"/>
                </a:cubicBezTo>
                <a:cubicBezTo>
                  <a:pt x="-10" y="1315"/>
                  <a:pt x="15" y="1365"/>
                  <a:pt x="61" y="1384"/>
                </a:cubicBezTo>
                <a:cubicBezTo>
                  <a:pt x="174" y="1428"/>
                  <a:pt x="407" y="1504"/>
                  <a:pt x="697" y="1504"/>
                </a:cubicBezTo>
                <a:cubicBezTo>
                  <a:pt x="988" y="1504"/>
                  <a:pt x="1221" y="1428"/>
                  <a:pt x="1334" y="1384"/>
                </a:cubicBezTo>
                <a:cubicBezTo>
                  <a:pt x="1380" y="1365"/>
                  <a:pt x="1405" y="1315"/>
                  <a:pt x="1391" y="1264"/>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36"/>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 * FROM APIARIES;</a:t>
            </a:r>
            <a:endParaRPr/>
          </a:p>
        </p:txBody>
      </p:sp>
      <p:sp>
        <p:nvSpPr>
          <p:cNvPr id="1072" name="Google Shape;1072;p36"/>
          <p:cNvSpPr txBox="1"/>
          <p:nvPr>
            <p:ph idx="1" type="subTitle"/>
          </p:nvPr>
        </p:nvSpPr>
        <p:spPr>
          <a:xfrm>
            <a:off x="1391250" y="45831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72 rows</a:t>
            </a:r>
            <a:endParaRPr/>
          </a:p>
        </p:txBody>
      </p:sp>
      <p:pic>
        <p:nvPicPr>
          <p:cNvPr id="1073" name="Google Shape;1073;p36"/>
          <p:cNvPicPr preferRelativeResize="0"/>
          <p:nvPr/>
        </p:nvPicPr>
        <p:blipFill>
          <a:blip r:embed="rId3">
            <a:alphaModFix/>
          </a:blip>
          <a:stretch>
            <a:fillRect/>
          </a:stretch>
        </p:blipFill>
        <p:spPr>
          <a:xfrm>
            <a:off x="2391863" y="832600"/>
            <a:ext cx="4360276" cy="3698900"/>
          </a:xfrm>
          <a:prstGeom prst="rect">
            <a:avLst/>
          </a:prstGeom>
          <a:noFill/>
          <a:ln cap="flat" cmpd="sng" w="19050">
            <a:solidFill>
              <a:schemeClr val="dk2"/>
            </a:solidFill>
            <a:prstDash val="solid"/>
            <a:round/>
            <a:headEnd len="sm" w="sm" type="none"/>
            <a:tailEnd len="sm" w="sm" type="none"/>
          </a:ln>
        </p:spPr>
      </p:pic>
      <p:grpSp>
        <p:nvGrpSpPr>
          <p:cNvPr id="1074" name="Google Shape;1074;p36"/>
          <p:cNvGrpSpPr/>
          <p:nvPr/>
        </p:nvGrpSpPr>
        <p:grpSpPr>
          <a:xfrm>
            <a:off x="8266270" y="169182"/>
            <a:ext cx="619913" cy="478787"/>
            <a:chOff x="2688840" y="1765440"/>
            <a:chExt cx="515520" cy="398160"/>
          </a:xfrm>
        </p:grpSpPr>
        <p:sp>
          <p:nvSpPr>
            <p:cNvPr id="1075" name="Google Shape;1075;p36"/>
            <p:cNvSpPr/>
            <p:nvPr/>
          </p:nvSpPr>
          <p:spPr>
            <a:xfrm>
              <a:off x="2688840" y="1765440"/>
              <a:ext cx="515520" cy="398160"/>
            </a:xfrm>
            <a:custGeom>
              <a:rect b="b" l="l" r="r" t="t"/>
              <a:pathLst>
                <a:path extrusionOk="0" h="1106" w="1432">
                  <a:moveTo>
                    <a:pt x="44" y="325"/>
                  </a:moveTo>
                  <a:lnTo>
                    <a:pt x="1390" y="325"/>
                  </a:lnTo>
                  <a:lnTo>
                    <a:pt x="1390" y="462"/>
                  </a:lnTo>
                  <a:lnTo>
                    <a:pt x="44" y="462"/>
                  </a:lnTo>
                  <a:lnTo>
                    <a:pt x="44" y="325"/>
                  </a:lnTo>
                  <a:moveTo>
                    <a:pt x="1138" y="506"/>
                  </a:moveTo>
                  <a:lnTo>
                    <a:pt x="1172" y="506"/>
                  </a:lnTo>
                  <a:lnTo>
                    <a:pt x="1172" y="685"/>
                  </a:lnTo>
                  <a:lnTo>
                    <a:pt x="1138" y="685"/>
                  </a:lnTo>
                  <a:lnTo>
                    <a:pt x="1138" y="506"/>
                  </a:lnTo>
                  <a:moveTo>
                    <a:pt x="920" y="506"/>
                  </a:moveTo>
                  <a:lnTo>
                    <a:pt x="1095" y="506"/>
                  </a:lnTo>
                  <a:lnTo>
                    <a:pt x="1095" y="685"/>
                  </a:lnTo>
                  <a:lnTo>
                    <a:pt x="920" y="685"/>
                  </a:lnTo>
                  <a:lnTo>
                    <a:pt x="920" y="506"/>
                  </a:lnTo>
                  <a:moveTo>
                    <a:pt x="851" y="506"/>
                  </a:moveTo>
                  <a:lnTo>
                    <a:pt x="878" y="506"/>
                  </a:lnTo>
                  <a:lnTo>
                    <a:pt x="878" y="685"/>
                  </a:lnTo>
                  <a:lnTo>
                    <a:pt x="851" y="685"/>
                  </a:lnTo>
                  <a:lnTo>
                    <a:pt x="851" y="506"/>
                  </a:lnTo>
                  <a:moveTo>
                    <a:pt x="633" y="506"/>
                  </a:moveTo>
                  <a:lnTo>
                    <a:pt x="808" y="506"/>
                  </a:lnTo>
                  <a:lnTo>
                    <a:pt x="808" y="685"/>
                  </a:lnTo>
                  <a:lnTo>
                    <a:pt x="633" y="685"/>
                  </a:lnTo>
                  <a:lnTo>
                    <a:pt x="633" y="506"/>
                  </a:lnTo>
                  <a:moveTo>
                    <a:pt x="556" y="506"/>
                  </a:moveTo>
                  <a:lnTo>
                    <a:pt x="591" y="506"/>
                  </a:lnTo>
                  <a:lnTo>
                    <a:pt x="591" y="685"/>
                  </a:lnTo>
                  <a:lnTo>
                    <a:pt x="556" y="685"/>
                  </a:lnTo>
                  <a:lnTo>
                    <a:pt x="556" y="506"/>
                  </a:lnTo>
                  <a:moveTo>
                    <a:pt x="338" y="506"/>
                  </a:moveTo>
                  <a:lnTo>
                    <a:pt x="514" y="506"/>
                  </a:lnTo>
                  <a:lnTo>
                    <a:pt x="514" y="685"/>
                  </a:lnTo>
                  <a:lnTo>
                    <a:pt x="338" y="685"/>
                  </a:lnTo>
                  <a:lnTo>
                    <a:pt x="338" y="506"/>
                  </a:lnTo>
                  <a:moveTo>
                    <a:pt x="260" y="506"/>
                  </a:moveTo>
                  <a:lnTo>
                    <a:pt x="296" y="506"/>
                  </a:lnTo>
                  <a:lnTo>
                    <a:pt x="296" y="685"/>
                  </a:lnTo>
                  <a:lnTo>
                    <a:pt x="260" y="685"/>
                  </a:lnTo>
                  <a:lnTo>
                    <a:pt x="260" y="506"/>
                  </a:lnTo>
                  <a:moveTo>
                    <a:pt x="1390" y="865"/>
                  </a:moveTo>
                  <a:lnTo>
                    <a:pt x="44" y="865"/>
                  </a:lnTo>
                  <a:lnTo>
                    <a:pt x="44" y="729"/>
                  </a:lnTo>
                  <a:lnTo>
                    <a:pt x="1390" y="729"/>
                  </a:lnTo>
                  <a:lnTo>
                    <a:pt x="1390" y="865"/>
                  </a:lnTo>
                  <a:moveTo>
                    <a:pt x="1390" y="1062"/>
                  </a:moveTo>
                  <a:lnTo>
                    <a:pt x="1215" y="1062"/>
                  </a:lnTo>
                  <a:lnTo>
                    <a:pt x="1215" y="910"/>
                  </a:lnTo>
                  <a:lnTo>
                    <a:pt x="1390" y="910"/>
                  </a:lnTo>
                  <a:lnTo>
                    <a:pt x="1390" y="1062"/>
                  </a:lnTo>
                  <a:moveTo>
                    <a:pt x="1095" y="1062"/>
                  </a:moveTo>
                  <a:lnTo>
                    <a:pt x="920" y="1062"/>
                  </a:lnTo>
                  <a:lnTo>
                    <a:pt x="920" y="910"/>
                  </a:lnTo>
                  <a:lnTo>
                    <a:pt x="1095" y="910"/>
                  </a:lnTo>
                  <a:lnTo>
                    <a:pt x="1095" y="1062"/>
                  </a:lnTo>
                  <a:moveTo>
                    <a:pt x="808" y="1062"/>
                  </a:moveTo>
                  <a:lnTo>
                    <a:pt x="633" y="1062"/>
                  </a:lnTo>
                  <a:lnTo>
                    <a:pt x="633" y="910"/>
                  </a:lnTo>
                  <a:lnTo>
                    <a:pt x="808" y="910"/>
                  </a:lnTo>
                  <a:lnTo>
                    <a:pt x="808" y="1062"/>
                  </a:lnTo>
                  <a:moveTo>
                    <a:pt x="514" y="1062"/>
                  </a:moveTo>
                  <a:lnTo>
                    <a:pt x="338" y="1062"/>
                  </a:lnTo>
                  <a:lnTo>
                    <a:pt x="338" y="910"/>
                  </a:lnTo>
                  <a:lnTo>
                    <a:pt x="514" y="910"/>
                  </a:lnTo>
                  <a:lnTo>
                    <a:pt x="514" y="1062"/>
                  </a:lnTo>
                  <a:moveTo>
                    <a:pt x="219" y="1062"/>
                  </a:moveTo>
                  <a:lnTo>
                    <a:pt x="44" y="1062"/>
                  </a:lnTo>
                  <a:lnTo>
                    <a:pt x="44" y="910"/>
                  </a:lnTo>
                  <a:lnTo>
                    <a:pt x="219" y="910"/>
                  </a:lnTo>
                  <a:lnTo>
                    <a:pt x="219" y="1062"/>
                  </a:lnTo>
                  <a:moveTo>
                    <a:pt x="44" y="506"/>
                  </a:moveTo>
                  <a:lnTo>
                    <a:pt x="219" y="506"/>
                  </a:lnTo>
                  <a:lnTo>
                    <a:pt x="219" y="685"/>
                  </a:lnTo>
                  <a:lnTo>
                    <a:pt x="44" y="685"/>
                  </a:lnTo>
                  <a:lnTo>
                    <a:pt x="44" y="506"/>
                  </a:lnTo>
                  <a:moveTo>
                    <a:pt x="44" y="145"/>
                  </a:moveTo>
                  <a:cubicBezTo>
                    <a:pt x="44" y="144"/>
                    <a:pt x="44" y="144"/>
                    <a:pt x="44" y="144"/>
                  </a:cubicBezTo>
                  <a:lnTo>
                    <a:pt x="129" y="45"/>
                  </a:lnTo>
                  <a:cubicBezTo>
                    <a:pt x="130" y="44"/>
                    <a:pt x="132" y="44"/>
                    <a:pt x="134" y="45"/>
                  </a:cubicBezTo>
                  <a:lnTo>
                    <a:pt x="217" y="144"/>
                  </a:lnTo>
                  <a:cubicBezTo>
                    <a:pt x="219" y="144"/>
                    <a:pt x="219" y="144"/>
                    <a:pt x="219" y="145"/>
                  </a:cubicBezTo>
                  <a:lnTo>
                    <a:pt x="219" y="281"/>
                  </a:lnTo>
                  <a:lnTo>
                    <a:pt x="44" y="281"/>
                  </a:lnTo>
                  <a:lnTo>
                    <a:pt x="44" y="145"/>
                  </a:lnTo>
                  <a:moveTo>
                    <a:pt x="633" y="145"/>
                  </a:moveTo>
                  <a:cubicBezTo>
                    <a:pt x="633" y="144"/>
                    <a:pt x="633" y="144"/>
                    <a:pt x="635" y="144"/>
                  </a:cubicBezTo>
                  <a:lnTo>
                    <a:pt x="718" y="45"/>
                  </a:lnTo>
                  <a:cubicBezTo>
                    <a:pt x="720" y="44"/>
                    <a:pt x="722" y="44"/>
                    <a:pt x="723" y="45"/>
                  </a:cubicBezTo>
                  <a:lnTo>
                    <a:pt x="808" y="144"/>
                  </a:lnTo>
                  <a:lnTo>
                    <a:pt x="808" y="145"/>
                  </a:lnTo>
                  <a:lnTo>
                    <a:pt x="808" y="281"/>
                  </a:lnTo>
                  <a:lnTo>
                    <a:pt x="633" y="281"/>
                  </a:lnTo>
                  <a:lnTo>
                    <a:pt x="633" y="145"/>
                  </a:lnTo>
                  <a:moveTo>
                    <a:pt x="920" y="145"/>
                  </a:moveTo>
                  <a:cubicBezTo>
                    <a:pt x="920" y="144"/>
                    <a:pt x="921" y="144"/>
                    <a:pt x="921" y="144"/>
                  </a:cubicBezTo>
                  <a:lnTo>
                    <a:pt x="1006" y="45"/>
                  </a:lnTo>
                  <a:cubicBezTo>
                    <a:pt x="1007" y="44"/>
                    <a:pt x="1009" y="44"/>
                    <a:pt x="1010" y="45"/>
                  </a:cubicBezTo>
                  <a:lnTo>
                    <a:pt x="1095" y="144"/>
                  </a:lnTo>
                  <a:lnTo>
                    <a:pt x="1095" y="145"/>
                  </a:lnTo>
                  <a:lnTo>
                    <a:pt x="1095" y="281"/>
                  </a:lnTo>
                  <a:lnTo>
                    <a:pt x="920" y="281"/>
                  </a:lnTo>
                  <a:lnTo>
                    <a:pt x="920" y="145"/>
                  </a:lnTo>
                  <a:moveTo>
                    <a:pt x="1215" y="145"/>
                  </a:moveTo>
                  <a:cubicBezTo>
                    <a:pt x="1215" y="144"/>
                    <a:pt x="1215" y="144"/>
                    <a:pt x="1215" y="144"/>
                  </a:cubicBezTo>
                  <a:lnTo>
                    <a:pt x="1300" y="45"/>
                  </a:lnTo>
                  <a:cubicBezTo>
                    <a:pt x="1302" y="44"/>
                    <a:pt x="1304" y="44"/>
                    <a:pt x="1305" y="45"/>
                  </a:cubicBezTo>
                  <a:lnTo>
                    <a:pt x="1389" y="144"/>
                  </a:lnTo>
                  <a:cubicBezTo>
                    <a:pt x="1390" y="144"/>
                    <a:pt x="1390" y="144"/>
                    <a:pt x="1390" y="145"/>
                  </a:cubicBezTo>
                  <a:lnTo>
                    <a:pt x="1390" y="281"/>
                  </a:lnTo>
                  <a:lnTo>
                    <a:pt x="1215" y="281"/>
                  </a:lnTo>
                  <a:lnTo>
                    <a:pt x="1215" y="145"/>
                  </a:lnTo>
                  <a:moveTo>
                    <a:pt x="1412" y="578"/>
                  </a:moveTo>
                  <a:cubicBezTo>
                    <a:pt x="1423" y="578"/>
                    <a:pt x="1432" y="567"/>
                    <a:pt x="1432" y="555"/>
                  </a:cubicBezTo>
                  <a:lnTo>
                    <a:pt x="1432" y="145"/>
                  </a:lnTo>
                  <a:cubicBezTo>
                    <a:pt x="1432" y="133"/>
                    <a:pt x="1428" y="122"/>
                    <a:pt x="1421" y="113"/>
                  </a:cubicBezTo>
                  <a:lnTo>
                    <a:pt x="1336" y="16"/>
                  </a:lnTo>
                  <a:cubicBezTo>
                    <a:pt x="1327" y="5"/>
                    <a:pt x="1316" y="0"/>
                    <a:pt x="1303" y="0"/>
                  </a:cubicBezTo>
                  <a:cubicBezTo>
                    <a:pt x="1290" y="0"/>
                    <a:pt x="1278" y="5"/>
                    <a:pt x="1270" y="16"/>
                  </a:cubicBezTo>
                  <a:lnTo>
                    <a:pt x="1185" y="113"/>
                  </a:lnTo>
                  <a:cubicBezTo>
                    <a:pt x="1177" y="122"/>
                    <a:pt x="1172" y="133"/>
                    <a:pt x="1172" y="145"/>
                  </a:cubicBezTo>
                  <a:lnTo>
                    <a:pt x="1172" y="281"/>
                  </a:lnTo>
                  <a:lnTo>
                    <a:pt x="1138" y="281"/>
                  </a:lnTo>
                  <a:lnTo>
                    <a:pt x="1138" y="145"/>
                  </a:lnTo>
                  <a:cubicBezTo>
                    <a:pt x="1138" y="133"/>
                    <a:pt x="1133" y="122"/>
                    <a:pt x="1125" y="113"/>
                  </a:cubicBezTo>
                  <a:lnTo>
                    <a:pt x="1042" y="16"/>
                  </a:lnTo>
                  <a:cubicBezTo>
                    <a:pt x="1033" y="5"/>
                    <a:pt x="1020" y="0"/>
                    <a:pt x="1007" y="0"/>
                  </a:cubicBezTo>
                  <a:cubicBezTo>
                    <a:pt x="995" y="0"/>
                    <a:pt x="983" y="5"/>
                    <a:pt x="974" y="16"/>
                  </a:cubicBezTo>
                  <a:lnTo>
                    <a:pt x="890" y="113"/>
                  </a:lnTo>
                  <a:cubicBezTo>
                    <a:pt x="882" y="122"/>
                    <a:pt x="878" y="133"/>
                    <a:pt x="878" y="145"/>
                  </a:cubicBezTo>
                  <a:lnTo>
                    <a:pt x="878" y="281"/>
                  </a:lnTo>
                  <a:lnTo>
                    <a:pt x="851" y="281"/>
                  </a:lnTo>
                  <a:lnTo>
                    <a:pt x="851" y="145"/>
                  </a:lnTo>
                  <a:cubicBezTo>
                    <a:pt x="851" y="133"/>
                    <a:pt x="846" y="122"/>
                    <a:pt x="839" y="113"/>
                  </a:cubicBezTo>
                  <a:lnTo>
                    <a:pt x="754" y="16"/>
                  </a:lnTo>
                  <a:cubicBezTo>
                    <a:pt x="746" y="5"/>
                    <a:pt x="734" y="0"/>
                    <a:pt x="721" y="0"/>
                  </a:cubicBezTo>
                  <a:cubicBezTo>
                    <a:pt x="708" y="0"/>
                    <a:pt x="697" y="5"/>
                    <a:pt x="688" y="16"/>
                  </a:cubicBezTo>
                  <a:lnTo>
                    <a:pt x="603" y="113"/>
                  </a:lnTo>
                  <a:cubicBezTo>
                    <a:pt x="595" y="122"/>
                    <a:pt x="591" y="133"/>
                    <a:pt x="591" y="145"/>
                  </a:cubicBezTo>
                  <a:lnTo>
                    <a:pt x="591" y="281"/>
                  </a:lnTo>
                  <a:lnTo>
                    <a:pt x="556" y="281"/>
                  </a:lnTo>
                  <a:lnTo>
                    <a:pt x="556" y="145"/>
                  </a:lnTo>
                  <a:cubicBezTo>
                    <a:pt x="556" y="133"/>
                    <a:pt x="552" y="122"/>
                    <a:pt x="545" y="113"/>
                  </a:cubicBezTo>
                  <a:lnTo>
                    <a:pt x="460" y="16"/>
                  </a:lnTo>
                  <a:cubicBezTo>
                    <a:pt x="451" y="5"/>
                    <a:pt x="438" y="0"/>
                    <a:pt x="425" y="0"/>
                  </a:cubicBezTo>
                  <a:cubicBezTo>
                    <a:pt x="414" y="0"/>
                    <a:pt x="401" y="5"/>
                    <a:pt x="392" y="16"/>
                  </a:cubicBezTo>
                  <a:cubicBezTo>
                    <a:pt x="385" y="25"/>
                    <a:pt x="385" y="38"/>
                    <a:pt x="394" y="46"/>
                  </a:cubicBezTo>
                  <a:cubicBezTo>
                    <a:pt x="403" y="56"/>
                    <a:pt x="416" y="54"/>
                    <a:pt x="424" y="45"/>
                  </a:cubicBezTo>
                  <a:cubicBezTo>
                    <a:pt x="425" y="44"/>
                    <a:pt x="427" y="44"/>
                    <a:pt x="428" y="45"/>
                  </a:cubicBezTo>
                  <a:lnTo>
                    <a:pt x="513" y="144"/>
                  </a:lnTo>
                  <a:cubicBezTo>
                    <a:pt x="513" y="144"/>
                    <a:pt x="514" y="144"/>
                    <a:pt x="514" y="145"/>
                  </a:cubicBezTo>
                  <a:lnTo>
                    <a:pt x="514" y="281"/>
                  </a:lnTo>
                  <a:lnTo>
                    <a:pt x="338" y="281"/>
                  </a:lnTo>
                  <a:lnTo>
                    <a:pt x="338" y="145"/>
                  </a:lnTo>
                  <a:cubicBezTo>
                    <a:pt x="338" y="144"/>
                    <a:pt x="339" y="144"/>
                    <a:pt x="339" y="144"/>
                  </a:cubicBezTo>
                  <a:lnTo>
                    <a:pt x="363" y="116"/>
                  </a:lnTo>
                  <a:cubicBezTo>
                    <a:pt x="371" y="106"/>
                    <a:pt x="371" y="92"/>
                    <a:pt x="362" y="84"/>
                  </a:cubicBezTo>
                  <a:cubicBezTo>
                    <a:pt x="353" y="76"/>
                    <a:pt x="340" y="76"/>
                    <a:pt x="331" y="85"/>
                  </a:cubicBezTo>
                  <a:lnTo>
                    <a:pt x="307" y="113"/>
                  </a:lnTo>
                  <a:cubicBezTo>
                    <a:pt x="300" y="122"/>
                    <a:pt x="296" y="133"/>
                    <a:pt x="296" y="145"/>
                  </a:cubicBezTo>
                  <a:lnTo>
                    <a:pt x="296" y="281"/>
                  </a:lnTo>
                  <a:lnTo>
                    <a:pt x="260" y="281"/>
                  </a:lnTo>
                  <a:lnTo>
                    <a:pt x="260" y="145"/>
                  </a:lnTo>
                  <a:cubicBezTo>
                    <a:pt x="260" y="133"/>
                    <a:pt x="257" y="122"/>
                    <a:pt x="249" y="113"/>
                  </a:cubicBezTo>
                  <a:lnTo>
                    <a:pt x="164" y="16"/>
                  </a:lnTo>
                  <a:cubicBezTo>
                    <a:pt x="155" y="5"/>
                    <a:pt x="144" y="0"/>
                    <a:pt x="131" y="0"/>
                  </a:cubicBezTo>
                  <a:cubicBezTo>
                    <a:pt x="118" y="0"/>
                    <a:pt x="106" y="5"/>
                    <a:pt x="98" y="16"/>
                  </a:cubicBezTo>
                  <a:lnTo>
                    <a:pt x="13" y="113"/>
                  </a:lnTo>
                  <a:cubicBezTo>
                    <a:pt x="6" y="122"/>
                    <a:pt x="0" y="133"/>
                    <a:pt x="0" y="145"/>
                  </a:cubicBezTo>
                  <a:lnTo>
                    <a:pt x="0" y="1082"/>
                  </a:lnTo>
                  <a:cubicBezTo>
                    <a:pt x="0" y="1095"/>
                    <a:pt x="12" y="1106"/>
                    <a:pt x="25" y="1106"/>
                  </a:cubicBezTo>
                  <a:lnTo>
                    <a:pt x="238" y="1106"/>
                  </a:lnTo>
                  <a:cubicBezTo>
                    <a:pt x="250" y="1106"/>
                    <a:pt x="260" y="1095"/>
                    <a:pt x="260" y="1082"/>
                  </a:cubicBezTo>
                  <a:lnTo>
                    <a:pt x="260" y="910"/>
                  </a:lnTo>
                  <a:lnTo>
                    <a:pt x="296" y="910"/>
                  </a:lnTo>
                  <a:lnTo>
                    <a:pt x="296" y="1082"/>
                  </a:lnTo>
                  <a:cubicBezTo>
                    <a:pt x="296" y="1095"/>
                    <a:pt x="306" y="1106"/>
                    <a:pt x="319" y="1106"/>
                  </a:cubicBezTo>
                  <a:lnTo>
                    <a:pt x="533" y="1106"/>
                  </a:lnTo>
                  <a:cubicBezTo>
                    <a:pt x="546" y="1106"/>
                    <a:pt x="556" y="1095"/>
                    <a:pt x="556" y="1082"/>
                  </a:cubicBezTo>
                  <a:lnTo>
                    <a:pt x="556" y="910"/>
                  </a:lnTo>
                  <a:lnTo>
                    <a:pt x="591" y="910"/>
                  </a:lnTo>
                  <a:lnTo>
                    <a:pt x="591" y="1082"/>
                  </a:lnTo>
                  <a:cubicBezTo>
                    <a:pt x="591" y="1095"/>
                    <a:pt x="602" y="1106"/>
                    <a:pt x="614" y="1106"/>
                  </a:cubicBezTo>
                  <a:lnTo>
                    <a:pt x="827" y="1106"/>
                  </a:lnTo>
                  <a:cubicBezTo>
                    <a:pt x="840" y="1106"/>
                    <a:pt x="851" y="1095"/>
                    <a:pt x="851" y="1082"/>
                  </a:cubicBezTo>
                  <a:lnTo>
                    <a:pt x="851" y="910"/>
                  </a:lnTo>
                  <a:lnTo>
                    <a:pt x="878" y="910"/>
                  </a:lnTo>
                  <a:lnTo>
                    <a:pt x="878" y="1082"/>
                  </a:lnTo>
                  <a:cubicBezTo>
                    <a:pt x="878" y="1095"/>
                    <a:pt x="888" y="1106"/>
                    <a:pt x="901" y="1106"/>
                  </a:cubicBezTo>
                  <a:lnTo>
                    <a:pt x="1114" y="1106"/>
                  </a:lnTo>
                  <a:cubicBezTo>
                    <a:pt x="1127" y="1106"/>
                    <a:pt x="1138" y="1095"/>
                    <a:pt x="1138" y="1082"/>
                  </a:cubicBezTo>
                  <a:lnTo>
                    <a:pt x="1138" y="910"/>
                  </a:lnTo>
                  <a:lnTo>
                    <a:pt x="1172" y="910"/>
                  </a:lnTo>
                  <a:lnTo>
                    <a:pt x="1172" y="1082"/>
                  </a:lnTo>
                  <a:cubicBezTo>
                    <a:pt x="1172" y="1095"/>
                    <a:pt x="1184" y="1106"/>
                    <a:pt x="1196" y="1106"/>
                  </a:cubicBezTo>
                  <a:lnTo>
                    <a:pt x="1409" y="1106"/>
                  </a:lnTo>
                  <a:cubicBezTo>
                    <a:pt x="1422" y="1106"/>
                    <a:pt x="1432" y="1095"/>
                    <a:pt x="1432" y="1082"/>
                  </a:cubicBezTo>
                  <a:lnTo>
                    <a:pt x="1432" y="662"/>
                  </a:lnTo>
                  <a:cubicBezTo>
                    <a:pt x="1432" y="650"/>
                    <a:pt x="1423" y="641"/>
                    <a:pt x="1412" y="641"/>
                  </a:cubicBezTo>
                  <a:cubicBezTo>
                    <a:pt x="1399" y="641"/>
                    <a:pt x="1390" y="650"/>
                    <a:pt x="1390" y="662"/>
                  </a:cubicBezTo>
                  <a:lnTo>
                    <a:pt x="1390" y="685"/>
                  </a:lnTo>
                  <a:lnTo>
                    <a:pt x="1215" y="685"/>
                  </a:lnTo>
                  <a:lnTo>
                    <a:pt x="1215" y="506"/>
                  </a:lnTo>
                  <a:lnTo>
                    <a:pt x="1390" y="506"/>
                  </a:lnTo>
                  <a:lnTo>
                    <a:pt x="1390" y="555"/>
                  </a:lnTo>
                  <a:cubicBezTo>
                    <a:pt x="1390" y="567"/>
                    <a:pt x="1399" y="578"/>
                    <a:pt x="1412" y="578"/>
                  </a:cubicBezTo>
                  <a:close/>
                </a:path>
              </a:pathLst>
            </a:custGeom>
            <a:solidFill>
              <a:schemeClr val="lt2"/>
            </a:solidFill>
            <a:ln>
              <a:noFill/>
            </a:ln>
          </p:spPr>
          <p:txBody>
            <a:bodyPr anchorCtr="1" anchor="ctr" bIns="71275" lIns="142550" spcFirstLastPara="1" rIns="142550" wrap="square" tIns="71275">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76" name="Google Shape;1076;p36"/>
            <p:cNvSpPr/>
            <p:nvPr/>
          </p:nvSpPr>
          <p:spPr>
            <a:xfrm>
              <a:off x="2728440" y="1899360"/>
              <a:ext cx="15480" cy="15840"/>
            </a:xfrm>
            <a:custGeom>
              <a:rect b="b" l="l" r="r" t="t"/>
              <a:pathLst>
                <a:path extrusionOk="0" h="44" w="43">
                  <a:moveTo>
                    <a:pt x="21" y="0"/>
                  </a:moveTo>
                  <a:cubicBezTo>
                    <a:pt x="33" y="0"/>
                    <a:pt x="43" y="9"/>
                    <a:pt x="43" y="22"/>
                  </a:cubicBezTo>
                  <a:cubicBezTo>
                    <a:pt x="43" y="34"/>
                    <a:pt x="33" y="44"/>
                    <a:pt x="21" y="44"/>
                  </a:cubicBezTo>
                  <a:cubicBezTo>
                    <a:pt x="10" y="44"/>
                    <a:pt x="0" y="34"/>
                    <a:pt x="0" y="22"/>
                  </a:cubicBezTo>
                  <a:cubicBezTo>
                    <a:pt x="0" y="9"/>
                    <a:pt x="10" y="0"/>
                    <a:pt x="21"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77" name="Google Shape;1077;p36"/>
            <p:cNvSpPr/>
            <p:nvPr/>
          </p:nvSpPr>
          <p:spPr>
            <a:xfrm>
              <a:off x="2834640" y="1899360"/>
              <a:ext cx="15120" cy="15840"/>
            </a:xfrm>
            <a:custGeom>
              <a:rect b="b" l="l" r="r" t="t"/>
              <a:pathLst>
                <a:path extrusionOk="0" h="44" w="42">
                  <a:moveTo>
                    <a:pt x="20" y="0"/>
                  </a:moveTo>
                  <a:cubicBezTo>
                    <a:pt x="33" y="0"/>
                    <a:pt x="42" y="9"/>
                    <a:pt x="42" y="22"/>
                  </a:cubicBezTo>
                  <a:cubicBezTo>
                    <a:pt x="42" y="34"/>
                    <a:pt x="33" y="44"/>
                    <a:pt x="20" y="44"/>
                  </a:cubicBezTo>
                  <a:cubicBezTo>
                    <a:pt x="9" y="44"/>
                    <a:pt x="0" y="34"/>
                    <a:pt x="0" y="22"/>
                  </a:cubicBezTo>
                  <a:cubicBezTo>
                    <a:pt x="0" y="9"/>
                    <a:pt x="9" y="0"/>
                    <a:pt x="20"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78" name="Google Shape;1078;p36"/>
            <p:cNvSpPr/>
            <p:nvPr/>
          </p:nvSpPr>
          <p:spPr>
            <a:xfrm>
              <a:off x="2940480" y="1899360"/>
              <a:ext cx="15480" cy="15840"/>
            </a:xfrm>
            <a:custGeom>
              <a:rect b="b" l="l" r="r" t="t"/>
              <a:pathLst>
                <a:path extrusionOk="0" h="44" w="43">
                  <a:moveTo>
                    <a:pt x="22" y="0"/>
                  </a:moveTo>
                  <a:cubicBezTo>
                    <a:pt x="10" y="0"/>
                    <a:pt x="0" y="9"/>
                    <a:pt x="0" y="22"/>
                  </a:cubicBezTo>
                  <a:cubicBezTo>
                    <a:pt x="0" y="34"/>
                    <a:pt x="10" y="44"/>
                    <a:pt x="22" y="44"/>
                  </a:cubicBezTo>
                  <a:cubicBezTo>
                    <a:pt x="33" y="44"/>
                    <a:pt x="43" y="34"/>
                    <a:pt x="43" y="22"/>
                  </a:cubicBezTo>
                  <a:cubicBezTo>
                    <a:pt x="43" y="9"/>
                    <a:pt x="33" y="0"/>
                    <a:pt x="22"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79" name="Google Shape;1079;p36"/>
            <p:cNvSpPr/>
            <p:nvPr/>
          </p:nvSpPr>
          <p:spPr>
            <a:xfrm>
              <a:off x="3043800" y="1899360"/>
              <a:ext cx="15480" cy="15840"/>
            </a:xfrm>
            <a:custGeom>
              <a:rect b="b" l="l" r="r" t="t"/>
              <a:pathLst>
                <a:path extrusionOk="0" h="44" w="43">
                  <a:moveTo>
                    <a:pt x="21" y="0"/>
                  </a:moveTo>
                  <a:cubicBezTo>
                    <a:pt x="10" y="0"/>
                    <a:pt x="0" y="9"/>
                    <a:pt x="0" y="22"/>
                  </a:cubicBezTo>
                  <a:cubicBezTo>
                    <a:pt x="0" y="34"/>
                    <a:pt x="10" y="44"/>
                    <a:pt x="21" y="44"/>
                  </a:cubicBezTo>
                  <a:cubicBezTo>
                    <a:pt x="33" y="44"/>
                    <a:pt x="43" y="34"/>
                    <a:pt x="43" y="22"/>
                  </a:cubicBezTo>
                  <a:cubicBezTo>
                    <a:pt x="43" y="9"/>
                    <a:pt x="33" y="0"/>
                    <a:pt x="21"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80" name="Google Shape;1080;p36"/>
            <p:cNvSpPr/>
            <p:nvPr/>
          </p:nvSpPr>
          <p:spPr>
            <a:xfrm>
              <a:off x="3150000" y="1899360"/>
              <a:ext cx="15120" cy="15840"/>
            </a:xfrm>
            <a:custGeom>
              <a:rect b="b" l="l" r="r" t="t"/>
              <a:pathLst>
                <a:path extrusionOk="0" h="44" w="42">
                  <a:moveTo>
                    <a:pt x="22" y="0"/>
                  </a:moveTo>
                  <a:cubicBezTo>
                    <a:pt x="33" y="0"/>
                    <a:pt x="42" y="9"/>
                    <a:pt x="42" y="22"/>
                  </a:cubicBezTo>
                  <a:cubicBezTo>
                    <a:pt x="42" y="34"/>
                    <a:pt x="33" y="44"/>
                    <a:pt x="22" y="44"/>
                  </a:cubicBezTo>
                  <a:cubicBezTo>
                    <a:pt x="9" y="44"/>
                    <a:pt x="0" y="34"/>
                    <a:pt x="0" y="22"/>
                  </a:cubicBezTo>
                  <a:cubicBezTo>
                    <a:pt x="0" y="9"/>
                    <a:pt x="9" y="0"/>
                    <a:pt x="22"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81" name="Google Shape;1081;p36"/>
            <p:cNvSpPr/>
            <p:nvPr/>
          </p:nvSpPr>
          <p:spPr>
            <a:xfrm>
              <a:off x="2728440" y="2043720"/>
              <a:ext cx="15480" cy="15840"/>
            </a:xfrm>
            <a:custGeom>
              <a:rect b="b" l="l" r="r" t="t"/>
              <a:pathLst>
                <a:path extrusionOk="0" h="44" w="43">
                  <a:moveTo>
                    <a:pt x="21" y="0"/>
                  </a:moveTo>
                  <a:cubicBezTo>
                    <a:pt x="33" y="0"/>
                    <a:pt x="43" y="9"/>
                    <a:pt x="43" y="21"/>
                  </a:cubicBezTo>
                  <a:cubicBezTo>
                    <a:pt x="43" y="34"/>
                    <a:pt x="33" y="44"/>
                    <a:pt x="21" y="44"/>
                  </a:cubicBezTo>
                  <a:cubicBezTo>
                    <a:pt x="10" y="44"/>
                    <a:pt x="0" y="34"/>
                    <a:pt x="0" y="21"/>
                  </a:cubicBezTo>
                  <a:cubicBezTo>
                    <a:pt x="0" y="9"/>
                    <a:pt x="10" y="0"/>
                    <a:pt x="21"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82" name="Google Shape;1082;p36"/>
            <p:cNvSpPr/>
            <p:nvPr/>
          </p:nvSpPr>
          <p:spPr>
            <a:xfrm>
              <a:off x="2834640" y="2043720"/>
              <a:ext cx="15120" cy="15840"/>
            </a:xfrm>
            <a:custGeom>
              <a:rect b="b" l="l" r="r" t="t"/>
              <a:pathLst>
                <a:path extrusionOk="0" h="44" w="42">
                  <a:moveTo>
                    <a:pt x="20" y="0"/>
                  </a:moveTo>
                  <a:cubicBezTo>
                    <a:pt x="33" y="0"/>
                    <a:pt x="42" y="9"/>
                    <a:pt x="42" y="21"/>
                  </a:cubicBezTo>
                  <a:cubicBezTo>
                    <a:pt x="42" y="34"/>
                    <a:pt x="33" y="44"/>
                    <a:pt x="20" y="44"/>
                  </a:cubicBezTo>
                  <a:cubicBezTo>
                    <a:pt x="9" y="44"/>
                    <a:pt x="0" y="34"/>
                    <a:pt x="0" y="21"/>
                  </a:cubicBezTo>
                  <a:cubicBezTo>
                    <a:pt x="0" y="9"/>
                    <a:pt x="9" y="0"/>
                    <a:pt x="20"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83" name="Google Shape;1083;p36"/>
            <p:cNvSpPr/>
            <p:nvPr/>
          </p:nvSpPr>
          <p:spPr>
            <a:xfrm>
              <a:off x="2940480" y="2043720"/>
              <a:ext cx="15480" cy="15840"/>
            </a:xfrm>
            <a:custGeom>
              <a:rect b="b" l="l" r="r" t="t"/>
              <a:pathLst>
                <a:path extrusionOk="0" h="44" w="43">
                  <a:moveTo>
                    <a:pt x="22" y="44"/>
                  </a:moveTo>
                  <a:cubicBezTo>
                    <a:pt x="33" y="44"/>
                    <a:pt x="43" y="34"/>
                    <a:pt x="43" y="21"/>
                  </a:cubicBezTo>
                  <a:cubicBezTo>
                    <a:pt x="43" y="9"/>
                    <a:pt x="33" y="0"/>
                    <a:pt x="22" y="0"/>
                  </a:cubicBezTo>
                  <a:cubicBezTo>
                    <a:pt x="10" y="0"/>
                    <a:pt x="0" y="9"/>
                    <a:pt x="0" y="21"/>
                  </a:cubicBezTo>
                  <a:cubicBezTo>
                    <a:pt x="0" y="34"/>
                    <a:pt x="10" y="44"/>
                    <a:pt x="22" y="44"/>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84" name="Google Shape;1084;p36"/>
            <p:cNvSpPr/>
            <p:nvPr/>
          </p:nvSpPr>
          <p:spPr>
            <a:xfrm>
              <a:off x="3043800" y="2043720"/>
              <a:ext cx="15480" cy="15840"/>
            </a:xfrm>
            <a:custGeom>
              <a:rect b="b" l="l" r="r" t="t"/>
              <a:pathLst>
                <a:path extrusionOk="0" h="44" w="43">
                  <a:moveTo>
                    <a:pt x="21" y="44"/>
                  </a:moveTo>
                  <a:cubicBezTo>
                    <a:pt x="33" y="44"/>
                    <a:pt x="43" y="34"/>
                    <a:pt x="43" y="21"/>
                  </a:cubicBezTo>
                  <a:cubicBezTo>
                    <a:pt x="43" y="9"/>
                    <a:pt x="33" y="0"/>
                    <a:pt x="21" y="0"/>
                  </a:cubicBezTo>
                  <a:cubicBezTo>
                    <a:pt x="10" y="0"/>
                    <a:pt x="0" y="9"/>
                    <a:pt x="0" y="21"/>
                  </a:cubicBezTo>
                  <a:cubicBezTo>
                    <a:pt x="0" y="34"/>
                    <a:pt x="10" y="44"/>
                    <a:pt x="21" y="44"/>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1085" name="Google Shape;1085;p36"/>
            <p:cNvSpPr/>
            <p:nvPr/>
          </p:nvSpPr>
          <p:spPr>
            <a:xfrm>
              <a:off x="3150000" y="2043720"/>
              <a:ext cx="15120" cy="15840"/>
            </a:xfrm>
            <a:custGeom>
              <a:rect b="b" l="l" r="r" t="t"/>
              <a:pathLst>
                <a:path extrusionOk="0" h="44" w="42">
                  <a:moveTo>
                    <a:pt x="22" y="0"/>
                  </a:moveTo>
                  <a:cubicBezTo>
                    <a:pt x="33" y="0"/>
                    <a:pt x="42" y="9"/>
                    <a:pt x="42" y="21"/>
                  </a:cubicBezTo>
                  <a:cubicBezTo>
                    <a:pt x="42" y="34"/>
                    <a:pt x="33" y="44"/>
                    <a:pt x="22" y="44"/>
                  </a:cubicBezTo>
                  <a:cubicBezTo>
                    <a:pt x="9" y="44"/>
                    <a:pt x="0" y="34"/>
                    <a:pt x="0" y="21"/>
                  </a:cubicBezTo>
                  <a:cubicBezTo>
                    <a:pt x="0" y="9"/>
                    <a:pt x="9" y="0"/>
                    <a:pt x="22"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9" name="Shape 1089"/>
        <p:cNvGrpSpPr/>
        <p:nvPr/>
      </p:nvGrpSpPr>
      <p:grpSpPr>
        <a:xfrm>
          <a:off x="0" y="0"/>
          <a:ext cx="0" cy="0"/>
          <a:chOff x="0" y="0"/>
          <a:chExt cx="0" cy="0"/>
        </a:xfrm>
      </p:grpSpPr>
      <p:sp>
        <p:nvSpPr>
          <p:cNvPr id="1090" name="Google Shape;1090;p37"/>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 * FROM HIVE;</a:t>
            </a:r>
            <a:endParaRPr/>
          </a:p>
        </p:txBody>
      </p:sp>
      <p:sp>
        <p:nvSpPr>
          <p:cNvPr id="1091" name="Google Shape;1091;p37"/>
          <p:cNvSpPr txBox="1"/>
          <p:nvPr>
            <p:ph idx="1" type="subTitle"/>
          </p:nvPr>
        </p:nvSpPr>
        <p:spPr>
          <a:xfrm>
            <a:off x="1391250" y="45831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198 rows</a:t>
            </a:r>
            <a:endParaRPr/>
          </a:p>
        </p:txBody>
      </p:sp>
      <p:pic>
        <p:nvPicPr>
          <p:cNvPr id="1092" name="Google Shape;1092;p37"/>
          <p:cNvPicPr preferRelativeResize="0"/>
          <p:nvPr/>
        </p:nvPicPr>
        <p:blipFill>
          <a:blip r:embed="rId3">
            <a:alphaModFix/>
          </a:blip>
          <a:stretch>
            <a:fillRect/>
          </a:stretch>
        </p:blipFill>
        <p:spPr>
          <a:xfrm>
            <a:off x="2763363" y="832600"/>
            <a:ext cx="3617268" cy="3698900"/>
          </a:xfrm>
          <a:prstGeom prst="rect">
            <a:avLst/>
          </a:prstGeom>
          <a:noFill/>
          <a:ln cap="flat" cmpd="sng" w="19050">
            <a:solidFill>
              <a:schemeClr val="dk2"/>
            </a:solidFill>
            <a:prstDash val="solid"/>
            <a:round/>
            <a:headEnd len="sm" w="sm" type="none"/>
            <a:tailEnd len="sm" w="sm" type="none"/>
          </a:ln>
        </p:spPr>
      </p:pic>
      <p:sp>
        <p:nvSpPr>
          <p:cNvPr id="1093" name="Google Shape;1093;p37"/>
          <p:cNvSpPr/>
          <p:nvPr/>
        </p:nvSpPr>
        <p:spPr>
          <a:xfrm>
            <a:off x="8189358" y="147927"/>
            <a:ext cx="641851" cy="784152"/>
          </a:xfrm>
          <a:custGeom>
            <a:rect b="b" l="l" r="r" t="t"/>
            <a:pathLst>
              <a:path extrusionOk="0" h="1504" w="1281">
                <a:moveTo>
                  <a:pt x="1239" y="988"/>
                </a:moveTo>
                <a:cubicBezTo>
                  <a:pt x="1239" y="1015"/>
                  <a:pt x="1219" y="1036"/>
                  <a:pt x="1194" y="1036"/>
                </a:cubicBezTo>
                <a:lnTo>
                  <a:pt x="877" y="1036"/>
                </a:lnTo>
                <a:lnTo>
                  <a:pt x="877" y="1012"/>
                </a:lnTo>
                <a:cubicBezTo>
                  <a:pt x="877" y="984"/>
                  <a:pt x="867" y="959"/>
                  <a:pt x="852" y="938"/>
                </a:cubicBezTo>
                <a:lnTo>
                  <a:pt x="1194" y="938"/>
                </a:lnTo>
                <a:cubicBezTo>
                  <a:pt x="1219" y="938"/>
                  <a:pt x="1239" y="959"/>
                  <a:pt x="1239" y="986"/>
                </a:cubicBezTo>
                <a:lnTo>
                  <a:pt x="1239" y="988"/>
                </a:lnTo>
                <a:moveTo>
                  <a:pt x="1163" y="1127"/>
                </a:moveTo>
                <a:lnTo>
                  <a:pt x="1163" y="1130"/>
                </a:lnTo>
                <a:cubicBezTo>
                  <a:pt x="1163" y="1155"/>
                  <a:pt x="1144" y="1176"/>
                  <a:pt x="1120" y="1176"/>
                </a:cubicBezTo>
                <a:lnTo>
                  <a:pt x="852" y="1176"/>
                </a:lnTo>
                <a:cubicBezTo>
                  <a:pt x="867" y="1156"/>
                  <a:pt x="877" y="1131"/>
                  <a:pt x="877" y="1103"/>
                </a:cubicBezTo>
                <a:lnTo>
                  <a:pt x="877" y="1080"/>
                </a:lnTo>
                <a:lnTo>
                  <a:pt x="1120" y="1080"/>
                </a:lnTo>
                <a:cubicBezTo>
                  <a:pt x="1144" y="1080"/>
                  <a:pt x="1163" y="1100"/>
                  <a:pt x="1163" y="1127"/>
                </a:cubicBezTo>
                <a:moveTo>
                  <a:pt x="1113" y="1271"/>
                </a:moveTo>
                <a:cubicBezTo>
                  <a:pt x="1113" y="1297"/>
                  <a:pt x="1094" y="1317"/>
                  <a:pt x="1069" y="1317"/>
                </a:cubicBezTo>
                <a:lnTo>
                  <a:pt x="470" y="1317"/>
                </a:lnTo>
                <a:cubicBezTo>
                  <a:pt x="445" y="1317"/>
                  <a:pt x="425" y="1297"/>
                  <a:pt x="425" y="1271"/>
                </a:cubicBezTo>
                <a:lnTo>
                  <a:pt x="425" y="1267"/>
                </a:lnTo>
                <a:cubicBezTo>
                  <a:pt x="425" y="1241"/>
                  <a:pt x="445" y="1220"/>
                  <a:pt x="470" y="1220"/>
                </a:cubicBezTo>
                <a:lnTo>
                  <a:pt x="1069" y="1220"/>
                </a:lnTo>
                <a:cubicBezTo>
                  <a:pt x="1094" y="1220"/>
                  <a:pt x="1113" y="1241"/>
                  <a:pt x="1113" y="1267"/>
                </a:cubicBezTo>
                <a:lnTo>
                  <a:pt x="1113" y="1271"/>
                </a:lnTo>
                <a:moveTo>
                  <a:pt x="375" y="1130"/>
                </a:moveTo>
                <a:lnTo>
                  <a:pt x="375" y="1127"/>
                </a:lnTo>
                <a:cubicBezTo>
                  <a:pt x="375" y="1100"/>
                  <a:pt x="396" y="1080"/>
                  <a:pt x="420" y="1080"/>
                </a:cubicBezTo>
                <a:lnTo>
                  <a:pt x="648" y="1080"/>
                </a:lnTo>
                <a:lnTo>
                  <a:pt x="648" y="1103"/>
                </a:lnTo>
                <a:cubicBezTo>
                  <a:pt x="648" y="1131"/>
                  <a:pt x="657" y="1156"/>
                  <a:pt x="672" y="1176"/>
                </a:cubicBezTo>
                <a:lnTo>
                  <a:pt x="420" y="1176"/>
                </a:lnTo>
                <a:cubicBezTo>
                  <a:pt x="396" y="1176"/>
                  <a:pt x="375" y="1155"/>
                  <a:pt x="375" y="1130"/>
                </a:cubicBezTo>
                <a:moveTo>
                  <a:pt x="300" y="988"/>
                </a:moveTo>
                <a:lnTo>
                  <a:pt x="300" y="986"/>
                </a:lnTo>
                <a:cubicBezTo>
                  <a:pt x="300" y="959"/>
                  <a:pt x="319" y="938"/>
                  <a:pt x="345" y="938"/>
                </a:cubicBezTo>
                <a:lnTo>
                  <a:pt x="672" y="938"/>
                </a:lnTo>
                <a:cubicBezTo>
                  <a:pt x="657" y="959"/>
                  <a:pt x="648" y="984"/>
                  <a:pt x="648" y="1012"/>
                </a:cubicBezTo>
                <a:lnTo>
                  <a:pt x="648" y="1036"/>
                </a:lnTo>
                <a:lnTo>
                  <a:pt x="345" y="1036"/>
                </a:lnTo>
                <a:cubicBezTo>
                  <a:pt x="319" y="1036"/>
                  <a:pt x="300" y="1015"/>
                  <a:pt x="300" y="988"/>
                </a:cubicBezTo>
                <a:moveTo>
                  <a:pt x="836" y="1012"/>
                </a:moveTo>
                <a:lnTo>
                  <a:pt x="836" y="1103"/>
                </a:lnTo>
                <a:cubicBezTo>
                  <a:pt x="836" y="1143"/>
                  <a:pt x="804" y="1176"/>
                  <a:pt x="765" y="1176"/>
                </a:cubicBezTo>
                <a:lnTo>
                  <a:pt x="759" y="1176"/>
                </a:lnTo>
                <a:cubicBezTo>
                  <a:pt x="721" y="1176"/>
                  <a:pt x="690" y="1143"/>
                  <a:pt x="690" y="1103"/>
                </a:cubicBezTo>
                <a:lnTo>
                  <a:pt x="690" y="1012"/>
                </a:lnTo>
                <a:cubicBezTo>
                  <a:pt x="690" y="971"/>
                  <a:pt x="721" y="938"/>
                  <a:pt x="759" y="938"/>
                </a:cubicBezTo>
                <a:lnTo>
                  <a:pt x="765" y="938"/>
                </a:lnTo>
                <a:cubicBezTo>
                  <a:pt x="804" y="938"/>
                  <a:pt x="836" y="971"/>
                  <a:pt x="836" y="1012"/>
                </a:cubicBezTo>
                <a:moveTo>
                  <a:pt x="375" y="848"/>
                </a:moveTo>
                <a:lnTo>
                  <a:pt x="375" y="844"/>
                </a:lnTo>
                <a:cubicBezTo>
                  <a:pt x="375" y="819"/>
                  <a:pt x="396" y="798"/>
                  <a:pt x="420" y="798"/>
                </a:cubicBezTo>
                <a:lnTo>
                  <a:pt x="1120" y="798"/>
                </a:lnTo>
                <a:cubicBezTo>
                  <a:pt x="1144" y="798"/>
                  <a:pt x="1163" y="819"/>
                  <a:pt x="1163" y="844"/>
                </a:cubicBezTo>
                <a:lnTo>
                  <a:pt x="1163" y="848"/>
                </a:lnTo>
                <a:cubicBezTo>
                  <a:pt x="1163" y="874"/>
                  <a:pt x="1144" y="894"/>
                  <a:pt x="1120" y="894"/>
                </a:cubicBezTo>
                <a:lnTo>
                  <a:pt x="420" y="894"/>
                </a:lnTo>
                <a:cubicBezTo>
                  <a:pt x="396" y="894"/>
                  <a:pt x="375" y="874"/>
                  <a:pt x="375" y="848"/>
                </a:cubicBezTo>
                <a:moveTo>
                  <a:pt x="425" y="703"/>
                </a:moveTo>
                <a:cubicBezTo>
                  <a:pt x="425" y="677"/>
                  <a:pt x="445" y="657"/>
                  <a:pt x="470" y="657"/>
                </a:cubicBezTo>
                <a:lnTo>
                  <a:pt x="1069" y="657"/>
                </a:lnTo>
                <a:cubicBezTo>
                  <a:pt x="1094" y="657"/>
                  <a:pt x="1113" y="677"/>
                  <a:pt x="1113" y="703"/>
                </a:cubicBezTo>
                <a:lnTo>
                  <a:pt x="1113" y="707"/>
                </a:lnTo>
                <a:cubicBezTo>
                  <a:pt x="1113" y="732"/>
                  <a:pt x="1094" y="754"/>
                  <a:pt x="1069" y="754"/>
                </a:cubicBezTo>
                <a:lnTo>
                  <a:pt x="470" y="754"/>
                </a:lnTo>
                <a:cubicBezTo>
                  <a:pt x="445" y="754"/>
                  <a:pt x="425" y="732"/>
                  <a:pt x="425" y="707"/>
                </a:cubicBezTo>
                <a:lnTo>
                  <a:pt x="425" y="703"/>
                </a:lnTo>
                <a:moveTo>
                  <a:pt x="521" y="565"/>
                </a:moveTo>
                <a:lnTo>
                  <a:pt x="521" y="562"/>
                </a:lnTo>
                <a:cubicBezTo>
                  <a:pt x="521" y="535"/>
                  <a:pt x="540" y="514"/>
                  <a:pt x="565" y="514"/>
                </a:cubicBezTo>
                <a:lnTo>
                  <a:pt x="974" y="514"/>
                </a:lnTo>
                <a:cubicBezTo>
                  <a:pt x="998" y="514"/>
                  <a:pt x="1018" y="535"/>
                  <a:pt x="1018" y="562"/>
                </a:cubicBezTo>
                <a:lnTo>
                  <a:pt x="1018" y="565"/>
                </a:lnTo>
                <a:cubicBezTo>
                  <a:pt x="1018" y="591"/>
                  <a:pt x="998" y="613"/>
                  <a:pt x="974" y="613"/>
                </a:cubicBezTo>
                <a:lnTo>
                  <a:pt x="565" y="613"/>
                </a:lnTo>
                <a:cubicBezTo>
                  <a:pt x="540" y="613"/>
                  <a:pt x="521" y="591"/>
                  <a:pt x="521" y="565"/>
                </a:cubicBezTo>
                <a:moveTo>
                  <a:pt x="790" y="278"/>
                </a:moveTo>
                <a:lnTo>
                  <a:pt x="1183" y="278"/>
                </a:lnTo>
                <a:cubicBezTo>
                  <a:pt x="1194" y="278"/>
                  <a:pt x="1203" y="287"/>
                  <a:pt x="1203" y="298"/>
                </a:cubicBezTo>
                <a:lnTo>
                  <a:pt x="1203" y="337"/>
                </a:lnTo>
                <a:cubicBezTo>
                  <a:pt x="1203" y="347"/>
                  <a:pt x="1194" y="357"/>
                  <a:pt x="1183" y="357"/>
                </a:cubicBezTo>
                <a:lnTo>
                  <a:pt x="790" y="357"/>
                </a:lnTo>
                <a:lnTo>
                  <a:pt x="790" y="278"/>
                </a:lnTo>
                <a:moveTo>
                  <a:pt x="435" y="213"/>
                </a:moveTo>
                <a:cubicBezTo>
                  <a:pt x="420" y="183"/>
                  <a:pt x="417" y="120"/>
                  <a:pt x="428" y="44"/>
                </a:cubicBezTo>
                <a:cubicBezTo>
                  <a:pt x="497" y="73"/>
                  <a:pt x="548" y="108"/>
                  <a:pt x="563" y="137"/>
                </a:cubicBezTo>
                <a:cubicBezTo>
                  <a:pt x="581" y="169"/>
                  <a:pt x="586" y="205"/>
                  <a:pt x="579" y="234"/>
                </a:cubicBezTo>
                <a:lnTo>
                  <a:pt x="554" y="234"/>
                </a:lnTo>
                <a:lnTo>
                  <a:pt x="529" y="186"/>
                </a:lnTo>
                <a:cubicBezTo>
                  <a:pt x="524" y="175"/>
                  <a:pt x="511" y="171"/>
                  <a:pt x="501" y="178"/>
                </a:cubicBezTo>
                <a:cubicBezTo>
                  <a:pt x="491" y="183"/>
                  <a:pt x="487" y="197"/>
                  <a:pt x="493" y="207"/>
                </a:cubicBezTo>
                <a:lnTo>
                  <a:pt x="506" y="234"/>
                </a:lnTo>
                <a:lnTo>
                  <a:pt x="449" y="234"/>
                </a:lnTo>
                <a:cubicBezTo>
                  <a:pt x="444" y="227"/>
                  <a:pt x="439" y="221"/>
                  <a:pt x="435" y="213"/>
                </a:cubicBezTo>
                <a:moveTo>
                  <a:pt x="259" y="501"/>
                </a:moveTo>
                <a:cubicBezTo>
                  <a:pt x="250" y="533"/>
                  <a:pt x="209" y="579"/>
                  <a:pt x="149" y="625"/>
                </a:cubicBezTo>
                <a:cubicBezTo>
                  <a:pt x="120" y="553"/>
                  <a:pt x="109" y="491"/>
                  <a:pt x="117" y="458"/>
                </a:cubicBezTo>
                <a:cubicBezTo>
                  <a:pt x="123" y="437"/>
                  <a:pt x="133" y="417"/>
                  <a:pt x="146" y="401"/>
                </a:cubicBezTo>
                <a:lnTo>
                  <a:pt x="188" y="401"/>
                </a:lnTo>
                <a:lnTo>
                  <a:pt x="174" y="449"/>
                </a:lnTo>
                <a:cubicBezTo>
                  <a:pt x="171" y="461"/>
                  <a:pt x="177" y="473"/>
                  <a:pt x="189" y="477"/>
                </a:cubicBezTo>
                <a:cubicBezTo>
                  <a:pt x="190" y="477"/>
                  <a:pt x="193" y="477"/>
                  <a:pt x="194" y="477"/>
                </a:cubicBezTo>
                <a:cubicBezTo>
                  <a:pt x="204" y="477"/>
                  <a:pt x="212" y="470"/>
                  <a:pt x="214" y="461"/>
                </a:cubicBezTo>
                <a:lnTo>
                  <a:pt x="231" y="401"/>
                </a:lnTo>
                <a:lnTo>
                  <a:pt x="252" y="401"/>
                </a:lnTo>
                <a:cubicBezTo>
                  <a:pt x="265" y="427"/>
                  <a:pt x="269" y="465"/>
                  <a:pt x="259" y="501"/>
                </a:cubicBezTo>
                <a:moveTo>
                  <a:pt x="1194" y="894"/>
                </a:moveTo>
                <a:lnTo>
                  <a:pt x="1193" y="894"/>
                </a:lnTo>
                <a:cubicBezTo>
                  <a:pt x="1201" y="880"/>
                  <a:pt x="1205" y="864"/>
                  <a:pt x="1205" y="848"/>
                </a:cubicBezTo>
                <a:lnTo>
                  <a:pt x="1205" y="844"/>
                </a:lnTo>
                <a:cubicBezTo>
                  <a:pt x="1205" y="802"/>
                  <a:pt x="1178" y="767"/>
                  <a:pt x="1141" y="756"/>
                </a:cubicBezTo>
                <a:cubicBezTo>
                  <a:pt x="1150" y="742"/>
                  <a:pt x="1155" y="726"/>
                  <a:pt x="1155" y="707"/>
                </a:cubicBezTo>
                <a:lnTo>
                  <a:pt x="1155" y="703"/>
                </a:lnTo>
                <a:cubicBezTo>
                  <a:pt x="1155" y="653"/>
                  <a:pt x="1117" y="613"/>
                  <a:pt x="1069" y="613"/>
                </a:cubicBezTo>
                <a:lnTo>
                  <a:pt x="1047" y="613"/>
                </a:lnTo>
                <a:cubicBezTo>
                  <a:pt x="1055" y="598"/>
                  <a:pt x="1060" y="582"/>
                  <a:pt x="1060" y="565"/>
                </a:cubicBezTo>
                <a:lnTo>
                  <a:pt x="1060" y="562"/>
                </a:lnTo>
                <a:cubicBezTo>
                  <a:pt x="1060" y="511"/>
                  <a:pt x="1021" y="470"/>
                  <a:pt x="974" y="470"/>
                </a:cubicBezTo>
                <a:lnTo>
                  <a:pt x="790" y="470"/>
                </a:lnTo>
                <a:lnTo>
                  <a:pt x="790" y="401"/>
                </a:lnTo>
                <a:lnTo>
                  <a:pt x="1183" y="401"/>
                </a:lnTo>
                <a:cubicBezTo>
                  <a:pt x="1217" y="401"/>
                  <a:pt x="1245" y="373"/>
                  <a:pt x="1245" y="337"/>
                </a:cubicBezTo>
                <a:lnTo>
                  <a:pt x="1245" y="298"/>
                </a:lnTo>
                <a:cubicBezTo>
                  <a:pt x="1245" y="262"/>
                  <a:pt x="1217" y="234"/>
                  <a:pt x="1183" y="234"/>
                </a:cubicBezTo>
                <a:lnTo>
                  <a:pt x="789" y="234"/>
                </a:lnTo>
                <a:cubicBezTo>
                  <a:pt x="786" y="225"/>
                  <a:pt x="779" y="219"/>
                  <a:pt x="770" y="219"/>
                </a:cubicBezTo>
                <a:cubicBezTo>
                  <a:pt x="761" y="219"/>
                  <a:pt x="753" y="225"/>
                  <a:pt x="749" y="234"/>
                </a:cubicBezTo>
                <a:lnTo>
                  <a:pt x="621" y="234"/>
                </a:lnTo>
                <a:cubicBezTo>
                  <a:pt x="628" y="197"/>
                  <a:pt x="620" y="154"/>
                  <a:pt x="600" y="116"/>
                </a:cubicBezTo>
                <a:cubicBezTo>
                  <a:pt x="572" y="62"/>
                  <a:pt x="491" y="22"/>
                  <a:pt x="445" y="2"/>
                </a:cubicBezTo>
                <a:cubicBezTo>
                  <a:pt x="432" y="-2"/>
                  <a:pt x="420" y="-2"/>
                  <a:pt x="408" y="5"/>
                </a:cubicBezTo>
                <a:cubicBezTo>
                  <a:pt x="398" y="12"/>
                  <a:pt x="390" y="22"/>
                  <a:pt x="388" y="36"/>
                </a:cubicBezTo>
                <a:cubicBezTo>
                  <a:pt x="380" y="88"/>
                  <a:pt x="370" y="181"/>
                  <a:pt x="398" y="234"/>
                </a:cubicBezTo>
                <a:lnTo>
                  <a:pt x="316" y="234"/>
                </a:lnTo>
                <a:lnTo>
                  <a:pt x="247" y="162"/>
                </a:lnTo>
                <a:cubicBezTo>
                  <a:pt x="238" y="153"/>
                  <a:pt x="226" y="153"/>
                  <a:pt x="217" y="162"/>
                </a:cubicBezTo>
                <a:cubicBezTo>
                  <a:pt x="209" y="170"/>
                  <a:pt x="209" y="185"/>
                  <a:pt x="217" y="193"/>
                </a:cubicBezTo>
                <a:lnTo>
                  <a:pt x="256" y="234"/>
                </a:lnTo>
                <a:lnTo>
                  <a:pt x="61" y="234"/>
                </a:lnTo>
                <a:cubicBezTo>
                  <a:pt x="28" y="234"/>
                  <a:pt x="0" y="262"/>
                  <a:pt x="0" y="298"/>
                </a:cubicBezTo>
                <a:lnTo>
                  <a:pt x="0" y="337"/>
                </a:lnTo>
                <a:cubicBezTo>
                  <a:pt x="0" y="373"/>
                  <a:pt x="28" y="401"/>
                  <a:pt x="61" y="401"/>
                </a:cubicBezTo>
                <a:lnTo>
                  <a:pt x="95" y="401"/>
                </a:lnTo>
                <a:cubicBezTo>
                  <a:pt x="87" y="415"/>
                  <a:pt x="81" y="430"/>
                  <a:pt x="77" y="446"/>
                </a:cubicBezTo>
                <a:cubicBezTo>
                  <a:pt x="61" y="505"/>
                  <a:pt x="91" y="594"/>
                  <a:pt x="110" y="642"/>
                </a:cubicBezTo>
                <a:cubicBezTo>
                  <a:pt x="115" y="654"/>
                  <a:pt x="125" y="663"/>
                  <a:pt x="138" y="667"/>
                </a:cubicBezTo>
                <a:cubicBezTo>
                  <a:pt x="142" y="667"/>
                  <a:pt x="146" y="669"/>
                  <a:pt x="148" y="669"/>
                </a:cubicBezTo>
                <a:cubicBezTo>
                  <a:pt x="157" y="669"/>
                  <a:pt x="166" y="666"/>
                  <a:pt x="172" y="661"/>
                </a:cubicBezTo>
                <a:cubicBezTo>
                  <a:pt x="213" y="630"/>
                  <a:pt x="283" y="571"/>
                  <a:pt x="299" y="511"/>
                </a:cubicBezTo>
                <a:cubicBezTo>
                  <a:pt x="309" y="474"/>
                  <a:pt x="308" y="434"/>
                  <a:pt x="298" y="401"/>
                </a:cubicBezTo>
                <a:lnTo>
                  <a:pt x="324" y="401"/>
                </a:lnTo>
                <a:cubicBezTo>
                  <a:pt x="336" y="401"/>
                  <a:pt x="345" y="391"/>
                  <a:pt x="345" y="379"/>
                </a:cubicBezTo>
                <a:cubicBezTo>
                  <a:pt x="345" y="367"/>
                  <a:pt x="336" y="357"/>
                  <a:pt x="324" y="357"/>
                </a:cubicBezTo>
                <a:lnTo>
                  <a:pt x="61" y="357"/>
                </a:lnTo>
                <a:cubicBezTo>
                  <a:pt x="51" y="357"/>
                  <a:pt x="42" y="347"/>
                  <a:pt x="42" y="337"/>
                </a:cubicBezTo>
                <a:lnTo>
                  <a:pt x="42" y="298"/>
                </a:lnTo>
                <a:cubicBezTo>
                  <a:pt x="42" y="287"/>
                  <a:pt x="51" y="278"/>
                  <a:pt x="61" y="278"/>
                </a:cubicBezTo>
                <a:lnTo>
                  <a:pt x="748" y="278"/>
                </a:lnTo>
                <a:lnTo>
                  <a:pt x="748" y="357"/>
                </a:lnTo>
                <a:lnTo>
                  <a:pt x="422" y="357"/>
                </a:lnTo>
                <a:cubicBezTo>
                  <a:pt x="411" y="357"/>
                  <a:pt x="401" y="367"/>
                  <a:pt x="401" y="379"/>
                </a:cubicBezTo>
                <a:cubicBezTo>
                  <a:pt x="401" y="391"/>
                  <a:pt x="411" y="401"/>
                  <a:pt x="422" y="401"/>
                </a:cubicBezTo>
                <a:lnTo>
                  <a:pt x="748" y="401"/>
                </a:lnTo>
                <a:lnTo>
                  <a:pt x="748" y="470"/>
                </a:lnTo>
                <a:lnTo>
                  <a:pt x="565" y="470"/>
                </a:lnTo>
                <a:cubicBezTo>
                  <a:pt x="517" y="470"/>
                  <a:pt x="479" y="511"/>
                  <a:pt x="479" y="562"/>
                </a:cubicBezTo>
                <a:lnTo>
                  <a:pt x="479" y="565"/>
                </a:lnTo>
                <a:cubicBezTo>
                  <a:pt x="479" y="582"/>
                  <a:pt x="483" y="598"/>
                  <a:pt x="491" y="613"/>
                </a:cubicBezTo>
                <a:lnTo>
                  <a:pt x="470" y="613"/>
                </a:lnTo>
                <a:cubicBezTo>
                  <a:pt x="422" y="613"/>
                  <a:pt x="383" y="653"/>
                  <a:pt x="383" y="703"/>
                </a:cubicBezTo>
                <a:lnTo>
                  <a:pt x="383" y="707"/>
                </a:lnTo>
                <a:cubicBezTo>
                  <a:pt x="383" y="726"/>
                  <a:pt x="388" y="742"/>
                  <a:pt x="398" y="756"/>
                </a:cubicBezTo>
                <a:cubicBezTo>
                  <a:pt x="361" y="767"/>
                  <a:pt x="333" y="802"/>
                  <a:pt x="333" y="844"/>
                </a:cubicBezTo>
                <a:lnTo>
                  <a:pt x="333" y="848"/>
                </a:lnTo>
                <a:cubicBezTo>
                  <a:pt x="333" y="864"/>
                  <a:pt x="338" y="880"/>
                  <a:pt x="346" y="894"/>
                </a:cubicBezTo>
                <a:lnTo>
                  <a:pt x="345" y="894"/>
                </a:lnTo>
                <a:cubicBezTo>
                  <a:pt x="297" y="894"/>
                  <a:pt x="259" y="935"/>
                  <a:pt x="259" y="986"/>
                </a:cubicBezTo>
                <a:lnTo>
                  <a:pt x="259" y="988"/>
                </a:lnTo>
                <a:cubicBezTo>
                  <a:pt x="259" y="1039"/>
                  <a:pt x="297" y="1080"/>
                  <a:pt x="345" y="1080"/>
                </a:cubicBezTo>
                <a:lnTo>
                  <a:pt x="346" y="1080"/>
                </a:lnTo>
                <a:cubicBezTo>
                  <a:pt x="338" y="1094"/>
                  <a:pt x="333" y="1110"/>
                  <a:pt x="333" y="1127"/>
                </a:cubicBezTo>
                <a:lnTo>
                  <a:pt x="333" y="1130"/>
                </a:lnTo>
                <a:cubicBezTo>
                  <a:pt x="333" y="1172"/>
                  <a:pt x="361" y="1207"/>
                  <a:pt x="398" y="1218"/>
                </a:cubicBezTo>
                <a:cubicBezTo>
                  <a:pt x="388" y="1232"/>
                  <a:pt x="383" y="1248"/>
                  <a:pt x="383" y="1267"/>
                </a:cubicBezTo>
                <a:lnTo>
                  <a:pt x="383" y="1271"/>
                </a:lnTo>
                <a:cubicBezTo>
                  <a:pt x="383" y="1321"/>
                  <a:pt x="422" y="1361"/>
                  <a:pt x="470" y="1361"/>
                </a:cubicBezTo>
                <a:lnTo>
                  <a:pt x="491" y="1361"/>
                </a:lnTo>
                <a:cubicBezTo>
                  <a:pt x="483" y="1376"/>
                  <a:pt x="479" y="1392"/>
                  <a:pt x="479" y="1409"/>
                </a:cubicBezTo>
                <a:lnTo>
                  <a:pt x="479" y="1412"/>
                </a:lnTo>
                <a:cubicBezTo>
                  <a:pt x="479" y="1463"/>
                  <a:pt x="517" y="1504"/>
                  <a:pt x="565" y="1504"/>
                </a:cubicBezTo>
                <a:lnTo>
                  <a:pt x="765" y="1504"/>
                </a:lnTo>
                <a:cubicBezTo>
                  <a:pt x="776" y="1504"/>
                  <a:pt x="786" y="1493"/>
                  <a:pt x="786" y="1481"/>
                </a:cubicBezTo>
                <a:cubicBezTo>
                  <a:pt x="786" y="1469"/>
                  <a:pt x="776" y="1460"/>
                  <a:pt x="765" y="1460"/>
                </a:cubicBezTo>
                <a:lnTo>
                  <a:pt x="565" y="1460"/>
                </a:lnTo>
                <a:cubicBezTo>
                  <a:pt x="540" y="1460"/>
                  <a:pt x="521" y="1439"/>
                  <a:pt x="521" y="1412"/>
                </a:cubicBezTo>
                <a:lnTo>
                  <a:pt x="521" y="1409"/>
                </a:lnTo>
                <a:cubicBezTo>
                  <a:pt x="521" y="1383"/>
                  <a:pt x="540" y="1361"/>
                  <a:pt x="565" y="1361"/>
                </a:cubicBezTo>
                <a:lnTo>
                  <a:pt x="974" y="1361"/>
                </a:lnTo>
                <a:cubicBezTo>
                  <a:pt x="998" y="1361"/>
                  <a:pt x="1018" y="1383"/>
                  <a:pt x="1018" y="1409"/>
                </a:cubicBezTo>
                <a:lnTo>
                  <a:pt x="1018" y="1412"/>
                </a:lnTo>
                <a:cubicBezTo>
                  <a:pt x="1018" y="1439"/>
                  <a:pt x="998" y="1460"/>
                  <a:pt x="974" y="1460"/>
                </a:cubicBezTo>
                <a:lnTo>
                  <a:pt x="866" y="1460"/>
                </a:lnTo>
                <a:cubicBezTo>
                  <a:pt x="853" y="1460"/>
                  <a:pt x="844" y="1469"/>
                  <a:pt x="844" y="1481"/>
                </a:cubicBezTo>
                <a:cubicBezTo>
                  <a:pt x="844" y="1493"/>
                  <a:pt x="853" y="1504"/>
                  <a:pt x="866" y="1504"/>
                </a:cubicBezTo>
                <a:lnTo>
                  <a:pt x="974" y="1504"/>
                </a:lnTo>
                <a:cubicBezTo>
                  <a:pt x="1021" y="1504"/>
                  <a:pt x="1060" y="1463"/>
                  <a:pt x="1060" y="1412"/>
                </a:cubicBezTo>
                <a:lnTo>
                  <a:pt x="1060" y="1409"/>
                </a:lnTo>
                <a:cubicBezTo>
                  <a:pt x="1060" y="1392"/>
                  <a:pt x="1055" y="1376"/>
                  <a:pt x="1047" y="1361"/>
                </a:cubicBezTo>
                <a:lnTo>
                  <a:pt x="1069" y="1361"/>
                </a:lnTo>
                <a:cubicBezTo>
                  <a:pt x="1117" y="1361"/>
                  <a:pt x="1155" y="1321"/>
                  <a:pt x="1155" y="1271"/>
                </a:cubicBezTo>
                <a:lnTo>
                  <a:pt x="1155" y="1267"/>
                </a:lnTo>
                <a:cubicBezTo>
                  <a:pt x="1155" y="1248"/>
                  <a:pt x="1150" y="1232"/>
                  <a:pt x="1141" y="1218"/>
                </a:cubicBezTo>
                <a:cubicBezTo>
                  <a:pt x="1178" y="1207"/>
                  <a:pt x="1205" y="1172"/>
                  <a:pt x="1205" y="1130"/>
                </a:cubicBezTo>
                <a:lnTo>
                  <a:pt x="1205" y="1127"/>
                </a:lnTo>
                <a:cubicBezTo>
                  <a:pt x="1205" y="1110"/>
                  <a:pt x="1201" y="1094"/>
                  <a:pt x="1193" y="1080"/>
                </a:cubicBezTo>
                <a:lnTo>
                  <a:pt x="1194" y="1080"/>
                </a:lnTo>
                <a:cubicBezTo>
                  <a:pt x="1241" y="1080"/>
                  <a:pt x="1281" y="1039"/>
                  <a:pt x="1281" y="988"/>
                </a:cubicBezTo>
                <a:lnTo>
                  <a:pt x="1281" y="986"/>
                </a:lnTo>
                <a:cubicBezTo>
                  <a:pt x="1281" y="935"/>
                  <a:pt x="1241" y="894"/>
                  <a:pt x="1194" y="894"/>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38"/>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 * FROM INSPECTORS;</a:t>
            </a:r>
            <a:endParaRPr/>
          </a:p>
        </p:txBody>
      </p:sp>
      <p:sp>
        <p:nvSpPr>
          <p:cNvPr id="1099" name="Google Shape;1099;p38"/>
          <p:cNvSpPr txBox="1"/>
          <p:nvPr>
            <p:ph idx="1" type="subTitle"/>
          </p:nvPr>
        </p:nvSpPr>
        <p:spPr>
          <a:xfrm>
            <a:off x="1391250" y="45831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12 rows</a:t>
            </a:r>
            <a:endParaRPr/>
          </a:p>
        </p:txBody>
      </p:sp>
      <p:pic>
        <p:nvPicPr>
          <p:cNvPr id="1100" name="Google Shape;1100;p38"/>
          <p:cNvPicPr preferRelativeResize="0"/>
          <p:nvPr/>
        </p:nvPicPr>
        <p:blipFill>
          <a:blip r:embed="rId3">
            <a:alphaModFix/>
          </a:blip>
          <a:stretch>
            <a:fillRect/>
          </a:stretch>
        </p:blipFill>
        <p:spPr>
          <a:xfrm>
            <a:off x="3096152" y="1078850"/>
            <a:ext cx="2951700" cy="2884375"/>
          </a:xfrm>
          <a:prstGeom prst="rect">
            <a:avLst/>
          </a:prstGeom>
          <a:noFill/>
          <a:ln cap="flat" cmpd="sng" w="19050">
            <a:solidFill>
              <a:schemeClr val="dk2"/>
            </a:solidFill>
            <a:prstDash val="solid"/>
            <a:round/>
            <a:headEnd len="sm" w="sm" type="none"/>
            <a:tailEnd len="sm" w="sm" type="none"/>
          </a:ln>
        </p:spPr>
      </p:pic>
      <p:sp>
        <p:nvSpPr>
          <p:cNvPr id="1101" name="Google Shape;1101;p38"/>
          <p:cNvSpPr/>
          <p:nvPr/>
        </p:nvSpPr>
        <p:spPr>
          <a:xfrm>
            <a:off x="8479675" y="208224"/>
            <a:ext cx="515251" cy="393302"/>
          </a:xfrm>
          <a:custGeom>
            <a:rect b="b" l="l" r="r" t="t"/>
            <a:pathLst>
              <a:path extrusionOk="0" h="1333" w="1432">
                <a:moveTo>
                  <a:pt x="1388" y="612"/>
                </a:moveTo>
                <a:cubicBezTo>
                  <a:pt x="1387" y="614"/>
                  <a:pt x="1383" y="620"/>
                  <a:pt x="1375" y="620"/>
                </a:cubicBezTo>
                <a:lnTo>
                  <a:pt x="630" y="620"/>
                </a:lnTo>
                <a:cubicBezTo>
                  <a:pt x="617" y="620"/>
                  <a:pt x="609" y="630"/>
                  <a:pt x="609" y="642"/>
                </a:cubicBezTo>
                <a:cubicBezTo>
                  <a:pt x="609" y="654"/>
                  <a:pt x="617" y="665"/>
                  <a:pt x="630" y="665"/>
                </a:cubicBezTo>
                <a:lnTo>
                  <a:pt x="1222" y="665"/>
                </a:lnTo>
                <a:cubicBezTo>
                  <a:pt x="1219" y="702"/>
                  <a:pt x="1210" y="784"/>
                  <a:pt x="1175" y="868"/>
                </a:cubicBezTo>
                <a:cubicBezTo>
                  <a:pt x="1113" y="1018"/>
                  <a:pt x="1003" y="1106"/>
                  <a:pt x="849" y="1127"/>
                </a:cubicBezTo>
                <a:cubicBezTo>
                  <a:pt x="824" y="1131"/>
                  <a:pt x="800" y="1137"/>
                  <a:pt x="777" y="1143"/>
                </a:cubicBezTo>
                <a:cubicBezTo>
                  <a:pt x="763" y="1123"/>
                  <a:pt x="742" y="1111"/>
                  <a:pt x="716" y="1111"/>
                </a:cubicBezTo>
                <a:cubicBezTo>
                  <a:pt x="691" y="1111"/>
                  <a:pt x="669" y="1123"/>
                  <a:pt x="655" y="1143"/>
                </a:cubicBezTo>
                <a:cubicBezTo>
                  <a:pt x="631" y="1137"/>
                  <a:pt x="609" y="1131"/>
                  <a:pt x="583" y="1127"/>
                </a:cubicBezTo>
                <a:cubicBezTo>
                  <a:pt x="430" y="1106"/>
                  <a:pt x="319" y="1018"/>
                  <a:pt x="257" y="868"/>
                </a:cubicBezTo>
                <a:cubicBezTo>
                  <a:pt x="223" y="784"/>
                  <a:pt x="213" y="702"/>
                  <a:pt x="210" y="665"/>
                </a:cubicBezTo>
                <a:lnTo>
                  <a:pt x="529" y="665"/>
                </a:lnTo>
                <a:cubicBezTo>
                  <a:pt x="540" y="665"/>
                  <a:pt x="550" y="654"/>
                  <a:pt x="550" y="642"/>
                </a:cubicBezTo>
                <a:cubicBezTo>
                  <a:pt x="550" y="630"/>
                  <a:pt x="540" y="620"/>
                  <a:pt x="529" y="620"/>
                </a:cubicBezTo>
                <a:lnTo>
                  <a:pt x="57" y="620"/>
                </a:lnTo>
                <a:cubicBezTo>
                  <a:pt x="49" y="620"/>
                  <a:pt x="45" y="614"/>
                  <a:pt x="44" y="612"/>
                </a:cubicBezTo>
                <a:cubicBezTo>
                  <a:pt x="43" y="609"/>
                  <a:pt x="40" y="602"/>
                  <a:pt x="45" y="594"/>
                </a:cubicBezTo>
                <a:lnTo>
                  <a:pt x="186" y="405"/>
                </a:lnTo>
                <a:lnTo>
                  <a:pt x="1246" y="405"/>
                </a:lnTo>
                <a:lnTo>
                  <a:pt x="1387" y="594"/>
                </a:lnTo>
                <a:cubicBezTo>
                  <a:pt x="1392" y="602"/>
                  <a:pt x="1390" y="609"/>
                  <a:pt x="1388" y="612"/>
                </a:cubicBezTo>
                <a:moveTo>
                  <a:pt x="716" y="1227"/>
                </a:moveTo>
                <a:cubicBezTo>
                  <a:pt x="697" y="1227"/>
                  <a:pt x="682" y="1211"/>
                  <a:pt x="682" y="1191"/>
                </a:cubicBezTo>
                <a:cubicBezTo>
                  <a:pt x="682" y="1171"/>
                  <a:pt x="697" y="1155"/>
                  <a:pt x="716" y="1155"/>
                </a:cubicBezTo>
                <a:cubicBezTo>
                  <a:pt x="735" y="1155"/>
                  <a:pt x="751" y="1171"/>
                  <a:pt x="751" y="1191"/>
                </a:cubicBezTo>
                <a:cubicBezTo>
                  <a:pt x="751" y="1211"/>
                  <a:pt x="735" y="1227"/>
                  <a:pt x="716" y="1227"/>
                </a:cubicBezTo>
                <a:moveTo>
                  <a:pt x="550" y="301"/>
                </a:moveTo>
                <a:cubicBezTo>
                  <a:pt x="550" y="296"/>
                  <a:pt x="555" y="291"/>
                  <a:pt x="560" y="291"/>
                </a:cubicBezTo>
                <a:lnTo>
                  <a:pt x="871" y="291"/>
                </a:lnTo>
                <a:cubicBezTo>
                  <a:pt x="877" y="291"/>
                  <a:pt x="882" y="296"/>
                  <a:pt x="882" y="301"/>
                </a:cubicBezTo>
                <a:lnTo>
                  <a:pt x="882" y="361"/>
                </a:lnTo>
                <a:lnTo>
                  <a:pt x="550" y="361"/>
                </a:lnTo>
                <a:lnTo>
                  <a:pt x="550" y="301"/>
                </a:lnTo>
                <a:moveTo>
                  <a:pt x="1420" y="568"/>
                </a:moveTo>
                <a:lnTo>
                  <a:pt x="1278" y="376"/>
                </a:lnTo>
                <a:lnTo>
                  <a:pt x="1278" y="172"/>
                </a:lnTo>
                <a:cubicBezTo>
                  <a:pt x="1278" y="120"/>
                  <a:pt x="1255" y="71"/>
                  <a:pt x="1216" y="39"/>
                </a:cubicBezTo>
                <a:cubicBezTo>
                  <a:pt x="1178" y="6"/>
                  <a:pt x="1127" y="-8"/>
                  <a:pt x="1079" y="4"/>
                </a:cubicBezTo>
                <a:lnTo>
                  <a:pt x="904" y="43"/>
                </a:lnTo>
                <a:cubicBezTo>
                  <a:pt x="790" y="68"/>
                  <a:pt x="673" y="71"/>
                  <a:pt x="557" y="48"/>
                </a:cubicBezTo>
                <a:cubicBezTo>
                  <a:pt x="545" y="47"/>
                  <a:pt x="535" y="55"/>
                  <a:pt x="532" y="67"/>
                </a:cubicBezTo>
                <a:cubicBezTo>
                  <a:pt x="531" y="79"/>
                  <a:pt x="539" y="89"/>
                  <a:pt x="550" y="92"/>
                </a:cubicBezTo>
                <a:cubicBezTo>
                  <a:pt x="671" y="115"/>
                  <a:pt x="792" y="113"/>
                  <a:pt x="913" y="85"/>
                </a:cubicBezTo>
                <a:lnTo>
                  <a:pt x="1088" y="47"/>
                </a:lnTo>
                <a:cubicBezTo>
                  <a:pt x="1123" y="39"/>
                  <a:pt x="1161" y="48"/>
                  <a:pt x="1191" y="72"/>
                </a:cubicBezTo>
                <a:cubicBezTo>
                  <a:pt x="1219" y="97"/>
                  <a:pt x="1235" y="133"/>
                  <a:pt x="1235" y="172"/>
                </a:cubicBezTo>
                <a:lnTo>
                  <a:pt x="1235" y="361"/>
                </a:lnTo>
                <a:lnTo>
                  <a:pt x="924" y="361"/>
                </a:lnTo>
                <a:lnTo>
                  <a:pt x="924" y="301"/>
                </a:lnTo>
                <a:cubicBezTo>
                  <a:pt x="924" y="271"/>
                  <a:pt x="901" y="247"/>
                  <a:pt x="871" y="247"/>
                </a:cubicBezTo>
                <a:lnTo>
                  <a:pt x="560" y="247"/>
                </a:lnTo>
                <a:cubicBezTo>
                  <a:pt x="531" y="247"/>
                  <a:pt x="508" y="271"/>
                  <a:pt x="508" y="301"/>
                </a:cubicBezTo>
                <a:lnTo>
                  <a:pt x="508" y="361"/>
                </a:lnTo>
                <a:lnTo>
                  <a:pt x="196" y="361"/>
                </a:lnTo>
                <a:lnTo>
                  <a:pt x="196" y="172"/>
                </a:lnTo>
                <a:cubicBezTo>
                  <a:pt x="196" y="133"/>
                  <a:pt x="213" y="97"/>
                  <a:pt x="242" y="72"/>
                </a:cubicBezTo>
                <a:cubicBezTo>
                  <a:pt x="271" y="48"/>
                  <a:pt x="308" y="39"/>
                  <a:pt x="345" y="47"/>
                </a:cubicBezTo>
                <a:lnTo>
                  <a:pt x="453" y="71"/>
                </a:lnTo>
                <a:cubicBezTo>
                  <a:pt x="464" y="73"/>
                  <a:pt x="474" y="65"/>
                  <a:pt x="477" y="53"/>
                </a:cubicBezTo>
                <a:cubicBezTo>
                  <a:pt x="479" y="41"/>
                  <a:pt x="472" y="31"/>
                  <a:pt x="461" y="28"/>
                </a:cubicBezTo>
                <a:lnTo>
                  <a:pt x="354" y="4"/>
                </a:lnTo>
                <a:cubicBezTo>
                  <a:pt x="305" y="-8"/>
                  <a:pt x="255" y="6"/>
                  <a:pt x="215" y="39"/>
                </a:cubicBezTo>
                <a:cubicBezTo>
                  <a:pt x="177" y="71"/>
                  <a:pt x="154" y="120"/>
                  <a:pt x="154" y="172"/>
                </a:cubicBezTo>
                <a:lnTo>
                  <a:pt x="154" y="376"/>
                </a:lnTo>
                <a:lnTo>
                  <a:pt x="12" y="568"/>
                </a:lnTo>
                <a:cubicBezTo>
                  <a:pt x="-2" y="586"/>
                  <a:pt x="-3" y="610"/>
                  <a:pt x="6" y="630"/>
                </a:cubicBezTo>
                <a:cubicBezTo>
                  <a:pt x="16" y="652"/>
                  <a:pt x="35" y="665"/>
                  <a:pt x="57" y="665"/>
                </a:cubicBezTo>
                <a:lnTo>
                  <a:pt x="168" y="665"/>
                </a:lnTo>
                <a:cubicBezTo>
                  <a:pt x="171" y="704"/>
                  <a:pt x="181" y="792"/>
                  <a:pt x="218" y="884"/>
                </a:cubicBezTo>
                <a:cubicBezTo>
                  <a:pt x="265" y="998"/>
                  <a:pt x="365" y="1141"/>
                  <a:pt x="578" y="1171"/>
                </a:cubicBezTo>
                <a:cubicBezTo>
                  <a:pt x="600" y="1174"/>
                  <a:pt x="620" y="1179"/>
                  <a:pt x="640" y="1185"/>
                </a:cubicBezTo>
                <a:cubicBezTo>
                  <a:pt x="640" y="1187"/>
                  <a:pt x="640" y="1189"/>
                  <a:pt x="640" y="1191"/>
                </a:cubicBezTo>
                <a:cubicBezTo>
                  <a:pt x="640" y="1198"/>
                  <a:pt x="640" y="1205"/>
                  <a:pt x="643" y="1211"/>
                </a:cubicBezTo>
                <a:cubicBezTo>
                  <a:pt x="584" y="1254"/>
                  <a:pt x="558" y="1297"/>
                  <a:pt x="557" y="1299"/>
                </a:cubicBezTo>
                <a:cubicBezTo>
                  <a:pt x="551" y="1309"/>
                  <a:pt x="554" y="1323"/>
                  <a:pt x="563" y="1330"/>
                </a:cubicBezTo>
                <a:cubicBezTo>
                  <a:pt x="567" y="1331"/>
                  <a:pt x="570" y="1333"/>
                  <a:pt x="574" y="1333"/>
                </a:cubicBezTo>
                <a:cubicBezTo>
                  <a:pt x="582" y="1333"/>
                  <a:pt x="588" y="1330"/>
                  <a:pt x="592" y="1323"/>
                </a:cubicBezTo>
                <a:cubicBezTo>
                  <a:pt x="592" y="1322"/>
                  <a:pt x="615" y="1286"/>
                  <a:pt x="664" y="1250"/>
                </a:cubicBezTo>
                <a:cubicBezTo>
                  <a:pt x="677" y="1263"/>
                  <a:pt x="696" y="1271"/>
                  <a:pt x="716" y="1271"/>
                </a:cubicBezTo>
                <a:cubicBezTo>
                  <a:pt x="737" y="1271"/>
                  <a:pt x="756" y="1263"/>
                  <a:pt x="768" y="1250"/>
                </a:cubicBezTo>
                <a:cubicBezTo>
                  <a:pt x="818" y="1286"/>
                  <a:pt x="839" y="1322"/>
                  <a:pt x="841" y="1323"/>
                </a:cubicBezTo>
                <a:cubicBezTo>
                  <a:pt x="844" y="1330"/>
                  <a:pt x="851" y="1333"/>
                  <a:pt x="858" y="1333"/>
                </a:cubicBezTo>
                <a:cubicBezTo>
                  <a:pt x="862" y="1333"/>
                  <a:pt x="866" y="1331"/>
                  <a:pt x="868" y="1330"/>
                </a:cubicBezTo>
                <a:cubicBezTo>
                  <a:pt x="879" y="1323"/>
                  <a:pt x="881" y="1310"/>
                  <a:pt x="875" y="1299"/>
                </a:cubicBezTo>
                <a:cubicBezTo>
                  <a:pt x="875" y="1297"/>
                  <a:pt x="848" y="1254"/>
                  <a:pt x="790" y="1211"/>
                </a:cubicBezTo>
                <a:cubicBezTo>
                  <a:pt x="791" y="1205"/>
                  <a:pt x="792" y="1198"/>
                  <a:pt x="792" y="1191"/>
                </a:cubicBezTo>
                <a:cubicBezTo>
                  <a:pt x="792" y="1189"/>
                  <a:pt x="792" y="1187"/>
                  <a:pt x="792" y="1185"/>
                </a:cubicBezTo>
                <a:cubicBezTo>
                  <a:pt x="813" y="1179"/>
                  <a:pt x="833" y="1174"/>
                  <a:pt x="855" y="1171"/>
                </a:cubicBezTo>
                <a:cubicBezTo>
                  <a:pt x="1066" y="1141"/>
                  <a:pt x="1168" y="998"/>
                  <a:pt x="1213" y="884"/>
                </a:cubicBezTo>
                <a:cubicBezTo>
                  <a:pt x="1251" y="792"/>
                  <a:pt x="1262" y="704"/>
                  <a:pt x="1264" y="665"/>
                </a:cubicBezTo>
                <a:lnTo>
                  <a:pt x="1375" y="665"/>
                </a:lnTo>
                <a:cubicBezTo>
                  <a:pt x="1397" y="665"/>
                  <a:pt x="1416" y="652"/>
                  <a:pt x="1427" y="630"/>
                </a:cubicBezTo>
                <a:cubicBezTo>
                  <a:pt x="1435" y="610"/>
                  <a:pt x="1433" y="586"/>
                  <a:pt x="1420" y="56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39"/>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 * FROM INSPECTIONS;</a:t>
            </a:r>
            <a:endParaRPr/>
          </a:p>
        </p:txBody>
      </p:sp>
      <p:sp>
        <p:nvSpPr>
          <p:cNvPr id="1107" name="Google Shape;1107;p39"/>
          <p:cNvSpPr txBox="1"/>
          <p:nvPr>
            <p:ph idx="1" type="subTitle"/>
          </p:nvPr>
        </p:nvSpPr>
        <p:spPr>
          <a:xfrm>
            <a:off x="1391250" y="45831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274 rows</a:t>
            </a:r>
            <a:endParaRPr/>
          </a:p>
        </p:txBody>
      </p:sp>
      <p:pic>
        <p:nvPicPr>
          <p:cNvPr id="1108" name="Google Shape;1108;p39"/>
          <p:cNvPicPr preferRelativeResize="0"/>
          <p:nvPr/>
        </p:nvPicPr>
        <p:blipFill>
          <a:blip r:embed="rId3">
            <a:alphaModFix/>
          </a:blip>
          <a:stretch>
            <a:fillRect/>
          </a:stretch>
        </p:blipFill>
        <p:spPr>
          <a:xfrm>
            <a:off x="2254020" y="832600"/>
            <a:ext cx="4635964" cy="36989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40"/>
          <p:cNvSpPr txBox="1"/>
          <p:nvPr>
            <p:ph type="title"/>
          </p:nvPr>
        </p:nvSpPr>
        <p:spPr>
          <a:xfrm>
            <a:off x="0" y="2082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 * FROM SEASONAL_TREATMENTS;</a:t>
            </a:r>
            <a:endParaRPr/>
          </a:p>
        </p:txBody>
      </p:sp>
      <p:sp>
        <p:nvSpPr>
          <p:cNvPr id="1114" name="Google Shape;1114;p40"/>
          <p:cNvSpPr txBox="1"/>
          <p:nvPr>
            <p:ph idx="1" type="subTitle"/>
          </p:nvPr>
        </p:nvSpPr>
        <p:spPr>
          <a:xfrm>
            <a:off x="1391250" y="45831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300 rows</a:t>
            </a:r>
            <a:endParaRPr/>
          </a:p>
        </p:txBody>
      </p:sp>
      <p:pic>
        <p:nvPicPr>
          <p:cNvPr id="1115" name="Google Shape;1115;p40"/>
          <p:cNvPicPr preferRelativeResize="0"/>
          <p:nvPr/>
        </p:nvPicPr>
        <p:blipFill>
          <a:blip r:embed="rId3">
            <a:alphaModFix/>
          </a:blip>
          <a:stretch>
            <a:fillRect/>
          </a:stretch>
        </p:blipFill>
        <p:spPr>
          <a:xfrm>
            <a:off x="2509288" y="832600"/>
            <a:ext cx="4125415" cy="3698900"/>
          </a:xfrm>
          <a:prstGeom prst="rect">
            <a:avLst/>
          </a:prstGeom>
          <a:noFill/>
          <a:ln cap="flat" cmpd="sng" w="19050">
            <a:solidFill>
              <a:schemeClr val="dk2"/>
            </a:solidFill>
            <a:prstDash val="solid"/>
            <a:round/>
            <a:headEnd len="sm" w="sm" type="none"/>
            <a:tailEnd len="sm" w="sm" type="none"/>
          </a:ln>
        </p:spPr>
      </p:pic>
      <p:grpSp>
        <p:nvGrpSpPr>
          <p:cNvPr id="1116" name="Google Shape;1116;p40"/>
          <p:cNvGrpSpPr/>
          <p:nvPr/>
        </p:nvGrpSpPr>
        <p:grpSpPr>
          <a:xfrm>
            <a:off x="8477571" y="245918"/>
            <a:ext cx="460249" cy="497307"/>
            <a:chOff x="1848600" y="900000"/>
            <a:chExt cx="500760" cy="541080"/>
          </a:xfrm>
        </p:grpSpPr>
        <p:sp>
          <p:nvSpPr>
            <p:cNvPr id="1117" name="Google Shape;1117;p40"/>
            <p:cNvSpPr/>
            <p:nvPr/>
          </p:nvSpPr>
          <p:spPr>
            <a:xfrm>
              <a:off x="1848600" y="900000"/>
              <a:ext cx="500760" cy="405360"/>
            </a:xfrm>
            <a:custGeom>
              <a:rect b="b" l="l" r="r" t="t"/>
              <a:pathLst>
                <a:path extrusionOk="0" h="1126" w="1391">
                  <a:moveTo>
                    <a:pt x="42" y="405"/>
                  </a:moveTo>
                  <a:lnTo>
                    <a:pt x="42" y="267"/>
                  </a:lnTo>
                  <a:cubicBezTo>
                    <a:pt x="42" y="219"/>
                    <a:pt x="78" y="179"/>
                    <a:pt x="125" y="179"/>
                  </a:cubicBezTo>
                  <a:lnTo>
                    <a:pt x="176" y="179"/>
                  </a:lnTo>
                  <a:lnTo>
                    <a:pt x="176" y="227"/>
                  </a:lnTo>
                  <a:cubicBezTo>
                    <a:pt x="176" y="277"/>
                    <a:pt x="214" y="317"/>
                    <a:pt x="262" y="317"/>
                  </a:cubicBezTo>
                  <a:lnTo>
                    <a:pt x="265" y="317"/>
                  </a:lnTo>
                  <a:cubicBezTo>
                    <a:pt x="312" y="317"/>
                    <a:pt x="351" y="277"/>
                    <a:pt x="351" y="227"/>
                  </a:cubicBezTo>
                  <a:lnTo>
                    <a:pt x="351" y="179"/>
                  </a:lnTo>
                  <a:lnTo>
                    <a:pt x="464" y="179"/>
                  </a:lnTo>
                  <a:lnTo>
                    <a:pt x="464" y="227"/>
                  </a:lnTo>
                  <a:cubicBezTo>
                    <a:pt x="464" y="277"/>
                    <a:pt x="502" y="317"/>
                    <a:pt x="550" y="317"/>
                  </a:cubicBezTo>
                  <a:lnTo>
                    <a:pt x="553" y="317"/>
                  </a:lnTo>
                  <a:cubicBezTo>
                    <a:pt x="600" y="317"/>
                    <a:pt x="639" y="277"/>
                    <a:pt x="639" y="227"/>
                  </a:cubicBezTo>
                  <a:lnTo>
                    <a:pt x="639" y="179"/>
                  </a:lnTo>
                  <a:lnTo>
                    <a:pt x="752" y="179"/>
                  </a:lnTo>
                  <a:lnTo>
                    <a:pt x="752" y="227"/>
                  </a:lnTo>
                  <a:cubicBezTo>
                    <a:pt x="752" y="277"/>
                    <a:pt x="790" y="317"/>
                    <a:pt x="838" y="317"/>
                  </a:cubicBezTo>
                  <a:lnTo>
                    <a:pt x="841" y="317"/>
                  </a:lnTo>
                  <a:cubicBezTo>
                    <a:pt x="887" y="317"/>
                    <a:pt x="927" y="277"/>
                    <a:pt x="927" y="227"/>
                  </a:cubicBezTo>
                  <a:lnTo>
                    <a:pt x="927" y="179"/>
                  </a:lnTo>
                  <a:lnTo>
                    <a:pt x="1040" y="179"/>
                  </a:lnTo>
                  <a:lnTo>
                    <a:pt x="1040" y="227"/>
                  </a:lnTo>
                  <a:cubicBezTo>
                    <a:pt x="1040" y="277"/>
                    <a:pt x="1078" y="317"/>
                    <a:pt x="1126" y="317"/>
                  </a:cubicBezTo>
                  <a:lnTo>
                    <a:pt x="1128" y="317"/>
                  </a:lnTo>
                  <a:cubicBezTo>
                    <a:pt x="1177" y="317"/>
                    <a:pt x="1215" y="277"/>
                    <a:pt x="1215" y="227"/>
                  </a:cubicBezTo>
                  <a:lnTo>
                    <a:pt x="1215" y="179"/>
                  </a:lnTo>
                  <a:lnTo>
                    <a:pt x="1265" y="179"/>
                  </a:lnTo>
                  <a:cubicBezTo>
                    <a:pt x="1311" y="179"/>
                    <a:pt x="1349" y="219"/>
                    <a:pt x="1349" y="267"/>
                  </a:cubicBezTo>
                  <a:lnTo>
                    <a:pt x="1349" y="405"/>
                  </a:lnTo>
                  <a:lnTo>
                    <a:pt x="42" y="405"/>
                  </a:lnTo>
                  <a:moveTo>
                    <a:pt x="218" y="91"/>
                  </a:moveTo>
                  <a:cubicBezTo>
                    <a:pt x="218" y="64"/>
                    <a:pt x="237" y="44"/>
                    <a:pt x="262" y="44"/>
                  </a:cubicBezTo>
                  <a:lnTo>
                    <a:pt x="265" y="44"/>
                  </a:lnTo>
                  <a:cubicBezTo>
                    <a:pt x="289" y="44"/>
                    <a:pt x="309" y="64"/>
                    <a:pt x="309" y="91"/>
                  </a:cubicBezTo>
                  <a:lnTo>
                    <a:pt x="309" y="227"/>
                  </a:lnTo>
                  <a:cubicBezTo>
                    <a:pt x="309" y="252"/>
                    <a:pt x="289" y="273"/>
                    <a:pt x="265" y="273"/>
                  </a:cubicBezTo>
                  <a:lnTo>
                    <a:pt x="262" y="273"/>
                  </a:lnTo>
                  <a:cubicBezTo>
                    <a:pt x="237" y="273"/>
                    <a:pt x="218" y="252"/>
                    <a:pt x="218" y="227"/>
                  </a:cubicBezTo>
                  <a:lnTo>
                    <a:pt x="218" y="91"/>
                  </a:lnTo>
                  <a:moveTo>
                    <a:pt x="506" y="91"/>
                  </a:moveTo>
                  <a:cubicBezTo>
                    <a:pt x="506" y="64"/>
                    <a:pt x="525" y="44"/>
                    <a:pt x="550" y="44"/>
                  </a:cubicBezTo>
                  <a:lnTo>
                    <a:pt x="553" y="44"/>
                  </a:lnTo>
                  <a:cubicBezTo>
                    <a:pt x="577" y="44"/>
                    <a:pt x="597" y="64"/>
                    <a:pt x="597" y="91"/>
                  </a:cubicBezTo>
                  <a:lnTo>
                    <a:pt x="597" y="227"/>
                  </a:lnTo>
                  <a:cubicBezTo>
                    <a:pt x="597" y="252"/>
                    <a:pt x="577" y="273"/>
                    <a:pt x="553" y="273"/>
                  </a:cubicBezTo>
                  <a:lnTo>
                    <a:pt x="550" y="273"/>
                  </a:lnTo>
                  <a:cubicBezTo>
                    <a:pt x="525" y="273"/>
                    <a:pt x="506" y="252"/>
                    <a:pt x="506" y="227"/>
                  </a:cubicBezTo>
                  <a:lnTo>
                    <a:pt x="506" y="91"/>
                  </a:lnTo>
                  <a:moveTo>
                    <a:pt x="794" y="91"/>
                  </a:moveTo>
                  <a:cubicBezTo>
                    <a:pt x="794" y="64"/>
                    <a:pt x="814" y="44"/>
                    <a:pt x="838" y="44"/>
                  </a:cubicBezTo>
                  <a:lnTo>
                    <a:pt x="841" y="44"/>
                  </a:lnTo>
                  <a:cubicBezTo>
                    <a:pt x="865" y="44"/>
                    <a:pt x="885" y="64"/>
                    <a:pt x="885" y="91"/>
                  </a:cubicBezTo>
                  <a:lnTo>
                    <a:pt x="885" y="227"/>
                  </a:lnTo>
                  <a:cubicBezTo>
                    <a:pt x="885" y="252"/>
                    <a:pt x="865" y="273"/>
                    <a:pt x="841" y="273"/>
                  </a:cubicBezTo>
                  <a:lnTo>
                    <a:pt x="838" y="273"/>
                  </a:lnTo>
                  <a:cubicBezTo>
                    <a:pt x="814" y="273"/>
                    <a:pt x="794" y="252"/>
                    <a:pt x="794" y="227"/>
                  </a:cubicBezTo>
                  <a:lnTo>
                    <a:pt x="794" y="91"/>
                  </a:lnTo>
                  <a:moveTo>
                    <a:pt x="1081" y="91"/>
                  </a:moveTo>
                  <a:cubicBezTo>
                    <a:pt x="1081" y="64"/>
                    <a:pt x="1102" y="44"/>
                    <a:pt x="1126" y="44"/>
                  </a:cubicBezTo>
                  <a:lnTo>
                    <a:pt x="1128" y="44"/>
                  </a:lnTo>
                  <a:cubicBezTo>
                    <a:pt x="1153" y="44"/>
                    <a:pt x="1173" y="64"/>
                    <a:pt x="1173" y="91"/>
                  </a:cubicBezTo>
                  <a:lnTo>
                    <a:pt x="1173" y="227"/>
                  </a:lnTo>
                  <a:cubicBezTo>
                    <a:pt x="1173" y="252"/>
                    <a:pt x="1153" y="273"/>
                    <a:pt x="1128" y="273"/>
                  </a:cubicBezTo>
                  <a:lnTo>
                    <a:pt x="1126" y="273"/>
                  </a:lnTo>
                  <a:cubicBezTo>
                    <a:pt x="1102" y="273"/>
                    <a:pt x="1081" y="252"/>
                    <a:pt x="1081" y="227"/>
                  </a:cubicBezTo>
                  <a:lnTo>
                    <a:pt x="1081" y="91"/>
                  </a:lnTo>
                  <a:moveTo>
                    <a:pt x="1265" y="135"/>
                  </a:moveTo>
                  <a:lnTo>
                    <a:pt x="1215" y="135"/>
                  </a:lnTo>
                  <a:lnTo>
                    <a:pt x="1215" y="91"/>
                  </a:lnTo>
                  <a:cubicBezTo>
                    <a:pt x="1215" y="40"/>
                    <a:pt x="1177" y="0"/>
                    <a:pt x="1128" y="0"/>
                  </a:cubicBezTo>
                  <a:lnTo>
                    <a:pt x="1126" y="0"/>
                  </a:lnTo>
                  <a:cubicBezTo>
                    <a:pt x="1078" y="0"/>
                    <a:pt x="1040" y="40"/>
                    <a:pt x="1040" y="91"/>
                  </a:cubicBezTo>
                  <a:lnTo>
                    <a:pt x="1040" y="135"/>
                  </a:lnTo>
                  <a:lnTo>
                    <a:pt x="927" y="135"/>
                  </a:lnTo>
                  <a:lnTo>
                    <a:pt x="927" y="91"/>
                  </a:lnTo>
                  <a:cubicBezTo>
                    <a:pt x="927" y="40"/>
                    <a:pt x="887" y="0"/>
                    <a:pt x="841" y="0"/>
                  </a:cubicBezTo>
                  <a:lnTo>
                    <a:pt x="838" y="0"/>
                  </a:lnTo>
                  <a:cubicBezTo>
                    <a:pt x="790" y="0"/>
                    <a:pt x="752" y="40"/>
                    <a:pt x="752" y="91"/>
                  </a:cubicBezTo>
                  <a:lnTo>
                    <a:pt x="752" y="135"/>
                  </a:lnTo>
                  <a:lnTo>
                    <a:pt x="639" y="135"/>
                  </a:lnTo>
                  <a:lnTo>
                    <a:pt x="639" y="91"/>
                  </a:lnTo>
                  <a:cubicBezTo>
                    <a:pt x="639" y="40"/>
                    <a:pt x="600" y="0"/>
                    <a:pt x="553" y="0"/>
                  </a:cubicBezTo>
                  <a:lnTo>
                    <a:pt x="550" y="0"/>
                  </a:lnTo>
                  <a:cubicBezTo>
                    <a:pt x="502" y="0"/>
                    <a:pt x="464" y="40"/>
                    <a:pt x="464" y="91"/>
                  </a:cubicBezTo>
                  <a:lnTo>
                    <a:pt x="464" y="135"/>
                  </a:lnTo>
                  <a:lnTo>
                    <a:pt x="351" y="135"/>
                  </a:lnTo>
                  <a:lnTo>
                    <a:pt x="351" y="91"/>
                  </a:lnTo>
                  <a:cubicBezTo>
                    <a:pt x="351" y="40"/>
                    <a:pt x="312" y="0"/>
                    <a:pt x="265" y="0"/>
                  </a:cubicBezTo>
                  <a:lnTo>
                    <a:pt x="262" y="0"/>
                  </a:lnTo>
                  <a:cubicBezTo>
                    <a:pt x="214" y="0"/>
                    <a:pt x="176" y="40"/>
                    <a:pt x="176" y="91"/>
                  </a:cubicBezTo>
                  <a:lnTo>
                    <a:pt x="176" y="135"/>
                  </a:lnTo>
                  <a:lnTo>
                    <a:pt x="125" y="135"/>
                  </a:lnTo>
                  <a:cubicBezTo>
                    <a:pt x="56" y="135"/>
                    <a:pt x="0" y="195"/>
                    <a:pt x="0" y="267"/>
                  </a:cubicBezTo>
                  <a:lnTo>
                    <a:pt x="0" y="796"/>
                  </a:lnTo>
                  <a:cubicBezTo>
                    <a:pt x="0" y="809"/>
                    <a:pt x="9" y="818"/>
                    <a:pt x="20" y="818"/>
                  </a:cubicBezTo>
                  <a:cubicBezTo>
                    <a:pt x="31" y="818"/>
                    <a:pt x="42" y="809"/>
                    <a:pt x="42" y="796"/>
                  </a:cubicBezTo>
                  <a:lnTo>
                    <a:pt x="42" y="449"/>
                  </a:lnTo>
                  <a:lnTo>
                    <a:pt x="1349" y="449"/>
                  </a:lnTo>
                  <a:lnTo>
                    <a:pt x="1349" y="1105"/>
                  </a:lnTo>
                  <a:cubicBezTo>
                    <a:pt x="1349" y="1117"/>
                    <a:pt x="1358" y="1126"/>
                    <a:pt x="1371" y="1126"/>
                  </a:cubicBezTo>
                  <a:cubicBezTo>
                    <a:pt x="1382" y="1126"/>
                    <a:pt x="1391" y="1117"/>
                    <a:pt x="1391" y="1105"/>
                  </a:cubicBezTo>
                  <a:lnTo>
                    <a:pt x="1391" y="267"/>
                  </a:lnTo>
                  <a:cubicBezTo>
                    <a:pt x="1391" y="195"/>
                    <a:pt x="1335" y="135"/>
                    <a:pt x="1265" y="135"/>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18" name="Google Shape;1118;p40"/>
            <p:cNvSpPr/>
            <p:nvPr/>
          </p:nvSpPr>
          <p:spPr>
            <a:xfrm>
              <a:off x="1848600" y="1215720"/>
              <a:ext cx="500760" cy="225360"/>
            </a:xfrm>
            <a:custGeom>
              <a:rect b="b" l="l" r="r" t="t"/>
              <a:pathLst>
                <a:path extrusionOk="0" h="626" w="1391">
                  <a:moveTo>
                    <a:pt x="1371" y="308"/>
                  </a:moveTo>
                  <a:cubicBezTo>
                    <a:pt x="1358" y="308"/>
                    <a:pt x="1349" y="318"/>
                    <a:pt x="1349" y="330"/>
                  </a:cubicBezTo>
                  <a:lnTo>
                    <a:pt x="1349" y="510"/>
                  </a:lnTo>
                  <a:cubicBezTo>
                    <a:pt x="1349" y="550"/>
                    <a:pt x="1317" y="582"/>
                    <a:pt x="1279" y="582"/>
                  </a:cubicBezTo>
                  <a:lnTo>
                    <a:pt x="110" y="582"/>
                  </a:lnTo>
                  <a:cubicBezTo>
                    <a:pt x="72" y="582"/>
                    <a:pt x="42" y="550"/>
                    <a:pt x="42" y="510"/>
                  </a:cubicBezTo>
                  <a:lnTo>
                    <a:pt x="42" y="22"/>
                  </a:lnTo>
                  <a:cubicBezTo>
                    <a:pt x="42" y="10"/>
                    <a:pt x="31" y="0"/>
                    <a:pt x="20" y="0"/>
                  </a:cubicBezTo>
                  <a:cubicBezTo>
                    <a:pt x="9" y="0"/>
                    <a:pt x="0" y="10"/>
                    <a:pt x="0" y="22"/>
                  </a:cubicBezTo>
                  <a:lnTo>
                    <a:pt x="0" y="510"/>
                  </a:lnTo>
                  <a:cubicBezTo>
                    <a:pt x="0" y="574"/>
                    <a:pt x="49" y="626"/>
                    <a:pt x="110" y="626"/>
                  </a:cubicBezTo>
                  <a:lnTo>
                    <a:pt x="1279" y="626"/>
                  </a:lnTo>
                  <a:cubicBezTo>
                    <a:pt x="1341" y="626"/>
                    <a:pt x="1391" y="574"/>
                    <a:pt x="1391" y="510"/>
                  </a:cubicBezTo>
                  <a:lnTo>
                    <a:pt x="1391" y="330"/>
                  </a:lnTo>
                  <a:cubicBezTo>
                    <a:pt x="1391" y="318"/>
                    <a:pt x="1382" y="308"/>
                    <a:pt x="1371" y="308"/>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19" name="Google Shape;1119;p40"/>
            <p:cNvSpPr/>
            <p:nvPr/>
          </p:nvSpPr>
          <p:spPr>
            <a:xfrm>
              <a:off x="2016000" y="1088640"/>
              <a:ext cx="155520" cy="163440"/>
            </a:xfrm>
            <a:custGeom>
              <a:rect b="b" l="l" r="r" t="t"/>
              <a:pathLst>
                <a:path extrusionOk="0" h="454" w="432">
                  <a:moveTo>
                    <a:pt x="383" y="335"/>
                  </a:moveTo>
                  <a:cubicBezTo>
                    <a:pt x="365" y="367"/>
                    <a:pt x="303" y="369"/>
                    <a:pt x="269" y="346"/>
                  </a:cubicBezTo>
                  <a:lnTo>
                    <a:pt x="269" y="346"/>
                  </a:lnTo>
                  <a:cubicBezTo>
                    <a:pt x="261" y="341"/>
                    <a:pt x="251" y="339"/>
                    <a:pt x="241" y="342"/>
                  </a:cubicBezTo>
                  <a:cubicBezTo>
                    <a:pt x="232" y="345"/>
                    <a:pt x="225" y="350"/>
                    <a:pt x="220" y="359"/>
                  </a:cubicBezTo>
                  <a:cubicBezTo>
                    <a:pt x="208" y="377"/>
                    <a:pt x="189" y="394"/>
                    <a:pt x="168" y="403"/>
                  </a:cubicBezTo>
                  <a:cubicBezTo>
                    <a:pt x="146" y="413"/>
                    <a:pt x="126" y="413"/>
                    <a:pt x="112" y="405"/>
                  </a:cubicBezTo>
                  <a:cubicBezTo>
                    <a:pt x="83" y="385"/>
                    <a:pt x="81" y="319"/>
                    <a:pt x="102" y="283"/>
                  </a:cubicBezTo>
                  <a:lnTo>
                    <a:pt x="102" y="283"/>
                  </a:lnTo>
                  <a:cubicBezTo>
                    <a:pt x="108" y="276"/>
                    <a:pt x="109" y="265"/>
                    <a:pt x="107" y="256"/>
                  </a:cubicBezTo>
                  <a:cubicBezTo>
                    <a:pt x="104" y="245"/>
                    <a:pt x="99" y="237"/>
                    <a:pt x="90" y="232"/>
                  </a:cubicBezTo>
                  <a:lnTo>
                    <a:pt x="90" y="232"/>
                  </a:lnTo>
                  <a:cubicBezTo>
                    <a:pt x="56" y="209"/>
                    <a:pt x="29" y="150"/>
                    <a:pt x="47" y="120"/>
                  </a:cubicBezTo>
                  <a:cubicBezTo>
                    <a:pt x="66" y="88"/>
                    <a:pt x="128" y="86"/>
                    <a:pt x="161" y="108"/>
                  </a:cubicBezTo>
                  <a:cubicBezTo>
                    <a:pt x="162" y="108"/>
                    <a:pt x="162" y="109"/>
                    <a:pt x="162" y="109"/>
                  </a:cubicBezTo>
                  <a:cubicBezTo>
                    <a:pt x="170" y="114"/>
                    <a:pt x="180" y="116"/>
                    <a:pt x="189" y="113"/>
                  </a:cubicBezTo>
                  <a:cubicBezTo>
                    <a:pt x="199" y="110"/>
                    <a:pt x="207" y="105"/>
                    <a:pt x="212" y="96"/>
                  </a:cubicBezTo>
                  <a:lnTo>
                    <a:pt x="212" y="96"/>
                  </a:lnTo>
                  <a:cubicBezTo>
                    <a:pt x="222" y="78"/>
                    <a:pt x="242" y="61"/>
                    <a:pt x="264" y="52"/>
                  </a:cubicBezTo>
                  <a:cubicBezTo>
                    <a:pt x="285" y="42"/>
                    <a:pt x="306" y="42"/>
                    <a:pt x="318" y="50"/>
                  </a:cubicBezTo>
                  <a:cubicBezTo>
                    <a:pt x="332" y="60"/>
                    <a:pt x="341" y="78"/>
                    <a:pt x="343" y="102"/>
                  </a:cubicBezTo>
                  <a:cubicBezTo>
                    <a:pt x="345" y="126"/>
                    <a:pt x="340" y="153"/>
                    <a:pt x="329" y="172"/>
                  </a:cubicBezTo>
                  <a:lnTo>
                    <a:pt x="329" y="172"/>
                  </a:lnTo>
                  <a:cubicBezTo>
                    <a:pt x="324" y="180"/>
                    <a:pt x="322" y="190"/>
                    <a:pt x="325" y="200"/>
                  </a:cubicBezTo>
                  <a:cubicBezTo>
                    <a:pt x="327" y="210"/>
                    <a:pt x="332" y="218"/>
                    <a:pt x="341" y="224"/>
                  </a:cubicBezTo>
                  <a:lnTo>
                    <a:pt x="341" y="224"/>
                  </a:lnTo>
                  <a:cubicBezTo>
                    <a:pt x="376" y="246"/>
                    <a:pt x="402" y="305"/>
                    <a:pt x="383" y="335"/>
                  </a:cubicBezTo>
                  <a:moveTo>
                    <a:pt x="384" y="100"/>
                  </a:moveTo>
                  <a:cubicBezTo>
                    <a:pt x="382" y="60"/>
                    <a:pt x="367" y="29"/>
                    <a:pt x="341" y="13"/>
                  </a:cubicBezTo>
                  <a:cubicBezTo>
                    <a:pt x="316" y="-3"/>
                    <a:pt x="283" y="-4"/>
                    <a:pt x="247" y="10"/>
                  </a:cubicBezTo>
                  <a:cubicBezTo>
                    <a:pt x="220" y="22"/>
                    <a:pt x="195" y="44"/>
                    <a:pt x="179" y="68"/>
                  </a:cubicBezTo>
                  <a:cubicBezTo>
                    <a:pt x="155" y="54"/>
                    <a:pt x="123" y="48"/>
                    <a:pt x="94" y="50"/>
                  </a:cubicBezTo>
                  <a:cubicBezTo>
                    <a:pt x="56" y="53"/>
                    <a:pt x="27" y="69"/>
                    <a:pt x="12" y="96"/>
                  </a:cubicBezTo>
                  <a:cubicBezTo>
                    <a:pt x="-19" y="149"/>
                    <a:pt x="14" y="230"/>
                    <a:pt x="64" y="266"/>
                  </a:cubicBezTo>
                  <a:cubicBezTo>
                    <a:pt x="34" y="321"/>
                    <a:pt x="39" y="409"/>
                    <a:pt x="90" y="442"/>
                  </a:cubicBezTo>
                  <a:cubicBezTo>
                    <a:pt x="104" y="450"/>
                    <a:pt x="119" y="454"/>
                    <a:pt x="136" y="454"/>
                  </a:cubicBezTo>
                  <a:cubicBezTo>
                    <a:pt x="151" y="454"/>
                    <a:pt x="166" y="451"/>
                    <a:pt x="183" y="443"/>
                  </a:cubicBezTo>
                  <a:cubicBezTo>
                    <a:pt x="211" y="433"/>
                    <a:pt x="236" y="411"/>
                    <a:pt x="251" y="387"/>
                  </a:cubicBezTo>
                  <a:cubicBezTo>
                    <a:pt x="305" y="417"/>
                    <a:pt x="388" y="413"/>
                    <a:pt x="420" y="359"/>
                  </a:cubicBezTo>
                  <a:cubicBezTo>
                    <a:pt x="450" y="306"/>
                    <a:pt x="417" y="225"/>
                    <a:pt x="368" y="189"/>
                  </a:cubicBezTo>
                  <a:cubicBezTo>
                    <a:pt x="381" y="164"/>
                    <a:pt x="387" y="130"/>
                    <a:pt x="384" y="100"/>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0" name="Google Shape;1120;p40"/>
            <p:cNvSpPr/>
            <p:nvPr/>
          </p:nvSpPr>
          <p:spPr>
            <a:xfrm>
              <a:off x="2064600" y="1140120"/>
              <a:ext cx="57960" cy="61200"/>
            </a:xfrm>
            <a:custGeom>
              <a:rect b="b" l="l" r="r" t="t"/>
              <a:pathLst>
                <a:path extrusionOk="0" h="170" w="161">
                  <a:moveTo>
                    <a:pt x="114" y="106"/>
                  </a:moveTo>
                  <a:cubicBezTo>
                    <a:pt x="109" y="115"/>
                    <a:pt x="100" y="122"/>
                    <a:pt x="90" y="125"/>
                  </a:cubicBezTo>
                  <a:cubicBezTo>
                    <a:pt x="79" y="127"/>
                    <a:pt x="69" y="125"/>
                    <a:pt x="60" y="119"/>
                  </a:cubicBezTo>
                  <a:cubicBezTo>
                    <a:pt x="52" y="114"/>
                    <a:pt x="45" y="105"/>
                    <a:pt x="43" y="94"/>
                  </a:cubicBezTo>
                  <a:cubicBezTo>
                    <a:pt x="40" y="83"/>
                    <a:pt x="43" y="73"/>
                    <a:pt x="48" y="63"/>
                  </a:cubicBezTo>
                  <a:cubicBezTo>
                    <a:pt x="55" y="51"/>
                    <a:pt x="68" y="43"/>
                    <a:pt x="81" y="43"/>
                  </a:cubicBezTo>
                  <a:cubicBezTo>
                    <a:pt x="87" y="43"/>
                    <a:pt x="95" y="46"/>
                    <a:pt x="101" y="50"/>
                  </a:cubicBezTo>
                  <a:cubicBezTo>
                    <a:pt x="119" y="62"/>
                    <a:pt x="125" y="87"/>
                    <a:pt x="114" y="106"/>
                  </a:cubicBezTo>
                  <a:moveTo>
                    <a:pt x="123" y="13"/>
                  </a:moveTo>
                  <a:cubicBezTo>
                    <a:pt x="85" y="-13"/>
                    <a:pt x="35" y="1"/>
                    <a:pt x="12" y="41"/>
                  </a:cubicBezTo>
                  <a:cubicBezTo>
                    <a:pt x="1" y="59"/>
                    <a:pt x="-3" y="82"/>
                    <a:pt x="2" y="105"/>
                  </a:cubicBezTo>
                  <a:cubicBezTo>
                    <a:pt x="7" y="126"/>
                    <a:pt x="20" y="144"/>
                    <a:pt x="39" y="156"/>
                  </a:cubicBezTo>
                  <a:cubicBezTo>
                    <a:pt x="52" y="164"/>
                    <a:pt x="66" y="170"/>
                    <a:pt x="81" y="170"/>
                  </a:cubicBezTo>
                  <a:cubicBezTo>
                    <a:pt x="87" y="170"/>
                    <a:pt x="93" y="168"/>
                    <a:pt x="100" y="167"/>
                  </a:cubicBezTo>
                  <a:cubicBezTo>
                    <a:pt x="120" y="162"/>
                    <a:pt x="138" y="148"/>
                    <a:pt x="149" y="129"/>
                  </a:cubicBezTo>
                  <a:cubicBezTo>
                    <a:pt x="172" y="89"/>
                    <a:pt x="161" y="37"/>
                    <a:pt x="123" y="13"/>
                  </a:cubicBezTo>
                  <a:close/>
                </a:path>
              </a:pathLst>
            </a:custGeom>
            <a:solidFill>
              <a:schemeClr val="lt2"/>
            </a:solidFill>
            <a:ln>
              <a:noFill/>
            </a:ln>
          </p:spPr>
          <p:txBody>
            <a:bodyPr anchorCtr="1" anchor="ctr" bIns="19600" lIns="108950" spcFirstLastPara="1" rIns="108950" wrap="square" tIns="1960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1" name="Google Shape;1121;p40"/>
            <p:cNvSpPr/>
            <p:nvPr/>
          </p:nvSpPr>
          <p:spPr>
            <a:xfrm>
              <a:off x="2156400" y="1217520"/>
              <a:ext cx="170640" cy="179280"/>
            </a:xfrm>
            <a:custGeom>
              <a:rect b="b" l="l" r="r" t="t"/>
              <a:pathLst>
                <a:path extrusionOk="0" h="498" w="474">
                  <a:moveTo>
                    <a:pt x="43" y="216"/>
                  </a:moveTo>
                  <a:cubicBezTo>
                    <a:pt x="45" y="200"/>
                    <a:pt x="58" y="184"/>
                    <a:pt x="78" y="172"/>
                  </a:cubicBezTo>
                  <a:cubicBezTo>
                    <a:pt x="100" y="161"/>
                    <a:pt x="125" y="157"/>
                    <a:pt x="144" y="160"/>
                  </a:cubicBezTo>
                  <a:cubicBezTo>
                    <a:pt x="154" y="161"/>
                    <a:pt x="163" y="160"/>
                    <a:pt x="172" y="153"/>
                  </a:cubicBezTo>
                  <a:cubicBezTo>
                    <a:pt x="180" y="148"/>
                    <a:pt x="185" y="139"/>
                    <a:pt x="186" y="129"/>
                  </a:cubicBezTo>
                  <a:lnTo>
                    <a:pt x="186" y="129"/>
                  </a:lnTo>
                  <a:lnTo>
                    <a:pt x="186" y="128"/>
                  </a:lnTo>
                  <a:cubicBezTo>
                    <a:pt x="190" y="108"/>
                    <a:pt x="201" y="84"/>
                    <a:pt x="218" y="67"/>
                  </a:cubicBezTo>
                  <a:cubicBezTo>
                    <a:pt x="234" y="51"/>
                    <a:pt x="253" y="41"/>
                    <a:pt x="268" y="44"/>
                  </a:cubicBezTo>
                  <a:cubicBezTo>
                    <a:pt x="304" y="51"/>
                    <a:pt x="328" y="109"/>
                    <a:pt x="322" y="152"/>
                  </a:cubicBezTo>
                  <a:lnTo>
                    <a:pt x="322" y="152"/>
                  </a:lnTo>
                  <a:lnTo>
                    <a:pt x="322" y="152"/>
                  </a:lnTo>
                  <a:cubicBezTo>
                    <a:pt x="320" y="163"/>
                    <a:pt x="322" y="172"/>
                    <a:pt x="328" y="180"/>
                  </a:cubicBezTo>
                  <a:cubicBezTo>
                    <a:pt x="333" y="189"/>
                    <a:pt x="342" y="195"/>
                    <a:pt x="351" y="196"/>
                  </a:cubicBezTo>
                  <a:lnTo>
                    <a:pt x="352" y="196"/>
                  </a:lnTo>
                  <a:cubicBezTo>
                    <a:pt x="391" y="203"/>
                    <a:pt x="437" y="245"/>
                    <a:pt x="432" y="283"/>
                  </a:cubicBezTo>
                  <a:cubicBezTo>
                    <a:pt x="429" y="299"/>
                    <a:pt x="415" y="315"/>
                    <a:pt x="395" y="325"/>
                  </a:cubicBezTo>
                  <a:cubicBezTo>
                    <a:pt x="375" y="337"/>
                    <a:pt x="350" y="341"/>
                    <a:pt x="329" y="339"/>
                  </a:cubicBezTo>
                  <a:cubicBezTo>
                    <a:pt x="319" y="336"/>
                    <a:pt x="310" y="339"/>
                    <a:pt x="303" y="345"/>
                  </a:cubicBezTo>
                  <a:cubicBezTo>
                    <a:pt x="295" y="351"/>
                    <a:pt x="289" y="360"/>
                    <a:pt x="287" y="369"/>
                  </a:cubicBezTo>
                  <a:lnTo>
                    <a:pt x="287" y="369"/>
                  </a:lnTo>
                  <a:lnTo>
                    <a:pt x="287" y="369"/>
                  </a:lnTo>
                  <a:cubicBezTo>
                    <a:pt x="285" y="391"/>
                    <a:pt x="272" y="415"/>
                    <a:pt x="256" y="431"/>
                  </a:cubicBezTo>
                  <a:cubicBezTo>
                    <a:pt x="239" y="448"/>
                    <a:pt x="220" y="456"/>
                    <a:pt x="205" y="453"/>
                  </a:cubicBezTo>
                  <a:cubicBezTo>
                    <a:pt x="190" y="451"/>
                    <a:pt x="174" y="437"/>
                    <a:pt x="164" y="416"/>
                  </a:cubicBezTo>
                  <a:cubicBezTo>
                    <a:pt x="153" y="393"/>
                    <a:pt x="149" y="367"/>
                    <a:pt x="152" y="347"/>
                  </a:cubicBezTo>
                  <a:lnTo>
                    <a:pt x="152" y="347"/>
                  </a:lnTo>
                  <a:lnTo>
                    <a:pt x="152" y="347"/>
                  </a:lnTo>
                  <a:cubicBezTo>
                    <a:pt x="154" y="336"/>
                    <a:pt x="152" y="327"/>
                    <a:pt x="145" y="317"/>
                  </a:cubicBezTo>
                  <a:cubicBezTo>
                    <a:pt x="140" y="309"/>
                    <a:pt x="131" y="304"/>
                    <a:pt x="122" y="303"/>
                  </a:cubicBezTo>
                  <a:cubicBezTo>
                    <a:pt x="82" y="296"/>
                    <a:pt x="36" y="252"/>
                    <a:pt x="43" y="216"/>
                  </a:cubicBezTo>
                  <a:moveTo>
                    <a:pt x="1" y="208"/>
                  </a:moveTo>
                  <a:cubicBezTo>
                    <a:pt x="-9" y="271"/>
                    <a:pt x="51" y="332"/>
                    <a:pt x="110" y="345"/>
                  </a:cubicBezTo>
                  <a:cubicBezTo>
                    <a:pt x="107" y="373"/>
                    <a:pt x="112" y="407"/>
                    <a:pt x="126" y="436"/>
                  </a:cubicBezTo>
                  <a:cubicBezTo>
                    <a:pt x="143" y="470"/>
                    <a:pt x="169" y="492"/>
                    <a:pt x="199" y="497"/>
                  </a:cubicBezTo>
                  <a:cubicBezTo>
                    <a:pt x="202" y="498"/>
                    <a:pt x="206" y="498"/>
                    <a:pt x="211" y="498"/>
                  </a:cubicBezTo>
                  <a:cubicBezTo>
                    <a:pt x="237" y="498"/>
                    <a:pt x="262" y="486"/>
                    <a:pt x="285" y="462"/>
                  </a:cubicBezTo>
                  <a:cubicBezTo>
                    <a:pt x="306" y="440"/>
                    <a:pt x="323" y="411"/>
                    <a:pt x="328" y="383"/>
                  </a:cubicBezTo>
                  <a:cubicBezTo>
                    <a:pt x="356" y="385"/>
                    <a:pt x="388" y="380"/>
                    <a:pt x="414" y="365"/>
                  </a:cubicBezTo>
                  <a:cubicBezTo>
                    <a:pt x="447" y="348"/>
                    <a:pt x="469" y="320"/>
                    <a:pt x="473" y="289"/>
                  </a:cubicBezTo>
                  <a:cubicBezTo>
                    <a:pt x="483" y="228"/>
                    <a:pt x="422" y="167"/>
                    <a:pt x="363" y="153"/>
                  </a:cubicBezTo>
                  <a:cubicBezTo>
                    <a:pt x="371" y="91"/>
                    <a:pt x="334" y="11"/>
                    <a:pt x="276" y="1"/>
                  </a:cubicBezTo>
                  <a:cubicBezTo>
                    <a:pt x="246" y="-4"/>
                    <a:pt x="215" y="8"/>
                    <a:pt x="188" y="36"/>
                  </a:cubicBezTo>
                  <a:cubicBezTo>
                    <a:pt x="167" y="57"/>
                    <a:pt x="152" y="88"/>
                    <a:pt x="145" y="116"/>
                  </a:cubicBezTo>
                  <a:cubicBezTo>
                    <a:pt x="119" y="112"/>
                    <a:pt x="87" y="119"/>
                    <a:pt x="59" y="133"/>
                  </a:cubicBezTo>
                  <a:cubicBezTo>
                    <a:pt x="26" y="151"/>
                    <a:pt x="6" y="177"/>
                    <a:pt x="1" y="208"/>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2" name="Google Shape;1122;p40"/>
            <p:cNvSpPr/>
            <p:nvPr/>
          </p:nvSpPr>
          <p:spPr>
            <a:xfrm>
              <a:off x="2212560" y="1276560"/>
              <a:ext cx="58320" cy="60840"/>
            </a:xfrm>
            <a:custGeom>
              <a:rect b="b" l="l" r="r" t="t"/>
              <a:pathLst>
                <a:path extrusionOk="0" h="169" w="162">
                  <a:moveTo>
                    <a:pt x="43" y="79"/>
                  </a:moveTo>
                  <a:cubicBezTo>
                    <a:pt x="44" y="68"/>
                    <a:pt x="50" y="59"/>
                    <a:pt x="58" y="52"/>
                  </a:cubicBezTo>
                  <a:cubicBezTo>
                    <a:pt x="65" y="47"/>
                    <a:pt x="73" y="44"/>
                    <a:pt x="81" y="44"/>
                  </a:cubicBezTo>
                  <a:cubicBezTo>
                    <a:pt x="83" y="44"/>
                    <a:pt x="84" y="45"/>
                    <a:pt x="87" y="45"/>
                  </a:cubicBezTo>
                  <a:cubicBezTo>
                    <a:pt x="109" y="49"/>
                    <a:pt x="122" y="69"/>
                    <a:pt x="119" y="92"/>
                  </a:cubicBezTo>
                  <a:cubicBezTo>
                    <a:pt x="115" y="113"/>
                    <a:pt x="96" y="129"/>
                    <a:pt x="74" y="125"/>
                  </a:cubicBezTo>
                  <a:cubicBezTo>
                    <a:pt x="64" y="124"/>
                    <a:pt x="55" y="117"/>
                    <a:pt x="49" y="109"/>
                  </a:cubicBezTo>
                  <a:cubicBezTo>
                    <a:pt x="44" y="100"/>
                    <a:pt x="41" y="89"/>
                    <a:pt x="43" y="79"/>
                  </a:cubicBezTo>
                  <a:moveTo>
                    <a:pt x="68" y="169"/>
                  </a:moveTo>
                  <a:cubicBezTo>
                    <a:pt x="72" y="169"/>
                    <a:pt x="77" y="169"/>
                    <a:pt x="81" y="169"/>
                  </a:cubicBezTo>
                  <a:cubicBezTo>
                    <a:pt x="120" y="169"/>
                    <a:pt x="154" y="140"/>
                    <a:pt x="161" y="99"/>
                  </a:cubicBezTo>
                  <a:cubicBezTo>
                    <a:pt x="168" y="53"/>
                    <a:pt x="138" y="9"/>
                    <a:pt x="93" y="1"/>
                  </a:cubicBezTo>
                  <a:cubicBezTo>
                    <a:pt x="73" y="-3"/>
                    <a:pt x="51" y="3"/>
                    <a:pt x="34" y="16"/>
                  </a:cubicBezTo>
                  <a:cubicBezTo>
                    <a:pt x="16" y="29"/>
                    <a:pt x="5" y="49"/>
                    <a:pt x="1" y="72"/>
                  </a:cubicBezTo>
                  <a:cubicBezTo>
                    <a:pt x="-2" y="93"/>
                    <a:pt x="3" y="116"/>
                    <a:pt x="16" y="135"/>
                  </a:cubicBezTo>
                  <a:cubicBezTo>
                    <a:pt x="27" y="153"/>
                    <a:pt x="46" y="165"/>
                    <a:pt x="68" y="169"/>
                  </a:cubicBezTo>
                  <a:close/>
                </a:path>
              </a:pathLst>
            </a:custGeom>
            <a:solidFill>
              <a:schemeClr val="lt2"/>
            </a:solidFill>
            <a:ln>
              <a:noFill/>
            </a:ln>
          </p:spPr>
          <p:txBody>
            <a:bodyPr anchorCtr="1" anchor="ctr" bIns="19150" lIns="108950" spcFirstLastPara="1" rIns="108950" wrap="square" tIns="1915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3" name="Google Shape;1123;p40"/>
            <p:cNvSpPr/>
            <p:nvPr/>
          </p:nvSpPr>
          <p:spPr>
            <a:xfrm>
              <a:off x="1872720" y="1221480"/>
              <a:ext cx="172080" cy="181080"/>
            </a:xfrm>
            <a:custGeom>
              <a:rect b="b" l="l" r="r" t="t"/>
              <a:pathLst>
                <a:path extrusionOk="0" h="503" w="478">
                  <a:moveTo>
                    <a:pt x="73" y="197"/>
                  </a:moveTo>
                  <a:cubicBezTo>
                    <a:pt x="91" y="184"/>
                    <a:pt x="114" y="176"/>
                    <a:pt x="134" y="176"/>
                  </a:cubicBezTo>
                  <a:cubicBezTo>
                    <a:pt x="136" y="176"/>
                    <a:pt x="136" y="176"/>
                    <a:pt x="137" y="176"/>
                  </a:cubicBezTo>
                  <a:cubicBezTo>
                    <a:pt x="147" y="176"/>
                    <a:pt x="156" y="172"/>
                    <a:pt x="162" y="165"/>
                  </a:cubicBezTo>
                  <a:cubicBezTo>
                    <a:pt x="170" y="158"/>
                    <a:pt x="174" y="149"/>
                    <a:pt x="175" y="138"/>
                  </a:cubicBezTo>
                  <a:lnTo>
                    <a:pt x="175" y="138"/>
                  </a:lnTo>
                  <a:cubicBezTo>
                    <a:pt x="175" y="117"/>
                    <a:pt x="185" y="93"/>
                    <a:pt x="199" y="73"/>
                  </a:cubicBezTo>
                  <a:cubicBezTo>
                    <a:pt x="213" y="54"/>
                    <a:pt x="231" y="44"/>
                    <a:pt x="246" y="45"/>
                  </a:cubicBezTo>
                  <a:cubicBezTo>
                    <a:pt x="281" y="46"/>
                    <a:pt x="313" y="101"/>
                    <a:pt x="312" y="144"/>
                  </a:cubicBezTo>
                  <a:lnTo>
                    <a:pt x="312" y="144"/>
                  </a:lnTo>
                  <a:cubicBezTo>
                    <a:pt x="311" y="154"/>
                    <a:pt x="314" y="164"/>
                    <a:pt x="321" y="172"/>
                  </a:cubicBezTo>
                  <a:cubicBezTo>
                    <a:pt x="327" y="178"/>
                    <a:pt x="337" y="184"/>
                    <a:pt x="346" y="184"/>
                  </a:cubicBezTo>
                  <a:lnTo>
                    <a:pt x="347" y="161"/>
                  </a:lnTo>
                  <a:lnTo>
                    <a:pt x="346" y="184"/>
                  </a:lnTo>
                  <a:cubicBezTo>
                    <a:pt x="366" y="185"/>
                    <a:pt x="391" y="194"/>
                    <a:pt x="408" y="209"/>
                  </a:cubicBezTo>
                  <a:cubicBezTo>
                    <a:pt x="427" y="225"/>
                    <a:pt x="436" y="242"/>
                    <a:pt x="436" y="260"/>
                  </a:cubicBezTo>
                  <a:cubicBezTo>
                    <a:pt x="436" y="276"/>
                    <a:pt x="425" y="293"/>
                    <a:pt x="404" y="306"/>
                  </a:cubicBezTo>
                  <a:cubicBezTo>
                    <a:pt x="385" y="321"/>
                    <a:pt x="361" y="329"/>
                    <a:pt x="341" y="328"/>
                  </a:cubicBezTo>
                  <a:cubicBezTo>
                    <a:pt x="332" y="328"/>
                    <a:pt x="322" y="332"/>
                    <a:pt x="316" y="338"/>
                  </a:cubicBezTo>
                  <a:cubicBezTo>
                    <a:pt x="308" y="345"/>
                    <a:pt x="304" y="354"/>
                    <a:pt x="304" y="365"/>
                  </a:cubicBezTo>
                  <a:lnTo>
                    <a:pt x="304" y="365"/>
                  </a:lnTo>
                  <a:cubicBezTo>
                    <a:pt x="303" y="386"/>
                    <a:pt x="294" y="410"/>
                    <a:pt x="279" y="430"/>
                  </a:cubicBezTo>
                  <a:cubicBezTo>
                    <a:pt x="265" y="449"/>
                    <a:pt x="247" y="459"/>
                    <a:pt x="232" y="458"/>
                  </a:cubicBezTo>
                  <a:cubicBezTo>
                    <a:pt x="196" y="457"/>
                    <a:pt x="165" y="401"/>
                    <a:pt x="166" y="360"/>
                  </a:cubicBezTo>
                  <a:lnTo>
                    <a:pt x="166" y="360"/>
                  </a:lnTo>
                  <a:cubicBezTo>
                    <a:pt x="167" y="349"/>
                    <a:pt x="164" y="340"/>
                    <a:pt x="157" y="332"/>
                  </a:cubicBezTo>
                  <a:cubicBezTo>
                    <a:pt x="151" y="324"/>
                    <a:pt x="142" y="320"/>
                    <a:pt x="132" y="320"/>
                  </a:cubicBezTo>
                  <a:cubicBezTo>
                    <a:pt x="112" y="318"/>
                    <a:pt x="87" y="309"/>
                    <a:pt x="70" y="294"/>
                  </a:cubicBezTo>
                  <a:cubicBezTo>
                    <a:pt x="52" y="278"/>
                    <a:pt x="42" y="261"/>
                    <a:pt x="42" y="244"/>
                  </a:cubicBezTo>
                  <a:cubicBezTo>
                    <a:pt x="43" y="228"/>
                    <a:pt x="54" y="210"/>
                    <a:pt x="73" y="197"/>
                  </a:cubicBezTo>
                  <a:moveTo>
                    <a:pt x="0" y="242"/>
                  </a:moveTo>
                  <a:cubicBezTo>
                    <a:pt x="-1" y="273"/>
                    <a:pt x="14" y="304"/>
                    <a:pt x="44" y="329"/>
                  </a:cubicBezTo>
                  <a:cubicBezTo>
                    <a:pt x="67" y="348"/>
                    <a:pt x="98" y="361"/>
                    <a:pt x="124" y="364"/>
                  </a:cubicBezTo>
                  <a:cubicBezTo>
                    <a:pt x="125" y="426"/>
                    <a:pt x="171" y="501"/>
                    <a:pt x="231" y="502"/>
                  </a:cubicBezTo>
                  <a:cubicBezTo>
                    <a:pt x="231" y="503"/>
                    <a:pt x="232" y="503"/>
                    <a:pt x="233" y="503"/>
                  </a:cubicBezTo>
                  <a:cubicBezTo>
                    <a:pt x="262" y="503"/>
                    <a:pt x="290" y="486"/>
                    <a:pt x="312" y="457"/>
                  </a:cubicBezTo>
                  <a:cubicBezTo>
                    <a:pt x="331" y="432"/>
                    <a:pt x="344" y="401"/>
                    <a:pt x="345" y="372"/>
                  </a:cubicBezTo>
                  <a:cubicBezTo>
                    <a:pt x="373" y="372"/>
                    <a:pt x="403" y="361"/>
                    <a:pt x="429" y="344"/>
                  </a:cubicBezTo>
                  <a:cubicBezTo>
                    <a:pt x="459" y="321"/>
                    <a:pt x="477" y="292"/>
                    <a:pt x="478" y="261"/>
                  </a:cubicBezTo>
                  <a:cubicBezTo>
                    <a:pt x="479" y="229"/>
                    <a:pt x="464" y="200"/>
                    <a:pt x="435" y="174"/>
                  </a:cubicBezTo>
                  <a:cubicBezTo>
                    <a:pt x="411" y="156"/>
                    <a:pt x="380" y="142"/>
                    <a:pt x="354" y="140"/>
                  </a:cubicBezTo>
                  <a:cubicBezTo>
                    <a:pt x="352" y="77"/>
                    <a:pt x="307" y="2"/>
                    <a:pt x="248" y="0"/>
                  </a:cubicBezTo>
                  <a:cubicBezTo>
                    <a:pt x="218" y="0"/>
                    <a:pt x="189" y="16"/>
                    <a:pt x="166" y="46"/>
                  </a:cubicBezTo>
                  <a:cubicBezTo>
                    <a:pt x="147" y="72"/>
                    <a:pt x="136" y="102"/>
                    <a:pt x="133" y="132"/>
                  </a:cubicBezTo>
                  <a:cubicBezTo>
                    <a:pt x="105" y="132"/>
                    <a:pt x="75" y="142"/>
                    <a:pt x="49" y="160"/>
                  </a:cubicBezTo>
                  <a:cubicBezTo>
                    <a:pt x="19" y="182"/>
                    <a:pt x="1" y="212"/>
                    <a:pt x="0" y="242"/>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4" name="Google Shape;1124;p40"/>
            <p:cNvSpPr/>
            <p:nvPr/>
          </p:nvSpPr>
          <p:spPr>
            <a:xfrm>
              <a:off x="1929600" y="1281240"/>
              <a:ext cx="58320" cy="61560"/>
            </a:xfrm>
            <a:custGeom>
              <a:rect b="b" l="l" r="r" t="t"/>
              <a:pathLst>
                <a:path extrusionOk="0" h="171" w="162">
                  <a:moveTo>
                    <a:pt x="55" y="56"/>
                  </a:moveTo>
                  <a:cubicBezTo>
                    <a:pt x="63" y="48"/>
                    <a:pt x="71" y="46"/>
                    <a:pt x="82" y="46"/>
                  </a:cubicBezTo>
                  <a:lnTo>
                    <a:pt x="83" y="46"/>
                  </a:lnTo>
                  <a:cubicBezTo>
                    <a:pt x="93" y="46"/>
                    <a:pt x="102" y="50"/>
                    <a:pt x="110" y="58"/>
                  </a:cubicBezTo>
                  <a:cubicBezTo>
                    <a:pt x="116" y="66"/>
                    <a:pt x="120" y="76"/>
                    <a:pt x="120" y="87"/>
                  </a:cubicBezTo>
                  <a:cubicBezTo>
                    <a:pt x="118" y="110"/>
                    <a:pt x="101" y="127"/>
                    <a:pt x="79" y="126"/>
                  </a:cubicBezTo>
                  <a:cubicBezTo>
                    <a:pt x="59" y="126"/>
                    <a:pt x="42" y="107"/>
                    <a:pt x="42" y="84"/>
                  </a:cubicBezTo>
                  <a:cubicBezTo>
                    <a:pt x="42" y="74"/>
                    <a:pt x="47" y="63"/>
                    <a:pt x="55" y="56"/>
                  </a:cubicBezTo>
                  <a:moveTo>
                    <a:pt x="78" y="170"/>
                  </a:moveTo>
                  <a:cubicBezTo>
                    <a:pt x="79" y="171"/>
                    <a:pt x="80" y="171"/>
                    <a:pt x="82" y="171"/>
                  </a:cubicBezTo>
                  <a:cubicBezTo>
                    <a:pt x="125" y="171"/>
                    <a:pt x="160" y="135"/>
                    <a:pt x="162" y="88"/>
                  </a:cubicBezTo>
                  <a:cubicBezTo>
                    <a:pt x="163" y="66"/>
                    <a:pt x="155" y="44"/>
                    <a:pt x="140" y="28"/>
                  </a:cubicBezTo>
                  <a:cubicBezTo>
                    <a:pt x="126" y="11"/>
                    <a:pt x="106" y="2"/>
                    <a:pt x="84" y="0"/>
                  </a:cubicBezTo>
                  <a:cubicBezTo>
                    <a:pt x="63" y="0"/>
                    <a:pt x="42" y="8"/>
                    <a:pt x="26" y="23"/>
                  </a:cubicBezTo>
                  <a:cubicBezTo>
                    <a:pt x="11" y="39"/>
                    <a:pt x="2" y="60"/>
                    <a:pt x="0" y="83"/>
                  </a:cubicBezTo>
                  <a:cubicBezTo>
                    <a:pt x="-1" y="130"/>
                    <a:pt x="33" y="168"/>
                    <a:pt x="78" y="170"/>
                  </a:cubicBezTo>
                  <a:close/>
                </a:path>
              </a:pathLst>
            </a:custGeom>
            <a:solidFill>
              <a:schemeClr val="lt2"/>
            </a:solidFill>
            <a:ln>
              <a:noFill/>
            </a:ln>
          </p:spPr>
          <p:txBody>
            <a:bodyPr anchorCtr="1" anchor="ctr" bIns="20050" lIns="108950" spcFirstLastPara="1" rIns="108950" wrap="square" tIns="2005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5" name="Google Shape;1125;p40"/>
            <p:cNvSpPr/>
            <p:nvPr/>
          </p:nvSpPr>
          <p:spPr>
            <a:xfrm>
              <a:off x="1892520" y="1078920"/>
              <a:ext cx="101880" cy="99360"/>
            </a:xfrm>
            <a:custGeom>
              <a:rect b="b" l="l" r="r" t="t"/>
              <a:pathLst>
                <a:path extrusionOk="0" h="276" w="283">
                  <a:moveTo>
                    <a:pt x="195" y="83"/>
                  </a:moveTo>
                  <a:cubicBezTo>
                    <a:pt x="218" y="103"/>
                    <a:pt x="233" y="128"/>
                    <a:pt x="239" y="155"/>
                  </a:cubicBezTo>
                  <a:cubicBezTo>
                    <a:pt x="242" y="168"/>
                    <a:pt x="242" y="181"/>
                    <a:pt x="238" y="193"/>
                  </a:cubicBezTo>
                  <a:lnTo>
                    <a:pt x="173" y="133"/>
                  </a:lnTo>
                  <a:cubicBezTo>
                    <a:pt x="164" y="125"/>
                    <a:pt x="150" y="127"/>
                    <a:pt x="143" y="136"/>
                  </a:cubicBezTo>
                  <a:cubicBezTo>
                    <a:pt x="135" y="145"/>
                    <a:pt x="136" y="159"/>
                    <a:pt x="145" y="167"/>
                  </a:cubicBezTo>
                  <a:lnTo>
                    <a:pt x="211" y="227"/>
                  </a:lnTo>
                  <a:cubicBezTo>
                    <a:pt x="201" y="232"/>
                    <a:pt x="188" y="233"/>
                    <a:pt x="174" y="232"/>
                  </a:cubicBezTo>
                  <a:cubicBezTo>
                    <a:pt x="149" y="231"/>
                    <a:pt x="124" y="217"/>
                    <a:pt x="101" y="197"/>
                  </a:cubicBezTo>
                  <a:lnTo>
                    <a:pt x="101" y="197"/>
                  </a:lnTo>
                  <a:cubicBezTo>
                    <a:pt x="77" y="176"/>
                    <a:pt x="55" y="119"/>
                    <a:pt x="41" y="44"/>
                  </a:cubicBezTo>
                  <a:cubicBezTo>
                    <a:pt x="114" y="47"/>
                    <a:pt x="171" y="61"/>
                    <a:pt x="195" y="83"/>
                  </a:cubicBezTo>
                  <a:moveTo>
                    <a:pt x="74" y="231"/>
                  </a:moveTo>
                  <a:cubicBezTo>
                    <a:pt x="103" y="257"/>
                    <a:pt x="138" y="273"/>
                    <a:pt x="172" y="276"/>
                  </a:cubicBezTo>
                  <a:cubicBezTo>
                    <a:pt x="176" y="276"/>
                    <a:pt x="178" y="276"/>
                    <a:pt x="182" y="276"/>
                  </a:cubicBezTo>
                  <a:cubicBezTo>
                    <a:pt x="214" y="276"/>
                    <a:pt x="242" y="264"/>
                    <a:pt x="261" y="241"/>
                  </a:cubicBezTo>
                  <a:lnTo>
                    <a:pt x="261" y="241"/>
                  </a:lnTo>
                  <a:lnTo>
                    <a:pt x="261" y="241"/>
                  </a:lnTo>
                  <a:cubicBezTo>
                    <a:pt x="281" y="216"/>
                    <a:pt x="287" y="181"/>
                    <a:pt x="280" y="144"/>
                  </a:cubicBezTo>
                  <a:cubicBezTo>
                    <a:pt x="272" y="109"/>
                    <a:pt x="252" y="76"/>
                    <a:pt x="223" y="49"/>
                  </a:cubicBezTo>
                  <a:cubicBezTo>
                    <a:pt x="180" y="11"/>
                    <a:pt x="91" y="1"/>
                    <a:pt x="43" y="0"/>
                  </a:cubicBezTo>
                  <a:cubicBezTo>
                    <a:pt x="30" y="-1"/>
                    <a:pt x="17" y="5"/>
                    <a:pt x="10" y="15"/>
                  </a:cubicBezTo>
                  <a:cubicBezTo>
                    <a:pt x="1" y="25"/>
                    <a:pt x="-2" y="39"/>
                    <a:pt x="1" y="51"/>
                  </a:cubicBezTo>
                  <a:cubicBezTo>
                    <a:pt x="10" y="101"/>
                    <a:pt x="30" y="192"/>
                    <a:pt x="74" y="231"/>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6" name="Google Shape;1126;p40"/>
            <p:cNvSpPr/>
            <p:nvPr/>
          </p:nvSpPr>
          <p:spPr>
            <a:xfrm>
              <a:off x="2196720" y="1094040"/>
              <a:ext cx="108000" cy="92880"/>
            </a:xfrm>
            <a:custGeom>
              <a:rect b="b" l="l" r="r" t="t"/>
              <a:pathLst>
                <a:path extrusionOk="0" h="258" w="300">
                  <a:moveTo>
                    <a:pt x="178" y="191"/>
                  </a:moveTo>
                  <a:cubicBezTo>
                    <a:pt x="137" y="217"/>
                    <a:pt x="92" y="221"/>
                    <a:pt x="65" y="202"/>
                  </a:cubicBezTo>
                  <a:lnTo>
                    <a:pt x="137" y="154"/>
                  </a:lnTo>
                  <a:cubicBezTo>
                    <a:pt x="147" y="147"/>
                    <a:pt x="150" y="134"/>
                    <a:pt x="145" y="123"/>
                  </a:cubicBezTo>
                  <a:cubicBezTo>
                    <a:pt x="139" y="113"/>
                    <a:pt x="125" y="110"/>
                    <a:pt x="116" y="117"/>
                  </a:cubicBezTo>
                  <a:lnTo>
                    <a:pt x="42" y="165"/>
                  </a:lnTo>
                  <a:cubicBezTo>
                    <a:pt x="38" y="131"/>
                    <a:pt x="61" y="89"/>
                    <a:pt x="101" y="63"/>
                  </a:cubicBezTo>
                  <a:cubicBezTo>
                    <a:pt x="120" y="50"/>
                    <a:pt x="154" y="43"/>
                    <a:pt x="197" y="43"/>
                  </a:cubicBezTo>
                  <a:cubicBezTo>
                    <a:pt x="215" y="43"/>
                    <a:pt x="236" y="45"/>
                    <a:pt x="258" y="47"/>
                  </a:cubicBezTo>
                  <a:cubicBezTo>
                    <a:pt x="234" y="119"/>
                    <a:pt x="205" y="173"/>
                    <a:pt x="178" y="191"/>
                  </a:cubicBezTo>
                  <a:moveTo>
                    <a:pt x="263" y="3"/>
                  </a:moveTo>
                  <a:cubicBezTo>
                    <a:pt x="215" y="-2"/>
                    <a:pt x="126" y="-6"/>
                    <a:pt x="78" y="26"/>
                  </a:cubicBezTo>
                  <a:cubicBezTo>
                    <a:pt x="9" y="71"/>
                    <a:pt x="-20" y="154"/>
                    <a:pt x="14" y="210"/>
                  </a:cubicBezTo>
                  <a:cubicBezTo>
                    <a:pt x="33" y="242"/>
                    <a:pt x="68" y="258"/>
                    <a:pt x="107" y="258"/>
                  </a:cubicBezTo>
                  <a:cubicBezTo>
                    <a:pt x="137" y="258"/>
                    <a:pt x="170" y="249"/>
                    <a:pt x="199" y="229"/>
                  </a:cubicBezTo>
                  <a:cubicBezTo>
                    <a:pt x="248" y="195"/>
                    <a:pt x="282" y="110"/>
                    <a:pt x="297" y="61"/>
                  </a:cubicBezTo>
                  <a:cubicBezTo>
                    <a:pt x="302" y="49"/>
                    <a:pt x="300" y="35"/>
                    <a:pt x="293" y="23"/>
                  </a:cubicBezTo>
                  <a:cubicBezTo>
                    <a:pt x="287" y="13"/>
                    <a:pt x="276" y="6"/>
                    <a:pt x="263" y="3"/>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7" name="Google Shape;1127;p40"/>
            <p:cNvSpPr/>
            <p:nvPr/>
          </p:nvSpPr>
          <p:spPr>
            <a:xfrm>
              <a:off x="2065680" y="1282680"/>
              <a:ext cx="82080" cy="125280"/>
            </a:xfrm>
            <a:custGeom>
              <a:rect b="b" l="l" r="r" t="t"/>
              <a:pathLst>
                <a:path extrusionOk="0" h="348" w="228">
                  <a:moveTo>
                    <a:pt x="125" y="303"/>
                  </a:moveTo>
                  <a:cubicBezTo>
                    <a:pt x="75" y="247"/>
                    <a:pt x="45" y="195"/>
                    <a:pt x="42" y="162"/>
                  </a:cubicBezTo>
                  <a:cubicBezTo>
                    <a:pt x="38" y="112"/>
                    <a:pt x="57" y="68"/>
                    <a:pt x="85" y="51"/>
                  </a:cubicBezTo>
                  <a:lnTo>
                    <a:pt x="92" y="142"/>
                  </a:lnTo>
                  <a:cubicBezTo>
                    <a:pt x="93" y="154"/>
                    <a:pt x="102" y="163"/>
                    <a:pt x="113" y="163"/>
                  </a:cubicBezTo>
                  <a:lnTo>
                    <a:pt x="115" y="163"/>
                  </a:lnTo>
                  <a:cubicBezTo>
                    <a:pt x="126" y="162"/>
                    <a:pt x="135" y="151"/>
                    <a:pt x="134" y="139"/>
                  </a:cubicBezTo>
                  <a:lnTo>
                    <a:pt x="127" y="48"/>
                  </a:lnTo>
                  <a:cubicBezTo>
                    <a:pt x="139" y="52"/>
                    <a:pt x="149" y="60"/>
                    <a:pt x="158" y="71"/>
                  </a:cubicBezTo>
                  <a:cubicBezTo>
                    <a:pt x="174" y="91"/>
                    <a:pt x="184" y="119"/>
                    <a:pt x="186" y="150"/>
                  </a:cubicBezTo>
                  <a:cubicBezTo>
                    <a:pt x="188" y="183"/>
                    <a:pt x="165" y="240"/>
                    <a:pt x="125" y="303"/>
                  </a:cubicBezTo>
                  <a:moveTo>
                    <a:pt x="103" y="0"/>
                  </a:moveTo>
                  <a:cubicBezTo>
                    <a:pt x="41" y="6"/>
                    <a:pt x="-6" y="79"/>
                    <a:pt x="0" y="164"/>
                  </a:cubicBezTo>
                  <a:cubicBezTo>
                    <a:pt x="5" y="224"/>
                    <a:pt x="61" y="296"/>
                    <a:pt x="94" y="333"/>
                  </a:cubicBezTo>
                  <a:cubicBezTo>
                    <a:pt x="102" y="343"/>
                    <a:pt x="113" y="348"/>
                    <a:pt x="125" y="348"/>
                  </a:cubicBezTo>
                  <a:cubicBezTo>
                    <a:pt x="126" y="348"/>
                    <a:pt x="127" y="347"/>
                    <a:pt x="127" y="347"/>
                  </a:cubicBezTo>
                  <a:cubicBezTo>
                    <a:pt x="140" y="347"/>
                    <a:pt x="151" y="340"/>
                    <a:pt x="159" y="328"/>
                  </a:cubicBezTo>
                  <a:cubicBezTo>
                    <a:pt x="187" y="287"/>
                    <a:pt x="232" y="207"/>
                    <a:pt x="227" y="147"/>
                  </a:cubicBezTo>
                  <a:cubicBezTo>
                    <a:pt x="225" y="107"/>
                    <a:pt x="211" y="70"/>
                    <a:pt x="189" y="42"/>
                  </a:cubicBezTo>
                  <a:cubicBezTo>
                    <a:pt x="165" y="14"/>
                    <a:pt x="135" y="-2"/>
                    <a:pt x="103" y="0"/>
                  </a:cubicBezTo>
                  <a:close/>
                </a:path>
              </a:pathLst>
            </a:custGeom>
            <a:solidFill>
              <a:schemeClr val="lt2"/>
            </a:solidFill>
            <a:ln>
              <a:noFill/>
            </a:ln>
          </p:spPr>
          <p:txBody>
            <a:bodyPr anchorCtr="1" anchor="ctr" bIns="54475" lIns="108950" spcFirstLastPara="1" rIns="108950" wrap="square" tIns="54475">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8" name="Google Shape;1128;p40"/>
            <p:cNvSpPr/>
            <p:nvPr/>
          </p:nvSpPr>
          <p:spPr>
            <a:xfrm>
              <a:off x="1892160" y="1201680"/>
              <a:ext cx="15120" cy="15840"/>
            </a:xfrm>
            <a:custGeom>
              <a:rect b="b" l="l" r="r" t="t"/>
              <a:pathLst>
                <a:path extrusionOk="0" h="44" w="42">
                  <a:moveTo>
                    <a:pt x="22" y="0"/>
                  </a:moveTo>
                  <a:cubicBezTo>
                    <a:pt x="33" y="0"/>
                    <a:pt x="42" y="9"/>
                    <a:pt x="42" y="21"/>
                  </a:cubicBezTo>
                  <a:cubicBezTo>
                    <a:pt x="42" y="33"/>
                    <a:pt x="33" y="44"/>
                    <a:pt x="22" y="44"/>
                  </a:cubicBezTo>
                  <a:cubicBezTo>
                    <a:pt x="9" y="44"/>
                    <a:pt x="0" y="33"/>
                    <a:pt x="0" y="21"/>
                  </a:cubicBezTo>
                  <a:cubicBezTo>
                    <a:pt x="0" y="9"/>
                    <a:pt x="9" y="0"/>
                    <a:pt x="22"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29" name="Google Shape;1129;p40"/>
            <p:cNvSpPr/>
            <p:nvPr/>
          </p:nvSpPr>
          <p:spPr>
            <a:xfrm>
              <a:off x="2171880" y="1078920"/>
              <a:ext cx="14760" cy="15840"/>
            </a:xfrm>
            <a:custGeom>
              <a:rect b="b" l="l" r="r" t="t"/>
              <a:pathLst>
                <a:path extrusionOk="0" h="44" w="41">
                  <a:moveTo>
                    <a:pt x="20" y="0"/>
                  </a:moveTo>
                  <a:cubicBezTo>
                    <a:pt x="31" y="0"/>
                    <a:pt x="41" y="9"/>
                    <a:pt x="41" y="21"/>
                  </a:cubicBezTo>
                  <a:cubicBezTo>
                    <a:pt x="41" y="33"/>
                    <a:pt x="31" y="44"/>
                    <a:pt x="20" y="44"/>
                  </a:cubicBezTo>
                  <a:cubicBezTo>
                    <a:pt x="8" y="44"/>
                    <a:pt x="0" y="33"/>
                    <a:pt x="0" y="21"/>
                  </a:cubicBezTo>
                  <a:cubicBezTo>
                    <a:pt x="0" y="9"/>
                    <a:pt x="8" y="0"/>
                    <a:pt x="20"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30" name="Google Shape;1130;p40"/>
            <p:cNvSpPr/>
            <p:nvPr/>
          </p:nvSpPr>
          <p:spPr>
            <a:xfrm>
              <a:off x="2026440" y="1381320"/>
              <a:ext cx="15120" cy="15480"/>
            </a:xfrm>
            <a:custGeom>
              <a:rect b="b" l="l" r="r" t="t"/>
              <a:pathLst>
                <a:path extrusionOk="0" h="43" w="42">
                  <a:moveTo>
                    <a:pt x="21" y="0"/>
                  </a:moveTo>
                  <a:cubicBezTo>
                    <a:pt x="32" y="0"/>
                    <a:pt x="42" y="9"/>
                    <a:pt x="42" y="21"/>
                  </a:cubicBezTo>
                  <a:cubicBezTo>
                    <a:pt x="42" y="33"/>
                    <a:pt x="32" y="43"/>
                    <a:pt x="21" y="43"/>
                  </a:cubicBezTo>
                  <a:cubicBezTo>
                    <a:pt x="9" y="43"/>
                    <a:pt x="0" y="33"/>
                    <a:pt x="0" y="21"/>
                  </a:cubicBezTo>
                  <a:cubicBezTo>
                    <a:pt x="0" y="9"/>
                    <a:pt x="9" y="0"/>
                    <a:pt x="21"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31" name="Google Shape;1131;p40"/>
            <p:cNvSpPr/>
            <p:nvPr/>
          </p:nvSpPr>
          <p:spPr>
            <a:xfrm>
              <a:off x="2289600" y="1386360"/>
              <a:ext cx="15120" cy="16200"/>
            </a:xfrm>
            <a:custGeom>
              <a:rect b="b" l="l" r="r" t="t"/>
              <a:pathLst>
                <a:path extrusionOk="0" h="45" w="42">
                  <a:moveTo>
                    <a:pt x="21" y="0"/>
                  </a:moveTo>
                  <a:cubicBezTo>
                    <a:pt x="33" y="0"/>
                    <a:pt x="42" y="11"/>
                    <a:pt x="42" y="23"/>
                  </a:cubicBezTo>
                  <a:cubicBezTo>
                    <a:pt x="42" y="35"/>
                    <a:pt x="33" y="45"/>
                    <a:pt x="21" y="45"/>
                  </a:cubicBezTo>
                  <a:cubicBezTo>
                    <a:pt x="9" y="45"/>
                    <a:pt x="0" y="35"/>
                    <a:pt x="0" y="23"/>
                  </a:cubicBezTo>
                  <a:cubicBezTo>
                    <a:pt x="0" y="11"/>
                    <a:pt x="9" y="0"/>
                    <a:pt x="21"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sp>
          <p:nvSpPr>
            <p:cNvPr id="1132" name="Google Shape;1132;p40"/>
            <p:cNvSpPr/>
            <p:nvPr/>
          </p:nvSpPr>
          <p:spPr>
            <a:xfrm>
              <a:off x="2301120" y="1201680"/>
              <a:ext cx="14760" cy="15840"/>
            </a:xfrm>
            <a:custGeom>
              <a:rect b="b" l="l" r="r" t="t"/>
              <a:pathLst>
                <a:path extrusionOk="0" h="44" w="41">
                  <a:moveTo>
                    <a:pt x="21" y="0"/>
                  </a:moveTo>
                  <a:cubicBezTo>
                    <a:pt x="32" y="0"/>
                    <a:pt x="41" y="11"/>
                    <a:pt x="41" y="23"/>
                  </a:cubicBezTo>
                  <a:cubicBezTo>
                    <a:pt x="41" y="35"/>
                    <a:pt x="32" y="44"/>
                    <a:pt x="21" y="44"/>
                  </a:cubicBezTo>
                  <a:cubicBezTo>
                    <a:pt x="10" y="44"/>
                    <a:pt x="0" y="35"/>
                    <a:pt x="0" y="23"/>
                  </a:cubicBezTo>
                  <a:cubicBezTo>
                    <a:pt x="0" y="11"/>
                    <a:pt x="10" y="0"/>
                    <a:pt x="21" y="0"/>
                  </a:cubicBezTo>
                  <a:close/>
                </a:path>
              </a:pathLst>
            </a:custGeom>
            <a:solidFill>
              <a:schemeClr val="lt2"/>
            </a:solidFill>
            <a:ln>
              <a:noFill/>
            </a:ln>
          </p:spPr>
          <p:txBody>
            <a:bodyPr anchorCtr="1" anchor="ctr" bIns="0" lIns="108950" spcFirstLastPara="1" rIns="108950" wrap="square" tIns="0">
              <a:noAutofit/>
            </a:bodyPr>
            <a:lstStyle/>
            <a:p>
              <a:pPr indent="0" lvl="0" marL="0" marR="0" rtl="0" algn="l">
                <a:spcBef>
                  <a:spcPts val="0"/>
                </a:spcBef>
                <a:spcAft>
                  <a:spcPts val="0"/>
                </a:spcAft>
                <a:buNone/>
              </a:pPr>
              <a:r>
                <a:t/>
              </a:r>
              <a:endParaRPr b="0" sz="2179" strike="noStrike">
                <a:solidFill>
                  <a:srgbClr val="FFFFFF"/>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6" name="Shape 1136"/>
        <p:cNvGrpSpPr/>
        <p:nvPr/>
      </p:nvGrpSpPr>
      <p:grpSpPr>
        <a:xfrm>
          <a:off x="0" y="0"/>
          <a:ext cx="0" cy="0"/>
          <a:chOff x="0" y="0"/>
          <a:chExt cx="0" cy="0"/>
        </a:xfrm>
      </p:grpSpPr>
      <p:sp>
        <p:nvSpPr>
          <p:cNvPr id="1137" name="Google Shape;1137;p41"/>
          <p:cNvSpPr txBox="1"/>
          <p:nvPr>
            <p:ph type="title"/>
          </p:nvPr>
        </p:nvSpPr>
        <p:spPr>
          <a:xfrm>
            <a:off x="0" y="208225"/>
            <a:ext cx="914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SELECT * FROM HONEY_HARVESTS;</a:t>
            </a:r>
            <a:endParaRPr/>
          </a:p>
        </p:txBody>
      </p:sp>
      <p:sp>
        <p:nvSpPr>
          <p:cNvPr id="1138" name="Google Shape;1138;p41"/>
          <p:cNvSpPr txBox="1"/>
          <p:nvPr>
            <p:ph idx="1" type="subTitle"/>
          </p:nvPr>
        </p:nvSpPr>
        <p:spPr>
          <a:xfrm>
            <a:off x="1391250" y="45831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320 rows</a:t>
            </a:r>
            <a:endParaRPr/>
          </a:p>
        </p:txBody>
      </p:sp>
      <p:pic>
        <p:nvPicPr>
          <p:cNvPr id="1139" name="Google Shape;1139;p41"/>
          <p:cNvPicPr preferRelativeResize="0"/>
          <p:nvPr/>
        </p:nvPicPr>
        <p:blipFill>
          <a:blip r:embed="rId3">
            <a:alphaModFix/>
          </a:blip>
          <a:stretch>
            <a:fillRect/>
          </a:stretch>
        </p:blipFill>
        <p:spPr>
          <a:xfrm>
            <a:off x="2751061" y="832600"/>
            <a:ext cx="3641864" cy="3698900"/>
          </a:xfrm>
          <a:prstGeom prst="rect">
            <a:avLst/>
          </a:prstGeom>
          <a:noFill/>
          <a:ln cap="flat" cmpd="sng" w="19050">
            <a:solidFill>
              <a:schemeClr val="dk2"/>
            </a:solidFill>
            <a:prstDash val="solid"/>
            <a:round/>
            <a:headEnd len="sm" w="sm" type="none"/>
            <a:tailEnd len="sm" w="sm" type="none"/>
          </a:ln>
        </p:spPr>
      </p:pic>
      <p:grpSp>
        <p:nvGrpSpPr>
          <p:cNvPr id="1140" name="Google Shape;1140;p41"/>
          <p:cNvGrpSpPr/>
          <p:nvPr/>
        </p:nvGrpSpPr>
        <p:grpSpPr>
          <a:xfrm>
            <a:off x="8457888" y="208360"/>
            <a:ext cx="401029" cy="496540"/>
            <a:chOff x="2795053" y="3352594"/>
            <a:chExt cx="288448" cy="357120"/>
          </a:xfrm>
        </p:grpSpPr>
        <p:sp>
          <p:nvSpPr>
            <p:cNvPr id="1141" name="Google Shape;1141;p41"/>
            <p:cNvSpPr/>
            <p:nvPr/>
          </p:nvSpPr>
          <p:spPr>
            <a:xfrm>
              <a:off x="2839629" y="3550386"/>
              <a:ext cx="19840" cy="16448"/>
            </a:xfrm>
            <a:custGeom>
              <a:rect b="b" l="l" r="r" t="t"/>
              <a:pathLst>
                <a:path extrusionOk="0" h="514" w="620">
                  <a:moveTo>
                    <a:pt x="443" y="1"/>
                  </a:moveTo>
                  <a:cubicBezTo>
                    <a:pt x="413" y="1"/>
                    <a:pt x="383" y="9"/>
                    <a:pt x="358" y="26"/>
                  </a:cubicBezTo>
                  <a:lnTo>
                    <a:pt x="84" y="216"/>
                  </a:lnTo>
                  <a:cubicBezTo>
                    <a:pt x="13" y="264"/>
                    <a:pt x="1" y="371"/>
                    <a:pt x="36" y="442"/>
                  </a:cubicBezTo>
                  <a:cubicBezTo>
                    <a:pt x="72" y="490"/>
                    <a:pt x="132" y="514"/>
                    <a:pt x="179" y="514"/>
                  </a:cubicBezTo>
                  <a:cubicBezTo>
                    <a:pt x="203" y="514"/>
                    <a:pt x="239" y="502"/>
                    <a:pt x="263" y="490"/>
                  </a:cubicBezTo>
                  <a:lnTo>
                    <a:pt x="537" y="300"/>
                  </a:lnTo>
                  <a:cubicBezTo>
                    <a:pt x="608" y="240"/>
                    <a:pt x="620" y="145"/>
                    <a:pt x="572" y="73"/>
                  </a:cubicBezTo>
                  <a:cubicBezTo>
                    <a:pt x="549" y="27"/>
                    <a:pt x="496" y="1"/>
                    <a:pt x="443"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142" name="Google Shape;1142;p41"/>
            <p:cNvSpPr/>
            <p:nvPr/>
          </p:nvSpPr>
          <p:spPr>
            <a:xfrm>
              <a:off x="2865165" y="3511410"/>
              <a:ext cx="50688" cy="37536"/>
            </a:xfrm>
            <a:custGeom>
              <a:rect b="b" l="l" r="r" t="t"/>
              <a:pathLst>
                <a:path extrusionOk="0" h="1173" w="1584">
                  <a:moveTo>
                    <a:pt x="1395" y="1"/>
                  </a:moveTo>
                  <a:cubicBezTo>
                    <a:pt x="1361" y="1"/>
                    <a:pt x="1327" y="10"/>
                    <a:pt x="1298" y="29"/>
                  </a:cubicBezTo>
                  <a:lnTo>
                    <a:pt x="96" y="875"/>
                  </a:lnTo>
                  <a:cubicBezTo>
                    <a:pt x="12" y="922"/>
                    <a:pt x="0" y="1018"/>
                    <a:pt x="48" y="1101"/>
                  </a:cubicBezTo>
                  <a:cubicBezTo>
                    <a:pt x="72" y="1137"/>
                    <a:pt x="131" y="1172"/>
                    <a:pt x="179" y="1172"/>
                  </a:cubicBezTo>
                  <a:cubicBezTo>
                    <a:pt x="215" y="1172"/>
                    <a:pt x="239" y="1160"/>
                    <a:pt x="274" y="1137"/>
                  </a:cubicBezTo>
                  <a:lnTo>
                    <a:pt x="1477" y="291"/>
                  </a:lnTo>
                  <a:cubicBezTo>
                    <a:pt x="1548" y="232"/>
                    <a:pt x="1584" y="125"/>
                    <a:pt x="1524" y="65"/>
                  </a:cubicBezTo>
                  <a:cubicBezTo>
                    <a:pt x="1496" y="22"/>
                    <a:pt x="1446" y="1"/>
                    <a:pt x="1395"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143" name="Google Shape;1143;p41"/>
            <p:cNvSpPr/>
            <p:nvPr/>
          </p:nvSpPr>
          <p:spPr>
            <a:xfrm>
              <a:off x="2795053" y="3352594"/>
              <a:ext cx="288448" cy="357120"/>
            </a:xfrm>
            <a:custGeom>
              <a:rect b="b" l="l" r="r" t="t"/>
              <a:pathLst>
                <a:path extrusionOk="0" h="11160" w="9014">
                  <a:moveTo>
                    <a:pt x="3311" y="361"/>
                  </a:moveTo>
                  <a:cubicBezTo>
                    <a:pt x="3465" y="361"/>
                    <a:pt x="3620" y="385"/>
                    <a:pt x="3763" y="468"/>
                  </a:cubicBezTo>
                  <a:cubicBezTo>
                    <a:pt x="4454" y="825"/>
                    <a:pt x="4585" y="1861"/>
                    <a:pt x="4573" y="2682"/>
                  </a:cubicBezTo>
                  <a:cubicBezTo>
                    <a:pt x="4561" y="3278"/>
                    <a:pt x="4477" y="3837"/>
                    <a:pt x="4418" y="4171"/>
                  </a:cubicBezTo>
                  <a:cubicBezTo>
                    <a:pt x="4398" y="4220"/>
                    <a:pt x="4355" y="4260"/>
                    <a:pt x="4300" y="4260"/>
                  </a:cubicBezTo>
                  <a:cubicBezTo>
                    <a:pt x="4288" y="4260"/>
                    <a:pt x="4276" y="4258"/>
                    <a:pt x="4263" y="4254"/>
                  </a:cubicBezTo>
                  <a:cubicBezTo>
                    <a:pt x="3930" y="4195"/>
                    <a:pt x="3382" y="4099"/>
                    <a:pt x="2811" y="3885"/>
                  </a:cubicBezTo>
                  <a:cubicBezTo>
                    <a:pt x="2037" y="3623"/>
                    <a:pt x="1120" y="3147"/>
                    <a:pt x="1013" y="2385"/>
                  </a:cubicBezTo>
                  <a:cubicBezTo>
                    <a:pt x="989" y="2111"/>
                    <a:pt x="1060" y="1849"/>
                    <a:pt x="1227" y="1623"/>
                  </a:cubicBezTo>
                  <a:cubicBezTo>
                    <a:pt x="1465" y="1325"/>
                    <a:pt x="1739" y="1218"/>
                    <a:pt x="1953" y="1206"/>
                  </a:cubicBezTo>
                  <a:cubicBezTo>
                    <a:pt x="2120" y="1194"/>
                    <a:pt x="2263" y="1087"/>
                    <a:pt x="2334" y="944"/>
                  </a:cubicBezTo>
                  <a:cubicBezTo>
                    <a:pt x="2430" y="766"/>
                    <a:pt x="2620" y="527"/>
                    <a:pt x="2977" y="408"/>
                  </a:cubicBezTo>
                  <a:cubicBezTo>
                    <a:pt x="3084" y="373"/>
                    <a:pt x="3192" y="361"/>
                    <a:pt x="3311" y="361"/>
                  </a:cubicBezTo>
                  <a:close/>
                  <a:moveTo>
                    <a:pt x="6699" y="947"/>
                  </a:moveTo>
                  <a:cubicBezTo>
                    <a:pt x="6925" y="947"/>
                    <a:pt x="7145" y="1020"/>
                    <a:pt x="7323" y="1158"/>
                  </a:cubicBezTo>
                  <a:cubicBezTo>
                    <a:pt x="7621" y="1397"/>
                    <a:pt x="7728" y="1682"/>
                    <a:pt x="7740" y="1885"/>
                  </a:cubicBezTo>
                  <a:cubicBezTo>
                    <a:pt x="7752" y="2051"/>
                    <a:pt x="7859" y="2206"/>
                    <a:pt x="8014" y="2278"/>
                  </a:cubicBezTo>
                  <a:cubicBezTo>
                    <a:pt x="8192" y="2361"/>
                    <a:pt x="8430" y="2563"/>
                    <a:pt x="8549" y="2921"/>
                  </a:cubicBezTo>
                  <a:cubicBezTo>
                    <a:pt x="8668" y="3183"/>
                    <a:pt x="8645" y="3468"/>
                    <a:pt x="8514" y="3706"/>
                  </a:cubicBezTo>
                  <a:cubicBezTo>
                    <a:pt x="8171" y="4370"/>
                    <a:pt x="7201" y="4517"/>
                    <a:pt x="6397" y="4517"/>
                  </a:cubicBezTo>
                  <a:cubicBezTo>
                    <a:pt x="6364" y="4517"/>
                    <a:pt x="6331" y="4517"/>
                    <a:pt x="6299" y="4516"/>
                  </a:cubicBezTo>
                  <a:cubicBezTo>
                    <a:pt x="5704" y="4492"/>
                    <a:pt x="5144" y="4421"/>
                    <a:pt x="4811" y="4361"/>
                  </a:cubicBezTo>
                  <a:cubicBezTo>
                    <a:pt x="4739" y="4349"/>
                    <a:pt x="4692" y="4290"/>
                    <a:pt x="4704" y="4218"/>
                  </a:cubicBezTo>
                  <a:cubicBezTo>
                    <a:pt x="4763" y="3885"/>
                    <a:pt x="4870" y="3337"/>
                    <a:pt x="5061" y="2766"/>
                  </a:cubicBezTo>
                  <a:cubicBezTo>
                    <a:pt x="5335" y="1992"/>
                    <a:pt x="5811" y="1051"/>
                    <a:pt x="6561" y="956"/>
                  </a:cubicBezTo>
                  <a:cubicBezTo>
                    <a:pt x="6607" y="950"/>
                    <a:pt x="6653" y="947"/>
                    <a:pt x="6699" y="947"/>
                  </a:cubicBezTo>
                  <a:close/>
                  <a:moveTo>
                    <a:pt x="2739" y="4433"/>
                  </a:moveTo>
                  <a:cubicBezTo>
                    <a:pt x="3334" y="4457"/>
                    <a:pt x="3906" y="4528"/>
                    <a:pt x="4227" y="4587"/>
                  </a:cubicBezTo>
                  <a:cubicBezTo>
                    <a:pt x="4231" y="4587"/>
                    <a:pt x="4234" y="4586"/>
                    <a:pt x="4238" y="4586"/>
                  </a:cubicBezTo>
                  <a:cubicBezTo>
                    <a:pt x="4282" y="4586"/>
                    <a:pt x="4323" y="4652"/>
                    <a:pt x="4323" y="4718"/>
                  </a:cubicBezTo>
                  <a:cubicBezTo>
                    <a:pt x="4263" y="5052"/>
                    <a:pt x="4156" y="5600"/>
                    <a:pt x="3965" y="6159"/>
                  </a:cubicBezTo>
                  <a:cubicBezTo>
                    <a:pt x="3692" y="6933"/>
                    <a:pt x="3215" y="7874"/>
                    <a:pt x="2465" y="7981"/>
                  </a:cubicBezTo>
                  <a:cubicBezTo>
                    <a:pt x="2431" y="7984"/>
                    <a:pt x="2397" y="7985"/>
                    <a:pt x="2363" y="7985"/>
                  </a:cubicBezTo>
                  <a:cubicBezTo>
                    <a:pt x="2127" y="7985"/>
                    <a:pt x="1901" y="7912"/>
                    <a:pt x="1703" y="7766"/>
                  </a:cubicBezTo>
                  <a:cubicBezTo>
                    <a:pt x="1406" y="7528"/>
                    <a:pt x="1298" y="7254"/>
                    <a:pt x="1287" y="7040"/>
                  </a:cubicBezTo>
                  <a:cubicBezTo>
                    <a:pt x="1275" y="6873"/>
                    <a:pt x="1168" y="6731"/>
                    <a:pt x="1013" y="6659"/>
                  </a:cubicBezTo>
                  <a:cubicBezTo>
                    <a:pt x="834" y="6564"/>
                    <a:pt x="596" y="6373"/>
                    <a:pt x="477" y="6016"/>
                  </a:cubicBezTo>
                  <a:cubicBezTo>
                    <a:pt x="394" y="5742"/>
                    <a:pt x="417" y="5469"/>
                    <a:pt x="536" y="5242"/>
                  </a:cubicBezTo>
                  <a:cubicBezTo>
                    <a:pt x="882" y="4587"/>
                    <a:pt x="1870" y="4433"/>
                    <a:pt x="2656" y="4433"/>
                  </a:cubicBezTo>
                  <a:close/>
                  <a:moveTo>
                    <a:pt x="4757" y="4645"/>
                  </a:moveTo>
                  <a:cubicBezTo>
                    <a:pt x="4767" y="4645"/>
                    <a:pt x="4777" y="4646"/>
                    <a:pt x="4787" y="4647"/>
                  </a:cubicBezTo>
                  <a:cubicBezTo>
                    <a:pt x="5108" y="4707"/>
                    <a:pt x="5656" y="4814"/>
                    <a:pt x="6228" y="5016"/>
                  </a:cubicBezTo>
                  <a:cubicBezTo>
                    <a:pt x="6990" y="5302"/>
                    <a:pt x="7918" y="5778"/>
                    <a:pt x="8026" y="6540"/>
                  </a:cubicBezTo>
                  <a:cubicBezTo>
                    <a:pt x="8061" y="6802"/>
                    <a:pt x="7978" y="7076"/>
                    <a:pt x="7823" y="7290"/>
                  </a:cubicBezTo>
                  <a:cubicBezTo>
                    <a:pt x="7585" y="7588"/>
                    <a:pt x="7299" y="7695"/>
                    <a:pt x="7085" y="7707"/>
                  </a:cubicBezTo>
                  <a:cubicBezTo>
                    <a:pt x="6930" y="7731"/>
                    <a:pt x="6775" y="7826"/>
                    <a:pt x="6704" y="7981"/>
                  </a:cubicBezTo>
                  <a:cubicBezTo>
                    <a:pt x="6609" y="8159"/>
                    <a:pt x="6418" y="8397"/>
                    <a:pt x="6061" y="8517"/>
                  </a:cubicBezTo>
                  <a:cubicBezTo>
                    <a:pt x="5957" y="8550"/>
                    <a:pt x="5849" y="8566"/>
                    <a:pt x="5742" y="8566"/>
                  </a:cubicBezTo>
                  <a:cubicBezTo>
                    <a:pt x="5581" y="8566"/>
                    <a:pt x="5423" y="8529"/>
                    <a:pt x="5287" y="8457"/>
                  </a:cubicBezTo>
                  <a:cubicBezTo>
                    <a:pt x="4608" y="8100"/>
                    <a:pt x="4466" y="7052"/>
                    <a:pt x="4489" y="6242"/>
                  </a:cubicBezTo>
                  <a:cubicBezTo>
                    <a:pt x="4501" y="5647"/>
                    <a:pt x="4573" y="5076"/>
                    <a:pt x="4632" y="4754"/>
                  </a:cubicBezTo>
                  <a:cubicBezTo>
                    <a:pt x="4643" y="4681"/>
                    <a:pt x="4690" y="4645"/>
                    <a:pt x="4757" y="4645"/>
                  </a:cubicBezTo>
                  <a:close/>
                  <a:moveTo>
                    <a:pt x="3309" y="1"/>
                  </a:moveTo>
                  <a:cubicBezTo>
                    <a:pt x="3162" y="1"/>
                    <a:pt x="3014" y="25"/>
                    <a:pt x="2870" y="75"/>
                  </a:cubicBezTo>
                  <a:cubicBezTo>
                    <a:pt x="2501" y="194"/>
                    <a:pt x="2203" y="444"/>
                    <a:pt x="2037" y="777"/>
                  </a:cubicBezTo>
                  <a:cubicBezTo>
                    <a:pt x="2013" y="837"/>
                    <a:pt x="1965" y="861"/>
                    <a:pt x="1906" y="885"/>
                  </a:cubicBezTo>
                  <a:cubicBezTo>
                    <a:pt x="1537" y="920"/>
                    <a:pt x="1191" y="1123"/>
                    <a:pt x="953" y="1432"/>
                  </a:cubicBezTo>
                  <a:cubicBezTo>
                    <a:pt x="727" y="1718"/>
                    <a:pt x="632" y="2087"/>
                    <a:pt x="667" y="2432"/>
                  </a:cubicBezTo>
                  <a:cubicBezTo>
                    <a:pt x="775" y="3230"/>
                    <a:pt x="1560" y="3754"/>
                    <a:pt x="2382" y="4099"/>
                  </a:cubicBezTo>
                  <a:cubicBezTo>
                    <a:pt x="1489" y="4123"/>
                    <a:pt x="572" y="4349"/>
                    <a:pt x="191" y="5064"/>
                  </a:cubicBezTo>
                  <a:cubicBezTo>
                    <a:pt x="36" y="5373"/>
                    <a:pt x="1" y="5742"/>
                    <a:pt x="120" y="6088"/>
                  </a:cubicBezTo>
                  <a:cubicBezTo>
                    <a:pt x="239" y="6457"/>
                    <a:pt x="489" y="6754"/>
                    <a:pt x="822" y="6921"/>
                  </a:cubicBezTo>
                  <a:cubicBezTo>
                    <a:pt x="882" y="6957"/>
                    <a:pt x="906" y="6993"/>
                    <a:pt x="929" y="7052"/>
                  </a:cubicBezTo>
                  <a:cubicBezTo>
                    <a:pt x="965" y="7433"/>
                    <a:pt x="1168" y="7766"/>
                    <a:pt x="1477" y="8005"/>
                  </a:cubicBezTo>
                  <a:cubicBezTo>
                    <a:pt x="1715" y="8207"/>
                    <a:pt x="2013" y="8290"/>
                    <a:pt x="2311" y="8290"/>
                  </a:cubicBezTo>
                  <a:cubicBezTo>
                    <a:pt x="2370" y="8290"/>
                    <a:pt x="2430" y="8290"/>
                    <a:pt x="2477" y="8278"/>
                  </a:cubicBezTo>
                  <a:cubicBezTo>
                    <a:pt x="3132" y="8183"/>
                    <a:pt x="3584" y="7671"/>
                    <a:pt x="3918" y="7028"/>
                  </a:cubicBezTo>
                  <a:lnTo>
                    <a:pt x="3918" y="7028"/>
                  </a:lnTo>
                  <a:cubicBezTo>
                    <a:pt x="3775" y="9040"/>
                    <a:pt x="4204" y="10326"/>
                    <a:pt x="4620" y="11076"/>
                  </a:cubicBezTo>
                  <a:cubicBezTo>
                    <a:pt x="4644" y="11136"/>
                    <a:pt x="4704" y="11160"/>
                    <a:pt x="4763" y="11160"/>
                  </a:cubicBezTo>
                  <a:cubicBezTo>
                    <a:pt x="4799" y="11160"/>
                    <a:pt x="4823" y="11160"/>
                    <a:pt x="4847" y="11148"/>
                  </a:cubicBezTo>
                  <a:cubicBezTo>
                    <a:pt x="4918" y="11100"/>
                    <a:pt x="4942" y="11005"/>
                    <a:pt x="4906" y="10922"/>
                  </a:cubicBezTo>
                  <a:cubicBezTo>
                    <a:pt x="4525" y="10255"/>
                    <a:pt x="4156" y="9124"/>
                    <a:pt x="4216" y="7385"/>
                  </a:cubicBezTo>
                  <a:lnTo>
                    <a:pt x="4216" y="7385"/>
                  </a:lnTo>
                  <a:cubicBezTo>
                    <a:pt x="4335" y="7969"/>
                    <a:pt x="4608" y="8481"/>
                    <a:pt x="5097" y="8743"/>
                  </a:cubicBezTo>
                  <a:cubicBezTo>
                    <a:pt x="5287" y="8838"/>
                    <a:pt x="5501" y="8886"/>
                    <a:pt x="5704" y="8886"/>
                  </a:cubicBezTo>
                  <a:cubicBezTo>
                    <a:pt x="5859" y="8886"/>
                    <a:pt x="5990" y="8874"/>
                    <a:pt x="6121" y="8826"/>
                  </a:cubicBezTo>
                  <a:cubicBezTo>
                    <a:pt x="6490" y="8707"/>
                    <a:pt x="6787" y="8457"/>
                    <a:pt x="6954" y="8124"/>
                  </a:cubicBezTo>
                  <a:cubicBezTo>
                    <a:pt x="6990" y="8064"/>
                    <a:pt x="7025" y="8040"/>
                    <a:pt x="7085" y="8028"/>
                  </a:cubicBezTo>
                  <a:cubicBezTo>
                    <a:pt x="7454" y="7981"/>
                    <a:pt x="7799" y="7790"/>
                    <a:pt x="8037" y="7469"/>
                  </a:cubicBezTo>
                  <a:cubicBezTo>
                    <a:pt x="8264" y="7195"/>
                    <a:pt x="8371" y="6814"/>
                    <a:pt x="8323" y="6481"/>
                  </a:cubicBezTo>
                  <a:cubicBezTo>
                    <a:pt x="8216" y="5671"/>
                    <a:pt x="7430" y="5147"/>
                    <a:pt x="6609" y="4814"/>
                  </a:cubicBezTo>
                  <a:cubicBezTo>
                    <a:pt x="7502" y="4778"/>
                    <a:pt x="8430" y="4552"/>
                    <a:pt x="8799" y="3837"/>
                  </a:cubicBezTo>
                  <a:cubicBezTo>
                    <a:pt x="8978" y="3540"/>
                    <a:pt x="9014" y="3171"/>
                    <a:pt x="8895" y="2825"/>
                  </a:cubicBezTo>
                  <a:cubicBezTo>
                    <a:pt x="8776" y="2456"/>
                    <a:pt x="8514" y="2159"/>
                    <a:pt x="8192" y="1992"/>
                  </a:cubicBezTo>
                  <a:cubicBezTo>
                    <a:pt x="8133" y="1968"/>
                    <a:pt x="8097" y="1920"/>
                    <a:pt x="8085" y="1861"/>
                  </a:cubicBezTo>
                  <a:cubicBezTo>
                    <a:pt x="8037" y="1492"/>
                    <a:pt x="7847" y="1147"/>
                    <a:pt x="7537" y="908"/>
                  </a:cubicBezTo>
                  <a:cubicBezTo>
                    <a:pt x="7296" y="718"/>
                    <a:pt x="6996" y="612"/>
                    <a:pt x="6701" y="612"/>
                  </a:cubicBezTo>
                  <a:cubicBezTo>
                    <a:pt x="6646" y="612"/>
                    <a:pt x="6591" y="615"/>
                    <a:pt x="6537" y="623"/>
                  </a:cubicBezTo>
                  <a:cubicBezTo>
                    <a:pt x="5728" y="730"/>
                    <a:pt x="5216" y="1516"/>
                    <a:pt x="4870" y="2337"/>
                  </a:cubicBezTo>
                  <a:cubicBezTo>
                    <a:pt x="4835" y="1444"/>
                    <a:pt x="4620" y="527"/>
                    <a:pt x="3906" y="146"/>
                  </a:cubicBezTo>
                  <a:cubicBezTo>
                    <a:pt x="3718" y="49"/>
                    <a:pt x="3515" y="1"/>
                    <a:pt x="3309"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144" name="Google Shape;1144;p41"/>
            <p:cNvSpPr/>
            <p:nvPr/>
          </p:nvSpPr>
          <p:spPr>
            <a:xfrm>
              <a:off x="3019853" y="3423794"/>
              <a:ext cx="20224" cy="16576"/>
            </a:xfrm>
            <a:custGeom>
              <a:rect b="b" l="l" r="r" t="t"/>
              <a:pathLst>
                <a:path extrusionOk="0" h="518" w="632">
                  <a:moveTo>
                    <a:pt x="454" y="0"/>
                  </a:moveTo>
                  <a:cubicBezTo>
                    <a:pt x="420" y="0"/>
                    <a:pt x="386" y="10"/>
                    <a:pt x="358" y="29"/>
                  </a:cubicBezTo>
                  <a:lnTo>
                    <a:pt x="96" y="219"/>
                  </a:lnTo>
                  <a:cubicBezTo>
                    <a:pt x="24" y="255"/>
                    <a:pt x="0" y="362"/>
                    <a:pt x="48" y="434"/>
                  </a:cubicBezTo>
                  <a:cubicBezTo>
                    <a:pt x="84" y="481"/>
                    <a:pt x="143" y="517"/>
                    <a:pt x="179" y="517"/>
                  </a:cubicBezTo>
                  <a:cubicBezTo>
                    <a:pt x="215" y="517"/>
                    <a:pt x="239" y="493"/>
                    <a:pt x="274" y="481"/>
                  </a:cubicBezTo>
                  <a:lnTo>
                    <a:pt x="536" y="291"/>
                  </a:lnTo>
                  <a:cubicBezTo>
                    <a:pt x="620" y="243"/>
                    <a:pt x="631" y="136"/>
                    <a:pt x="584" y="65"/>
                  </a:cubicBezTo>
                  <a:cubicBezTo>
                    <a:pt x="555" y="22"/>
                    <a:pt x="505" y="0"/>
                    <a:pt x="454" y="0"/>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145" name="Google Shape;1145;p41"/>
            <p:cNvSpPr/>
            <p:nvPr/>
          </p:nvSpPr>
          <p:spPr>
            <a:xfrm>
              <a:off x="2964237" y="3441810"/>
              <a:ext cx="49920" cy="37408"/>
            </a:xfrm>
            <a:custGeom>
              <a:rect b="b" l="l" r="r" t="t"/>
              <a:pathLst>
                <a:path extrusionOk="0" h="1169" w="1560">
                  <a:moveTo>
                    <a:pt x="1383" y="1"/>
                  </a:moveTo>
                  <a:cubicBezTo>
                    <a:pt x="1353" y="1"/>
                    <a:pt x="1323" y="9"/>
                    <a:pt x="1298" y="25"/>
                  </a:cubicBezTo>
                  <a:lnTo>
                    <a:pt x="83" y="871"/>
                  </a:lnTo>
                  <a:cubicBezTo>
                    <a:pt x="12" y="918"/>
                    <a:pt x="0" y="1026"/>
                    <a:pt x="48" y="1097"/>
                  </a:cubicBezTo>
                  <a:cubicBezTo>
                    <a:pt x="72" y="1145"/>
                    <a:pt x="131" y="1168"/>
                    <a:pt x="179" y="1168"/>
                  </a:cubicBezTo>
                  <a:cubicBezTo>
                    <a:pt x="214" y="1168"/>
                    <a:pt x="238" y="1157"/>
                    <a:pt x="274" y="1145"/>
                  </a:cubicBezTo>
                  <a:lnTo>
                    <a:pt x="1476" y="299"/>
                  </a:lnTo>
                  <a:cubicBezTo>
                    <a:pt x="1548" y="252"/>
                    <a:pt x="1560" y="145"/>
                    <a:pt x="1524" y="73"/>
                  </a:cubicBezTo>
                  <a:cubicBezTo>
                    <a:pt x="1493" y="27"/>
                    <a:pt x="1438" y="1"/>
                    <a:pt x="1383"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146" name="Google Shape;1146;p41"/>
            <p:cNvSpPr/>
            <p:nvPr/>
          </p:nvSpPr>
          <p:spPr>
            <a:xfrm>
              <a:off x="2867437" y="3395602"/>
              <a:ext cx="17952" cy="18848"/>
            </a:xfrm>
            <a:custGeom>
              <a:rect b="b" l="l" r="r" t="t"/>
              <a:pathLst>
                <a:path extrusionOk="0" h="589" w="561">
                  <a:moveTo>
                    <a:pt x="189" y="1"/>
                  </a:moveTo>
                  <a:cubicBezTo>
                    <a:pt x="156" y="1"/>
                    <a:pt x="124" y="10"/>
                    <a:pt x="96" y="29"/>
                  </a:cubicBezTo>
                  <a:cubicBezTo>
                    <a:pt x="25" y="76"/>
                    <a:pt x="1" y="172"/>
                    <a:pt x="49" y="255"/>
                  </a:cubicBezTo>
                  <a:lnTo>
                    <a:pt x="239" y="517"/>
                  </a:lnTo>
                  <a:cubicBezTo>
                    <a:pt x="275" y="565"/>
                    <a:pt x="334" y="588"/>
                    <a:pt x="382" y="588"/>
                  </a:cubicBezTo>
                  <a:cubicBezTo>
                    <a:pt x="406" y="588"/>
                    <a:pt x="430" y="576"/>
                    <a:pt x="465" y="565"/>
                  </a:cubicBezTo>
                  <a:cubicBezTo>
                    <a:pt x="537" y="517"/>
                    <a:pt x="560" y="410"/>
                    <a:pt x="513" y="338"/>
                  </a:cubicBezTo>
                  <a:lnTo>
                    <a:pt x="322" y="76"/>
                  </a:lnTo>
                  <a:cubicBezTo>
                    <a:pt x="293" y="25"/>
                    <a:pt x="241" y="1"/>
                    <a:pt x="189"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147" name="Google Shape;1147;p41"/>
            <p:cNvSpPr/>
            <p:nvPr/>
          </p:nvSpPr>
          <p:spPr>
            <a:xfrm>
              <a:off x="2885741" y="3421234"/>
              <a:ext cx="38496" cy="49216"/>
            </a:xfrm>
            <a:custGeom>
              <a:rect b="b" l="l" r="r" t="t"/>
              <a:pathLst>
                <a:path extrusionOk="0" h="1538" w="1203">
                  <a:moveTo>
                    <a:pt x="169" y="1"/>
                  </a:moveTo>
                  <a:cubicBezTo>
                    <a:pt x="139" y="1"/>
                    <a:pt x="109" y="9"/>
                    <a:pt x="84" y="26"/>
                  </a:cubicBezTo>
                  <a:cubicBezTo>
                    <a:pt x="12" y="73"/>
                    <a:pt x="0" y="180"/>
                    <a:pt x="48" y="252"/>
                  </a:cubicBezTo>
                  <a:lnTo>
                    <a:pt x="893" y="1454"/>
                  </a:lnTo>
                  <a:cubicBezTo>
                    <a:pt x="917" y="1502"/>
                    <a:pt x="977" y="1538"/>
                    <a:pt x="1024" y="1538"/>
                  </a:cubicBezTo>
                  <a:cubicBezTo>
                    <a:pt x="1060" y="1538"/>
                    <a:pt x="1084" y="1514"/>
                    <a:pt x="1120" y="1502"/>
                  </a:cubicBezTo>
                  <a:cubicBezTo>
                    <a:pt x="1191" y="1454"/>
                    <a:pt x="1203" y="1359"/>
                    <a:pt x="1155" y="1276"/>
                  </a:cubicBezTo>
                  <a:lnTo>
                    <a:pt x="310" y="73"/>
                  </a:lnTo>
                  <a:cubicBezTo>
                    <a:pt x="279" y="27"/>
                    <a:pt x="224" y="1"/>
                    <a:pt x="169"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148" name="Google Shape;1148;p41"/>
            <p:cNvSpPr/>
            <p:nvPr/>
          </p:nvSpPr>
          <p:spPr>
            <a:xfrm>
              <a:off x="2993933" y="3576178"/>
              <a:ext cx="17952" cy="18848"/>
            </a:xfrm>
            <a:custGeom>
              <a:rect b="b" l="l" r="r" t="t"/>
              <a:pathLst>
                <a:path extrusionOk="0" h="589" w="561">
                  <a:moveTo>
                    <a:pt x="181" y="1"/>
                  </a:moveTo>
                  <a:cubicBezTo>
                    <a:pt x="147" y="1"/>
                    <a:pt x="113" y="10"/>
                    <a:pt x="84" y="29"/>
                  </a:cubicBezTo>
                  <a:cubicBezTo>
                    <a:pt x="13" y="65"/>
                    <a:pt x="1" y="172"/>
                    <a:pt x="36" y="244"/>
                  </a:cubicBezTo>
                  <a:lnTo>
                    <a:pt x="239" y="518"/>
                  </a:lnTo>
                  <a:cubicBezTo>
                    <a:pt x="263" y="565"/>
                    <a:pt x="322" y="589"/>
                    <a:pt x="370" y="589"/>
                  </a:cubicBezTo>
                  <a:cubicBezTo>
                    <a:pt x="394" y="589"/>
                    <a:pt x="429" y="577"/>
                    <a:pt x="453" y="565"/>
                  </a:cubicBezTo>
                  <a:cubicBezTo>
                    <a:pt x="537" y="518"/>
                    <a:pt x="560" y="410"/>
                    <a:pt x="501" y="339"/>
                  </a:cubicBezTo>
                  <a:lnTo>
                    <a:pt x="310" y="65"/>
                  </a:lnTo>
                  <a:cubicBezTo>
                    <a:pt x="282" y="22"/>
                    <a:pt x="232" y="1"/>
                    <a:pt x="181"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sp>
          <p:nvSpPr>
            <p:cNvPr id="1149" name="Google Shape;1149;p41"/>
            <p:cNvSpPr/>
            <p:nvPr/>
          </p:nvSpPr>
          <p:spPr>
            <a:xfrm>
              <a:off x="2954701" y="3520466"/>
              <a:ext cx="39264" cy="49056"/>
            </a:xfrm>
            <a:custGeom>
              <a:rect b="b" l="l" r="r" t="t"/>
              <a:pathLst>
                <a:path extrusionOk="0" h="1533" w="1227">
                  <a:moveTo>
                    <a:pt x="178" y="1"/>
                  </a:moveTo>
                  <a:cubicBezTo>
                    <a:pt x="147" y="1"/>
                    <a:pt x="114" y="7"/>
                    <a:pt x="84" y="20"/>
                  </a:cubicBezTo>
                  <a:cubicBezTo>
                    <a:pt x="12" y="68"/>
                    <a:pt x="0" y="175"/>
                    <a:pt x="48" y="246"/>
                  </a:cubicBezTo>
                  <a:lnTo>
                    <a:pt x="893" y="1449"/>
                  </a:lnTo>
                  <a:cubicBezTo>
                    <a:pt x="929" y="1497"/>
                    <a:pt x="989" y="1532"/>
                    <a:pt x="1024" y="1532"/>
                  </a:cubicBezTo>
                  <a:cubicBezTo>
                    <a:pt x="1060" y="1532"/>
                    <a:pt x="1084" y="1508"/>
                    <a:pt x="1120" y="1497"/>
                  </a:cubicBezTo>
                  <a:cubicBezTo>
                    <a:pt x="1203" y="1437"/>
                    <a:pt x="1227" y="1354"/>
                    <a:pt x="1167" y="1270"/>
                  </a:cubicBezTo>
                  <a:lnTo>
                    <a:pt x="310" y="68"/>
                  </a:lnTo>
                  <a:cubicBezTo>
                    <a:pt x="287" y="22"/>
                    <a:pt x="235" y="1"/>
                    <a:pt x="178" y="1"/>
                  </a:cubicBezTo>
                  <a:close/>
                </a:path>
              </a:pathLst>
            </a:custGeom>
            <a:solidFill>
              <a:schemeClr val="lt2"/>
            </a:solidFill>
            <a:ln>
              <a:noFill/>
            </a:ln>
          </p:spPr>
          <p:txBody>
            <a:bodyPr anchorCtr="0" anchor="ctr" bIns="127100" lIns="127100" spcFirstLastPara="1" rIns="127100" wrap="square" tIns="127100">
              <a:noAutofit/>
            </a:bodyPr>
            <a:lstStyle/>
            <a:p>
              <a:pPr indent="0" lvl="0" marL="0" rtl="0" algn="l">
                <a:spcBef>
                  <a:spcPts val="0"/>
                </a:spcBef>
                <a:spcAft>
                  <a:spcPts val="0"/>
                </a:spcAft>
                <a:buNone/>
              </a:pPr>
              <a:r>
                <a:t/>
              </a:r>
              <a:endParaRPr sz="1946">
                <a:highlight>
                  <a:schemeClr val="lt2"/>
                </a:highligh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p24"/>
          <p:cNvSpPr txBox="1"/>
          <p:nvPr>
            <p:ph idx="1" type="subTitle"/>
          </p:nvPr>
        </p:nvSpPr>
        <p:spPr>
          <a:xfrm>
            <a:off x="720000" y="1541150"/>
            <a:ext cx="7704000" cy="12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500"/>
              <a:t>HiveMaster: A Honey Harvesting Initiative</a:t>
            </a:r>
            <a:r>
              <a:rPr lang="en" sz="1500"/>
              <a:t> explores modern apiary operations through an integrated beekeeping data programme. This project models the full lifecycle of commercial and hobby apiaries, mapped for commercial purposes. </a:t>
            </a:r>
            <a:r>
              <a:rPr lang="en" sz="1500"/>
              <a:t>HiveMaster enables granular analysis of productivity, hive health, treatment costs, and seasonal performance across diverse apiary environments.</a:t>
            </a:r>
            <a:endParaRPr sz="1500"/>
          </a:p>
        </p:txBody>
      </p:sp>
      <p:sp>
        <p:nvSpPr>
          <p:cNvPr id="922" name="Google Shape;92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M Sans"/>
                <a:ea typeface="DM Sans"/>
                <a:cs typeface="DM Sans"/>
                <a:sym typeface="DM Sans"/>
              </a:rPr>
              <a:t>ABSTRACT</a:t>
            </a:r>
            <a:endParaRPr b="1">
              <a:latin typeface="DM Sans"/>
              <a:ea typeface="DM Sans"/>
              <a:cs typeface="DM Sans"/>
              <a:sym typeface="DM Sans"/>
            </a:endParaRPr>
          </a:p>
        </p:txBody>
      </p:sp>
      <p:sp>
        <p:nvSpPr>
          <p:cNvPr id="923" name="Google Shape;923;p24"/>
          <p:cNvSpPr txBox="1"/>
          <p:nvPr>
            <p:ph idx="2" type="subTitle"/>
          </p:nvPr>
        </p:nvSpPr>
        <p:spPr>
          <a:xfrm>
            <a:off x="1136700" y="3293571"/>
            <a:ext cx="6870600" cy="123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500"/>
              <a:t>Total </a:t>
            </a:r>
            <a:r>
              <a:rPr b="1" lang="en" sz="1500"/>
              <a:t>8124.10 kgs</a:t>
            </a:r>
            <a:r>
              <a:rPr lang="en" sz="1500"/>
              <a:t> of honey harvested</a:t>
            </a:r>
            <a:endParaRPr sz="1500"/>
          </a:p>
          <a:p>
            <a:pPr indent="0" lvl="0" marL="0" rtl="0" algn="ctr">
              <a:spcBef>
                <a:spcPts val="0"/>
              </a:spcBef>
              <a:spcAft>
                <a:spcPts val="0"/>
              </a:spcAft>
              <a:buNone/>
            </a:pPr>
            <a:r>
              <a:rPr lang="en" sz="1500"/>
              <a:t>from </a:t>
            </a:r>
            <a:r>
              <a:rPr b="1" lang="en" sz="1500"/>
              <a:t>July 22, 2020 </a:t>
            </a:r>
            <a:r>
              <a:rPr lang="en" sz="1500"/>
              <a:t>to </a:t>
            </a:r>
            <a:r>
              <a:rPr b="1" lang="en" sz="1500"/>
              <a:t>December 31, 2024</a:t>
            </a:r>
            <a:endParaRPr sz="1500"/>
          </a:p>
          <a:p>
            <a:pPr indent="0" lvl="0" marL="0" rtl="0" algn="ctr">
              <a:spcBef>
                <a:spcPts val="0"/>
              </a:spcBef>
              <a:spcAft>
                <a:spcPts val="0"/>
              </a:spcAft>
              <a:buNone/>
            </a:pPr>
            <a:r>
              <a:rPr lang="en" sz="1500"/>
              <a:t>Average </a:t>
            </a:r>
            <a:r>
              <a:rPr b="1" lang="en" sz="1500"/>
              <a:t>25.38 kgs</a:t>
            </a:r>
            <a:r>
              <a:rPr lang="en" sz="1500"/>
              <a:t> of honey harvested per harvest</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42"/>
          <p:cNvSpPr txBox="1"/>
          <p:nvPr>
            <p:ph type="title"/>
          </p:nvPr>
        </p:nvSpPr>
        <p:spPr>
          <a:xfrm>
            <a:off x="1673100" y="2554164"/>
            <a:ext cx="5797800" cy="6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DM Sans"/>
                <a:ea typeface="DM Sans"/>
                <a:cs typeface="DM Sans"/>
                <a:sym typeface="DM Sans"/>
              </a:rPr>
              <a:t>SUBQUERIES</a:t>
            </a:r>
            <a:endParaRPr b="1">
              <a:latin typeface="DM Sans"/>
              <a:ea typeface="DM Sans"/>
              <a:cs typeface="DM Sans"/>
              <a:sym typeface="DM Sans"/>
            </a:endParaRPr>
          </a:p>
        </p:txBody>
      </p:sp>
      <p:sp>
        <p:nvSpPr>
          <p:cNvPr id="1155" name="Google Shape;1155;p42"/>
          <p:cNvSpPr txBox="1"/>
          <p:nvPr>
            <p:ph idx="2" type="title"/>
          </p:nvPr>
        </p:nvSpPr>
        <p:spPr>
          <a:xfrm>
            <a:off x="3925875" y="1607961"/>
            <a:ext cx="1268400" cy="94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156" name="Google Shape;1156;p42"/>
          <p:cNvSpPr/>
          <p:nvPr/>
        </p:nvSpPr>
        <p:spPr>
          <a:xfrm>
            <a:off x="4251067" y="3442792"/>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3"/>
          <p:cNvSpPr txBox="1"/>
          <p:nvPr>
            <p:ph type="title"/>
          </p:nvPr>
        </p:nvSpPr>
        <p:spPr>
          <a:xfrm>
            <a:off x="532350" y="246108"/>
            <a:ext cx="8042100" cy="572700"/>
          </a:xfrm>
          <a:prstGeom prst="rect">
            <a:avLst/>
          </a:prstGeom>
        </p:spPr>
        <p:txBody>
          <a:bodyPr anchorCtr="0" anchor="t" bIns="91425" lIns="91425" spcFirstLastPara="1" rIns="91425" wrap="square" tIns="91425">
            <a:noAutofit/>
          </a:bodyPr>
          <a:lstStyle/>
          <a:p>
            <a:pPr indent="-355600" lvl="0" marL="457200" rtl="0" algn="ctr">
              <a:spcBef>
                <a:spcPts val="0"/>
              </a:spcBef>
              <a:spcAft>
                <a:spcPts val="0"/>
              </a:spcAft>
              <a:buSzPts val="2000"/>
              <a:buAutoNum type="arabicPeriod"/>
            </a:pPr>
            <a:r>
              <a:rPr lang="en" sz="2000"/>
              <a:t>Which top 5 hives have queens in their prime age 18 months but are underperforming compared to other hives with similar queen ages?</a:t>
            </a:r>
            <a:endParaRPr sz="2000"/>
          </a:p>
        </p:txBody>
      </p:sp>
      <p:sp>
        <p:nvSpPr>
          <p:cNvPr id="1162" name="Google Shape;1162;p43"/>
          <p:cNvSpPr txBox="1"/>
          <p:nvPr>
            <p:ph idx="1" type="body"/>
          </p:nvPr>
        </p:nvSpPr>
        <p:spPr>
          <a:xfrm>
            <a:off x="361600" y="1356871"/>
            <a:ext cx="43935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hive_id as hive, queen_age, (select sum(quantity_kg) from honey_harvests where hive_id = h.hive_id) as total_harvest</a:t>
            </a:r>
            <a:endParaRPr/>
          </a:p>
          <a:p>
            <a:pPr indent="0" lvl="0" marL="0" rtl="0" algn="l">
              <a:spcBef>
                <a:spcPts val="0"/>
              </a:spcBef>
              <a:spcAft>
                <a:spcPts val="0"/>
              </a:spcAft>
              <a:buNone/>
            </a:pPr>
            <a:r>
              <a:rPr lang="en"/>
              <a:t>from hive h</a:t>
            </a:r>
            <a:endParaRPr/>
          </a:p>
          <a:p>
            <a:pPr indent="0" lvl="0" marL="0" rtl="0" algn="l">
              <a:spcBef>
                <a:spcPts val="0"/>
              </a:spcBef>
              <a:spcAft>
                <a:spcPts val="0"/>
              </a:spcAft>
              <a:buNone/>
            </a:pPr>
            <a:r>
              <a:rPr lang="en"/>
              <a:t>where queen_age = 18</a:t>
            </a:r>
            <a:endParaRPr/>
          </a:p>
          <a:p>
            <a:pPr indent="0" lvl="0" marL="0" rtl="0" algn="l">
              <a:spcBef>
                <a:spcPts val="0"/>
              </a:spcBef>
              <a:spcAft>
                <a:spcPts val="0"/>
              </a:spcAft>
              <a:buNone/>
            </a:pPr>
            <a:r>
              <a:rPr lang="en"/>
              <a:t>AND </a:t>
            </a:r>
            <a:endParaRPr/>
          </a:p>
          <a:p>
            <a:pPr indent="0" lvl="0" marL="0" rtl="0" algn="l">
              <a:spcBef>
                <a:spcPts val="0"/>
              </a:spcBef>
              <a:spcAft>
                <a:spcPts val="0"/>
              </a:spcAft>
              <a:buNone/>
            </a:pPr>
            <a:r>
              <a:rPr lang="en"/>
              <a:t>(select sum(quantity_kg) from honey_harvests where h.hive_id = hive_id) &lt;</a:t>
            </a:r>
            <a:endParaRPr/>
          </a:p>
          <a:p>
            <a:pPr indent="0" lvl="0" marL="0" rtl="0" algn="l">
              <a:spcBef>
                <a:spcPts val="0"/>
              </a:spcBef>
              <a:spcAft>
                <a:spcPts val="0"/>
              </a:spcAft>
              <a:buNone/>
            </a:pPr>
            <a:r>
              <a:rPr lang="en"/>
              <a:t>    (SELECT AVG(harvest_total) </a:t>
            </a:r>
            <a:endParaRPr/>
          </a:p>
          <a:p>
            <a:pPr indent="0" lvl="0" marL="0" rtl="0" algn="l">
              <a:spcBef>
                <a:spcPts val="0"/>
              </a:spcBef>
              <a:spcAft>
                <a:spcPts val="0"/>
              </a:spcAft>
              <a:buNone/>
            </a:pPr>
            <a:r>
              <a:rPr lang="en"/>
              <a:t>     FROM (SELECT SUM(quantity_kg) as harvest_total </a:t>
            </a:r>
            <a:endParaRPr/>
          </a:p>
          <a:p>
            <a:pPr indent="0" lvl="0" marL="0" rtl="0" algn="l">
              <a:spcBef>
                <a:spcPts val="0"/>
              </a:spcBef>
              <a:spcAft>
                <a:spcPts val="0"/>
              </a:spcAft>
              <a:buNone/>
            </a:pPr>
            <a:r>
              <a:rPr lang="en"/>
              <a:t>           FROM honey_harvests hh2 </a:t>
            </a:r>
            <a:endParaRPr/>
          </a:p>
          <a:p>
            <a:pPr indent="0" lvl="0" marL="0" rtl="0" algn="l">
              <a:spcBef>
                <a:spcPts val="0"/>
              </a:spcBef>
              <a:spcAft>
                <a:spcPts val="0"/>
              </a:spcAft>
              <a:buNone/>
            </a:pPr>
            <a:r>
              <a:rPr lang="en"/>
              <a:t>           INNER JOIN hive h2 ON hh2.hive_id = h2.hive_id </a:t>
            </a:r>
            <a:endParaRPr/>
          </a:p>
          <a:p>
            <a:pPr indent="0" lvl="0" marL="0" rtl="0" algn="l">
              <a:spcBef>
                <a:spcPts val="0"/>
              </a:spcBef>
              <a:spcAft>
                <a:spcPts val="0"/>
              </a:spcAft>
              <a:buNone/>
            </a:pPr>
            <a:r>
              <a:rPr lang="en"/>
              <a:t>           WHERE h2.queen_age = 18 </a:t>
            </a:r>
            <a:endParaRPr/>
          </a:p>
          <a:p>
            <a:pPr indent="0" lvl="0" marL="0" rtl="0" algn="l">
              <a:spcBef>
                <a:spcPts val="0"/>
              </a:spcBef>
              <a:spcAft>
                <a:spcPts val="0"/>
              </a:spcAft>
              <a:buNone/>
            </a:pPr>
            <a:r>
              <a:rPr lang="en"/>
              <a:t>           GROUP BY h2.hive_id) as prime_age_harvests)</a:t>
            </a:r>
            <a:endParaRPr/>
          </a:p>
          <a:p>
            <a:pPr indent="0" lvl="0" marL="0" rtl="0" algn="l">
              <a:spcBef>
                <a:spcPts val="0"/>
              </a:spcBef>
              <a:spcAft>
                <a:spcPts val="0"/>
              </a:spcAft>
              <a:buNone/>
            </a:pPr>
            <a:r>
              <a:rPr lang="en"/>
              <a:t>ORDER BY total_harvest ASC;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63" name="Google Shape;1163;p43"/>
          <p:cNvSpPr txBox="1"/>
          <p:nvPr>
            <p:ph idx="4294967295" type="subTitle"/>
          </p:nvPr>
        </p:nvSpPr>
        <p:spPr>
          <a:xfrm>
            <a:off x="1391250" y="4640011"/>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8 rows</a:t>
            </a:r>
            <a:endParaRPr/>
          </a:p>
        </p:txBody>
      </p:sp>
      <p:pic>
        <p:nvPicPr>
          <p:cNvPr id="1164" name="Google Shape;1164;p43"/>
          <p:cNvPicPr preferRelativeResize="0"/>
          <p:nvPr/>
        </p:nvPicPr>
        <p:blipFill>
          <a:blip r:embed="rId3">
            <a:alphaModFix/>
          </a:blip>
          <a:stretch>
            <a:fillRect/>
          </a:stretch>
        </p:blipFill>
        <p:spPr>
          <a:xfrm>
            <a:off x="5985750" y="1563888"/>
            <a:ext cx="2588700" cy="20157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44"/>
          <p:cNvSpPr txBox="1"/>
          <p:nvPr>
            <p:ph type="title"/>
          </p:nvPr>
        </p:nvSpPr>
        <p:spPr>
          <a:xfrm>
            <a:off x="1307250" y="246100"/>
            <a:ext cx="6529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2. Which beekeepers have hives that harvested more than 35 kg of honey in a single harvest?</a:t>
            </a:r>
            <a:endParaRPr sz="2000"/>
          </a:p>
        </p:txBody>
      </p:sp>
      <p:sp>
        <p:nvSpPr>
          <p:cNvPr id="1170" name="Google Shape;1170;p44"/>
          <p:cNvSpPr txBox="1"/>
          <p:nvPr>
            <p:ph idx="1" type="body"/>
          </p:nvPr>
        </p:nvSpPr>
        <p:spPr>
          <a:xfrm>
            <a:off x="645775" y="1590296"/>
            <a:ext cx="43935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distinct name from beekeeper</a:t>
            </a:r>
            <a:endParaRPr/>
          </a:p>
          <a:p>
            <a:pPr indent="0" lvl="0" marL="0" rtl="0" algn="l">
              <a:spcBef>
                <a:spcPts val="0"/>
              </a:spcBef>
              <a:spcAft>
                <a:spcPts val="0"/>
              </a:spcAft>
              <a:buNone/>
            </a:pPr>
            <a:r>
              <a:rPr lang="en"/>
              <a:t>where beekeeper_id in </a:t>
            </a:r>
            <a:endParaRPr/>
          </a:p>
          <a:p>
            <a:pPr indent="0" lvl="0" marL="0" rtl="0" algn="l">
              <a:spcBef>
                <a:spcPts val="0"/>
              </a:spcBef>
              <a:spcAft>
                <a:spcPts val="0"/>
              </a:spcAft>
              <a:buNone/>
            </a:pPr>
            <a:r>
              <a:rPr lang="en"/>
              <a:t>(select beekeeper_id from apiaries where apiary_id in </a:t>
            </a:r>
            <a:endParaRPr/>
          </a:p>
          <a:p>
            <a:pPr indent="0" lvl="0" marL="0" rtl="0" algn="l">
              <a:spcBef>
                <a:spcPts val="0"/>
              </a:spcBef>
              <a:spcAft>
                <a:spcPts val="0"/>
              </a:spcAft>
              <a:buNone/>
            </a:pPr>
            <a:r>
              <a:rPr lang="en"/>
              <a:t>(select apiary_id from hive where hive_id in </a:t>
            </a:r>
            <a:endParaRPr/>
          </a:p>
          <a:p>
            <a:pPr indent="0" lvl="0" marL="0" rtl="0" algn="l">
              <a:spcBef>
                <a:spcPts val="0"/>
              </a:spcBef>
              <a:spcAft>
                <a:spcPts val="0"/>
              </a:spcAft>
              <a:buNone/>
            </a:pPr>
            <a:r>
              <a:rPr lang="en"/>
              <a:t>(select hive_id from honey_harvests where quantity_kg &gt; 35)));</a:t>
            </a:r>
            <a:endParaRPr/>
          </a:p>
        </p:txBody>
      </p:sp>
      <p:sp>
        <p:nvSpPr>
          <p:cNvPr id="1171" name="Google Shape;1171;p44"/>
          <p:cNvSpPr txBox="1"/>
          <p:nvPr>
            <p:ph idx="4294967295" type="subTitle"/>
          </p:nvPr>
        </p:nvSpPr>
        <p:spPr>
          <a:xfrm>
            <a:off x="1391250" y="4640011"/>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10 rows</a:t>
            </a:r>
            <a:endParaRPr/>
          </a:p>
        </p:txBody>
      </p:sp>
      <p:pic>
        <p:nvPicPr>
          <p:cNvPr id="1172" name="Google Shape;1172;p44"/>
          <p:cNvPicPr preferRelativeResize="0"/>
          <p:nvPr/>
        </p:nvPicPr>
        <p:blipFill>
          <a:blip r:embed="rId3">
            <a:alphaModFix/>
          </a:blip>
          <a:stretch>
            <a:fillRect/>
          </a:stretch>
        </p:blipFill>
        <p:spPr>
          <a:xfrm>
            <a:off x="6709275" y="1419225"/>
            <a:ext cx="1257300" cy="23050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6" name="Shape 1176"/>
        <p:cNvGrpSpPr/>
        <p:nvPr/>
      </p:nvGrpSpPr>
      <p:grpSpPr>
        <a:xfrm>
          <a:off x="0" y="0"/>
          <a:ext cx="0" cy="0"/>
          <a:chOff x="0" y="0"/>
          <a:chExt cx="0" cy="0"/>
        </a:xfrm>
      </p:grpSpPr>
      <p:sp>
        <p:nvSpPr>
          <p:cNvPr id="1177" name="Google Shape;1177;p45"/>
          <p:cNvSpPr txBox="1"/>
          <p:nvPr>
            <p:ph type="title"/>
          </p:nvPr>
        </p:nvSpPr>
        <p:spPr>
          <a:xfrm>
            <a:off x="532350" y="246108"/>
            <a:ext cx="8042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3. Which top 5 hives have received more expensive treatments than the average cost for hives in their health score range?</a:t>
            </a:r>
            <a:endParaRPr sz="2000"/>
          </a:p>
        </p:txBody>
      </p:sp>
      <p:sp>
        <p:nvSpPr>
          <p:cNvPr id="1178" name="Google Shape;1178;p45"/>
          <p:cNvSpPr txBox="1"/>
          <p:nvPr>
            <p:ph idx="1" type="body"/>
          </p:nvPr>
        </p:nvSpPr>
        <p:spPr>
          <a:xfrm>
            <a:off x="361600" y="1233721"/>
            <a:ext cx="43935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hive_id,(SELECT SUM(cost) FROM seasonal_treatments WHERE hive_id = h.hive_id) as treatment_cost,</a:t>
            </a:r>
            <a:endParaRPr/>
          </a:p>
          <a:p>
            <a:pPr indent="0" lvl="0" marL="0" rtl="0" algn="l">
              <a:spcBef>
                <a:spcPts val="0"/>
              </a:spcBef>
              <a:spcAft>
                <a:spcPts val="0"/>
              </a:spcAft>
              <a:buNone/>
            </a:pPr>
            <a:r>
              <a:rPr lang="en"/>
              <a:t>		(SELECT AVG(health_count) FROM inspections WHERE hive_id = h.hive_id) as health_score</a:t>
            </a:r>
            <a:endParaRPr/>
          </a:p>
          <a:p>
            <a:pPr indent="0" lvl="0" marL="0" rtl="0" algn="l">
              <a:spcBef>
                <a:spcPts val="0"/>
              </a:spcBef>
              <a:spcAft>
                <a:spcPts val="0"/>
              </a:spcAft>
              <a:buNone/>
            </a:pPr>
            <a:r>
              <a:rPr lang="en"/>
              <a:t>FROM hive h</a:t>
            </a:r>
            <a:endParaRPr/>
          </a:p>
          <a:p>
            <a:pPr indent="0" lvl="0" marL="0" rtl="0" algn="l">
              <a:spcBef>
                <a:spcPts val="0"/>
              </a:spcBef>
              <a:spcAft>
                <a:spcPts val="0"/>
              </a:spcAft>
              <a:buNone/>
            </a:pPr>
            <a:r>
              <a:rPr lang="en"/>
              <a:t>WHERE (SELECT SUM(cost) FROM seasonal_treatments WHERE hive_id = h.hive_id) &gt; </a:t>
            </a:r>
            <a:endParaRPr/>
          </a:p>
          <a:p>
            <a:pPr indent="0" lvl="0" marL="0" rtl="0" algn="l">
              <a:spcBef>
                <a:spcPts val="0"/>
              </a:spcBef>
              <a:spcAft>
                <a:spcPts val="0"/>
              </a:spcAft>
              <a:buNone/>
            </a:pPr>
            <a:r>
              <a:rPr lang="en"/>
              <a:t>	  (SELECT AVG(cost) FROM seasonal_treatments) </a:t>
            </a:r>
            <a:endParaRPr/>
          </a:p>
          <a:p>
            <a:pPr indent="0" lvl="0" marL="0" rtl="0" algn="l">
              <a:spcBef>
                <a:spcPts val="0"/>
              </a:spcBef>
              <a:spcAft>
                <a:spcPts val="0"/>
              </a:spcAft>
              <a:buNone/>
            </a:pPr>
            <a:r>
              <a:rPr lang="en"/>
              <a:t>      AND </a:t>
            </a:r>
            <a:endParaRPr/>
          </a:p>
          <a:p>
            <a:pPr indent="0" lvl="0" marL="0" rtl="0" algn="l">
              <a:spcBef>
                <a:spcPts val="0"/>
              </a:spcBef>
              <a:spcAft>
                <a:spcPts val="0"/>
              </a:spcAft>
              <a:buNone/>
            </a:pPr>
            <a:r>
              <a:rPr lang="en"/>
              <a:t>      (SELECT COUNT(*) FROM inspections WHERE hive_id = h.hive_id) &gt; 1</a:t>
            </a:r>
            <a:endParaRPr/>
          </a:p>
          <a:p>
            <a:pPr indent="0" lvl="0" marL="0" rtl="0" algn="l">
              <a:spcBef>
                <a:spcPts val="0"/>
              </a:spcBef>
              <a:spcAft>
                <a:spcPts val="0"/>
              </a:spcAft>
              <a:buNone/>
            </a:pPr>
            <a:r>
              <a:rPr lang="en"/>
              <a:t>ORDER BY treatment_cost DESC</a:t>
            </a:r>
            <a:endParaRPr/>
          </a:p>
          <a:p>
            <a:pPr indent="0" lvl="0" marL="0" rtl="0" algn="l">
              <a:spcBef>
                <a:spcPts val="0"/>
              </a:spcBef>
              <a:spcAft>
                <a:spcPts val="0"/>
              </a:spcAft>
              <a:buNone/>
            </a:pPr>
            <a:r>
              <a:rPr lang="en"/>
              <a:t>LIMIT 5;</a:t>
            </a:r>
            <a:endParaRPr/>
          </a:p>
          <a:p>
            <a:pPr indent="0" lvl="0" marL="0" rtl="0" algn="l">
              <a:spcBef>
                <a:spcPts val="0"/>
              </a:spcBef>
              <a:spcAft>
                <a:spcPts val="0"/>
              </a:spcAft>
              <a:buNone/>
            </a:pPr>
            <a:r>
              <a:t/>
            </a:r>
            <a:endParaRPr/>
          </a:p>
        </p:txBody>
      </p:sp>
      <p:sp>
        <p:nvSpPr>
          <p:cNvPr id="1179" name="Google Shape;1179;p45"/>
          <p:cNvSpPr txBox="1"/>
          <p:nvPr>
            <p:ph idx="4294967295" type="subTitle"/>
          </p:nvPr>
        </p:nvSpPr>
        <p:spPr>
          <a:xfrm>
            <a:off x="1391250" y="4640011"/>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 rows</a:t>
            </a:r>
            <a:endParaRPr/>
          </a:p>
        </p:txBody>
      </p:sp>
      <p:pic>
        <p:nvPicPr>
          <p:cNvPr id="1180" name="Google Shape;1180;p45"/>
          <p:cNvPicPr preferRelativeResize="0"/>
          <p:nvPr/>
        </p:nvPicPr>
        <p:blipFill>
          <a:blip r:embed="rId3">
            <a:alphaModFix/>
          </a:blip>
          <a:stretch>
            <a:fillRect/>
          </a:stretch>
        </p:blipFill>
        <p:spPr>
          <a:xfrm>
            <a:off x="5114000" y="1755050"/>
            <a:ext cx="3413075" cy="1633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46"/>
          <p:cNvSpPr txBox="1"/>
          <p:nvPr>
            <p:ph type="title"/>
          </p:nvPr>
        </p:nvSpPr>
        <p:spPr>
          <a:xfrm>
            <a:off x="532350" y="246108"/>
            <a:ext cx="8042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4. Which beekeepers have an apiary where all hives' latest inspections show mite_count below 3?</a:t>
            </a:r>
            <a:endParaRPr sz="2000"/>
          </a:p>
        </p:txBody>
      </p:sp>
      <p:sp>
        <p:nvSpPr>
          <p:cNvPr id="1186" name="Google Shape;1186;p46"/>
          <p:cNvSpPr txBox="1"/>
          <p:nvPr>
            <p:ph idx="1" type="body"/>
          </p:nvPr>
        </p:nvSpPr>
        <p:spPr>
          <a:xfrm>
            <a:off x="361600" y="1233721"/>
            <a:ext cx="43935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DISTINCT b.name as beekeepers</a:t>
            </a:r>
            <a:endParaRPr/>
          </a:p>
          <a:p>
            <a:pPr indent="0" lvl="0" marL="0" rtl="0" algn="l">
              <a:spcBef>
                <a:spcPts val="0"/>
              </a:spcBef>
              <a:spcAft>
                <a:spcPts val="0"/>
              </a:spcAft>
              <a:buNone/>
            </a:pPr>
            <a:r>
              <a:rPr lang="en"/>
              <a:t>FROM beekeeper b</a:t>
            </a:r>
            <a:endParaRPr/>
          </a:p>
          <a:p>
            <a:pPr indent="0" lvl="0" marL="0" rtl="0" algn="l">
              <a:spcBef>
                <a:spcPts val="0"/>
              </a:spcBef>
              <a:spcAft>
                <a:spcPts val="0"/>
              </a:spcAft>
              <a:buNone/>
            </a:pPr>
            <a:r>
              <a:rPr lang="en"/>
              <a:t>INNER JOIN apiaries a ON b.beekeeper_id = a.beekeeper_id</a:t>
            </a:r>
            <a:endParaRPr/>
          </a:p>
          <a:p>
            <a:pPr indent="0" lvl="0" marL="0" rtl="0" algn="l">
              <a:spcBef>
                <a:spcPts val="0"/>
              </a:spcBef>
              <a:spcAft>
                <a:spcPts val="0"/>
              </a:spcAft>
              <a:buNone/>
            </a:pPr>
            <a:r>
              <a:rPr lang="en"/>
              <a:t>WHERE a.apiary_id NOT IN (</a:t>
            </a:r>
            <a:endParaRPr/>
          </a:p>
          <a:p>
            <a:pPr indent="0" lvl="0" marL="0" rtl="0" algn="l">
              <a:spcBef>
                <a:spcPts val="0"/>
              </a:spcBef>
              <a:spcAft>
                <a:spcPts val="0"/>
              </a:spcAft>
              <a:buNone/>
            </a:pPr>
            <a:r>
              <a:rPr lang="en"/>
              <a:t>    SELECT a2.apiary_id</a:t>
            </a:r>
            <a:endParaRPr/>
          </a:p>
          <a:p>
            <a:pPr indent="0" lvl="0" marL="0" rtl="0" algn="l">
              <a:spcBef>
                <a:spcPts val="0"/>
              </a:spcBef>
              <a:spcAft>
                <a:spcPts val="0"/>
              </a:spcAft>
              <a:buNone/>
            </a:pPr>
            <a:r>
              <a:rPr lang="en"/>
              <a:t>    FROM apiaries a2</a:t>
            </a:r>
            <a:endParaRPr/>
          </a:p>
          <a:p>
            <a:pPr indent="0" lvl="0" marL="0" rtl="0" algn="l">
              <a:spcBef>
                <a:spcPts val="0"/>
              </a:spcBef>
              <a:spcAft>
                <a:spcPts val="0"/>
              </a:spcAft>
              <a:buNone/>
            </a:pPr>
            <a:r>
              <a:rPr lang="en"/>
              <a:t>    INNER JOIN hive h ON a2.apiary_id = h.apiary_id</a:t>
            </a:r>
            <a:endParaRPr/>
          </a:p>
          <a:p>
            <a:pPr indent="0" lvl="0" marL="0" rtl="0" algn="l">
              <a:spcBef>
                <a:spcPts val="0"/>
              </a:spcBef>
              <a:spcAft>
                <a:spcPts val="0"/>
              </a:spcAft>
              <a:buNone/>
            </a:pPr>
            <a:r>
              <a:rPr lang="en"/>
              <a:t>    WHERE h.hive_id IN (</a:t>
            </a:r>
            <a:endParaRPr/>
          </a:p>
          <a:p>
            <a:pPr indent="0" lvl="0" marL="0" rtl="0" algn="l">
              <a:spcBef>
                <a:spcPts val="0"/>
              </a:spcBef>
              <a:spcAft>
                <a:spcPts val="0"/>
              </a:spcAft>
              <a:buNone/>
            </a:pPr>
            <a:r>
              <a:rPr lang="en"/>
              <a:t>        SELECT hive_id</a:t>
            </a:r>
            <a:endParaRPr/>
          </a:p>
          <a:p>
            <a:pPr indent="0" lvl="0" marL="0" rtl="0" algn="l">
              <a:spcBef>
                <a:spcPts val="0"/>
              </a:spcBef>
              <a:spcAft>
                <a:spcPts val="0"/>
              </a:spcAft>
              <a:buNone/>
            </a:pPr>
            <a:r>
              <a:rPr lang="en"/>
              <a:t>        FROM inspections </a:t>
            </a:r>
            <a:endParaRPr/>
          </a:p>
          <a:p>
            <a:pPr indent="0" lvl="0" marL="0" rtl="0" algn="l">
              <a:spcBef>
                <a:spcPts val="0"/>
              </a:spcBef>
              <a:spcAft>
                <a:spcPts val="0"/>
              </a:spcAft>
              <a:buNone/>
            </a:pPr>
            <a:r>
              <a:rPr lang="en"/>
              <a:t>        WHERE mite_count &gt;= 3 )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
        <p:nvSpPr>
          <p:cNvPr id="1187" name="Google Shape;1187;p46"/>
          <p:cNvSpPr txBox="1"/>
          <p:nvPr>
            <p:ph idx="4294967295" type="subTitle"/>
          </p:nvPr>
        </p:nvSpPr>
        <p:spPr>
          <a:xfrm>
            <a:off x="1391250" y="4640011"/>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6 rows</a:t>
            </a:r>
            <a:endParaRPr/>
          </a:p>
        </p:txBody>
      </p:sp>
      <p:pic>
        <p:nvPicPr>
          <p:cNvPr id="1188" name="Google Shape;1188;p46"/>
          <p:cNvPicPr preferRelativeResize="0"/>
          <p:nvPr/>
        </p:nvPicPr>
        <p:blipFill>
          <a:blip r:embed="rId3">
            <a:alphaModFix/>
          </a:blip>
          <a:stretch>
            <a:fillRect/>
          </a:stretch>
        </p:blipFill>
        <p:spPr>
          <a:xfrm>
            <a:off x="6385200" y="1533885"/>
            <a:ext cx="1431996" cy="2075738"/>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2" name="Shape 1192"/>
        <p:cNvGrpSpPr/>
        <p:nvPr/>
      </p:nvGrpSpPr>
      <p:grpSpPr>
        <a:xfrm>
          <a:off x="0" y="0"/>
          <a:ext cx="0" cy="0"/>
          <a:chOff x="0" y="0"/>
          <a:chExt cx="0" cy="0"/>
        </a:xfrm>
      </p:grpSpPr>
      <p:sp>
        <p:nvSpPr>
          <p:cNvPr id="1193" name="Google Shape;1193;p47"/>
          <p:cNvSpPr txBox="1"/>
          <p:nvPr>
            <p:ph type="title"/>
          </p:nvPr>
        </p:nvSpPr>
        <p:spPr>
          <a:xfrm>
            <a:off x="1673100" y="2516275"/>
            <a:ext cx="5797800" cy="6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DM Sans"/>
                <a:ea typeface="DM Sans"/>
                <a:cs typeface="DM Sans"/>
                <a:sym typeface="DM Sans"/>
              </a:rPr>
              <a:t>JOINS</a:t>
            </a:r>
            <a:endParaRPr b="1">
              <a:latin typeface="DM Sans"/>
              <a:ea typeface="DM Sans"/>
              <a:cs typeface="DM Sans"/>
              <a:sym typeface="DM Sans"/>
            </a:endParaRPr>
          </a:p>
        </p:txBody>
      </p:sp>
      <p:sp>
        <p:nvSpPr>
          <p:cNvPr id="1194" name="Google Shape;1194;p47"/>
          <p:cNvSpPr txBox="1"/>
          <p:nvPr>
            <p:ph idx="2" type="title"/>
          </p:nvPr>
        </p:nvSpPr>
        <p:spPr>
          <a:xfrm>
            <a:off x="3925875" y="1570072"/>
            <a:ext cx="1268400" cy="94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195" name="Google Shape;1195;p47"/>
          <p:cNvSpPr/>
          <p:nvPr/>
        </p:nvSpPr>
        <p:spPr>
          <a:xfrm>
            <a:off x="4251067" y="3442792"/>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9" name="Shape 1199"/>
        <p:cNvGrpSpPr/>
        <p:nvPr/>
      </p:nvGrpSpPr>
      <p:grpSpPr>
        <a:xfrm>
          <a:off x="0" y="0"/>
          <a:ext cx="0" cy="0"/>
          <a:chOff x="0" y="0"/>
          <a:chExt cx="0" cy="0"/>
        </a:xfrm>
      </p:grpSpPr>
      <p:sp>
        <p:nvSpPr>
          <p:cNvPr id="1200" name="Google Shape;1200;p48"/>
          <p:cNvSpPr txBox="1"/>
          <p:nvPr>
            <p:ph type="title"/>
          </p:nvPr>
        </p:nvSpPr>
        <p:spPr>
          <a:xfrm>
            <a:off x="532350" y="246108"/>
            <a:ext cx="8042100" cy="572700"/>
          </a:xfrm>
          <a:prstGeom prst="rect">
            <a:avLst/>
          </a:prstGeom>
        </p:spPr>
        <p:txBody>
          <a:bodyPr anchorCtr="0" anchor="t" bIns="91425" lIns="91425" spcFirstLastPara="1" rIns="91425" wrap="square" tIns="91425">
            <a:noAutofit/>
          </a:bodyPr>
          <a:lstStyle/>
          <a:p>
            <a:pPr indent="-355600" lvl="0" marL="457200" rtl="0" algn="ctr">
              <a:spcBef>
                <a:spcPts val="0"/>
              </a:spcBef>
              <a:spcAft>
                <a:spcPts val="0"/>
              </a:spcAft>
              <a:buSzPts val="2000"/>
              <a:buAutoNum type="arabicPeriod"/>
            </a:pPr>
            <a:r>
              <a:rPr lang="en" sz="2000"/>
              <a:t>Which 5 hives had the lowest health scores between July 2023-2024, and which inspectors identified these issues?</a:t>
            </a:r>
            <a:endParaRPr sz="2000"/>
          </a:p>
        </p:txBody>
      </p:sp>
      <p:sp>
        <p:nvSpPr>
          <p:cNvPr id="1201" name="Google Shape;1201;p48"/>
          <p:cNvSpPr txBox="1"/>
          <p:nvPr>
            <p:ph idx="1" type="body"/>
          </p:nvPr>
        </p:nvSpPr>
        <p:spPr>
          <a:xfrm>
            <a:off x="361600" y="1356871"/>
            <a:ext cx="43935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h.hive_id as hive, inrs.name as inspector, ins.health_count as health_score</a:t>
            </a:r>
            <a:endParaRPr/>
          </a:p>
          <a:p>
            <a:pPr indent="0" lvl="0" marL="0" rtl="0" algn="l">
              <a:spcBef>
                <a:spcPts val="0"/>
              </a:spcBef>
              <a:spcAft>
                <a:spcPts val="0"/>
              </a:spcAft>
              <a:buNone/>
            </a:pPr>
            <a:r>
              <a:rPr lang="en"/>
              <a:t>from hive h</a:t>
            </a:r>
            <a:endParaRPr/>
          </a:p>
          <a:p>
            <a:pPr indent="0" lvl="0" marL="0" rtl="0" algn="l">
              <a:spcBef>
                <a:spcPts val="0"/>
              </a:spcBef>
              <a:spcAft>
                <a:spcPts val="0"/>
              </a:spcAft>
              <a:buNone/>
            </a:pPr>
            <a:r>
              <a:rPr lang="en"/>
              <a:t>inner join inspections ins on h.hive_id = ins.hive_id</a:t>
            </a:r>
            <a:endParaRPr/>
          </a:p>
          <a:p>
            <a:pPr indent="0" lvl="0" marL="0" rtl="0" algn="l">
              <a:spcBef>
                <a:spcPts val="0"/>
              </a:spcBef>
              <a:spcAft>
                <a:spcPts val="0"/>
              </a:spcAft>
              <a:buNone/>
            </a:pPr>
            <a:r>
              <a:rPr lang="en"/>
              <a:t>inner join inspectors inrs on ins.inspector_id = inrs.inspector_id</a:t>
            </a:r>
            <a:endParaRPr/>
          </a:p>
          <a:p>
            <a:pPr indent="0" lvl="0" marL="0" rtl="0" algn="l">
              <a:spcBef>
                <a:spcPts val="0"/>
              </a:spcBef>
              <a:spcAft>
                <a:spcPts val="0"/>
              </a:spcAft>
              <a:buNone/>
            </a:pPr>
            <a:r>
              <a:rPr lang="en"/>
              <a:t>where ins.inspection_date between '2023-07-01' and '2024-07-31'</a:t>
            </a:r>
            <a:endParaRPr/>
          </a:p>
          <a:p>
            <a:pPr indent="0" lvl="0" marL="0" rtl="0" algn="l">
              <a:spcBef>
                <a:spcPts val="0"/>
              </a:spcBef>
              <a:spcAft>
                <a:spcPts val="0"/>
              </a:spcAft>
              <a:buNone/>
            </a:pPr>
            <a:r>
              <a:rPr lang="en"/>
              <a:t>order by ins.health_count, h.hive_id limit 5;</a:t>
            </a:r>
            <a:endParaRPr/>
          </a:p>
          <a:p>
            <a:pPr indent="0" lvl="0" marL="0" rtl="0" algn="l">
              <a:spcBef>
                <a:spcPts val="0"/>
              </a:spcBef>
              <a:spcAft>
                <a:spcPts val="0"/>
              </a:spcAft>
              <a:buNone/>
            </a:pPr>
            <a:r>
              <a:t/>
            </a:r>
            <a:endParaRPr/>
          </a:p>
        </p:txBody>
      </p:sp>
      <p:sp>
        <p:nvSpPr>
          <p:cNvPr id="1202" name="Google Shape;1202;p48"/>
          <p:cNvSpPr txBox="1"/>
          <p:nvPr>
            <p:ph idx="4294967295" type="subTitle"/>
          </p:nvPr>
        </p:nvSpPr>
        <p:spPr>
          <a:xfrm>
            <a:off x="1391250" y="4640011"/>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 rows</a:t>
            </a:r>
            <a:endParaRPr/>
          </a:p>
        </p:txBody>
      </p:sp>
      <p:pic>
        <p:nvPicPr>
          <p:cNvPr id="1203" name="Google Shape;1203;p48"/>
          <p:cNvPicPr preferRelativeResize="0"/>
          <p:nvPr/>
        </p:nvPicPr>
        <p:blipFill>
          <a:blip r:embed="rId3">
            <a:alphaModFix/>
          </a:blip>
          <a:stretch>
            <a:fillRect/>
          </a:stretch>
        </p:blipFill>
        <p:spPr>
          <a:xfrm>
            <a:off x="5236403" y="1903988"/>
            <a:ext cx="3338050" cy="165082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49"/>
          <p:cNvSpPr txBox="1"/>
          <p:nvPr>
            <p:ph type="title"/>
          </p:nvPr>
        </p:nvSpPr>
        <p:spPr>
          <a:xfrm>
            <a:off x="532350" y="246108"/>
            <a:ext cx="80421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2000"/>
              <a:t>2. Show apiaries created in 2024, with their beekeeper, location, number of hives, and most common hive type.</a:t>
            </a:r>
            <a:endParaRPr sz="2000"/>
          </a:p>
        </p:txBody>
      </p:sp>
      <p:sp>
        <p:nvSpPr>
          <p:cNvPr id="1209" name="Google Shape;1209;p49"/>
          <p:cNvSpPr txBox="1"/>
          <p:nvPr>
            <p:ph idx="1" type="body"/>
          </p:nvPr>
        </p:nvSpPr>
        <p:spPr>
          <a:xfrm>
            <a:off x="361600" y="1176900"/>
            <a:ext cx="43008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distinct(a.apiary_id) as apiary, b.name as beekeeper, a.location, count(h.hive_id) as number_of_hives, </a:t>
            </a:r>
            <a:endParaRPr/>
          </a:p>
          <a:p>
            <a:pPr indent="0" lvl="0" marL="0" rtl="0" algn="l">
              <a:spcBef>
                <a:spcPts val="0"/>
              </a:spcBef>
              <a:spcAft>
                <a:spcPts val="0"/>
              </a:spcAft>
              <a:buNone/>
            </a:pPr>
            <a:r>
              <a:rPr lang="en"/>
              <a:t>(select h.hive_type from hive h where h.apiary_id = a.apiary_id </a:t>
            </a:r>
            <a:endParaRPr/>
          </a:p>
          <a:p>
            <a:pPr indent="0" lvl="0" marL="0" rtl="0" algn="l">
              <a:spcBef>
                <a:spcPts val="0"/>
              </a:spcBef>
              <a:spcAft>
                <a:spcPts val="0"/>
              </a:spcAft>
              <a:buNone/>
            </a:pPr>
            <a:r>
              <a:rPr lang="en"/>
              <a:t>group by hive_type </a:t>
            </a:r>
            <a:endParaRPr/>
          </a:p>
          <a:p>
            <a:pPr indent="0" lvl="0" marL="0" rtl="0" algn="l">
              <a:spcBef>
                <a:spcPts val="0"/>
              </a:spcBef>
              <a:spcAft>
                <a:spcPts val="0"/>
              </a:spcAft>
              <a:buNone/>
            </a:pPr>
            <a:r>
              <a:rPr lang="en"/>
              <a:t>order by count(*) desc limit 1) as common_hive_type</a:t>
            </a:r>
            <a:endParaRPr/>
          </a:p>
          <a:p>
            <a:pPr indent="0" lvl="0" marL="0" rtl="0" algn="l">
              <a:spcBef>
                <a:spcPts val="0"/>
              </a:spcBef>
              <a:spcAft>
                <a:spcPts val="0"/>
              </a:spcAft>
              <a:buNone/>
            </a:pPr>
            <a:r>
              <a:rPr lang="en"/>
              <a:t>from apiaries a</a:t>
            </a:r>
            <a:endParaRPr/>
          </a:p>
          <a:p>
            <a:pPr indent="0" lvl="0" marL="0" rtl="0" algn="l">
              <a:spcBef>
                <a:spcPts val="0"/>
              </a:spcBef>
              <a:spcAft>
                <a:spcPts val="0"/>
              </a:spcAft>
              <a:buNone/>
            </a:pPr>
            <a:r>
              <a:rPr lang="en"/>
              <a:t>inner join beekeeper b on a.beekeeper_id = b.beekeeper_id</a:t>
            </a:r>
            <a:endParaRPr/>
          </a:p>
          <a:p>
            <a:pPr indent="0" lvl="0" marL="0" rtl="0" algn="l">
              <a:spcBef>
                <a:spcPts val="0"/>
              </a:spcBef>
              <a:spcAft>
                <a:spcPts val="0"/>
              </a:spcAft>
              <a:buNone/>
            </a:pPr>
            <a:r>
              <a:rPr lang="en"/>
              <a:t>left join hive h on a.apiary_id = h.apiary_id</a:t>
            </a:r>
            <a:endParaRPr/>
          </a:p>
          <a:p>
            <a:pPr indent="0" lvl="0" marL="0" rtl="0" algn="l">
              <a:spcBef>
                <a:spcPts val="0"/>
              </a:spcBef>
              <a:spcAft>
                <a:spcPts val="0"/>
              </a:spcAft>
              <a:buNone/>
            </a:pPr>
            <a:r>
              <a:rPr lang="en"/>
              <a:t>where registration_date between '2024-01-01' and '2024-12-31'</a:t>
            </a:r>
            <a:endParaRPr/>
          </a:p>
          <a:p>
            <a:pPr indent="0" lvl="0" marL="0" rtl="0" algn="l">
              <a:spcBef>
                <a:spcPts val="0"/>
              </a:spcBef>
              <a:spcAft>
                <a:spcPts val="0"/>
              </a:spcAft>
              <a:buNone/>
            </a:pPr>
            <a:r>
              <a:rPr lang="en"/>
              <a:t>group by a.apiary_id;</a:t>
            </a:r>
            <a:endParaRPr/>
          </a:p>
        </p:txBody>
      </p:sp>
      <p:sp>
        <p:nvSpPr>
          <p:cNvPr id="1210" name="Google Shape;1210;p49"/>
          <p:cNvSpPr txBox="1"/>
          <p:nvPr>
            <p:ph idx="4294967295" type="subTitle"/>
          </p:nvPr>
        </p:nvSpPr>
        <p:spPr>
          <a:xfrm>
            <a:off x="1391250" y="4640011"/>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 rows</a:t>
            </a:r>
            <a:endParaRPr/>
          </a:p>
        </p:txBody>
      </p:sp>
      <p:pic>
        <p:nvPicPr>
          <p:cNvPr id="1211" name="Google Shape;1211;p49"/>
          <p:cNvPicPr preferRelativeResize="0"/>
          <p:nvPr/>
        </p:nvPicPr>
        <p:blipFill>
          <a:blip r:embed="rId3">
            <a:alphaModFix/>
          </a:blip>
          <a:stretch>
            <a:fillRect/>
          </a:stretch>
        </p:blipFill>
        <p:spPr>
          <a:xfrm>
            <a:off x="4125238" y="2258225"/>
            <a:ext cx="4751761" cy="11968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5" name="Shape 1215"/>
        <p:cNvGrpSpPr/>
        <p:nvPr/>
      </p:nvGrpSpPr>
      <p:grpSpPr>
        <a:xfrm>
          <a:off x="0" y="0"/>
          <a:ext cx="0" cy="0"/>
          <a:chOff x="0" y="0"/>
          <a:chExt cx="0" cy="0"/>
        </a:xfrm>
      </p:grpSpPr>
      <p:sp>
        <p:nvSpPr>
          <p:cNvPr id="1216" name="Google Shape;1216;p50"/>
          <p:cNvSpPr txBox="1"/>
          <p:nvPr>
            <p:ph type="title"/>
          </p:nvPr>
        </p:nvSpPr>
        <p:spPr>
          <a:xfrm>
            <a:off x="125025" y="246100"/>
            <a:ext cx="84495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2000"/>
              <a:t>3</a:t>
            </a:r>
            <a:r>
              <a:rPr lang="en" sz="2000"/>
              <a:t>. </a:t>
            </a:r>
            <a:r>
              <a:rPr lang="en" sz="2000"/>
              <a:t>Which hives received a treatment and inspection in the same month? Show the treatment, treatment date, inspection date, and inspector.</a:t>
            </a:r>
            <a:endParaRPr sz="2000"/>
          </a:p>
        </p:txBody>
      </p:sp>
      <p:sp>
        <p:nvSpPr>
          <p:cNvPr id="1217" name="Google Shape;1217;p50"/>
          <p:cNvSpPr txBox="1"/>
          <p:nvPr>
            <p:ph idx="1" type="body"/>
          </p:nvPr>
        </p:nvSpPr>
        <p:spPr>
          <a:xfrm>
            <a:off x="527017" y="1252325"/>
            <a:ext cx="85083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h.hive_id as hive, s.treatment_type, s.application_date, ins.inspection_date, inrs.name as inspector from hive h</a:t>
            </a:r>
            <a:endParaRPr/>
          </a:p>
          <a:p>
            <a:pPr indent="0" lvl="0" marL="0" rtl="0" algn="l">
              <a:spcBef>
                <a:spcPts val="0"/>
              </a:spcBef>
              <a:spcAft>
                <a:spcPts val="0"/>
              </a:spcAft>
              <a:buNone/>
            </a:pPr>
            <a:r>
              <a:rPr lang="en"/>
              <a:t>inner join seasonal_treatments s on h.hive_id = s.hive_id</a:t>
            </a:r>
            <a:endParaRPr/>
          </a:p>
          <a:p>
            <a:pPr indent="0" lvl="0" marL="0" rtl="0" algn="l">
              <a:spcBef>
                <a:spcPts val="0"/>
              </a:spcBef>
              <a:spcAft>
                <a:spcPts val="0"/>
              </a:spcAft>
              <a:buNone/>
            </a:pPr>
            <a:r>
              <a:rPr lang="en"/>
              <a:t>inner join inspections ins on h.hive_id = ins.hive_id</a:t>
            </a:r>
            <a:endParaRPr/>
          </a:p>
          <a:p>
            <a:pPr indent="0" lvl="0" marL="0" rtl="0" algn="l">
              <a:spcBef>
                <a:spcPts val="0"/>
              </a:spcBef>
              <a:spcAft>
                <a:spcPts val="0"/>
              </a:spcAft>
              <a:buNone/>
            </a:pPr>
            <a:r>
              <a:rPr lang="en"/>
              <a:t>inner join inspectors inrs on ins.inspector_id = inrs.inspector_id</a:t>
            </a:r>
            <a:endParaRPr/>
          </a:p>
          <a:p>
            <a:pPr indent="0" lvl="0" marL="0" rtl="0" algn="l">
              <a:spcBef>
                <a:spcPts val="0"/>
              </a:spcBef>
              <a:spcAft>
                <a:spcPts val="0"/>
              </a:spcAft>
              <a:buNone/>
            </a:pPr>
            <a:r>
              <a:rPr lang="en"/>
              <a:t>where year(ins.inspection_date) = year(s.application_date) </a:t>
            </a:r>
            <a:endParaRPr/>
          </a:p>
          <a:p>
            <a:pPr indent="0" lvl="0" marL="0" rtl="0" algn="l">
              <a:spcBef>
                <a:spcPts val="0"/>
              </a:spcBef>
              <a:spcAft>
                <a:spcPts val="0"/>
              </a:spcAft>
              <a:buNone/>
            </a:pPr>
            <a:r>
              <a:rPr lang="en"/>
              <a:t>and month(ins.inspection_date) = month(s.application_date);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8" name="Google Shape;1218;p50"/>
          <p:cNvSpPr txBox="1"/>
          <p:nvPr>
            <p:ph idx="4294967295" type="subTitle"/>
          </p:nvPr>
        </p:nvSpPr>
        <p:spPr>
          <a:xfrm>
            <a:off x="1391250" y="4640011"/>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7 rows</a:t>
            </a:r>
            <a:endParaRPr/>
          </a:p>
        </p:txBody>
      </p:sp>
      <p:pic>
        <p:nvPicPr>
          <p:cNvPr id="1219" name="Google Shape;1219;p50"/>
          <p:cNvPicPr preferRelativeResize="0"/>
          <p:nvPr/>
        </p:nvPicPr>
        <p:blipFill rotWithShape="1">
          <a:blip r:embed="rId3">
            <a:alphaModFix/>
          </a:blip>
          <a:srcRect b="0" l="0" r="0" t="0"/>
          <a:stretch/>
        </p:blipFill>
        <p:spPr>
          <a:xfrm>
            <a:off x="2071698" y="2912390"/>
            <a:ext cx="5000625" cy="1676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51"/>
          <p:cNvSpPr txBox="1"/>
          <p:nvPr>
            <p:ph type="title"/>
          </p:nvPr>
        </p:nvSpPr>
        <p:spPr>
          <a:xfrm>
            <a:off x="750200" y="246100"/>
            <a:ext cx="7274700" cy="572700"/>
          </a:xfrm>
          <a:prstGeom prst="rect">
            <a:avLst/>
          </a:prstGeom>
        </p:spPr>
        <p:txBody>
          <a:bodyPr anchorCtr="0" anchor="t" bIns="91425" lIns="91425" spcFirstLastPara="1" rIns="91425" wrap="square" tIns="91425">
            <a:noAutofit/>
          </a:bodyPr>
          <a:lstStyle/>
          <a:p>
            <a:pPr indent="0" lvl="0" marL="457200" rtl="0" algn="ctr">
              <a:spcBef>
                <a:spcPts val="0"/>
              </a:spcBef>
              <a:spcAft>
                <a:spcPts val="0"/>
              </a:spcAft>
              <a:buNone/>
            </a:pPr>
            <a:r>
              <a:rPr lang="en" sz="2000"/>
              <a:t>4</a:t>
            </a:r>
            <a:r>
              <a:rPr lang="en" sz="2000"/>
              <a:t>. </a:t>
            </a:r>
            <a:r>
              <a:rPr lang="en" sz="2000"/>
              <a:t>Which hives were installed in the same apiary within 60 days (approx. 2 months) of each other?</a:t>
            </a:r>
            <a:endParaRPr sz="2000"/>
          </a:p>
        </p:txBody>
      </p:sp>
      <p:sp>
        <p:nvSpPr>
          <p:cNvPr id="1225" name="Google Shape;1225;p51"/>
          <p:cNvSpPr txBox="1"/>
          <p:nvPr>
            <p:ph idx="1" type="body"/>
          </p:nvPr>
        </p:nvSpPr>
        <p:spPr>
          <a:xfrm>
            <a:off x="588950" y="1183000"/>
            <a:ext cx="8298000" cy="227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SELECT </a:t>
            </a:r>
            <a:endParaRPr/>
          </a:p>
          <a:p>
            <a:pPr indent="0" lvl="0" marL="0" rtl="0" algn="l">
              <a:spcBef>
                <a:spcPts val="0"/>
              </a:spcBef>
              <a:spcAft>
                <a:spcPts val="0"/>
              </a:spcAft>
              <a:buNone/>
            </a:pPr>
            <a:r>
              <a:rPr lang="en"/>
              <a:t>    h1.hive_id as first_hive, h2.hive_id as second_hive, h1.installation_date as first_install_date, h2.installation_date as second_install_date, </a:t>
            </a:r>
            <a:endParaRPr/>
          </a:p>
          <a:p>
            <a:pPr indent="0" lvl="0" marL="0" rtl="0" algn="l">
              <a:spcBef>
                <a:spcPts val="0"/>
              </a:spcBef>
              <a:spcAft>
                <a:spcPts val="0"/>
              </a:spcAft>
              <a:buNone/>
            </a:pPr>
            <a:r>
              <a:rPr lang="en"/>
              <a:t>    ABS(DATEDIFF(h1.installation_date, h2.installation_date)) as days_apart, h1.apiary_id</a:t>
            </a:r>
            <a:endParaRPr/>
          </a:p>
          <a:p>
            <a:pPr indent="0" lvl="0" marL="0" rtl="0" algn="l">
              <a:spcBef>
                <a:spcPts val="0"/>
              </a:spcBef>
              <a:spcAft>
                <a:spcPts val="0"/>
              </a:spcAft>
              <a:buNone/>
            </a:pPr>
            <a:r>
              <a:rPr lang="en"/>
              <a:t>FROM hive h1</a:t>
            </a:r>
            <a:endParaRPr/>
          </a:p>
          <a:p>
            <a:pPr indent="0" lvl="0" marL="0" rtl="0" algn="l">
              <a:spcBef>
                <a:spcPts val="0"/>
              </a:spcBef>
              <a:spcAft>
                <a:spcPts val="0"/>
              </a:spcAft>
              <a:buNone/>
            </a:pPr>
            <a:r>
              <a:rPr lang="en"/>
              <a:t>INNER JOIN hive h2 ON h1.apiary_id = h2.apiary_id  </a:t>
            </a:r>
            <a:endParaRPr/>
          </a:p>
          <a:p>
            <a:pPr indent="0" lvl="0" marL="0" rtl="0" algn="l">
              <a:spcBef>
                <a:spcPts val="0"/>
              </a:spcBef>
              <a:spcAft>
                <a:spcPts val="0"/>
              </a:spcAft>
              <a:buNone/>
            </a:pPr>
            <a:r>
              <a:rPr lang="en"/>
              <a:t>                   AND h1.hive_id != h2.hive_id    </a:t>
            </a:r>
            <a:endParaRPr/>
          </a:p>
          <a:p>
            <a:pPr indent="0" lvl="0" marL="0" rtl="0" algn="l">
              <a:spcBef>
                <a:spcPts val="0"/>
              </a:spcBef>
              <a:spcAft>
                <a:spcPts val="0"/>
              </a:spcAft>
              <a:buNone/>
            </a:pPr>
            <a:r>
              <a:rPr lang="en"/>
              <a:t>                   AND h1.hive_id &lt; h2.hive_id     </a:t>
            </a:r>
            <a:endParaRPr/>
          </a:p>
          <a:p>
            <a:pPr indent="0" lvl="0" marL="0" rtl="0" algn="l">
              <a:spcBef>
                <a:spcPts val="0"/>
              </a:spcBef>
              <a:spcAft>
                <a:spcPts val="0"/>
              </a:spcAft>
              <a:buNone/>
            </a:pPr>
            <a:r>
              <a:rPr lang="en"/>
              <a:t>WHERE ABS(DATEDIFF(h1.installation_date, h2.installation_date)) &lt;= 60</a:t>
            </a:r>
            <a:endParaRPr/>
          </a:p>
          <a:p>
            <a:pPr indent="0" lvl="0" marL="0" rtl="0" algn="l">
              <a:spcBef>
                <a:spcPts val="0"/>
              </a:spcBef>
              <a:spcAft>
                <a:spcPts val="0"/>
              </a:spcAft>
              <a:buNone/>
            </a:pPr>
            <a:r>
              <a:rPr lang="en"/>
              <a:t>ORDER BY h1.apiary_id, days_apart;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26" name="Google Shape;1226;p51"/>
          <p:cNvSpPr txBox="1"/>
          <p:nvPr>
            <p:ph idx="4294967295" type="subTitle"/>
          </p:nvPr>
        </p:nvSpPr>
        <p:spPr>
          <a:xfrm>
            <a:off x="1391250" y="4640011"/>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 rows</a:t>
            </a:r>
            <a:endParaRPr/>
          </a:p>
        </p:txBody>
      </p:sp>
      <p:pic>
        <p:nvPicPr>
          <p:cNvPr id="1227" name="Google Shape;1227;p51"/>
          <p:cNvPicPr preferRelativeResize="0"/>
          <p:nvPr/>
        </p:nvPicPr>
        <p:blipFill>
          <a:blip r:embed="rId3">
            <a:alphaModFix/>
          </a:blip>
          <a:stretch>
            <a:fillRect/>
          </a:stretch>
        </p:blipFill>
        <p:spPr>
          <a:xfrm>
            <a:off x="1506238" y="3575700"/>
            <a:ext cx="5762625" cy="8667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25"/>
          <p:cNvSpPr/>
          <p:nvPr/>
        </p:nvSpPr>
        <p:spPr>
          <a:xfrm>
            <a:off x="716325" y="3840475"/>
            <a:ext cx="3028200" cy="76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vvic"/>
              <a:ea typeface="Livvic"/>
              <a:cs typeface="Livvic"/>
              <a:sym typeface="Livvic"/>
            </a:endParaRPr>
          </a:p>
        </p:txBody>
      </p:sp>
      <p:grpSp>
        <p:nvGrpSpPr>
          <p:cNvPr id="929" name="Google Shape;929;p25"/>
          <p:cNvGrpSpPr/>
          <p:nvPr/>
        </p:nvGrpSpPr>
        <p:grpSpPr>
          <a:xfrm>
            <a:off x="7029564" y="-280833"/>
            <a:ext cx="2366123" cy="2319622"/>
            <a:chOff x="6672261" y="-309429"/>
            <a:chExt cx="2790239" cy="2735404"/>
          </a:xfrm>
        </p:grpSpPr>
        <p:sp>
          <p:nvSpPr>
            <p:cNvPr id="930" name="Google Shape;930;p25"/>
            <p:cNvSpPr/>
            <p:nvPr/>
          </p:nvSpPr>
          <p:spPr>
            <a:xfrm>
              <a:off x="7582328" y="960754"/>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1" name="Google Shape;931;p25"/>
            <p:cNvSpPr/>
            <p:nvPr/>
          </p:nvSpPr>
          <p:spPr>
            <a:xfrm>
              <a:off x="8038011" y="706977"/>
              <a:ext cx="513981" cy="447968"/>
            </a:xfrm>
            <a:custGeom>
              <a:rect b="b" l="l" r="r" t="t"/>
              <a:pathLst>
                <a:path extrusionOk="0" h="1045" w="1199">
                  <a:moveTo>
                    <a:pt x="299" y="1045"/>
                  </a:moveTo>
                  <a:lnTo>
                    <a:pt x="0" y="523"/>
                  </a:lnTo>
                  <a:lnTo>
                    <a:pt x="299" y="0"/>
                  </a:lnTo>
                  <a:lnTo>
                    <a:pt x="897" y="0"/>
                  </a:lnTo>
                  <a:lnTo>
                    <a:pt x="1199" y="523"/>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2" name="Google Shape;932;p25"/>
            <p:cNvSpPr/>
            <p:nvPr/>
          </p:nvSpPr>
          <p:spPr>
            <a:xfrm>
              <a:off x="7582328" y="45277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3" name="Google Shape;933;p25"/>
            <p:cNvSpPr/>
            <p:nvPr/>
          </p:nvSpPr>
          <p:spPr>
            <a:xfrm>
              <a:off x="8492836" y="45277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4" name="Google Shape;934;p25"/>
            <p:cNvSpPr/>
            <p:nvPr/>
          </p:nvSpPr>
          <p:spPr>
            <a:xfrm>
              <a:off x="8038011" y="198565"/>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5" name="Google Shape;935;p25"/>
            <p:cNvSpPr/>
            <p:nvPr/>
          </p:nvSpPr>
          <p:spPr>
            <a:xfrm>
              <a:off x="8492836" y="1978007"/>
              <a:ext cx="513981" cy="447968"/>
            </a:xfrm>
            <a:custGeom>
              <a:rect b="b" l="l" r="r" t="t"/>
              <a:pathLst>
                <a:path extrusionOk="0" h="1045" w="1199">
                  <a:moveTo>
                    <a:pt x="299" y="1045"/>
                  </a:moveTo>
                  <a:lnTo>
                    <a:pt x="0" y="522"/>
                  </a:lnTo>
                  <a:lnTo>
                    <a:pt x="299" y="0"/>
                  </a:lnTo>
                  <a:lnTo>
                    <a:pt x="900" y="0"/>
                  </a:lnTo>
                  <a:lnTo>
                    <a:pt x="1199" y="522"/>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6" name="Google Shape;936;p25"/>
            <p:cNvSpPr/>
            <p:nvPr/>
          </p:nvSpPr>
          <p:spPr>
            <a:xfrm>
              <a:off x="8492836" y="1468738"/>
              <a:ext cx="513981" cy="449254"/>
            </a:xfrm>
            <a:custGeom>
              <a:rect b="b" l="l" r="r" t="t"/>
              <a:pathLst>
                <a:path extrusionOk="0" h="1048" w="1199">
                  <a:moveTo>
                    <a:pt x="299" y="1048"/>
                  </a:moveTo>
                  <a:lnTo>
                    <a:pt x="0" y="524"/>
                  </a:lnTo>
                  <a:lnTo>
                    <a:pt x="299" y="0"/>
                  </a:lnTo>
                  <a:lnTo>
                    <a:pt x="900" y="0"/>
                  </a:lnTo>
                  <a:lnTo>
                    <a:pt x="1199" y="524"/>
                  </a:lnTo>
                  <a:lnTo>
                    <a:pt x="900" y="1048"/>
                  </a:lnTo>
                  <a:lnTo>
                    <a:pt x="299"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37" name="Google Shape;937;p25"/>
            <p:cNvSpPr/>
            <p:nvPr/>
          </p:nvSpPr>
          <p:spPr>
            <a:xfrm>
              <a:off x="8492834" y="960767"/>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nvGrpSpPr>
            <p:cNvPr id="938" name="Google Shape;938;p25"/>
            <p:cNvGrpSpPr/>
            <p:nvPr/>
          </p:nvGrpSpPr>
          <p:grpSpPr>
            <a:xfrm>
              <a:off x="8947661" y="198565"/>
              <a:ext cx="514839" cy="1973645"/>
              <a:chOff x="9712738" y="943490"/>
              <a:chExt cx="514839" cy="1973645"/>
            </a:xfrm>
          </p:grpSpPr>
          <p:grpSp>
            <p:nvGrpSpPr>
              <p:cNvPr id="939" name="Google Shape;939;p25"/>
              <p:cNvGrpSpPr/>
              <p:nvPr/>
            </p:nvGrpSpPr>
            <p:grpSpPr>
              <a:xfrm>
                <a:off x="9712738" y="943490"/>
                <a:ext cx="514839" cy="1465220"/>
                <a:chOff x="-334362" y="3512363"/>
                <a:chExt cx="514839" cy="1465220"/>
              </a:xfrm>
            </p:grpSpPr>
            <p:sp>
              <p:nvSpPr>
                <p:cNvPr id="940" name="Google Shape;940;p25"/>
                <p:cNvSpPr/>
                <p:nvPr/>
              </p:nvSpPr>
              <p:spPr>
                <a:xfrm>
                  <a:off x="-334362" y="4528329"/>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1" name="Google Shape;941;p25"/>
                <p:cNvSpPr/>
                <p:nvPr/>
              </p:nvSpPr>
              <p:spPr>
                <a:xfrm>
                  <a:off x="-334362" y="3512363"/>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2" name="Google Shape;942;p25"/>
                <p:cNvSpPr/>
                <p:nvPr/>
              </p:nvSpPr>
              <p:spPr>
                <a:xfrm>
                  <a:off x="-334362" y="4020346"/>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43" name="Google Shape;943;p25"/>
              <p:cNvSpPr/>
              <p:nvPr/>
            </p:nvSpPr>
            <p:spPr>
              <a:xfrm>
                <a:off x="9712738" y="2467881"/>
                <a:ext cx="514839" cy="449254"/>
              </a:xfrm>
              <a:custGeom>
                <a:rect b="b" l="l" r="r" t="t"/>
                <a:pathLst>
                  <a:path extrusionOk="0" h="1048" w="1201">
                    <a:moveTo>
                      <a:pt x="301" y="1048"/>
                    </a:moveTo>
                    <a:lnTo>
                      <a:pt x="0" y="524"/>
                    </a:lnTo>
                    <a:lnTo>
                      <a:pt x="301" y="0"/>
                    </a:lnTo>
                    <a:lnTo>
                      <a:pt x="899" y="0"/>
                    </a:lnTo>
                    <a:lnTo>
                      <a:pt x="1201" y="524"/>
                    </a:lnTo>
                    <a:lnTo>
                      <a:pt x="899" y="1048"/>
                    </a:lnTo>
                    <a:lnTo>
                      <a:pt x="301" y="1048"/>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944" name="Google Shape;944;p25"/>
            <p:cNvSpPr/>
            <p:nvPr/>
          </p:nvSpPr>
          <p:spPr>
            <a:xfrm>
              <a:off x="7581903" y="-55191"/>
              <a:ext cx="514839" cy="447968"/>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5" name="Google Shape;945;p25"/>
            <p:cNvSpPr/>
            <p:nvPr/>
          </p:nvSpPr>
          <p:spPr>
            <a:xfrm>
              <a:off x="849241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6" name="Google Shape;946;p25"/>
            <p:cNvSpPr/>
            <p:nvPr/>
          </p:nvSpPr>
          <p:spPr>
            <a:xfrm>
              <a:off x="8885221" y="-36058"/>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7" name="Google Shape;947;p25"/>
            <p:cNvSpPr/>
            <p:nvPr/>
          </p:nvSpPr>
          <p:spPr>
            <a:xfrm>
              <a:off x="6672261" y="-55191"/>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8" name="Google Shape;948;p25"/>
            <p:cNvSpPr/>
            <p:nvPr/>
          </p:nvSpPr>
          <p:spPr>
            <a:xfrm>
              <a:off x="7128361" y="-309429"/>
              <a:ext cx="513981" cy="447968"/>
            </a:xfrm>
            <a:custGeom>
              <a:rect b="b" l="l" r="r" t="t"/>
              <a:pathLst>
                <a:path extrusionOk="0" h="1045" w="1199">
                  <a:moveTo>
                    <a:pt x="299" y="1045"/>
                  </a:moveTo>
                  <a:lnTo>
                    <a:pt x="0" y="524"/>
                  </a:lnTo>
                  <a:lnTo>
                    <a:pt x="299" y="0"/>
                  </a:lnTo>
                  <a:lnTo>
                    <a:pt x="900" y="0"/>
                  </a:lnTo>
                  <a:lnTo>
                    <a:pt x="1199" y="524"/>
                  </a:lnTo>
                  <a:lnTo>
                    <a:pt x="900" y="1045"/>
                  </a:lnTo>
                  <a:lnTo>
                    <a:pt x="299" y="1045"/>
                  </a:lnTo>
                  <a:close/>
                </a:path>
              </a:pathLst>
            </a:custGeom>
            <a:solidFill>
              <a:schemeClr val="dk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949" name="Google Shape;949;p25"/>
            <p:cNvSpPr/>
            <p:nvPr/>
          </p:nvSpPr>
          <p:spPr>
            <a:xfrm>
              <a:off x="7225296" y="392767"/>
              <a:ext cx="513981" cy="447968"/>
            </a:xfrm>
            <a:custGeom>
              <a:rect b="b" l="l" r="r" t="t"/>
              <a:pathLst>
                <a:path extrusionOk="0" h="1045" w="1199">
                  <a:moveTo>
                    <a:pt x="299" y="1045"/>
                  </a:moveTo>
                  <a:lnTo>
                    <a:pt x="0" y="524"/>
                  </a:lnTo>
                  <a:lnTo>
                    <a:pt x="299" y="0"/>
                  </a:lnTo>
                  <a:lnTo>
                    <a:pt x="897" y="0"/>
                  </a:lnTo>
                  <a:lnTo>
                    <a:pt x="1199" y="524"/>
                  </a:lnTo>
                  <a:lnTo>
                    <a:pt x="897" y="1045"/>
                  </a:lnTo>
                  <a:lnTo>
                    <a:pt x="299" y="1045"/>
                  </a:lnTo>
                  <a:close/>
                </a:path>
              </a:pathLst>
            </a:custGeom>
            <a:noFill/>
            <a:ln cap="flat" cmpd="sng" w="9525">
              <a:solidFill>
                <a:schemeClr val="lt2"/>
              </a:solidFill>
              <a:prstDash val="solid"/>
              <a:round/>
              <a:headEnd len="sm" w="sm" type="none"/>
              <a:tailEnd len="sm" w="sm" type="none"/>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pic>
        <p:nvPicPr>
          <p:cNvPr id="950" name="Google Shape;950;p25"/>
          <p:cNvPicPr preferRelativeResize="0"/>
          <p:nvPr/>
        </p:nvPicPr>
        <p:blipFill>
          <a:blip r:embed="rId3">
            <a:alphaModFix/>
          </a:blip>
          <a:stretch>
            <a:fillRect/>
          </a:stretch>
        </p:blipFill>
        <p:spPr>
          <a:xfrm>
            <a:off x="232175" y="143975"/>
            <a:ext cx="7479825" cy="4802775"/>
          </a:xfrm>
          <a:prstGeom prst="rect">
            <a:avLst/>
          </a:prstGeom>
          <a:noFill/>
          <a:ln cap="flat" cmpd="sng" w="19050">
            <a:solidFill>
              <a:schemeClr val="dk2"/>
            </a:solidFill>
            <a:prstDash val="solid"/>
            <a:round/>
            <a:headEnd len="sm" w="sm" type="none"/>
            <a:tailEnd len="sm" w="sm" type="none"/>
          </a:ln>
          <a:effectLst>
            <a:outerShdw blurRad="57150" rotWithShape="0" algn="bl" dir="5400000" dist="19050">
              <a:srgbClr val="000000">
                <a:alpha val="50000"/>
              </a:srgbClr>
            </a:outerShdw>
          </a:effectLst>
        </p:spPr>
      </p:pic>
      <p:sp>
        <p:nvSpPr>
          <p:cNvPr id="951" name="Google Shape;951;p25"/>
          <p:cNvSpPr txBox="1"/>
          <p:nvPr>
            <p:ph type="title"/>
          </p:nvPr>
        </p:nvSpPr>
        <p:spPr>
          <a:xfrm>
            <a:off x="310425" y="246175"/>
            <a:ext cx="3840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highlight>
                  <a:schemeClr val="dk2"/>
                </a:highlight>
              </a:rPr>
              <a:t>       ER DIAGRAM      </a:t>
            </a:r>
            <a:r>
              <a:rPr lang="en" sz="3000">
                <a:solidFill>
                  <a:schemeClr val="dk2"/>
                </a:solidFill>
                <a:highlight>
                  <a:schemeClr val="dk2"/>
                </a:highlight>
              </a:rPr>
              <a:t>.</a:t>
            </a:r>
            <a:endParaRPr sz="3000">
              <a:solidFill>
                <a:schemeClr val="dk2"/>
              </a:solidFill>
              <a:highlight>
                <a:schemeClr val="dk2"/>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sp>
        <p:nvSpPr>
          <p:cNvPr id="1232" name="Google Shape;1232;p52"/>
          <p:cNvSpPr txBox="1"/>
          <p:nvPr>
            <p:ph type="title"/>
          </p:nvPr>
        </p:nvSpPr>
        <p:spPr>
          <a:xfrm>
            <a:off x="729458" y="1913250"/>
            <a:ext cx="3868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DM Sans"/>
                <a:ea typeface="DM Sans"/>
                <a:cs typeface="DM Sans"/>
                <a:sym typeface="DM Sans"/>
              </a:rPr>
              <a:t>Thank you!</a:t>
            </a:r>
            <a:endParaRPr b="1">
              <a:latin typeface="DM Sans"/>
              <a:ea typeface="DM Sans"/>
              <a:cs typeface="DM Sans"/>
              <a:sym typeface="DM Sans"/>
            </a:endParaRPr>
          </a:p>
        </p:txBody>
      </p:sp>
      <p:sp>
        <p:nvSpPr>
          <p:cNvPr id="1233" name="Google Shape;1233;p52"/>
          <p:cNvSpPr/>
          <p:nvPr/>
        </p:nvSpPr>
        <p:spPr>
          <a:xfrm>
            <a:off x="4086200" y="2142016"/>
            <a:ext cx="1735643" cy="151028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4" name="Google Shape;1234;p52"/>
          <p:cNvSpPr/>
          <p:nvPr/>
        </p:nvSpPr>
        <p:spPr>
          <a:xfrm>
            <a:off x="4390798" y="2390336"/>
            <a:ext cx="1126448" cy="1013640"/>
          </a:xfrm>
          <a:custGeom>
            <a:rect b="b" l="l" r="r" t="t"/>
            <a:pathLst>
              <a:path extrusionOk="0" h="6820" w="7579">
                <a:moveTo>
                  <a:pt x="7532" y="2088"/>
                </a:moveTo>
                <a:cubicBezTo>
                  <a:pt x="7460" y="2061"/>
                  <a:pt x="7387" y="2043"/>
                  <a:pt x="7311" y="2034"/>
                </a:cubicBezTo>
                <a:cubicBezTo>
                  <a:pt x="7172" y="2018"/>
                  <a:pt x="7029" y="2035"/>
                  <a:pt x="6890" y="2045"/>
                </a:cubicBezTo>
                <a:cubicBezTo>
                  <a:pt x="6771" y="2054"/>
                  <a:pt x="6653" y="2062"/>
                  <a:pt x="6534" y="2061"/>
                </a:cubicBezTo>
                <a:cubicBezTo>
                  <a:pt x="6493" y="2054"/>
                  <a:pt x="6450" y="2052"/>
                  <a:pt x="6407" y="2052"/>
                </a:cubicBezTo>
                <a:cubicBezTo>
                  <a:pt x="6301" y="2051"/>
                  <a:pt x="6194" y="2051"/>
                  <a:pt x="6088" y="2051"/>
                </a:cubicBezTo>
                <a:cubicBezTo>
                  <a:pt x="5984" y="2051"/>
                  <a:pt x="5881" y="2052"/>
                  <a:pt x="5778" y="2055"/>
                </a:cubicBezTo>
                <a:cubicBezTo>
                  <a:pt x="5820" y="2036"/>
                  <a:pt x="5862" y="2017"/>
                  <a:pt x="5905" y="1998"/>
                </a:cubicBezTo>
                <a:cubicBezTo>
                  <a:pt x="5994" y="1959"/>
                  <a:pt x="6083" y="1919"/>
                  <a:pt x="6172" y="1879"/>
                </a:cubicBezTo>
                <a:cubicBezTo>
                  <a:pt x="6260" y="1839"/>
                  <a:pt x="6348" y="1789"/>
                  <a:pt x="6442" y="1768"/>
                </a:cubicBezTo>
                <a:cubicBezTo>
                  <a:pt x="6537" y="1747"/>
                  <a:pt x="6637" y="1744"/>
                  <a:pt x="6733" y="1743"/>
                </a:cubicBezTo>
                <a:cubicBezTo>
                  <a:pt x="6782" y="1743"/>
                  <a:pt x="6831" y="1744"/>
                  <a:pt x="6880" y="1747"/>
                </a:cubicBezTo>
                <a:cubicBezTo>
                  <a:pt x="6905" y="1749"/>
                  <a:pt x="6930" y="1751"/>
                  <a:pt x="6955" y="1753"/>
                </a:cubicBezTo>
                <a:cubicBezTo>
                  <a:pt x="6976" y="1754"/>
                  <a:pt x="6993" y="1756"/>
                  <a:pt x="7011" y="1749"/>
                </a:cubicBezTo>
                <a:cubicBezTo>
                  <a:pt x="7117" y="1780"/>
                  <a:pt x="7220" y="1818"/>
                  <a:pt x="7320" y="1863"/>
                </a:cubicBezTo>
                <a:cubicBezTo>
                  <a:pt x="7415" y="1906"/>
                  <a:pt x="7550" y="1957"/>
                  <a:pt x="7532" y="2084"/>
                </a:cubicBezTo>
                <a:lnTo>
                  <a:pt x="7532" y="2088"/>
                </a:lnTo>
                <a:moveTo>
                  <a:pt x="7466" y="2245"/>
                </a:moveTo>
                <a:cubicBezTo>
                  <a:pt x="7439" y="2294"/>
                  <a:pt x="7408" y="2341"/>
                  <a:pt x="7375" y="2386"/>
                </a:cubicBezTo>
                <a:cubicBezTo>
                  <a:pt x="7339" y="2435"/>
                  <a:pt x="7301" y="2481"/>
                  <a:pt x="7260" y="2525"/>
                </a:cubicBezTo>
                <a:cubicBezTo>
                  <a:pt x="7081" y="2377"/>
                  <a:pt x="6895" y="2237"/>
                  <a:pt x="6693" y="2121"/>
                </a:cubicBezTo>
                <a:cubicBezTo>
                  <a:pt x="6676" y="2111"/>
                  <a:pt x="6658" y="2102"/>
                  <a:pt x="6640" y="2094"/>
                </a:cubicBezTo>
                <a:cubicBezTo>
                  <a:pt x="6656" y="2094"/>
                  <a:pt x="6672" y="2094"/>
                  <a:pt x="6688" y="2094"/>
                </a:cubicBezTo>
                <a:cubicBezTo>
                  <a:pt x="6832" y="2091"/>
                  <a:pt x="6975" y="2076"/>
                  <a:pt x="7120" y="2078"/>
                </a:cubicBezTo>
                <a:cubicBezTo>
                  <a:pt x="7187" y="2079"/>
                  <a:pt x="7256" y="2085"/>
                  <a:pt x="7323" y="2094"/>
                </a:cubicBezTo>
                <a:cubicBezTo>
                  <a:pt x="7389" y="2104"/>
                  <a:pt x="7455" y="2117"/>
                  <a:pt x="7518" y="2139"/>
                </a:cubicBezTo>
                <a:cubicBezTo>
                  <a:pt x="7505" y="2176"/>
                  <a:pt x="7485" y="2211"/>
                  <a:pt x="7466" y="2245"/>
                </a:cubicBezTo>
                <a:moveTo>
                  <a:pt x="7148" y="2625"/>
                </a:moveTo>
                <a:cubicBezTo>
                  <a:pt x="7146" y="2630"/>
                  <a:pt x="7145" y="2634"/>
                  <a:pt x="7146" y="2638"/>
                </a:cubicBezTo>
                <a:cubicBezTo>
                  <a:pt x="7102" y="2678"/>
                  <a:pt x="7056" y="2716"/>
                  <a:pt x="7010" y="2752"/>
                </a:cubicBezTo>
                <a:cubicBezTo>
                  <a:pt x="6876" y="2698"/>
                  <a:pt x="6738" y="2657"/>
                  <a:pt x="6601" y="2615"/>
                </a:cubicBezTo>
                <a:cubicBezTo>
                  <a:pt x="6532" y="2593"/>
                  <a:pt x="6462" y="2574"/>
                  <a:pt x="6392" y="2552"/>
                </a:cubicBezTo>
                <a:cubicBezTo>
                  <a:pt x="6335" y="2533"/>
                  <a:pt x="6279" y="2513"/>
                  <a:pt x="6222" y="2495"/>
                </a:cubicBezTo>
                <a:cubicBezTo>
                  <a:pt x="6196" y="2469"/>
                  <a:pt x="6169" y="2445"/>
                  <a:pt x="6140" y="2422"/>
                </a:cubicBezTo>
                <a:cubicBezTo>
                  <a:pt x="6057" y="2358"/>
                  <a:pt x="5961" y="2309"/>
                  <a:pt x="5862" y="2271"/>
                </a:cubicBezTo>
                <a:cubicBezTo>
                  <a:pt x="5762" y="2233"/>
                  <a:pt x="5658" y="2205"/>
                  <a:pt x="5554" y="2179"/>
                </a:cubicBezTo>
                <a:cubicBezTo>
                  <a:pt x="5500" y="2166"/>
                  <a:pt x="5446" y="2152"/>
                  <a:pt x="5393" y="2138"/>
                </a:cubicBezTo>
                <a:cubicBezTo>
                  <a:pt x="5374" y="2134"/>
                  <a:pt x="5355" y="2128"/>
                  <a:pt x="5336" y="2123"/>
                </a:cubicBezTo>
                <a:cubicBezTo>
                  <a:pt x="5604" y="2104"/>
                  <a:pt x="5874" y="2098"/>
                  <a:pt x="6144" y="2097"/>
                </a:cubicBezTo>
                <a:cubicBezTo>
                  <a:pt x="6247" y="2097"/>
                  <a:pt x="6351" y="2094"/>
                  <a:pt x="6455" y="2099"/>
                </a:cubicBezTo>
                <a:cubicBezTo>
                  <a:pt x="6506" y="2101"/>
                  <a:pt x="6556" y="2108"/>
                  <a:pt x="6602" y="2130"/>
                </a:cubicBezTo>
                <a:cubicBezTo>
                  <a:pt x="6647" y="2152"/>
                  <a:pt x="6689" y="2180"/>
                  <a:pt x="6731" y="2207"/>
                </a:cubicBezTo>
                <a:cubicBezTo>
                  <a:pt x="6747" y="2217"/>
                  <a:pt x="6762" y="2227"/>
                  <a:pt x="6778" y="2238"/>
                </a:cubicBezTo>
                <a:lnTo>
                  <a:pt x="6782" y="2245"/>
                </a:lnTo>
                <a:cubicBezTo>
                  <a:pt x="6819" y="2277"/>
                  <a:pt x="6853" y="2311"/>
                  <a:pt x="6890" y="2343"/>
                </a:cubicBezTo>
                <a:cubicBezTo>
                  <a:pt x="6925" y="2373"/>
                  <a:pt x="6960" y="2403"/>
                  <a:pt x="6996" y="2433"/>
                </a:cubicBezTo>
                <a:cubicBezTo>
                  <a:pt x="7031" y="2464"/>
                  <a:pt x="7067" y="2495"/>
                  <a:pt x="7103" y="2526"/>
                </a:cubicBezTo>
                <a:cubicBezTo>
                  <a:pt x="7129" y="2549"/>
                  <a:pt x="7170" y="2586"/>
                  <a:pt x="7148" y="2625"/>
                </a:cubicBezTo>
                <a:moveTo>
                  <a:pt x="6902" y="2832"/>
                </a:moveTo>
                <a:cubicBezTo>
                  <a:pt x="6815" y="2893"/>
                  <a:pt x="6724" y="2949"/>
                  <a:pt x="6631" y="3001"/>
                </a:cubicBezTo>
                <a:lnTo>
                  <a:pt x="6628" y="2996"/>
                </a:lnTo>
                <a:cubicBezTo>
                  <a:pt x="6542" y="2886"/>
                  <a:pt x="6460" y="2774"/>
                  <a:pt x="6374" y="2666"/>
                </a:cubicBezTo>
                <a:cubicBezTo>
                  <a:pt x="6338" y="2621"/>
                  <a:pt x="6302" y="2577"/>
                  <a:pt x="6263" y="2536"/>
                </a:cubicBezTo>
                <a:cubicBezTo>
                  <a:pt x="6300" y="2551"/>
                  <a:pt x="6338" y="2565"/>
                  <a:pt x="6377" y="2578"/>
                </a:cubicBezTo>
                <a:cubicBezTo>
                  <a:pt x="6445" y="2603"/>
                  <a:pt x="6514" y="2628"/>
                  <a:pt x="6583" y="2650"/>
                </a:cubicBezTo>
                <a:cubicBezTo>
                  <a:pt x="6711" y="2692"/>
                  <a:pt x="6839" y="2736"/>
                  <a:pt x="6964" y="2787"/>
                </a:cubicBezTo>
                <a:cubicBezTo>
                  <a:pt x="6943" y="2802"/>
                  <a:pt x="6923" y="2817"/>
                  <a:pt x="6902" y="2832"/>
                </a:cubicBezTo>
                <a:moveTo>
                  <a:pt x="6332" y="3153"/>
                </a:moveTo>
                <a:cubicBezTo>
                  <a:pt x="6270" y="3107"/>
                  <a:pt x="6201" y="3068"/>
                  <a:pt x="6135" y="3029"/>
                </a:cubicBezTo>
                <a:cubicBezTo>
                  <a:pt x="6069" y="2989"/>
                  <a:pt x="6002" y="2951"/>
                  <a:pt x="5933" y="2917"/>
                </a:cubicBezTo>
                <a:cubicBezTo>
                  <a:pt x="5900" y="2901"/>
                  <a:pt x="5865" y="2889"/>
                  <a:pt x="5830" y="2878"/>
                </a:cubicBezTo>
                <a:cubicBezTo>
                  <a:pt x="5793" y="2842"/>
                  <a:pt x="5749" y="2810"/>
                  <a:pt x="5709" y="2779"/>
                </a:cubicBezTo>
                <a:cubicBezTo>
                  <a:pt x="5659" y="2742"/>
                  <a:pt x="5607" y="2708"/>
                  <a:pt x="5553" y="2678"/>
                </a:cubicBezTo>
                <a:cubicBezTo>
                  <a:pt x="5450" y="2623"/>
                  <a:pt x="5339" y="2593"/>
                  <a:pt x="5225" y="2572"/>
                </a:cubicBezTo>
                <a:cubicBezTo>
                  <a:pt x="5102" y="2549"/>
                  <a:pt x="4976" y="2535"/>
                  <a:pt x="4852" y="2523"/>
                </a:cubicBezTo>
                <a:cubicBezTo>
                  <a:pt x="4726" y="2510"/>
                  <a:pt x="4600" y="2499"/>
                  <a:pt x="4473" y="2489"/>
                </a:cubicBezTo>
                <a:cubicBezTo>
                  <a:pt x="4427" y="2485"/>
                  <a:pt x="4368" y="2484"/>
                  <a:pt x="4318" y="2470"/>
                </a:cubicBezTo>
                <a:lnTo>
                  <a:pt x="4318" y="2461"/>
                </a:lnTo>
                <a:cubicBezTo>
                  <a:pt x="4313" y="2414"/>
                  <a:pt x="4312" y="2365"/>
                  <a:pt x="4319" y="2317"/>
                </a:cubicBezTo>
                <a:cubicBezTo>
                  <a:pt x="4320" y="2309"/>
                  <a:pt x="4321" y="2301"/>
                  <a:pt x="4323" y="2294"/>
                </a:cubicBezTo>
                <a:cubicBezTo>
                  <a:pt x="4351" y="2286"/>
                  <a:pt x="4378" y="2277"/>
                  <a:pt x="4406" y="2269"/>
                </a:cubicBezTo>
                <a:cubicBezTo>
                  <a:pt x="4463" y="2254"/>
                  <a:pt x="4519" y="2240"/>
                  <a:pt x="4576" y="2226"/>
                </a:cubicBezTo>
                <a:cubicBezTo>
                  <a:pt x="4687" y="2200"/>
                  <a:pt x="4799" y="2182"/>
                  <a:pt x="4912" y="2166"/>
                </a:cubicBezTo>
                <a:cubicBezTo>
                  <a:pt x="5028" y="2151"/>
                  <a:pt x="5144" y="2139"/>
                  <a:pt x="5261" y="2129"/>
                </a:cubicBezTo>
                <a:cubicBezTo>
                  <a:pt x="5304" y="2148"/>
                  <a:pt x="5349" y="2162"/>
                  <a:pt x="5394" y="2175"/>
                </a:cubicBezTo>
                <a:cubicBezTo>
                  <a:pt x="5451" y="2191"/>
                  <a:pt x="5508" y="2205"/>
                  <a:pt x="5565" y="2220"/>
                </a:cubicBezTo>
                <a:cubicBezTo>
                  <a:pt x="5669" y="2247"/>
                  <a:pt x="5773" y="2273"/>
                  <a:pt x="5872" y="2314"/>
                </a:cubicBezTo>
                <a:cubicBezTo>
                  <a:pt x="5974" y="2355"/>
                  <a:pt x="6062" y="2413"/>
                  <a:pt x="6144" y="2485"/>
                </a:cubicBezTo>
                <a:cubicBezTo>
                  <a:pt x="6183" y="2520"/>
                  <a:pt x="6219" y="2557"/>
                  <a:pt x="6254" y="2596"/>
                </a:cubicBezTo>
                <a:cubicBezTo>
                  <a:pt x="6293" y="2648"/>
                  <a:pt x="6330" y="2701"/>
                  <a:pt x="6366" y="2755"/>
                </a:cubicBezTo>
                <a:cubicBezTo>
                  <a:pt x="6423" y="2842"/>
                  <a:pt x="6473" y="2931"/>
                  <a:pt x="6524" y="3021"/>
                </a:cubicBezTo>
                <a:cubicBezTo>
                  <a:pt x="6524" y="3034"/>
                  <a:pt x="6526" y="3046"/>
                  <a:pt x="6528" y="3057"/>
                </a:cubicBezTo>
                <a:cubicBezTo>
                  <a:pt x="6464" y="3092"/>
                  <a:pt x="6399" y="3124"/>
                  <a:pt x="6332" y="3153"/>
                </a:cubicBezTo>
                <a:moveTo>
                  <a:pt x="6291" y="3170"/>
                </a:moveTo>
                <a:cubicBezTo>
                  <a:pt x="6149" y="3226"/>
                  <a:pt x="5999" y="3254"/>
                  <a:pt x="5848" y="3261"/>
                </a:cubicBezTo>
                <a:cubicBezTo>
                  <a:pt x="5846" y="3243"/>
                  <a:pt x="5835" y="3225"/>
                  <a:pt x="5828" y="3208"/>
                </a:cubicBezTo>
                <a:cubicBezTo>
                  <a:pt x="5819" y="3186"/>
                  <a:pt x="5809" y="3163"/>
                  <a:pt x="5799" y="3140"/>
                </a:cubicBezTo>
                <a:cubicBezTo>
                  <a:pt x="5779" y="3096"/>
                  <a:pt x="5760" y="3052"/>
                  <a:pt x="5740" y="3008"/>
                </a:cubicBezTo>
                <a:cubicBezTo>
                  <a:pt x="5723" y="2969"/>
                  <a:pt x="5704" y="2935"/>
                  <a:pt x="5676" y="2903"/>
                </a:cubicBezTo>
                <a:cubicBezTo>
                  <a:pt x="5671" y="2897"/>
                  <a:pt x="5664" y="2889"/>
                  <a:pt x="5656" y="2881"/>
                </a:cubicBezTo>
                <a:cubicBezTo>
                  <a:pt x="5697" y="2889"/>
                  <a:pt x="5739" y="2897"/>
                  <a:pt x="5780" y="2907"/>
                </a:cubicBezTo>
                <a:cubicBezTo>
                  <a:pt x="5845" y="2922"/>
                  <a:pt x="5911" y="2940"/>
                  <a:pt x="5971" y="2970"/>
                </a:cubicBezTo>
                <a:cubicBezTo>
                  <a:pt x="6032" y="3000"/>
                  <a:pt x="6091" y="3036"/>
                  <a:pt x="6149" y="3071"/>
                </a:cubicBezTo>
                <a:cubicBezTo>
                  <a:pt x="6200" y="3102"/>
                  <a:pt x="6249" y="3136"/>
                  <a:pt x="6301" y="3166"/>
                </a:cubicBezTo>
                <a:cubicBezTo>
                  <a:pt x="6298" y="3167"/>
                  <a:pt x="6294" y="3169"/>
                  <a:pt x="6291" y="3170"/>
                </a:cubicBezTo>
                <a:moveTo>
                  <a:pt x="5554" y="3250"/>
                </a:moveTo>
                <a:cubicBezTo>
                  <a:pt x="5194" y="3207"/>
                  <a:pt x="4857" y="3068"/>
                  <a:pt x="4546" y="2887"/>
                </a:cubicBezTo>
                <a:cubicBezTo>
                  <a:pt x="4546" y="2882"/>
                  <a:pt x="4543" y="2878"/>
                  <a:pt x="4538" y="2876"/>
                </a:cubicBezTo>
                <a:cubicBezTo>
                  <a:pt x="4480" y="2855"/>
                  <a:pt x="4430" y="2805"/>
                  <a:pt x="4402" y="2749"/>
                </a:cubicBezTo>
                <a:cubicBezTo>
                  <a:pt x="4514" y="2756"/>
                  <a:pt x="4626" y="2763"/>
                  <a:pt x="4738" y="2772"/>
                </a:cubicBezTo>
                <a:cubicBezTo>
                  <a:pt x="4878" y="2784"/>
                  <a:pt x="5018" y="2794"/>
                  <a:pt x="5157" y="2809"/>
                </a:cubicBezTo>
                <a:cubicBezTo>
                  <a:pt x="5298" y="2825"/>
                  <a:pt x="5440" y="2844"/>
                  <a:pt x="5580" y="2867"/>
                </a:cubicBezTo>
                <a:lnTo>
                  <a:pt x="5588" y="2869"/>
                </a:lnTo>
                <a:cubicBezTo>
                  <a:pt x="5594" y="2881"/>
                  <a:pt x="5608" y="2889"/>
                  <a:pt x="5618" y="2898"/>
                </a:cubicBezTo>
                <a:cubicBezTo>
                  <a:pt x="5631" y="2909"/>
                  <a:pt x="5644" y="2922"/>
                  <a:pt x="5654" y="2936"/>
                </a:cubicBezTo>
                <a:cubicBezTo>
                  <a:pt x="5678" y="2967"/>
                  <a:pt x="5689" y="3011"/>
                  <a:pt x="5703" y="3047"/>
                </a:cubicBezTo>
                <a:cubicBezTo>
                  <a:pt x="5707" y="3059"/>
                  <a:pt x="5712" y="3071"/>
                  <a:pt x="5717" y="3084"/>
                </a:cubicBezTo>
                <a:cubicBezTo>
                  <a:pt x="5723" y="3115"/>
                  <a:pt x="5727" y="3146"/>
                  <a:pt x="5732" y="3177"/>
                </a:cubicBezTo>
                <a:cubicBezTo>
                  <a:pt x="5736" y="3205"/>
                  <a:pt x="5739" y="3233"/>
                  <a:pt x="5743" y="3261"/>
                </a:cubicBezTo>
                <a:cubicBezTo>
                  <a:pt x="5680" y="3261"/>
                  <a:pt x="5617" y="3257"/>
                  <a:pt x="5554" y="3250"/>
                </a:cubicBezTo>
                <a:moveTo>
                  <a:pt x="4326" y="2529"/>
                </a:moveTo>
                <a:cubicBezTo>
                  <a:pt x="4358" y="2536"/>
                  <a:pt x="4391" y="2538"/>
                  <a:pt x="4423" y="2541"/>
                </a:cubicBezTo>
                <a:cubicBezTo>
                  <a:pt x="4684" y="2563"/>
                  <a:pt x="4945" y="2579"/>
                  <a:pt x="5205" y="2616"/>
                </a:cubicBezTo>
                <a:cubicBezTo>
                  <a:pt x="5326" y="2633"/>
                  <a:pt x="5448" y="2655"/>
                  <a:pt x="5557" y="2715"/>
                </a:cubicBezTo>
                <a:cubicBezTo>
                  <a:pt x="5607" y="2742"/>
                  <a:pt x="5654" y="2775"/>
                  <a:pt x="5699" y="2810"/>
                </a:cubicBezTo>
                <a:cubicBezTo>
                  <a:pt x="5721" y="2826"/>
                  <a:pt x="5741" y="2843"/>
                  <a:pt x="5762" y="2861"/>
                </a:cubicBezTo>
                <a:cubicBezTo>
                  <a:pt x="5687" y="2844"/>
                  <a:pt x="5611" y="2834"/>
                  <a:pt x="5537" y="2823"/>
                </a:cubicBezTo>
                <a:cubicBezTo>
                  <a:pt x="5398" y="2802"/>
                  <a:pt x="5259" y="2783"/>
                  <a:pt x="5120" y="2764"/>
                </a:cubicBezTo>
                <a:cubicBezTo>
                  <a:pt x="4977" y="2746"/>
                  <a:pt x="4835" y="2725"/>
                  <a:pt x="4692" y="2712"/>
                </a:cubicBezTo>
                <a:cubicBezTo>
                  <a:pt x="4582" y="2702"/>
                  <a:pt x="4472" y="2692"/>
                  <a:pt x="4362" y="2685"/>
                </a:cubicBezTo>
                <a:cubicBezTo>
                  <a:pt x="4348" y="2633"/>
                  <a:pt x="4335" y="2581"/>
                  <a:pt x="4326" y="2529"/>
                </a:cubicBezTo>
                <a:moveTo>
                  <a:pt x="4372" y="2147"/>
                </a:moveTo>
                <a:cubicBezTo>
                  <a:pt x="4385" y="2123"/>
                  <a:pt x="4400" y="2099"/>
                  <a:pt x="4418" y="2078"/>
                </a:cubicBezTo>
                <a:cubicBezTo>
                  <a:pt x="4436" y="2057"/>
                  <a:pt x="4457" y="2041"/>
                  <a:pt x="4477" y="2022"/>
                </a:cubicBezTo>
                <a:cubicBezTo>
                  <a:pt x="4656" y="1941"/>
                  <a:pt x="4844" y="1881"/>
                  <a:pt x="5034" y="1833"/>
                </a:cubicBezTo>
                <a:cubicBezTo>
                  <a:pt x="5278" y="1771"/>
                  <a:pt x="5527" y="1726"/>
                  <a:pt x="5776" y="1692"/>
                </a:cubicBezTo>
                <a:cubicBezTo>
                  <a:pt x="6044" y="1654"/>
                  <a:pt x="6316" y="1637"/>
                  <a:pt x="6585" y="1665"/>
                </a:cubicBezTo>
                <a:cubicBezTo>
                  <a:pt x="6642" y="1671"/>
                  <a:pt x="6698" y="1679"/>
                  <a:pt x="6754" y="1689"/>
                </a:cubicBezTo>
                <a:cubicBezTo>
                  <a:pt x="6736" y="1689"/>
                  <a:pt x="6718" y="1689"/>
                  <a:pt x="6700" y="1689"/>
                </a:cubicBezTo>
                <a:cubicBezTo>
                  <a:pt x="6605" y="1692"/>
                  <a:pt x="6505" y="1697"/>
                  <a:pt x="6412" y="1722"/>
                </a:cubicBezTo>
                <a:cubicBezTo>
                  <a:pt x="6319" y="1747"/>
                  <a:pt x="6230" y="1796"/>
                  <a:pt x="6143" y="1837"/>
                </a:cubicBezTo>
                <a:cubicBezTo>
                  <a:pt x="6053" y="1879"/>
                  <a:pt x="5964" y="1922"/>
                  <a:pt x="5875" y="1965"/>
                </a:cubicBezTo>
                <a:cubicBezTo>
                  <a:pt x="5810" y="1997"/>
                  <a:pt x="5745" y="2030"/>
                  <a:pt x="5678" y="2058"/>
                </a:cubicBezTo>
                <a:cubicBezTo>
                  <a:pt x="5603" y="2060"/>
                  <a:pt x="5529" y="2063"/>
                  <a:pt x="5454" y="2067"/>
                </a:cubicBezTo>
                <a:cubicBezTo>
                  <a:pt x="5246" y="2079"/>
                  <a:pt x="5036" y="2096"/>
                  <a:pt x="4831" y="2137"/>
                </a:cubicBezTo>
                <a:cubicBezTo>
                  <a:pt x="4729" y="2158"/>
                  <a:pt x="4628" y="2176"/>
                  <a:pt x="4528" y="2201"/>
                </a:cubicBezTo>
                <a:cubicBezTo>
                  <a:pt x="4463" y="2217"/>
                  <a:pt x="4396" y="2233"/>
                  <a:pt x="4331" y="2255"/>
                </a:cubicBezTo>
                <a:cubicBezTo>
                  <a:pt x="4341" y="2217"/>
                  <a:pt x="4354" y="2181"/>
                  <a:pt x="4372" y="2147"/>
                </a:cubicBezTo>
                <a:moveTo>
                  <a:pt x="4208" y="3161"/>
                </a:moveTo>
                <a:cubicBezTo>
                  <a:pt x="4210" y="3168"/>
                  <a:pt x="4212" y="3176"/>
                  <a:pt x="4214" y="3184"/>
                </a:cubicBezTo>
                <a:cubicBezTo>
                  <a:pt x="4208" y="3184"/>
                  <a:pt x="4202" y="3185"/>
                  <a:pt x="4197" y="3187"/>
                </a:cubicBezTo>
                <a:cubicBezTo>
                  <a:pt x="4148" y="3208"/>
                  <a:pt x="4098" y="3222"/>
                  <a:pt x="4046" y="3231"/>
                </a:cubicBezTo>
                <a:cubicBezTo>
                  <a:pt x="4044" y="3231"/>
                  <a:pt x="4042" y="3230"/>
                  <a:pt x="4040" y="3231"/>
                </a:cubicBezTo>
                <a:cubicBezTo>
                  <a:pt x="4038" y="3231"/>
                  <a:pt x="4036" y="3232"/>
                  <a:pt x="4034" y="3232"/>
                </a:cubicBezTo>
                <a:cubicBezTo>
                  <a:pt x="3954" y="3245"/>
                  <a:pt x="3872" y="3247"/>
                  <a:pt x="3791" y="3247"/>
                </a:cubicBezTo>
                <a:cubicBezTo>
                  <a:pt x="3722" y="3246"/>
                  <a:pt x="3653" y="3246"/>
                  <a:pt x="3584" y="3241"/>
                </a:cubicBezTo>
                <a:cubicBezTo>
                  <a:pt x="3549" y="3239"/>
                  <a:pt x="3515" y="3234"/>
                  <a:pt x="3481" y="3227"/>
                </a:cubicBezTo>
                <a:cubicBezTo>
                  <a:pt x="3463" y="3223"/>
                  <a:pt x="3444" y="3218"/>
                  <a:pt x="3426" y="3213"/>
                </a:cubicBezTo>
                <a:cubicBezTo>
                  <a:pt x="3419" y="3211"/>
                  <a:pt x="3410" y="3209"/>
                  <a:pt x="3403" y="3206"/>
                </a:cubicBezTo>
                <a:lnTo>
                  <a:pt x="3401" y="3207"/>
                </a:lnTo>
                <a:cubicBezTo>
                  <a:pt x="3399" y="3203"/>
                  <a:pt x="3396" y="3199"/>
                  <a:pt x="3392" y="3197"/>
                </a:cubicBezTo>
                <a:cubicBezTo>
                  <a:pt x="3381" y="3191"/>
                  <a:pt x="3372" y="3192"/>
                  <a:pt x="3364" y="3196"/>
                </a:cubicBezTo>
                <a:cubicBezTo>
                  <a:pt x="3365" y="3184"/>
                  <a:pt x="3367" y="3172"/>
                  <a:pt x="3371" y="3161"/>
                </a:cubicBezTo>
                <a:cubicBezTo>
                  <a:pt x="3379" y="3134"/>
                  <a:pt x="3391" y="3108"/>
                  <a:pt x="3401" y="3082"/>
                </a:cubicBezTo>
                <a:cubicBezTo>
                  <a:pt x="3409" y="3059"/>
                  <a:pt x="3417" y="3036"/>
                  <a:pt x="3424" y="3013"/>
                </a:cubicBezTo>
                <a:cubicBezTo>
                  <a:pt x="3436" y="3019"/>
                  <a:pt x="3449" y="3025"/>
                  <a:pt x="3461" y="3029"/>
                </a:cubicBezTo>
                <a:cubicBezTo>
                  <a:pt x="3523" y="3052"/>
                  <a:pt x="3589" y="3065"/>
                  <a:pt x="3654" y="3070"/>
                </a:cubicBezTo>
                <a:cubicBezTo>
                  <a:pt x="3659" y="3072"/>
                  <a:pt x="3665" y="3073"/>
                  <a:pt x="3670" y="3074"/>
                </a:cubicBezTo>
                <a:cubicBezTo>
                  <a:pt x="3709" y="3080"/>
                  <a:pt x="3747" y="3085"/>
                  <a:pt x="3786" y="3087"/>
                </a:cubicBezTo>
                <a:cubicBezTo>
                  <a:pt x="3856" y="3091"/>
                  <a:pt x="3927" y="3080"/>
                  <a:pt x="3995" y="3061"/>
                </a:cubicBezTo>
                <a:cubicBezTo>
                  <a:pt x="4037" y="3054"/>
                  <a:pt x="4078" y="3044"/>
                  <a:pt x="4118" y="3029"/>
                </a:cubicBezTo>
                <a:cubicBezTo>
                  <a:pt x="4130" y="3025"/>
                  <a:pt x="4143" y="3019"/>
                  <a:pt x="4155" y="3013"/>
                </a:cubicBezTo>
                <a:cubicBezTo>
                  <a:pt x="4162" y="3036"/>
                  <a:pt x="4170" y="3059"/>
                  <a:pt x="4178" y="3082"/>
                </a:cubicBezTo>
                <a:cubicBezTo>
                  <a:pt x="4188" y="3108"/>
                  <a:pt x="4200" y="3134"/>
                  <a:pt x="4208" y="3161"/>
                </a:cubicBezTo>
                <a:moveTo>
                  <a:pt x="4242" y="3672"/>
                </a:moveTo>
                <a:cubicBezTo>
                  <a:pt x="4247" y="3677"/>
                  <a:pt x="4253" y="3682"/>
                  <a:pt x="4260" y="3686"/>
                </a:cubicBezTo>
                <a:cubicBezTo>
                  <a:pt x="4268" y="3690"/>
                  <a:pt x="4279" y="3688"/>
                  <a:pt x="4283" y="3680"/>
                </a:cubicBezTo>
                <a:cubicBezTo>
                  <a:pt x="4288" y="3671"/>
                  <a:pt x="4291" y="3661"/>
                  <a:pt x="4293" y="3651"/>
                </a:cubicBezTo>
                <a:lnTo>
                  <a:pt x="4294" y="3645"/>
                </a:lnTo>
                <a:cubicBezTo>
                  <a:pt x="4296" y="3635"/>
                  <a:pt x="4296" y="3624"/>
                  <a:pt x="4295" y="3613"/>
                </a:cubicBezTo>
                <a:cubicBezTo>
                  <a:pt x="4317" y="3629"/>
                  <a:pt x="4340" y="3644"/>
                  <a:pt x="4366" y="3655"/>
                </a:cubicBezTo>
                <a:cubicBezTo>
                  <a:pt x="4379" y="3661"/>
                  <a:pt x="4395" y="3654"/>
                  <a:pt x="4395" y="3638"/>
                </a:cubicBezTo>
                <a:lnTo>
                  <a:pt x="4395" y="3631"/>
                </a:lnTo>
                <a:cubicBezTo>
                  <a:pt x="4408" y="3648"/>
                  <a:pt x="4421" y="3666"/>
                  <a:pt x="4435" y="3683"/>
                </a:cubicBezTo>
                <a:cubicBezTo>
                  <a:pt x="4442" y="3693"/>
                  <a:pt x="4462" y="3690"/>
                  <a:pt x="4467" y="3679"/>
                </a:cubicBezTo>
                <a:lnTo>
                  <a:pt x="4467" y="3678"/>
                </a:lnTo>
                <a:cubicBezTo>
                  <a:pt x="4478" y="3700"/>
                  <a:pt x="4489" y="3722"/>
                  <a:pt x="4500" y="3745"/>
                </a:cubicBezTo>
                <a:cubicBezTo>
                  <a:pt x="4489" y="3739"/>
                  <a:pt x="4476" y="3752"/>
                  <a:pt x="4486" y="3762"/>
                </a:cubicBezTo>
                <a:cubicBezTo>
                  <a:pt x="4522" y="3800"/>
                  <a:pt x="4549" y="3851"/>
                  <a:pt x="4559" y="3903"/>
                </a:cubicBezTo>
                <a:cubicBezTo>
                  <a:pt x="4551" y="3891"/>
                  <a:pt x="4544" y="3880"/>
                  <a:pt x="4537" y="3869"/>
                </a:cubicBezTo>
                <a:cubicBezTo>
                  <a:pt x="4518" y="3841"/>
                  <a:pt x="4499" y="3813"/>
                  <a:pt x="4480" y="3785"/>
                </a:cubicBezTo>
                <a:cubicBezTo>
                  <a:pt x="4466" y="3763"/>
                  <a:pt x="4431" y="3783"/>
                  <a:pt x="4445" y="3805"/>
                </a:cubicBezTo>
                <a:cubicBezTo>
                  <a:pt x="4461" y="3829"/>
                  <a:pt x="4471" y="3855"/>
                  <a:pt x="4477" y="3882"/>
                </a:cubicBezTo>
                <a:cubicBezTo>
                  <a:pt x="4471" y="3875"/>
                  <a:pt x="4463" y="3870"/>
                  <a:pt x="4453" y="3866"/>
                </a:cubicBezTo>
                <a:cubicBezTo>
                  <a:pt x="4447" y="3864"/>
                  <a:pt x="4441" y="3865"/>
                  <a:pt x="4435" y="3867"/>
                </a:cubicBezTo>
                <a:cubicBezTo>
                  <a:pt x="4420" y="3847"/>
                  <a:pt x="4404" y="3825"/>
                  <a:pt x="4390" y="3804"/>
                </a:cubicBezTo>
                <a:cubicBezTo>
                  <a:pt x="4377" y="3784"/>
                  <a:pt x="4339" y="3796"/>
                  <a:pt x="4349" y="3821"/>
                </a:cubicBezTo>
                <a:cubicBezTo>
                  <a:pt x="4356" y="3839"/>
                  <a:pt x="4361" y="3858"/>
                  <a:pt x="4364" y="3877"/>
                </a:cubicBezTo>
                <a:lnTo>
                  <a:pt x="4358" y="3874"/>
                </a:lnTo>
                <a:cubicBezTo>
                  <a:pt x="4330" y="3849"/>
                  <a:pt x="4303" y="3824"/>
                  <a:pt x="4277" y="3798"/>
                </a:cubicBezTo>
                <a:cubicBezTo>
                  <a:pt x="4262" y="3782"/>
                  <a:pt x="4236" y="3794"/>
                  <a:pt x="4236" y="3815"/>
                </a:cubicBezTo>
                <a:cubicBezTo>
                  <a:pt x="4235" y="3832"/>
                  <a:pt x="4235" y="3849"/>
                  <a:pt x="4234" y="3866"/>
                </a:cubicBezTo>
                <a:lnTo>
                  <a:pt x="4234" y="3873"/>
                </a:lnTo>
                <a:lnTo>
                  <a:pt x="4231" y="3875"/>
                </a:lnTo>
                <a:cubicBezTo>
                  <a:pt x="4228" y="3871"/>
                  <a:pt x="4226" y="3867"/>
                  <a:pt x="4223" y="3863"/>
                </a:cubicBezTo>
                <a:cubicBezTo>
                  <a:pt x="4214" y="3850"/>
                  <a:pt x="4205" y="3836"/>
                  <a:pt x="4195" y="3823"/>
                </a:cubicBezTo>
                <a:cubicBezTo>
                  <a:pt x="4180" y="3800"/>
                  <a:pt x="4149" y="3810"/>
                  <a:pt x="4146" y="3836"/>
                </a:cubicBezTo>
                <a:cubicBezTo>
                  <a:pt x="4144" y="3851"/>
                  <a:pt x="4142" y="3865"/>
                  <a:pt x="4139" y="3879"/>
                </a:cubicBezTo>
                <a:cubicBezTo>
                  <a:pt x="4132" y="3880"/>
                  <a:pt x="4125" y="3883"/>
                  <a:pt x="4120" y="3889"/>
                </a:cubicBezTo>
                <a:cubicBezTo>
                  <a:pt x="4118" y="3885"/>
                  <a:pt x="4116" y="3882"/>
                  <a:pt x="4114" y="3878"/>
                </a:cubicBezTo>
                <a:cubicBezTo>
                  <a:pt x="4107" y="3863"/>
                  <a:pt x="4101" y="3846"/>
                  <a:pt x="4096" y="3830"/>
                </a:cubicBezTo>
                <a:cubicBezTo>
                  <a:pt x="4087" y="3801"/>
                  <a:pt x="4044" y="3807"/>
                  <a:pt x="4044" y="3837"/>
                </a:cubicBezTo>
                <a:cubicBezTo>
                  <a:pt x="4044" y="3849"/>
                  <a:pt x="4042" y="3862"/>
                  <a:pt x="4038" y="3873"/>
                </a:cubicBezTo>
                <a:cubicBezTo>
                  <a:pt x="4035" y="3857"/>
                  <a:pt x="4031" y="3841"/>
                  <a:pt x="4029" y="3824"/>
                </a:cubicBezTo>
                <a:cubicBezTo>
                  <a:pt x="4025" y="3790"/>
                  <a:pt x="3976" y="3788"/>
                  <a:pt x="3976" y="3824"/>
                </a:cubicBezTo>
                <a:cubicBezTo>
                  <a:pt x="3976" y="3835"/>
                  <a:pt x="3975" y="3846"/>
                  <a:pt x="3973" y="3857"/>
                </a:cubicBezTo>
                <a:cubicBezTo>
                  <a:pt x="3971" y="3846"/>
                  <a:pt x="3970" y="3835"/>
                  <a:pt x="3969" y="3824"/>
                </a:cubicBezTo>
                <a:cubicBezTo>
                  <a:pt x="3968" y="3799"/>
                  <a:pt x="3931" y="3784"/>
                  <a:pt x="3919" y="3810"/>
                </a:cubicBezTo>
                <a:cubicBezTo>
                  <a:pt x="3914" y="3822"/>
                  <a:pt x="3908" y="3833"/>
                  <a:pt x="3903" y="3845"/>
                </a:cubicBezTo>
                <a:cubicBezTo>
                  <a:pt x="3891" y="3844"/>
                  <a:pt x="3878" y="3851"/>
                  <a:pt x="3875" y="3867"/>
                </a:cubicBezTo>
                <a:cubicBezTo>
                  <a:pt x="3873" y="3876"/>
                  <a:pt x="3872" y="3885"/>
                  <a:pt x="3870" y="3894"/>
                </a:cubicBezTo>
                <a:cubicBezTo>
                  <a:pt x="3864" y="3876"/>
                  <a:pt x="3839" y="3874"/>
                  <a:pt x="3826" y="3887"/>
                </a:cubicBezTo>
                <a:lnTo>
                  <a:pt x="3825" y="3887"/>
                </a:lnTo>
                <a:cubicBezTo>
                  <a:pt x="3820" y="3873"/>
                  <a:pt x="3805" y="3869"/>
                  <a:pt x="3792" y="3874"/>
                </a:cubicBezTo>
                <a:lnTo>
                  <a:pt x="3789" y="3871"/>
                </a:lnTo>
                <a:cubicBezTo>
                  <a:pt x="3790" y="3864"/>
                  <a:pt x="3790" y="3857"/>
                  <a:pt x="3791" y="3850"/>
                </a:cubicBezTo>
                <a:cubicBezTo>
                  <a:pt x="3793" y="3827"/>
                  <a:pt x="3754" y="3821"/>
                  <a:pt x="3750" y="3844"/>
                </a:cubicBezTo>
                <a:lnTo>
                  <a:pt x="3749" y="3850"/>
                </a:lnTo>
                <a:cubicBezTo>
                  <a:pt x="3739" y="3839"/>
                  <a:pt x="3719" y="3840"/>
                  <a:pt x="3711" y="3854"/>
                </a:cubicBezTo>
                <a:cubicBezTo>
                  <a:pt x="3707" y="3850"/>
                  <a:pt x="3701" y="3849"/>
                  <a:pt x="3695" y="3851"/>
                </a:cubicBezTo>
                <a:cubicBezTo>
                  <a:pt x="3690" y="3847"/>
                  <a:pt x="3683" y="3844"/>
                  <a:pt x="3676" y="3845"/>
                </a:cubicBezTo>
                <a:cubicBezTo>
                  <a:pt x="3670" y="3833"/>
                  <a:pt x="3665" y="3822"/>
                  <a:pt x="3660" y="3810"/>
                </a:cubicBezTo>
                <a:cubicBezTo>
                  <a:pt x="3648" y="3784"/>
                  <a:pt x="3610" y="3799"/>
                  <a:pt x="3609" y="3824"/>
                </a:cubicBezTo>
                <a:cubicBezTo>
                  <a:pt x="3609" y="3835"/>
                  <a:pt x="3608" y="3846"/>
                  <a:pt x="3606" y="3857"/>
                </a:cubicBezTo>
                <a:cubicBezTo>
                  <a:pt x="3604" y="3846"/>
                  <a:pt x="3603" y="3835"/>
                  <a:pt x="3603" y="3824"/>
                </a:cubicBezTo>
                <a:cubicBezTo>
                  <a:pt x="3603" y="3788"/>
                  <a:pt x="3553" y="3790"/>
                  <a:pt x="3549" y="3824"/>
                </a:cubicBezTo>
                <a:cubicBezTo>
                  <a:pt x="3547" y="3841"/>
                  <a:pt x="3544" y="3857"/>
                  <a:pt x="3540" y="3873"/>
                </a:cubicBezTo>
                <a:cubicBezTo>
                  <a:pt x="3537" y="3862"/>
                  <a:pt x="3535" y="3849"/>
                  <a:pt x="3535" y="3837"/>
                </a:cubicBezTo>
                <a:cubicBezTo>
                  <a:pt x="3535" y="3807"/>
                  <a:pt x="3492" y="3801"/>
                  <a:pt x="3483" y="3830"/>
                </a:cubicBezTo>
                <a:cubicBezTo>
                  <a:pt x="3478" y="3847"/>
                  <a:pt x="3472" y="3863"/>
                  <a:pt x="3465" y="3878"/>
                </a:cubicBezTo>
                <a:cubicBezTo>
                  <a:pt x="3463" y="3882"/>
                  <a:pt x="3461" y="3885"/>
                  <a:pt x="3459" y="3889"/>
                </a:cubicBezTo>
                <a:cubicBezTo>
                  <a:pt x="3454" y="3883"/>
                  <a:pt x="3447" y="3880"/>
                  <a:pt x="3440" y="3879"/>
                </a:cubicBezTo>
                <a:cubicBezTo>
                  <a:pt x="3437" y="3865"/>
                  <a:pt x="3435" y="3851"/>
                  <a:pt x="3433" y="3836"/>
                </a:cubicBezTo>
                <a:cubicBezTo>
                  <a:pt x="3430" y="3810"/>
                  <a:pt x="3399" y="3800"/>
                  <a:pt x="3383" y="3823"/>
                </a:cubicBezTo>
                <a:cubicBezTo>
                  <a:pt x="3374" y="3836"/>
                  <a:pt x="3365" y="3850"/>
                  <a:pt x="3356" y="3863"/>
                </a:cubicBezTo>
                <a:cubicBezTo>
                  <a:pt x="3353" y="3867"/>
                  <a:pt x="3351" y="3871"/>
                  <a:pt x="3348" y="3875"/>
                </a:cubicBezTo>
                <a:lnTo>
                  <a:pt x="3345" y="3873"/>
                </a:lnTo>
                <a:lnTo>
                  <a:pt x="3345" y="3866"/>
                </a:lnTo>
                <a:cubicBezTo>
                  <a:pt x="3344" y="3849"/>
                  <a:pt x="3343" y="3832"/>
                  <a:pt x="3343" y="3815"/>
                </a:cubicBezTo>
                <a:cubicBezTo>
                  <a:pt x="3342" y="3794"/>
                  <a:pt x="3317" y="3782"/>
                  <a:pt x="3302" y="3798"/>
                </a:cubicBezTo>
                <a:cubicBezTo>
                  <a:pt x="3276" y="3824"/>
                  <a:pt x="3249" y="3849"/>
                  <a:pt x="3221" y="3874"/>
                </a:cubicBezTo>
                <a:lnTo>
                  <a:pt x="3215" y="3877"/>
                </a:lnTo>
                <a:cubicBezTo>
                  <a:pt x="3218" y="3858"/>
                  <a:pt x="3223" y="3839"/>
                  <a:pt x="3230" y="3821"/>
                </a:cubicBezTo>
                <a:cubicBezTo>
                  <a:pt x="3240" y="3796"/>
                  <a:pt x="3202" y="3784"/>
                  <a:pt x="3189" y="3804"/>
                </a:cubicBezTo>
                <a:cubicBezTo>
                  <a:pt x="3174" y="3825"/>
                  <a:pt x="3159" y="3847"/>
                  <a:pt x="3143" y="3867"/>
                </a:cubicBezTo>
                <a:cubicBezTo>
                  <a:pt x="3138" y="3865"/>
                  <a:pt x="3132" y="3864"/>
                  <a:pt x="3126" y="3866"/>
                </a:cubicBezTo>
                <a:cubicBezTo>
                  <a:pt x="3116" y="3870"/>
                  <a:pt x="3108" y="3875"/>
                  <a:pt x="3101" y="3882"/>
                </a:cubicBezTo>
                <a:cubicBezTo>
                  <a:pt x="3108" y="3855"/>
                  <a:pt x="3118" y="3829"/>
                  <a:pt x="3134" y="3805"/>
                </a:cubicBezTo>
                <a:cubicBezTo>
                  <a:pt x="3148" y="3783"/>
                  <a:pt x="3113" y="3763"/>
                  <a:pt x="3098" y="3785"/>
                </a:cubicBezTo>
                <a:cubicBezTo>
                  <a:pt x="3080" y="3813"/>
                  <a:pt x="3061" y="3841"/>
                  <a:pt x="3042" y="3869"/>
                </a:cubicBezTo>
                <a:cubicBezTo>
                  <a:pt x="3035" y="3880"/>
                  <a:pt x="3027" y="3891"/>
                  <a:pt x="3020" y="3903"/>
                </a:cubicBezTo>
                <a:cubicBezTo>
                  <a:pt x="3030" y="3851"/>
                  <a:pt x="3057" y="3800"/>
                  <a:pt x="3093" y="3762"/>
                </a:cubicBezTo>
                <a:cubicBezTo>
                  <a:pt x="3103" y="3752"/>
                  <a:pt x="3090" y="3739"/>
                  <a:pt x="3079" y="3745"/>
                </a:cubicBezTo>
                <a:cubicBezTo>
                  <a:pt x="3090" y="3722"/>
                  <a:pt x="3100" y="3700"/>
                  <a:pt x="3112" y="3678"/>
                </a:cubicBezTo>
                <a:lnTo>
                  <a:pt x="3112" y="3679"/>
                </a:lnTo>
                <a:cubicBezTo>
                  <a:pt x="3117" y="3690"/>
                  <a:pt x="3137" y="3693"/>
                  <a:pt x="3144" y="3683"/>
                </a:cubicBezTo>
                <a:cubicBezTo>
                  <a:pt x="3158" y="3666"/>
                  <a:pt x="3171" y="3648"/>
                  <a:pt x="3184" y="3631"/>
                </a:cubicBezTo>
                <a:lnTo>
                  <a:pt x="3184" y="3638"/>
                </a:lnTo>
                <a:cubicBezTo>
                  <a:pt x="3184" y="3654"/>
                  <a:pt x="3200" y="3661"/>
                  <a:pt x="3213" y="3655"/>
                </a:cubicBezTo>
                <a:cubicBezTo>
                  <a:pt x="3239" y="3644"/>
                  <a:pt x="3262" y="3629"/>
                  <a:pt x="3284" y="3613"/>
                </a:cubicBezTo>
                <a:cubicBezTo>
                  <a:pt x="3283" y="3624"/>
                  <a:pt x="3283" y="3635"/>
                  <a:pt x="3284" y="3645"/>
                </a:cubicBezTo>
                <a:lnTo>
                  <a:pt x="3286" y="3651"/>
                </a:lnTo>
                <a:cubicBezTo>
                  <a:pt x="3288" y="3661"/>
                  <a:pt x="3291" y="3671"/>
                  <a:pt x="3296" y="3680"/>
                </a:cubicBezTo>
                <a:cubicBezTo>
                  <a:pt x="3300" y="3688"/>
                  <a:pt x="3311" y="3690"/>
                  <a:pt x="3319" y="3686"/>
                </a:cubicBezTo>
                <a:cubicBezTo>
                  <a:pt x="3326" y="3682"/>
                  <a:pt x="3332" y="3677"/>
                  <a:pt x="3337" y="3672"/>
                </a:cubicBezTo>
                <a:cubicBezTo>
                  <a:pt x="3356" y="3663"/>
                  <a:pt x="3374" y="3643"/>
                  <a:pt x="3387" y="3629"/>
                </a:cubicBezTo>
                <a:cubicBezTo>
                  <a:pt x="3391" y="3625"/>
                  <a:pt x="3394" y="3621"/>
                  <a:pt x="3397" y="3616"/>
                </a:cubicBezTo>
                <a:cubicBezTo>
                  <a:pt x="3396" y="3639"/>
                  <a:pt x="3398" y="3661"/>
                  <a:pt x="3420" y="3673"/>
                </a:cubicBezTo>
                <a:cubicBezTo>
                  <a:pt x="3447" y="3687"/>
                  <a:pt x="3476" y="3673"/>
                  <a:pt x="3493" y="3651"/>
                </a:cubicBezTo>
                <a:cubicBezTo>
                  <a:pt x="3497" y="3646"/>
                  <a:pt x="3499" y="3640"/>
                  <a:pt x="3503" y="3635"/>
                </a:cubicBezTo>
                <a:cubicBezTo>
                  <a:pt x="3509" y="3650"/>
                  <a:pt x="3518" y="3663"/>
                  <a:pt x="3531" y="3674"/>
                </a:cubicBezTo>
                <a:cubicBezTo>
                  <a:pt x="3545" y="3685"/>
                  <a:pt x="3564" y="3685"/>
                  <a:pt x="3574" y="3668"/>
                </a:cubicBezTo>
                <a:cubicBezTo>
                  <a:pt x="3577" y="3663"/>
                  <a:pt x="3580" y="3657"/>
                  <a:pt x="3582" y="3652"/>
                </a:cubicBezTo>
                <a:lnTo>
                  <a:pt x="3583" y="3654"/>
                </a:lnTo>
                <a:cubicBezTo>
                  <a:pt x="3592" y="3673"/>
                  <a:pt x="3602" y="3695"/>
                  <a:pt x="3627" y="3696"/>
                </a:cubicBezTo>
                <a:cubicBezTo>
                  <a:pt x="3643" y="3697"/>
                  <a:pt x="3655" y="3689"/>
                  <a:pt x="3665" y="3678"/>
                </a:cubicBezTo>
                <a:cubicBezTo>
                  <a:pt x="3669" y="3683"/>
                  <a:pt x="3675" y="3686"/>
                  <a:pt x="3682" y="3687"/>
                </a:cubicBezTo>
                <a:cubicBezTo>
                  <a:pt x="3693" y="3689"/>
                  <a:pt x="3703" y="3686"/>
                  <a:pt x="3710" y="3679"/>
                </a:cubicBezTo>
                <a:cubicBezTo>
                  <a:pt x="3717" y="3685"/>
                  <a:pt x="3727" y="3687"/>
                  <a:pt x="3736" y="3684"/>
                </a:cubicBezTo>
                <a:cubicBezTo>
                  <a:pt x="3745" y="3689"/>
                  <a:pt x="3757" y="3689"/>
                  <a:pt x="3765" y="3683"/>
                </a:cubicBezTo>
                <a:cubicBezTo>
                  <a:pt x="3774" y="3689"/>
                  <a:pt x="3787" y="3686"/>
                  <a:pt x="3795" y="3677"/>
                </a:cubicBezTo>
                <a:cubicBezTo>
                  <a:pt x="3797" y="3686"/>
                  <a:pt x="3800" y="3696"/>
                  <a:pt x="3803" y="3705"/>
                </a:cubicBezTo>
                <a:cubicBezTo>
                  <a:pt x="3811" y="3728"/>
                  <a:pt x="3847" y="3732"/>
                  <a:pt x="3854" y="3705"/>
                </a:cubicBezTo>
                <a:cubicBezTo>
                  <a:pt x="3857" y="3694"/>
                  <a:pt x="3858" y="3682"/>
                  <a:pt x="3860" y="3671"/>
                </a:cubicBezTo>
                <a:cubicBezTo>
                  <a:pt x="3861" y="3671"/>
                  <a:pt x="3861" y="3672"/>
                  <a:pt x="3862" y="3672"/>
                </a:cubicBezTo>
                <a:cubicBezTo>
                  <a:pt x="3870" y="3683"/>
                  <a:pt x="3882" y="3690"/>
                  <a:pt x="3897" y="3687"/>
                </a:cubicBezTo>
                <a:cubicBezTo>
                  <a:pt x="3904" y="3686"/>
                  <a:pt x="3909" y="3683"/>
                  <a:pt x="3914" y="3678"/>
                </a:cubicBezTo>
                <a:cubicBezTo>
                  <a:pt x="3924" y="3689"/>
                  <a:pt x="3936" y="3697"/>
                  <a:pt x="3952" y="3696"/>
                </a:cubicBezTo>
                <a:cubicBezTo>
                  <a:pt x="3976" y="3695"/>
                  <a:pt x="3987" y="3673"/>
                  <a:pt x="3996" y="3654"/>
                </a:cubicBezTo>
                <a:lnTo>
                  <a:pt x="3996" y="3652"/>
                </a:lnTo>
                <a:cubicBezTo>
                  <a:pt x="3999" y="3657"/>
                  <a:pt x="4002" y="3663"/>
                  <a:pt x="4005" y="3668"/>
                </a:cubicBezTo>
                <a:cubicBezTo>
                  <a:pt x="4015" y="3685"/>
                  <a:pt x="4034" y="3685"/>
                  <a:pt x="4047" y="3674"/>
                </a:cubicBezTo>
                <a:cubicBezTo>
                  <a:pt x="4061" y="3663"/>
                  <a:pt x="4070" y="3650"/>
                  <a:pt x="4076" y="3635"/>
                </a:cubicBezTo>
                <a:cubicBezTo>
                  <a:pt x="4079" y="3640"/>
                  <a:pt x="4082" y="3646"/>
                  <a:pt x="4086" y="3651"/>
                </a:cubicBezTo>
                <a:cubicBezTo>
                  <a:pt x="4103" y="3673"/>
                  <a:pt x="4132" y="3687"/>
                  <a:pt x="4159" y="3673"/>
                </a:cubicBezTo>
                <a:cubicBezTo>
                  <a:pt x="4180" y="3661"/>
                  <a:pt x="4183" y="3639"/>
                  <a:pt x="4181" y="3616"/>
                </a:cubicBezTo>
                <a:cubicBezTo>
                  <a:pt x="4185" y="3621"/>
                  <a:pt x="4188" y="3625"/>
                  <a:pt x="4192" y="3629"/>
                </a:cubicBezTo>
                <a:cubicBezTo>
                  <a:pt x="4205" y="3643"/>
                  <a:pt x="4223" y="3663"/>
                  <a:pt x="4242" y="3672"/>
                </a:cubicBezTo>
                <a:moveTo>
                  <a:pt x="4573" y="4538"/>
                </a:moveTo>
                <a:cubicBezTo>
                  <a:pt x="4582" y="4565"/>
                  <a:pt x="4591" y="4593"/>
                  <a:pt x="4602" y="4619"/>
                </a:cubicBezTo>
                <a:lnTo>
                  <a:pt x="4603" y="4620"/>
                </a:lnTo>
                <a:cubicBezTo>
                  <a:pt x="4602" y="4634"/>
                  <a:pt x="4601" y="4648"/>
                  <a:pt x="4600" y="4661"/>
                </a:cubicBezTo>
                <a:cubicBezTo>
                  <a:pt x="4591" y="4661"/>
                  <a:pt x="4582" y="4666"/>
                  <a:pt x="4575" y="4675"/>
                </a:cubicBezTo>
                <a:lnTo>
                  <a:pt x="4562" y="4693"/>
                </a:lnTo>
                <a:cubicBezTo>
                  <a:pt x="4559" y="4684"/>
                  <a:pt x="4556" y="4675"/>
                  <a:pt x="4551" y="4668"/>
                </a:cubicBezTo>
                <a:cubicBezTo>
                  <a:pt x="4533" y="4639"/>
                  <a:pt x="4499" y="4640"/>
                  <a:pt x="4475" y="4658"/>
                </a:cubicBezTo>
                <a:cubicBezTo>
                  <a:pt x="4441" y="4683"/>
                  <a:pt x="4412" y="4716"/>
                  <a:pt x="4385" y="4750"/>
                </a:cubicBezTo>
                <a:cubicBezTo>
                  <a:pt x="4379" y="4733"/>
                  <a:pt x="4372" y="4717"/>
                  <a:pt x="4365" y="4701"/>
                </a:cubicBezTo>
                <a:cubicBezTo>
                  <a:pt x="4358" y="4686"/>
                  <a:pt x="4332" y="4682"/>
                  <a:pt x="4321" y="4695"/>
                </a:cubicBezTo>
                <a:lnTo>
                  <a:pt x="4277" y="4750"/>
                </a:lnTo>
                <a:cubicBezTo>
                  <a:pt x="4274" y="4754"/>
                  <a:pt x="4271" y="4757"/>
                  <a:pt x="4268" y="4761"/>
                </a:cubicBezTo>
                <a:cubicBezTo>
                  <a:pt x="4258" y="4752"/>
                  <a:pt x="4243" y="4750"/>
                  <a:pt x="4232" y="4756"/>
                </a:cubicBezTo>
                <a:lnTo>
                  <a:pt x="4231" y="4750"/>
                </a:lnTo>
                <a:cubicBezTo>
                  <a:pt x="4226" y="4728"/>
                  <a:pt x="4222" y="4707"/>
                  <a:pt x="4218" y="4685"/>
                </a:cubicBezTo>
                <a:cubicBezTo>
                  <a:pt x="4215" y="4669"/>
                  <a:pt x="4191" y="4659"/>
                  <a:pt x="4178" y="4669"/>
                </a:cubicBezTo>
                <a:cubicBezTo>
                  <a:pt x="4155" y="4685"/>
                  <a:pt x="4135" y="4703"/>
                  <a:pt x="4115" y="4722"/>
                </a:cubicBezTo>
                <a:cubicBezTo>
                  <a:pt x="4112" y="4712"/>
                  <a:pt x="4104" y="4707"/>
                  <a:pt x="4094" y="4704"/>
                </a:cubicBezTo>
                <a:cubicBezTo>
                  <a:pt x="4089" y="4682"/>
                  <a:pt x="4082" y="4661"/>
                  <a:pt x="4073" y="4641"/>
                </a:cubicBezTo>
                <a:cubicBezTo>
                  <a:pt x="4067" y="4627"/>
                  <a:pt x="4046" y="4623"/>
                  <a:pt x="4034" y="4630"/>
                </a:cubicBezTo>
                <a:cubicBezTo>
                  <a:pt x="4027" y="4635"/>
                  <a:pt x="4021" y="4640"/>
                  <a:pt x="4015" y="4645"/>
                </a:cubicBezTo>
                <a:cubicBezTo>
                  <a:pt x="4014" y="4619"/>
                  <a:pt x="4013" y="4592"/>
                  <a:pt x="4011" y="4566"/>
                </a:cubicBezTo>
                <a:cubicBezTo>
                  <a:pt x="4011" y="4553"/>
                  <a:pt x="4000" y="4538"/>
                  <a:pt x="3985" y="4540"/>
                </a:cubicBezTo>
                <a:cubicBezTo>
                  <a:pt x="3945" y="4544"/>
                  <a:pt x="3924" y="4575"/>
                  <a:pt x="3915" y="4612"/>
                </a:cubicBezTo>
                <a:cubicBezTo>
                  <a:pt x="3911" y="4630"/>
                  <a:pt x="3908" y="4649"/>
                  <a:pt x="3905" y="4668"/>
                </a:cubicBezTo>
                <a:cubicBezTo>
                  <a:pt x="3899" y="4659"/>
                  <a:pt x="3889" y="4652"/>
                  <a:pt x="3878" y="4652"/>
                </a:cubicBezTo>
                <a:cubicBezTo>
                  <a:pt x="3874" y="4652"/>
                  <a:pt x="3871" y="4653"/>
                  <a:pt x="3868" y="4654"/>
                </a:cubicBezTo>
                <a:cubicBezTo>
                  <a:pt x="3868" y="4645"/>
                  <a:pt x="3868" y="4637"/>
                  <a:pt x="3869" y="4628"/>
                </a:cubicBezTo>
                <a:cubicBezTo>
                  <a:pt x="3869" y="4605"/>
                  <a:pt x="3849" y="4596"/>
                  <a:pt x="3831" y="4600"/>
                </a:cubicBezTo>
                <a:cubicBezTo>
                  <a:pt x="3831" y="4596"/>
                  <a:pt x="3831" y="4591"/>
                  <a:pt x="3831" y="4586"/>
                </a:cubicBezTo>
                <a:cubicBezTo>
                  <a:pt x="3832" y="4547"/>
                  <a:pt x="3772" y="4547"/>
                  <a:pt x="3770" y="4586"/>
                </a:cubicBezTo>
                <a:cubicBezTo>
                  <a:pt x="3770" y="4590"/>
                  <a:pt x="3770" y="4593"/>
                  <a:pt x="3770" y="4596"/>
                </a:cubicBezTo>
                <a:cubicBezTo>
                  <a:pt x="3759" y="4599"/>
                  <a:pt x="3749" y="4608"/>
                  <a:pt x="3748" y="4623"/>
                </a:cubicBezTo>
                <a:cubicBezTo>
                  <a:pt x="3748" y="4627"/>
                  <a:pt x="3748" y="4630"/>
                  <a:pt x="3747" y="4633"/>
                </a:cubicBezTo>
                <a:cubicBezTo>
                  <a:pt x="3741" y="4637"/>
                  <a:pt x="3737" y="4642"/>
                  <a:pt x="3736" y="4650"/>
                </a:cubicBezTo>
                <a:lnTo>
                  <a:pt x="3735" y="4658"/>
                </a:lnTo>
                <a:lnTo>
                  <a:pt x="3735" y="4658"/>
                </a:lnTo>
                <a:lnTo>
                  <a:pt x="3735" y="4658"/>
                </a:lnTo>
                <a:cubicBezTo>
                  <a:pt x="3734" y="4662"/>
                  <a:pt x="3734" y="4666"/>
                  <a:pt x="3733" y="4669"/>
                </a:cubicBezTo>
                <a:cubicBezTo>
                  <a:pt x="3732" y="4651"/>
                  <a:pt x="3731" y="4632"/>
                  <a:pt x="3730" y="4614"/>
                </a:cubicBezTo>
                <a:cubicBezTo>
                  <a:pt x="3729" y="4603"/>
                  <a:pt x="3724" y="4596"/>
                  <a:pt x="3717" y="4593"/>
                </a:cubicBezTo>
                <a:cubicBezTo>
                  <a:pt x="3713" y="4588"/>
                  <a:pt x="3706" y="4587"/>
                  <a:pt x="3700" y="4589"/>
                </a:cubicBezTo>
                <a:cubicBezTo>
                  <a:pt x="3689" y="4591"/>
                  <a:pt x="3679" y="4599"/>
                  <a:pt x="3677" y="4614"/>
                </a:cubicBezTo>
                <a:cubicBezTo>
                  <a:pt x="3676" y="4625"/>
                  <a:pt x="3675" y="4636"/>
                  <a:pt x="3674" y="4648"/>
                </a:cubicBezTo>
                <a:cubicBezTo>
                  <a:pt x="3673" y="4647"/>
                  <a:pt x="3672" y="4647"/>
                  <a:pt x="3671" y="4647"/>
                </a:cubicBezTo>
                <a:cubicBezTo>
                  <a:pt x="3669" y="4635"/>
                  <a:pt x="3666" y="4623"/>
                  <a:pt x="3663" y="4612"/>
                </a:cubicBezTo>
                <a:cubicBezTo>
                  <a:pt x="3655" y="4575"/>
                  <a:pt x="3633" y="4544"/>
                  <a:pt x="3594" y="4540"/>
                </a:cubicBezTo>
                <a:cubicBezTo>
                  <a:pt x="3579" y="4538"/>
                  <a:pt x="3568" y="4553"/>
                  <a:pt x="3567" y="4566"/>
                </a:cubicBezTo>
                <a:cubicBezTo>
                  <a:pt x="3566" y="4592"/>
                  <a:pt x="3565" y="4619"/>
                  <a:pt x="3564" y="4645"/>
                </a:cubicBezTo>
                <a:cubicBezTo>
                  <a:pt x="3558" y="4640"/>
                  <a:pt x="3551" y="4635"/>
                  <a:pt x="3545" y="4630"/>
                </a:cubicBezTo>
                <a:cubicBezTo>
                  <a:pt x="3533" y="4623"/>
                  <a:pt x="3512" y="4627"/>
                  <a:pt x="3506" y="4641"/>
                </a:cubicBezTo>
                <a:cubicBezTo>
                  <a:pt x="3496" y="4661"/>
                  <a:pt x="3490" y="4682"/>
                  <a:pt x="3485" y="4704"/>
                </a:cubicBezTo>
                <a:cubicBezTo>
                  <a:pt x="3475" y="4707"/>
                  <a:pt x="3467" y="4712"/>
                  <a:pt x="3464" y="4722"/>
                </a:cubicBezTo>
                <a:cubicBezTo>
                  <a:pt x="3444" y="4703"/>
                  <a:pt x="3423" y="4685"/>
                  <a:pt x="3401" y="4669"/>
                </a:cubicBezTo>
                <a:cubicBezTo>
                  <a:pt x="3387" y="4659"/>
                  <a:pt x="3364" y="4669"/>
                  <a:pt x="3361" y="4685"/>
                </a:cubicBezTo>
                <a:cubicBezTo>
                  <a:pt x="3357" y="4707"/>
                  <a:pt x="3352" y="4728"/>
                  <a:pt x="3348" y="4750"/>
                </a:cubicBezTo>
                <a:lnTo>
                  <a:pt x="3347" y="4756"/>
                </a:lnTo>
                <a:cubicBezTo>
                  <a:pt x="3336" y="4750"/>
                  <a:pt x="3321" y="4752"/>
                  <a:pt x="3311" y="4761"/>
                </a:cubicBezTo>
                <a:cubicBezTo>
                  <a:pt x="3308" y="4757"/>
                  <a:pt x="3305" y="4754"/>
                  <a:pt x="3302" y="4750"/>
                </a:cubicBezTo>
                <a:lnTo>
                  <a:pt x="3258" y="4695"/>
                </a:lnTo>
                <a:cubicBezTo>
                  <a:pt x="3247" y="4682"/>
                  <a:pt x="3221" y="4686"/>
                  <a:pt x="3214" y="4701"/>
                </a:cubicBezTo>
                <a:cubicBezTo>
                  <a:pt x="3206" y="4717"/>
                  <a:pt x="3200" y="4733"/>
                  <a:pt x="3194" y="4750"/>
                </a:cubicBezTo>
                <a:cubicBezTo>
                  <a:pt x="3167" y="4716"/>
                  <a:pt x="3138" y="4683"/>
                  <a:pt x="3104" y="4658"/>
                </a:cubicBezTo>
                <a:cubicBezTo>
                  <a:pt x="3080" y="4640"/>
                  <a:pt x="3045" y="4639"/>
                  <a:pt x="3028" y="4668"/>
                </a:cubicBezTo>
                <a:cubicBezTo>
                  <a:pt x="3023" y="4675"/>
                  <a:pt x="3020" y="4684"/>
                  <a:pt x="3017" y="4693"/>
                </a:cubicBezTo>
                <a:lnTo>
                  <a:pt x="3004" y="4675"/>
                </a:lnTo>
                <a:cubicBezTo>
                  <a:pt x="2997" y="4666"/>
                  <a:pt x="2988" y="4661"/>
                  <a:pt x="2979" y="4661"/>
                </a:cubicBezTo>
                <a:cubicBezTo>
                  <a:pt x="2978" y="4648"/>
                  <a:pt x="2977" y="4634"/>
                  <a:pt x="2976" y="4620"/>
                </a:cubicBezTo>
                <a:lnTo>
                  <a:pt x="2977" y="4619"/>
                </a:lnTo>
                <a:cubicBezTo>
                  <a:pt x="2988" y="4593"/>
                  <a:pt x="2997" y="4565"/>
                  <a:pt x="3005" y="4538"/>
                </a:cubicBezTo>
                <a:cubicBezTo>
                  <a:pt x="3015" y="4512"/>
                  <a:pt x="3022" y="4485"/>
                  <a:pt x="3030" y="4460"/>
                </a:cubicBezTo>
                <a:cubicBezTo>
                  <a:pt x="3033" y="4451"/>
                  <a:pt x="3036" y="4442"/>
                  <a:pt x="3038" y="4434"/>
                </a:cubicBezTo>
                <a:lnTo>
                  <a:pt x="3045" y="4437"/>
                </a:lnTo>
                <a:lnTo>
                  <a:pt x="3047" y="4441"/>
                </a:lnTo>
                <a:cubicBezTo>
                  <a:pt x="3054" y="4456"/>
                  <a:pt x="3077" y="4458"/>
                  <a:pt x="3088" y="4446"/>
                </a:cubicBezTo>
                <a:lnTo>
                  <a:pt x="3090" y="4444"/>
                </a:lnTo>
                <a:cubicBezTo>
                  <a:pt x="3095" y="4444"/>
                  <a:pt x="3100" y="4443"/>
                  <a:pt x="3104" y="4440"/>
                </a:cubicBezTo>
                <a:cubicBezTo>
                  <a:pt x="3110" y="4439"/>
                  <a:pt x="3116" y="4436"/>
                  <a:pt x="3120" y="4432"/>
                </a:cubicBezTo>
                <a:cubicBezTo>
                  <a:pt x="3126" y="4448"/>
                  <a:pt x="3133" y="4465"/>
                  <a:pt x="3141" y="4480"/>
                </a:cubicBezTo>
                <a:cubicBezTo>
                  <a:pt x="3152" y="4498"/>
                  <a:pt x="3177" y="4496"/>
                  <a:pt x="3188" y="4480"/>
                </a:cubicBezTo>
                <a:cubicBezTo>
                  <a:pt x="3196" y="4469"/>
                  <a:pt x="3203" y="4457"/>
                  <a:pt x="3211" y="4446"/>
                </a:cubicBezTo>
                <a:cubicBezTo>
                  <a:pt x="3219" y="4460"/>
                  <a:pt x="3238" y="4468"/>
                  <a:pt x="3251" y="4456"/>
                </a:cubicBezTo>
                <a:cubicBezTo>
                  <a:pt x="3252" y="4460"/>
                  <a:pt x="3253" y="4463"/>
                  <a:pt x="3254" y="4467"/>
                </a:cubicBezTo>
                <a:cubicBezTo>
                  <a:pt x="3263" y="4493"/>
                  <a:pt x="3279" y="4526"/>
                  <a:pt x="3313" y="4517"/>
                </a:cubicBezTo>
                <a:cubicBezTo>
                  <a:pt x="3329" y="4513"/>
                  <a:pt x="3342" y="4499"/>
                  <a:pt x="3354" y="4484"/>
                </a:cubicBezTo>
                <a:cubicBezTo>
                  <a:pt x="3365" y="4483"/>
                  <a:pt x="3376" y="4476"/>
                  <a:pt x="3380" y="4465"/>
                </a:cubicBezTo>
                <a:cubicBezTo>
                  <a:pt x="3382" y="4459"/>
                  <a:pt x="3383" y="4452"/>
                  <a:pt x="3385" y="4446"/>
                </a:cubicBezTo>
                <a:cubicBezTo>
                  <a:pt x="3393" y="4460"/>
                  <a:pt x="3403" y="4474"/>
                  <a:pt x="3415" y="4485"/>
                </a:cubicBezTo>
                <a:cubicBezTo>
                  <a:pt x="3427" y="4496"/>
                  <a:pt x="3449" y="4496"/>
                  <a:pt x="3457" y="4480"/>
                </a:cubicBezTo>
                <a:cubicBezTo>
                  <a:pt x="3466" y="4461"/>
                  <a:pt x="3476" y="4441"/>
                  <a:pt x="3486" y="4422"/>
                </a:cubicBezTo>
                <a:cubicBezTo>
                  <a:pt x="3494" y="4444"/>
                  <a:pt x="3504" y="4465"/>
                  <a:pt x="3518" y="4485"/>
                </a:cubicBezTo>
                <a:cubicBezTo>
                  <a:pt x="3527" y="4499"/>
                  <a:pt x="3551" y="4507"/>
                  <a:pt x="3563" y="4491"/>
                </a:cubicBezTo>
                <a:cubicBezTo>
                  <a:pt x="3577" y="4474"/>
                  <a:pt x="3587" y="4455"/>
                  <a:pt x="3595" y="4435"/>
                </a:cubicBezTo>
                <a:cubicBezTo>
                  <a:pt x="3599" y="4443"/>
                  <a:pt x="3603" y="4451"/>
                  <a:pt x="3606" y="4460"/>
                </a:cubicBezTo>
                <a:cubicBezTo>
                  <a:pt x="3617" y="4483"/>
                  <a:pt x="3649" y="4473"/>
                  <a:pt x="3656" y="4453"/>
                </a:cubicBezTo>
                <a:cubicBezTo>
                  <a:pt x="3659" y="4446"/>
                  <a:pt x="3661" y="4438"/>
                  <a:pt x="3663" y="4431"/>
                </a:cubicBezTo>
                <a:cubicBezTo>
                  <a:pt x="3677" y="4440"/>
                  <a:pt x="3700" y="4432"/>
                  <a:pt x="3703" y="4415"/>
                </a:cubicBezTo>
                <a:cubicBezTo>
                  <a:pt x="3704" y="4410"/>
                  <a:pt x="3705" y="4405"/>
                  <a:pt x="3706" y="4400"/>
                </a:cubicBezTo>
                <a:cubicBezTo>
                  <a:pt x="3716" y="4409"/>
                  <a:pt x="3731" y="4407"/>
                  <a:pt x="3741" y="4399"/>
                </a:cubicBezTo>
                <a:cubicBezTo>
                  <a:pt x="3746" y="4403"/>
                  <a:pt x="3752" y="4405"/>
                  <a:pt x="3758" y="4406"/>
                </a:cubicBezTo>
                <a:cubicBezTo>
                  <a:pt x="3780" y="4409"/>
                  <a:pt x="3796" y="4394"/>
                  <a:pt x="3806" y="4375"/>
                </a:cubicBezTo>
                <a:cubicBezTo>
                  <a:pt x="3812" y="4373"/>
                  <a:pt x="3818" y="4369"/>
                  <a:pt x="3821" y="4361"/>
                </a:cubicBezTo>
                <a:lnTo>
                  <a:pt x="3826" y="4368"/>
                </a:lnTo>
                <a:cubicBezTo>
                  <a:pt x="3829" y="4371"/>
                  <a:pt x="3834" y="4374"/>
                  <a:pt x="3840" y="4375"/>
                </a:cubicBezTo>
                <a:lnTo>
                  <a:pt x="3840" y="4376"/>
                </a:lnTo>
                <a:lnTo>
                  <a:pt x="3840" y="4376"/>
                </a:lnTo>
                <a:lnTo>
                  <a:pt x="3840" y="4376"/>
                </a:lnTo>
                <a:lnTo>
                  <a:pt x="3841" y="4384"/>
                </a:lnTo>
                <a:cubicBezTo>
                  <a:pt x="3843" y="4401"/>
                  <a:pt x="3859" y="4406"/>
                  <a:pt x="3873" y="4402"/>
                </a:cubicBezTo>
                <a:cubicBezTo>
                  <a:pt x="3874" y="4406"/>
                  <a:pt x="3875" y="4411"/>
                  <a:pt x="3876" y="4415"/>
                </a:cubicBezTo>
                <a:cubicBezTo>
                  <a:pt x="3879" y="4432"/>
                  <a:pt x="3902" y="4440"/>
                  <a:pt x="3916" y="4431"/>
                </a:cubicBezTo>
                <a:cubicBezTo>
                  <a:pt x="3918" y="4438"/>
                  <a:pt x="3920" y="4446"/>
                  <a:pt x="3923" y="4453"/>
                </a:cubicBezTo>
                <a:cubicBezTo>
                  <a:pt x="3930" y="4473"/>
                  <a:pt x="3962" y="4483"/>
                  <a:pt x="3972" y="4460"/>
                </a:cubicBezTo>
                <a:cubicBezTo>
                  <a:pt x="3976" y="4451"/>
                  <a:pt x="3980" y="4443"/>
                  <a:pt x="3984" y="4435"/>
                </a:cubicBezTo>
                <a:cubicBezTo>
                  <a:pt x="3991" y="4455"/>
                  <a:pt x="4002" y="4474"/>
                  <a:pt x="4016" y="4491"/>
                </a:cubicBezTo>
                <a:cubicBezTo>
                  <a:pt x="4028" y="4507"/>
                  <a:pt x="4051" y="4499"/>
                  <a:pt x="4061" y="4485"/>
                </a:cubicBezTo>
                <a:cubicBezTo>
                  <a:pt x="4074" y="4465"/>
                  <a:pt x="4085" y="4444"/>
                  <a:pt x="4093" y="4422"/>
                </a:cubicBezTo>
                <a:cubicBezTo>
                  <a:pt x="4103" y="4441"/>
                  <a:pt x="4112" y="4461"/>
                  <a:pt x="4122" y="4480"/>
                </a:cubicBezTo>
                <a:cubicBezTo>
                  <a:pt x="4130" y="4496"/>
                  <a:pt x="4152" y="4496"/>
                  <a:pt x="4164" y="4485"/>
                </a:cubicBezTo>
                <a:cubicBezTo>
                  <a:pt x="4176" y="4474"/>
                  <a:pt x="4186" y="4460"/>
                  <a:pt x="4194" y="4446"/>
                </a:cubicBezTo>
                <a:cubicBezTo>
                  <a:pt x="4196" y="4452"/>
                  <a:pt x="4197" y="4459"/>
                  <a:pt x="4199" y="4465"/>
                </a:cubicBezTo>
                <a:cubicBezTo>
                  <a:pt x="4203" y="4476"/>
                  <a:pt x="4214" y="4483"/>
                  <a:pt x="4225" y="4484"/>
                </a:cubicBezTo>
                <a:cubicBezTo>
                  <a:pt x="4236" y="4499"/>
                  <a:pt x="4250" y="4513"/>
                  <a:pt x="4266" y="4517"/>
                </a:cubicBezTo>
                <a:cubicBezTo>
                  <a:pt x="4299" y="4526"/>
                  <a:pt x="4316" y="4493"/>
                  <a:pt x="4325" y="4467"/>
                </a:cubicBezTo>
                <a:cubicBezTo>
                  <a:pt x="4326" y="4463"/>
                  <a:pt x="4327" y="4460"/>
                  <a:pt x="4328" y="4456"/>
                </a:cubicBezTo>
                <a:cubicBezTo>
                  <a:pt x="4341" y="4468"/>
                  <a:pt x="4360" y="4460"/>
                  <a:pt x="4368" y="4446"/>
                </a:cubicBezTo>
                <a:cubicBezTo>
                  <a:pt x="4375" y="4457"/>
                  <a:pt x="4383" y="4469"/>
                  <a:pt x="4391" y="4480"/>
                </a:cubicBezTo>
                <a:cubicBezTo>
                  <a:pt x="4402" y="4496"/>
                  <a:pt x="4427" y="4498"/>
                  <a:pt x="4437" y="4480"/>
                </a:cubicBezTo>
                <a:cubicBezTo>
                  <a:pt x="4446" y="4465"/>
                  <a:pt x="4453" y="4448"/>
                  <a:pt x="4459" y="4432"/>
                </a:cubicBezTo>
                <a:cubicBezTo>
                  <a:pt x="4463" y="4436"/>
                  <a:pt x="4469" y="4439"/>
                  <a:pt x="4474" y="4440"/>
                </a:cubicBezTo>
                <a:cubicBezTo>
                  <a:pt x="4479" y="4443"/>
                  <a:pt x="4484" y="4444"/>
                  <a:pt x="4489" y="4444"/>
                </a:cubicBezTo>
                <a:lnTo>
                  <a:pt x="4491" y="4446"/>
                </a:lnTo>
                <a:cubicBezTo>
                  <a:pt x="4502" y="4458"/>
                  <a:pt x="4525" y="4456"/>
                  <a:pt x="4532" y="4441"/>
                </a:cubicBezTo>
                <a:lnTo>
                  <a:pt x="4534" y="4437"/>
                </a:lnTo>
                <a:lnTo>
                  <a:pt x="4541" y="4434"/>
                </a:lnTo>
                <a:cubicBezTo>
                  <a:pt x="4543" y="4442"/>
                  <a:pt x="4546" y="4451"/>
                  <a:pt x="4549" y="4460"/>
                </a:cubicBezTo>
                <a:cubicBezTo>
                  <a:pt x="4556" y="4485"/>
                  <a:pt x="4564" y="4512"/>
                  <a:pt x="4573" y="4538"/>
                </a:cubicBezTo>
                <a:moveTo>
                  <a:pt x="4500" y="5217"/>
                </a:moveTo>
                <a:cubicBezTo>
                  <a:pt x="4495" y="5216"/>
                  <a:pt x="4490" y="5216"/>
                  <a:pt x="4486" y="5217"/>
                </a:cubicBezTo>
                <a:lnTo>
                  <a:pt x="4482" y="5218"/>
                </a:lnTo>
                <a:cubicBezTo>
                  <a:pt x="4471" y="5216"/>
                  <a:pt x="4459" y="5217"/>
                  <a:pt x="4452" y="5226"/>
                </a:cubicBezTo>
                <a:cubicBezTo>
                  <a:pt x="4446" y="5234"/>
                  <a:pt x="4440" y="5242"/>
                  <a:pt x="4435" y="5249"/>
                </a:cubicBezTo>
                <a:cubicBezTo>
                  <a:pt x="4433" y="5245"/>
                  <a:pt x="4431" y="5240"/>
                  <a:pt x="4428" y="5236"/>
                </a:cubicBezTo>
                <a:cubicBezTo>
                  <a:pt x="4421" y="5222"/>
                  <a:pt x="4401" y="5216"/>
                  <a:pt x="4387" y="5225"/>
                </a:cubicBezTo>
                <a:lnTo>
                  <a:pt x="4268" y="5302"/>
                </a:lnTo>
                <a:cubicBezTo>
                  <a:pt x="4260" y="5285"/>
                  <a:pt x="4257" y="5266"/>
                  <a:pt x="4247" y="5251"/>
                </a:cubicBezTo>
                <a:cubicBezTo>
                  <a:pt x="4234" y="5230"/>
                  <a:pt x="4212" y="5214"/>
                  <a:pt x="4185" y="5215"/>
                </a:cubicBezTo>
                <a:cubicBezTo>
                  <a:pt x="4156" y="5217"/>
                  <a:pt x="4137" y="5242"/>
                  <a:pt x="4119" y="5263"/>
                </a:cubicBezTo>
                <a:lnTo>
                  <a:pt x="4079" y="5310"/>
                </a:lnTo>
                <a:cubicBezTo>
                  <a:pt x="4072" y="5295"/>
                  <a:pt x="4064" y="5280"/>
                  <a:pt x="4054" y="5265"/>
                </a:cubicBezTo>
                <a:cubicBezTo>
                  <a:pt x="4043" y="5249"/>
                  <a:pt x="4020" y="5248"/>
                  <a:pt x="4009" y="5265"/>
                </a:cubicBezTo>
                <a:cubicBezTo>
                  <a:pt x="3999" y="5281"/>
                  <a:pt x="3989" y="5297"/>
                  <a:pt x="3979" y="5313"/>
                </a:cubicBezTo>
                <a:cubicBezTo>
                  <a:pt x="3976" y="5275"/>
                  <a:pt x="3972" y="5238"/>
                  <a:pt x="3967" y="5200"/>
                </a:cubicBezTo>
                <a:cubicBezTo>
                  <a:pt x="3964" y="5183"/>
                  <a:pt x="3939" y="5178"/>
                  <a:pt x="3928" y="5190"/>
                </a:cubicBezTo>
                <a:cubicBezTo>
                  <a:pt x="3907" y="5213"/>
                  <a:pt x="3893" y="5240"/>
                  <a:pt x="3882" y="5269"/>
                </a:cubicBezTo>
                <a:cubicBezTo>
                  <a:pt x="3882" y="5263"/>
                  <a:pt x="3882" y="5256"/>
                  <a:pt x="3882" y="5250"/>
                </a:cubicBezTo>
                <a:cubicBezTo>
                  <a:pt x="3882" y="5235"/>
                  <a:pt x="3873" y="5227"/>
                  <a:pt x="3863" y="5223"/>
                </a:cubicBezTo>
                <a:cubicBezTo>
                  <a:pt x="3862" y="5216"/>
                  <a:pt x="3862" y="5210"/>
                  <a:pt x="3861" y="5203"/>
                </a:cubicBezTo>
                <a:cubicBezTo>
                  <a:pt x="3860" y="5189"/>
                  <a:pt x="3851" y="5176"/>
                  <a:pt x="3837" y="5175"/>
                </a:cubicBezTo>
                <a:cubicBezTo>
                  <a:pt x="3824" y="5173"/>
                  <a:pt x="3808" y="5181"/>
                  <a:pt x="3805" y="5195"/>
                </a:cubicBezTo>
                <a:lnTo>
                  <a:pt x="3805" y="5203"/>
                </a:lnTo>
                <a:lnTo>
                  <a:pt x="3804" y="5203"/>
                </a:lnTo>
                <a:lnTo>
                  <a:pt x="3804" y="5203"/>
                </a:lnTo>
                <a:cubicBezTo>
                  <a:pt x="3803" y="5216"/>
                  <a:pt x="3801" y="5230"/>
                  <a:pt x="3799" y="5243"/>
                </a:cubicBezTo>
                <a:cubicBezTo>
                  <a:pt x="3791" y="5245"/>
                  <a:pt x="3783" y="5251"/>
                  <a:pt x="3780" y="5262"/>
                </a:cubicBezTo>
                <a:cubicBezTo>
                  <a:pt x="3776" y="5275"/>
                  <a:pt x="3772" y="5288"/>
                  <a:pt x="3769" y="5301"/>
                </a:cubicBezTo>
                <a:lnTo>
                  <a:pt x="3769" y="5297"/>
                </a:lnTo>
                <a:cubicBezTo>
                  <a:pt x="3774" y="5264"/>
                  <a:pt x="3725" y="5249"/>
                  <a:pt x="3718" y="5283"/>
                </a:cubicBezTo>
                <a:lnTo>
                  <a:pt x="3717" y="5287"/>
                </a:lnTo>
                <a:cubicBezTo>
                  <a:pt x="3714" y="5275"/>
                  <a:pt x="3711" y="5263"/>
                  <a:pt x="3707" y="5251"/>
                </a:cubicBezTo>
                <a:cubicBezTo>
                  <a:pt x="3704" y="5240"/>
                  <a:pt x="3693" y="5237"/>
                  <a:pt x="3685" y="5241"/>
                </a:cubicBezTo>
                <a:cubicBezTo>
                  <a:pt x="3676" y="5223"/>
                  <a:pt x="3665" y="5205"/>
                  <a:pt x="3651" y="5190"/>
                </a:cubicBezTo>
                <a:cubicBezTo>
                  <a:pt x="3640" y="5178"/>
                  <a:pt x="3615" y="5183"/>
                  <a:pt x="3612" y="5200"/>
                </a:cubicBezTo>
                <a:cubicBezTo>
                  <a:pt x="3607" y="5238"/>
                  <a:pt x="3603" y="5275"/>
                  <a:pt x="3600" y="5313"/>
                </a:cubicBezTo>
                <a:cubicBezTo>
                  <a:pt x="3590" y="5297"/>
                  <a:pt x="3580" y="5281"/>
                  <a:pt x="3570" y="5265"/>
                </a:cubicBezTo>
                <a:cubicBezTo>
                  <a:pt x="3559" y="5248"/>
                  <a:pt x="3536" y="5249"/>
                  <a:pt x="3525" y="5265"/>
                </a:cubicBezTo>
                <a:cubicBezTo>
                  <a:pt x="3515" y="5280"/>
                  <a:pt x="3507" y="5295"/>
                  <a:pt x="3500" y="5310"/>
                </a:cubicBezTo>
                <a:lnTo>
                  <a:pt x="3460" y="5263"/>
                </a:lnTo>
                <a:cubicBezTo>
                  <a:pt x="3442" y="5242"/>
                  <a:pt x="3423" y="5217"/>
                  <a:pt x="3393" y="5215"/>
                </a:cubicBezTo>
                <a:cubicBezTo>
                  <a:pt x="3367" y="5214"/>
                  <a:pt x="3345" y="5230"/>
                  <a:pt x="3332" y="5251"/>
                </a:cubicBezTo>
                <a:cubicBezTo>
                  <a:pt x="3322" y="5266"/>
                  <a:pt x="3319" y="5285"/>
                  <a:pt x="3311" y="5302"/>
                </a:cubicBezTo>
                <a:lnTo>
                  <a:pt x="3192" y="5225"/>
                </a:lnTo>
                <a:cubicBezTo>
                  <a:pt x="3178" y="5216"/>
                  <a:pt x="3158" y="5222"/>
                  <a:pt x="3150" y="5236"/>
                </a:cubicBezTo>
                <a:cubicBezTo>
                  <a:pt x="3148" y="5240"/>
                  <a:pt x="3146" y="5245"/>
                  <a:pt x="3144" y="5249"/>
                </a:cubicBezTo>
                <a:cubicBezTo>
                  <a:pt x="3138" y="5242"/>
                  <a:pt x="3133" y="5234"/>
                  <a:pt x="3127" y="5226"/>
                </a:cubicBezTo>
                <a:cubicBezTo>
                  <a:pt x="3120" y="5217"/>
                  <a:pt x="3108" y="5216"/>
                  <a:pt x="3097" y="5218"/>
                </a:cubicBezTo>
                <a:lnTo>
                  <a:pt x="3093" y="5217"/>
                </a:lnTo>
                <a:cubicBezTo>
                  <a:pt x="3089" y="5216"/>
                  <a:pt x="3084" y="5216"/>
                  <a:pt x="3079" y="5217"/>
                </a:cubicBezTo>
                <a:cubicBezTo>
                  <a:pt x="3074" y="5201"/>
                  <a:pt x="3068" y="5184"/>
                  <a:pt x="3062" y="5168"/>
                </a:cubicBezTo>
                <a:cubicBezTo>
                  <a:pt x="3066" y="5164"/>
                  <a:pt x="3069" y="5158"/>
                  <a:pt x="3070" y="5152"/>
                </a:cubicBezTo>
                <a:cubicBezTo>
                  <a:pt x="3074" y="5109"/>
                  <a:pt x="3076" y="5065"/>
                  <a:pt x="3077" y="5022"/>
                </a:cubicBezTo>
                <a:lnTo>
                  <a:pt x="3082" y="5020"/>
                </a:lnTo>
                <a:cubicBezTo>
                  <a:pt x="3091" y="5045"/>
                  <a:pt x="3102" y="5069"/>
                  <a:pt x="3116" y="5091"/>
                </a:cubicBezTo>
                <a:cubicBezTo>
                  <a:pt x="3124" y="5104"/>
                  <a:pt x="3146" y="5107"/>
                  <a:pt x="3153" y="5091"/>
                </a:cubicBezTo>
                <a:cubicBezTo>
                  <a:pt x="3163" y="5068"/>
                  <a:pt x="3170" y="5044"/>
                  <a:pt x="3175" y="5020"/>
                </a:cubicBezTo>
                <a:cubicBezTo>
                  <a:pt x="3186" y="5040"/>
                  <a:pt x="3202" y="5057"/>
                  <a:pt x="3226" y="5062"/>
                </a:cubicBezTo>
                <a:cubicBezTo>
                  <a:pt x="3237" y="5064"/>
                  <a:pt x="3249" y="5058"/>
                  <a:pt x="3252" y="5047"/>
                </a:cubicBezTo>
                <a:cubicBezTo>
                  <a:pt x="3254" y="5041"/>
                  <a:pt x="3255" y="5035"/>
                  <a:pt x="3256" y="5030"/>
                </a:cubicBezTo>
                <a:cubicBezTo>
                  <a:pt x="3266" y="5048"/>
                  <a:pt x="3278" y="5066"/>
                  <a:pt x="3292" y="5082"/>
                </a:cubicBezTo>
                <a:cubicBezTo>
                  <a:pt x="3302" y="5093"/>
                  <a:pt x="3323" y="5087"/>
                  <a:pt x="3326" y="5072"/>
                </a:cubicBezTo>
                <a:cubicBezTo>
                  <a:pt x="3330" y="5059"/>
                  <a:pt x="3333" y="5045"/>
                  <a:pt x="3335" y="5032"/>
                </a:cubicBezTo>
                <a:lnTo>
                  <a:pt x="3335" y="5032"/>
                </a:lnTo>
                <a:cubicBezTo>
                  <a:pt x="3339" y="5043"/>
                  <a:pt x="3342" y="5053"/>
                  <a:pt x="3346" y="5064"/>
                </a:cubicBezTo>
                <a:cubicBezTo>
                  <a:pt x="3354" y="5085"/>
                  <a:pt x="3383" y="5087"/>
                  <a:pt x="3391" y="5064"/>
                </a:cubicBezTo>
                <a:cubicBezTo>
                  <a:pt x="3397" y="5045"/>
                  <a:pt x="3402" y="5025"/>
                  <a:pt x="3407" y="5006"/>
                </a:cubicBezTo>
                <a:lnTo>
                  <a:pt x="3410" y="5004"/>
                </a:lnTo>
                <a:cubicBezTo>
                  <a:pt x="3419" y="5025"/>
                  <a:pt x="3429" y="5045"/>
                  <a:pt x="3440" y="5064"/>
                </a:cubicBezTo>
                <a:cubicBezTo>
                  <a:pt x="3452" y="5083"/>
                  <a:pt x="3477" y="5077"/>
                  <a:pt x="3485" y="5058"/>
                </a:cubicBezTo>
                <a:cubicBezTo>
                  <a:pt x="3493" y="5038"/>
                  <a:pt x="3500" y="5018"/>
                  <a:pt x="3506" y="4998"/>
                </a:cubicBezTo>
                <a:cubicBezTo>
                  <a:pt x="3518" y="5036"/>
                  <a:pt x="3533" y="5073"/>
                  <a:pt x="3551" y="5109"/>
                </a:cubicBezTo>
                <a:cubicBezTo>
                  <a:pt x="3565" y="5136"/>
                  <a:pt x="3603" y="5121"/>
                  <a:pt x="3605" y="5095"/>
                </a:cubicBezTo>
                <a:cubicBezTo>
                  <a:pt x="3606" y="5081"/>
                  <a:pt x="3606" y="5067"/>
                  <a:pt x="3607" y="5052"/>
                </a:cubicBezTo>
                <a:cubicBezTo>
                  <a:pt x="3617" y="5072"/>
                  <a:pt x="3633" y="5088"/>
                  <a:pt x="3658" y="5088"/>
                </a:cubicBezTo>
                <a:cubicBezTo>
                  <a:pt x="3673" y="5088"/>
                  <a:pt x="3683" y="5075"/>
                  <a:pt x="3685" y="5061"/>
                </a:cubicBezTo>
                <a:cubicBezTo>
                  <a:pt x="3687" y="5031"/>
                  <a:pt x="3689" y="5001"/>
                  <a:pt x="3690" y="4970"/>
                </a:cubicBezTo>
                <a:cubicBezTo>
                  <a:pt x="3697" y="4979"/>
                  <a:pt x="3710" y="4982"/>
                  <a:pt x="3720" y="4980"/>
                </a:cubicBezTo>
                <a:cubicBezTo>
                  <a:pt x="3732" y="4978"/>
                  <a:pt x="3741" y="4973"/>
                  <a:pt x="3749" y="4966"/>
                </a:cubicBezTo>
                <a:cubicBezTo>
                  <a:pt x="3756" y="4967"/>
                  <a:pt x="3764" y="4965"/>
                  <a:pt x="3770" y="4961"/>
                </a:cubicBezTo>
                <a:cubicBezTo>
                  <a:pt x="3777" y="4974"/>
                  <a:pt x="3793" y="4979"/>
                  <a:pt x="3807" y="4974"/>
                </a:cubicBezTo>
                <a:cubicBezTo>
                  <a:pt x="3810" y="4977"/>
                  <a:pt x="3814" y="4980"/>
                  <a:pt x="3818" y="4982"/>
                </a:cubicBezTo>
                <a:cubicBezTo>
                  <a:pt x="3830" y="4989"/>
                  <a:pt x="3846" y="4988"/>
                  <a:pt x="3856" y="4977"/>
                </a:cubicBezTo>
                <a:cubicBezTo>
                  <a:pt x="3868" y="4980"/>
                  <a:pt x="3881" y="4976"/>
                  <a:pt x="3889" y="4966"/>
                </a:cubicBezTo>
                <a:cubicBezTo>
                  <a:pt x="3890" y="4998"/>
                  <a:pt x="3891" y="5029"/>
                  <a:pt x="3894" y="5061"/>
                </a:cubicBezTo>
                <a:cubicBezTo>
                  <a:pt x="3895" y="5075"/>
                  <a:pt x="3906" y="5088"/>
                  <a:pt x="3921" y="5088"/>
                </a:cubicBezTo>
                <a:cubicBezTo>
                  <a:pt x="3946" y="5088"/>
                  <a:pt x="3962" y="5072"/>
                  <a:pt x="3972" y="5052"/>
                </a:cubicBezTo>
                <a:cubicBezTo>
                  <a:pt x="3973" y="5067"/>
                  <a:pt x="3973" y="5081"/>
                  <a:pt x="3974" y="5095"/>
                </a:cubicBezTo>
                <a:cubicBezTo>
                  <a:pt x="3976" y="5121"/>
                  <a:pt x="4014" y="5136"/>
                  <a:pt x="4027" y="5109"/>
                </a:cubicBezTo>
                <a:cubicBezTo>
                  <a:pt x="4046" y="5073"/>
                  <a:pt x="4061" y="5036"/>
                  <a:pt x="4073" y="4998"/>
                </a:cubicBezTo>
                <a:cubicBezTo>
                  <a:pt x="4079" y="5018"/>
                  <a:pt x="4086" y="5038"/>
                  <a:pt x="4094" y="5058"/>
                </a:cubicBezTo>
                <a:cubicBezTo>
                  <a:pt x="4102" y="5077"/>
                  <a:pt x="4127" y="5083"/>
                  <a:pt x="4139" y="5064"/>
                </a:cubicBezTo>
                <a:cubicBezTo>
                  <a:pt x="4150" y="5045"/>
                  <a:pt x="4160" y="5025"/>
                  <a:pt x="4169" y="5004"/>
                </a:cubicBezTo>
                <a:lnTo>
                  <a:pt x="4172" y="5006"/>
                </a:lnTo>
                <a:cubicBezTo>
                  <a:pt x="4177" y="5025"/>
                  <a:pt x="4182" y="5045"/>
                  <a:pt x="4188" y="5064"/>
                </a:cubicBezTo>
                <a:cubicBezTo>
                  <a:pt x="4196" y="5087"/>
                  <a:pt x="4225" y="5085"/>
                  <a:pt x="4233" y="5064"/>
                </a:cubicBezTo>
                <a:cubicBezTo>
                  <a:pt x="4237" y="5053"/>
                  <a:pt x="4240" y="5043"/>
                  <a:pt x="4243" y="5032"/>
                </a:cubicBezTo>
                <a:lnTo>
                  <a:pt x="4244" y="5032"/>
                </a:lnTo>
                <a:cubicBezTo>
                  <a:pt x="4246" y="5045"/>
                  <a:pt x="4249" y="5059"/>
                  <a:pt x="4252" y="5072"/>
                </a:cubicBezTo>
                <a:cubicBezTo>
                  <a:pt x="4256" y="5087"/>
                  <a:pt x="4277" y="5093"/>
                  <a:pt x="4287" y="5082"/>
                </a:cubicBezTo>
                <a:cubicBezTo>
                  <a:pt x="4301" y="5066"/>
                  <a:pt x="4313" y="5048"/>
                  <a:pt x="4323" y="5030"/>
                </a:cubicBezTo>
                <a:cubicBezTo>
                  <a:pt x="4324" y="5035"/>
                  <a:pt x="4325" y="5041"/>
                  <a:pt x="4327" y="5047"/>
                </a:cubicBezTo>
                <a:cubicBezTo>
                  <a:pt x="4330" y="5058"/>
                  <a:pt x="4342" y="5064"/>
                  <a:pt x="4353" y="5062"/>
                </a:cubicBezTo>
                <a:cubicBezTo>
                  <a:pt x="4376" y="5057"/>
                  <a:pt x="4393" y="5040"/>
                  <a:pt x="4403" y="5020"/>
                </a:cubicBezTo>
                <a:cubicBezTo>
                  <a:pt x="4409" y="5044"/>
                  <a:pt x="4416" y="5068"/>
                  <a:pt x="4426" y="5091"/>
                </a:cubicBezTo>
                <a:cubicBezTo>
                  <a:pt x="4432" y="5107"/>
                  <a:pt x="4455" y="5104"/>
                  <a:pt x="4463" y="5091"/>
                </a:cubicBezTo>
                <a:cubicBezTo>
                  <a:pt x="4477" y="5069"/>
                  <a:pt x="4488" y="5045"/>
                  <a:pt x="4497" y="5020"/>
                </a:cubicBezTo>
                <a:lnTo>
                  <a:pt x="4501" y="5022"/>
                </a:lnTo>
                <a:cubicBezTo>
                  <a:pt x="4503" y="5065"/>
                  <a:pt x="4505" y="5109"/>
                  <a:pt x="4509" y="5152"/>
                </a:cubicBezTo>
                <a:cubicBezTo>
                  <a:pt x="4510" y="5158"/>
                  <a:pt x="4513" y="5164"/>
                  <a:pt x="4517" y="5168"/>
                </a:cubicBezTo>
                <a:cubicBezTo>
                  <a:pt x="4511" y="5184"/>
                  <a:pt x="4505" y="5201"/>
                  <a:pt x="4500" y="5217"/>
                </a:cubicBezTo>
                <a:moveTo>
                  <a:pt x="4293" y="5727"/>
                </a:moveTo>
                <a:cubicBezTo>
                  <a:pt x="4280" y="5717"/>
                  <a:pt x="4260" y="5716"/>
                  <a:pt x="4249" y="5728"/>
                </a:cubicBezTo>
                <a:cubicBezTo>
                  <a:pt x="4245" y="5733"/>
                  <a:pt x="4241" y="5738"/>
                  <a:pt x="4236" y="5743"/>
                </a:cubicBezTo>
                <a:cubicBezTo>
                  <a:pt x="4226" y="5739"/>
                  <a:pt x="4214" y="5740"/>
                  <a:pt x="4205" y="5749"/>
                </a:cubicBezTo>
                <a:cubicBezTo>
                  <a:pt x="4187" y="5767"/>
                  <a:pt x="4170" y="5786"/>
                  <a:pt x="4153" y="5804"/>
                </a:cubicBezTo>
                <a:cubicBezTo>
                  <a:pt x="4144" y="5787"/>
                  <a:pt x="4119" y="5780"/>
                  <a:pt x="4106" y="5795"/>
                </a:cubicBezTo>
                <a:cubicBezTo>
                  <a:pt x="4097" y="5806"/>
                  <a:pt x="4089" y="5816"/>
                  <a:pt x="4081" y="5826"/>
                </a:cubicBezTo>
                <a:cubicBezTo>
                  <a:pt x="4073" y="5811"/>
                  <a:pt x="4049" y="5806"/>
                  <a:pt x="4037" y="5819"/>
                </a:cubicBezTo>
                <a:cubicBezTo>
                  <a:pt x="4030" y="5827"/>
                  <a:pt x="4024" y="5834"/>
                  <a:pt x="4018" y="5841"/>
                </a:cubicBezTo>
                <a:cubicBezTo>
                  <a:pt x="4007" y="5833"/>
                  <a:pt x="3987" y="5835"/>
                  <a:pt x="3978" y="5847"/>
                </a:cubicBezTo>
                <a:lnTo>
                  <a:pt x="3973" y="5855"/>
                </a:lnTo>
                <a:cubicBezTo>
                  <a:pt x="3966" y="5836"/>
                  <a:pt x="3942" y="5830"/>
                  <a:pt x="3929" y="5849"/>
                </a:cubicBezTo>
                <a:cubicBezTo>
                  <a:pt x="3927" y="5853"/>
                  <a:pt x="3924" y="5858"/>
                  <a:pt x="3922" y="5862"/>
                </a:cubicBezTo>
                <a:cubicBezTo>
                  <a:pt x="3918" y="5843"/>
                  <a:pt x="3896" y="5831"/>
                  <a:pt x="3882" y="5843"/>
                </a:cubicBezTo>
                <a:cubicBezTo>
                  <a:pt x="3878" y="5816"/>
                  <a:pt x="3844" y="5813"/>
                  <a:pt x="3833" y="5838"/>
                </a:cubicBezTo>
                <a:cubicBezTo>
                  <a:pt x="3829" y="5851"/>
                  <a:pt x="3825" y="5863"/>
                  <a:pt x="3823" y="5876"/>
                </a:cubicBezTo>
                <a:cubicBezTo>
                  <a:pt x="3809" y="5875"/>
                  <a:pt x="3794" y="5881"/>
                  <a:pt x="3789" y="5895"/>
                </a:cubicBezTo>
                <a:cubicBezTo>
                  <a:pt x="3785" y="5881"/>
                  <a:pt x="3769" y="5875"/>
                  <a:pt x="3756" y="5876"/>
                </a:cubicBezTo>
                <a:cubicBezTo>
                  <a:pt x="3754" y="5863"/>
                  <a:pt x="3750" y="5851"/>
                  <a:pt x="3745" y="5838"/>
                </a:cubicBezTo>
                <a:cubicBezTo>
                  <a:pt x="3735" y="5813"/>
                  <a:pt x="3701" y="5816"/>
                  <a:pt x="3697" y="5843"/>
                </a:cubicBezTo>
                <a:cubicBezTo>
                  <a:pt x="3683" y="5831"/>
                  <a:pt x="3661" y="5843"/>
                  <a:pt x="3657" y="5862"/>
                </a:cubicBezTo>
                <a:cubicBezTo>
                  <a:pt x="3655" y="5858"/>
                  <a:pt x="3652" y="5853"/>
                  <a:pt x="3650" y="5849"/>
                </a:cubicBezTo>
                <a:cubicBezTo>
                  <a:pt x="3637" y="5830"/>
                  <a:pt x="3612" y="5836"/>
                  <a:pt x="3606" y="5855"/>
                </a:cubicBezTo>
                <a:lnTo>
                  <a:pt x="3601" y="5847"/>
                </a:lnTo>
                <a:cubicBezTo>
                  <a:pt x="3591" y="5835"/>
                  <a:pt x="3572" y="5833"/>
                  <a:pt x="3561" y="5841"/>
                </a:cubicBezTo>
                <a:cubicBezTo>
                  <a:pt x="3555" y="5834"/>
                  <a:pt x="3549" y="5827"/>
                  <a:pt x="3542" y="5819"/>
                </a:cubicBezTo>
                <a:cubicBezTo>
                  <a:pt x="3530" y="5806"/>
                  <a:pt x="3506" y="5811"/>
                  <a:pt x="3498" y="5826"/>
                </a:cubicBezTo>
                <a:cubicBezTo>
                  <a:pt x="3490" y="5816"/>
                  <a:pt x="3481" y="5806"/>
                  <a:pt x="3473" y="5795"/>
                </a:cubicBezTo>
                <a:cubicBezTo>
                  <a:pt x="3460" y="5780"/>
                  <a:pt x="3434" y="5787"/>
                  <a:pt x="3426" y="5804"/>
                </a:cubicBezTo>
                <a:cubicBezTo>
                  <a:pt x="3409" y="5786"/>
                  <a:pt x="3391" y="5767"/>
                  <a:pt x="3374" y="5749"/>
                </a:cubicBezTo>
                <a:cubicBezTo>
                  <a:pt x="3365" y="5740"/>
                  <a:pt x="3353" y="5739"/>
                  <a:pt x="3343" y="5743"/>
                </a:cubicBezTo>
                <a:cubicBezTo>
                  <a:pt x="3338" y="5738"/>
                  <a:pt x="3334" y="5733"/>
                  <a:pt x="3330" y="5728"/>
                </a:cubicBezTo>
                <a:cubicBezTo>
                  <a:pt x="3319" y="5716"/>
                  <a:pt x="3298" y="5717"/>
                  <a:pt x="3286" y="5727"/>
                </a:cubicBezTo>
                <a:cubicBezTo>
                  <a:pt x="3267" y="5695"/>
                  <a:pt x="3251" y="5661"/>
                  <a:pt x="3235" y="5626"/>
                </a:cubicBezTo>
                <a:cubicBezTo>
                  <a:pt x="3243" y="5624"/>
                  <a:pt x="3250" y="5618"/>
                  <a:pt x="3251" y="5608"/>
                </a:cubicBezTo>
                <a:lnTo>
                  <a:pt x="3253" y="5599"/>
                </a:lnTo>
                <a:cubicBezTo>
                  <a:pt x="3258" y="5608"/>
                  <a:pt x="3263" y="5616"/>
                  <a:pt x="3269" y="5624"/>
                </a:cubicBezTo>
                <a:cubicBezTo>
                  <a:pt x="3281" y="5640"/>
                  <a:pt x="3309" y="5641"/>
                  <a:pt x="3314" y="5618"/>
                </a:cubicBezTo>
                <a:cubicBezTo>
                  <a:pt x="3317" y="5605"/>
                  <a:pt x="3319" y="5592"/>
                  <a:pt x="3320" y="5578"/>
                </a:cubicBezTo>
                <a:cubicBezTo>
                  <a:pt x="3328" y="5591"/>
                  <a:pt x="3336" y="5604"/>
                  <a:pt x="3344" y="5617"/>
                </a:cubicBezTo>
                <a:cubicBezTo>
                  <a:pt x="3352" y="5631"/>
                  <a:pt x="3369" y="5632"/>
                  <a:pt x="3381" y="5622"/>
                </a:cubicBezTo>
                <a:cubicBezTo>
                  <a:pt x="3392" y="5612"/>
                  <a:pt x="3401" y="5599"/>
                  <a:pt x="3409" y="5586"/>
                </a:cubicBezTo>
                <a:cubicBezTo>
                  <a:pt x="3417" y="5595"/>
                  <a:pt x="3428" y="5602"/>
                  <a:pt x="3443" y="5604"/>
                </a:cubicBezTo>
                <a:cubicBezTo>
                  <a:pt x="3459" y="5607"/>
                  <a:pt x="3477" y="5602"/>
                  <a:pt x="3489" y="5589"/>
                </a:cubicBezTo>
                <a:lnTo>
                  <a:pt x="3491" y="5586"/>
                </a:lnTo>
                <a:cubicBezTo>
                  <a:pt x="3503" y="5605"/>
                  <a:pt x="3517" y="5624"/>
                  <a:pt x="3532" y="5642"/>
                </a:cubicBezTo>
                <a:cubicBezTo>
                  <a:pt x="3542" y="5653"/>
                  <a:pt x="3563" y="5651"/>
                  <a:pt x="3570" y="5637"/>
                </a:cubicBezTo>
                <a:cubicBezTo>
                  <a:pt x="3578" y="5620"/>
                  <a:pt x="3584" y="5602"/>
                  <a:pt x="3588" y="5584"/>
                </a:cubicBezTo>
                <a:cubicBezTo>
                  <a:pt x="3598" y="5598"/>
                  <a:pt x="3608" y="5611"/>
                  <a:pt x="3619" y="5625"/>
                </a:cubicBezTo>
                <a:cubicBezTo>
                  <a:pt x="3634" y="5643"/>
                  <a:pt x="3658" y="5626"/>
                  <a:pt x="3660" y="5608"/>
                </a:cubicBezTo>
                <a:cubicBezTo>
                  <a:pt x="3663" y="5584"/>
                  <a:pt x="3664" y="5560"/>
                  <a:pt x="3665" y="5537"/>
                </a:cubicBezTo>
                <a:cubicBezTo>
                  <a:pt x="3670" y="5543"/>
                  <a:pt x="3674" y="5550"/>
                  <a:pt x="3679" y="5557"/>
                </a:cubicBezTo>
                <a:cubicBezTo>
                  <a:pt x="3679" y="5558"/>
                  <a:pt x="3679" y="5560"/>
                  <a:pt x="3678" y="5562"/>
                </a:cubicBezTo>
                <a:cubicBezTo>
                  <a:pt x="3678" y="5576"/>
                  <a:pt x="3692" y="5590"/>
                  <a:pt x="3706" y="5589"/>
                </a:cubicBezTo>
                <a:cubicBezTo>
                  <a:pt x="3722" y="5589"/>
                  <a:pt x="3733" y="5582"/>
                  <a:pt x="3741" y="5571"/>
                </a:cubicBezTo>
                <a:cubicBezTo>
                  <a:pt x="3744" y="5571"/>
                  <a:pt x="3747" y="5570"/>
                  <a:pt x="3750" y="5568"/>
                </a:cubicBezTo>
                <a:cubicBezTo>
                  <a:pt x="3750" y="5572"/>
                  <a:pt x="3750" y="5576"/>
                  <a:pt x="3750" y="5579"/>
                </a:cubicBezTo>
                <a:cubicBezTo>
                  <a:pt x="3750" y="5600"/>
                  <a:pt x="3775" y="5617"/>
                  <a:pt x="3793" y="5604"/>
                </a:cubicBezTo>
                <a:lnTo>
                  <a:pt x="3795" y="5602"/>
                </a:lnTo>
                <a:cubicBezTo>
                  <a:pt x="3800" y="5607"/>
                  <a:pt x="3807" y="5610"/>
                  <a:pt x="3814" y="5610"/>
                </a:cubicBezTo>
                <a:cubicBezTo>
                  <a:pt x="3836" y="5611"/>
                  <a:pt x="3851" y="5597"/>
                  <a:pt x="3858" y="5579"/>
                </a:cubicBezTo>
                <a:cubicBezTo>
                  <a:pt x="3866" y="5581"/>
                  <a:pt x="3875" y="5579"/>
                  <a:pt x="3881" y="5574"/>
                </a:cubicBezTo>
                <a:lnTo>
                  <a:pt x="3881" y="5575"/>
                </a:lnTo>
                <a:cubicBezTo>
                  <a:pt x="3883" y="5593"/>
                  <a:pt x="3912" y="5601"/>
                  <a:pt x="3917" y="5582"/>
                </a:cubicBezTo>
                <a:cubicBezTo>
                  <a:pt x="3918" y="5590"/>
                  <a:pt x="3918" y="5599"/>
                  <a:pt x="3919" y="5608"/>
                </a:cubicBezTo>
                <a:cubicBezTo>
                  <a:pt x="3921" y="5626"/>
                  <a:pt x="3945" y="5643"/>
                  <a:pt x="3960" y="5625"/>
                </a:cubicBezTo>
                <a:cubicBezTo>
                  <a:pt x="3971" y="5611"/>
                  <a:pt x="3981" y="5598"/>
                  <a:pt x="3990" y="5584"/>
                </a:cubicBezTo>
                <a:cubicBezTo>
                  <a:pt x="3995" y="5602"/>
                  <a:pt x="4001" y="5620"/>
                  <a:pt x="4009" y="5637"/>
                </a:cubicBezTo>
                <a:cubicBezTo>
                  <a:pt x="4016" y="5651"/>
                  <a:pt x="4037" y="5653"/>
                  <a:pt x="4047" y="5642"/>
                </a:cubicBezTo>
                <a:cubicBezTo>
                  <a:pt x="4062" y="5624"/>
                  <a:pt x="4076" y="5605"/>
                  <a:pt x="4087" y="5586"/>
                </a:cubicBezTo>
                <a:lnTo>
                  <a:pt x="4090" y="5589"/>
                </a:lnTo>
                <a:cubicBezTo>
                  <a:pt x="4102" y="5602"/>
                  <a:pt x="4119" y="5607"/>
                  <a:pt x="4136" y="5604"/>
                </a:cubicBezTo>
                <a:cubicBezTo>
                  <a:pt x="4151" y="5602"/>
                  <a:pt x="4162" y="5595"/>
                  <a:pt x="4170" y="5586"/>
                </a:cubicBezTo>
                <a:cubicBezTo>
                  <a:pt x="4178" y="5599"/>
                  <a:pt x="4187" y="5612"/>
                  <a:pt x="4198" y="5622"/>
                </a:cubicBezTo>
                <a:cubicBezTo>
                  <a:pt x="4210" y="5632"/>
                  <a:pt x="4227" y="5631"/>
                  <a:pt x="4235" y="5617"/>
                </a:cubicBezTo>
                <a:cubicBezTo>
                  <a:pt x="4243" y="5604"/>
                  <a:pt x="4251" y="5591"/>
                  <a:pt x="4258" y="5578"/>
                </a:cubicBezTo>
                <a:cubicBezTo>
                  <a:pt x="4260" y="5592"/>
                  <a:pt x="4262" y="5605"/>
                  <a:pt x="4265" y="5618"/>
                </a:cubicBezTo>
                <a:cubicBezTo>
                  <a:pt x="4270" y="5641"/>
                  <a:pt x="4298" y="5640"/>
                  <a:pt x="4310" y="5624"/>
                </a:cubicBezTo>
                <a:cubicBezTo>
                  <a:pt x="4316" y="5616"/>
                  <a:pt x="4321" y="5608"/>
                  <a:pt x="4326" y="5599"/>
                </a:cubicBezTo>
                <a:lnTo>
                  <a:pt x="4327" y="5608"/>
                </a:lnTo>
                <a:cubicBezTo>
                  <a:pt x="4329" y="5618"/>
                  <a:pt x="4336" y="5624"/>
                  <a:pt x="4343" y="5626"/>
                </a:cubicBezTo>
                <a:cubicBezTo>
                  <a:pt x="4328" y="5661"/>
                  <a:pt x="4312" y="5695"/>
                  <a:pt x="4293" y="5727"/>
                </a:cubicBezTo>
                <a:moveTo>
                  <a:pt x="3390" y="2431"/>
                </a:moveTo>
                <a:cubicBezTo>
                  <a:pt x="3398" y="2412"/>
                  <a:pt x="3400" y="2391"/>
                  <a:pt x="3394" y="2370"/>
                </a:cubicBezTo>
                <a:cubicBezTo>
                  <a:pt x="3397" y="2338"/>
                  <a:pt x="3401" y="2307"/>
                  <a:pt x="3406" y="2275"/>
                </a:cubicBezTo>
                <a:lnTo>
                  <a:pt x="3408" y="2273"/>
                </a:lnTo>
                <a:cubicBezTo>
                  <a:pt x="3416" y="2252"/>
                  <a:pt x="3424" y="2230"/>
                  <a:pt x="3432" y="2209"/>
                </a:cubicBezTo>
                <a:cubicBezTo>
                  <a:pt x="3439" y="2192"/>
                  <a:pt x="3447" y="2175"/>
                  <a:pt x="3455" y="2158"/>
                </a:cubicBezTo>
                <a:cubicBezTo>
                  <a:pt x="3473" y="2121"/>
                  <a:pt x="3490" y="2082"/>
                  <a:pt x="3511" y="2046"/>
                </a:cubicBezTo>
                <a:cubicBezTo>
                  <a:pt x="3527" y="2015"/>
                  <a:pt x="3548" y="1986"/>
                  <a:pt x="3578" y="1968"/>
                </a:cubicBezTo>
                <a:cubicBezTo>
                  <a:pt x="3596" y="1958"/>
                  <a:pt x="3615" y="1949"/>
                  <a:pt x="3633" y="1938"/>
                </a:cubicBezTo>
                <a:cubicBezTo>
                  <a:pt x="3645" y="1936"/>
                  <a:pt x="3657" y="1934"/>
                  <a:pt x="3668" y="1930"/>
                </a:cubicBezTo>
                <a:cubicBezTo>
                  <a:pt x="3684" y="1924"/>
                  <a:pt x="3699" y="1917"/>
                  <a:pt x="3715" y="1911"/>
                </a:cubicBezTo>
                <a:cubicBezTo>
                  <a:pt x="3722" y="1909"/>
                  <a:pt x="3730" y="1906"/>
                  <a:pt x="3738" y="1903"/>
                </a:cubicBezTo>
                <a:cubicBezTo>
                  <a:pt x="3742" y="1902"/>
                  <a:pt x="3746" y="1901"/>
                  <a:pt x="3750" y="1901"/>
                </a:cubicBezTo>
                <a:lnTo>
                  <a:pt x="3753" y="1900"/>
                </a:lnTo>
                <a:lnTo>
                  <a:pt x="3758" y="1900"/>
                </a:lnTo>
                <a:cubicBezTo>
                  <a:pt x="3764" y="1899"/>
                  <a:pt x="3770" y="1897"/>
                  <a:pt x="3775" y="1894"/>
                </a:cubicBezTo>
                <a:cubicBezTo>
                  <a:pt x="3784" y="1894"/>
                  <a:pt x="3793" y="1894"/>
                  <a:pt x="3803" y="1894"/>
                </a:cubicBezTo>
                <a:cubicBezTo>
                  <a:pt x="3803" y="1894"/>
                  <a:pt x="3804" y="1894"/>
                  <a:pt x="3805" y="1894"/>
                </a:cubicBezTo>
                <a:cubicBezTo>
                  <a:pt x="3810" y="1897"/>
                  <a:pt x="3815" y="1899"/>
                  <a:pt x="3820" y="1900"/>
                </a:cubicBezTo>
                <a:lnTo>
                  <a:pt x="3826" y="1900"/>
                </a:lnTo>
                <a:lnTo>
                  <a:pt x="3829" y="1901"/>
                </a:lnTo>
                <a:cubicBezTo>
                  <a:pt x="3833" y="1901"/>
                  <a:pt x="3837" y="1902"/>
                  <a:pt x="3841" y="1903"/>
                </a:cubicBezTo>
                <a:cubicBezTo>
                  <a:pt x="3849" y="1906"/>
                  <a:pt x="3856" y="1909"/>
                  <a:pt x="3864" y="1911"/>
                </a:cubicBezTo>
                <a:cubicBezTo>
                  <a:pt x="3880" y="1917"/>
                  <a:pt x="3895" y="1924"/>
                  <a:pt x="3911" y="1930"/>
                </a:cubicBezTo>
                <a:cubicBezTo>
                  <a:pt x="3922" y="1934"/>
                  <a:pt x="3934" y="1936"/>
                  <a:pt x="3946" y="1938"/>
                </a:cubicBezTo>
                <a:cubicBezTo>
                  <a:pt x="3963" y="1949"/>
                  <a:pt x="3983" y="1958"/>
                  <a:pt x="4001" y="1968"/>
                </a:cubicBezTo>
                <a:cubicBezTo>
                  <a:pt x="4031" y="1986"/>
                  <a:pt x="4051" y="2015"/>
                  <a:pt x="4068" y="2046"/>
                </a:cubicBezTo>
                <a:cubicBezTo>
                  <a:pt x="4089" y="2082"/>
                  <a:pt x="4105" y="2121"/>
                  <a:pt x="4123" y="2158"/>
                </a:cubicBezTo>
                <a:cubicBezTo>
                  <a:pt x="4132" y="2175"/>
                  <a:pt x="4140" y="2192"/>
                  <a:pt x="4147" y="2209"/>
                </a:cubicBezTo>
                <a:cubicBezTo>
                  <a:pt x="4155" y="2230"/>
                  <a:pt x="4163" y="2252"/>
                  <a:pt x="4171" y="2273"/>
                </a:cubicBezTo>
                <a:lnTo>
                  <a:pt x="4173" y="2275"/>
                </a:lnTo>
                <a:cubicBezTo>
                  <a:pt x="4178" y="2307"/>
                  <a:pt x="4182" y="2338"/>
                  <a:pt x="4185" y="2370"/>
                </a:cubicBezTo>
                <a:cubicBezTo>
                  <a:pt x="4179" y="2391"/>
                  <a:pt x="4181" y="2412"/>
                  <a:pt x="4189" y="2431"/>
                </a:cubicBezTo>
                <a:cubicBezTo>
                  <a:pt x="4190" y="2459"/>
                  <a:pt x="4191" y="2487"/>
                  <a:pt x="4191" y="2515"/>
                </a:cubicBezTo>
                <a:cubicBezTo>
                  <a:pt x="4190" y="2637"/>
                  <a:pt x="4175" y="2758"/>
                  <a:pt x="4162" y="2879"/>
                </a:cubicBezTo>
                <a:cubicBezTo>
                  <a:pt x="4159" y="2903"/>
                  <a:pt x="4157" y="2930"/>
                  <a:pt x="4136" y="2946"/>
                </a:cubicBezTo>
                <a:cubicBezTo>
                  <a:pt x="4119" y="2959"/>
                  <a:pt x="4098" y="2965"/>
                  <a:pt x="4078" y="2971"/>
                </a:cubicBezTo>
                <a:cubicBezTo>
                  <a:pt x="4059" y="2978"/>
                  <a:pt x="4039" y="2983"/>
                  <a:pt x="4019" y="2987"/>
                </a:cubicBezTo>
                <a:cubicBezTo>
                  <a:pt x="4016" y="2987"/>
                  <a:pt x="4012" y="2987"/>
                  <a:pt x="4007" y="2988"/>
                </a:cubicBezTo>
                <a:cubicBezTo>
                  <a:pt x="3983" y="2994"/>
                  <a:pt x="3958" y="2998"/>
                  <a:pt x="3934" y="3002"/>
                </a:cubicBezTo>
                <a:cubicBezTo>
                  <a:pt x="3925" y="3002"/>
                  <a:pt x="3916" y="3004"/>
                  <a:pt x="3906" y="3004"/>
                </a:cubicBezTo>
                <a:cubicBezTo>
                  <a:pt x="3904" y="3004"/>
                  <a:pt x="3902" y="3005"/>
                  <a:pt x="3899" y="3006"/>
                </a:cubicBezTo>
                <a:cubicBezTo>
                  <a:pt x="3866" y="3009"/>
                  <a:pt x="3832" y="3011"/>
                  <a:pt x="3799" y="3010"/>
                </a:cubicBezTo>
                <a:cubicBezTo>
                  <a:pt x="3765" y="3009"/>
                  <a:pt x="3731" y="3006"/>
                  <a:pt x="3697" y="3001"/>
                </a:cubicBezTo>
                <a:cubicBezTo>
                  <a:pt x="3663" y="2995"/>
                  <a:pt x="3626" y="2981"/>
                  <a:pt x="3591" y="2982"/>
                </a:cubicBezTo>
                <a:cubicBezTo>
                  <a:pt x="3583" y="2983"/>
                  <a:pt x="3578" y="2986"/>
                  <a:pt x="3575" y="2991"/>
                </a:cubicBezTo>
                <a:cubicBezTo>
                  <a:pt x="3550" y="2985"/>
                  <a:pt x="3525" y="2979"/>
                  <a:pt x="3500" y="2971"/>
                </a:cubicBezTo>
                <a:cubicBezTo>
                  <a:pt x="3481" y="2965"/>
                  <a:pt x="3460" y="2959"/>
                  <a:pt x="3443" y="2946"/>
                </a:cubicBezTo>
                <a:cubicBezTo>
                  <a:pt x="3422" y="2930"/>
                  <a:pt x="3420" y="2903"/>
                  <a:pt x="3417" y="2879"/>
                </a:cubicBezTo>
                <a:cubicBezTo>
                  <a:pt x="3404" y="2758"/>
                  <a:pt x="3389" y="2637"/>
                  <a:pt x="3388" y="2515"/>
                </a:cubicBezTo>
                <a:cubicBezTo>
                  <a:pt x="3388" y="2487"/>
                  <a:pt x="3388" y="2459"/>
                  <a:pt x="3390" y="2431"/>
                </a:cubicBezTo>
                <a:moveTo>
                  <a:pt x="3544" y="1812"/>
                </a:moveTo>
                <a:cubicBezTo>
                  <a:pt x="3548" y="1799"/>
                  <a:pt x="3553" y="1785"/>
                  <a:pt x="3559" y="1773"/>
                </a:cubicBezTo>
                <a:cubicBezTo>
                  <a:pt x="3580" y="1724"/>
                  <a:pt x="3611" y="1683"/>
                  <a:pt x="3641" y="1641"/>
                </a:cubicBezTo>
                <a:cubicBezTo>
                  <a:pt x="3685" y="1661"/>
                  <a:pt x="3741" y="1692"/>
                  <a:pt x="3789" y="1677"/>
                </a:cubicBezTo>
                <a:cubicBezTo>
                  <a:pt x="3838" y="1692"/>
                  <a:pt x="3894" y="1661"/>
                  <a:pt x="3937" y="1641"/>
                </a:cubicBezTo>
                <a:cubicBezTo>
                  <a:pt x="3968" y="1683"/>
                  <a:pt x="3999" y="1724"/>
                  <a:pt x="4020" y="1773"/>
                </a:cubicBezTo>
                <a:cubicBezTo>
                  <a:pt x="4026" y="1785"/>
                  <a:pt x="4031" y="1799"/>
                  <a:pt x="4035" y="1812"/>
                </a:cubicBezTo>
                <a:lnTo>
                  <a:pt x="4037" y="1819"/>
                </a:lnTo>
                <a:lnTo>
                  <a:pt x="4035" y="1819"/>
                </a:lnTo>
                <a:lnTo>
                  <a:pt x="4033" y="1820"/>
                </a:lnTo>
                <a:lnTo>
                  <a:pt x="4032" y="1821"/>
                </a:lnTo>
                <a:lnTo>
                  <a:pt x="4028" y="1820"/>
                </a:lnTo>
                <a:cubicBezTo>
                  <a:pt x="4020" y="1816"/>
                  <a:pt x="4010" y="1814"/>
                  <a:pt x="4000" y="1820"/>
                </a:cubicBezTo>
                <a:cubicBezTo>
                  <a:pt x="4004" y="1818"/>
                  <a:pt x="3985" y="1816"/>
                  <a:pt x="3984" y="1816"/>
                </a:cubicBezTo>
                <a:cubicBezTo>
                  <a:pt x="3973" y="1814"/>
                  <a:pt x="3963" y="1812"/>
                  <a:pt x="3952" y="1810"/>
                </a:cubicBezTo>
                <a:cubicBezTo>
                  <a:pt x="3934" y="1807"/>
                  <a:pt x="3915" y="1805"/>
                  <a:pt x="3897" y="1803"/>
                </a:cubicBezTo>
                <a:cubicBezTo>
                  <a:pt x="3884" y="1802"/>
                  <a:pt x="3871" y="1801"/>
                  <a:pt x="3858" y="1801"/>
                </a:cubicBezTo>
                <a:cubicBezTo>
                  <a:pt x="3831" y="1798"/>
                  <a:pt x="3803" y="1797"/>
                  <a:pt x="3776" y="1796"/>
                </a:cubicBezTo>
                <a:cubicBezTo>
                  <a:pt x="3733" y="1796"/>
                  <a:pt x="3689" y="1799"/>
                  <a:pt x="3646" y="1805"/>
                </a:cubicBezTo>
                <a:cubicBezTo>
                  <a:pt x="3621" y="1808"/>
                  <a:pt x="3594" y="1811"/>
                  <a:pt x="3570" y="1821"/>
                </a:cubicBezTo>
                <a:cubicBezTo>
                  <a:pt x="3565" y="1821"/>
                  <a:pt x="3559" y="1820"/>
                  <a:pt x="3554" y="1820"/>
                </a:cubicBezTo>
                <a:lnTo>
                  <a:pt x="3547" y="1821"/>
                </a:lnTo>
                <a:lnTo>
                  <a:pt x="3545" y="1820"/>
                </a:lnTo>
                <a:lnTo>
                  <a:pt x="3544" y="1819"/>
                </a:lnTo>
                <a:lnTo>
                  <a:pt x="3541" y="1819"/>
                </a:lnTo>
                <a:lnTo>
                  <a:pt x="3544" y="1812"/>
                </a:lnTo>
                <a:moveTo>
                  <a:pt x="3469" y="1296"/>
                </a:moveTo>
                <a:cubicBezTo>
                  <a:pt x="3434" y="1298"/>
                  <a:pt x="3398" y="1300"/>
                  <a:pt x="3364" y="1287"/>
                </a:cubicBezTo>
                <a:cubicBezTo>
                  <a:pt x="3345" y="1279"/>
                  <a:pt x="3334" y="1263"/>
                  <a:pt x="3325" y="1245"/>
                </a:cubicBezTo>
                <a:lnTo>
                  <a:pt x="3328" y="1239"/>
                </a:lnTo>
                <a:cubicBezTo>
                  <a:pt x="3349" y="1201"/>
                  <a:pt x="3385" y="1169"/>
                  <a:pt x="3415" y="1139"/>
                </a:cubicBezTo>
                <a:cubicBezTo>
                  <a:pt x="3448" y="1108"/>
                  <a:pt x="3482" y="1078"/>
                  <a:pt x="3518" y="1051"/>
                </a:cubicBezTo>
                <a:cubicBezTo>
                  <a:pt x="3577" y="1007"/>
                  <a:pt x="3642" y="966"/>
                  <a:pt x="3710" y="935"/>
                </a:cubicBezTo>
                <a:cubicBezTo>
                  <a:pt x="3710" y="946"/>
                  <a:pt x="3710" y="958"/>
                  <a:pt x="3710" y="969"/>
                </a:cubicBezTo>
                <a:cubicBezTo>
                  <a:pt x="3710" y="985"/>
                  <a:pt x="3712" y="1002"/>
                  <a:pt x="3713" y="1018"/>
                </a:cubicBezTo>
                <a:cubicBezTo>
                  <a:pt x="3714" y="1026"/>
                  <a:pt x="3716" y="1034"/>
                  <a:pt x="3717" y="1043"/>
                </a:cubicBezTo>
                <a:cubicBezTo>
                  <a:pt x="3717" y="1051"/>
                  <a:pt x="3718" y="1059"/>
                  <a:pt x="3719" y="1067"/>
                </a:cubicBezTo>
                <a:lnTo>
                  <a:pt x="3722" y="1073"/>
                </a:lnTo>
                <a:cubicBezTo>
                  <a:pt x="3723" y="1084"/>
                  <a:pt x="3723" y="1095"/>
                  <a:pt x="3724" y="1106"/>
                </a:cubicBezTo>
                <a:cubicBezTo>
                  <a:pt x="3724" y="1128"/>
                  <a:pt x="3725" y="1149"/>
                  <a:pt x="3725" y="1170"/>
                </a:cubicBezTo>
                <a:cubicBezTo>
                  <a:pt x="3712" y="1210"/>
                  <a:pt x="3691" y="1249"/>
                  <a:pt x="3654" y="1270"/>
                </a:cubicBezTo>
                <a:cubicBezTo>
                  <a:pt x="3600" y="1301"/>
                  <a:pt x="3529" y="1294"/>
                  <a:pt x="3469" y="1296"/>
                </a:cubicBezTo>
                <a:moveTo>
                  <a:pt x="3854" y="1106"/>
                </a:moveTo>
                <a:cubicBezTo>
                  <a:pt x="3856" y="1095"/>
                  <a:pt x="3856" y="1084"/>
                  <a:pt x="3857" y="1073"/>
                </a:cubicBezTo>
                <a:lnTo>
                  <a:pt x="3859" y="1067"/>
                </a:lnTo>
                <a:cubicBezTo>
                  <a:pt x="3861" y="1059"/>
                  <a:pt x="3862" y="1051"/>
                  <a:pt x="3862" y="1043"/>
                </a:cubicBezTo>
                <a:cubicBezTo>
                  <a:pt x="3863" y="1034"/>
                  <a:pt x="3865" y="1026"/>
                  <a:pt x="3866" y="1018"/>
                </a:cubicBezTo>
                <a:cubicBezTo>
                  <a:pt x="3867" y="1002"/>
                  <a:pt x="3869" y="985"/>
                  <a:pt x="3869" y="969"/>
                </a:cubicBezTo>
                <a:cubicBezTo>
                  <a:pt x="3868" y="958"/>
                  <a:pt x="3868" y="946"/>
                  <a:pt x="3868" y="935"/>
                </a:cubicBezTo>
                <a:cubicBezTo>
                  <a:pt x="3937" y="966"/>
                  <a:pt x="4002" y="1007"/>
                  <a:pt x="4061" y="1051"/>
                </a:cubicBezTo>
                <a:cubicBezTo>
                  <a:pt x="4097" y="1078"/>
                  <a:pt x="4131" y="1108"/>
                  <a:pt x="4163" y="1139"/>
                </a:cubicBezTo>
                <a:cubicBezTo>
                  <a:pt x="4194" y="1169"/>
                  <a:pt x="4229" y="1201"/>
                  <a:pt x="4251" y="1239"/>
                </a:cubicBezTo>
                <a:lnTo>
                  <a:pt x="4254" y="1245"/>
                </a:lnTo>
                <a:cubicBezTo>
                  <a:pt x="4245" y="1263"/>
                  <a:pt x="4234" y="1279"/>
                  <a:pt x="4214" y="1287"/>
                </a:cubicBezTo>
                <a:cubicBezTo>
                  <a:pt x="4181" y="1300"/>
                  <a:pt x="4145" y="1298"/>
                  <a:pt x="4110" y="1296"/>
                </a:cubicBezTo>
                <a:cubicBezTo>
                  <a:pt x="4049" y="1294"/>
                  <a:pt x="3979" y="1301"/>
                  <a:pt x="3925" y="1270"/>
                </a:cubicBezTo>
                <a:cubicBezTo>
                  <a:pt x="3887" y="1249"/>
                  <a:pt x="3867" y="1210"/>
                  <a:pt x="3854" y="1170"/>
                </a:cubicBezTo>
                <a:cubicBezTo>
                  <a:pt x="3854" y="1149"/>
                  <a:pt x="3855" y="1128"/>
                  <a:pt x="3854" y="1106"/>
                </a:cubicBezTo>
                <a:moveTo>
                  <a:pt x="3261" y="2461"/>
                </a:moveTo>
                <a:lnTo>
                  <a:pt x="3260" y="2470"/>
                </a:lnTo>
                <a:cubicBezTo>
                  <a:pt x="3211" y="2484"/>
                  <a:pt x="3152" y="2485"/>
                  <a:pt x="3105" y="2489"/>
                </a:cubicBezTo>
                <a:cubicBezTo>
                  <a:pt x="2979" y="2499"/>
                  <a:pt x="2853" y="2510"/>
                  <a:pt x="2727" y="2523"/>
                </a:cubicBezTo>
                <a:cubicBezTo>
                  <a:pt x="2602" y="2535"/>
                  <a:pt x="2477" y="2549"/>
                  <a:pt x="2353" y="2572"/>
                </a:cubicBezTo>
                <a:cubicBezTo>
                  <a:pt x="2239" y="2593"/>
                  <a:pt x="2129" y="2623"/>
                  <a:pt x="2026" y="2678"/>
                </a:cubicBezTo>
                <a:cubicBezTo>
                  <a:pt x="1971" y="2708"/>
                  <a:pt x="1920" y="2742"/>
                  <a:pt x="1870" y="2779"/>
                </a:cubicBezTo>
                <a:cubicBezTo>
                  <a:pt x="1829" y="2810"/>
                  <a:pt x="1786" y="2842"/>
                  <a:pt x="1749" y="2878"/>
                </a:cubicBezTo>
                <a:cubicBezTo>
                  <a:pt x="1714" y="2889"/>
                  <a:pt x="1679" y="2901"/>
                  <a:pt x="1646" y="2917"/>
                </a:cubicBezTo>
                <a:cubicBezTo>
                  <a:pt x="1577" y="2951"/>
                  <a:pt x="1510" y="2989"/>
                  <a:pt x="1444" y="3029"/>
                </a:cubicBezTo>
                <a:cubicBezTo>
                  <a:pt x="1378" y="3068"/>
                  <a:pt x="1309" y="3107"/>
                  <a:pt x="1247" y="3153"/>
                </a:cubicBezTo>
                <a:cubicBezTo>
                  <a:pt x="1180" y="3124"/>
                  <a:pt x="1115" y="3092"/>
                  <a:pt x="1051" y="3057"/>
                </a:cubicBezTo>
                <a:cubicBezTo>
                  <a:pt x="1053" y="3046"/>
                  <a:pt x="1055" y="3034"/>
                  <a:pt x="1055" y="3021"/>
                </a:cubicBezTo>
                <a:cubicBezTo>
                  <a:pt x="1106" y="2931"/>
                  <a:pt x="1156" y="2842"/>
                  <a:pt x="1213" y="2755"/>
                </a:cubicBezTo>
                <a:cubicBezTo>
                  <a:pt x="1248" y="2701"/>
                  <a:pt x="1286" y="2648"/>
                  <a:pt x="1325" y="2596"/>
                </a:cubicBezTo>
                <a:cubicBezTo>
                  <a:pt x="1360" y="2557"/>
                  <a:pt x="1396" y="2520"/>
                  <a:pt x="1435" y="2485"/>
                </a:cubicBezTo>
                <a:cubicBezTo>
                  <a:pt x="1516" y="2413"/>
                  <a:pt x="1605" y="2355"/>
                  <a:pt x="1706" y="2314"/>
                </a:cubicBezTo>
                <a:cubicBezTo>
                  <a:pt x="1806" y="2273"/>
                  <a:pt x="1910" y="2247"/>
                  <a:pt x="2014" y="2220"/>
                </a:cubicBezTo>
                <a:cubicBezTo>
                  <a:pt x="2071" y="2205"/>
                  <a:pt x="2128" y="2191"/>
                  <a:pt x="2185" y="2175"/>
                </a:cubicBezTo>
                <a:cubicBezTo>
                  <a:pt x="2230" y="2162"/>
                  <a:pt x="2275" y="2148"/>
                  <a:pt x="2318" y="2129"/>
                </a:cubicBezTo>
                <a:cubicBezTo>
                  <a:pt x="2434" y="2139"/>
                  <a:pt x="2551" y="2151"/>
                  <a:pt x="2666" y="2166"/>
                </a:cubicBezTo>
                <a:cubicBezTo>
                  <a:pt x="2780" y="2182"/>
                  <a:pt x="2892" y="2200"/>
                  <a:pt x="3003" y="2226"/>
                </a:cubicBezTo>
                <a:cubicBezTo>
                  <a:pt x="3060" y="2240"/>
                  <a:pt x="3116" y="2254"/>
                  <a:pt x="3172" y="2269"/>
                </a:cubicBezTo>
                <a:cubicBezTo>
                  <a:pt x="3200" y="2277"/>
                  <a:pt x="3228" y="2286"/>
                  <a:pt x="3256" y="2294"/>
                </a:cubicBezTo>
                <a:cubicBezTo>
                  <a:pt x="3258" y="2301"/>
                  <a:pt x="3259" y="2309"/>
                  <a:pt x="3260" y="2317"/>
                </a:cubicBezTo>
                <a:cubicBezTo>
                  <a:pt x="3266" y="2365"/>
                  <a:pt x="3266" y="2414"/>
                  <a:pt x="3261" y="2461"/>
                </a:cubicBezTo>
                <a:moveTo>
                  <a:pt x="3217" y="2685"/>
                </a:moveTo>
                <a:cubicBezTo>
                  <a:pt x="3107" y="2692"/>
                  <a:pt x="2997" y="2702"/>
                  <a:pt x="2887" y="2712"/>
                </a:cubicBezTo>
                <a:cubicBezTo>
                  <a:pt x="2744" y="2725"/>
                  <a:pt x="2602" y="2746"/>
                  <a:pt x="2459" y="2764"/>
                </a:cubicBezTo>
                <a:cubicBezTo>
                  <a:pt x="2320" y="2783"/>
                  <a:pt x="2181" y="2802"/>
                  <a:pt x="2042" y="2823"/>
                </a:cubicBezTo>
                <a:cubicBezTo>
                  <a:pt x="1968" y="2834"/>
                  <a:pt x="1891" y="2844"/>
                  <a:pt x="1817" y="2861"/>
                </a:cubicBezTo>
                <a:cubicBezTo>
                  <a:pt x="1838" y="2843"/>
                  <a:pt x="1858" y="2826"/>
                  <a:pt x="1879" y="2810"/>
                </a:cubicBezTo>
                <a:cubicBezTo>
                  <a:pt x="1925" y="2775"/>
                  <a:pt x="1972" y="2742"/>
                  <a:pt x="2022" y="2715"/>
                </a:cubicBezTo>
                <a:cubicBezTo>
                  <a:pt x="2130" y="2655"/>
                  <a:pt x="2252" y="2633"/>
                  <a:pt x="2374" y="2616"/>
                </a:cubicBezTo>
                <a:cubicBezTo>
                  <a:pt x="2634" y="2579"/>
                  <a:pt x="2895" y="2563"/>
                  <a:pt x="3156" y="2541"/>
                </a:cubicBezTo>
                <a:cubicBezTo>
                  <a:pt x="3187" y="2538"/>
                  <a:pt x="3221" y="2536"/>
                  <a:pt x="3253" y="2529"/>
                </a:cubicBezTo>
                <a:cubicBezTo>
                  <a:pt x="3244" y="2581"/>
                  <a:pt x="3231" y="2633"/>
                  <a:pt x="3217" y="2685"/>
                </a:cubicBezTo>
                <a:moveTo>
                  <a:pt x="3041" y="2876"/>
                </a:moveTo>
                <a:cubicBezTo>
                  <a:pt x="3036" y="2878"/>
                  <a:pt x="3033" y="2882"/>
                  <a:pt x="3033" y="2887"/>
                </a:cubicBezTo>
                <a:cubicBezTo>
                  <a:pt x="2722" y="3068"/>
                  <a:pt x="2385" y="3207"/>
                  <a:pt x="2025" y="3250"/>
                </a:cubicBezTo>
                <a:cubicBezTo>
                  <a:pt x="1962" y="3257"/>
                  <a:pt x="1899" y="3261"/>
                  <a:pt x="1836" y="3261"/>
                </a:cubicBezTo>
                <a:cubicBezTo>
                  <a:pt x="1840" y="3233"/>
                  <a:pt x="1843" y="3205"/>
                  <a:pt x="1847" y="3177"/>
                </a:cubicBezTo>
                <a:cubicBezTo>
                  <a:pt x="1852" y="3146"/>
                  <a:pt x="1856" y="3115"/>
                  <a:pt x="1862" y="3084"/>
                </a:cubicBezTo>
                <a:cubicBezTo>
                  <a:pt x="1867" y="3071"/>
                  <a:pt x="1871" y="3059"/>
                  <a:pt x="1876" y="3047"/>
                </a:cubicBezTo>
                <a:cubicBezTo>
                  <a:pt x="1890" y="3011"/>
                  <a:pt x="1901" y="2967"/>
                  <a:pt x="1925" y="2936"/>
                </a:cubicBezTo>
                <a:cubicBezTo>
                  <a:pt x="1935" y="2922"/>
                  <a:pt x="1948" y="2909"/>
                  <a:pt x="1961" y="2898"/>
                </a:cubicBezTo>
                <a:cubicBezTo>
                  <a:pt x="1971" y="2889"/>
                  <a:pt x="1985" y="2881"/>
                  <a:pt x="1991" y="2869"/>
                </a:cubicBezTo>
                <a:lnTo>
                  <a:pt x="1999" y="2867"/>
                </a:lnTo>
                <a:cubicBezTo>
                  <a:pt x="2139" y="2844"/>
                  <a:pt x="2280" y="2825"/>
                  <a:pt x="2422" y="2809"/>
                </a:cubicBezTo>
                <a:cubicBezTo>
                  <a:pt x="2561" y="2794"/>
                  <a:pt x="2701" y="2784"/>
                  <a:pt x="2841" y="2772"/>
                </a:cubicBezTo>
                <a:cubicBezTo>
                  <a:pt x="2953" y="2763"/>
                  <a:pt x="3065" y="2756"/>
                  <a:pt x="3177" y="2749"/>
                </a:cubicBezTo>
                <a:cubicBezTo>
                  <a:pt x="3149" y="2805"/>
                  <a:pt x="3099" y="2855"/>
                  <a:pt x="3041" y="2876"/>
                </a:cubicBezTo>
                <a:moveTo>
                  <a:pt x="1780" y="3140"/>
                </a:moveTo>
                <a:cubicBezTo>
                  <a:pt x="1770" y="3163"/>
                  <a:pt x="1760" y="3186"/>
                  <a:pt x="1751" y="3208"/>
                </a:cubicBezTo>
                <a:cubicBezTo>
                  <a:pt x="1744" y="3225"/>
                  <a:pt x="1733" y="3243"/>
                  <a:pt x="1731" y="3261"/>
                </a:cubicBezTo>
                <a:cubicBezTo>
                  <a:pt x="1580" y="3254"/>
                  <a:pt x="1429" y="3226"/>
                  <a:pt x="1288" y="3170"/>
                </a:cubicBezTo>
                <a:cubicBezTo>
                  <a:pt x="1284" y="3169"/>
                  <a:pt x="1281" y="3167"/>
                  <a:pt x="1278" y="3166"/>
                </a:cubicBezTo>
                <a:cubicBezTo>
                  <a:pt x="1329" y="3136"/>
                  <a:pt x="1379" y="3102"/>
                  <a:pt x="1430" y="3071"/>
                </a:cubicBezTo>
                <a:cubicBezTo>
                  <a:pt x="1488" y="3036"/>
                  <a:pt x="1547" y="3000"/>
                  <a:pt x="1608" y="2970"/>
                </a:cubicBezTo>
                <a:cubicBezTo>
                  <a:pt x="1668" y="2940"/>
                  <a:pt x="1734" y="2922"/>
                  <a:pt x="1799" y="2907"/>
                </a:cubicBezTo>
                <a:cubicBezTo>
                  <a:pt x="1840" y="2897"/>
                  <a:pt x="1881" y="2889"/>
                  <a:pt x="1923" y="2881"/>
                </a:cubicBezTo>
                <a:cubicBezTo>
                  <a:pt x="1915" y="2889"/>
                  <a:pt x="1908" y="2897"/>
                  <a:pt x="1903" y="2903"/>
                </a:cubicBezTo>
                <a:cubicBezTo>
                  <a:pt x="1874" y="2935"/>
                  <a:pt x="1856" y="2969"/>
                  <a:pt x="1839" y="3008"/>
                </a:cubicBezTo>
                <a:cubicBezTo>
                  <a:pt x="1819" y="3052"/>
                  <a:pt x="1800" y="3096"/>
                  <a:pt x="1780" y="3140"/>
                </a:cubicBezTo>
                <a:moveTo>
                  <a:pt x="948" y="3001"/>
                </a:moveTo>
                <a:cubicBezTo>
                  <a:pt x="855" y="2949"/>
                  <a:pt x="764" y="2893"/>
                  <a:pt x="677" y="2832"/>
                </a:cubicBezTo>
                <a:cubicBezTo>
                  <a:pt x="656" y="2817"/>
                  <a:pt x="635" y="2802"/>
                  <a:pt x="615" y="2787"/>
                </a:cubicBezTo>
                <a:cubicBezTo>
                  <a:pt x="740" y="2736"/>
                  <a:pt x="867" y="2692"/>
                  <a:pt x="996" y="2650"/>
                </a:cubicBezTo>
                <a:cubicBezTo>
                  <a:pt x="1065" y="2628"/>
                  <a:pt x="1134" y="2603"/>
                  <a:pt x="1202" y="2578"/>
                </a:cubicBezTo>
                <a:cubicBezTo>
                  <a:pt x="1241" y="2565"/>
                  <a:pt x="1279" y="2551"/>
                  <a:pt x="1316" y="2536"/>
                </a:cubicBezTo>
                <a:cubicBezTo>
                  <a:pt x="1277" y="2577"/>
                  <a:pt x="1240" y="2621"/>
                  <a:pt x="1205" y="2666"/>
                </a:cubicBezTo>
                <a:cubicBezTo>
                  <a:pt x="1119" y="2774"/>
                  <a:pt x="1037" y="2886"/>
                  <a:pt x="951" y="2996"/>
                </a:cubicBezTo>
                <a:lnTo>
                  <a:pt x="948" y="3001"/>
                </a:lnTo>
                <a:moveTo>
                  <a:pt x="433" y="2638"/>
                </a:moveTo>
                <a:cubicBezTo>
                  <a:pt x="433" y="2634"/>
                  <a:pt x="433" y="2630"/>
                  <a:pt x="430" y="2625"/>
                </a:cubicBezTo>
                <a:cubicBezTo>
                  <a:pt x="409" y="2586"/>
                  <a:pt x="450" y="2549"/>
                  <a:pt x="476" y="2526"/>
                </a:cubicBezTo>
                <a:cubicBezTo>
                  <a:pt x="512" y="2495"/>
                  <a:pt x="547" y="2464"/>
                  <a:pt x="583" y="2433"/>
                </a:cubicBezTo>
                <a:cubicBezTo>
                  <a:pt x="618" y="2403"/>
                  <a:pt x="654" y="2373"/>
                  <a:pt x="689" y="2343"/>
                </a:cubicBezTo>
                <a:cubicBezTo>
                  <a:pt x="725" y="2311"/>
                  <a:pt x="760" y="2277"/>
                  <a:pt x="797" y="2245"/>
                </a:cubicBezTo>
                <a:lnTo>
                  <a:pt x="800" y="2238"/>
                </a:lnTo>
                <a:cubicBezTo>
                  <a:pt x="816" y="2227"/>
                  <a:pt x="832" y="2217"/>
                  <a:pt x="848" y="2207"/>
                </a:cubicBezTo>
                <a:cubicBezTo>
                  <a:pt x="890" y="2180"/>
                  <a:pt x="932" y="2152"/>
                  <a:pt x="977" y="2130"/>
                </a:cubicBezTo>
                <a:cubicBezTo>
                  <a:pt x="1023" y="2108"/>
                  <a:pt x="1073" y="2101"/>
                  <a:pt x="1124" y="2099"/>
                </a:cubicBezTo>
                <a:cubicBezTo>
                  <a:pt x="1227" y="2094"/>
                  <a:pt x="1332" y="2097"/>
                  <a:pt x="1435" y="2097"/>
                </a:cubicBezTo>
                <a:cubicBezTo>
                  <a:pt x="1705" y="2098"/>
                  <a:pt x="1974" y="2104"/>
                  <a:pt x="2243" y="2123"/>
                </a:cubicBezTo>
                <a:cubicBezTo>
                  <a:pt x="2224" y="2128"/>
                  <a:pt x="2205" y="2134"/>
                  <a:pt x="2186" y="2138"/>
                </a:cubicBezTo>
                <a:cubicBezTo>
                  <a:pt x="2132" y="2152"/>
                  <a:pt x="2079" y="2166"/>
                  <a:pt x="2025" y="2179"/>
                </a:cubicBezTo>
                <a:cubicBezTo>
                  <a:pt x="1921" y="2205"/>
                  <a:pt x="1817" y="2233"/>
                  <a:pt x="1717" y="2271"/>
                </a:cubicBezTo>
                <a:cubicBezTo>
                  <a:pt x="1618" y="2309"/>
                  <a:pt x="1522" y="2358"/>
                  <a:pt x="1439" y="2422"/>
                </a:cubicBezTo>
                <a:cubicBezTo>
                  <a:pt x="1410" y="2445"/>
                  <a:pt x="1383" y="2469"/>
                  <a:pt x="1357" y="2495"/>
                </a:cubicBezTo>
                <a:cubicBezTo>
                  <a:pt x="1300" y="2513"/>
                  <a:pt x="1244" y="2533"/>
                  <a:pt x="1187" y="2552"/>
                </a:cubicBezTo>
                <a:cubicBezTo>
                  <a:pt x="1117" y="2574"/>
                  <a:pt x="1047" y="2593"/>
                  <a:pt x="978" y="2615"/>
                </a:cubicBezTo>
                <a:cubicBezTo>
                  <a:pt x="840" y="2657"/>
                  <a:pt x="702" y="2698"/>
                  <a:pt x="569" y="2752"/>
                </a:cubicBezTo>
                <a:cubicBezTo>
                  <a:pt x="523" y="2716"/>
                  <a:pt x="477" y="2678"/>
                  <a:pt x="433" y="2638"/>
                </a:cubicBezTo>
                <a:moveTo>
                  <a:pt x="319" y="2525"/>
                </a:moveTo>
                <a:cubicBezTo>
                  <a:pt x="278" y="2481"/>
                  <a:pt x="240" y="2435"/>
                  <a:pt x="204" y="2386"/>
                </a:cubicBezTo>
                <a:cubicBezTo>
                  <a:pt x="171" y="2341"/>
                  <a:pt x="140" y="2294"/>
                  <a:pt x="112" y="2245"/>
                </a:cubicBezTo>
                <a:cubicBezTo>
                  <a:pt x="93" y="2211"/>
                  <a:pt x="75" y="2176"/>
                  <a:pt x="62" y="2140"/>
                </a:cubicBezTo>
                <a:cubicBezTo>
                  <a:pt x="124" y="2117"/>
                  <a:pt x="190" y="2104"/>
                  <a:pt x="256" y="2094"/>
                </a:cubicBezTo>
                <a:cubicBezTo>
                  <a:pt x="323" y="2085"/>
                  <a:pt x="392" y="2079"/>
                  <a:pt x="459" y="2078"/>
                </a:cubicBezTo>
                <a:cubicBezTo>
                  <a:pt x="603" y="2076"/>
                  <a:pt x="747" y="2091"/>
                  <a:pt x="891" y="2094"/>
                </a:cubicBezTo>
                <a:cubicBezTo>
                  <a:pt x="907" y="2094"/>
                  <a:pt x="923" y="2094"/>
                  <a:pt x="939" y="2094"/>
                </a:cubicBezTo>
                <a:cubicBezTo>
                  <a:pt x="921" y="2102"/>
                  <a:pt x="903" y="2111"/>
                  <a:pt x="885" y="2121"/>
                </a:cubicBezTo>
                <a:cubicBezTo>
                  <a:pt x="684" y="2237"/>
                  <a:pt x="498" y="2377"/>
                  <a:pt x="319" y="2525"/>
                </a:cubicBezTo>
                <a:moveTo>
                  <a:pt x="48" y="2084"/>
                </a:moveTo>
                <a:cubicBezTo>
                  <a:pt x="30" y="1957"/>
                  <a:pt x="164" y="1906"/>
                  <a:pt x="258" y="1863"/>
                </a:cubicBezTo>
                <a:cubicBezTo>
                  <a:pt x="359" y="1818"/>
                  <a:pt x="462" y="1780"/>
                  <a:pt x="568" y="1749"/>
                </a:cubicBezTo>
                <a:cubicBezTo>
                  <a:pt x="586" y="1756"/>
                  <a:pt x="603" y="1754"/>
                  <a:pt x="623" y="1753"/>
                </a:cubicBezTo>
                <a:cubicBezTo>
                  <a:pt x="649" y="1751"/>
                  <a:pt x="674" y="1749"/>
                  <a:pt x="699" y="1747"/>
                </a:cubicBezTo>
                <a:cubicBezTo>
                  <a:pt x="748" y="1744"/>
                  <a:pt x="796" y="1743"/>
                  <a:pt x="845" y="1743"/>
                </a:cubicBezTo>
                <a:cubicBezTo>
                  <a:pt x="942" y="1744"/>
                  <a:pt x="1042" y="1747"/>
                  <a:pt x="1137" y="1768"/>
                </a:cubicBezTo>
                <a:cubicBezTo>
                  <a:pt x="1231" y="1789"/>
                  <a:pt x="1319" y="1839"/>
                  <a:pt x="1407" y="1879"/>
                </a:cubicBezTo>
                <a:cubicBezTo>
                  <a:pt x="1496" y="1919"/>
                  <a:pt x="1585" y="1959"/>
                  <a:pt x="1674" y="1998"/>
                </a:cubicBezTo>
                <a:cubicBezTo>
                  <a:pt x="1717" y="2017"/>
                  <a:pt x="1759" y="2036"/>
                  <a:pt x="1801" y="2055"/>
                </a:cubicBezTo>
                <a:cubicBezTo>
                  <a:pt x="1698" y="2052"/>
                  <a:pt x="1595" y="2051"/>
                  <a:pt x="1491" y="2051"/>
                </a:cubicBezTo>
                <a:cubicBezTo>
                  <a:pt x="1385" y="2051"/>
                  <a:pt x="1278" y="2051"/>
                  <a:pt x="1171" y="2052"/>
                </a:cubicBezTo>
                <a:cubicBezTo>
                  <a:pt x="1129" y="2052"/>
                  <a:pt x="1086" y="2054"/>
                  <a:pt x="1044" y="2061"/>
                </a:cubicBezTo>
                <a:cubicBezTo>
                  <a:pt x="926" y="2062"/>
                  <a:pt x="807" y="2054"/>
                  <a:pt x="689" y="2045"/>
                </a:cubicBezTo>
                <a:cubicBezTo>
                  <a:pt x="550" y="2035"/>
                  <a:pt x="407" y="2018"/>
                  <a:pt x="267" y="2034"/>
                </a:cubicBezTo>
                <a:cubicBezTo>
                  <a:pt x="192" y="2043"/>
                  <a:pt x="119" y="2061"/>
                  <a:pt x="48" y="2088"/>
                </a:cubicBezTo>
                <a:lnTo>
                  <a:pt x="48" y="2084"/>
                </a:lnTo>
                <a:moveTo>
                  <a:pt x="993" y="1665"/>
                </a:moveTo>
                <a:cubicBezTo>
                  <a:pt x="1263" y="1637"/>
                  <a:pt x="1535" y="1654"/>
                  <a:pt x="1802" y="1692"/>
                </a:cubicBezTo>
                <a:cubicBezTo>
                  <a:pt x="2052" y="1726"/>
                  <a:pt x="2301" y="1771"/>
                  <a:pt x="2545" y="1833"/>
                </a:cubicBezTo>
                <a:cubicBezTo>
                  <a:pt x="2735" y="1881"/>
                  <a:pt x="2923" y="1941"/>
                  <a:pt x="3101" y="2022"/>
                </a:cubicBezTo>
                <a:cubicBezTo>
                  <a:pt x="3121" y="2041"/>
                  <a:pt x="3143" y="2057"/>
                  <a:pt x="3161" y="2078"/>
                </a:cubicBezTo>
                <a:cubicBezTo>
                  <a:pt x="3179" y="2099"/>
                  <a:pt x="3194" y="2123"/>
                  <a:pt x="3207" y="2147"/>
                </a:cubicBezTo>
                <a:cubicBezTo>
                  <a:pt x="3225" y="2181"/>
                  <a:pt x="3238" y="2217"/>
                  <a:pt x="3248" y="2255"/>
                </a:cubicBezTo>
                <a:cubicBezTo>
                  <a:pt x="3183" y="2233"/>
                  <a:pt x="3116" y="2217"/>
                  <a:pt x="3051" y="2201"/>
                </a:cubicBezTo>
                <a:cubicBezTo>
                  <a:pt x="2951" y="2176"/>
                  <a:pt x="2849" y="2158"/>
                  <a:pt x="2748" y="2137"/>
                </a:cubicBezTo>
                <a:cubicBezTo>
                  <a:pt x="2543" y="2096"/>
                  <a:pt x="2333" y="2079"/>
                  <a:pt x="2125" y="2067"/>
                </a:cubicBezTo>
                <a:cubicBezTo>
                  <a:pt x="2050" y="2063"/>
                  <a:pt x="1976" y="2060"/>
                  <a:pt x="1901" y="2058"/>
                </a:cubicBezTo>
                <a:cubicBezTo>
                  <a:pt x="1834" y="2030"/>
                  <a:pt x="1769" y="1997"/>
                  <a:pt x="1703" y="1965"/>
                </a:cubicBezTo>
                <a:cubicBezTo>
                  <a:pt x="1614" y="1922"/>
                  <a:pt x="1525" y="1879"/>
                  <a:pt x="1436" y="1837"/>
                </a:cubicBezTo>
                <a:cubicBezTo>
                  <a:pt x="1349" y="1796"/>
                  <a:pt x="1260" y="1747"/>
                  <a:pt x="1166" y="1722"/>
                </a:cubicBezTo>
                <a:cubicBezTo>
                  <a:pt x="1074" y="1697"/>
                  <a:pt x="974" y="1692"/>
                  <a:pt x="879" y="1689"/>
                </a:cubicBezTo>
                <a:cubicBezTo>
                  <a:pt x="861" y="1689"/>
                  <a:pt x="843" y="1689"/>
                  <a:pt x="825" y="1689"/>
                </a:cubicBezTo>
                <a:cubicBezTo>
                  <a:pt x="881" y="1679"/>
                  <a:pt x="937" y="1671"/>
                  <a:pt x="993" y="1665"/>
                </a:cubicBezTo>
                <a:moveTo>
                  <a:pt x="7528" y="1930"/>
                </a:moveTo>
                <a:cubicBezTo>
                  <a:pt x="7489" y="1890"/>
                  <a:pt x="7437" y="1866"/>
                  <a:pt x="7387" y="1842"/>
                </a:cubicBezTo>
                <a:cubicBezTo>
                  <a:pt x="7329" y="1814"/>
                  <a:pt x="7269" y="1788"/>
                  <a:pt x="7208" y="1765"/>
                </a:cubicBezTo>
                <a:cubicBezTo>
                  <a:pt x="6962" y="1670"/>
                  <a:pt x="6701" y="1617"/>
                  <a:pt x="6437" y="1605"/>
                </a:cubicBezTo>
                <a:cubicBezTo>
                  <a:pt x="6159" y="1592"/>
                  <a:pt x="5880" y="1624"/>
                  <a:pt x="5606" y="1669"/>
                </a:cubicBezTo>
                <a:cubicBezTo>
                  <a:pt x="5354" y="1710"/>
                  <a:pt x="5103" y="1760"/>
                  <a:pt x="4859" y="1836"/>
                </a:cubicBezTo>
                <a:cubicBezTo>
                  <a:pt x="4730" y="1876"/>
                  <a:pt x="4601" y="1924"/>
                  <a:pt x="4478" y="1982"/>
                </a:cubicBezTo>
                <a:cubicBezTo>
                  <a:pt x="4471" y="1979"/>
                  <a:pt x="4463" y="1978"/>
                  <a:pt x="4455" y="1981"/>
                </a:cubicBezTo>
                <a:cubicBezTo>
                  <a:pt x="4436" y="1991"/>
                  <a:pt x="4418" y="2004"/>
                  <a:pt x="4401" y="2020"/>
                </a:cubicBezTo>
                <a:cubicBezTo>
                  <a:pt x="4333" y="2056"/>
                  <a:pt x="4266" y="2094"/>
                  <a:pt x="4202" y="2137"/>
                </a:cubicBezTo>
                <a:cubicBezTo>
                  <a:pt x="4194" y="2111"/>
                  <a:pt x="4185" y="2085"/>
                  <a:pt x="4174" y="2060"/>
                </a:cubicBezTo>
                <a:cubicBezTo>
                  <a:pt x="4184" y="2055"/>
                  <a:pt x="4194" y="2051"/>
                  <a:pt x="4203" y="2044"/>
                </a:cubicBezTo>
                <a:cubicBezTo>
                  <a:pt x="4217" y="2035"/>
                  <a:pt x="4231" y="2025"/>
                  <a:pt x="4245" y="2015"/>
                </a:cubicBezTo>
                <a:cubicBezTo>
                  <a:pt x="4272" y="1995"/>
                  <a:pt x="4297" y="1973"/>
                  <a:pt x="4323" y="1951"/>
                </a:cubicBezTo>
                <a:cubicBezTo>
                  <a:pt x="4372" y="1908"/>
                  <a:pt x="4419" y="1862"/>
                  <a:pt x="4464" y="1814"/>
                </a:cubicBezTo>
                <a:cubicBezTo>
                  <a:pt x="4545" y="1726"/>
                  <a:pt x="4619" y="1632"/>
                  <a:pt x="4685" y="1533"/>
                </a:cubicBezTo>
                <a:cubicBezTo>
                  <a:pt x="4701" y="1509"/>
                  <a:pt x="4717" y="1484"/>
                  <a:pt x="4732" y="1459"/>
                </a:cubicBezTo>
                <a:cubicBezTo>
                  <a:pt x="4741" y="1443"/>
                  <a:pt x="4750" y="1425"/>
                  <a:pt x="4751" y="1405"/>
                </a:cubicBezTo>
                <a:lnTo>
                  <a:pt x="4753" y="1403"/>
                </a:lnTo>
                <a:cubicBezTo>
                  <a:pt x="4756" y="1400"/>
                  <a:pt x="4757" y="1397"/>
                  <a:pt x="4759" y="1394"/>
                </a:cubicBezTo>
                <a:cubicBezTo>
                  <a:pt x="4762" y="1395"/>
                  <a:pt x="4765" y="1396"/>
                  <a:pt x="4768" y="1396"/>
                </a:cubicBezTo>
                <a:cubicBezTo>
                  <a:pt x="4773" y="1397"/>
                  <a:pt x="4779" y="1396"/>
                  <a:pt x="4782" y="1391"/>
                </a:cubicBezTo>
                <a:lnTo>
                  <a:pt x="4781" y="1392"/>
                </a:lnTo>
                <a:lnTo>
                  <a:pt x="4782" y="1391"/>
                </a:lnTo>
                <a:lnTo>
                  <a:pt x="4782" y="1391"/>
                </a:lnTo>
                <a:lnTo>
                  <a:pt x="4783" y="1390"/>
                </a:lnTo>
                <a:lnTo>
                  <a:pt x="4783" y="1388"/>
                </a:lnTo>
                <a:lnTo>
                  <a:pt x="4786" y="1383"/>
                </a:lnTo>
                <a:cubicBezTo>
                  <a:pt x="4796" y="1384"/>
                  <a:pt x="4805" y="1384"/>
                  <a:pt x="4814" y="1384"/>
                </a:cubicBezTo>
                <a:cubicBezTo>
                  <a:pt x="4845" y="1384"/>
                  <a:pt x="4876" y="1384"/>
                  <a:pt x="4906" y="1384"/>
                </a:cubicBezTo>
                <a:cubicBezTo>
                  <a:pt x="4970" y="1383"/>
                  <a:pt x="5035" y="1380"/>
                  <a:pt x="5098" y="1374"/>
                </a:cubicBezTo>
                <a:cubicBezTo>
                  <a:pt x="5225" y="1363"/>
                  <a:pt x="5351" y="1345"/>
                  <a:pt x="5473" y="1307"/>
                </a:cubicBezTo>
                <a:cubicBezTo>
                  <a:pt x="5482" y="1304"/>
                  <a:pt x="5487" y="1296"/>
                  <a:pt x="5487" y="1288"/>
                </a:cubicBezTo>
                <a:lnTo>
                  <a:pt x="5489" y="1287"/>
                </a:lnTo>
                <a:cubicBezTo>
                  <a:pt x="5531" y="1262"/>
                  <a:pt x="5551" y="1215"/>
                  <a:pt x="5568" y="1170"/>
                </a:cubicBezTo>
                <a:cubicBezTo>
                  <a:pt x="5575" y="1152"/>
                  <a:pt x="5582" y="1134"/>
                  <a:pt x="5589" y="1116"/>
                </a:cubicBezTo>
                <a:cubicBezTo>
                  <a:pt x="5599" y="1094"/>
                  <a:pt x="5610" y="1072"/>
                  <a:pt x="5619" y="1049"/>
                </a:cubicBezTo>
                <a:cubicBezTo>
                  <a:pt x="5621" y="1045"/>
                  <a:pt x="5623" y="1041"/>
                  <a:pt x="5625" y="1037"/>
                </a:cubicBezTo>
                <a:cubicBezTo>
                  <a:pt x="5627" y="1032"/>
                  <a:pt x="5627" y="1028"/>
                  <a:pt x="5626" y="1025"/>
                </a:cubicBezTo>
                <a:cubicBezTo>
                  <a:pt x="5628" y="1017"/>
                  <a:pt x="5629" y="1009"/>
                  <a:pt x="5628" y="1001"/>
                </a:cubicBezTo>
                <a:cubicBezTo>
                  <a:pt x="5628" y="998"/>
                  <a:pt x="5628" y="994"/>
                  <a:pt x="5626" y="991"/>
                </a:cubicBezTo>
                <a:cubicBezTo>
                  <a:pt x="5624" y="983"/>
                  <a:pt x="5620" y="975"/>
                  <a:pt x="5614" y="967"/>
                </a:cubicBezTo>
                <a:cubicBezTo>
                  <a:pt x="5605" y="957"/>
                  <a:pt x="5585" y="960"/>
                  <a:pt x="5579" y="972"/>
                </a:cubicBezTo>
                <a:cubicBezTo>
                  <a:pt x="5556" y="1018"/>
                  <a:pt x="5531" y="1063"/>
                  <a:pt x="5505" y="1108"/>
                </a:cubicBezTo>
                <a:cubicBezTo>
                  <a:pt x="5493" y="1130"/>
                  <a:pt x="5480" y="1152"/>
                  <a:pt x="5468" y="1174"/>
                </a:cubicBezTo>
                <a:cubicBezTo>
                  <a:pt x="5462" y="1185"/>
                  <a:pt x="5455" y="1197"/>
                  <a:pt x="5448" y="1209"/>
                </a:cubicBezTo>
                <a:cubicBezTo>
                  <a:pt x="5445" y="1214"/>
                  <a:pt x="5443" y="1219"/>
                  <a:pt x="5440" y="1224"/>
                </a:cubicBezTo>
                <a:lnTo>
                  <a:pt x="5437" y="1229"/>
                </a:lnTo>
                <a:cubicBezTo>
                  <a:pt x="5425" y="1230"/>
                  <a:pt x="5413" y="1238"/>
                  <a:pt x="5414" y="1253"/>
                </a:cubicBezTo>
                <a:cubicBezTo>
                  <a:pt x="5415" y="1257"/>
                  <a:pt x="5416" y="1261"/>
                  <a:pt x="5417" y="1265"/>
                </a:cubicBezTo>
                <a:cubicBezTo>
                  <a:pt x="5379" y="1265"/>
                  <a:pt x="5341" y="1264"/>
                  <a:pt x="5303" y="1264"/>
                </a:cubicBezTo>
                <a:cubicBezTo>
                  <a:pt x="5299" y="1261"/>
                  <a:pt x="5294" y="1259"/>
                  <a:pt x="5288" y="1259"/>
                </a:cubicBezTo>
                <a:cubicBezTo>
                  <a:pt x="5188" y="1261"/>
                  <a:pt x="5088" y="1260"/>
                  <a:pt x="4988" y="1265"/>
                </a:cubicBezTo>
                <a:cubicBezTo>
                  <a:pt x="4938" y="1268"/>
                  <a:pt x="4886" y="1272"/>
                  <a:pt x="4837" y="1284"/>
                </a:cubicBezTo>
                <a:cubicBezTo>
                  <a:pt x="4801" y="1288"/>
                  <a:pt x="4766" y="1292"/>
                  <a:pt x="4731" y="1298"/>
                </a:cubicBezTo>
                <a:cubicBezTo>
                  <a:pt x="4724" y="1299"/>
                  <a:pt x="4721" y="1305"/>
                  <a:pt x="4721" y="1311"/>
                </a:cubicBezTo>
                <a:cubicBezTo>
                  <a:pt x="4701" y="1312"/>
                  <a:pt x="4682" y="1328"/>
                  <a:pt x="4678" y="1349"/>
                </a:cubicBezTo>
                <a:cubicBezTo>
                  <a:pt x="4677" y="1352"/>
                  <a:pt x="4677" y="1356"/>
                  <a:pt x="4677" y="1359"/>
                </a:cubicBezTo>
                <a:cubicBezTo>
                  <a:pt x="4662" y="1368"/>
                  <a:pt x="4649" y="1382"/>
                  <a:pt x="4639" y="1396"/>
                </a:cubicBezTo>
                <a:cubicBezTo>
                  <a:pt x="4566" y="1501"/>
                  <a:pt x="4491" y="1603"/>
                  <a:pt x="4409" y="1702"/>
                </a:cubicBezTo>
                <a:cubicBezTo>
                  <a:pt x="4328" y="1800"/>
                  <a:pt x="4241" y="1893"/>
                  <a:pt x="4151" y="1983"/>
                </a:cubicBezTo>
                <a:cubicBezTo>
                  <a:pt x="4147" y="1987"/>
                  <a:pt x="4145" y="1991"/>
                  <a:pt x="4143" y="1995"/>
                </a:cubicBezTo>
                <a:cubicBezTo>
                  <a:pt x="4131" y="1972"/>
                  <a:pt x="4117" y="1949"/>
                  <a:pt x="4103" y="1927"/>
                </a:cubicBezTo>
                <a:cubicBezTo>
                  <a:pt x="4104" y="1918"/>
                  <a:pt x="4099" y="1909"/>
                  <a:pt x="4092" y="1903"/>
                </a:cubicBezTo>
                <a:cubicBezTo>
                  <a:pt x="4094" y="1897"/>
                  <a:pt x="4093" y="1890"/>
                  <a:pt x="4091" y="1884"/>
                </a:cubicBezTo>
                <a:cubicBezTo>
                  <a:pt x="4093" y="1881"/>
                  <a:pt x="4095" y="1878"/>
                  <a:pt x="4097" y="1875"/>
                </a:cubicBezTo>
                <a:cubicBezTo>
                  <a:pt x="4109" y="1850"/>
                  <a:pt x="4099" y="1821"/>
                  <a:pt x="4091" y="1796"/>
                </a:cubicBezTo>
                <a:cubicBezTo>
                  <a:pt x="4082" y="1772"/>
                  <a:pt x="4072" y="1748"/>
                  <a:pt x="4059" y="1725"/>
                </a:cubicBezTo>
                <a:cubicBezTo>
                  <a:pt x="4039" y="1687"/>
                  <a:pt x="4013" y="1650"/>
                  <a:pt x="3980" y="1621"/>
                </a:cubicBezTo>
                <a:cubicBezTo>
                  <a:pt x="4019" y="1602"/>
                  <a:pt x="4059" y="1583"/>
                  <a:pt x="4097" y="1562"/>
                </a:cubicBezTo>
                <a:cubicBezTo>
                  <a:pt x="4183" y="1517"/>
                  <a:pt x="4271" y="1458"/>
                  <a:pt x="4311" y="1366"/>
                </a:cubicBezTo>
                <a:cubicBezTo>
                  <a:pt x="4336" y="1311"/>
                  <a:pt x="4339" y="1251"/>
                  <a:pt x="4306" y="1199"/>
                </a:cubicBezTo>
                <a:cubicBezTo>
                  <a:pt x="4278" y="1154"/>
                  <a:pt x="4237" y="1115"/>
                  <a:pt x="4198" y="1079"/>
                </a:cubicBezTo>
                <a:cubicBezTo>
                  <a:pt x="4170" y="1052"/>
                  <a:pt x="4141" y="1028"/>
                  <a:pt x="4110" y="1005"/>
                </a:cubicBezTo>
                <a:cubicBezTo>
                  <a:pt x="4174" y="958"/>
                  <a:pt x="4237" y="910"/>
                  <a:pt x="4297" y="859"/>
                </a:cubicBezTo>
                <a:cubicBezTo>
                  <a:pt x="4351" y="814"/>
                  <a:pt x="4403" y="765"/>
                  <a:pt x="4438" y="704"/>
                </a:cubicBezTo>
                <a:cubicBezTo>
                  <a:pt x="4475" y="640"/>
                  <a:pt x="4491" y="566"/>
                  <a:pt x="4501" y="493"/>
                </a:cubicBezTo>
                <a:cubicBezTo>
                  <a:pt x="4513" y="414"/>
                  <a:pt x="4518" y="334"/>
                  <a:pt x="4515" y="254"/>
                </a:cubicBezTo>
                <a:cubicBezTo>
                  <a:pt x="4512" y="174"/>
                  <a:pt x="4500" y="96"/>
                  <a:pt x="4483" y="18"/>
                </a:cubicBezTo>
                <a:cubicBezTo>
                  <a:pt x="4477" y="-11"/>
                  <a:pt x="4434" y="-2"/>
                  <a:pt x="4433" y="25"/>
                </a:cubicBezTo>
                <a:cubicBezTo>
                  <a:pt x="4429" y="108"/>
                  <a:pt x="4425" y="191"/>
                  <a:pt x="4420" y="274"/>
                </a:cubicBezTo>
                <a:cubicBezTo>
                  <a:pt x="4415" y="346"/>
                  <a:pt x="4411" y="417"/>
                  <a:pt x="4406" y="489"/>
                </a:cubicBezTo>
                <a:cubicBezTo>
                  <a:pt x="4404" y="525"/>
                  <a:pt x="4402" y="561"/>
                  <a:pt x="4400" y="598"/>
                </a:cubicBezTo>
                <a:cubicBezTo>
                  <a:pt x="4398" y="628"/>
                  <a:pt x="4392" y="652"/>
                  <a:pt x="4371" y="675"/>
                </a:cubicBezTo>
                <a:cubicBezTo>
                  <a:pt x="4348" y="699"/>
                  <a:pt x="4321" y="719"/>
                  <a:pt x="4295" y="741"/>
                </a:cubicBezTo>
                <a:cubicBezTo>
                  <a:pt x="4267" y="765"/>
                  <a:pt x="4239" y="789"/>
                  <a:pt x="4211" y="813"/>
                </a:cubicBezTo>
                <a:cubicBezTo>
                  <a:pt x="4156" y="860"/>
                  <a:pt x="4101" y="908"/>
                  <a:pt x="4046" y="955"/>
                </a:cubicBezTo>
                <a:lnTo>
                  <a:pt x="4044" y="957"/>
                </a:lnTo>
                <a:cubicBezTo>
                  <a:pt x="4007" y="933"/>
                  <a:pt x="3969" y="910"/>
                  <a:pt x="3930" y="890"/>
                </a:cubicBezTo>
                <a:cubicBezTo>
                  <a:pt x="3910" y="880"/>
                  <a:pt x="3886" y="866"/>
                  <a:pt x="3861" y="856"/>
                </a:cubicBezTo>
                <a:cubicBezTo>
                  <a:pt x="3856" y="839"/>
                  <a:pt x="3848" y="823"/>
                  <a:pt x="3832" y="814"/>
                </a:cubicBezTo>
                <a:cubicBezTo>
                  <a:pt x="3820" y="807"/>
                  <a:pt x="3805" y="806"/>
                  <a:pt x="3792" y="809"/>
                </a:cubicBezTo>
                <a:cubicBezTo>
                  <a:pt x="3791" y="809"/>
                  <a:pt x="3790" y="810"/>
                  <a:pt x="3789" y="810"/>
                </a:cubicBezTo>
                <a:cubicBezTo>
                  <a:pt x="3789" y="810"/>
                  <a:pt x="3788" y="809"/>
                  <a:pt x="3787" y="809"/>
                </a:cubicBezTo>
                <a:cubicBezTo>
                  <a:pt x="3774" y="806"/>
                  <a:pt x="3759" y="807"/>
                  <a:pt x="3747" y="814"/>
                </a:cubicBezTo>
                <a:cubicBezTo>
                  <a:pt x="3731" y="823"/>
                  <a:pt x="3723" y="839"/>
                  <a:pt x="3718" y="856"/>
                </a:cubicBezTo>
                <a:cubicBezTo>
                  <a:pt x="3693" y="866"/>
                  <a:pt x="3669" y="880"/>
                  <a:pt x="3649" y="890"/>
                </a:cubicBezTo>
                <a:cubicBezTo>
                  <a:pt x="3609" y="910"/>
                  <a:pt x="3572" y="933"/>
                  <a:pt x="3535" y="957"/>
                </a:cubicBezTo>
                <a:lnTo>
                  <a:pt x="3533" y="955"/>
                </a:lnTo>
                <a:cubicBezTo>
                  <a:pt x="3478" y="908"/>
                  <a:pt x="3423" y="860"/>
                  <a:pt x="3368" y="813"/>
                </a:cubicBezTo>
                <a:cubicBezTo>
                  <a:pt x="3340" y="789"/>
                  <a:pt x="3312" y="765"/>
                  <a:pt x="3283" y="741"/>
                </a:cubicBezTo>
                <a:cubicBezTo>
                  <a:pt x="3258" y="719"/>
                  <a:pt x="3231" y="699"/>
                  <a:pt x="3208" y="675"/>
                </a:cubicBezTo>
                <a:cubicBezTo>
                  <a:pt x="3186" y="652"/>
                  <a:pt x="3181" y="628"/>
                  <a:pt x="3179" y="598"/>
                </a:cubicBezTo>
                <a:cubicBezTo>
                  <a:pt x="3177" y="561"/>
                  <a:pt x="3175" y="525"/>
                  <a:pt x="3172" y="489"/>
                </a:cubicBezTo>
                <a:cubicBezTo>
                  <a:pt x="3168" y="417"/>
                  <a:pt x="3163" y="346"/>
                  <a:pt x="3159" y="274"/>
                </a:cubicBezTo>
                <a:cubicBezTo>
                  <a:pt x="3154" y="191"/>
                  <a:pt x="3149" y="108"/>
                  <a:pt x="3146" y="25"/>
                </a:cubicBezTo>
                <a:cubicBezTo>
                  <a:pt x="3145" y="-2"/>
                  <a:pt x="3102" y="-11"/>
                  <a:pt x="3096" y="18"/>
                </a:cubicBezTo>
                <a:cubicBezTo>
                  <a:pt x="3079" y="96"/>
                  <a:pt x="3067" y="174"/>
                  <a:pt x="3064" y="254"/>
                </a:cubicBezTo>
                <a:cubicBezTo>
                  <a:pt x="3061" y="334"/>
                  <a:pt x="3066" y="414"/>
                  <a:pt x="3077" y="493"/>
                </a:cubicBezTo>
                <a:cubicBezTo>
                  <a:pt x="3088" y="566"/>
                  <a:pt x="3103" y="640"/>
                  <a:pt x="3141" y="704"/>
                </a:cubicBezTo>
                <a:cubicBezTo>
                  <a:pt x="3176" y="765"/>
                  <a:pt x="3228" y="814"/>
                  <a:pt x="3281" y="859"/>
                </a:cubicBezTo>
                <a:cubicBezTo>
                  <a:pt x="3342" y="910"/>
                  <a:pt x="3405" y="958"/>
                  <a:pt x="3469" y="1005"/>
                </a:cubicBezTo>
                <a:cubicBezTo>
                  <a:pt x="3438" y="1028"/>
                  <a:pt x="3408" y="1052"/>
                  <a:pt x="3381" y="1079"/>
                </a:cubicBezTo>
                <a:cubicBezTo>
                  <a:pt x="3342" y="1115"/>
                  <a:pt x="3301" y="1154"/>
                  <a:pt x="3273" y="1199"/>
                </a:cubicBezTo>
                <a:cubicBezTo>
                  <a:pt x="3239" y="1251"/>
                  <a:pt x="3243" y="1311"/>
                  <a:pt x="3268" y="1366"/>
                </a:cubicBezTo>
                <a:cubicBezTo>
                  <a:pt x="3308" y="1458"/>
                  <a:pt x="3396" y="1517"/>
                  <a:pt x="3482" y="1562"/>
                </a:cubicBezTo>
                <a:cubicBezTo>
                  <a:pt x="3520" y="1583"/>
                  <a:pt x="3559" y="1602"/>
                  <a:pt x="3599" y="1621"/>
                </a:cubicBezTo>
                <a:cubicBezTo>
                  <a:pt x="3566" y="1650"/>
                  <a:pt x="3540" y="1687"/>
                  <a:pt x="3519" y="1725"/>
                </a:cubicBezTo>
                <a:cubicBezTo>
                  <a:pt x="3507" y="1748"/>
                  <a:pt x="3497" y="1772"/>
                  <a:pt x="3488" y="1796"/>
                </a:cubicBezTo>
                <a:cubicBezTo>
                  <a:pt x="3479" y="1821"/>
                  <a:pt x="3470" y="1850"/>
                  <a:pt x="3482" y="1875"/>
                </a:cubicBezTo>
                <a:cubicBezTo>
                  <a:pt x="3484" y="1878"/>
                  <a:pt x="3486" y="1881"/>
                  <a:pt x="3488" y="1884"/>
                </a:cubicBezTo>
                <a:cubicBezTo>
                  <a:pt x="3485" y="1890"/>
                  <a:pt x="3485" y="1897"/>
                  <a:pt x="3487" y="1903"/>
                </a:cubicBezTo>
                <a:cubicBezTo>
                  <a:pt x="3480" y="1909"/>
                  <a:pt x="3475" y="1918"/>
                  <a:pt x="3476" y="1927"/>
                </a:cubicBezTo>
                <a:cubicBezTo>
                  <a:pt x="3461" y="1949"/>
                  <a:pt x="3448" y="1972"/>
                  <a:pt x="3435" y="1995"/>
                </a:cubicBezTo>
                <a:cubicBezTo>
                  <a:pt x="3434" y="1991"/>
                  <a:pt x="3432" y="1987"/>
                  <a:pt x="3428" y="1983"/>
                </a:cubicBezTo>
                <a:cubicBezTo>
                  <a:pt x="3338" y="1893"/>
                  <a:pt x="3251" y="1800"/>
                  <a:pt x="3170" y="1702"/>
                </a:cubicBezTo>
                <a:cubicBezTo>
                  <a:pt x="3088" y="1603"/>
                  <a:pt x="3013" y="1501"/>
                  <a:pt x="2939" y="1396"/>
                </a:cubicBezTo>
                <a:cubicBezTo>
                  <a:pt x="2929" y="1382"/>
                  <a:pt x="2917" y="1368"/>
                  <a:pt x="2901" y="1359"/>
                </a:cubicBezTo>
                <a:cubicBezTo>
                  <a:pt x="2901" y="1356"/>
                  <a:pt x="2901" y="1352"/>
                  <a:pt x="2901" y="1349"/>
                </a:cubicBezTo>
                <a:cubicBezTo>
                  <a:pt x="2897" y="1328"/>
                  <a:pt x="2878" y="1312"/>
                  <a:pt x="2858" y="1311"/>
                </a:cubicBezTo>
                <a:cubicBezTo>
                  <a:pt x="2858" y="1305"/>
                  <a:pt x="2855" y="1299"/>
                  <a:pt x="2848" y="1298"/>
                </a:cubicBezTo>
                <a:cubicBezTo>
                  <a:pt x="2813" y="1292"/>
                  <a:pt x="2777" y="1288"/>
                  <a:pt x="2742" y="1284"/>
                </a:cubicBezTo>
                <a:cubicBezTo>
                  <a:pt x="2692" y="1272"/>
                  <a:pt x="2641" y="1268"/>
                  <a:pt x="2591" y="1265"/>
                </a:cubicBezTo>
                <a:cubicBezTo>
                  <a:pt x="2491" y="1260"/>
                  <a:pt x="2390" y="1261"/>
                  <a:pt x="2290" y="1259"/>
                </a:cubicBezTo>
                <a:cubicBezTo>
                  <a:pt x="2285" y="1259"/>
                  <a:pt x="2280" y="1261"/>
                  <a:pt x="2276" y="1264"/>
                </a:cubicBezTo>
                <a:cubicBezTo>
                  <a:pt x="2238" y="1264"/>
                  <a:pt x="2200" y="1265"/>
                  <a:pt x="2162" y="1265"/>
                </a:cubicBezTo>
                <a:cubicBezTo>
                  <a:pt x="2163" y="1261"/>
                  <a:pt x="2164" y="1257"/>
                  <a:pt x="2164" y="1253"/>
                </a:cubicBezTo>
                <a:cubicBezTo>
                  <a:pt x="2166" y="1238"/>
                  <a:pt x="2154" y="1230"/>
                  <a:pt x="2142" y="1229"/>
                </a:cubicBezTo>
                <a:lnTo>
                  <a:pt x="2139" y="1224"/>
                </a:lnTo>
                <a:cubicBezTo>
                  <a:pt x="2136" y="1219"/>
                  <a:pt x="2133" y="1214"/>
                  <a:pt x="2130" y="1209"/>
                </a:cubicBezTo>
                <a:cubicBezTo>
                  <a:pt x="2124" y="1197"/>
                  <a:pt x="2117" y="1185"/>
                  <a:pt x="2111" y="1174"/>
                </a:cubicBezTo>
                <a:cubicBezTo>
                  <a:pt x="2098" y="1152"/>
                  <a:pt x="2086" y="1130"/>
                  <a:pt x="2074" y="1108"/>
                </a:cubicBezTo>
                <a:cubicBezTo>
                  <a:pt x="2048" y="1063"/>
                  <a:pt x="2023" y="1018"/>
                  <a:pt x="1999" y="972"/>
                </a:cubicBezTo>
                <a:cubicBezTo>
                  <a:pt x="1993" y="960"/>
                  <a:pt x="1974" y="957"/>
                  <a:pt x="1965" y="967"/>
                </a:cubicBezTo>
                <a:cubicBezTo>
                  <a:pt x="1959" y="975"/>
                  <a:pt x="1955" y="983"/>
                  <a:pt x="1953" y="991"/>
                </a:cubicBezTo>
                <a:cubicBezTo>
                  <a:pt x="1951" y="994"/>
                  <a:pt x="1951" y="998"/>
                  <a:pt x="1951" y="1001"/>
                </a:cubicBezTo>
                <a:cubicBezTo>
                  <a:pt x="1950" y="1009"/>
                  <a:pt x="1951" y="1017"/>
                  <a:pt x="1952" y="1025"/>
                </a:cubicBezTo>
                <a:cubicBezTo>
                  <a:pt x="1952" y="1028"/>
                  <a:pt x="1952" y="1032"/>
                  <a:pt x="1954" y="1037"/>
                </a:cubicBezTo>
                <a:cubicBezTo>
                  <a:pt x="1956" y="1041"/>
                  <a:pt x="1958" y="1045"/>
                  <a:pt x="1960" y="1049"/>
                </a:cubicBezTo>
                <a:cubicBezTo>
                  <a:pt x="1969" y="1072"/>
                  <a:pt x="1979" y="1094"/>
                  <a:pt x="1990" y="1116"/>
                </a:cubicBezTo>
                <a:cubicBezTo>
                  <a:pt x="1997" y="1134"/>
                  <a:pt x="2004" y="1152"/>
                  <a:pt x="2011" y="1170"/>
                </a:cubicBezTo>
                <a:cubicBezTo>
                  <a:pt x="2028" y="1215"/>
                  <a:pt x="2048" y="1262"/>
                  <a:pt x="2090" y="1287"/>
                </a:cubicBezTo>
                <a:lnTo>
                  <a:pt x="2092" y="1288"/>
                </a:lnTo>
                <a:cubicBezTo>
                  <a:pt x="2092" y="1296"/>
                  <a:pt x="2097" y="1304"/>
                  <a:pt x="2106" y="1307"/>
                </a:cubicBezTo>
                <a:cubicBezTo>
                  <a:pt x="2228" y="1345"/>
                  <a:pt x="2354" y="1363"/>
                  <a:pt x="2480" y="1374"/>
                </a:cubicBezTo>
                <a:cubicBezTo>
                  <a:pt x="2544" y="1380"/>
                  <a:pt x="2608" y="1383"/>
                  <a:pt x="2673" y="1384"/>
                </a:cubicBezTo>
                <a:cubicBezTo>
                  <a:pt x="2703" y="1384"/>
                  <a:pt x="2734" y="1384"/>
                  <a:pt x="2765" y="1384"/>
                </a:cubicBezTo>
                <a:cubicBezTo>
                  <a:pt x="2774" y="1384"/>
                  <a:pt x="2783" y="1384"/>
                  <a:pt x="2793" y="1383"/>
                </a:cubicBezTo>
                <a:lnTo>
                  <a:pt x="2795" y="1388"/>
                </a:lnTo>
                <a:lnTo>
                  <a:pt x="2796" y="1390"/>
                </a:lnTo>
                <a:lnTo>
                  <a:pt x="2797" y="1391"/>
                </a:lnTo>
                <a:lnTo>
                  <a:pt x="2797" y="1391"/>
                </a:lnTo>
                <a:lnTo>
                  <a:pt x="2797" y="1392"/>
                </a:lnTo>
                <a:lnTo>
                  <a:pt x="2797" y="1391"/>
                </a:lnTo>
                <a:cubicBezTo>
                  <a:pt x="2800" y="1396"/>
                  <a:pt x="2806" y="1397"/>
                  <a:pt x="2811" y="1396"/>
                </a:cubicBezTo>
                <a:cubicBezTo>
                  <a:pt x="2814" y="1396"/>
                  <a:pt x="2817" y="1395"/>
                  <a:pt x="2820" y="1394"/>
                </a:cubicBezTo>
                <a:cubicBezTo>
                  <a:pt x="2821" y="1397"/>
                  <a:pt x="2823" y="1400"/>
                  <a:pt x="2826" y="1403"/>
                </a:cubicBezTo>
                <a:lnTo>
                  <a:pt x="2828" y="1405"/>
                </a:lnTo>
                <a:cubicBezTo>
                  <a:pt x="2829" y="1425"/>
                  <a:pt x="2837" y="1443"/>
                  <a:pt x="2847" y="1459"/>
                </a:cubicBezTo>
                <a:cubicBezTo>
                  <a:pt x="2862" y="1484"/>
                  <a:pt x="2878" y="1509"/>
                  <a:pt x="2894" y="1533"/>
                </a:cubicBezTo>
                <a:cubicBezTo>
                  <a:pt x="2960" y="1632"/>
                  <a:pt x="3034" y="1726"/>
                  <a:pt x="3115" y="1814"/>
                </a:cubicBezTo>
                <a:cubicBezTo>
                  <a:pt x="3159" y="1862"/>
                  <a:pt x="3206" y="1908"/>
                  <a:pt x="3256" y="1951"/>
                </a:cubicBezTo>
                <a:cubicBezTo>
                  <a:pt x="3281" y="1973"/>
                  <a:pt x="3307" y="1995"/>
                  <a:pt x="3334" y="2015"/>
                </a:cubicBezTo>
                <a:cubicBezTo>
                  <a:pt x="3348" y="2025"/>
                  <a:pt x="3362" y="2035"/>
                  <a:pt x="3376" y="2044"/>
                </a:cubicBezTo>
                <a:cubicBezTo>
                  <a:pt x="3385" y="2051"/>
                  <a:pt x="3395" y="2055"/>
                  <a:pt x="3405" y="2060"/>
                </a:cubicBezTo>
                <a:cubicBezTo>
                  <a:pt x="3394" y="2085"/>
                  <a:pt x="3385" y="2111"/>
                  <a:pt x="3377" y="2137"/>
                </a:cubicBezTo>
                <a:cubicBezTo>
                  <a:pt x="3313" y="2094"/>
                  <a:pt x="3246" y="2056"/>
                  <a:pt x="3178" y="2020"/>
                </a:cubicBezTo>
                <a:cubicBezTo>
                  <a:pt x="3161" y="2004"/>
                  <a:pt x="3143" y="1991"/>
                  <a:pt x="3124" y="1981"/>
                </a:cubicBezTo>
                <a:cubicBezTo>
                  <a:pt x="3116" y="1978"/>
                  <a:pt x="3108" y="1979"/>
                  <a:pt x="3101" y="1982"/>
                </a:cubicBezTo>
                <a:cubicBezTo>
                  <a:pt x="2978" y="1924"/>
                  <a:pt x="2849" y="1876"/>
                  <a:pt x="2720" y="1836"/>
                </a:cubicBezTo>
                <a:cubicBezTo>
                  <a:pt x="2476" y="1760"/>
                  <a:pt x="2224" y="1710"/>
                  <a:pt x="1973" y="1669"/>
                </a:cubicBezTo>
                <a:cubicBezTo>
                  <a:pt x="1698" y="1624"/>
                  <a:pt x="1420" y="1592"/>
                  <a:pt x="1141" y="1605"/>
                </a:cubicBezTo>
                <a:cubicBezTo>
                  <a:pt x="878" y="1617"/>
                  <a:pt x="617" y="1670"/>
                  <a:pt x="370" y="1765"/>
                </a:cubicBezTo>
                <a:cubicBezTo>
                  <a:pt x="310" y="1788"/>
                  <a:pt x="250" y="1814"/>
                  <a:pt x="192" y="1842"/>
                </a:cubicBezTo>
                <a:cubicBezTo>
                  <a:pt x="142" y="1866"/>
                  <a:pt x="91" y="1890"/>
                  <a:pt x="52" y="1930"/>
                </a:cubicBezTo>
                <a:cubicBezTo>
                  <a:pt x="-40" y="2025"/>
                  <a:pt x="9" y="2151"/>
                  <a:pt x="62" y="2251"/>
                </a:cubicBezTo>
                <a:cubicBezTo>
                  <a:pt x="168" y="2451"/>
                  <a:pt x="322" y="2621"/>
                  <a:pt x="495" y="2764"/>
                </a:cubicBezTo>
                <a:cubicBezTo>
                  <a:pt x="673" y="2912"/>
                  <a:pt x="873" y="3033"/>
                  <a:pt x="1078" y="3140"/>
                </a:cubicBezTo>
                <a:cubicBezTo>
                  <a:pt x="1195" y="3201"/>
                  <a:pt x="1317" y="3254"/>
                  <a:pt x="1446" y="3285"/>
                </a:cubicBezTo>
                <a:cubicBezTo>
                  <a:pt x="1573" y="3314"/>
                  <a:pt x="1704" y="3326"/>
                  <a:pt x="1834" y="3324"/>
                </a:cubicBezTo>
                <a:cubicBezTo>
                  <a:pt x="2081" y="3320"/>
                  <a:pt x="2324" y="3265"/>
                  <a:pt x="2555" y="3178"/>
                </a:cubicBezTo>
                <a:cubicBezTo>
                  <a:pt x="2788" y="3090"/>
                  <a:pt x="3012" y="2972"/>
                  <a:pt x="3222" y="2838"/>
                </a:cubicBezTo>
                <a:cubicBezTo>
                  <a:pt x="3243" y="2825"/>
                  <a:pt x="3262" y="2811"/>
                  <a:pt x="3282" y="2798"/>
                </a:cubicBezTo>
                <a:cubicBezTo>
                  <a:pt x="3294" y="2794"/>
                  <a:pt x="3306" y="2792"/>
                  <a:pt x="3318" y="2789"/>
                </a:cubicBezTo>
                <a:cubicBezTo>
                  <a:pt x="3326" y="2790"/>
                  <a:pt x="3333" y="2789"/>
                  <a:pt x="3340" y="2786"/>
                </a:cubicBezTo>
                <a:cubicBezTo>
                  <a:pt x="3343" y="2823"/>
                  <a:pt x="3347" y="2860"/>
                  <a:pt x="3352" y="2897"/>
                </a:cubicBezTo>
                <a:cubicBezTo>
                  <a:pt x="3356" y="2929"/>
                  <a:pt x="3364" y="2959"/>
                  <a:pt x="3385" y="2984"/>
                </a:cubicBezTo>
                <a:cubicBezTo>
                  <a:pt x="3378" y="2998"/>
                  <a:pt x="3370" y="3013"/>
                  <a:pt x="3361" y="3029"/>
                </a:cubicBezTo>
                <a:cubicBezTo>
                  <a:pt x="3112" y="3104"/>
                  <a:pt x="2880" y="3250"/>
                  <a:pt x="2686" y="3421"/>
                </a:cubicBezTo>
                <a:cubicBezTo>
                  <a:pt x="2646" y="3457"/>
                  <a:pt x="2602" y="3494"/>
                  <a:pt x="2575" y="3541"/>
                </a:cubicBezTo>
                <a:lnTo>
                  <a:pt x="2567" y="3548"/>
                </a:lnTo>
                <a:lnTo>
                  <a:pt x="2566" y="3549"/>
                </a:lnTo>
                <a:cubicBezTo>
                  <a:pt x="2555" y="3552"/>
                  <a:pt x="2546" y="3559"/>
                  <a:pt x="2539" y="3569"/>
                </a:cubicBezTo>
                <a:lnTo>
                  <a:pt x="2538" y="3571"/>
                </a:lnTo>
                <a:lnTo>
                  <a:pt x="2534" y="3577"/>
                </a:lnTo>
                <a:cubicBezTo>
                  <a:pt x="2532" y="3581"/>
                  <a:pt x="2531" y="3584"/>
                  <a:pt x="2530" y="3588"/>
                </a:cubicBezTo>
                <a:cubicBezTo>
                  <a:pt x="2529" y="3592"/>
                  <a:pt x="2529" y="3595"/>
                  <a:pt x="2528" y="3599"/>
                </a:cubicBezTo>
                <a:lnTo>
                  <a:pt x="2528" y="3602"/>
                </a:lnTo>
                <a:lnTo>
                  <a:pt x="2528" y="3606"/>
                </a:lnTo>
                <a:lnTo>
                  <a:pt x="2530" y="3613"/>
                </a:lnTo>
                <a:cubicBezTo>
                  <a:pt x="2507" y="3684"/>
                  <a:pt x="2490" y="3757"/>
                  <a:pt x="2473" y="3830"/>
                </a:cubicBezTo>
                <a:cubicBezTo>
                  <a:pt x="2454" y="3915"/>
                  <a:pt x="2437" y="4001"/>
                  <a:pt x="2420" y="4087"/>
                </a:cubicBezTo>
                <a:cubicBezTo>
                  <a:pt x="2396" y="4215"/>
                  <a:pt x="2375" y="4345"/>
                  <a:pt x="2356" y="4474"/>
                </a:cubicBezTo>
                <a:cubicBezTo>
                  <a:pt x="2354" y="4486"/>
                  <a:pt x="2351" y="4499"/>
                  <a:pt x="2349" y="4511"/>
                </a:cubicBezTo>
                <a:cubicBezTo>
                  <a:pt x="2340" y="4564"/>
                  <a:pt x="2334" y="4617"/>
                  <a:pt x="2331" y="4671"/>
                </a:cubicBezTo>
                <a:cubicBezTo>
                  <a:pt x="2321" y="4749"/>
                  <a:pt x="2313" y="4828"/>
                  <a:pt x="2305" y="4907"/>
                </a:cubicBezTo>
                <a:cubicBezTo>
                  <a:pt x="2305" y="4915"/>
                  <a:pt x="2309" y="4922"/>
                  <a:pt x="2315" y="4927"/>
                </a:cubicBezTo>
                <a:cubicBezTo>
                  <a:pt x="2296" y="4958"/>
                  <a:pt x="2281" y="4991"/>
                  <a:pt x="2265" y="5023"/>
                </a:cubicBezTo>
                <a:cubicBezTo>
                  <a:pt x="2253" y="5049"/>
                  <a:pt x="2240" y="5075"/>
                  <a:pt x="2228" y="5101"/>
                </a:cubicBezTo>
                <a:cubicBezTo>
                  <a:pt x="2217" y="5124"/>
                  <a:pt x="2202" y="5148"/>
                  <a:pt x="2202" y="5173"/>
                </a:cubicBezTo>
                <a:cubicBezTo>
                  <a:pt x="2201" y="5200"/>
                  <a:pt x="2221" y="5224"/>
                  <a:pt x="2248" y="5223"/>
                </a:cubicBezTo>
                <a:cubicBezTo>
                  <a:pt x="2277" y="5223"/>
                  <a:pt x="2295" y="5198"/>
                  <a:pt x="2311" y="5178"/>
                </a:cubicBezTo>
                <a:cubicBezTo>
                  <a:pt x="2341" y="5138"/>
                  <a:pt x="2366" y="5095"/>
                  <a:pt x="2386" y="5049"/>
                </a:cubicBezTo>
                <a:cubicBezTo>
                  <a:pt x="2409" y="4996"/>
                  <a:pt x="2426" y="4941"/>
                  <a:pt x="2435" y="4883"/>
                </a:cubicBezTo>
                <a:cubicBezTo>
                  <a:pt x="2436" y="4878"/>
                  <a:pt x="2435" y="4872"/>
                  <a:pt x="2434" y="4867"/>
                </a:cubicBezTo>
                <a:cubicBezTo>
                  <a:pt x="2459" y="4808"/>
                  <a:pt x="2464" y="4734"/>
                  <a:pt x="2471" y="4681"/>
                </a:cubicBezTo>
                <a:cubicBezTo>
                  <a:pt x="2472" y="4672"/>
                  <a:pt x="2473" y="4664"/>
                  <a:pt x="2474" y="4656"/>
                </a:cubicBezTo>
                <a:cubicBezTo>
                  <a:pt x="2485" y="4601"/>
                  <a:pt x="2493" y="4546"/>
                  <a:pt x="2502" y="4493"/>
                </a:cubicBezTo>
                <a:cubicBezTo>
                  <a:pt x="2532" y="4304"/>
                  <a:pt x="2561" y="4116"/>
                  <a:pt x="2589" y="3927"/>
                </a:cubicBezTo>
                <a:cubicBezTo>
                  <a:pt x="2605" y="3819"/>
                  <a:pt x="2621" y="3711"/>
                  <a:pt x="2636" y="3603"/>
                </a:cubicBezTo>
                <a:cubicBezTo>
                  <a:pt x="2637" y="3600"/>
                  <a:pt x="2637" y="3596"/>
                  <a:pt x="2637" y="3593"/>
                </a:cubicBezTo>
                <a:cubicBezTo>
                  <a:pt x="2648" y="3588"/>
                  <a:pt x="2659" y="3583"/>
                  <a:pt x="2670" y="3578"/>
                </a:cubicBezTo>
                <a:cubicBezTo>
                  <a:pt x="2680" y="3584"/>
                  <a:pt x="2694" y="3584"/>
                  <a:pt x="2705" y="3573"/>
                </a:cubicBezTo>
                <a:cubicBezTo>
                  <a:pt x="2714" y="3564"/>
                  <a:pt x="2724" y="3556"/>
                  <a:pt x="2733" y="3547"/>
                </a:cubicBezTo>
                <a:cubicBezTo>
                  <a:pt x="2941" y="3442"/>
                  <a:pt x="3134" y="3307"/>
                  <a:pt x="3307" y="3152"/>
                </a:cubicBezTo>
                <a:cubicBezTo>
                  <a:pt x="3297" y="3188"/>
                  <a:pt x="3295" y="3223"/>
                  <a:pt x="3308" y="3255"/>
                </a:cubicBezTo>
                <a:cubicBezTo>
                  <a:pt x="3193" y="3407"/>
                  <a:pt x="3092" y="3573"/>
                  <a:pt x="3013" y="3746"/>
                </a:cubicBezTo>
                <a:cubicBezTo>
                  <a:pt x="2925" y="3940"/>
                  <a:pt x="2869" y="4145"/>
                  <a:pt x="2873" y="4359"/>
                </a:cubicBezTo>
                <a:cubicBezTo>
                  <a:pt x="2877" y="4592"/>
                  <a:pt x="2899" y="4829"/>
                  <a:pt x="2959" y="5055"/>
                </a:cubicBezTo>
                <a:cubicBezTo>
                  <a:pt x="2989" y="5166"/>
                  <a:pt x="3026" y="5275"/>
                  <a:pt x="3067" y="5382"/>
                </a:cubicBezTo>
                <a:cubicBezTo>
                  <a:pt x="3107" y="5489"/>
                  <a:pt x="3147" y="5598"/>
                  <a:pt x="3196" y="5701"/>
                </a:cubicBezTo>
                <a:cubicBezTo>
                  <a:pt x="3243" y="5804"/>
                  <a:pt x="3314" y="5888"/>
                  <a:pt x="3403" y="5957"/>
                </a:cubicBezTo>
                <a:cubicBezTo>
                  <a:pt x="3451" y="5995"/>
                  <a:pt x="3502" y="6027"/>
                  <a:pt x="3554" y="6058"/>
                </a:cubicBezTo>
                <a:cubicBezTo>
                  <a:pt x="3587" y="6178"/>
                  <a:pt x="3627" y="6297"/>
                  <a:pt x="3658" y="6418"/>
                </a:cubicBezTo>
                <a:cubicBezTo>
                  <a:pt x="3690" y="6543"/>
                  <a:pt x="3716" y="6670"/>
                  <a:pt x="3737" y="6797"/>
                </a:cubicBezTo>
                <a:cubicBezTo>
                  <a:pt x="3740" y="6818"/>
                  <a:pt x="3768" y="6826"/>
                  <a:pt x="3784" y="6816"/>
                </a:cubicBezTo>
                <a:cubicBezTo>
                  <a:pt x="3831" y="6789"/>
                  <a:pt x="3843" y="6736"/>
                  <a:pt x="3850" y="6686"/>
                </a:cubicBezTo>
                <a:cubicBezTo>
                  <a:pt x="3860" y="6618"/>
                  <a:pt x="3871" y="6551"/>
                  <a:pt x="3885" y="6483"/>
                </a:cubicBezTo>
                <a:cubicBezTo>
                  <a:pt x="3887" y="6473"/>
                  <a:pt x="3890" y="6463"/>
                  <a:pt x="3892" y="6453"/>
                </a:cubicBezTo>
                <a:lnTo>
                  <a:pt x="3892" y="6452"/>
                </a:lnTo>
                <a:cubicBezTo>
                  <a:pt x="3911" y="6421"/>
                  <a:pt x="3915" y="6386"/>
                  <a:pt x="3915" y="6350"/>
                </a:cubicBezTo>
                <a:cubicBezTo>
                  <a:pt x="3920" y="6328"/>
                  <a:pt x="3925" y="6305"/>
                  <a:pt x="3931" y="6283"/>
                </a:cubicBezTo>
                <a:cubicBezTo>
                  <a:pt x="3939" y="6251"/>
                  <a:pt x="3948" y="6219"/>
                  <a:pt x="3956" y="6187"/>
                </a:cubicBezTo>
                <a:cubicBezTo>
                  <a:pt x="3964" y="6160"/>
                  <a:pt x="3974" y="6133"/>
                  <a:pt x="3978" y="6104"/>
                </a:cubicBezTo>
                <a:cubicBezTo>
                  <a:pt x="3983" y="6095"/>
                  <a:pt x="3988" y="6086"/>
                  <a:pt x="3993" y="6076"/>
                </a:cubicBezTo>
                <a:cubicBezTo>
                  <a:pt x="4056" y="6041"/>
                  <a:pt x="4118" y="6002"/>
                  <a:pt x="4176" y="5957"/>
                </a:cubicBezTo>
                <a:cubicBezTo>
                  <a:pt x="4264" y="5888"/>
                  <a:pt x="4336" y="5804"/>
                  <a:pt x="4383" y="5701"/>
                </a:cubicBezTo>
                <a:cubicBezTo>
                  <a:pt x="4432" y="5598"/>
                  <a:pt x="4472" y="5489"/>
                  <a:pt x="4512" y="5382"/>
                </a:cubicBezTo>
                <a:cubicBezTo>
                  <a:pt x="4552" y="5275"/>
                  <a:pt x="4590" y="5166"/>
                  <a:pt x="4619" y="5055"/>
                </a:cubicBezTo>
                <a:cubicBezTo>
                  <a:pt x="4680" y="4829"/>
                  <a:pt x="4702" y="4592"/>
                  <a:pt x="4706" y="4359"/>
                </a:cubicBezTo>
                <a:cubicBezTo>
                  <a:pt x="4709" y="4145"/>
                  <a:pt x="4654" y="3940"/>
                  <a:pt x="4566" y="3746"/>
                </a:cubicBezTo>
                <a:cubicBezTo>
                  <a:pt x="4487" y="3573"/>
                  <a:pt x="4386" y="3407"/>
                  <a:pt x="4271" y="3255"/>
                </a:cubicBezTo>
                <a:cubicBezTo>
                  <a:pt x="4284" y="3223"/>
                  <a:pt x="4282" y="3188"/>
                  <a:pt x="4272" y="3152"/>
                </a:cubicBezTo>
                <a:cubicBezTo>
                  <a:pt x="4445" y="3307"/>
                  <a:pt x="4638" y="3442"/>
                  <a:pt x="4846" y="3547"/>
                </a:cubicBezTo>
                <a:cubicBezTo>
                  <a:pt x="4855" y="3556"/>
                  <a:pt x="4864" y="3564"/>
                  <a:pt x="4874" y="3573"/>
                </a:cubicBezTo>
                <a:cubicBezTo>
                  <a:pt x="4885" y="3584"/>
                  <a:pt x="4898" y="3584"/>
                  <a:pt x="4909" y="3578"/>
                </a:cubicBezTo>
                <a:cubicBezTo>
                  <a:pt x="4920" y="3583"/>
                  <a:pt x="4931" y="3588"/>
                  <a:pt x="4942" y="3593"/>
                </a:cubicBezTo>
                <a:cubicBezTo>
                  <a:pt x="4942" y="3596"/>
                  <a:pt x="4942" y="3600"/>
                  <a:pt x="4942" y="3603"/>
                </a:cubicBezTo>
                <a:cubicBezTo>
                  <a:pt x="4958" y="3711"/>
                  <a:pt x="4974" y="3819"/>
                  <a:pt x="4990" y="3927"/>
                </a:cubicBezTo>
                <a:cubicBezTo>
                  <a:pt x="5018" y="4116"/>
                  <a:pt x="5047" y="4304"/>
                  <a:pt x="5077" y="4493"/>
                </a:cubicBezTo>
                <a:cubicBezTo>
                  <a:pt x="5086" y="4546"/>
                  <a:pt x="5093" y="4601"/>
                  <a:pt x="5105" y="4656"/>
                </a:cubicBezTo>
                <a:cubicBezTo>
                  <a:pt x="5106" y="4664"/>
                  <a:pt x="5107" y="4672"/>
                  <a:pt x="5108" y="4681"/>
                </a:cubicBezTo>
                <a:cubicBezTo>
                  <a:pt x="5115" y="4734"/>
                  <a:pt x="5120" y="4808"/>
                  <a:pt x="5145" y="4867"/>
                </a:cubicBezTo>
                <a:cubicBezTo>
                  <a:pt x="5143" y="4872"/>
                  <a:pt x="5143" y="4878"/>
                  <a:pt x="5144" y="4883"/>
                </a:cubicBezTo>
                <a:cubicBezTo>
                  <a:pt x="5153" y="4941"/>
                  <a:pt x="5169" y="4996"/>
                  <a:pt x="5193" y="5049"/>
                </a:cubicBezTo>
                <a:cubicBezTo>
                  <a:pt x="5212" y="5095"/>
                  <a:pt x="5238" y="5138"/>
                  <a:pt x="5268" y="5178"/>
                </a:cubicBezTo>
                <a:cubicBezTo>
                  <a:pt x="5284" y="5198"/>
                  <a:pt x="5302" y="5223"/>
                  <a:pt x="5331" y="5223"/>
                </a:cubicBezTo>
                <a:cubicBezTo>
                  <a:pt x="5358" y="5224"/>
                  <a:pt x="5378" y="5200"/>
                  <a:pt x="5377" y="5173"/>
                </a:cubicBezTo>
                <a:cubicBezTo>
                  <a:pt x="5377" y="5148"/>
                  <a:pt x="5362" y="5124"/>
                  <a:pt x="5351" y="5101"/>
                </a:cubicBezTo>
                <a:cubicBezTo>
                  <a:pt x="5339" y="5075"/>
                  <a:pt x="5326" y="5049"/>
                  <a:pt x="5314" y="5023"/>
                </a:cubicBezTo>
                <a:cubicBezTo>
                  <a:pt x="5298" y="4991"/>
                  <a:pt x="5283" y="4958"/>
                  <a:pt x="5264" y="4927"/>
                </a:cubicBezTo>
                <a:cubicBezTo>
                  <a:pt x="5270" y="4922"/>
                  <a:pt x="5274" y="4915"/>
                  <a:pt x="5274" y="4907"/>
                </a:cubicBezTo>
                <a:cubicBezTo>
                  <a:pt x="5266" y="4828"/>
                  <a:pt x="5258" y="4749"/>
                  <a:pt x="5248" y="4671"/>
                </a:cubicBezTo>
                <a:cubicBezTo>
                  <a:pt x="5245" y="4617"/>
                  <a:pt x="5239" y="4564"/>
                  <a:pt x="5229" y="4511"/>
                </a:cubicBezTo>
                <a:cubicBezTo>
                  <a:pt x="5227" y="4499"/>
                  <a:pt x="5225" y="4486"/>
                  <a:pt x="5223" y="4474"/>
                </a:cubicBezTo>
                <a:cubicBezTo>
                  <a:pt x="5204" y="4345"/>
                  <a:pt x="5183" y="4215"/>
                  <a:pt x="5159" y="4087"/>
                </a:cubicBezTo>
                <a:cubicBezTo>
                  <a:pt x="5142" y="4001"/>
                  <a:pt x="5125" y="3915"/>
                  <a:pt x="5105" y="3830"/>
                </a:cubicBezTo>
                <a:cubicBezTo>
                  <a:pt x="5089" y="3757"/>
                  <a:pt x="5072" y="3684"/>
                  <a:pt x="5049" y="3613"/>
                </a:cubicBezTo>
                <a:lnTo>
                  <a:pt x="5051" y="3606"/>
                </a:lnTo>
                <a:lnTo>
                  <a:pt x="5051" y="3602"/>
                </a:lnTo>
                <a:lnTo>
                  <a:pt x="5051" y="3599"/>
                </a:lnTo>
                <a:cubicBezTo>
                  <a:pt x="5050" y="3595"/>
                  <a:pt x="5050" y="3592"/>
                  <a:pt x="5049" y="3588"/>
                </a:cubicBezTo>
                <a:cubicBezTo>
                  <a:pt x="5048" y="3584"/>
                  <a:pt x="5046" y="3581"/>
                  <a:pt x="5045" y="3577"/>
                </a:cubicBezTo>
                <a:lnTo>
                  <a:pt x="5041" y="3571"/>
                </a:lnTo>
                <a:lnTo>
                  <a:pt x="5040" y="3569"/>
                </a:lnTo>
                <a:cubicBezTo>
                  <a:pt x="5033" y="3559"/>
                  <a:pt x="5024" y="3552"/>
                  <a:pt x="5013" y="3549"/>
                </a:cubicBezTo>
                <a:lnTo>
                  <a:pt x="5012" y="3548"/>
                </a:lnTo>
                <a:lnTo>
                  <a:pt x="5003" y="3541"/>
                </a:lnTo>
                <a:cubicBezTo>
                  <a:pt x="4977" y="3494"/>
                  <a:pt x="4933" y="3457"/>
                  <a:pt x="4893" y="3421"/>
                </a:cubicBezTo>
                <a:cubicBezTo>
                  <a:pt x="4699" y="3250"/>
                  <a:pt x="4467" y="3104"/>
                  <a:pt x="4218" y="3029"/>
                </a:cubicBezTo>
                <a:cubicBezTo>
                  <a:pt x="4209" y="3013"/>
                  <a:pt x="4201" y="2998"/>
                  <a:pt x="4194" y="2984"/>
                </a:cubicBezTo>
                <a:cubicBezTo>
                  <a:pt x="4215" y="2959"/>
                  <a:pt x="4223" y="2929"/>
                  <a:pt x="4227" y="2897"/>
                </a:cubicBezTo>
                <a:cubicBezTo>
                  <a:pt x="4232" y="2860"/>
                  <a:pt x="4235" y="2823"/>
                  <a:pt x="4239" y="2786"/>
                </a:cubicBezTo>
                <a:cubicBezTo>
                  <a:pt x="4246" y="2789"/>
                  <a:pt x="4253" y="2790"/>
                  <a:pt x="4261" y="2789"/>
                </a:cubicBezTo>
                <a:cubicBezTo>
                  <a:pt x="4273" y="2792"/>
                  <a:pt x="4285" y="2794"/>
                  <a:pt x="4296" y="2798"/>
                </a:cubicBezTo>
                <a:cubicBezTo>
                  <a:pt x="4316" y="2811"/>
                  <a:pt x="4336" y="2825"/>
                  <a:pt x="4357" y="2838"/>
                </a:cubicBezTo>
                <a:cubicBezTo>
                  <a:pt x="4567" y="2972"/>
                  <a:pt x="4791" y="3090"/>
                  <a:pt x="5024" y="3178"/>
                </a:cubicBezTo>
                <a:cubicBezTo>
                  <a:pt x="5255" y="3265"/>
                  <a:pt x="5498" y="3320"/>
                  <a:pt x="5745" y="3324"/>
                </a:cubicBezTo>
                <a:cubicBezTo>
                  <a:pt x="5875" y="3326"/>
                  <a:pt x="6006" y="3314"/>
                  <a:pt x="6132" y="3285"/>
                </a:cubicBezTo>
                <a:cubicBezTo>
                  <a:pt x="6262" y="3254"/>
                  <a:pt x="6383" y="3201"/>
                  <a:pt x="6501" y="3140"/>
                </a:cubicBezTo>
                <a:cubicBezTo>
                  <a:pt x="6706" y="3033"/>
                  <a:pt x="6905" y="2912"/>
                  <a:pt x="7084" y="2764"/>
                </a:cubicBezTo>
                <a:cubicBezTo>
                  <a:pt x="7257" y="2621"/>
                  <a:pt x="7411" y="2451"/>
                  <a:pt x="7517" y="2251"/>
                </a:cubicBezTo>
                <a:cubicBezTo>
                  <a:pt x="7571" y="2151"/>
                  <a:pt x="7620" y="2025"/>
                  <a:pt x="7528" y="1930"/>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35" name="Google Shape;1235;p52"/>
          <p:cNvSpPr/>
          <p:nvPr/>
        </p:nvSpPr>
        <p:spPr>
          <a:xfrm>
            <a:off x="5517258" y="3008014"/>
            <a:ext cx="1735643" cy="151028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6" name="Google Shape;1236;p52"/>
          <p:cNvSpPr/>
          <p:nvPr/>
        </p:nvSpPr>
        <p:spPr>
          <a:xfrm>
            <a:off x="5517258" y="1365200"/>
            <a:ext cx="1735643" cy="1510286"/>
          </a:xfrm>
          <a:custGeom>
            <a:rect b="b" l="l" r="r" t="t"/>
            <a:pathLst>
              <a:path extrusionOk="0" h="1045" w="1201">
                <a:moveTo>
                  <a:pt x="301" y="1045"/>
                </a:moveTo>
                <a:lnTo>
                  <a:pt x="0" y="524"/>
                </a:lnTo>
                <a:lnTo>
                  <a:pt x="301" y="0"/>
                </a:lnTo>
                <a:lnTo>
                  <a:pt x="899" y="0"/>
                </a:lnTo>
                <a:lnTo>
                  <a:pt x="1201" y="524"/>
                </a:lnTo>
                <a:lnTo>
                  <a:pt x="899" y="1045"/>
                </a:lnTo>
                <a:lnTo>
                  <a:pt x="301" y="1045"/>
                </a:lnTo>
                <a:close/>
              </a:path>
            </a:pathLst>
          </a:custGeom>
          <a:solidFill>
            <a:srgbClr val="E9C383">
              <a:alpha val="50000"/>
            </a:srgbClr>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7" name="Google Shape;1237;p52"/>
          <p:cNvSpPr/>
          <p:nvPr/>
        </p:nvSpPr>
        <p:spPr>
          <a:xfrm>
            <a:off x="5908369" y="1613534"/>
            <a:ext cx="953419" cy="1013622"/>
          </a:xfrm>
          <a:custGeom>
            <a:rect b="b" l="l" r="r" t="t"/>
            <a:pathLst>
              <a:path extrusionOk="0" h="6573" w="6183">
                <a:moveTo>
                  <a:pt x="4977" y="1409"/>
                </a:moveTo>
                <a:cubicBezTo>
                  <a:pt x="4944" y="1488"/>
                  <a:pt x="4873" y="1553"/>
                  <a:pt x="4792" y="1579"/>
                </a:cubicBezTo>
                <a:lnTo>
                  <a:pt x="4788" y="1580"/>
                </a:lnTo>
                <a:cubicBezTo>
                  <a:pt x="4827" y="1562"/>
                  <a:pt x="4861" y="1536"/>
                  <a:pt x="4887" y="1506"/>
                </a:cubicBezTo>
                <a:cubicBezTo>
                  <a:pt x="4936" y="1449"/>
                  <a:pt x="4946" y="1369"/>
                  <a:pt x="4931" y="1297"/>
                </a:cubicBezTo>
                <a:cubicBezTo>
                  <a:pt x="4937" y="1305"/>
                  <a:pt x="4943" y="1314"/>
                  <a:pt x="4948" y="1322"/>
                </a:cubicBezTo>
                <a:cubicBezTo>
                  <a:pt x="4949" y="1326"/>
                  <a:pt x="4950" y="1331"/>
                  <a:pt x="4953" y="1335"/>
                </a:cubicBezTo>
                <a:cubicBezTo>
                  <a:pt x="4956" y="1342"/>
                  <a:pt x="4961" y="1349"/>
                  <a:pt x="4965" y="1355"/>
                </a:cubicBezTo>
                <a:cubicBezTo>
                  <a:pt x="4971" y="1373"/>
                  <a:pt x="4976" y="1391"/>
                  <a:pt x="4977" y="1409"/>
                </a:cubicBezTo>
                <a:moveTo>
                  <a:pt x="4893" y="1571"/>
                </a:moveTo>
                <a:cubicBezTo>
                  <a:pt x="4864" y="1592"/>
                  <a:pt x="4831" y="1604"/>
                  <a:pt x="4798" y="1609"/>
                </a:cubicBezTo>
                <a:cubicBezTo>
                  <a:pt x="4793" y="1609"/>
                  <a:pt x="4789" y="1609"/>
                  <a:pt x="4785" y="1609"/>
                </a:cubicBezTo>
                <a:cubicBezTo>
                  <a:pt x="4849" y="1597"/>
                  <a:pt x="4908" y="1558"/>
                  <a:pt x="4950" y="1507"/>
                </a:cubicBezTo>
                <a:cubicBezTo>
                  <a:pt x="4935" y="1532"/>
                  <a:pt x="4915" y="1554"/>
                  <a:pt x="4893" y="1571"/>
                </a:cubicBezTo>
                <a:moveTo>
                  <a:pt x="4667" y="1567"/>
                </a:moveTo>
                <a:lnTo>
                  <a:pt x="4664" y="1567"/>
                </a:lnTo>
                <a:cubicBezTo>
                  <a:pt x="4658" y="1563"/>
                  <a:pt x="4652" y="1559"/>
                  <a:pt x="4646" y="1555"/>
                </a:cubicBezTo>
                <a:cubicBezTo>
                  <a:pt x="4608" y="1530"/>
                  <a:pt x="4570" y="1501"/>
                  <a:pt x="4535" y="1470"/>
                </a:cubicBezTo>
                <a:cubicBezTo>
                  <a:pt x="4518" y="1455"/>
                  <a:pt x="4501" y="1438"/>
                  <a:pt x="4486" y="1420"/>
                </a:cubicBezTo>
                <a:cubicBezTo>
                  <a:pt x="4482" y="1407"/>
                  <a:pt x="4478" y="1394"/>
                  <a:pt x="4475" y="1381"/>
                </a:cubicBezTo>
                <a:cubicBezTo>
                  <a:pt x="4457" y="1304"/>
                  <a:pt x="4464" y="1222"/>
                  <a:pt x="4496" y="1149"/>
                </a:cubicBezTo>
                <a:cubicBezTo>
                  <a:pt x="4508" y="1142"/>
                  <a:pt x="4520" y="1134"/>
                  <a:pt x="4533" y="1128"/>
                </a:cubicBezTo>
                <a:cubicBezTo>
                  <a:pt x="4607" y="1093"/>
                  <a:pt x="4690" y="1110"/>
                  <a:pt x="4759" y="1148"/>
                </a:cubicBezTo>
                <a:cubicBezTo>
                  <a:pt x="4797" y="1169"/>
                  <a:pt x="4834" y="1195"/>
                  <a:pt x="4868" y="1226"/>
                </a:cubicBezTo>
                <a:cubicBezTo>
                  <a:pt x="4907" y="1286"/>
                  <a:pt x="4919" y="1368"/>
                  <a:pt x="4886" y="1433"/>
                </a:cubicBezTo>
                <a:cubicBezTo>
                  <a:pt x="4847" y="1509"/>
                  <a:pt x="4752" y="1564"/>
                  <a:pt x="4667" y="1567"/>
                </a:cubicBezTo>
                <a:moveTo>
                  <a:pt x="4670" y="1967"/>
                </a:moveTo>
                <a:cubicBezTo>
                  <a:pt x="4665" y="1967"/>
                  <a:pt x="4660" y="1968"/>
                  <a:pt x="4655" y="1970"/>
                </a:cubicBezTo>
                <a:cubicBezTo>
                  <a:pt x="4641" y="1975"/>
                  <a:pt x="4629" y="1992"/>
                  <a:pt x="4639" y="2007"/>
                </a:cubicBezTo>
                <a:lnTo>
                  <a:pt x="4642" y="2011"/>
                </a:lnTo>
                <a:cubicBezTo>
                  <a:pt x="4634" y="2011"/>
                  <a:pt x="4626" y="2015"/>
                  <a:pt x="4622" y="2022"/>
                </a:cubicBezTo>
                <a:cubicBezTo>
                  <a:pt x="4617" y="2003"/>
                  <a:pt x="4588" y="2010"/>
                  <a:pt x="4592" y="2029"/>
                </a:cubicBezTo>
                <a:lnTo>
                  <a:pt x="4593" y="2031"/>
                </a:lnTo>
                <a:cubicBezTo>
                  <a:pt x="4581" y="2033"/>
                  <a:pt x="4571" y="2044"/>
                  <a:pt x="4575" y="2057"/>
                </a:cubicBezTo>
                <a:cubicBezTo>
                  <a:pt x="4582" y="2090"/>
                  <a:pt x="4592" y="2123"/>
                  <a:pt x="4599" y="2156"/>
                </a:cubicBezTo>
                <a:cubicBezTo>
                  <a:pt x="4598" y="2178"/>
                  <a:pt x="4596" y="2200"/>
                  <a:pt x="4594" y="2221"/>
                </a:cubicBezTo>
                <a:cubicBezTo>
                  <a:pt x="4582" y="2176"/>
                  <a:pt x="4558" y="2135"/>
                  <a:pt x="4532" y="2097"/>
                </a:cubicBezTo>
                <a:cubicBezTo>
                  <a:pt x="4521" y="2081"/>
                  <a:pt x="4495" y="2094"/>
                  <a:pt x="4505" y="2112"/>
                </a:cubicBezTo>
                <a:cubicBezTo>
                  <a:pt x="4528" y="2154"/>
                  <a:pt x="4535" y="2201"/>
                  <a:pt x="4541" y="2248"/>
                </a:cubicBezTo>
                <a:lnTo>
                  <a:pt x="4541" y="2256"/>
                </a:lnTo>
                <a:cubicBezTo>
                  <a:pt x="4537" y="2261"/>
                  <a:pt x="4533" y="2265"/>
                  <a:pt x="4529" y="2269"/>
                </a:cubicBezTo>
                <a:cubicBezTo>
                  <a:pt x="4528" y="2249"/>
                  <a:pt x="4527" y="2229"/>
                  <a:pt x="4527" y="2208"/>
                </a:cubicBezTo>
                <a:cubicBezTo>
                  <a:pt x="4526" y="2177"/>
                  <a:pt x="4478" y="2175"/>
                  <a:pt x="4478" y="2207"/>
                </a:cubicBezTo>
                <a:cubicBezTo>
                  <a:pt x="4478" y="2211"/>
                  <a:pt x="4478" y="2214"/>
                  <a:pt x="4478" y="2218"/>
                </a:cubicBezTo>
                <a:cubicBezTo>
                  <a:pt x="4474" y="2207"/>
                  <a:pt x="4469" y="2196"/>
                  <a:pt x="4462" y="2186"/>
                </a:cubicBezTo>
                <a:cubicBezTo>
                  <a:pt x="4453" y="2171"/>
                  <a:pt x="4433" y="2183"/>
                  <a:pt x="4440" y="2198"/>
                </a:cubicBezTo>
                <a:cubicBezTo>
                  <a:pt x="4448" y="2217"/>
                  <a:pt x="4451" y="2238"/>
                  <a:pt x="4451" y="2259"/>
                </a:cubicBezTo>
                <a:cubicBezTo>
                  <a:pt x="4443" y="2262"/>
                  <a:pt x="4437" y="2269"/>
                  <a:pt x="4435" y="2280"/>
                </a:cubicBezTo>
                <a:cubicBezTo>
                  <a:pt x="4434" y="2289"/>
                  <a:pt x="4432" y="2299"/>
                  <a:pt x="4431" y="2309"/>
                </a:cubicBezTo>
                <a:cubicBezTo>
                  <a:pt x="4417" y="2314"/>
                  <a:pt x="4415" y="2332"/>
                  <a:pt x="4426" y="2342"/>
                </a:cubicBezTo>
                <a:lnTo>
                  <a:pt x="4425" y="2346"/>
                </a:lnTo>
                <a:cubicBezTo>
                  <a:pt x="4408" y="2343"/>
                  <a:pt x="4389" y="2351"/>
                  <a:pt x="4385" y="2369"/>
                </a:cubicBezTo>
                <a:cubicBezTo>
                  <a:pt x="4379" y="2394"/>
                  <a:pt x="4372" y="2418"/>
                  <a:pt x="4364" y="2442"/>
                </a:cubicBezTo>
                <a:cubicBezTo>
                  <a:pt x="4366" y="2429"/>
                  <a:pt x="4369" y="2416"/>
                  <a:pt x="4371" y="2403"/>
                </a:cubicBezTo>
                <a:cubicBezTo>
                  <a:pt x="4376" y="2380"/>
                  <a:pt x="4361" y="2363"/>
                  <a:pt x="4343" y="2360"/>
                </a:cubicBezTo>
                <a:cubicBezTo>
                  <a:pt x="4348" y="2319"/>
                  <a:pt x="4348" y="2278"/>
                  <a:pt x="4333" y="2240"/>
                </a:cubicBezTo>
                <a:cubicBezTo>
                  <a:pt x="4326" y="2222"/>
                  <a:pt x="4299" y="2234"/>
                  <a:pt x="4303" y="2251"/>
                </a:cubicBezTo>
                <a:cubicBezTo>
                  <a:pt x="4313" y="2289"/>
                  <a:pt x="4303" y="2327"/>
                  <a:pt x="4293" y="2363"/>
                </a:cubicBezTo>
                <a:cubicBezTo>
                  <a:pt x="4289" y="2380"/>
                  <a:pt x="4284" y="2396"/>
                  <a:pt x="4279" y="2413"/>
                </a:cubicBezTo>
                <a:cubicBezTo>
                  <a:pt x="4261" y="2436"/>
                  <a:pt x="4242" y="2459"/>
                  <a:pt x="4222" y="2480"/>
                </a:cubicBezTo>
                <a:lnTo>
                  <a:pt x="4221" y="2480"/>
                </a:lnTo>
                <a:cubicBezTo>
                  <a:pt x="4222" y="2445"/>
                  <a:pt x="4220" y="2410"/>
                  <a:pt x="4216" y="2375"/>
                </a:cubicBezTo>
                <a:cubicBezTo>
                  <a:pt x="4214" y="2351"/>
                  <a:pt x="4177" y="2341"/>
                  <a:pt x="4161" y="2359"/>
                </a:cubicBezTo>
                <a:cubicBezTo>
                  <a:pt x="4131" y="2395"/>
                  <a:pt x="4101" y="2431"/>
                  <a:pt x="4071" y="2466"/>
                </a:cubicBezTo>
                <a:lnTo>
                  <a:pt x="4066" y="2464"/>
                </a:lnTo>
                <a:lnTo>
                  <a:pt x="4068" y="2458"/>
                </a:lnTo>
                <a:cubicBezTo>
                  <a:pt x="4073" y="2446"/>
                  <a:pt x="4066" y="2436"/>
                  <a:pt x="4056" y="2431"/>
                </a:cubicBezTo>
                <a:cubicBezTo>
                  <a:pt x="4056" y="2417"/>
                  <a:pt x="4057" y="2403"/>
                  <a:pt x="4058" y="2390"/>
                </a:cubicBezTo>
                <a:cubicBezTo>
                  <a:pt x="4061" y="2362"/>
                  <a:pt x="4028" y="2355"/>
                  <a:pt x="4010" y="2368"/>
                </a:cubicBezTo>
                <a:cubicBezTo>
                  <a:pt x="3990" y="2384"/>
                  <a:pt x="3970" y="2400"/>
                  <a:pt x="3951" y="2418"/>
                </a:cubicBezTo>
                <a:cubicBezTo>
                  <a:pt x="3948" y="2419"/>
                  <a:pt x="3945" y="2420"/>
                  <a:pt x="3943" y="2423"/>
                </a:cubicBezTo>
                <a:lnTo>
                  <a:pt x="3935" y="2432"/>
                </a:lnTo>
                <a:cubicBezTo>
                  <a:pt x="3931" y="2437"/>
                  <a:pt x="3926" y="2441"/>
                  <a:pt x="3921" y="2446"/>
                </a:cubicBezTo>
                <a:cubicBezTo>
                  <a:pt x="3916" y="2445"/>
                  <a:pt x="3911" y="2445"/>
                  <a:pt x="3906" y="2446"/>
                </a:cubicBezTo>
                <a:cubicBezTo>
                  <a:pt x="3909" y="2424"/>
                  <a:pt x="3911" y="2402"/>
                  <a:pt x="3913" y="2380"/>
                </a:cubicBezTo>
                <a:cubicBezTo>
                  <a:pt x="3914" y="2372"/>
                  <a:pt x="3911" y="2366"/>
                  <a:pt x="3907" y="2362"/>
                </a:cubicBezTo>
                <a:cubicBezTo>
                  <a:pt x="3912" y="2348"/>
                  <a:pt x="3917" y="2335"/>
                  <a:pt x="3922" y="2321"/>
                </a:cubicBezTo>
                <a:cubicBezTo>
                  <a:pt x="3929" y="2301"/>
                  <a:pt x="3896" y="2285"/>
                  <a:pt x="3887" y="2305"/>
                </a:cubicBezTo>
                <a:cubicBezTo>
                  <a:pt x="3884" y="2312"/>
                  <a:pt x="3881" y="2318"/>
                  <a:pt x="3878" y="2325"/>
                </a:cubicBezTo>
                <a:cubicBezTo>
                  <a:pt x="3873" y="2320"/>
                  <a:pt x="3867" y="2316"/>
                  <a:pt x="3860" y="2315"/>
                </a:cubicBezTo>
                <a:cubicBezTo>
                  <a:pt x="3857" y="2310"/>
                  <a:pt x="3852" y="2306"/>
                  <a:pt x="3846" y="2304"/>
                </a:cubicBezTo>
                <a:cubicBezTo>
                  <a:pt x="3849" y="2292"/>
                  <a:pt x="3848" y="2279"/>
                  <a:pt x="3841" y="2268"/>
                </a:cubicBezTo>
                <a:cubicBezTo>
                  <a:pt x="3829" y="2251"/>
                  <a:pt x="3811" y="2248"/>
                  <a:pt x="3795" y="2259"/>
                </a:cubicBezTo>
                <a:lnTo>
                  <a:pt x="3790" y="2256"/>
                </a:lnTo>
                <a:cubicBezTo>
                  <a:pt x="3794" y="2251"/>
                  <a:pt x="3798" y="2245"/>
                  <a:pt x="3802" y="2241"/>
                </a:cubicBezTo>
                <a:cubicBezTo>
                  <a:pt x="3814" y="2226"/>
                  <a:pt x="3806" y="2207"/>
                  <a:pt x="3792" y="2202"/>
                </a:cubicBezTo>
                <a:lnTo>
                  <a:pt x="3794" y="2201"/>
                </a:lnTo>
                <a:cubicBezTo>
                  <a:pt x="3811" y="2185"/>
                  <a:pt x="3803" y="2161"/>
                  <a:pt x="3787" y="2151"/>
                </a:cubicBezTo>
                <a:cubicBezTo>
                  <a:pt x="3854" y="2106"/>
                  <a:pt x="3925" y="2053"/>
                  <a:pt x="3921" y="1970"/>
                </a:cubicBezTo>
                <a:cubicBezTo>
                  <a:pt x="3932" y="1956"/>
                  <a:pt x="3925" y="1935"/>
                  <a:pt x="3911" y="1926"/>
                </a:cubicBezTo>
                <a:cubicBezTo>
                  <a:pt x="3893" y="1889"/>
                  <a:pt x="3857" y="1863"/>
                  <a:pt x="3819" y="1847"/>
                </a:cubicBezTo>
                <a:cubicBezTo>
                  <a:pt x="3769" y="1826"/>
                  <a:pt x="3712" y="1821"/>
                  <a:pt x="3662" y="1844"/>
                </a:cubicBezTo>
                <a:cubicBezTo>
                  <a:pt x="3648" y="1850"/>
                  <a:pt x="3645" y="1865"/>
                  <a:pt x="3649" y="1878"/>
                </a:cubicBezTo>
                <a:cubicBezTo>
                  <a:pt x="3637" y="1883"/>
                  <a:pt x="3626" y="1888"/>
                  <a:pt x="3615" y="1893"/>
                </a:cubicBezTo>
                <a:cubicBezTo>
                  <a:pt x="3620" y="1889"/>
                  <a:pt x="3625" y="1885"/>
                  <a:pt x="3630" y="1881"/>
                </a:cubicBezTo>
                <a:cubicBezTo>
                  <a:pt x="3654" y="1863"/>
                  <a:pt x="3630" y="1823"/>
                  <a:pt x="3603" y="1831"/>
                </a:cubicBezTo>
                <a:cubicBezTo>
                  <a:pt x="3589" y="1835"/>
                  <a:pt x="3579" y="1842"/>
                  <a:pt x="3571" y="1852"/>
                </a:cubicBezTo>
                <a:cubicBezTo>
                  <a:pt x="3558" y="1861"/>
                  <a:pt x="3546" y="1870"/>
                  <a:pt x="3533" y="1879"/>
                </a:cubicBezTo>
                <a:cubicBezTo>
                  <a:pt x="3529" y="1879"/>
                  <a:pt x="3524" y="1879"/>
                  <a:pt x="3520" y="1881"/>
                </a:cubicBezTo>
                <a:cubicBezTo>
                  <a:pt x="3509" y="1886"/>
                  <a:pt x="3500" y="1892"/>
                  <a:pt x="3491" y="1899"/>
                </a:cubicBezTo>
                <a:cubicBezTo>
                  <a:pt x="3503" y="1877"/>
                  <a:pt x="3482" y="1851"/>
                  <a:pt x="3458" y="1857"/>
                </a:cubicBezTo>
                <a:lnTo>
                  <a:pt x="3458" y="1857"/>
                </a:lnTo>
                <a:lnTo>
                  <a:pt x="3451" y="1859"/>
                </a:lnTo>
                <a:cubicBezTo>
                  <a:pt x="3442" y="1863"/>
                  <a:pt x="3434" y="1868"/>
                  <a:pt x="3425" y="1873"/>
                </a:cubicBezTo>
                <a:lnTo>
                  <a:pt x="3425" y="1872"/>
                </a:lnTo>
                <a:cubicBezTo>
                  <a:pt x="3441" y="1853"/>
                  <a:pt x="3455" y="1833"/>
                  <a:pt x="3466" y="1811"/>
                </a:cubicBezTo>
                <a:cubicBezTo>
                  <a:pt x="3475" y="1789"/>
                  <a:pt x="3451" y="1764"/>
                  <a:pt x="3431" y="1783"/>
                </a:cubicBezTo>
                <a:lnTo>
                  <a:pt x="3426" y="1788"/>
                </a:lnTo>
                <a:cubicBezTo>
                  <a:pt x="3439" y="1770"/>
                  <a:pt x="3414" y="1745"/>
                  <a:pt x="3397" y="1762"/>
                </a:cubicBezTo>
                <a:cubicBezTo>
                  <a:pt x="3391" y="1768"/>
                  <a:pt x="3385" y="1774"/>
                  <a:pt x="3379" y="1780"/>
                </a:cubicBezTo>
                <a:cubicBezTo>
                  <a:pt x="3375" y="1774"/>
                  <a:pt x="3368" y="1769"/>
                  <a:pt x="3361" y="1767"/>
                </a:cubicBezTo>
                <a:cubicBezTo>
                  <a:pt x="3383" y="1737"/>
                  <a:pt x="3406" y="1707"/>
                  <a:pt x="3431" y="1679"/>
                </a:cubicBezTo>
                <a:cubicBezTo>
                  <a:pt x="3447" y="1660"/>
                  <a:pt x="3422" y="1633"/>
                  <a:pt x="3404" y="1651"/>
                </a:cubicBezTo>
                <a:cubicBezTo>
                  <a:pt x="3376" y="1680"/>
                  <a:pt x="3349" y="1710"/>
                  <a:pt x="3323" y="1741"/>
                </a:cubicBezTo>
                <a:cubicBezTo>
                  <a:pt x="3319" y="1731"/>
                  <a:pt x="3310" y="1724"/>
                  <a:pt x="3300" y="1722"/>
                </a:cubicBezTo>
                <a:cubicBezTo>
                  <a:pt x="3335" y="1678"/>
                  <a:pt x="3373" y="1637"/>
                  <a:pt x="3415" y="1600"/>
                </a:cubicBezTo>
                <a:cubicBezTo>
                  <a:pt x="3433" y="1585"/>
                  <a:pt x="3408" y="1559"/>
                  <a:pt x="3390" y="1574"/>
                </a:cubicBezTo>
                <a:cubicBezTo>
                  <a:pt x="3361" y="1599"/>
                  <a:pt x="3333" y="1625"/>
                  <a:pt x="3306" y="1652"/>
                </a:cubicBezTo>
                <a:cubicBezTo>
                  <a:pt x="3300" y="1640"/>
                  <a:pt x="3285" y="1632"/>
                  <a:pt x="3272" y="1636"/>
                </a:cubicBezTo>
                <a:cubicBezTo>
                  <a:pt x="3314" y="1585"/>
                  <a:pt x="3363" y="1538"/>
                  <a:pt x="3419" y="1502"/>
                </a:cubicBezTo>
                <a:cubicBezTo>
                  <a:pt x="3436" y="1492"/>
                  <a:pt x="3422" y="1466"/>
                  <a:pt x="3404" y="1475"/>
                </a:cubicBezTo>
                <a:cubicBezTo>
                  <a:pt x="3362" y="1497"/>
                  <a:pt x="3325" y="1524"/>
                  <a:pt x="3291" y="1555"/>
                </a:cubicBezTo>
                <a:lnTo>
                  <a:pt x="3293" y="1552"/>
                </a:lnTo>
                <a:cubicBezTo>
                  <a:pt x="3305" y="1533"/>
                  <a:pt x="3276" y="1516"/>
                  <a:pt x="3262" y="1533"/>
                </a:cubicBezTo>
                <a:lnTo>
                  <a:pt x="3260" y="1537"/>
                </a:lnTo>
                <a:lnTo>
                  <a:pt x="3256" y="1531"/>
                </a:lnTo>
                <a:cubicBezTo>
                  <a:pt x="3269" y="1515"/>
                  <a:pt x="3282" y="1499"/>
                  <a:pt x="3296" y="1483"/>
                </a:cubicBezTo>
                <a:cubicBezTo>
                  <a:pt x="3301" y="1481"/>
                  <a:pt x="3305" y="1479"/>
                  <a:pt x="3310" y="1477"/>
                </a:cubicBezTo>
                <a:cubicBezTo>
                  <a:pt x="3319" y="1474"/>
                  <a:pt x="3321" y="1464"/>
                  <a:pt x="3319" y="1457"/>
                </a:cubicBezTo>
                <a:cubicBezTo>
                  <a:pt x="3324" y="1451"/>
                  <a:pt x="3329" y="1446"/>
                  <a:pt x="3334" y="1440"/>
                </a:cubicBezTo>
                <a:cubicBezTo>
                  <a:pt x="3351" y="1422"/>
                  <a:pt x="3325" y="1394"/>
                  <a:pt x="3307" y="1412"/>
                </a:cubicBezTo>
                <a:cubicBezTo>
                  <a:pt x="3286" y="1431"/>
                  <a:pt x="3266" y="1450"/>
                  <a:pt x="3246" y="1470"/>
                </a:cubicBezTo>
                <a:cubicBezTo>
                  <a:pt x="3200" y="1490"/>
                  <a:pt x="3158" y="1519"/>
                  <a:pt x="3122" y="1553"/>
                </a:cubicBezTo>
                <a:cubicBezTo>
                  <a:pt x="3140" y="1526"/>
                  <a:pt x="3159" y="1500"/>
                  <a:pt x="3180" y="1475"/>
                </a:cubicBezTo>
                <a:cubicBezTo>
                  <a:pt x="3233" y="1427"/>
                  <a:pt x="3291" y="1385"/>
                  <a:pt x="3354" y="1351"/>
                </a:cubicBezTo>
                <a:cubicBezTo>
                  <a:pt x="3371" y="1342"/>
                  <a:pt x="3389" y="1334"/>
                  <a:pt x="3406" y="1326"/>
                </a:cubicBezTo>
                <a:cubicBezTo>
                  <a:pt x="3406" y="1340"/>
                  <a:pt x="3416" y="1354"/>
                  <a:pt x="3433" y="1354"/>
                </a:cubicBezTo>
                <a:cubicBezTo>
                  <a:pt x="3462" y="1353"/>
                  <a:pt x="3487" y="1341"/>
                  <a:pt x="3514" y="1329"/>
                </a:cubicBezTo>
                <a:cubicBezTo>
                  <a:pt x="3517" y="1327"/>
                  <a:pt x="3520" y="1326"/>
                  <a:pt x="3524" y="1324"/>
                </a:cubicBezTo>
                <a:cubicBezTo>
                  <a:pt x="3523" y="1329"/>
                  <a:pt x="3524" y="1334"/>
                  <a:pt x="3526" y="1339"/>
                </a:cubicBezTo>
                <a:cubicBezTo>
                  <a:pt x="3523" y="1344"/>
                  <a:pt x="3520" y="1350"/>
                  <a:pt x="3520" y="1357"/>
                </a:cubicBezTo>
                <a:cubicBezTo>
                  <a:pt x="3520" y="1370"/>
                  <a:pt x="3530" y="1380"/>
                  <a:pt x="3543" y="1381"/>
                </a:cubicBezTo>
                <a:cubicBezTo>
                  <a:pt x="3555" y="1382"/>
                  <a:pt x="3565" y="1373"/>
                  <a:pt x="3567" y="1362"/>
                </a:cubicBezTo>
                <a:lnTo>
                  <a:pt x="3571" y="1361"/>
                </a:lnTo>
                <a:cubicBezTo>
                  <a:pt x="3576" y="1359"/>
                  <a:pt x="3581" y="1355"/>
                  <a:pt x="3586" y="1352"/>
                </a:cubicBezTo>
                <a:cubicBezTo>
                  <a:pt x="3597" y="1345"/>
                  <a:pt x="3609" y="1339"/>
                  <a:pt x="3620" y="1332"/>
                </a:cubicBezTo>
                <a:cubicBezTo>
                  <a:pt x="3642" y="1319"/>
                  <a:pt x="3663" y="1306"/>
                  <a:pt x="3686" y="1295"/>
                </a:cubicBezTo>
                <a:lnTo>
                  <a:pt x="3688" y="1293"/>
                </a:lnTo>
                <a:lnTo>
                  <a:pt x="3690" y="1293"/>
                </a:lnTo>
                <a:cubicBezTo>
                  <a:pt x="3659" y="1319"/>
                  <a:pt x="3629" y="1347"/>
                  <a:pt x="3605" y="1378"/>
                </a:cubicBezTo>
                <a:cubicBezTo>
                  <a:pt x="3594" y="1393"/>
                  <a:pt x="3611" y="1408"/>
                  <a:pt x="3625" y="1406"/>
                </a:cubicBezTo>
                <a:cubicBezTo>
                  <a:pt x="3638" y="1405"/>
                  <a:pt x="3649" y="1397"/>
                  <a:pt x="3654" y="1385"/>
                </a:cubicBezTo>
                <a:lnTo>
                  <a:pt x="3656" y="1379"/>
                </a:lnTo>
                <a:cubicBezTo>
                  <a:pt x="3670" y="1363"/>
                  <a:pt x="3685" y="1347"/>
                  <a:pt x="3700" y="1332"/>
                </a:cubicBezTo>
                <a:cubicBezTo>
                  <a:pt x="3723" y="1310"/>
                  <a:pt x="3746" y="1288"/>
                  <a:pt x="3770" y="1267"/>
                </a:cubicBezTo>
                <a:cubicBezTo>
                  <a:pt x="3775" y="1263"/>
                  <a:pt x="3776" y="1258"/>
                  <a:pt x="3775" y="1253"/>
                </a:cubicBezTo>
                <a:cubicBezTo>
                  <a:pt x="3778" y="1250"/>
                  <a:pt x="3781" y="1248"/>
                  <a:pt x="3783" y="1244"/>
                </a:cubicBezTo>
                <a:cubicBezTo>
                  <a:pt x="3787" y="1237"/>
                  <a:pt x="3787" y="1229"/>
                  <a:pt x="3785" y="1222"/>
                </a:cubicBezTo>
                <a:lnTo>
                  <a:pt x="3789" y="1221"/>
                </a:lnTo>
                <a:cubicBezTo>
                  <a:pt x="3795" y="1220"/>
                  <a:pt x="3798" y="1215"/>
                  <a:pt x="3799" y="1209"/>
                </a:cubicBezTo>
                <a:cubicBezTo>
                  <a:pt x="3862" y="1207"/>
                  <a:pt x="3926" y="1213"/>
                  <a:pt x="3988" y="1225"/>
                </a:cubicBezTo>
                <a:cubicBezTo>
                  <a:pt x="4045" y="1236"/>
                  <a:pt x="4101" y="1252"/>
                  <a:pt x="4156" y="1269"/>
                </a:cubicBezTo>
                <a:cubicBezTo>
                  <a:pt x="4197" y="1281"/>
                  <a:pt x="4237" y="1297"/>
                  <a:pt x="4279" y="1308"/>
                </a:cubicBezTo>
                <a:cubicBezTo>
                  <a:pt x="4288" y="1379"/>
                  <a:pt x="4318" y="1444"/>
                  <a:pt x="4354" y="1506"/>
                </a:cubicBezTo>
                <a:cubicBezTo>
                  <a:pt x="4374" y="1563"/>
                  <a:pt x="4398" y="1619"/>
                  <a:pt x="4423" y="1672"/>
                </a:cubicBezTo>
                <a:cubicBezTo>
                  <a:pt x="4480" y="1790"/>
                  <a:pt x="4566" y="1900"/>
                  <a:pt x="4692" y="1948"/>
                </a:cubicBezTo>
                <a:cubicBezTo>
                  <a:pt x="4681" y="1950"/>
                  <a:pt x="4674" y="1957"/>
                  <a:pt x="4670" y="1967"/>
                </a:cubicBezTo>
                <a:moveTo>
                  <a:pt x="4124" y="2922"/>
                </a:moveTo>
                <a:cubicBezTo>
                  <a:pt x="4132" y="2904"/>
                  <a:pt x="4141" y="2886"/>
                  <a:pt x="4151" y="2868"/>
                </a:cubicBezTo>
                <a:cubicBezTo>
                  <a:pt x="4162" y="2865"/>
                  <a:pt x="4173" y="2859"/>
                  <a:pt x="4183" y="2850"/>
                </a:cubicBezTo>
                <a:lnTo>
                  <a:pt x="4190" y="2855"/>
                </a:lnTo>
                <a:cubicBezTo>
                  <a:pt x="4169" y="2879"/>
                  <a:pt x="4148" y="2901"/>
                  <a:pt x="4124" y="2922"/>
                </a:cubicBezTo>
                <a:moveTo>
                  <a:pt x="3650" y="2170"/>
                </a:moveTo>
                <a:cubicBezTo>
                  <a:pt x="3512" y="2277"/>
                  <a:pt x="3387" y="2401"/>
                  <a:pt x="3277" y="2538"/>
                </a:cubicBezTo>
                <a:cubicBezTo>
                  <a:pt x="3167" y="2674"/>
                  <a:pt x="3070" y="2821"/>
                  <a:pt x="2993" y="2978"/>
                </a:cubicBezTo>
                <a:cubicBezTo>
                  <a:pt x="2952" y="3061"/>
                  <a:pt x="2915" y="3146"/>
                  <a:pt x="2889" y="3234"/>
                </a:cubicBezTo>
                <a:cubicBezTo>
                  <a:pt x="2863" y="3324"/>
                  <a:pt x="2854" y="3415"/>
                  <a:pt x="2850" y="3509"/>
                </a:cubicBezTo>
                <a:cubicBezTo>
                  <a:pt x="2846" y="3606"/>
                  <a:pt x="2833" y="3702"/>
                  <a:pt x="2778" y="3784"/>
                </a:cubicBezTo>
                <a:cubicBezTo>
                  <a:pt x="2752" y="3824"/>
                  <a:pt x="2718" y="3859"/>
                  <a:pt x="2683" y="3891"/>
                </a:cubicBezTo>
                <a:cubicBezTo>
                  <a:pt x="2663" y="3801"/>
                  <a:pt x="2646" y="3711"/>
                  <a:pt x="2635" y="3619"/>
                </a:cubicBezTo>
                <a:cubicBezTo>
                  <a:pt x="2628" y="3562"/>
                  <a:pt x="2626" y="3505"/>
                  <a:pt x="2626" y="3447"/>
                </a:cubicBezTo>
                <a:cubicBezTo>
                  <a:pt x="2626" y="3419"/>
                  <a:pt x="2625" y="3390"/>
                  <a:pt x="2625" y="3362"/>
                </a:cubicBezTo>
                <a:cubicBezTo>
                  <a:pt x="2624" y="3350"/>
                  <a:pt x="2625" y="3338"/>
                  <a:pt x="2624" y="3326"/>
                </a:cubicBezTo>
                <a:cubicBezTo>
                  <a:pt x="2641" y="3204"/>
                  <a:pt x="2672" y="3085"/>
                  <a:pt x="2725" y="2973"/>
                </a:cubicBezTo>
                <a:cubicBezTo>
                  <a:pt x="2756" y="2906"/>
                  <a:pt x="2794" y="2842"/>
                  <a:pt x="2840" y="2783"/>
                </a:cubicBezTo>
                <a:cubicBezTo>
                  <a:pt x="2891" y="2717"/>
                  <a:pt x="2952" y="2659"/>
                  <a:pt x="3015" y="2605"/>
                </a:cubicBezTo>
                <a:cubicBezTo>
                  <a:pt x="3079" y="2549"/>
                  <a:pt x="3144" y="2493"/>
                  <a:pt x="3210" y="2440"/>
                </a:cubicBezTo>
                <a:cubicBezTo>
                  <a:pt x="3278" y="2385"/>
                  <a:pt x="3348" y="2335"/>
                  <a:pt x="3419" y="2286"/>
                </a:cubicBezTo>
                <a:cubicBezTo>
                  <a:pt x="3536" y="2205"/>
                  <a:pt x="3655" y="2129"/>
                  <a:pt x="3776" y="2057"/>
                </a:cubicBezTo>
                <a:cubicBezTo>
                  <a:pt x="3761" y="2076"/>
                  <a:pt x="3745" y="2094"/>
                  <a:pt x="3729" y="2112"/>
                </a:cubicBezTo>
                <a:cubicBezTo>
                  <a:pt x="3703" y="2131"/>
                  <a:pt x="3676" y="2150"/>
                  <a:pt x="3650" y="2170"/>
                </a:cubicBezTo>
                <a:moveTo>
                  <a:pt x="3817" y="3044"/>
                </a:moveTo>
                <a:cubicBezTo>
                  <a:pt x="3822" y="3063"/>
                  <a:pt x="3826" y="3082"/>
                  <a:pt x="3830" y="3102"/>
                </a:cubicBezTo>
                <a:cubicBezTo>
                  <a:pt x="3837" y="3140"/>
                  <a:pt x="3840" y="3178"/>
                  <a:pt x="3841" y="3217"/>
                </a:cubicBezTo>
                <a:cubicBezTo>
                  <a:pt x="3842" y="3281"/>
                  <a:pt x="3829" y="3343"/>
                  <a:pt x="3771" y="3379"/>
                </a:cubicBezTo>
                <a:cubicBezTo>
                  <a:pt x="3718" y="3412"/>
                  <a:pt x="3652" y="3425"/>
                  <a:pt x="3592" y="3435"/>
                </a:cubicBezTo>
                <a:cubicBezTo>
                  <a:pt x="3516" y="3448"/>
                  <a:pt x="3440" y="3455"/>
                  <a:pt x="3364" y="3453"/>
                </a:cubicBezTo>
                <a:cubicBezTo>
                  <a:pt x="3323" y="3452"/>
                  <a:pt x="3282" y="3449"/>
                  <a:pt x="3242" y="3442"/>
                </a:cubicBezTo>
                <a:cubicBezTo>
                  <a:pt x="3228" y="3439"/>
                  <a:pt x="3215" y="3437"/>
                  <a:pt x="3201" y="3435"/>
                </a:cubicBezTo>
                <a:cubicBezTo>
                  <a:pt x="3108" y="3399"/>
                  <a:pt x="3028" y="3335"/>
                  <a:pt x="2996" y="3243"/>
                </a:cubicBezTo>
                <a:cubicBezTo>
                  <a:pt x="3005" y="3182"/>
                  <a:pt x="3022" y="3119"/>
                  <a:pt x="3039" y="3060"/>
                </a:cubicBezTo>
                <a:cubicBezTo>
                  <a:pt x="3057" y="2998"/>
                  <a:pt x="3081" y="2937"/>
                  <a:pt x="3120" y="2885"/>
                </a:cubicBezTo>
                <a:cubicBezTo>
                  <a:pt x="3123" y="2880"/>
                  <a:pt x="3121" y="2875"/>
                  <a:pt x="3118" y="2872"/>
                </a:cubicBezTo>
                <a:cubicBezTo>
                  <a:pt x="3127" y="2856"/>
                  <a:pt x="3138" y="2840"/>
                  <a:pt x="3148" y="2823"/>
                </a:cubicBezTo>
                <a:cubicBezTo>
                  <a:pt x="3152" y="2825"/>
                  <a:pt x="3158" y="2826"/>
                  <a:pt x="3164" y="2824"/>
                </a:cubicBezTo>
                <a:cubicBezTo>
                  <a:pt x="3176" y="2822"/>
                  <a:pt x="3188" y="2816"/>
                  <a:pt x="3198" y="2809"/>
                </a:cubicBezTo>
                <a:cubicBezTo>
                  <a:pt x="3206" y="2808"/>
                  <a:pt x="3212" y="2803"/>
                  <a:pt x="3218" y="2796"/>
                </a:cubicBezTo>
                <a:lnTo>
                  <a:pt x="3219" y="2793"/>
                </a:lnTo>
                <a:lnTo>
                  <a:pt x="3221" y="2792"/>
                </a:lnTo>
                <a:lnTo>
                  <a:pt x="3221" y="2793"/>
                </a:lnTo>
                <a:lnTo>
                  <a:pt x="3220" y="2794"/>
                </a:lnTo>
                <a:cubicBezTo>
                  <a:pt x="3217" y="2813"/>
                  <a:pt x="3212" y="2842"/>
                  <a:pt x="3230" y="2856"/>
                </a:cubicBezTo>
                <a:cubicBezTo>
                  <a:pt x="3231" y="2860"/>
                  <a:pt x="3232" y="2864"/>
                  <a:pt x="3234" y="2868"/>
                </a:cubicBezTo>
                <a:cubicBezTo>
                  <a:pt x="3237" y="2878"/>
                  <a:pt x="3243" y="2885"/>
                  <a:pt x="3253" y="2886"/>
                </a:cubicBezTo>
                <a:cubicBezTo>
                  <a:pt x="3262" y="2887"/>
                  <a:pt x="3274" y="2884"/>
                  <a:pt x="3278" y="2875"/>
                </a:cubicBezTo>
                <a:cubicBezTo>
                  <a:pt x="3280" y="2871"/>
                  <a:pt x="3281" y="2867"/>
                  <a:pt x="3283" y="2864"/>
                </a:cubicBezTo>
                <a:lnTo>
                  <a:pt x="3290" y="2860"/>
                </a:lnTo>
                <a:cubicBezTo>
                  <a:pt x="3311" y="2845"/>
                  <a:pt x="3324" y="2824"/>
                  <a:pt x="3335" y="2801"/>
                </a:cubicBezTo>
                <a:cubicBezTo>
                  <a:pt x="3338" y="2805"/>
                  <a:pt x="3342" y="2808"/>
                  <a:pt x="3347" y="2810"/>
                </a:cubicBezTo>
                <a:lnTo>
                  <a:pt x="3349" y="2811"/>
                </a:lnTo>
                <a:lnTo>
                  <a:pt x="3347" y="2819"/>
                </a:lnTo>
                <a:cubicBezTo>
                  <a:pt x="3343" y="2833"/>
                  <a:pt x="3353" y="2844"/>
                  <a:pt x="3364" y="2847"/>
                </a:cubicBezTo>
                <a:cubicBezTo>
                  <a:pt x="3369" y="2863"/>
                  <a:pt x="3386" y="2876"/>
                  <a:pt x="3403" y="2865"/>
                </a:cubicBezTo>
                <a:cubicBezTo>
                  <a:pt x="3412" y="2876"/>
                  <a:pt x="3429" y="2876"/>
                  <a:pt x="3440" y="2867"/>
                </a:cubicBezTo>
                <a:cubicBezTo>
                  <a:pt x="3444" y="2869"/>
                  <a:pt x="3449" y="2870"/>
                  <a:pt x="3454" y="2870"/>
                </a:cubicBezTo>
                <a:cubicBezTo>
                  <a:pt x="3456" y="2877"/>
                  <a:pt x="3457" y="2884"/>
                  <a:pt x="3459" y="2890"/>
                </a:cubicBezTo>
                <a:cubicBezTo>
                  <a:pt x="3467" y="2915"/>
                  <a:pt x="3502" y="2918"/>
                  <a:pt x="3511" y="2892"/>
                </a:cubicBezTo>
                <a:lnTo>
                  <a:pt x="3519" y="2892"/>
                </a:lnTo>
                <a:cubicBezTo>
                  <a:pt x="3524" y="2892"/>
                  <a:pt x="3528" y="2892"/>
                  <a:pt x="3532" y="2890"/>
                </a:cubicBezTo>
                <a:cubicBezTo>
                  <a:pt x="3539" y="2906"/>
                  <a:pt x="3558" y="2909"/>
                  <a:pt x="3572" y="2902"/>
                </a:cubicBezTo>
                <a:cubicBezTo>
                  <a:pt x="3581" y="2925"/>
                  <a:pt x="3613" y="2936"/>
                  <a:pt x="3629" y="2910"/>
                </a:cubicBezTo>
                <a:lnTo>
                  <a:pt x="3630" y="2908"/>
                </a:lnTo>
                <a:lnTo>
                  <a:pt x="3634" y="2905"/>
                </a:lnTo>
                <a:cubicBezTo>
                  <a:pt x="3640" y="2901"/>
                  <a:pt x="3645" y="2897"/>
                  <a:pt x="3650" y="2893"/>
                </a:cubicBezTo>
                <a:cubicBezTo>
                  <a:pt x="3659" y="2894"/>
                  <a:pt x="3669" y="2891"/>
                  <a:pt x="3677" y="2886"/>
                </a:cubicBezTo>
                <a:lnTo>
                  <a:pt x="3677" y="2887"/>
                </a:lnTo>
                <a:cubicBezTo>
                  <a:pt x="3682" y="2899"/>
                  <a:pt x="3690" y="2906"/>
                  <a:pt x="3700" y="2910"/>
                </a:cubicBezTo>
                <a:cubicBezTo>
                  <a:pt x="3698" y="2914"/>
                  <a:pt x="3697" y="2919"/>
                  <a:pt x="3695" y="2924"/>
                </a:cubicBezTo>
                <a:cubicBezTo>
                  <a:pt x="3689" y="2944"/>
                  <a:pt x="3715" y="2961"/>
                  <a:pt x="3730" y="2946"/>
                </a:cubicBezTo>
                <a:cubicBezTo>
                  <a:pt x="3737" y="2939"/>
                  <a:pt x="3744" y="2932"/>
                  <a:pt x="3751" y="2925"/>
                </a:cubicBezTo>
                <a:cubicBezTo>
                  <a:pt x="3761" y="2928"/>
                  <a:pt x="3773" y="2926"/>
                  <a:pt x="3782" y="2920"/>
                </a:cubicBezTo>
                <a:cubicBezTo>
                  <a:pt x="3779" y="2927"/>
                  <a:pt x="3779" y="2935"/>
                  <a:pt x="3781" y="2942"/>
                </a:cubicBezTo>
                <a:cubicBezTo>
                  <a:pt x="3790" y="2964"/>
                  <a:pt x="3802" y="2985"/>
                  <a:pt x="3813" y="3006"/>
                </a:cubicBezTo>
                <a:cubicBezTo>
                  <a:pt x="3814" y="3019"/>
                  <a:pt x="3815" y="3031"/>
                  <a:pt x="3817" y="3044"/>
                </a:cubicBezTo>
                <a:moveTo>
                  <a:pt x="2753" y="3913"/>
                </a:moveTo>
                <a:cubicBezTo>
                  <a:pt x="2773" y="3894"/>
                  <a:pt x="2792" y="3875"/>
                  <a:pt x="2809" y="3854"/>
                </a:cubicBezTo>
                <a:cubicBezTo>
                  <a:pt x="2867" y="3784"/>
                  <a:pt x="2897" y="3704"/>
                  <a:pt x="2907" y="3615"/>
                </a:cubicBezTo>
                <a:cubicBezTo>
                  <a:pt x="2908" y="3615"/>
                  <a:pt x="2909" y="3616"/>
                  <a:pt x="2911" y="3616"/>
                </a:cubicBezTo>
                <a:cubicBezTo>
                  <a:pt x="2916" y="3617"/>
                  <a:pt x="2923" y="3616"/>
                  <a:pt x="2928" y="3613"/>
                </a:cubicBezTo>
                <a:cubicBezTo>
                  <a:pt x="2933" y="3610"/>
                  <a:pt x="2938" y="3605"/>
                  <a:pt x="2940" y="3599"/>
                </a:cubicBezTo>
                <a:lnTo>
                  <a:pt x="2942" y="3597"/>
                </a:lnTo>
                <a:cubicBezTo>
                  <a:pt x="2944" y="3596"/>
                  <a:pt x="2945" y="3594"/>
                  <a:pt x="2947" y="3591"/>
                </a:cubicBezTo>
                <a:cubicBezTo>
                  <a:pt x="2983" y="3573"/>
                  <a:pt x="3023" y="3563"/>
                  <a:pt x="3063" y="3559"/>
                </a:cubicBezTo>
                <a:cubicBezTo>
                  <a:pt x="3095" y="3560"/>
                  <a:pt x="3127" y="3559"/>
                  <a:pt x="3159" y="3557"/>
                </a:cubicBezTo>
                <a:cubicBezTo>
                  <a:pt x="3197" y="3558"/>
                  <a:pt x="3234" y="3562"/>
                  <a:pt x="3269" y="3566"/>
                </a:cubicBezTo>
                <a:cubicBezTo>
                  <a:pt x="3390" y="3580"/>
                  <a:pt x="3510" y="3593"/>
                  <a:pt x="3631" y="3605"/>
                </a:cubicBezTo>
                <a:cubicBezTo>
                  <a:pt x="3632" y="3611"/>
                  <a:pt x="3634" y="3616"/>
                  <a:pt x="3639" y="3621"/>
                </a:cubicBezTo>
                <a:cubicBezTo>
                  <a:pt x="3647" y="3628"/>
                  <a:pt x="3654" y="3636"/>
                  <a:pt x="3662" y="3643"/>
                </a:cubicBezTo>
                <a:lnTo>
                  <a:pt x="3662" y="3645"/>
                </a:lnTo>
                <a:lnTo>
                  <a:pt x="3660" y="3644"/>
                </a:lnTo>
                <a:cubicBezTo>
                  <a:pt x="3649" y="3633"/>
                  <a:pt x="3638" y="3621"/>
                  <a:pt x="3627" y="3610"/>
                </a:cubicBezTo>
                <a:cubicBezTo>
                  <a:pt x="3622" y="3605"/>
                  <a:pt x="3616" y="3606"/>
                  <a:pt x="3611" y="3608"/>
                </a:cubicBezTo>
                <a:cubicBezTo>
                  <a:pt x="3606" y="3608"/>
                  <a:pt x="3601" y="3609"/>
                  <a:pt x="3596" y="3612"/>
                </a:cubicBezTo>
                <a:cubicBezTo>
                  <a:pt x="3582" y="3619"/>
                  <a:pt x="3574" y="3640"/>
                  <a:pt x="3584" y="3654"/>
                </a:cubicBezTo>
                <a:lnTo>
                  <a:pt x="3589" y="3660"/>
                </a:lnTo>
                <a:lnTo>
                  <a:pt x="3589" y="3661"/>
                </a:lnTo>
                <a:cubicBezTo>
                  <a:pt x="3592" y="3665"/>
                  <a:pt x="3594" y="3669"/>
                  <a:pt x="3597" y="3673"/>
                </a:cubicBezTo>
                <a:lnTo>
                  <a:pt x="3595" y="3671"/>
                </a:lnTo>
                <a:cubicBezTo>
                  <a:pt x="3583" y="3661"/>
                  <a:pt x="3567" y="3658"/>
                  <a:pt x="3554" y="3668"/>
                </a:cubicBezTo>
                <a:cubicBezTo>
                  <a:pt x="3543" y="3676"/>
                  <a:pt x="3537" y="3694"/>
                  <a:pt x="3546" y="3707"/>
                </a:cubicBezTo>
                <a:cubicBezTo>
                  <a:pt x="3548" y="3710"/>
                  <a:pt x="3550" y="3713"/>
                  <a:pt x="3551" y="3716"/>
                </a:cubicBezTo>
                <a:cubicBezTo>
                  <a:pt x="3532" y="3712"/>
                  <a:pt x="3508" y="3732"/>
                  <a:pt x="3514" y="3754"/>
                </a:cubicBezTo>
                <a:cubicBezTo>
                  <a:pt x="3517" y="3762"/>
                  <a:pt x="3519" y="3770"/>
                  <a:pt x="3521" y="3778"/>
                </a:cubicBezTo>
                <a:cubicBezTo>
                  <a:pt x="3518" y="3775"/>
                  <a:pt x="3516" y="3771"/>
                  <a:pt x="3513" y="3768"/>
                </a:cubicBezTo>
                <a:cubicBezTo>
                  <a:pt x="3495" y="3737"/>
                  <a:pt x="3455" y="3758"/>
                  <a:pt x="3460" y="3789"/>
                </a:cubicBezTo>
                <a:cubicBezTo>
                  <a:pt x="3444" y="3784"/>
                  <a:pt x="3424" y="3792"/>
                  <a:pt x="3426" y="3812"/>
                </a:cubicBezTo>
                <a:cubicBezTo>
                  <a:pt x="3428" y="3831"/>
                  <a:pt x="3435" y="3850"/>
                  <a:pt x="3445" y="3866"/>
                </a:cubicBezTo>
                <a:lnTo>
                  <a:pt x="3446" y="3870"/>
                </a:lnTo>
                <a:lnTo>
                  <a:pt x="3442" y="3865"/>
                </a:lnTo>
                <a:cubicBezTo>
                  <a:pt x="3428" y="3850"/>
                  <a:pt x="3406" y="3861"/>
                  <a:pt x="3402" y="3876"/>
                </a:cubicBezTo>
                <a:cubicBezTo>
                  <a:pt x="3392" y="3880"/>
                  <a:pt x="3385" y="3892"/>
                  <a:pt x="3393" y="3902"/>
                </a:cubicBezTo>
                <a:lnTo>
                  <a:pt x="3394" y="3903"/>
                </a:lnTo>
                <a:cubicBezTo>
                  <a:pt x="3380" y="3907"/>
                  <a:pt x="3369" y="3923"/>
                  <a:pt x="3375" y="3939"/>
                </a:cubicBezTo>
                <a:cubicBezTo>
                  <a:pt x="3372" y="3942"/>
                  <a:pt x="3370" y="3946"/>
                  <a:pt x="3369" y="3950"/>
                </a:cubicBezTo>
                <a:cubicBezTo>
                  <a:pt x="3367" y="3947"/>
                  <a:pt x="3365" y="3944"/>
                  <a:pt x="3364" y="3940"/>
                </a:cubicBezTo>
                <a:lnTo>
                  <a:pt x="3363" y="3938"/>
                </a:lnTo>
                <a:lnTo>
                  <a:pt x="3361" y="3933"/>
                </a:lnTo>
                <a:cubicBezTo>
                  <a:pt x="3360" y="3928"/>
                  <a:pt x="3359" y="3923"/>
                  <a:pt x="3358" y="3918"/>
                </a:cubicBezTo>
                <a:cubicBezTo>
                  <a:pt x="3355" y="3904"/>
                  <a:pt x="3339" y="3894"/>
                  <a:pt x="3326" y="3898"/>
                </a:cubicBezTo>
                <a:cubicBezTo>
                  <a:pt x="3319" y="3900"/>
                  <a:pt x="3314" y="3904"/>
                  <a:pt x="3311" y="3908"/>
                </a:cubicBezTo>
                <a:cubicBezTo>
                  <a:pt x="3307" y="3903"/>
                  <a:pt x="3304" y="3898"/>
                  <a:pt x="3300" y="3893"/>
                </a:cubicBezTo>
                <a:cubicBezTo>
                  <a:pt x="3295" y="3884"/>
                  <a:pt x="3284" y="3878"/>
                  <a:pt x="3274" y="3881"/>
                </a:cubicBezTo>
                <a:cubicBezTo>
                  <a:pt x="3264" y="3884"/>
                  <a:pt x="3256" y="3893"/>
                  <a:pt x="3256" y="3903"/>
                </a:cubicBezTo>
                <a:cubicBezTo>
                  <a:pt x="3256" y="3918"/>
                  <a:pt x="3257" y="3932"/>
                  <a:pt x="3257" y="3946"/>
                </a:cubicBezTo>
                <a:cubicBezTo>
                  <a:pt x="3253" y="3952"/>
                  <a:pt x="3250" y="3960"/>
                  <a:pt x="3253" y="3967"/>
                </a:cubicBezTo>
                <a:cubicBezTo>
                  <a:pt x="3255" y="3972"/>
                  <a:pt x="3257" y="3977"/>
                  <a:pt x="3258" y="3982"/>
                </a:cubicBezTo>
                <a:cubicBezTo>
                  <a:pt x="3259" y="3987"/>
                  <a:pt x="3259" y="3993"/>
                  <a:pt x="3259" y="3998"/>
                </a:cubicBezTo>
                <a:cubicBezTo>
                  <a:pt x="3256" y="3993"/>
                  <a:pt x="3254" y="3989"/>
                  <a:pt x="3251" y="3985"/>
                </a:cubicBezTo>
                <a:cubicBezTo>
                  <a:pt x="3241" y="3965"/>
                  <a:pt x="3212" y="3970"/>
                  <a:pt x="3204" y="3986"/>
                </a:cubicBezTo>
                <a:cubicBezTo>
                  <a:pt x="3190" y="3979"/>
                  <a:pt x="3174" y="3987"/>
                  <a:pt x="3166" y="3999"/>
                </a:cubicBezTo>
                <a:cubicBezTo>
                  <a:pt x="3164" y="3992"/>
                  <a:pt x="3162" y="3985"/>
                  <a:pt x="3160" y="3977"/>
                </a:cubicBezTo>
                <a:cubicBezTo>
                  <a:pt x="3157" y="3963"/>
                  <a:pt x="3144" y="3954"/>
                  <a:pt x="3130" y="3956"/>
                </a:cubicBezTo>
                <a:cubicBezTo>
                  <a:pt x="3124" y="3956"/>
                  <a:pt x="3119" y="3959"/>
                  <a:pt x="3115" y="3962"/>
                </a:cubicBezTo>
                <a:cubicBezTo>
                  <a:pt x="3113" y="3959"/>
                  <a:pt x="3112" y="3956"/>
                  <a:pt x="3109" y="3953"/>
                </a:cubicBezTo>
                <a:cubicBezTo>
                  <a:pt x="3104" y="3945"/>
                  <a:pt x="3097" y="3940"/>
                  <a:pt x="3087" y="3941"/>
                </a:cubicBezTo>
                <a:cubicBezTo>
                  <a:pt x="3078" y="3942"/>
                  <a:pt x="3070" y="3948"/>
                  <a:pt x="3068" y="3957"/>
                </a:cubicBezTo>
                <a:cubicBezTo>
                  <a:pt x="3062" y="3974"/>
                  <a:pt x="3058" y="3990"/>
                  <a:pt x="3054" y="4007"/>
                </a:cubicBezTo>
                <a:lnTo>
                  <a:pt x="3050" y="4008"/>
                </a:lnTo>
                <a:cubicBezTo>
                  <a:pt x="3046" y="4011"/>
                  <a:pt x="3043" y="4014"/>
                  <a:pt x="3040" y="4018"/>
                </a:cubicBezTo>
                <a:cubicBezTo>
                  <a:pt x="3036" y="4012"/>
                  <a:pt x="3033" y="4007"/>
                  <a:pt x="3029" y="4001"/>
                </a:cubicBezTo>
                <a:cubicBezTo>
                  <a:pt x="3015" y="3983"/>
                  <a:pt x="2986" y="3992"/>
                  <a:pt x="2978" y="4011"/>
                </a:cubicBezTo>
                <a:lnTo>
                  <a:pt x="2972" y="4003"/>
                </a:lnTo>
                <a:cubicBezTo>
                  <a:pt x="2970" y="4001"/>
                  <a:pt x="2968" y="4000"/>
                  <a:pt x="2967" y="3998"/>
                </a:cubicBezTo>
                <a:cubicBezTo>
                  <a:pt x="2954" y="3940"/>
                  <a:pt x="2946" y="3879"/>
                  <a:pt x="2941" y="3821"/>
                </a:cubicBezTo>
                <a:cubicBezTo>
                  <a:pt x="2939" y="3798"/>
                  <a:pt x="2906" y="3796"/>
                  <a:pt x="2905" y="3820"/>
                </a:cubicBezTo>
                <a:cubicBezTo>
                  <a:pt x="2902" y="3888"/>
                  <a:pt x="2900" y="3954"/>
                  <a:pt x="2911" y="4021"/>
                </a:cubicBezTo>
                <a:cubicBezTo>
                  <a:pt x="2907" y="4015"/>
                  <a:pt x="2902" y="4010"/>
                  <a:pt x="2898" y="4004"/>
                </a:cubicBezTo>
                <a:cubicBezTo>
                  <a:pt x="2890" y="3995"/>
                  <a:pt x="2878" y="3993"/>
                  <a:pt x="2868" y="3996"/>
                </a:cubicBezTo>
                <a:cubicBezTo>
                  <a:pt x="2861" y="3960"/>
                  <a:pt x="2855" y="3923"/>
                  <a:pt x="2850" y="3887"/>
                </a:cubicBezTo>
                <a:cubicBezTo>
                  <a:pt x="2847" y="3868"/>
                  <a:pt x="2815" y="3871"/>
                  <a:pt x="2815" y="3891"/>
                </a:cubicBezTo>
                <a:cubicBezTo>
                  <a:pt x="2816" y="3922"/>
                  <a:pt x="2819" y="3954"/>
                  <a:pt x="2823" y="3985"/>
                </a:cubicBezTo>
                <a:cubicBezTo>
                  <a:pt x="2813" y="3985"/>
                  <a:pt x="2804" y="3989"/>
                  <a:pt x="2797" y="3996"/>
                </a:cubicBezTo>
                <a:cubicBezTo>
                  <a:pt x="2788" y="3986"/>
                  <a:pt x="2774" y="3984"/>
                  <a:pt x="2762" y="3987"/>
                </a:cubicBezTo>
                <a:cubicBezTo>
                  <a:pt x="2767" y="3975"/>
                  <a:pt x="2771" y="3962"/>
                  <a:pt x="2770" y="3949"/>
                </a:cubicBezTo>
                <a:cubicBezTo>
                  <a:pt x="2770" y="3935"/>
                  <a:pt x="2764" y="3921"/>
                  <a:pt x="2753" y="3913"/>
                </a:cubicBezTo>
                <a:moveTo>
                  <a:pt x="3950" y="4205"/>
                </a:moveTo>
                <a:cubicBezTo>
                  <a:pt x="3970" y="4215"/>
                  <a:pt x="4000" y="4200"/>
                  <a:pt x="3992" y="4175"/>
                </a:cubicBezTo>
                <a:lnTo>
                  <a:pt x="3989" y="4167"/>
                </a:lnTo>
                <a:cubicBezTo>
                  <a:pt x="3994" y="4169"/>
                  <a:pt x="3998" y="4172"/>
                  <a:pt x="4004" y="4174"/>
                </a:cubicBezTo>
                <a:cubicBezTo>
                  <a:pt x="4020" y="4181"/>
                  <a:pt x="4040" y="4165"/>
                  <a:pt x="4039" y="4148"/>
                </a:cubicBezTo>
                <a:cubicBezTo>
                  <a:pt x="4043" y="4149"/>
                  <a:pt x="4046" y="4150"/>
                  <a:pt x="4050" y="4151"/>
                </a:cubicBezTo>
                <a:cubicBezTo>
                  <a:pt x="4060" y="4153"/>
                  <a:pt x="4071" y="4149"/>
                  <a:pt x="4078" y="4142"/>
                </a:cubicBezTo>
                <a:cubicBezTo>
                  <a:pt x="4106" y="4184"/>
                  <a:pt x="4132" y="4228"/>
                  <a:pt x="4155" y="4273"/>
                </a:cubicBezTo>
                <a:cubicBezTo>
                  <a:pt x="4204" y="4366"/>
                  <a:pt x="4240" y="4465"/>
                  <a:pt x="4263" y="4567"/>
                </a:cubicBezTo>
                <a:cubicBezTo>
                  <a:pt x="4251" y="4539"/>
                  <a:pt x="4237" y="4512"/>
                  <a:pt x="4223" y="4485"/>
                </a:cubicBezTo>
                <a:cubicBezTo>
                  <a:pt x="4208" y="4458"/>
                  <a:pt x="4162" y="4475"/>
                  <a:pt x="4171" y="4506"/>
                </a:cubicBezTo>
                <a:cubicBezTo>
                  <a:pt x="4185" y="4553"/>
                  <a:pt x="4194" y="4602"/>
                  <a:pt x="4202" y="4651"/>
                </a:cubicBezTo>
                <a:cubicBezTo>
                  <a:pt x="4194" y="4633"/>
                  <a:pt x="4185" y="4615"/>
                  <a:pt x="4176" y="4597"/>
                </a:cubicBezTo>
                <a:cubicBezTo>
                  <a:pt x="4155" y="4554"/>
                  <a:pt x="4126" y="4515"/>
                  <a:pt x="4086" y="4486"/>
                </a:cubicBezTo>
                <a:cubicBezTo>
                  <a:pt x="4074" y="4478"/>
                  <a:pt x="4060" y="4496"/>
                  <a:pt x="4070" y="4507"/>
                </a:cubicBezTo>
                <a:cubicBezTo>
                  <a:pt x="4102" y="4540"/>
                  <a:pt x="4115" y="4585"/>
                  <a:pt x="4131" y="4627"/>
                </a:cubicBezTo>
                <a:cubicBezTo>
                  <a:pt x="4147" y="4668"/>
                  <a:pt x="4161" y="4708"/>
                  <a:pt x="4175" y="4750"/>
                </a:cubicBezTo>
                <a:cubicBezTo>
                  <a:pt x="4159" y="4714"/>
                  <a:pt x="4139" y="4681"/>
                  <a:pt x="4111" y="4656"/>
                </a:cubicBezTo>
                <a:cubicBezTo>
                  <a:pt x="4093" y="4640"/>
                  <a:pt x="4067" y="4664"/>
                  <a:pt x="4084" y="4682"/>
                </a:cubicBezTo>
                <a:cubicBezTo>
                  <a:pt x="4106" y="4706"/>
                  <a:pt x="4107" y="4744"/>
                  <a:pt x="4116" y="4774"/>
                </a:cubicBezTo>
                <a:cubicBezTo>
                  <a:pt x="4119" y="4783"/>
                  <a:pt x="4122" y="4792"/>
                  <a:pt x="4125" y="4802"/>
                </a:cubicBezTo>
                <a:lnTo>
                  <a:pt x="4118" y="4808"/>
                </a:lnTo>
                <a:cubicBezTo>
                  <a:pt x="4107" y="4826"/>
                  <a:pt x="4101" y="4844"/>
                  <a:pt x="4098" y="4864"/>
                </a:cubicBezTo>
                <a:cubicBezTo>
                  <a:pt x="4077" y="4819"/>
                  <a:pt x="4054" y="4776"/>
                  <a:pt x="4030" y="4733"/>
                </a:cubicBezTo>
                <a:cubicBezTo>
                  <a:pt x="4022" y="4717"/>
                  <a:pt x="3994" y="4727"/>
                  <a:pt x="4000" y="4744"/>
                </a:cubicBezTo>
                <a:cubicBezTo>
                  <a:pt x="4015" y="4784"/>
                  <a:pt x="4029" y="4824"/>
                  <a:pt x="4042" y="4865"/>
                </a:cubicBezTo>
                <a:cubicBezTo>
                  <a:pt x="4036" y="4863"/>
                  <a:pt x="4029" y="4863"/>
                  <a:pt x="4022" y="4867"/>
                </a:cubicBezTo>
                <a:cubicBezTo>
                  <a:pt x="4021" y="4867"/>
                  <a:pt x="4020" y="4868"/>
                  <a:pt x="4018" y="4869"/>
                </a:cubicBezTo>
                <a:cubicBezTo>
                  <a:pt x="4003" y="4841"/>
                  <a:pt x="3987" y="4814"/>
                  <a:pt x="3968" y="4789"/>
                </a:cubicBezTo>
                <a:cubicBezTo>
                  <a:pt x="3951" y="4767"/>
                  <a:pt x="3917" y="4791"/>
                  <a:pt x="3922" y="4814"/>
                </a:cubicBezTo>
                <a:cubicBezTo>
                  <a:pt x="3936" y="4880"/>
                  <a:pt x="3947" y="4947"/>
                  <a:pt x="3957" y="5013"/>
                </a:cubicBezTo>
                <a:cubicBezTo>
                  <a:pt x="3949" y="5019"/>
                  <a:pt x="3943" y="5028"/>
                  <a:pt x="3943" y="5038"/>
                </a:cubicBezTo>
                <a:lnTo>
                  <a:pt x="3933" y="5035"/>
                </a:lnTo>
                <a:cubicBezTo>
                  <a:pt x="3919" y="5006"/>
                  <a:pt x="3906" y="4977"/>
                  <a:pt x="3896" y="4946"/>
                </a:cubicBezTo>
                <a:cubicBezTo>
                  <a:pt x="3887" y="4921"/>
                  <a:pt x="3845" y="4913"/>
                  <a:pt x="3838" y="4945"/>
                </a:cubicBezTo>
                <a:cubicBezTo>
                  <a:pt x="3826" y="5000"/>
                  <a:pt x="3816" y="5055"/>
                  <a:pt x="3807" y="5110"/>
                </a:cubicBezTo>
                <a:cubicBezTo>
                  <a:pt x="3800" y="5095"/>
                  <a:pt x="3794" y="5080"/>
                  <a:pt x="3786" y="5065"/>
                </a:cubicBezTo>
                <a:cubicBezTo>
                  <a:pt x="3769" y="5031"/>
                  <a:pt x="3729" y="5007"/>
                  <a:pt x="3696" y="5038"/>
                </a:cubicBezTo>
                <a:cubicBezTo>
                  <a:pt x="3666" y="5067"/>
                  <a:pt x="3665" y="5121"/>
                  <a:pt x="3660" y="5159"/>
                </a:cubicBezTo>
                <a:cubicBezTo>
                  <a:pt x="3658" y="5176"/>
                  <a:pt x="3656" y="5193"/>
                  <a:pt x="3654" y="5211"/>
                </a:cubicBezTo>
                <a:cubicBezTo>
                  <a:pt x="3644" y="5190"/>
                  <a:pt x="3633" y="5170"/>
                  <a:pt x="3621" y="5151"/>
                </a:cubicBezTo>
                <a:cubicBezTo>
                  <a:pt x="3611" y="5136"/>
                  <a:pt x="3597" y="5122"/>
                  <a:pt x="3578" y="5123"/>
                </a:cubicBezTo>
                <a:cubicBezTo>
                  <a:pt x="3555" y="5124"/>
                  <a:pt x="3541" y="5144"/>
                  <a:pt x="3530" y="5162"/>
                </a:cubicBezTo>
                <a:cubicBezTo>
                  <a:pt x="3493" y="5224"/>
                  <a:pt x="3479" y="5295"/>
                  <a:pt x="3472" y="5366"/>
                </a:cubicBezTo>
                <a:lnTo>
                  <a:pt x="3471" y="5366"/>
                </a:lnTo>
                <a:cubicBezTo>
                  <a:pt x="3452" y="5339"/>
                  <a:pt x="3433" y="5311"/>
                  <a:pt x="3414" y="5284"/>
                </a:cubicBezTo>
                <a:cubicBezTo>
                  <a:pt x="3402" y="5267"/>
                  <a:pt x="3390" y="5242"/>
                  <a:pt x="3370" y="5233"/>
                </a:cubicBezTo>
                <a:cubicBezTo>
                  <a:pt x="3354" y="5226"/>
                  <a:pt x="3335" y="5231"/>
                  <a:pt x="3323" y="5243"/>
                </a:cubicBezTo>
                <a:cubicBezTo>
                  <a:pt x="3309" y="5257"/>
                  <a:pt x="3307" y="5278"/>
                  <a:pt x="3308" y="5296"/>
                </a:cubicBezTo>
                <a:cubicBezTo>
                  <a:pt x="3310" y="5323"/>
                  <a:pt x="3315" y="5350"/>
                  <a:pt x="3319" y="5376"/>
                </a:cubicBezTo>
                <a:cubicBezTo>
                  <a:pt x="3324" y="5408"/>
                  <a:pt x="3330" y="5439"/>
                  <a:pt x="3335" y="5471"/>
                </a:cubicBezTo>
                <a:cubicBezTo>
                  <a:pt x="3305" y="5438"/>
                  <a:pt x="3278" y="5404"/>
                  <a:pt x="3253" y="5367"/>
                </a:cubicBezTo>
                <a:cubicBezTo>
                  <a:pt x="3239" y="5346"/>
                  <a:pt x="3206" y="5358"/>
                  <a:pt x="3211" y="5384"/>
                </a:cubicBezTo>
                <a:cubicBezTo>
                  <a:pt x="3219" y="5432"/>
                  <a:pt x="3232" y="5479"/>
                  <a:pt x="3249" y="5524"/>
                </a:cubicBezTo>
                <a:lnTo>
                  <a:pt x="3246" y="5524"/>
                </a:lnTo>
                <a:cubicBezTo>
                  <a:pt x="3231" y="5511"/>
                  <a:pt x="3218" y="5493"/>
                  <a:pt x="3209" y="5484"/>
                </a:cubicBezTo>
                <a:cubicBezTo>
                  <a:pt x="3178" y="5450"/>
                  <a:pt x="3146" y="5416"/>
                  <a:pt x="3115" y="5382"/>
                </a:cubicBezTo>
                <a:cubicBezTo>
                  <a:pt x="3097" y="5363"/>
                  <a:pt x="3073" y="5383"/>
                  <a:pt x="3075" y="5404"/>
                </a:cubicBezTo>
                <a:cubicBezTo>
                  <a:pt x="3081" y="5462"/>
                  <a:pt x="3091" y="5520"/>
                  <a:pt x="3106" y="5576"/>
                </a:cubicBezTo>
                <a:cubicBezTo>
                  <a:pt x="3097" y="5564"/>
                  <a:pt x="3088" y="5551"/>
                  <a:pt x="3079" y="5540"/>
                </a:cubicBezTo>
                <a:cubicBezTo>
                  <a:pt x="3054" y="5507"/>
                  <a:pt x="3024" y="5479"/>
                  <a:pt x="2991" y="5454"/>
                </a:cubicBezTo>
                <a:cubicBezTo>
                  <a:pt x="2980" y="5445"/>
                  <a:pt x="2962" y="5456"/>
                  <a:pt x="2962" y="5469"/>
                </a:cubicBezTo>
                <a:cubicBezTo>
                  <a:pt x="2964" y="5500"/>
                  <a:pt x="2973" y="5527"/>
                  <a:pt x="2984" y="5554"/>
                </a:cubicBezTo>
                <a:cubicBezTo>
                  <a:pt x="2984" y="5560"/>
                  <a:pt x="2986" y="5566"/>
                  <a:pt x="2990" y="5572"/>
                </a:cubicBezTo>
                <a:lnTo>
                  <a:pt x="2994" y="5577"/>
                </a:lnTo>
                <a:cubicBezTo>
                  <a:pt x="3003" y="5595"/>
                  <a:pt x="3012" y="5613"/>
                  <a:pt x="3020" y="5632"/>
                </a:cubicBezTo>
                <a:cubicBezTo>
                  <a:pt x="3013" y="5626"/>
                  <a:pt x="3006" y="5619"/>
                  <a:pt x="2999" y="5613"/>
                </a:cubicBezTo>
                <a:cubicBezTo>
                  <a:pt x="2994" y="5608"/>
                  <a:pt x="2989" y="5606"/>
                  <a:pt x="2984" y="5605"/>
                </a:cubicBezTo>
                <a:cubicBezTo>
                  <a:pt x="2963" y="5584"/>
                  <a:pt x="2941" y="5563"/>
                  <a:pt x="2921" y="5542"/>
                </a:cubicBezTo>
                <a:cubicBezTo>
                  <a:pt x="2911" y="5532"/>
                  <a:pt x="2890" y="5538"/>
                  <a:pt x="2891" y="5553"/>
                </a:cubicBezTo>
                <a:cubicBezTo>
                  <a:pt x="2892" y="5564"/>
                  <a:pt x="2894" y="5574"/>
                  <a:pt x="2896" y="5584"/>
                </a:cubicBezTo>
                <a:cubicBezTo>
                  <a:pt x="2882" y="5571"/>
                  <a:pt x="2868" y="5557"/>
                  <a:pt x="2855" y="5542"/>
                </a:cubicBezTo>
                <a:cubicBezTo>
                  <a:pt x="2813" y="5496"/>
                  <a:pt x="2778" y="5446"/>
                  <a:pt x="2743" y="5395"/>
                </a:cubicBezTo>
                <a:cubicBezTo>
                  <a:pt x="2735" y="5374"/>
                  <a:pt x="2727" y="5353"/>
                  <a:pt x="2717" y="5332"/>
                </a:cubicBezTo>
                <a:cubicBezTo>
                  <a:pt x="2708" y="5312"/>
                  <a:pt x="2699" y="5291"/>
                  <a:pt x="2689" y="5272"/>
                </a:cubicBezTo>
                <a:cubicBezTo>
                  <a:pt x="2679" y="5255"/>
                  <a:pt x="2668" y="5233"/>
                  <a:pt x="2652" y="5222"/>
                </a:cubicBezTo>
                <a:cubicBezTo>
                  <a:pt x="2644" y="5217"/>
                  <a:pt x="2634" y="5223"/>
                  <a:pt x="2634" y="5231"/>
                </a:cubicBezTo>
                <a:cubicBezTo>
                  <a:pt x="2634" y="5252"/>
                  <a:pt x="2646" y="5273"/>
                  <a:pt x="2655" y="5291"/>
                </a:cubicBezTo>
                <a:cubicBezTo>
                  <a:pt x="2660" y="5302"/>
                  <a:pt x="2665" y="5313"/>
                  <a:pt x="2670" y="5323"/>
                </a:cubicBezTo>
                <a:cubicBezTo>
                  <a:pt x="2664" y="5329"/>
                  <a:pt x="2660" y="5338"/>
                  <a:pt x="2664" y="5347"/>
                </a:cubicBezTo>
                <a:cubicBezTo>
                  <a:pt x="2703" y="5433"/>
                  <a:pt x="2750" y="5516"/>
                  <a:pt x="2812" y="5589"/>
                </a:cubicBezTo>
                <a:cubicBezTo>
                  <a:pt x="2842" y="5625"/>
                  <a:pt x="2876" y="5657"/>
                  <a:pt x="2914" y="5685"/>
                </a:cubicBezTo>
                <a:cubicBezTo>
                  <a:pt x="2922" y="5691"/>
                  <a:pt x="2931" y="5696"/>
                  <a:pt x="2940" y="5702"/>
                </a:cubicBezTo>
                <a:lnTo>
                  <a:pt x="2941" y="5705"/>
                </a:lnTo>
                <a:cubicBezTo>
                  <a:pt x="2895" y="5676"/>
                  <a:pt x="2849" y="5645"/>
                  <a:pt x="2807" y="5610"/>
                </a:cubicBezTo>
                <a:cubicBezTo>
                  <a:pt x="2800" y="5604"/>
                  <a:pt x="2792" y="5604"/>
                  <a:pt x="2785" y="5606"/>
                </a:cubicBezTo>
                <a:cubicBezTo>
                  <a:pt x="2733" y="5537"/>
                  <a:pt x="2686" y="5463"/>
                  <a:pt x="2647" y="5385"/>
                </a:cubicBezTo>
                <a:cubicBezTo>
                  <a:pt x="2641" y="5373"/>
                  <a:pt x="2619" y="5381"/>
                  <a:pt x="2624" y="5394"/>
                </a:cubicBezTo>
                <a:cubicBezTo>
                  <a:pt x="2646" y="5454"/>
                  <a:pt x="2673" y="5512"/>
                  <a:pt x="2705" y="5566"/>
                </a:cubicBezTo>
                <a:cubicBezTo>
                  <a:pt x="2680" y="5538"/>
                  <a:pt x="2656" y="5510"/>
                  <a:pt x="2634" y="5480"/>
                </a:cubicBezTo>
                <a:cubicBezTo>
                  <a:pt x="2537" y="5354"/>
                  <a:pt x="2460" y="5213"/>
                  <a:pt x="2394" y="5068"/>
                </a:cubicBezTo>
                <a:cubicBezTo>
                  <a:pt x="2377" y="5032"/>
                  <a:pt x="2361" y="4995"/>
                  <a:pt x="2346" y="4958"/>
                </a:cubicBezTo>
                <a:cubicBezTo>
                  <a:pt x="2351" y="4959"/>
                  <a:pt x="2356" y="4959"/>
                  <a:pt x="2361" y="4956"/>
                </a:cubicBezTo>
                <a:cubicBezTo>
                  <a:pt x="2366" y="4953"/>
                  <a:pt x="2369" y="4949"/>
                  <a:pt x="2372" y="4945"/>
                </a:cubicBezTo>
                <a:cubicBezTo>
                  <a:pt x="2379" y="4956"/>
                  <a:pt x="2387" y="4965"/>
                  <a:pt x="2397" y="4973"/>
                </a:cubicBezTo>
                <a:cubicBezTo>
                  <a:pt x="2413" y="4985"/>
                  <a:pt x="2432" y="4969"/>
                  <a:pt x="2434" y="4953"/>
                </a:cubicBezTo>
                <a:cubicBezTo>
                  <a:pt x="2437" y="4914"/>
                  <a:pt x="2426" y="4876"/>
                  <a:pt x="2416" y="4838"/>
                </a:cubicBezTo>
                <a:cubicBezTo>
                  <a:pt x="2433" y="4867"/>
                  <a:pt x="2450" y="4902"/>
                  <a:pt x="2473" y="4926"/>
                </a:cubicBezTo>
                <a:cubicBezTo>
                  <a:pt x="2485" y="4938"/>
                  <a:pt x="2499" y="4942"/>
                  <a:pt x="2512" y="4942"/>
                </a:cubicBezTo>
                <a:cubicBezTo>
                  <a:pt x="2517" y="4947"/>
                  <a:pt x="2522" y="4952"/>
                  <a:pt x="2528" y="4957"/>
                </a:cubicBezTo>
                <a:cubicBezTo>
                  <a:pt x="2547" y="4970"/>
                  <a:pt x="2567" y="4974"/>
                  <a:pt x="2590" y="4971"/>
                </a:cubicBezTo>
                <a:cubicBezTo>
                  <a:pt x="2610" y="4968"/>
                  <a:pt x="2618" y="4942"/>
                  <a:pt x="2609" y="4927"/>
                </a:cubicBezTo>
                <a:cubicBezTo>
                  <a:pt x="2599" y="4908"/>
                  <a:pt x="2587" y="4890"/>
                  <a:pt x="2576" y="4870"/>
                </a:cubicBezTo>
                <a:lnTo>
                  <a:pt x="2576" y="4869"/>
                </a:lnTo>
                <a:cubicBezTo>
                  <a:pt x="2582" y="4865"/>
                  <a:pt x="2588" y="4860"/>
                  <a:pt x="2590" y="4852"/>
                </a:cubicBezTo>
                <a:cubicBezTo>
                  <a:pt x="2597" y="4864"/>
                  <a:pt x="2604" y="4875"/>
                  <a:pt x="2611" y="4887"/>
                </a:cubicBezTo>
                <a:cubicBezTo>
                  <a:pt x="2619" y="4902"/>
                  <a:pt x="2627" y="4918"/>
                  <a:pt x="2642" y="4927"/>
                </a:cubicBezTo>
                <a:cubicBezTo>
                  <a:pt x="2661" y="4938"/>
                  <a:pt x="2685" y="4931"/>
                  <a:pt x="2695" y="4912"/>
                </a:cubicBezTo>
                <a:cubicBezTo>
                  <a:pt x="2713" y="4879"/>
                  <a:pt x="2698" y="4837"/>
                  <a:pt x="2684" y="4806"/>
                </a:cubicBezTo>
                <a:cubicBezTo>
                  <a:pt x="2680" y="4797"/>
                  <a:pt x="2676" y="4787"/>
                  <a:pt x="2671" y="4778"/>
                </a:cubicBezTo>
                <a:cubicBezTo>
                  <a:pt x="2697" y="4763"/>
                  <a:pt x="2708" y="4739"/>
                  <a:pt x="2713" y="4712"/>
                </a:cubicBezTo>
                <a:lnTo>
                  <a:pt x="2714" y="4711"/>
                </a:lnTo>
                <a:cubicBezTo>
                  <a:pt x="2725" y="4736"/>
                  <a:pt x="2738" y="4759"/>
                  <a:pt x="2753" y="4781"/>
                </a:cubicBezTo>
                <a:cubicBezTo>
                  <a:pt x="2759" y="4790"/>
                  <a:pt x="2770" y="4795"/>
                  <a:pt x="2781" y="4791"/>
                </a:cubicBezTo>
                <a:cubicBezTo>
                  <a:pt x="2791" y="4787"/>
                  <a:pt x="2797" y="4776"/>
                  <a:pt x="2794" y="4765"/>
                </a:cubicBezTo>
                <a:lnTo>
                  <a:pt x="2794" y="4764"/>
                </a:lnTo>
                <a:lnTo>
                  <a:pt x="2802" y="4765"/>
                </a:lnTo>
                <a:cubicBezTo>
                  <a:pt x="2811" y="4764"/>
                  <a:pt x="2819" y="4761"/>
                  <a:pt x="2825" y="4755"/>
                </a:cubicBezTo>
                <a:cubicBezTo>
                  <a:pt x="2833" y="4747"/>
                  <a:pt x="2837" y="4735"/>
                  <a:pt x="2830" y="4725"/>
                </a:cubicBezTo>
                <a:cubicBezTo>
                  <a:pt x="2828" y="4722"/>
                  <a:pt x="2825" y="4719"/>
                  <a:pt x="2822" y="4718"/>
                </a:cubicBezTo>
                <a:cubicBezTo>
                  <a:pt x="2827" y="4716"/>
                  <a:pt x="2831" y="4712"/>
                  <a:pt x="2835" y="4708"/>
                </a:cubicBezTo>
                <a:cubicBezTo>
                  <a:pt x="2844" y="4715"/>
                  <a:pt x="2853" y="4722"/>
                  <a:pt x="2863" y="4729"/>
                </a:cubicBezTo>
                <a:cubicBezTo>
                  <a:pt x="2876" y="4738"/>
                  <a:pt x="2894" y="4727"/>
                  <a:pt x="2895" y="4712"/>
                </a:cubicBezTo>
                <a:lnTo>
                  <a:pt x="2894" y="4708"/>
                </a:lnTo>
                <a:lnTo>
                  <a:pt x="2896" y="4709"/>
                </a:lnTo>
                <a:cubicBezTo>
                  <a:pt x="2910" y="4717"/>
                  <a:pt x="2934" y="4709"/>
                  <a:pt x="2932" y="4690"/>
                </a:cubicBezTo>
                <a:lnTo>
                  <a:pt x="2932" y="4689"/>
                </a:lnTo>
                <a:cubicBezTo>
                  <a:pt x="2943" y="4698"/>
                  <a:pt x="2958" y="4699"/>
                  <a:pt x="2972" y="4694"/>
                </a:cubicBezTo>
                <a:cubicBezTo>
                  <a:pt x="3024" y="4673"/>
                  <a:pt x="3011" y="4606"/>
                  <a:pt x="3002" y="4563"/>
                </a:cubicBezTo>
                <a:cubicBezTo>
                  <a:pt x="3001" y="4556"/>
                  <a:pt x="2999" y="4549"/>
                  <a:pt x="2998" y="4542"/>
                </a:cubicBezTo>
                <a:cubicBezTo>
                  <a:pt x="3011" y="4562"/>
                  <a:pt x="3025" y="4582"/>
                  <a:pt x="3038" y="4602"/>
                </a:cubicBezTo>
                <a:cubicBezTo>
                  <a:pt x="3055" y="4626"/>
                  <a:pt x="3085" y="4623"/>
                  <a:pt x="3098" y="4598"/>
                </a:cubicBezTo>
                <a:lnTo>
                  <a:pt x="3100" y="4598"/>
                </a:lnTo>
                <a:cubicBezTo>
                  <a:pt x="3123" y="4599"/>
                  <a:pt x="3135" y="4586"/>
                  <a:pt x="3141" y="4566"/>
                </a:cubicBezTo>
                <a:lnTo>
                  <a:pt x="3148" y="4573"/>
                </a:lnTo>
                <a:cubicBezTo>
                  <a:pt x="3164" y="4586"/>
                  <a:pt x="3194" y="4581"/>
                  <a:pt x="3193" y="4556"/>
                </a:cubicBezTo>
                <a:lnTo>
                  <a:pt x="3193" y="4550"/>
                </a:lnTo>
                <a:cubicBezTo>
                  <a:pt x="3204" y="4559"/>
                  <a:pt x="3223" y="4556"/>
                  <a:pt x="3234" y="4547"/>
                </a:cubicBezTo>
                <a:cubicBezTo>
                  <a:pt x="3248" y="4556"/>
                  <a:pt x="3266" y="4547"/>
                  <a:pt x="3271" y="4532"/>
                </a:cubicBezTo>
                <a:cubicBezTo>
                  <a:pt x="3275" y="4521"/>
                  <a:pt x="3278" y="4508"/>
                  <a:pt x="3279" y="4496"/>
                </a:cubicBezTo>
                <a:cubicBezTo>
                  <a:pt x="3297" y="4510"/>
                  <a:pt x="3321" y="4518"/>
                  <a:pt x="3343" y="4514"/>
                </a:cubicBezTo>
                <a:cubicBezTo>
                  <a:pt x="3348" y="4513"/>
                  <a:pt x="3353" y="4511"/>
                  <a:pt x="3357" y="4509"/>
                </a:cubicBezTo>
                <a:cubicBezTo>
                  <a:pt x="3363" y="4512"/>
                  <a:pt x="3368" y="4516"/>
                  <a:pt x="3374" y="4518"/>
                </a:cubicBezTo>
                <a:cubicBezTo>
                  <a:pt x="3398" y="4528"/>
                  <a:pt x="3417" y="4503"/>
                  <a:pt x="3415" y="4482"/>
                </a:cubicBezTo>
                <a:cubicBezTo>
                  <a:pt x="3426" y="4483"/>
                  <a:pt x="3437" y="4479"/>
                  <a:pt x="3449" y="4471"/>
                </a:cubicBezTo>
                <a:cubicBezTo>
                  <a:pt x="3454" y="4467"/>
                  <a:pt x="3458" y="4462"/>
                  <a:pt x="3462" y="4457"/>
                </a:cubicBezTo>
                <a:cubicBezTo>
                  <a:pt x="3470" y="4462"/>
                  <a:pt x="3479" y="4465"/>
                  <a:pt x="3489" y="4467"/>
                </a:cubicBezTo>
                <a:cubicBezTo>
                  <a:pt x="3513" y="4473"/>
                  <a:pt x="3533" y="4454"/>
                  <a:pt x="3529" y="4430"/>
                </a:cubicBezTo>
                <a:cubicBezTo>
                  <a:pt x="3528" y="4423"/>
                  <a:pt x="3526" y="4417"/>
                  <a:pt x="3524" y="4410"/>
                </a:cubicBezTo>
                <a:cubicBezTo>
                  <a:pt x="3531" y="4407"/>
                  <a:pt x="3537" y="4403"/>
                  <a:pt x="3541" y="4398"/>
                </a:cubicBezTo>
                <a:cubicBezTo>
                  <a:pt x="3549" y="4409"/>
                  <a:pt x="3557" y="4419"/>
                  <a:pt x="3565" y="4429"/>
                </a:cubicBezTo>
                <a:cubicBezTo>
                  <a:pt x="3581" y="4449"/>
                  <a:pt x="3612" y="4432"/>
                  <a:pt x="3613" y="4410"/>
                </a:cubicBezTo>
                <a:cubicBezTo>
                  <a:pt x="3615" y="4393"/>
                  <a:pt x="3615" y="4376"/>
                  <a:pt x="3614" y="4359"/>
                </a:cubicBezTo>
                <a:cubicBezTo>
                  <a:pt x="3618" y="4367"/>
                  <a:pt x="3622" y="4375"/>
                  <a:pt x="3626" y="4382"/>
                </a:cubicBezTo>
                <a:cubicBezTo>
                  <a:pt x="3639" y="4407"/>
                  <a:pt x="3663" y="4429"/>
                  <a:pt x="3693" y="4422"/>
                </a:cubicBezTo>
                <a:cubicBezTo>
                  <a:pt x="3705" y="4419"/>
                  <a:pt x="3715" y="4408"/>
                  <a:pt x="3715" y="4395"/>
                </a:cubicBezTo>
                <a:cubicBezTo>
                  <a:pt x="3714" y="4371"/>
                  <a:pt x="3711" y="4347"/>
                  <a:pt x="3706" y="4323"/>
                </a:cubicBezTo>
                <a:cubicBezTo>
                  <a:pt x="3710" y="4307"/>
                  <a:pt x="3711" y="4290"/>
                  <a:pt x="3712" y="4275"/>
                </a:cubicBezTo>
                <a:cubicBezTo>
                  <a:pt x="3718" y="4269"/>
                  <a:pt x="3722" y="4263"/>
                  <a:pt x="3726" y="4255"/>
                </a:cubicBezTo>
                <a:cubicBezTo>
                  <a:pt x="3727" y="4256"/>
                  <a:pt x="3729" y="4258"/>
                  <a:pt x="3731" y="4259"/>
                </a:cubicBezTo>
                <a:cubicBezTo>
                  <a:pt x="3737" y="4271"/>
                  <a:pt x="3744" y="4282"/>
                  <a:pt x="3753" y="4293"/>
                </a:cubicBezTo>
                <a:cubicBezTo>
                  <a:pt x="3770" y="4314"/>
                  <a:pt x="3797" y="4342"/>
                  <a:pt x="3826" y="4321"/>
                </a:cubicBezTo>
                <a:cubicBezTo>
                  <a:pt x="3842" y="4309"/>
                  <a:pt x="3842" y="4286"/>
                  <a:pt x="3839" y="4264"/>
                </a:cubicBezTo>
                <a:cubicBezTo>
                  <a:pt x="3857" y="4259"/>
                  <a:pt x="3864" y="4245"/>
                  <a:pt x="3865" y="4229"/>
                </a:cubicBezTo>
                <a:cubicBezTo>
                  <a:pt x="3872" y="4232"/>
                  <a:pt x="3879" y="4234"/>
                  <a:pt x="3886" y="4236"/>
                </a:cubicBezTo>
                <a:cubicBezTo>
                  <a:pt x="3905" y="4240"/>
                  <a:pt x="3931" y="4224"/>
                  <a:pt x="3923" y="4201"/>
                </a:cubicBezTo>
                <a:cubicBezTo>
                  <a:pt x="3921" y="4196"/>
                  <a:pt x="3919" y="4191"/>
                  <a:pt x="3917" y="4186"/>
                </a:cubicBezTo>
                <a:cubicBezTo>
                  <a:pt x="3928" y="4192"/>
                  <a:pt x="3939" y="4200"/>
                  <a:pt x="3950" y="4205"/>
                </a:cubicBezTo>
                <a:moveTo>
                  <a:pt x="4323" y="5902"/>
                </a:moveTo>
                <a:cubicBezTo>
                  <a:pt x="4330" y="5946"/>
                  <a:pt x="4338" y="5990"/>
                  <a:pt x="4348" y="6033"/>
                </a:cubicBezTo>
                <a:cubicBezTo>
                  <a:pt x="4334" y="6025"/>
                  <a:pt x="4312" y="6035"/>
                  <a:pt x="4317" y="6055"/>
                </a:cubicBezTo>
                <a:cubicBezTo>
                  <a:pt x="4324" y="6079"/>
                  <a:pt x="4329" y="6103"/>
                  <a:pt x="4335" y="6127"/>
                </a:cubicBezTo>
                <a:cubicBezTo>
                  <a:pt x="4326" y="6106"/>
                  <a:pt x="4317" y="6085"/>
                  <a:pt x="4308" y="6064"/>
                </a:cubicBezTo>
                <a:cubicBezTo>
                  <a:pt x="4302" y="6049"/>
                  <a:pt x="4275" y="6055"/>
                  <a:pt x="4276" y="6072"/>
                </a:cubicBezTo>
                <a:cubicBezTo>
                  <a:pt x="4281" y="6136"/>
                  <a:pt x="4289" y="6197"/>
                  <a:pt x="4304" y="6258"/>
                </a:cubicBezTo>
                <a:cubicBezTo>
                  <a:pt x="4276" y="6221"/>
                  <a:pt x="4250" y="6183"/>
                  <a:pt x="4224" y="6145"/>
                </a:cubicBezTo>
                <a:cubicBezTo>
                  <a:pt x="4212" y="6127"/>
                  <a:pt x="4185" y="6141"/>
                  <a:pt x="4195" y="6161"/>
                </a:cubicBezTo>
                <a:cubicBezTo>
                  <a:pt x="4216" y="6205"/>
                  <a:pt x="4237" y="6250"/>
                  <a:pt x="4258" y="6295"/>
                </a:cubicBezTo>
                <a:lnTo>
                  <a:pt x="4250" y="6288"/>
                </a:lnTo>
                <a:cubicBezTo>
                  <a:pt x="4244" y="6283"/>
                  <a:pt x="4237" y="6283"/>
                  <a:pt x="4232" y="6287"/>
                </a:cubicBezTo>
                <a:cubicBezTo>
                  <a:pt x="4201" y="6264"/>
                  <a:pt x="4171" y="6240"/>
                  <a:pt x="4141" y="6215"/>
                </a:cubicBezTo>
                <a:cubicBezTo>
                  <a:pt x="4128" y="6204"/>
                  <a:pt x="4102" y="6218"/>
                  <a:pt x="4114" y="6235"/>
                </a:cubicBezTo>
                <a:cubicBezTo>
                  <a:pt x="4145" y="6280"/>
                  <a:pt x="4175" y="6326"/>
                  <a:pt x="4208" y="6370"/>
                </a:cubicBezTo>
                <a:cubicBezTo>
                  <a:pt x="4117" y="6356"/>
                  <a:pt x="4042" y="6286"/>
                  <a:pt x="3960" y="6249"/>
                </a:cubicBezTo>
                <a:cubicBezTo>
                  <a:pt x="3946" y="6243"/>
                  <a:pt x="3935" y="6264"/>
                  <a:pt x="3945" y="6275"/>
                </a:cubicBezTo>
                <a:cubicBezTo>
                  <a:pt x="3957" y="6288"/>
                  <a:pt x="3970" y="6301"/>
                  <a:pt x="3984" y="6313"/>
                </a:cubicBezTo>
                <a:cubicBezTo>
                  <a:pt x="3863" y="6262"/>
                  <a:pt x="3744" y="6205"/>
                  <a:pt x="3630" y="6141"/>
                </a:cubicBezTo>
                <a:cubicBezTo>
                  <a:pt x="3607" y="6128"/>
                  <a:pt x="3584" y="6114"/>
                  <a:pt x="3561" y="6101"/>
                </a:cubicBezTo>
                <a:cubicBezTo>
                  <a:pt x="3562" y="6094"/>
                  <a:pt x="3562" y="6086"/>
                  <a:pt x="3559" y="6079"/>
                </a:cubicBezTo>
                <a:cubicBezTo>
                  <a:pt x="3553" y="6066"/>
                  <a:pt x="3547" y="6053"/>
                  <a:pt x="3540" y="6041"/>
                </a:cubicBezTo>
                <a:cubicBezTo>
                  <a:pt x="3561" y="6048"/>
                  <a:pt x="3582" y="6054"/>
                  <a:pt x="3604" y="6057"/>
                </a:cubicBezTo>
                <a:cubicBezTo>
                  <a:pt x="3625" y="6061"/>
                  <a:pt x="3641" y="6036"/>
                  <a:pt x="3637" y="6017"/>
                </a:cubicBezTo>
                <a:cubicBezTo>
                  <a:pt x="3633" y="6004"/>
                  <a:pt x="3630" y="5992"/>
                  <a:pt x="3626" y="5979"/>
                </a:cubicBezTo>
                <a:cubicBezTo>
                  <a:pt x="3656" y="5996"/>
                  <a:pt x="3692" y="6009"/>
                  <a:pt x="3725" y="5995"/>
                </a:cubicBezTo>
                <a:cubicBezTo>
                  <a:pt x="3766" y="5978"/>
                  <a:pt x="3769" y="5934"/>
                  <a:pt x="3761" y="5896"/>
                </a:cubicBezTo>
                <a:cubicBezTo>
                  <a:pt x="3758" y="5887"/>
                  <a:pt x="3756" y="5877"/>
                  <a:pt x="3754" y="5868"/>
                </a:cubicBezTo>
                <a:cubicBezTo>
                  <a:pt x="3779" y="5888"/>
                  <a:pt x="3805" y="5906"/>
                  <a:pt x="3833" y="5921"/>
                </a:cubicBezTo>
                <a:cubicBezTo>
                  <a:pt x="3859" y="5935"/>
                  <a:pt x="3890" y="5914"/>
                  <a:pt x="3883" y="5885"/>
                </a:cubicBezTo>
                <a:cubicBezTo>
                  <a:pt x="3880" y="5868"/>
                  <a:pt x="3876" y="5851"/>
                  <a:pt x="3873" y="5834"/>
                </a:cubicBezTo>
                <a:cubicBezTo>
                  <a:pt x="3876" y="5836"/>
                  <a:pt x="3878" y="5839"/>
                  <a:pt x="3881" y="5842"/>
                </a:cubicBezTo>
                <a:cubicBezTo>
                  <a:pt x="3899" y="5858"/>
                  <a:pt x="3924" y="5856"/>
                  <a:pt x="3937" y="5836"/>
                </a:cubicBezTo>
                <a:cubicBezTo>
                  <a:pt x="3960" y="5802"/>
                  <a:pt x="3960" y="5761"/>
                  <a:pt x="3956" y="5721"/>
                </a:cubicBezTo>
                <a:lnTo>
                  <a:pt x="3955" y="5718"/>
                </a:lnTo>
                <a:cubicBezTo>
                  <a:pt x="3963" y="5730"/>
                  <a:pt x="3970" y="5742"/>
                  <a:pt x="3977" y="5754"/>
                </a:cubicBezTo>
                <a:cubicBezTo>
                  <a:pt x="3996" y="5786"/>
                  <a:pt x="4040" y="5772"/>
                  <a:pt x="4044" y="5738"/>
                </a:cubicBezTo>
                <a:lnTo>
                  <a:pt x="4052" y="5663"/>
                </a:lnTo>
                <a:cubicBezTo>
                  <a:pt x="4060" y="5675"/>
                  <a:pt x="4067" y="5687"/>
                  <a:pt x="4075" y="5699"/>
                </a:cubicBezTo>
                <a:cubicBezTo>
                  <a:pt x="4089" y="5719"/>
                  <a:pt x="4124" y="5726"/>
                  <a:pt x="4137" y="5700"/>
                </a:cubicBezTo>
                <a:cubicBezTo>
                  <a:pt x="4150" y="5673"/>
                  <a:pt x="4156" y="5645"/>
                  <a:pt x="4157" y="5617"/>
                </a:cubicBezTo>
                <a:cubicBezTo>
                  <a:pt x="4164" y="5628"/>
                  <a:pt x="4174" y="5637"/>
                  <a:pt x="4188" y="5637"/>
                </a:cubicBezTo>
                <a:cubicBezTo>
                  <a:pt x="4203" y="5638"/>
                  <a:pt x="4221" y="5627"/>
                  <a:pt x="4223" y="5612"/>
                </a:cubicBezTo>
                <a:cubicBezTo>
                  <a:pt x="4228" y="5586"/>
                  <a:pt x="4231" y="5560"/>
                  <a:pt x="4234" y="5534"/>
                </a:cubicBezTo>
                <a:cubicBezTo>
                  <a:pt x="4254" y="5547"/>
                  <a:pt x="4285" y="5536"/>
                  <a:pt x="4288" y="5506"/>
                </a:cubicBezTo>
                <a:cubicBezTo>
                  <a:pt x="4289" y="5494"/>
                  <a:pt x="4290" y="5482"/>
                  <a:pt x="4290" y="5470"/>
                </a:cubicBezTo>
                <a:cubicBezTo>
                  <a:pt x="4295" y="5469"/>
                  <a:pt x="4300" y="5468"/>
                  <a:pt x="4304" y="5466"/>
                </a:cubicBezTo>
                <a:cubicBezTo>
                  <a:pt x="4296" y="5612"/>
                  <a:pt x="4302" y="5759"/>
                  <a:pt x="4323" y="5902"/>
                </a:cubicBezTo>
                <a:moveTo>
                  <a:pt x="4352" y="6289"/>
                </a:moveTo>
                <a:cubicBezTo>
                  <a:pt x="4344" y="6264"/>
                  <a:pt x="4337" y="6240"/>
                  <a:pt x="4331" y="6215"/>
                </a:cubicBezTo>
                <a:cubicBezTo>
                  <a:pt x="4340" y="6236"/>
                  <a:pt x="4349" y="6257"/>
                  <a:pt x="4359" y="6277"/>
                </a:cubicBezTo>
                <a:cubicBezTo>
                  <a:pt x="4355" y="6281"/>
                  <a:pt x="4353" y="6284"/>
                  <a:pt x="4352" y="6289"/>
                </a:cubicBezTo>
                <a:moveTo>
                  <a:pt x="2117" y="4198"/>
                </a:moveTo>
                <a:cubicBezTo>
                  <a:pt x="2112" y="4187"/>
                  <a:pt x="2107" y="4176"/>
                  <a:pt x="2103" y="4164"/>
                </a:cubicBezTo>
                <a:cubicBezTo>
                  <a:pt x="2099" y="4150"/>
                  <a:pt x="2094" y="4138"/>
                  <a:pt x="2093" y="4123"/>
                </a:cubicBezTo>
                <a:cubicBezTo>
                  <a:pt x="2093" y="4120"/>
                  <a:pt x="2091" y="4117"/>
                  <a:pt x="2089" y="4114"/>
                </a:cubicBezTo>
                <a:cubicBezTo>
                  <a:pt x="2083" y="4079"/>
                  <a:pt x="2078" y="4043"/>
                  <a:pt x="2075" y="4008"/>
                </a:cubicBezTo>
                <a:lnTo>
                  <a:pt x="2072" y="4001"/>
                </a:lnTo>
                <a:cubicBezTo>
                  <a:pt x="2067" y="3926"/>
                  <a:pt x="2063" y="3851"/>
                  <a:pt x="2061" y="3776"/>
                </a:cubicBezTo>
                <a:cubicBezTo>
                  <a:pt x="2058" y="3679"/>
                  <a:pt x="2056" y="3582"/>
                  <a:pt x="2054" y="3485"/>
                </a:cubicBezTo>
                <a:cubicBezTo>
                  <a:pt x="2054" y="3443"/>
                  <a:pt x="2050" y="3400"/>
                  <a:pt x="2053" y="3358"/>
                </a:cubicBezTo>
                <a:cubicBezTo>
                  <a:pt x="2056" y="3315"/>
                  <a:pt x="2070" y="3277"/>
                  <a:pt x="2095" y="3242"/>
                </a:cubicBezTo>
                <a:cubicBezTo>
                  <a:pt x="2145" y="3172"/>
                  <a:pt x="2219" y="3116"/>
                  <a:pt x="2284" y="3061"/>
                </a:cubicBezTo>
                <a:cubicBezTo>
                  <a:pt x="2353" y="3001"/>
                  <a:pt x="2423" y="2943"/>
                  <a:pt x="2493" y="2887"/>
                </a:cubicBezTo>
                <a:cubicBezTo>
                  <a:pt x="2576" y="2821"/>
                  <a:pt x="2660" y="2757"/>
                  <a:pt x="2745" y="2695"/>
                </a:cubicBezTo>
                <a:cubicBezTo>
                  <a:pt x="2758" y="2687"/>
                  <a:pt x="2770" y="2678"/>
                  <a:pt x="2783" y="2670"/>
                </a:cubicBezTo>
                <a:cubicBezTo>
                  <a:pt x="2889" y="2601"/>
                  <a:pt x="2995" y="2533"/>
                  <a:pt x="3102" y="2465"/>
                </a:cubicBezTo>
                <a:cubicBezTo>
                  <a:pt x="3124" y="2452"/>
                  <a:pt x="3145" y="2439"/>
                  <a:pt x="3167" y="2425"/>
                </a:cubicBezTo>
                <a:cubicBezTo>
                  <a:pt x="3120" y="2464"/>
                  <a:pt x="3072" y="2504"/>
                  <a:pt x="3026" y="2545"/>
                </a:cubicBezTo>
                <a:cubicBezTo>
                  <a:pt x="2904" y="2653"/>
                  <a:pt x="2793" y="2772"/>
                  <a:pt x="2719" y="2919"/>
                </a:cubicBezTo>
                <a:cubicBezTo>
                  <a:pt x="2650" y="3056"/>
                  <a:pt x="2607" y="3205"/>
                  <a:pt x="2590" y="3357"/>
                </a:cubicBezTo>
                <a:cubicBezTo>
                  <a:pt x="2576" y="3485"/>
                  <a:pt x="2578" y="3616"/>
                  <a:pt x="2590" y="3745"/>
                </a:cubicBezTo>
                <a:cubicBezTo>
                  <a:pt x="2580" y="3848"/>
                  <a:pt x="2552" y="3945"/>
                  <a:pt x="2502" y="4039"/>
                </a:cubicBezTo>
                <a:cubicBezTo>
                  <a:pt x="2472" y="4092"/>
                  <a:pt x="2436" y="4143"/>
                  <a:pt x="2394" y="4189"/>
                </a:cubicBezTo>
                <a:cubicBezTo>
                  <a:pt x="2391" y="4190"/>
                  <a:pt x="2388" y="4192"/>
                  <a:pt x="2385" y="4195"/>
                </a:cubicBezTo>
                <a:lnTo>
                  <a:pt x="2380" y="4201"/>
                </a:lnTo>
                <a:cubicBezTo>
                  <a:pt x="2375" y="4208"/>
                  <a:pt x="2369" y="4214"/>
                  <a:pt x="2364" y="4221"/>
                </a:cubicBezTo>
                <a:cubicBezTo>
                  <a:pt x="2357" y="4227"/>
                  <a:pt x="2350" y="4234"/>
                  <a:pt x="2342" y="4241"/>
                </a:cubicBezTo>
                <a:cubicBezTo>
                  <a:pt x="2340" y="4242"/>
                  <a:pt x="2338" y="4243"/>
                  <a:pt x="2335" y="4245"/>
                </a:cubicBezTo>
                <a:cubicBezTo>
                  <a:pt x="2315" y="4255"/>
                  <a:pt x="2293" y="4266"/>
                  <a:pt x="2272" y="4274"/>
                </a:cubicBezTo>
                <a:cubicBezTo>
                  <a:pt x="2264" y="4278"/>
                  <a:pt x="2256" y="4280"/>
                  <a:pt x="2248" y="4283"/>
                </a:cubicBezTo>
                <a:cubicBezTo>
                  <a:pt x="2238" y="4283"/>
                  <a:pt x="2228" y="4281"/>
                  <a:pt x="2218" y="4278"/>
                </a:cubicBezTo>
                <a:cubicBezTo>
                  <a:pt x="2196" y="4272"/>
                  <a:pt x="2179" y="4263"/>
                  <a:pt x="2160" y="4249"/>
                </a:cubicBezTo>
                <a:cubicBezTo>
                  <a:pt x="2142" y="4236"/>
                  <a:pt x="2128" y="4218"/>
                  <a:pt x="2117" y="4198"/>
                </a:cubicBezTo>
                <a:moveTo>
                  <a:pt x="2015" y="4022"/>
                </a:moveTo>
                <a:cubicBezTo>
                  <a:pt x="2019" y="4122"/>
                  <a:pt x="2023" y="4222"/>
                  <a:pt x="2032" y="4321"/>
                </a:cubicBezTo>
                <a:cubicBezTo>
                  <a:pt x="1979" y="4376"/>
                  <a:pt x="1915" y="4414"/>
                  <a:pt x="1846" y="4442"/>
                </a:cubicBezTo>
                <a:cubicBezTo>
                  <a:pt x="1840" y="4436"/>
                  <a:pt x="1833" y="4432"/>
                  <a:pt x="1825" y="4433"/>
                </a:cubicBezTo>
                <a:cubicBezTo>
                  <a:pt x="1771" y="4439"/>
                  <a:pt x="1720" y="4421"/>
                  <a:pt x="1680" y="4385"/>
                </a:cubicBezTo>
                <a:cubicBezTo>
                  <a:pt x="1627" y="4336"/>
                  <a:pt x="1621" y="4259"/>
                  <a:pt x="1621" y="4192"/>
                </a:cubicBezTo>
                <a:cubicBezTo>
                  <a:pt x="1619" y="4050"/>
                  <a:pt x="1623" y="3908"/>
                  <a:pt x="1634" y="3766"/>
                </a:cubicBezTo>
                <a:cubicBezTo>
                  <a:pt x="1635" y="3764"/>
                  <a:pt x="1635" y="3761"/>
                  <a:pt x="1636" y="3759"/>
                </a:cubicBezTo>
                <a:cubicBezTo>
                  <a:pt x="1638" y="3754"/>
                  <a:pt x="1640" y="3750"/>
                  <a:pt x="1642" y="3745"/>
                </a:cubicBezTo>
                <a:cubicBezTo>
                  <a:pt x="1725" y="3645"/>
                  <a:pt x="1798" y="3538"/>
                  <a:pt x="1880" y="3437"/>
                </a:cubicBezTo>
                <a:cubicBezTo>
                  <a:pt x="1932" y="3373"/>
                  <a:pt x="1989" y="3311"/>
                  <a:pt x="2048" y="3252"/>
                </a:cubicBezTo>
                <a:cubicBezTo>
                  <a:pt x="2023" y="3296"/>
                  <a:pt x="2009" y="3344"/>
                  <a:pt x="2004" y="3398"/>
                </a:cubicBezTo>
                <a:cubicBezTo>
                  <a:pt x="1997" y="3493"/>
                  <a:pt x="2001" y="3591"/>
                  <a:pt x="2003" y="3686"/>
                </a:cubicBezTo>
                <a:cubicBezTo>
                  <a:pt x="2006" y="3798"/>
                  <a:pt x="2010" y="3910"/>
                  <a:pt x="2015" y="4022"/>
                </a:cubicBezTo>
                <a:moveTo>
                  <a:pt x="1550" y="4304"/>
                </a:moveTo>
                <a:cubicBezTo>
                  <a:pt x="1552" y="4342"/>
                  <a:pt x="1554" y="4380"/>
                  <a:pt x="1555" y="4417"/>
                </a:cubicBezTo>
                <a:cubicBezTo>
                  <a:pt x="1556" y="4450"/>
                  <a:pt x="1555" y="4482"/>
                  <a:pt x="1558" y="4514"/>
                </a:cubicBezTo>
                <a:cubicBezTo>
                  <a:pt x="1414" y="4537"/>
                  <a:pt x="1264" y="4544"/>
                  <a:pt x="1120" y="4513"/>
                </a:cubicBezTo>
                <a:cubicBezTo>
                  <a:pt x="1121" y="4498"/>
                  <a:pt x="1119" y="4483"/>
                  <a:pt x="1119" y="4471"/>
                </a:cubicBezTo>
                <a:cubicBezTo>
                  <a:pt x="1118" y="4438"/>
                  <a:pt x="1120" y="4405"/>
                  <a:pt x="1125" y="4372"/>
                </a:cubicBezTo>
                <a:cubicBezTo>
                  <a:pt x="1135" y="4306"/>
                  <a:pt x="1157" y="4240"/>
                  <a:pt x="1189" y="4182"/>
                </a:cubicBezTo>
                <a:cubicBezTo>
                  <a:pt x="1224" y="4118"/>
                  <a:pt x="1274" y="4068"/>
                  <a:pt x="1329" y="4021"/>
                </a:cubicBezTo>
                <a:cubicBezTo>
                  <a:pt x="1392" y="3967"/>
                  <a:pt x="1454" y="3912"/>
                  <a:pt x="1514" y="3854"/>
                </a:cubicBezTo>
                <a:cubicBezTo>
                  <a:pt x="1539" y="3830"/>
                  <a:pt x="1563" y="3806"/>
                  <a:pt x="1587" y="3782"/>
                </a:cubicBezTo>
                <a:cubicBezTo>
                  <a:pt x="1558" y="3877"/>
                  <a:pt x="1552" y="3978"/>
                  <a:pt x="1549" y="4078"/>
                </a:cubicBezTo>
                <a:cubicBezTo>
                  <a:pt x="1547" y="4154"/>
                  <a:pt x="1548" y="4229"/>
                  <a:pt x="1550" y="4304"/>
                </a:cubicBezTo>
                <a:moveTo>
                  <a:pt x="1052" y="4455"/>
                </a:moveTo>
                <a:cubicBezTo>
                  <a:pt x="1051" y="4464"/>
                  <a:pt x="1051" y="4473"/>
                  <a:pt x="1052" y="4483"/>
                </a:cubicBezTo>
                <a:cubicBezTo>
                  <a:pt x="1052" y="4486"/>
                  <a:pt x="1052" y="4489"/>
                  <a:pt x="1052" y="4493"/>
                </a:cubicBezTo>
                <a:lnTo>
                  <a:pt x="1052" y="4495"/>
                </a:lnTo>
                <a:cubicBezTo>
                  <a:pt x="1017" y="4484"/>
                  <a:pt x="982" y="4470"/>
                  <a:pt x="949" y="4454"/>
                </a:cubicBezTo>
                <a:lnTo>
                  <a:pt x="950" y="4451"/>
                </a:lnTo>
                <a:cubicBezTo>
                  <a:pt x="958" y="4354"/>
                  <a:pt x="967" y="4255"/>
                  <a:pt x="999" y="4162"/>
                </a:cubicBezTo>
                <a:cubicBezTo>
                  <a:pt x="1034" y="4058"/>
                  <a:pt x="1103" y="3981"/>
                  <a:pt x="1180" y="3906"/>
                </a:cubicBezTo>
                <a:cubicBezTo>
                  <a:pt x="1341" y="3750"/>
                  <a:pt x="1513" y="3606"/>
                  <a:pt x="1687" y="3465"/>
                </a:cubicBezTo>
                <a:cubicBezTo>
                  <a:pt x="1801" y="3373"/>
                  <a:pt x="1916" y="3284"/>
                  <a:pt x="2032" y="3196"/>
                </a:cubicBezTo>
                <a:cubicBezTo>
                  <a:pt x="2020" y="3209"/>
                  <a:pt x="2007" y="3222"/>
                  <a:pt x="1995" y="3236"/>
                </a:cubicBezTo>
                <a:cubicBezTo>
                  <a:pt x="1952" y="3282"/>
                  <a:pt x="1911" y="3331"/>
                  <a:pt x="1872" y="3381"/>
                </a:cubicBezTo>
                <a:cubicBezTo>
                  <a:pt x="1855" y="3400"/>
                  <a:pt x="1838" y="3418"/>
                  <a:pt x="1821" y="3436"/>
                </a:cubicBezTo>
                <a:cubicBezTo>
                  <a:pt x="1782" y="3479"/>
                  <a:pt x="1744" y="3523"/>
                  <a:pt x="1709" y="3569"/>
                </a:cubicBezTo>
                <a:cubicBezTo>
                  <a:pt x="1693" y="3591"/>
                  <a:pt x="1679" y="3614"/>
                  <a:pt x="1662" y="3635"/>
                </a:cubicBezTo>
                <a:cubicBezTo>
                  <a:pt x="1648" y="3651"/>
                  <a:pt x="1637" y="3667"/>
                  <a:pt x="1627" y="3684"/>
                </a:cubicBezTo>
                <a:cubicBezTo>
                  <a:pt x="1617" y="3694"/>
                  <a:pt x="1608" y="3703"/>
                  <a:pt x="1597" y="3713"/>
                </a:cubicBezTo>
                <a:cubicBezTo>
                  <a:pt x="1568" y="3742"/>
                  <a:pt x="1539" y="3771"/>
                  <a:pt x="1509" y="3800"/>
                </a:cubicBezTo>
                <a:cubicBezTo>
                  <a:pt x="1451" y="3856"/>
                  <a:pt x="1391" y="3910"/>
                  <a:pt x="1330" y="3963"/>
                </a:cubicBezTo>
                <a:cubicBezTo>
                  <a:pt x="1274" y="4011"/>
                  <a:pt x="1220" y="4059"/>
                  <a:pt x="1175" y="4117"/>
                </a:cubicBezTo>
                <a:cubicBezTo>
                  <a:pt x="1135" y="4169"/>
                  <a:pt x="1103" y="4227"/>
                  <a:pt x="1082" y="4289"/>
                </a:cubicBezTo>
                <a:cubicBezTo>
                  <a:pt x="1069" y="4325"/>
                  <a:pt x="1061" y="4363"/>
                  <a:pt x="1056" y="4400"/>
                </a:cubicBezTo>
                <a:cubicBezTo>
                  <a:pt x="1054" y="4419"/>
                  <a:pt x="1052" y="4437"/>
                  <a:pt x="1052" y="4455"/>
                </a:cubicBezTo>
                <a:moveTo>
                  <a:pt x="890" y="4419"/>
                </a:moveTo>
                <a:cubicBezTo>
                  <a:pt x="860" y="4398"/>
                  <a:pt x="831" y="4370"/>
                  <a:pt x="817" y="4335"/>
                </a:cubicBezTo>
                <a:cubicBezTo>
                  <a:pt x="800" y="4298"/>
                  <a:pt x="806" y="4255"/>
                  <a:pt x="815" y="4217"/>
                </a:cubicBezTo>
                <a:cubicBezTo>
                  <a:pt x="853" y="4065"/>
                  <a:pt x="948" y="3936"/>
                  <a:pt x="1054" y="3825"/>
                </a:cubicBezTo>
                <a:cubicBezTo>
                  <a:pt x="1168" y="3704"/>
                  <a:pt x="1297" y="3595"/>
                  <a:pt x="1422" y="3485"/>
                </a:cubicBezTo>
                <a:cubicBezTo>
                  <a:pt x="1558" y="3364"/>
                  <a:pt x="1695" y="3245"/>
                  <a:pt x="1834" y="3127"/>
                </a:cubicBezTo>
                <a:cubicBezTo>
                  <a:pt x="1995" y="2991"/>
                  <a:pt x="2160" y="2857"/>
                  <a:pt x="2328" y="2729"/>
                </a:cubicBezTo>
                <a:lnTo>
                  <a:pt x="2328" y="2729"/>
                </a:lnTo>
                <a:cubicBezTo>
                  <a:pt x="2393" y="2715"/>
                  <a:pt x="2452" y="2665"/>
                  <a:pt x="2503" y="2625"/>
                </a:cubicBezTo>
                <a:cubicBezTo>
                  <a:pt x="2560" y="2581"/>
                  <a:pt x="2615" y="2532"/>
                  <a:pt x="2679" y="2499"/>
                </a:cubicBezTo>
                <a:cubicBezTo>
                  <a:pt x="2749" y="2463"/>
                  <a:pt x="2826" y="2447"/>
                  <a:pt x="2902" y="2430"/>
                </a:cubicBezTo>
                <a:cubicBezTo>
                  <a:pt x="2982" y="2413"/>
                  <a:pt x="3061" y="2392"/>
                  <a:pt x="3139" y="2370"/>
                </a:cubicBezTo>
                <a:cubicBezTo>
                  <a:pt x="3170" y="2362"/>
                  <a:pt x="3200" y="2353"/>
                  <a:pt x="3230" y="2344"/>
                </a:cubicBezTo>
                <a:cubicBezTo>
                  <a:pt x="3052" y="2449"/>
                  <a:pt x="2879" y="2564"/>
                  <a:pt x="2713" y="2686"/>
                </a:cubicBezTo>
                <a:cubicBezTo>
                  <a:pt x="2560" y="2787"/>
                  <a:pt x="2408" y="2889"/>
                  <a:pt x="2258" y="2994"/>
                </a:cubicBezTo>
                <a:cubicBezTo>
                  <a:pt x="1884" y="3258"/>
                  <a:pt x="1523" y="3541"/>
                  <a:pt x="1185" y="3850"/>
                </a:cubicBezTo>
                <a:cubicBezTo>
                  <a:pt x="1138" y="3893"/>
                  <a:pt x="1091" y="3934"/>
                  <a:pt x="1048" y="3980"/>
                </a:cubicBezTo>
                <a:cubicBezTo>
                  <a:pt x="1008" y="4022"/>
                  <a:pt x="978" y="4069"/>
                  <a:pt x="956" y="4123"/>
                </a:cubicBezTo>
                <a:cubicBezTo>
                  <a:pt x="916" y="4216"/>
                  <a:pt x="903" y="4319"/>
                  <a:pt x="892" y="4420"/>
                </a:cubicBezTo>
                <a:lnTo>
                  <a:pt x="890" y="4419"/>
                </a:lnTo>
                <a:moveTo>
                  <a:pt x="1470" y="2928"/>
                </a:moveTo>
                <a:cubicBezTo>
                  <a:pt x="1434" y="2838"/>
                  <a:pt x="1405" y="2745"/>
                  <a:pt x="1374" y="2654"/>
                </a:cubicBezTo>
                <a:cubicBezTo>
                  <a:pt x="1371" y="2638"/>
                  <a:pt x="1369" y="2622"/>
                  <a:pt x="1367" y="2605"/>
                </a:cubicBezTo>
                <a:cubicBezTo>
                  <a:pt x="1366" y="2601"/>
                  <a:pt x="1364" y="2599"/>
                  <a:pt x="1361" y="2597"/>
                </a:cubicBezTo>
                <a:cubicBezTo>
                  <a:pt x="1375" y="2509"/>
                  <a:pt x="1403" y="2426"/>
                  <a:pt x="1473" y="2369"/>
                </a:cubicBezTo>
                <a:cubicBezTo>
                  <a:pt x="1515" y="2335"/>
                  <a:pt x="1564" y="2310"/>
                  <a:pt x="1608" y="2279"/>
                </a:cubicBezTo>
                <a:cubicBezTo>
                  <a:pt x="1648" y="2264"/>
                  <a:pt x="1688" y="2249"/>
                  <a:pt x="1728" y="2235"/>
                </a:cubicBezTo>
                <a:cubicBezTo>
                  <a:pt x="1824" y="2203"/>
                  <a:pt x="1920" y="2174"/>
                  <a:pt x="2018" y="2150"/>
                </a:cubicBezTo>
                <a:cubicBezTo>
                  <a:pt x="2116" y="2125"/>
                  <a:pt x="2215" y="2100"/>
                  <a:pt x="2315" y="2084"/>
                </a:cubicBezTo>
                <a:cubicBezTo>
                  <a:pt x="2379" y="2074"/>
                  <a:pt x="2443" y="2063"/>
                  <a:pt x="2507" y="2052"/>
                </a:cubicBezTo>
                <a:cubicBezTo>
                  <a:pt x="2547" y="2048"/>
                  <a:pt x="2587" y="2043"/>
                  <a:pt x="2626" y="2035"/>
                </a:cubicBezTo>
                <a:cubicBezTo>
                  <a:pt x="2663" y="2028"/>
                  <a:pt x="2699" y="2021"/>
                  <a:pt x="2735" y="2013"/>
                </a:cubicBezTo>
                <a:cubicBezTo>
                  <a:pt x="2780" y="2006"/>
                  <a:pt x="2826" y="1999"/>
                  <a:pt x="2871" y="1992"/>
                </a:cubicBezTo>
                <a:cubicBezTo>
                  <a:pt x="2869" y="2007"/>
                  <a:pt x="2867" y="2022"/>
                  <a:pt x="2866" y="2038"/>
                </a:cubicBezTo>
                <a:cubicBezTo>
                  <a:pt x="2866" y="2039"/>
                  <a:pt x="2866" y="2041"/>
                  <a:pt x="2866" y="2042"/>
                </a:cubicBezTo>
                <a:lnTo>
                  <a:pt x="2861" y="2046"/>
                </a:lnTo>
                <a:cubicBezTo>
                  <a:pt x="2676" y="2112"/>
                  <a:pt x="2490" y="2186"/>
                  <a:pt x="2337" y="2311"/>
                </a:cubicBezTo>
                <a:cubicBezTo>
                  <a:pt x="2258" y="2376"/>
                  <a:pt x="2183" y="2455"/>
                  <a:pt x="2129" y="2542"/>
                </a:cubicBezTo>
                <a:cubicBezTo>
                  <a:pt x="2103" y="2584"/>
                  <a:pt x="2081" y="2629"/>
                  <a:pt x="2063" y="2676"/>
                </a:cubicBezTo>
                <a:cubicBezTo>
                  <a:pt x="2046" y="2720"/>
                  <a:pt x="2034" y="2766"/>
                  <a:pt x="2016" y="2810"/>
                </a:cubicBezTo>
                <a:cubicBezTo>
                  <a:pt x="1992" y="2865"/>
                  <a:pt x="1966" y="2920"/>
                  <a:pt x="1932" y="2969"/>
                </a:cubicBezTo>
                <a:cubicBezTo>
                  <a:pt x="1904" y="2991"/>
                  <a:pt x="1877" y="3014"/>
                  <a:pt x="1849" y="3036"/>
                </a:cubicBezTo>
                <a:cubicBezTo>
                  <a:pt x="1808" y="3071"/>
                  <a:pt x="1767" y="3106"/>
                  <a:pt x="1727" y="3141"/>
                </a:cubicBezTo>
                <a:cubicBezTo>
                  <a:pt x="1719" y="3144"/>
                  <a:pt x="1712" y="3148"/>
                  <a:pt x="1705" y="3152"/>
                </a:cubicBezTo>
                <a:cubicBezTo>
                  <a:pt x="1676" y="3168"/>
                  <a:pt x="1646" y="3182"/>
                  <a:pt x="1616" y="3197"/>
                </a:cubicBezTo>
                <a:lnTo>
                  <a:pt x="1613" y="3190"/>
                </a:lnTo>
                <a:cubicBezTo>
                  <a:pt x="1555" y="3108"/>
                  <a:pt x="1508" y="3021"/>
                  <a:pt x="1470" y="2928"/>
                </a:cubicBezTo>
                <a:moveTo>
                  <a:pt x="1493" y="3184"/>
                </a:moveTo>
                <a:cubicBezTo>
                  <a:pt x="1493" y="3202"/>
                  <a:pt x="1488" y="3218"/>
                  <a:pt x="1484" y="3234"/>
                </a:cubicBezTo>
                <a:lnTo>
                  <a:pt x="1482" y="3238"/>
                </a:lnTo>
                <a:cubicBezTo>
                  <a:pt x="1479" y="3243"/>
                  <a:pt x="1479" y="3248"/>
                  <a:pt x="1480" y="3253"/>
                </a:cubicBezTo>
                <a:lnTo>
                  <a:pt x="1479" y="3262"/>
                </a:lnTo>
                <a:cubicBezTo>
                  <a:pt x="1429" y="3284"/>
                  <a:pt x="1379" y="3305"/>
                  <a:pt x="1328" y="3322"/>
                </a:cubicBezTo>
                <a:cubicBezTo>
                  <a:pt x="1334" y="3147"/>
                  <a:pt x="1330" y="2971"/>
                  <a:pt x="1344" y="2796"/>
                </a:cubicBezTo>
                <a:cubicBezTo>
                  <a:pt x="1346" y="2763"/>
                  <a:pt x="1348" y="2728"/>
                  <a:pt x="1351" y="2693"/>
                </a:cubicBezTo>
                <a:cubicBezTo>
                  <a:pt x="1367" y="2777"/>
                  <a:pt x="1396" y="2858"/>
                  <a:pt x="1427" y="2939"/>
                </a:cubicBezTo>
                <a:cubicBezTo>
                  <a:pt x="1447" y="2992"/>
                  <a:pt x="1467" y="3046"/>
                  <a:pt x="1482" y="3101"/>
                </a:cubicBezTo>
                <a:cubicBezTo>
                  <a:pt x="1489" y="3128"/>
                  <a:pt x="1494" y="3156"/>
                  <a:pt x="1493" y="3184"/>
                </a:cubicBezTo>
                <a:moveTo>
                  <a:pt x="1279" y="3338"/>
                </a:moveTo>
                <a:cubicBezTo>
                  <a:pt x="1260" y="3344"/>
                  <a:pt x="1240" y="3350"/>
                  <a:pt x="1220" y="3354"/>
                </a:cubicBezTo>
                <a:cubicBezTo>
                  <a:pt x="1123" y="3377"/>
                  <a:pt x="1025" y="3376"/>
                  <a:pt x="927" y="3368"/>
                </a:cubicBezTo>
                <a:cubicBezTo>
                  <a:pt x="927" y="3362"/>
                  <a:pt x="926" y="3355"/>
                  <a:pt x="920" y="3349"/>
                </a:cubicBezTo>
                <a:cubicBezTo>
                  <a:pt x="883" y="3316"/>
                  <a:pt x="864" y="3273"/>
                  <a:pt x="856" y="3227"/>
                </a:cubicBezTo>
                <a:cubicBezTo>
                  <a:pt x="860" y="3130"/>
                  <a:pt x="874" y="3035"/>
                  <a:pt x="901" y="2941"/>
                </a:cubicBezTo>
                <a:cubicBezTo>
                  <a:pt x="929" y="2846"/>
                  <a:pt x="967" y="2753"/>
                  <a:pt x="1015" y="2666"/>
                </a:cubicBezTo>
                <a:cubicBezTo>
                  <a:pt x="1020" y="2658"/>
                  <a:pt x="1024" y="2650"/>
                  <a:pt x="1029" y="2643"/>
                </a:cubicBezTo>
                <a:cubicBezTo>
                  <a:pt x="1039" y="2626"/>
                  <a:pt x="1050" y="2609"/>
                  <a:pt x="1061" y="2593"/>
                </a:cubicBezTo>
                <a:cubicBezTo>
                  <a:pt x="1103" y="2529"/>
                  <a:pt x="1154" y="2472"/>
                  <a:pt x="1218" y="2429"/>
                </a:cubicBezTo>
                <a:cubicBezTo>
                  <a:pt x="1313" y="2394"/>
                  <a:pt x="1407" y="2357"/>
                  <a:pt x="1501" y="2320"/>
                </a:cubicBezTo>
                <a:cubicBezTo>
                  <a:pt x="1491" y="2326"/>
                  <a:pt x="1481" y="2333"/>
                  <a:pt x="1471" y="2340"/>
                </a:cubicBezTo>
                <a:cubicBezTo>
                  <a:pt x="1412" y="2383"/>
                  <a:pt x="1375" y="2443"/>
                  <a:pt x="1354" y="2512"/>
                </a:cubicBezTo>
                <a:cubicBezTo>
                  <a:pt x="1333" y="2586"/>
                  <a:pt x="1328" y="2663"/>
                  <a:pt x="1323" y="2738"/>
                </a:cubicBezTo>
                <a:cubicBezTo>
                  <a:pt x="1316" y="2833"/>
                  <a:pt x="1307" y="2928"/>
                  <a:pt x="1299" y="3023"/>
                </a:cubicBezTo>
                <a:cubicBezTo>
                  <a:pt x="1290" y="3127"/>
                  <a:pt x="1281" y="3233"/>
                  <a:pt x="1279" y="3338"/>
                </a:cubicBezTo>
                <a:moveTo>
                  <a:pt x="299" y="3190"/>
                </a:moveTo>
                <a:cubicBezTo>
                  <a:pt x="297" y="3147"/>
                  <a:pt x="295" y="3104"/>
                  <a:pt x="292" y="3060"/>
                </a:cubicBezTo>
                <a:cubicBezTo>
                  <a:pt x="297" y="3043"/>
                  <a:pt x="302" y="3025"/>
                  <a:pt x="307" y="3007"/>
                </a:cubicBezTo>
                <a:cubicBezTo>
                  <a:pt x="318" y="2968"/>
                  <a:pt x="329" y="2929"/>
                  <a:pt x="339" y="2890"/>
                </a:cubicBezTo>
                <a:cubicBezTo>
                  <a:pt x="349" y="2867"/>
                  <a:pt x="361" y="2844"/>
                  <a:pt x="374" y="2822"/>
                </a:cubicBezTo>
                <a:cubicBezTo>
                  <a:pt x="421" y="2764"/>
                  <a:pt x="480" y="2720"/>
                  <a:pt x="547" y="2683"/>
                </a:cubicBezTo>
                <a:cubicBezTo>
                  <a:pt x="639" y="2631"/>
                  <a:pt x="738" y="2591"/>
                  <a:pt x="835" y="2548"/>
                </a:cubicBezTo>
                <a:cubicBezTo>
                  <a:pt x="840" y="2546"/>
                  <a:pt x="846" y="2543"/>
                  <a:pt x="852" y="2541"/>
                </a:cubicBezTo>
                <a:cubicBezTo>
                  <a:pt x="862" y="2539"/>
                  <a:pt x="873" y="2537"/>
                  <a:pt x="883" y="2534"/>
                </a:cubicBezTo>
                <a:cubicBezTo>
                  <a:pt x="953" y="2517"/>
                  <a:pt x="1021" y="2497"/>
                  <a:pt x="1088" y="2474"/>
                </a:cubicBezTo>
                <a:cubicBezTo>
                  <a:pt x="1071" y="2492"/>
                  <a:pt x="1054" y="2510"/>
                  <a:pt x="1039" y="2530"/>
                </a:cubicBezTo>
                <a:cubicBezTo>
                  <a:pt x="986" y="2600"/>
                  <a:pt x="945" y="2678"/>
                  <a:pt x="906" y="2756"/>
                </a:cubicBezTo>
                <a:cubicBezTo>
                  <a:pt x="811" y="2942"/>
                  <a:pt x="725" y="3134"/>
                  <a:pt x="661" y="3333"/>
                </a:cubicBezTo>
                <a:cubicBezTo>
                  <a:pt x="533" y="3306"/>
                  <a:pt x="408" y="3264"/>
                  <a:pt x="299" y="3190"/>
                </a:cubicBezTo>
                <a:moveTo>
                  <a:pt x="186" y="3096"/>
                </a:moveTo>
                <a:cubicBezTo>
                  <a:pt x="147" y="3056"/>
                  <a:pt x="113" y="3010"/>
                  <a:pt x="88" y="2958"/>
                </a:cubicBezTo>
                <a:cubicBezTo>
                  <a:pt x="65" y="2912"/>
                  <a:pt x="46" y="2860"/>
                  <a:pt x="76" y="2813"/>
                </a:cubicBezTo>
                <a:cubicBezTo>
                  <a:pt x="82" y="2802"/>
                  <a:pt x="90" y="2792"/>
                  <a:pt x="99" y="2782"/>
                </a:cubicBezTo>
                <a:cubicBezTo>
                  <a:pt x="161" y="2730"/>
                  <a:pt x="232" y="2691"/>
                  <a:pt x="307" y="2661"/>
                </a:cubicBezTo>
                <a:cubicBezTo>
                  <a:pt x="397" y="2626"/>
                  <a:pt x="492" y="2608"/>
                  <a:pt x="587" y="2590"/>
                </a:cubicBezTo>
                <a:cubicBezTo>
                  <a:pt x="619" y="2584"/>
                  <a:pt x="650" y="2579"/>
                  <a:pt x="681" y="2574"/>
                </a:cubicBezTo>
                <a:cubicBezTo>
                  <a:pt x="633" y="2594"/>
                  <a:pt x="586" y="2616"/>
                  <a:pt x="540" y="2639"/>
                </a:cubicBezTo>
                <a:cubicBezTo>
                  <a:pt x="452" y="2682"/>
                  <a:pt x="363" y="2738"/>
                  <a:pt x="305" y="2818"/>
                </a:cubicBezTo>
                <a:cubicBezTo>
                  <a:pt x="246" y="2901"/>
                  <a:pt x="213" y="2999"/>
                  <a:pt x="186" y="3096"/>
                </a:cubicBezTo>
                <a:moveTo>
                  <a:pt x="750" y="2353"/>
                </a:moveTo>
                <a:cubicBezTo>
                  <a:pt x="959" y="2256"/>
                  <a:pt x="1174" y="2172"/>
                  <a:pt x="1391" y="2096"/>
                </a:cubicBezTo>
                <a:cubicBezTo>
                  <a:pt x="1574" y="2061"/>
                  <a:pt x="1760" y="2040"/>
                  <a:pt x="1947" y="2041"/>
                </a:cubicBezTo>
                <a:cubicBezTo>
                  <a:pt x="2031" y="2041"/>
                  <a:pt x="2114" y="2046"/>
                  <a:pt x="2198" y="2051"/>
                </a:cubicBezTo>
                <a:cubicBezTo>
                  <a:pt x="2051" y="2081"/>
                  <a:pt x="1905" y="2118"/>
                  <a:pt x="1761" y="2162"/>
                </a:cubicBezTo>
                <a:cubicBezTo>
                  <a:pt x="1667" y="2191"/>
                  <a:pt x="1574" y="2222"/>
                  <a:pt x="1482" y="2256"/>
                </a:cubicBezTo>
                <a:cubicBezTo>
                  <a:pt x="1430" y="2275"/>
                  <a:pt x="1378" y="2295"/>
                  <a:pt x="1326" y="2318"/>
                </a:cubicBezTo>
                <a:cubicBezTo>
                  <a:pt x="1199" y="2361"/>
                  <a:pt x="1074" y="2409"/>
                  <a:pt x="949" y="2460"/>
                </a:cubicBezTo>
                <a:cubicBezTo>
                  <a:pt x="843" y="2491"/>
                  <a:pt x="735" y="2519"/>
                  <a:pt x="626" y="2543"/>
                </a:cubicBezTo>
                <a:cubicBezTo>
                  <a:pt x="478" y="2575"/>
                  <a:pt x="321" y="2616"/>
                  <a:pt x="190" y="2697"/>
                </a:cubicBezTo>
                <a:cubicBezTo>
                  <a:pt x="356" y="2553"/>
                  <a:pt x="551" y="2445"/>
                  <a:pt x="750" y="2353"/>
                </a:cubicBezTo>
                <a:moveTo>
                  <a:pt x="2096" y="1895"/>
                </a:moveTo>
                <a:cubicBezTo>
                  <a:pt x="2330" y="1844"/>
                  <a:pt x="2567" y="1812"/>
                  <a:pt x="2806" y="1792"/>
                </a:cubicBezTo>
                <a:cubicBezTo>
                  <a:pt x="2834" y="1790"/>
                  <a:pt x="2862" y="1789"/>
                  <a:pt x="2890" y="1787"/>
                </a:cubicBezTo>
                <a:cubicBezTo>
                  <a:pt x="2896" y="1795"/>
                  <a:pt x="2906" y="1801"/>
                  <a:pt x="2916" y="1801"/>
                </a:cubicBezTo>
                <a:cubicBezTo>
                  <a:pt x="2901" y="1843"/>
                  <a:pt x="2889" y="1886"/>
                  <a:pt x="2881" y="1930"/>
                </a:cubicBezTo>
                <a:cubicBezTo>
                  <a:pt x="2757" y="1952"/>
                  <a:pt x="2633" y="1974"/>
                  <a:pt x="2509" y="1997"/>
                </a:cubicBezTo>
                <a:cubicBezTo>
                  <a:pt x="2445" y="2004"/>
                  <a:pt x="2381" y="2008"/>
                  <a:pt x="2316" y="2006"/>
                </a:cubicBezTo>
                <a:cubicBezTo>
                  <a:pt x="2202" y="2003"/>
                  <a:pt x="2088" y="1993"/>
                  <a:pt x="1974" y="1995"/>
                </a:cubicBezTo>
                <a:cubicBezTo>
                  <a:pt x="1861" y="1996"/>
                  <a:pt x="1747" y="2006"/>
                  <a:pt x="1634" y="2021"/>
                </a:cubicBezTo>
                <a:cubicBezTo>
                  <a:pt x="1626" y="2022"/>
                  <a:pt x="1618" y="2023"/>
                  <a:pt x="1611" y="2024"/>
                </a:cubicBezTo>
                <a:cubicBezTo>
                  <a:pt x="1770" y="1974"/>
                  <a:pt x="1932" y="1931"/>
                  <a:pt x="2096" y="1895"/>
                </a:cubicBezTo>
                <a:moveTo>
                  <a:pt x="2624" y="2382"/>
                </a:moveTo>
                <a:cubicBezTo>
                  <a:pt x="2633" y="2349"/>
                  <a:pt x="2653" y="2321"/>
                  <a:pt x="2678" y="2297"/>
                </a:cubicBezTo>
                <a:cubicBezTo>
                  <a:pt x="2683" y="2291"/>
                  <a:pt x="2682" y="2281"/>
                  <a:pt x="2676" y="2276"/>
                </a:cubicBezTo>
                <a:cubicBezTo>
                  <a:pt x="2684" y="2267"/>
                  <a:pt x="2692" y="2258"/>
                  <a:pt x="2700" y="2249"/>
                </a:cubicBezTo>
                <a:cubicBezTo>
                  <a:pt x="2739" y="2206"/>
                  <a:pt x="2783" y="2167"/>
                  <a:pt x="2831" y="2133"/>
                </a:cubicBezTo>
                <a:cubicBezTo>
                  <a:pt x="2857" y="2123"/>
                  <a:pt x="2884" y="2114"/>
                  <a:pt x="2910" y="2104"/>
                </a:cubicBezTo>
                <a:cubicBezTo>
                  <a:pt x="2909" y="2114"/>
                  <a:pt x="2907" y="2124"/>
                  <a:pt x="2906" y="2133"/>
                </a:cubicBezTo>
                <a:cubicBezTo>
                  <a:pt x="2905" y="2151"/>
                  <a:pt x="2922" y="2156"/>
                  <a:pt x="2935" y="2150"/>
                </a:cubicBezTo>
                <a:cubicBezTo>
                  <a:pt x="2931" y="2173"/>
                  <a:pt x="2927" y="2195"/>
                  <a:pt x="2924" y="2218"/>
                </a:cubicBezTo>
                <a:cubicBezTo>
                  <a:pt x="2923" y="2230"/>
                  <a:pt x="2934" y="2238"/>
                  <a:pt x="2945" y="2239"/>
                </a:cubicBezTo>
                <a:cubicBezTo>
                  <a:pt x="2880" y="2278"/>
                  <a:pt x="2815" y="2319"/>
                  <a:pt x="2752" y="2360"/>
                </a:cubicBezTo>
                <a:cubicBezTo>
                  <a:pt x="2706" y="2390"/>
                  <a:pt x="2660" y="2420"/>
                  <a:pt x="2614" y="2451"/>
                </a:cubicBezTo>
                <a:cubicBezTo>
                  <a:pt x="2616" y="2428"/>
                  <a:pt x="2618" y="2405"/>
                  <a:pt x="2624" y="2382"/>
                </a:cubicBezTo>
                <a:moveTo>
                  <a:pt x="2533" y="2505"/>
                </a:moveTo>
                <a:cubicBezTo>
                  <a:pt x="2533" y="2506"/>
                  <a:pt x="2533" y="2507"/>
                  <a:pt x="2533" y="2507"/>
                </a:cubicBezTo>
                <a:cubicBezTo>
                  <a:pt x="2533" y="2508"/>
                  <a:pt x="2532" y="2508"/>
                  <a:pt x="2532" y="2509"/>
                </a:cubicBezTo>
                <a:cubicBezTo>
                  <a:pt x="2532" y="2507"/>
                  <a:pt x="2533" y="2506"/>
                  <a:pt x="2533" y="2505"/>
                </a:cubicBezTo>
                <a:moveTo>
                  <a:pt x="2503" y="2529"/>
                </a:moveTo>
                <a:cubicBezTo>
                  <a:pt x="2326" y="2654"/>
                  <a:pt x="2155" y="2787"/>
                  <a:pt x="1987" y="2924"/>
                </a:cubicBezTo>
                <a:cubicBezTo>
                  <a:pt x="2016" y="2869"/>
                  <a:pt x="2042" y="2812"/>
                  <a:pt x="2070" y="2756"/>
                </a:cubicBezTo>
                <a:cubicBezTo>
                  <a:pt x="2117" y="2667"/>
                  <a:pt x="2162" y="2575"/>
                  <a:pt x="2228" y="2498"/>
                </a:cubicBezTo>
                <a:cubicBezTo>
                  <a:pt x="2297" y="2417"/>
                  <a:pt x="2385" y="2354"/>
                  <a:pt x="2476" y="2298"/>
                </a:cubicBezTo>
                <a:cubicBezTo>
                  <a:pt x="2544" y="2257"/>
                  <a:pt x="2616" y="2222"/>
                  <a:pt x="2690" y="2190"/>
                </a:cubicBezTo>
                <a:cubicBezTo>
                  <a:pt x="2678" y="2202"/>
                  <a:pt x="2666" y="2215"/>
                  <a:pt x="2655" y="2228"/>
                </a:cubicBezTo>
                <a:cubicBezTo>
                  <a:pt x="2581" y="2317"/>
                  <a:pt x="2532" y="2418"/>
                  <a:pt x="2503" y="2529"/>
                </a:cubicBezTo>
                <a:moveTo>
                  <a:pt x="3156" y="2168"/>
                </a:moveTo>
                <a:cubicBezTo>
                  <a:pt x="3275" y="2099"/>
                  <a:pt x="3397" y="2035"/>
                  <a:pt x="3521" y="1974"/>
                </a:cubicBezTo>
                <a:cubicBezTo>
                  <a:pt x="3568" y="1963"/>
                  <a:pt x="3615" y="1952"/>
                  <a:pt x="3662" y="1943"/>
                </a:cubicBezTo>
                <a:cubicBezTo>
                  <a:pt x="3703" y="1934"/>
                  <a:pt x="3751" y="1924"/>
                  <a:pt x="3791" y="1940"/>
                </a:cubicBezTo>
                <a:cubicBezTo>
                  <a:pt x="3803" y="1945"/>
                  <a:pt x="3813" y="1952"/>
                  <a:pt x="3818" y="1963"/>
                </a:cubicBezTo>
                <a:cubicBezTo>
                  <a:pt x="3686" y="2039"/>
                  <a:pt x="3559" y="2123"/>
                  <a:pt x="3436" y="2213"/>
                </a:cubicBezTo>
                <a:cubicBezTo>
                  <a:pt x="3413" y="2229"/>
                  <a:pt x="3391" y="2247"/>
                  <a:pt x="3368" y="2265"/>
                </a:cubicBezTo>
                <a:cubicBezTo>
                  <a:pt x="3353" y="2273"/>
                  <a:pt x="3338" y="2282"/>
                  <a:pt x="3323" y="2290"/>
                </a:cubicBezTo>
                <a:cubicBezTo>
                  <a:pt x="3307" y="2295"/>
                  <a:pt x="3291" y="2301"/>
                  <a:pt x="3275" y="2305"/>
                </a:cubicBezTo>
                <a:cubicBezTo>
                  <a:pt x="3235" y="2317"/>
                  <a:pt x="3195" y="2328"/>
                  <a:pt x="3155" y="2339"/>
                </a:cubicBezTo>
                <a:cubicBezTo>
                  <a:pt x="3076" y="2360"/>
                  <a:pt x="2996" y="2377"/>
                  <a:pt x="2916" y="2394"/>
                </a:cubicBezTo>
                <a:cubicBezTo>
                  <a:pt x="2853" y="2406"/>
                  <a:pt x="2790" y="2418"/>
                  <a:pt x="2730" y="2439"/>
                </a:cubicBezTo>
                <a:cubicBezTo>
                  <a:pt x="2869" y="2344"/>
                  <a:pt x="3011" y="2253"/>
                  <a:pt x="3156" y="2168"/>
                </a:cubicBezTo>
                <a:moveTo>
                  <a:pt x="6151" y="479"/>
                </a:moveTo>
                <a:cubicBezTo>
                  <a:pt x="6068" y="481"/>
                  <a:pt x="5985" y="495"/>
                  <a:pt x="5904" y="505"/>
                </a:cubicBezTo>
                <a:cubicBezTo>
                  <a:pt x="5823" y="516"/>
                  <a:pt x="5742" y="526"/>
                  <a:pt x="5661" y="538"/>
                </a:cubicBezTo>
                <a:cubicBezTo>
                  <a:pt x="5580" y="551"/>
                  <a:pt x="5498" y="564"/>
                  <a:pt x="5417" y="581"/>
                </a:cubicBezTo>
                <a:cubicBezTo>
                  <a:pt x="5338" y="598"/>
                  <a:pt x="5268" y="628"/>
                  <a:pt x="5201" y="673"/>
                </a:cubicBezTo>
                <a:cubicBezTo>
                  <a:pt x="5132" y="719"/>
                  <a:pt x="5063" y="766"/>
                  <a:pt x="4998" y="818"/>
                </a:cubicBezTo>
                <a:cubicBezTo>
                  <a:pt x="4916" y="753"/>
                  <a:pt x="4812" y="732"/>
                  <a:pt x="4708" y="747"/>
                </a:cubicBezTo>
                <a:cubicBezTo>
                  <a:pt x="4695" y="748"/>
                  <a:pt x="4683" y="751"/>
                  <a:pt x="4671" y="754"/>
                </a:cubicBezTo>
                <a:cubicBezTo>
                  <a:pt x="4783" y="589"/>
                  <a:pt x="4897" y="425"/>
                  <a:pt x="5043" y="288"/>
                </a:cubicBezTo>
                <a:cubicBezTo>
                  <a:pt x="5064" y="267"/>
                  <a:pt x="5086" y="248"/>
                  <a:pt x="5109" y="229"/>
                </a:cubicBezTo>
                <a:cubicBezTo>
                  <a:pt x="5137" y="207"/>
                  <a:pt x="5165" y="195"/>
                  <a:pt x="5196" y="179"/>
                </a:cubicBezTo>
                <a:cubicBezTo>
                  <a:pt x="5251" y="153"/>
                  <a:pt x="5312" y="138"/>
                  <a:pt x="5370" y="122"/>
                </a:cubicBezTo>
                <a:cubicBezTo>
                  <a:pt x="5373" y="127"/>
                  <a:pt x="5376" y="132"/>
                  <a:pt x="5382" y="136"/>
                </a:cubicBezTo>
                <a:cubicBezTo>
                  <a:pt x="5477" y="203"/>
                  <a:pt x="5610" y="207"/>
                  <a:pt x="5711" y="148"/>
                </a:cubicBezTo>
                <a:cubicBezTo>
                  <a:pt x="5756" y="122"/>
                  <a:pt x="5802" y="52"/>
                  <a:pt x="5743" y="13"/>
                </a:cubicBezTo>
                <a:cubicBezTo>
                  <a:pt x="5720" y="-2"/>
                  <a:pt x="5692" y="-2"/>
                  <a:pt x="5666" y="1"/>
                </a:cubicBezTo>
                <a:cubicBezTo>
                  <a:pt x="5628" y="6"/>
                  <a:pt x="5591" y="13"/>
                  <a:pt x="5554" y="20"/>
                </a:cubicBezTo>
                <a:cubicBezTo>
                  <a:pt x="5478" y="35"/>
                  <a:pt x="5403" y="53"/>
                  <a:pt x="5328" y="74"/>
                </a:cubicBezTo>
                <a:cubicBezTo>
                  <a:pt x="5292" y="84"/>
                  <a:pt x="5257" y="95"/>
                  <a:pt x="5222" y="108"/>
                </a:cubicBezTo>
                <a:cubicBezTo>
                  <a:pt x="5189" y="121"/>
                  <a:pt x="5156" y="134"/>
                  <a:pt x="5130" y="158"/>
                </a:cubicBezTo>
                <a:cubicBezTo>
                  <a:pt x="5105" y="182"/>
                  <a:pt x="5075" y="202"/>
                  <a:pt x="5049" y="225"/>
                </a:cubicBezTo>
                <a:cubicBezTo>
                  <a:pt x="5023" y="249"/>
                  <a:pt x="4999" y="273"/>
                  <a:pt x="4975" y="298"/>
                </a:cubicBezTo>
                <a:cubicBezTo>
                  <a:pt x="4928" y="347"/>
                  <a:pt x="4883" y="399"/>
                  <a:pt x="4842" y="453"/>
                </a:cubicBezTo>
                <a:cubicBezTo>
                  <a:pt x="4765" y="553"/>
                  <a:pt x="4696" y="658"/>
                  <a:pt x="4631" y="765"/>
                </a:cubicBezTo>
                <a:lnTo>
                  <a:pt x="4630" y="765"/>
                </a:lnTo>
                <a:cubicBezTo>
                  <a:pt x="4606" y="767"/>
                  <a:pt x="4583" y="771"/>
                  <a:pt x="4561" y="777"/>
                </a:cubicBezTo>
                <a:cubicBezTo>
                  <a:pt x="4509" y="783"/>
                  <a:pt x="4461" y="806"/>
                  <a:pt x="4422" y="844"/>
                </a:cubicBezTo>
                <a:cubicBezTo>
                  <a:pt x="4364" y="901"/>
                  <a:pt x="4336" y="985"/>
                  <a:pt x="4311" y="1060"/>
                </a:cubicBezTo>
                <a:cubicBezTo>
                  <a:pt x="4291" y="1121"/>
                  <a:pt x="4277" y="1184"/>
                  <a:pt x="4276" y="1248"/>
                </a:cubicBezTo>
                <a:cubicBezTo>
                  <a:pt x="4241" y="1233"/>
                  <a:pt x="4204" y="1222"/>
                  <a:pt x="4169" y="1210"/>
                </a:cubicBezTo>
                <a:cubicBezTo>
                  <a:pt x="4111" y="1191"/>
                  <a:pt x="4050" y="1175"/>
                  <a:pt x="3989" y="1164"/>
                </a:cubicBezTo>
                <a:cubicBezTo>
                  <a:pt x="3869" y="1142"/>
                  <a:pt x="3744" y="1141"/>
                  <a:pt x="3626" y="1179"/>
                </a:cubicBezTo>
                <a:cubicBezTo>
                  <a:pt x="3616" y="1182"/>
                  <a:pt x="3610" y="1189"/>
                  <a:pt x="3607" y="1198"/>
                </a:cubicBezTo>
                <a:cubicBezTo>
                  <a:pt x="3593" y="1206"/>
                  <a:pt x="3579" y="1214"/>
                  <a:pt x="3566" y="1223"/>
                </a:cubicBezTo>
                <a:cubicBezTo>
                  <a:pt x="3483" y="1230"/>
                  <a:pt x="3403" y="1260"/>
                  <a:pt x="3328" y="1296"/>
                </a:cubicBezTo>
                <a:cubicBezTo>
                  <a:pt x="3272" y="1324"/>
                  <a:pt x="3219" y="1358"/>
                  <a:pt x="3170" y="1397"/>
                </a:cubicBezTo>
                <a:cubicBezTo>
                  <a:pt x="3162" y="1395"/>
                  <a:pt x="3154" y="1396"/>
                  <a:pt x="3147" y="1400"/>
                </a:cubicBezTo>
                <a:cubicBezTo>
                  <a:pt x="3016" y="1478"/>
                  <a:pt x="2948" y="1618"/>
                  <a:pt x="2888" y="1751"/>
                </a:cubicBezTo>
                <a:cubicBezTo>
                  <a:pt x="2428" y="1760"/>
                  <a:pt x="1969" y="1853"/>
                  <a:pt x="1532" y="1990"/>
                </a:cubicBezTo>
                <a:cubicBezTo>
                  <a:pt x="1298" y="2063"/>
                  <a:pt x="1068" y="2150"/>
                  <a:pt x="843" y="2247"/>
                </a:cubicBezTo>
                <a:cubicBezTo>
                  <a:pt x="632" y="2338"/>
                  <a:pt x="424" y="2441"/>
                  <a:pt x="240" y="2580"/>
                </a:cubicBezTo>
                <a:cubicBezTo>
                  <a:pt x="195" y="2613"/>
                  <a:pt x="152" y="2649"/>
                  <a:pt x="111" y="2687"/>
                </a:cubicBezTo>
                <a:cubicBezTo>
                  <a:pt x="73" y="2722"/>
                  <a:pt x="32" y="2759"/>
                  <a:pt x="11" y="2807"/>
                </a:cubicBezTo>
                <a:cubicBezTo>
                  <a:pt x="-28" y="2905"/>
                  <a:pt x="43" y="3021"/>
                  <a:pt x="101" y="3097"/>
                </a:cubicBezTo>
                <a:cubicBezTo>
                  <a:pt x="231" y="3268"/>
                  <a:pt x="438" y="3359"/>
                  <a:pt x="645" y="3400"/>
                </a:cubicBezTo>
                <a:cubicBezTo>
                  <a:pt x="756" y="3421"/>
                  <a:pt x="871" y="3432"/>
                  <a:pt x="984" y="3436"/>
                </a:cubicBezTo>
                <a:cubicBezTo>
                  <a:pt x="1107" y="3441"/>
                  <a:pt x="1226" y="3420"/>
                  <a:pt x="1341" y="3376"/>
                </a:cubicBezTo>
                <a:cubicBezTo>
                  <a:pt x="1419" y="3347"/>
                  <a:pt x="1495" y="3312"/>
                  <a:pt x="1570" y="3275"/>
                </a:cubicBezTo>
                <a:cubicBezTo>
                  <a:pt x="1519" y="3319"/>
                  <a:pt x="1467" y="3364"/>
                  <a:pt x="1417" y="3408"/>
                </a:cubicBezTo>
                <a:cubicBezTo>
                  <a:pt x="1285" y="3525"/>
                  <a:pt x="1149" y="3639"/>
                  <a:pt x="1026" y="3765"/>
                </a:cubicBezTo>
                <a:cubicBezTo>
                  <a:pt x="914" y="3879"/>
                  <a:pt x="814" y="4010"/>
                  <a:pt x="765" y="4164"/>
                </a:cubicBezTo>
                <a:cubicBezTo>
                  <a:pt x="740" y="4247"/>
                  <a:pt x="732" y="4334"/>
                  <a:pt x="785" y="4408"/>
                </a:cubicBezTo>
                <a:cubicBezTo>
                  <a:pt x="835" y="4478"/>
                  <a:pt x="912" y="4519"/>
                  <a:pt x="990" y="4549"/>
                </a:cubicBezTo>
                <a:cubicBezTo>
                  <a:pt x="1149" y="4610"/>
                  <a:pt x="1324" y="4614"/>
                  <a:pt x="1492" y="4596"/>
                </a:cubicBezTo>
                <a:cubicBezTo>
                  <a:pt x="1659" y="4577"/>
                  <a:pt x="1841" y="4545"/>
                  <a:pt x="1985" y="4452"/>
                </a:cubicBezTo>
                <a:cubicBezTo>
                  <a:pt x="2014" y="4433"/>
                  <a:pt x="2041" y="4411"/>
                  <a:pt x="2066" y="4388"/>
                </a:cubicBezTo>
                <a:lnTo>
                  <a:pt x="2071" y="4387"/>
                </a:lnTo>
                <a:cubicBezTo>
                  <a:pt x="2077" y="4390"/>
                  <a:pt x="2084" y="4393"/>
                  <a:pt x="2093" y="4394"/>
                </a:cubicBezTo>
                <a:cubicBezTo>
                  <a:pt x="2111" y="4395"/>
                  <a:pt x="2130" y="4391"/>
                  <a:pt x="2149" y="4386"/>
                </a:cubicBezTo>
                <a:cubicBezTo>
                  <a:pt x="2143" y="4421"/>
                  <a:pt x="2144" y="4459"/>
                  <a:pt x="2145" y="4494"/>
                </a:cubicBezTo>
                <a:cubicBezTo>
                  <a:pt x="2147" y="4546"/>
                  <a:pt x="2152" y="4599"/>
                  <a:pt x="2161" y="4651"/>
                </a:cubicBezTo>
                <a:cubicBezTo>
                  <a:pt x="2180" y="4756"/>
                  <a:pt x="2215" y="4858"/>
                  <a:pt x="2264" y="4952"/>
                </a:cubicBezTo>
                <a:cubicBezTo>
                  <a:pt x="2272" y="4968"/>
                  <a:pt x="2289" y="4969"/>
                  <a:pt x="2302" y="4962"/>
                </a:cubicBezTo>
                <a:cubicBezTo>
                  <a:pt x="2338" y="5075"/>
                  <a:pt x="2385" y="5185"/>
                  <a:pt x="2441" y="5289"/>
                </a:cubicBezTo>
                <a:cubicBezTo>
                  <a:pt x="2517" y="5433"/>
                  <a:pt x="2614" y="5567"/>
                  <a:pt x="2729" y="5683"/>
                </a:cubicBezTo>
                <a:cubicBezTo>
                  <a:pt x="2793" y="5747"/>
                  <a:pt x="2864" y="5809"/>
                  <a:pt x="2943" y="5855"/>
                </a:cubicBezTo>
                <a:cubicBezTo>
                  <a:pt x="2944" y="5856"/>
                  <a:pt x="2945" y="5856"/>
                  <a:pt x="2946" y="5856"/>
                </a:cubicBezTo>
                <a:cubicBezTo>
                  <a:pt x="2948" y="5858"/>
                  <a:pt x="2949" y="5860"/>
                  <a:pt x="2951" y="5861"/>
                </a:cubicBezTo>
                <a:cubicBezTo>
                  <a:pt x="2965" y="5874"/>
                  <a:pt x="2981" y="5885"/>
                  <a:pt x="2996" y="5896"/>
                </a:cubicBezTo>
                <a:cubicBezTo>
                  <a:pt x="3058" y="5964"/>
                  <a:pt x="3129" y="6023"/>
                  <a:pt x="3213" y="6059"/>
                </a:cubicBezTo>
                <a:cubicBezTo>
                  <a:pt x="3266" y="6100"/>
                  <a:pt x="3324" y="6134"/>
                  <a:pt x="3386" y="6159"/>
                </a:cubicBezTo>
                <a:cubicBezTo>
                  <a:pt x="3401" y="6165"/>
                  <a:pt x="3416" y="6153"/>
                  <a:pt x="3419" y="6139"/>
                </a:cubicBezTo>
                <a:cubicBezTo>
                  <a:pt x="3437" y="6146"/>
                  <a:pt x="3454" y="6152"/>
                  <a:pt x="3473" y="6158"/>
                </a:cubicBezTo>
                <a:cubicBezTo>
                  <a:pt x="3488" y="6162"/>
                  <a:pt x="3501" y="6153"/>
                  <a:pt x="3507" y="6140"/>
                </a:cubicBezTo>
                <a:cubicBezTo>
                  <a:pt x="3524" y="6152"/>
                  <a:pt x="3542" y="6163"/>
                  <a:pt x="3560" y="6174"/>
                </a:cubicBezTo>
                <a:cubicBezTo>
                  <a:pt x="3653" y="6230"/>
                  <a:pt x="3749" y="6281"/>
                  <a:pt x="3848" y="6327"/>
                </a:cubicBezTo>
                <a:cubicBezTo>
                  <a:pt x="3947" y="6373"/>
                  <a:pt x="4048" y="6415"/>
                  <a:pt x="4151" y="6452"/>
                </a:cubicBezTo>
                <a:cubicBezTo>
                  <a:pt x="4259" y="6490"/>
                  <a:pt x="4369" y="6527"/>
                  <a:pt x="4482" y="6547"/>
                </a:cubicBezTo>
                <a:cubicBezTo>
                  <a:pt x="4578" y="6565"/>
                  <a:pt x="4677" y="6570"/>
                  <a:pt x="4776" y="6568"/>
                </a:cubicBezTo>
                <a:cubicBezTo>
                  <a:pt x="4791" y="6570"/>
                  <a:pt x="4807" y="6572"/>
                  <a:pt x="4823" y="6573"/>
                </a:cubicBezTo>
                <a:cubicBezTo>
                  <a:pt x="4856" y="6575"/>
                  <a:pt x="4883" y="6567"/>
                  <a:pt x="4915" y="6557"/>
                </a:cubicBezTo>
                <a:cubicBezTo>
                  <a:pt x="4940" y="6548"/>
                  <a:pt x="4948" y="6505"/>
                  <a:pt x="4916" y="6498"/>
                </a:cubicBezTo>
                <a:cubicBezTo>
                  <a:pt x="4910" y="6497"/>
                  <a:pt x="4903" y="6496"/>
                  <a:pt x="4897" y="6494"/>
                </a:cubicBezTo>
                <a:cubicBezTo>
                  <a:pt x="4893" y="6492"/>
                  <a:pt x="4888" y="6491"/>
                  <a:pt x="4884" y="6491"/>
                </a:cubicBezTo>
                <a:lnTo>
                  <a:pt x="4883" y="6491"/>
                </a:lnTo>
                <a:cubicBezTo>
                  <a:pt x="4846" y="6483"/>
                  <a:pt x="4809" y="6475"/>
                  <a:pt x="4772" y="6468"/>
                </a:cubicBezTo>
                <a:cubicBezTo>
                  <a:pt x="4726" y="6458"/>
                  <a:pt x="4679" y="6451"/>
                  <a:pt x="4634" y="6435"/>
                </a:cubicBezTo>
                <a:cubicBezTo>
                  <a:pt x="4598" y="6423"/>
                  <a:pt x="4566" y="6401"/>
                  <a:pt x="4543" y="6369"/>
                </a:cubicBezTo>
                <a:cubicBezTo>
                  <a:pt x="4540" y="6366"/>
                  <a:pt x="4538" y="6362"/>
                  <a:pt x="4536" y="6358"/>
                </a:cubicBezTo>
                <a:cubicBezTo>
                  <a:pt x="4534" y="6354"/>
                  <a:pt x="4532" y="6350"/>
                  <a:pt x="4530" y="6346"/>
                </a:cubicBezTo>
                <a:cubicBezTo>
                  <a:pt x="4524" y="6336"/>
                  <a:pt x="4520" y="6326"/>
                  <a:pt x="4515" y="6315"/>
                </a:cubicBezTo>
                <a:cubicBezTo>
                  <a:pt x="4508" y="6298"/>
                  <a:pt x="4503" y="6281"/>
                  <a:pt x="4497" y="6264"/>
                </a:cubicBezTo>
                <a:cubicBezTo>
                  <a:pt x="4496" y="6259"/>
                  <a:pt x="4492" y="6255"/>
                  <a:pt x="4487" y="6253"/>
                </a:cubicBezTo>
                <a:cubicBezTo>
                  <a:pt x="4480" y="6238"/>
                  <a:pt x="4474" y="6223"/>
                  <a:pt x="4468" y="6207"/>
                </a:cubicBezTo>
                <a:cubicBezTo>
                  <a:pt x="4394" y="6010"/>
                  <a:pt x="4363" y="5800"/>
                  <a:pt x="4353" y="5591"/>
                </a:cubicBezTo>
                <a:cubicBezTo>
                  <a:pt x="4350" y="5522"/>
                  <a:pt x="4350" y="5453"/>
                  <a:pt x="4350" y="5384"/>
                </a:cubicBezTo>
                <a:cubicBezTo>
                  <a:pt x="4356" y="5379"/>
                  <a:pt x="4360" y="5372"/>
                  <a:pt x="4359" y="5362"/>
                </a:cubicBezTo>
                <a:cubicBezTo>
                  <a:pt x="4359" y="5349"/>
                  <a:pt x="4357" y="5336"/>
                  <a:pt x="4356" y="5323"/>
                </a:cubicBezTo>
                <a:cubicBezTo>
                  <a:pt x="4370" y="5327"/>
                  <a:pt x="4386" y="5322"/>
                  <a:pt x="4390" y="5304"/>
                </a:cubicBezTo>
                <a:cubicBezTo>
                  <a:pt x="4415" y="5186"/>
                  <a:pt x="4405" y="5058"/>
                  <a:pt x="4385" y="4939"/>
                </a:cubicBezTo>
                <a:cubicBezTo>
                  <a:pt x="4379" y="4902"/>
                  <a:pt x="4371" y="4864"/>
                  <a:pt x="4361" y="4827"/>
                </a:cubicBezTo>
                <a:cubicBezTo>
                  <a:pt x="4362" y="4807"/>
                  <a:pt x="4360" y="4785"/>
                  <a:pt x="4359" y="4768"/>
                </a:cubicBezTo>
                <a:cubicBezTo>
                  <a:pt x="4358" y="4732"/>
                  <a:pt x="4356" y="4696"/>
                  <a:pt x="4351" y="4660"/>
                </a:cubicBezTo>
                <a:cubicBezTo>
                  <a:pt x="4343" y="4591"/>
                  <a:pt x="4329" y="4523"/>
                  <a:pt x="4308" y="4456"/>
                </a:cubicBezTo>
                <a:cubicBezTo>
                  <a:pt x="4267" y="4323"/>
                  <a:pt x="4203" y="4198"/>
                  <a:pt x="4116" y="4089"/>
                </a:cubicBezTo>
                <a:cubicBezTo>
                  <a:pt x="4097" y="4066"/>
                  <a:pt x="4078" y="4045"/>
                  <a:pt x="4057" y="4025"/>
                </a:cubicBezTo>
                <a:cubicBezTo>
                  <a:pt x="4057" y="4022"/>
                  <a:pt x="4057" y="4020"/>
                  <a:pt x="4056" y="4018"/>
                </a:cubicBezTo>
                <a:lnTo>
                  <a:pt x="4053" y="4013"/>
                </a:lnTo>
                <a:cubicBezTo>
                  <a:pt x="4058" y="4017"/>
                  <a:pt x="4065" y="4016"/>
                  <a:pt x="4069" y="4011"/>
                </a:cubicBezTo>
                <a:cubicBezTo>
                  <a:pt x="4084" y="3985"/>
                  <a:pt x="4070" y="3949"/>
                  <a:pt x="4056" y="3925"/>
                </a:cubicBezTo>
                <a:lnTo>
                  <a:pt x="4053" y="3919"/>
                </a:lnTo>
                <a:lnTo>
                  <a:pt x="4055" y="3911"/>
                </a:lnTo>
                <a:cubicBezTo>
                  <a:pt x="4058" y="3835"/>
                  <a:pt x="3994" y="3781"/>
                  <a:pt x="3946" y="3731"/>
                </a:cubicBezTo>
                <a:cubicBezTo>
                  <a:pt x="3921" y="3705"/>
                  <a:pt x="3895" y="3679"/>
                  <a:pt x="3870" y="3654"/>
                </a:cubicBezTo>
                <a:cubicBezTo>
                  <a:pt x="3844" y="3629"/>
                  <a:pt x="3818" y="3602"/>
                  <a:pt x="3790" y="3579"/>
                </a:cubicBezTo>
                <a:cubicBezTo>
                  <a:pt x="3798" y="3573"/>
                  <a:pt x="3806" y="3567"/>
                  <a:pt x="3812" y="3559"/>
                </a:cubicBezTo>
                <a:cubicBezTo>
                  <a:pt x="3843" y="3526"/>
                  <a:pt x="3868" y="3488"/>
                  <a:pt x="3887" y="3447"/>
                </a:cubicBezTo>
                <a:cubicBezTo>
                  <a:pt x="3925" y="3364"/>
                  <a:pt x="3940" y="3272"/>
                  <a:pt x="3935" y="3182"/>
                </a:cubicBezTo>
                <a:cubicBezTo>
                  <a:pt x="3932" y="3131"/>
                  <a:pt x="3923" y="3081"/>
                  <a:pt x="3904" y="3033"/>
                </a:cubicBezTo>
                <a:cubicBezTo>
                  <a:pt x="3894" y="3006"/>
                  <a:pt x="3880" y="2978"/>
                  <a:pt x="3863" y="2954"/>
                </a:cubicBezTo>
                <a:cubicBezTo>
                  <a:pt x="3874" y="2941"/>
                  <a:pt x="3886" y="2928"/>
                  <a:pt x="3897" y="2915"/>
                </a:cubicBezTo>
                <a:cubicBezTo>
                  <a:pt x="3893" y="2928"/>
                  <a:pt x="3888" y="2942"/>
                  <a:pt x="3884" y="2955"/>
                </a:cubicBezTo>
                <a:cubicBezTo>
                  <a:pt x="3879" y="2973"/>
                  <a:pt x="3904" y="2991"/>
                  <a:pt x="3917" y="2975"/>
                </a:cubicBezTo>
                <a:cubicBezTo>
                  <a:pt x="3936" y="2954"/>
                  <a:pt x="3955" y="2933"/>
                  <a:pt x="3973" y="2911"/>
                </a:cubicBezTo>
                <a:cubicBezTo>
                  <a:pt x="3968" y="2925"/>
                  <a:pt x="3962" y="2939"/>
                  <a:pt x="3956" y="2953"/>
                </a:cubicBezTo>
                <a:cubicBezTo>
                  <a:pt x="3949" y="2971"/>
                  <a:pt x="3976" y="2987"/>
                  <a:pt x="3988" y="2972"/>
                </a:cubicBezTo>
                <a:cubicBezTo>
                  <a:pt x="4004" y="2953"/>
                  <a:pt x="4020" y="2934"/>
                  <a:pt x="4037" y="2915"/>
                </a:cubicBezTo>
                <a:cubicBezTo>
                  <a:pt x="4031" y="2930"/>
                  <a:pt x="4026" y="2944"/>
                  <a:pt x="4021" y="2958"/>
                </a:cubicBezTo>
                <a:cubicBezTo>
                  <a:pt x="4014" y="2978"/>
                  <a:pt x="4043" y="2998"/>
                  <a:pt x="4058" y="2980"/>
                </a:cubicBezTo>
                <a:cubicBezTo>
                  <a:pt x="4061" y="2976"/>
                  <a:pt x="4064" y="2972"/>
                  <a:pt x="4068" y="2968"/>
                </a:cubicBezTo>
                <a:lnTo>
                  <a:pt x="4067" y="2971"/>
                </a:lnTo>
                <a:cubicBezTo>
                  <a:pt x="4060" y="2986"/>
                  <a:pt x="4074" y="3008"/>
                  <a:pt x="4092" y="2997"/>
                </a:cubicBezTo>
                <a:cubicBezTo>
                  <a:pt x="4124" y="2975"/>
                  <a:pt x="4154" y="2952"/>
                  <a:pt x="4184" y="2927"/>
                </a:cubicBezTo>
                <a:lnTo>
                  <a:pt x="4178" y="2936"/>
                </a:lnTo>
                <a:cubicBezTo>
                  <a:pt x="4160" y="2957"/>
                  <a:pt x="4182" y="2997"/>
                  <a:pt x="4209" y="2979"/>
                </a:cubicBezTo>
                <a:cubicBezTo>
                  <a:pt x="4237" y="2960"/>
                  <a:pt x="4262" y="2938"/>
                  <a:pt x="4285" y="2914"/>
                </a:cubicBezTo>
                <a:lnTo>
                  <a:pt x="4283" y="2921"/>
                </a:lnTo>
                <a:cubicBezTo>
                  <a:pt x="4276" y="2945"/>
                  <a:pt x="4306" y="2955"/>
                  <a:pt x="4320" y="2938"/>
                </a:cubicBezTo>
                <a:cubicBezTo>
                  <a:pt x="4340" y="2911"/>
                  <a:pt x="4359" y="2883"/>
                  <a:pt x="4375" y="2854"/>
                </a:cubicBezTo>
                <a:cubicBezTo>
                  <a:pt x="4378" y="2872"/>
                  <a:pt x="4403" y="2879"/>
                  <a:pt x="4415" y="2862"/>
                </a:cubicBezTo>
                <a:cubicBezTo>
                  <a:pt x="4441" y="2823"/>
                  <a:pt x="4463" y="2781"/>
                  <a:pt x="4481" y="2737"/>
                </a:cubicBezTo>
                <a:cubicBezTo>
                  <a:pt x="4481" y="2744"/>
                  <a:pt x="4481" y="2751"/>
                  <a:pt x="4481" y="2758"/>
                </a:cubicBezTo>
                <a:cubicBezTo>
                  <a:pt x="4482" y="2783"/>
                  <a:pt x="4513" y="2787"/>
                  <a:pt x="4523" y="2765"/>
                </a:cubicBezTo>
                <a:cubicBezTo>
                  <a:pt x="4529" y="2749"/>
                  <a:pt x="4535" y="2733"/>
                  <a:pt x="4541" y="2717"/>
                </a:cubicBezTo>
                <a:cubicBezTo>
                  <a:pt x="4544" y="2714"/>
                  <a:pt x="4547" y="2710"/>
                  <a:pt x="4549" y="2704"/>
                </a:cubicBezTo>
                <a:lnTo>
                  <a:pt x="4561" y="2667"/>
                </a:lnTo>
                <a:cubicBezTo>
                  <a:pt x="4560" y="2680"/>
                  <a:pt x="4560" y="2694"/>
                  <a:pt x="4560" y="2707"/>
                </a:cubicBezTo>
                <a:cubicBezTo>
                  <a:pt x="4559" y="2735"/>
                  <a:pt x="4597" y="2739"/>
                  <a:pt x="4606" y="2715"/>
                </a:cubicBezTo>
                <a:cubicBezTo>
                  <a:pt x="4609" y="2709"/>
                  <a:pt x="4611" y="2703"/>
                  <a:pt x="4613" y="2697"/>
                </a:cubicBezTo>
                <a:lnTo>
                  <a:pt x="4617" y="2701"/>
                </a:lnTo>
                <a:cubicBezTo>
                  <a:pt x="4672" y="2735"/>
                  <a:pt x="4728" y="2772"/>
                  <a:pt x="4789" y="2795"/>
                </a:cubicBezTo>
                <a:cubicBezTo>
                  <a:pt x="4814" y="2804"/>
                  <a:pt x="4840" y="2811"/>
                  <a:pt x="4866" y="2818"/>
                </a:cubicBezTo>
                <a:cubicBezTo>
                  <a:pt x="4872" y="2820"/>
                  <a:pt x="4877" y="2822"/>
                  <a:pt x="4883" y="2824"/>
                </a:cubicBezTo>
                <a:lnTo>
                  <a:pt x="4886" y="2828"/>
                </a:lnTo>
                <a:cubicBezTo>
                  <a:pt x="4891" y="2838"/>
                  <a:pt x="4899" y="2843"/>
                  <a:pt x="4908" y="2844"/>
                </a:cubicBezTo>
                <a:cubicBezTo>
                  <a:pt x="4911" y="2860"/>
                  <a:pt x="4915" y="2876"/>
                  <a:pt x="4920" y="2892"/>
                </a:cubicBezTo>
                <a:cubicBezTo>
                  <a:pt x="4929" y="2927"/>
                  <a:pt x="4941" y="2961"/>
                  <a:pt x="4954" y="2995"/>
                </a:cubicBezTo>
                <a:cubicBezTo>
                  <a:pt x="4967" y="3029"/>
                  <a:pt x="4982" y="3062"/>
                  <a:pt x="4997" y="3095"/>
                </a:cubicBezTo>
                <a:cubicBezTo>
                  <a:pt x="5006" y="3114"/>
                  <a:pt x="5015" y="3137"/>
                  <a:pt x="5032" y="3147"/>
                </a:cubicBezTo>
                <a:cubicBezTo>
                  <a:pt x="5033" y="3157"/>
                  <a:pt x="5033" y="3166"/>
                  <a:pt x="5035" y="3175"/>
                </a:cubicBezTo>
                <a:cubicBezTo>
                  <a:pt x="5038" y="3197"/>
                  <a:pt x="5042" y="3219"/>
                  <a:pt x="5046" y="3241"/>
                </a:cubicBezTo>
                <a:cubicBezTo>
                  <a:pt x="5056" y="3286"/>
                  <a:pt x="5067" y="3331"/>
                  <a:pt x="5081" y="3376"/>
                </a:cubicBezTo>
                <a:cubicBezTo>
                  <a:pt x="5085" y="3390"/>
                  <a:pt x="5098" y="3398"/>
                  <a:pt x="5113" y="3395"/>
                </a:cubicBezTo>
                <a:cubicBezTo>
                  <a:pt x="5139" y="3391"/>
                  <a:pt x="5157" y="3366"/>
                  <a:pt x="5159" y="3341"/>
                </a:cubicBezTo>
                <a:cubicBezTo>
                  <a:pt x="5160" y="3317"/>
                  <a:pt x="5151" y="3293"/>
                  <a:pt x="5145" y="3271"/>
                </a:cubicBezTo>
                <a:cubicBezTo>
                  <a:pt x="5130" y="3219"/>
                  <a:pt x="5111" y="3169"/>
                  <a:pt x="5090" y="3120"/>
                </a:cubicBezTo>
                <a:cubicBezTo>
                  <a:pt x="5088" y="3115"/>
                  <a:pt x="5084" y="3112"/>
                  <a:pt x="5080" y="3110"/>
                </a:cubicBezTo>
                <a:cubicBezTo>
                  <a:pt x="5049" y="3006"/>
                  <a:pt x="5011" y="2905"/>
                  <a:pt x="4966" y="2807"/>
                </a:cubicBezTo>
                <a:cubicBezTo>
                  <a:pt x="4960" y="2794"/>
                  <a:pt x="4949" y="2790"/>
                  <a:pt x="4939" y="2792"/>
                </a:cubicBezTo>
                <a:cubicBezTo>
                  <a:pt x="4925" y="2769"/>
                  <a:pt x="4904" y="2754"/>
                  <a:pt x="4883" y="2738"/>
                </a:cubicBezTo>
                <a:cubicBezTo>
                  <a:pt x="4860" y="2719"/>
                  <a:pt x="4837" y="2701"/>
                  <a:pt x="4813" y="2684"/>
                </a:cubicBezTo>
                <a:cubicBezTo>
                  <a:pt x="4770" y="2654"/>
                  <a:pt x="4723" y="2628"/>
                  <a:pt x="4674" y="2608"/>
                </a:cubicBezTo>
                <a:cubicBezTo>
                  <a:pt x="4675" y="2603"/>
                  <a:pt x="4676" y="2598"/>
                  <a:pt x="4677" y="2593"/>
                </a:cubicBezTo>
                <a:cubicBezTo>
                  <a:pt x="4695" y="2599"/>
                  <a:pt x="4718" y="2589"/>
                  <a:pt x="4717" y="2566"/>
                </a:cubicBezTo>
                <a:lnTo>
                  <a:pt x="4717" y="2566"/>
                </a:lnTo>
                <a:cubicBezTo>
                  <a:pt x="4734" y="2565"/>
                  <a:pt x="4751" y="2551"/>
                  <a:pt x="4745" y="2530"/>
                </a:cubicBezTo>
                <a:cubicBezTo>
                  <a:pt x="4743" y="2522"/>
                  <a:pt x="4742" y="2515"/>
                  <a:pt x="4740" y="2508"/>
                </a:cubicBezTo>
                <a:cubicBezTo>
                  <a:pt x="4755" y="2508"/>
                  <a:pt x="4770" y="2497"/>
                  <a:pt x="4769" y="2480"/>
                </a:cubicBezTo>
                <a:cubicBezTo>
                  <a:pt x="4776" y="2476"/>
                  <a:pt x="4782" y="2470"/>
                  <a:pt x="4784" y="2462"/>
                </a:cubicBezTo>
                <a:lnTo>
                  <a:pt x="4791" y="2454"/>
                </a:lnTo>
                <a:cubicBezTo>
                  <a:pt x="4806" y="2431"/>
                  <a:pt x="4819" y="2409"/>
                  <a:pt x="4829" y="2385"/>
                </a:cubicBezTo>
                <a:cubicBezTo>
                  <a:pt x="4837" y="2387"/>
                  <a:pt x="4846" y="2384"/>
                  <a:pt x="4850" y="2376"/>
                </a:cubicBezTo>
                <a:cubicBezTo>
                  <a:pt x="4858" y="2360"/>
                  <a:pt x="4860" y="2345"/>
                  <a:pt x="4859" y="2329"/>
                </a:cubicBezTo>
                <a:cubicBezTo>
                  <a:pt x="4912" y="2326"/>
                  <a:pt x="4965" y="2323"/>
                  <a:pt x="5019" y="2324"/>
                </a:cubicBezTo>
                <a:cubicBezTo>
                  <a:pt x="5073" y="2325"/>
                  <a:pt x="5134" y="2335"/>
                  <a:pt x="5187" y="2321"/>
                </a:cubicBezTo>
                <a:cubicBezTo>
                  <a:pt x="5195" y="2329"/>
                  <a:pt x="5204" y="2336"/>
                  <a:pt x="5212" y="2344"/>
                </a:cubicBezTo>
                <a:lnTo>
                  <a:pt x="5215" y="2346"/>
                </a:lnTo>
                <a:cubicBezTo>
                  <a:pt x="5222" y="2358"/>
                  <a:pt x="5229" y="2370"/>
                  <a:pt x="5237" y="2381"/>
                </a:cubicBezTo>
                <a:cubicBezTo>
                  <a:pt x="5254" y="2410"/>
                  <a:pt x="5273" y="2437"/>
                  <a:pt x="5292" y="2464"/>
                </a:cubicBezTo>
                <a:cubicBezTo>
                  <a:pt x="5310" y="2489"/>
                  <a:pt x="5328" y="2515"/>
                  <a:pt x="5346" y="2540"/>
                </a:cubicBezTo>
                <a:cubicBezTo>
                  <a:pt x="5356" y="2558"/>
                  <a:pt x="5366" y="2576"/>
                  <a:pt x="5376" y="2594"/>
                </a:cubicBezTo>
                <a:cubicBezTo>
                  <a:pt x="5392" y="2622"/>
                  <a:pt x="5417" y="2646"/>
                  <a:pt x="5449" y="2639"/>
                </a:cubicBezTo>
                <a:cubicBezTo>
                  <a:pt x="5457" y="2653"/>
                  <a:pt x="5471" y="2663"/>
                  <a:pt x="5482" y="2673"/>
                </a:cubicBezTo>
                <a:cubicBezTo>
                  <a:pt x="5497" y="2686"/>
                  <a:pt x="5512" y="2698"/>
                  <a:pt x="5527" y="2710"/>
                </a:cubicBezTo>
                <a:cubicBezTo>
                  <a:pt x="5558" y="2736"/>
                  <a:pt x="5590" y="2761"/>
                  <a:pt x="5622" y="2786"/>
                </a:cubicBezTo>
                <a:cubicBezTo>
                  <a:pt x="5640" y="2800"/>
                  <a:pt x="5666" y="2782"/>
                  <a:pt x="5666" y="2762"/>
                </a:cubicBezTo>
                <a:cubicBezTo>
                  <a:pt x="5667" y="2733"/>
                  <a:pt x="5652" y="2709"/>
                  <a:pt x="5634" y="2687"/>
                </a:cubicBezTo>
                <a:cubicBezTo>
                  <a:pt x="5620" y="2669"/>
                  <a:pt x="5605" y="2651"/>
                  <a:pt x="5589" y="2635"/>
                </a:cubicBezTo>
                <a:cubicBezTo>
                  <a:pt x="5574" y="2618"/>
                  <a:pt x="5556" y="2602"/>
                  <a:pt x="5538" y="2588"/>
                </a:cubicBezTo>
                <a:cubicBezTo>
                  <a:pt x="5529" y="2582"/>
                  <a:pt x="5520" y="2576"/>
                  <a:pt x="5510" y="2571"/>
                </a:cubicBezTo>
                <a:cubicBezTo>
                  <a:pt x="5505" y="2569"/>
                  <a:pt x="5499" y="2566"/>
                  <a:pt x="5494" y="2564"/>
                </a:cubicBezTo>
                <a:lnTo>
                  <a:pt x="5493" y="2563"/>
                </a:lnTo>
                <a:lnTo>
                  <a:pt x="5493" y="2562"/>
                </a:lnTo>
                <a:cubicBezTo>
                  <a:pt x="5486" y="2550"/>
                  <a:pt x="5473" y="2546"/>
                  <a:pt x="5461" y="2548"/>
                </a:cubicBezTo>
                <a:cubicBezTo>
                  <a:pt x="5457" y="2548"/>
                  <a:pt x="5453" y="2550"/>
                  <a:pt x="5450" y="2551"/>
                </a:cubicBezTo>
                <a:cubicBezTo>
                  <a:pt x="5423" y="2500"/>
                  <a:pt x="5392" y="2451"/>
                  <a:pt x="5362" y="2402"/>
                </a:cubicBezTo>
                <a:cubicBezTo>
                  <a:pt x="5343" y="2370"/>
                  <a:pt x="5323" y="2338"/>
                  <a:pt x="5303" y="2306"/>
                </a:cubicBezTo>
                <a:cubicBezTo>
                  <a:pt x="5285" y="2276"/>
                  <a:pt x="5264" y="2226"/>
                  <a:pt x="5221" y="2246"/>
                </a:cubicBezTo>
                <a:lnTo>
                  <a:pt x="5213" y="2252"/>
                </a:lnTo>
                <a:cubicBezTo>
                  <a:pt x="5156" y="2228"/>
                  <a:pt x="5097" y="2226"/>
                  <a:pt x="5035" y="2229"/>
                </a:cubicBezTo>
                <a:cubicBezTo>
                  <a:pt x="4973" y="2231"/>
                  <a:pt x="4913" y="2239"/>
                  <a:pt x="4852" y="2252"/>
                </a:cubicBezTo>
                <a:lnTo>
                  <a:pt x="4852" y="2246"/>
                </a:lnTo>
                <a:cubicBezTo>
                  <a:pt x="4847" y="2220"/>
                  <a:pt x="4841" y="2194"/>
                  <a:pt x="4834" y="2168"/>
                </a:cubicBezTo>
                <a:cubicBezTo>
                  <a:pt x="4837" y="2172"/>
                  <a:pt x="4840" y="2176"/>
                  <a:pt x="4843" y="2181"/>
                </a:cubicBezTo>
                <a:cubicBezTo>
                  <a:pt x="4856" y="2199"/>
                  <a:pt x="4883" y="2189"/>
                  <a:pt x="4880" y="2167"/>
                </a:cubicBezTo>
                <a:cubicBezTo>
                  <a:pt x="4879" y="2162"/>
                  <a:pt x="4877" y="2158"/>
                  <a:pt x="4876" y="2153"/>
                </a:cubicBezTo>
                <a:cubicBezTo>
                  <a:pt x="4890" y="2152"/>
                  <a:pt x="4902" y="2135"/>
                  <a:pt x="4889" y="2119"/>
                </a:cubicBezTo>
                <a:cubicBezTo>
                  <a:pt x="4854" y="2077"/>
                  <a:pt x="4819" y="2034"/>
                  <a:pt x="4784" y="1991"/>
                </a:cubicBezTo>
                <a:cubicBezTo>
                  <a:pt x="4850" y="2030"/>
                  <a:pt x="4920" y="2063"/>
                  <a:pt x="4991" y="2088"/>
                </a:cubicBezTo>
                <a:cubicBezTo>
                  <a:pt x="5114" y="2131"/>
                  <a:pt x="5276" y="2137"/>
                  <a:pt x="5369" y="2029"/>
                </a:cubicBezTo>
                <a:cubicBezTo>
                  <a:pt x="5445" y="1940"/>
                  <a:pt x="5437" y="1819"/>
                  <a:pt x="5417" y="1710"/>
                </a:cubicBezTo>
                <a:cubicBezTo>
                  <a:pt x="5415" y="1696"/>
                  <a:pt x="5413" y="1682"/>
                  <a:pt x="5410" y="1668"/>
                </a:cubicBezTo>
                <a:cubicBezTo>
                  <a:pt x="5406" y="1646"/>
                  <a:pt x="5400" y="1624"/>
                  <a:pt x="5394" y="1603"/>
                </a:cubicBezTo>
                <a:cubicBezTo>
                  <a:pt x="5364" y="1477"/>
                  <a:pt x="5322" y="1354"/>
                  <a:pt x="5269" y="1236"/>
                </a:cubicBezTo>
                <a:cubicBezTo>
                  <a:pt x="5237" y="1167"/>
                  <a:pt x="5202" y="1099"/>
                  <a:pt x="5163" y="1034"/>
                </a:cubicBezTo>
                <a:cubicBezTo>
                  <a:pt x="5125" y="971"/>
                  <a:pt x="5085" y="905"/>
                  <a:pt x="5034" y="851"/>
                </a:cubicBezTo>
                <a:cubicBezTo>
                  <a:pt x="5030" y="847"/>
                  <a:pt x="5026" y="844"/>
                  <a:pt x="5022" y="840"/>
                </a:cubicBezTo>
                <a:cubicBezTo>
                  <a:pt x="5082" y="805"/>
                  <a:pt x="5140" y="766"/>
                  <a:pt x="5198" y="728"/>
                </a:cubicBezTo>
                <a:cubicBezTo>
                  <a:pt x="5230" y="707"/>
                  <a:pt x="5262" y="686"/>
                  <a:pt x="5296" y="669"/>
                </a:cubicBezTo>
                <a:cubicBezTo>
                  <a:pt x="5331" y="652"/>
                  <a:pt x="5370" y="643"/>
                  <a:pt x="5408" y="635"/>
                </a:cubicBezTo>
                <a:cubicBezTo>
                  <a:pt x="5535" y="608"/>
                  <a:pt x="5665" y="589"/>
                  <a:pt x="5795" y="573"/>
                </a:cubicBezTo>
                <a:cubicBezTo>
                  <a:pt x="5796" y="578"/>
                  <a:pt x="5798" y="582"/>
                  <a:pt x="5801" y="586"/>
                </a:cubicBezTo>
                <a:cubicBezTo>
                  <a:pt x="5853" y="655"/>
                  <a:pt x="5942" y="686"/>
                  <a:pt x="6026" y="674"/>
                </a:cubicBezTo>
                <a:cubicBezTo>
                  <a:pt x="6106" y="662"/>
                  <a:pt x="6204" y="595"/>
                  <a:pt x="6180" y="503"/>
                </a:cubicBezTo>
                <a:cubicBezTo>
                  <a:pt x="6176" y="490"/>
                  <a:pt x="6164" y="478"/>
                  <a:pt x="6151" y="479"/>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38" name="Google Shape;1238;p52"/>
          <p:cNvSpPr/>
          <p:nvPr/>
        </p:nvSpPr>
        <p:spPr>
          <a:xfrm>
            <a:off x="5803932" y="3329443"/>
            <a:ext cx="1162305" cy="867435"/>
          </a:xfrm>
          <a:custGeom>
            <a:rect b="b" l="l" r="r" t="t"/>
            <a:pathLst>
              <a:path extrusionOk="0" h="6541" w="8765">
                <a:moveTo>
                  <a:pt x="8654" y="1722"/>
                </a:moveTo>
                <a:cubicBezTo>
                  <a:pt x="8649" y="1723"/>
                  <a:pt x="8643" y="1725"/>
                  <a:pt x="8637" y="1727"/>
                </a:cubicBezTo>
                <a:cubicBezTo>
                  <a:pt x="8622" y="1730"/>
                  <a:pt x="8607" y="1735"/>
                  <a:pt x="8592" y="1739"/>
                </a:cubicBezTo>
                <a:cubicBezTo>
                  <a:pt x="8576" y="1740"/>
                  <a:pt x="8561" y="1740"/>
                  <a:pt x="8545" y="1741"/>
                </a:cubicBezTo>
                <a:cubicBezTo>
                  <a:pt x="8535" y="1742"/>
                  <a:pt x="8525" y="1743"/>
                  <a:pt x="8515" y="1743"/>
                </a:cubicBezTo>
                <a:cubicBezTo>
                  <a:pt x="8466" y="1737"/>
                  <a:pt x="8416" y="1731"/>
                  <a:pt x="8367" y="1727"/>
                </a:cubicBezTo>
                <a:cubicBezTo>
                  <a:pt x="8195" y="1712"/>
                  <a:pt x="8018" y="1711"/>
                  <a:pt x="7847" y="1735"/>
                </a:cubicBezTo>
                <a:cubicBezTo>
                  <a:pt x="7725" y="1752"/>
                  <a:pt x="7612" y="1796"/>
                  <a:pt x="7500" y="1845"/>
                </a:cubicBezTo>
                <a:cubicBezTo>
                  <a:pt x="7646" y="1729"/>
                  <a:pt x="7789" y="1608"/>
                  <a:pt x="7925" y="1481"/>
                </a:cubicBezTo>
                <a:cubicBezTo>
                  <a:pt x="7980" y="1430"/>
                  <a:pt x="8035" y="1379"/>
                  <a:pt x="8088" y="1326"/>
                </a:cubicBezTo>
                <a:cubicBezTo>
                  <a:pt x="8136" y="1279"/>
                  <a:pt x="8183" y="1231"/>
                  <a:pt x="8237" y="1191"/>
                </a:cubicBezTo>
                <a:cubicBezTo>
                  <a:pt x="8294" y="1151"/>
                  <a:pt x="8357" y="1122"/>
                  <a:pt x="8426" y="1116"/>
                </a:cubicBezTo>
                <a:cubicBezTo>
                  <a:pt x="8481" y="1111"/>
                  <a:pt x="8536" y="1115"/>
                  <a:pt x="8591" y="1123"/>
                </a:cubicBezTo>
                <a:cubicBezTo>
                  <a:pt x="8625" y="1135"/>
                  <a:pt x="8652" y="1156"/>
                  <a:pt x="8668" y="1191"/>
                </a:cubicBezTo>
                <a:cubicBezTo>
                  <a:pt x="8688" y="1234"/>
                  <a:pt x="8692" y="1286"/>
                  <a:pt x="8695" y="1333"/>
                </a:cubicBezTo>
                <a:cubicBezTo>
                  <a:pt x="8704" y="1464"/>
                  <a:pt x="8687" y="1595"/>
                  <a:pt x="8654" y="1722"/>
                </a:cubicBezTo>
                <a:moveTo>
                  <a:pt x="8567" y="1976"/>
                </a:moveTo>
                <a:cubicBezTo>
                  <a:pt x="8548" y="2019"/>
                  <a:pt x="8529" y="2062"/>
                  <a:pt x="8507" y="2105"/>
                </a:cubicBezTo>
                <a:cubicBezTo>
                  <a:pt x="8485" y="2061"/>
                  <a:pt x="8455" y="2023"/>
                  <a:pt x="8416" y="1992"/>
                </a:cubicBezTo>
                <a:cubicBezTo>
                  <a:pt x="8390" y="1972"/>
                  <a:pt x="8358" y="1957"/>
                  <a:pt x="8329" y="1943"/>
                </a:cubicBezTo>
                <a:cubicBezTo>
                  <a:pt x="8297" y="1927"/>
                  <a:pt x="8264" y="1912"/>
                  <a:pt x="8231" y="1897"/>
                </a:cubicBezTo>
                <a:cubicBezTo>
                  <a:pt x="8110" y="1842"/>
                  <a:pt x="7985" y="1795"/>
                  <a:pt x="7856" y="1762"/>
                </a:cubicBezTo>
                <a:cubicBezTo>
                  <a:pt x="7951" y="1750"/>
                  <a:pt x="8047" y="1747"/>
                  <a:pt x="8141" y="1747"/>
                </a:cubicBezTo>
                <a:cubicBezTo>
                  <a:pt x="8238" y="1747"/>
                  <a:pt x="8335" y="1753"/>
                  <a:pt x="8431" y="1765"/>
                </a:cubicBezTo>
                <a:lnTo>
                  <a:pt x="8434" y="1770"/>
                </a:lnTo>
                <a:cubicBezTo>
                  <a:pt x="8449" y="1781"/>
                  <a:pt x="8471" y="1779"/>
                  <a:pt x="8489" y="1778"/>
                </a:cubicBezTo>
                <a:cubicBezTo>
                  <a:pt x="8500" y="1778"/>
                  <a:pt x="8512" y="1778"/>
                  <a:pt x="8523" y="1777"/>
                </a:cubicBezTo>
                <a:cubicBezTo>
                  <a:pt x="8560" y="1783"/>
                  <a:pt x="8596" y="1790"/>
                  <a:pt x="8633" y="1798"/>
                </a:cubicBezTo>
                <a:cubicBezTo>
                  <a:pt x="8614" y="1859"/>
                  <a:pt x="8592" y="1919"/>
                  <a:pt x="8567" y="1976"/>
                </a:cubicBezTo>
                <a:moveTo>
                  <a:pt x="8413" y="2262"/>
                </a:moveTo>
                <a:cubicBezTo>
                  <a:pt x="8348" y="2348"/>
                  <a:pt x="8256" y="2394"/>
                  <a:pt x="8155" y="2426"/>
                </a:cubicBezTo>
                <a:cubicBezTo>
                  <a:pt x="7974" y="2481"/>
                  <a:pt x="7785" y="2491"/>
                  <a:pt x="7600" y="2466"/>
                </a:cubicBezTo>
                <a:cubicBezTo>
                  <a:pt x="7588" y="2462"/>
                  <a:pt x="7575" y="2461"/>
                  <a:pt x="7562" y="2461"/>
                </a:cubicBezTo>
                <a:cubicBezTo>
                  <a:pt x="7537" y="2457"/>
                  <a:pt x="7511" y="2452"/>
                  <a:pt x="7486" y="2447"/>
                </a:cubicBezTo>
                <a:cubicBezTo>
                  <a:pt x="7478" y="2445"/>
                  <a:pt x="7471" y="2447"/>
                  <a:pt x="7466" y="2450"/>
                </a:cubicBezTo>
                <a:cubicBezTo>
                  <a:pt x="7420" y="2411"/>
                  <a:pt x="7371" y="2378"/>
                  <a:pt x="7317" y="2351"/>
                </a:cubicBezTo>
                <a:cubicBezTo>
                  <a:pt x="7257" y="2320"/>
                  <a:pt x="7193" y="2297"/>
                  <a:pt x="7127" y="2283"/>
                </a:cubicBezTo>
                <a:cubicBezTo>
                  <a:pt x="7053" y="2267"/>
                  <a:pt x="6978" y="2264"/>
                  <a:pt x="6902" y="2262"/>
                </a:cubicBezTo>
                <a:cubicBezTo>
                  <a:pt x="7020" y="2212"/>
                  <a:pt x="7124" y="2132"/>
                  <a:pt x="7226" y="2057"/>
                </a:cubicBezTo>
                <a:cubicBezTo>
                  <a:pt x="7297" y="2004"/>
                  <a:pt x="7367" y="1951"/>
                  <a:pt x="7437" y="1896"/>
                </a:cubicBezTo>
                <a:cubicBezTo>
                  <a:pt x="7503" y="1867"/>
                  <a:pt x="7570" y="1837"/>
                  <a:pt x="7638" y="1812"/>
                </a:cubicBezTo>
                <a:cubicBezTo>
                  <a:pt x="7694" y="1792"/>
                  <a:pt x="7753" y="1778"/>
                  <a:pt x="7813" y="1768"/>
                </a:cubicBezTo>
                <a:cubicBezTo>
                  <a:pt x="7946" y="1810"/>
                  <a:pt x="8078" y="1854"/>
                  <a:pt x="8205" y="1910"/>
                </a:cubicBezTo>
                <a:cubicBezTo>
                  <a:pt x="8242" y="1926"/>
                  <a:pt x="8280" y="1943"/>
                  <a:pt x="8317" y="1963"/>
                </a:cubicBezTo>
                <a:lnTo>
                  <a:pt x="8317" y="1968"/>
                </a:lnTo>
                <a:cubicBezTo>
                  <a:pt x="8326" y="1976"/>
                  <a:pt x="8337" y="1978"/>
                  <a:pt x="8346" y="1985"/>
                </a:cubicBezTo>
                <a:cubicBezTo>
                  <a:pt x="8357" y="1991"/>
                  <a:pt x="8366" y="2002"/>
                  <a:pt x="8375" y="2010"/>
                </a:cubicBezTo>
                <a:cubicBezTo>
                  <a:pt x="8392" y="2027"/>
                  <a:pt x="8406" y="2045"/>
                  <a:pt x="8421" y="2064"/>
                </a:cubicBezTo>
                <a:lnTo>
                  <a:pt x="8424" y="2068"/>
                </a:lnTo>
                <a:cubicBezTo>
                  <a:pt x="8428" y="2082"/>
                  <a:pt x="8431" y="2097"/>
                  <a:pt x="8434" y="2111"/>
                </a:cubicBezTo>
                <a:cubicBezTo>
                  <a:pt x="8442" y="2145"/>
                  <a:pt x="8444" y="2179"/>
                  <a:pt x="8444" y="2214"/>
                </a:cubicBezTo>
                <a:lnTo>
                  <a:pt x="8444" y="2216"/>
                </a:lnTo>
                <a:cubicBezTo>
                  <a:pt x="8434" y="2232"/>
                  <a:pt x="8424" y="2247"/>
                  <a:pt x="8413" y="2262"/>
                </a:cubicBezTo>
                <a:moveTo>
                  <a:pt x="8173" y="2737"/>
                </a:moveTo>
                <a:cubicBezTo>
                  <a:pt x="8176" y="2813"/>
                  <a:pt x="8141" y="2885"/>
                  <a:pt x="8092" y="2942"/>
                </a:cubicBezTo>
                <a:cubicBezTo>
                  <a:pt x="8088" y="2947"/>
                  <a:pt x="8083" y="2952"/>
                  <a:pt x="8078" y="2957"/>
                </a:cubicBezTo>
                <a:cubicBezTo>
                  <a:pt x="7973" y="2893"/>
                  <a:pt x="7854" y="2846"/>
                  <a:pt x="7736" y="2814"/>
                </a:cubicBezTo>
                <a:cubicBezTo>
                  <a:pt x="7685" y="2800"/>
                  <a:pt x="7632" y="2788"/>
                  <a:pt x="7578" y="2779"/>
                </a:cubicBezTo>
                <a:cubicBezTo>
                  <a:pt x="7563" y="2774"/>
                  <a:pt x="7548" y="2768"/>
                  <a:pt x="7533" y="2763"/>
                </a:cubicBezTo>
                <a:cubicBezTo>
                  <a:pt x="7517" y="2757"/>
                  <a:pt x="7501" y="2751"/>
                  <a:pt x="7488" y="2740"/>
                </a:cubicBezTo>
                <a:cubicBezTo>
                  <a:pt x="7464" y="2718"/>
                  <a:pt x="7467" y="2681"/>
                  <a:pt x="7470" y="2652"/>
                </a:cubicBezTo>
                <a:cubicBezTo>
                  <a:pt x="7474" y="2622"/>
                  <a:pt x="7479" y="2592"/>
                  <a:pt x="7483" y="2561"/>
                </a:cubicBezTo>
                <a:cubicBezTo>
                  <a:pt x="7489" y="2552"/>
                  <a:pt x="7496" y="2543"/>
                  <a:pt x="7504" y="2536"/>
                </a:cubicBezTo>
                <a:cubicBezTo>
                  <a:pt x="7510" y="2530"/>
                  <a:pt x="7517" y="2524"/>
                  <a:pt x="7525" y="2520"/>
                </a:cubicBezTo>
                <a:cubicBezTo>
                  <a:pt x="7564" y="2528"/>
                  <a:pt x="7603" y="2535"/>
                  <a:pt x="7643" y="2540"/>
                </a:cubicBezTo>
                <a:cubicBezTo>
                  <a:pt x="7759" y="2554"/>
                  <a:pt x="7878" y="2550"/>
                  <a:pt x="7994" y="2532"/>
                </a:cubicBezTo>
                <a:cubicBezTo>
                  <a:pt x="7998" y="2532"/>
                  <a:pt x="8002" y="2531"/>
                  <a:pt x="8006" y="2530"/>
                </a:cubicBezTo>
                <a:cubicBezTo>
                  <a:pt x="8025" y="2542"/>
                  <a:pt x="8045" y="2555"/>
                  <a:pt x="8063" y="2568"/>
                </a:cubicBezTo>
                <a:cubicBezTo>
                  <a:pt x="8122" y="2609"/>
                  <a:pt x="8170" y="2662"/>
                  <a:pt x="8173" y="2737"/>
                </a:cubicBezTo>
                <a:moveTo>
                  <a:pt x="7910" y="3105"/>
                </a:moveTo>
                <a:cubicBezTo>
                  <a:pt x="7846" y="3155"/>
                  <a:pt x="7780" y="3203"/>
                  <a:pt x="7713" y="3248"/>
                </a:cubicBezTo>
                <a:cubicBezTo>
                  <a:pt x="7624" y="3309"/>
                  <a:pt x="7532" y="3365"/>
                  <a:pt x="7437" y="3415"/>
                </a:cubicBezTo>
                <a:cubicBezTo>
                  <a:pt x="7426" y="3386"/>
                  <a:pt x="7395" y="3362"/>
                  <a:pt x="7374" y="3342"/>
                </a:cubicBezTo>
                <a:cubicBezTo>
                  <a:pt x="7348" y="3317"/>
                  <a:pt x="7320" y="3295"/>
                  <a:pt x="7292" y="3274"/>
                </a:cubicBezTo>
                <a:cubicBezTo>
                  <a:pt x="7233" y="3231"/>
                  <a:pt x="7170" y="3195"/>
                  <a:pt x="7104" y="3165"/>
                </a:cubicBezTo>
                <a:cubicBezTo>
                  <a:pt x="7075" y="3152"/>
                  <a:pt x="7045" y="3140"/>
                  <a:pt x="7015" y="3129"/>
                </a:cubicBezTo>
                <a:cubicBezTo>
                  <a:pt x="7004" y="3122"/>
                  <a:pt x="6994" y="3115"/>
                  <a:pt x="6983" y="3109"/>
                </a:cubicBezTo>
                <a:cubicBezTo>
                  <a:pt x="6969" y="3101"/>
                  <a:pt x="6953" y="3093"/>
                  <a:pt x="6942" y="3081"/>
                </a:cubicBezTo>
                <a:cubicBezTo>
                  <a:pt x="6939" y="3078"/>
                  <a:pt x="6937" y="3074"/>
                  <a:pt x="6935" y="3069"/>
                </a:cubicBezTo>
                <a:cubicBezTo>
                  <a:pt x="6936" y="3063"/>
                  <a:pt x="6937" y="3057"/>
                  <a:pt x="6938" y="3051"/>
                </a:cubicBezTo>
                <a:cubicBezTo>
                  <a:pt x="6953" y="3048"/>
                  <a:pt x="6967" y="3044"/>
                  <a:pt x="6981" y="3040"/>
                </a:cubicBezTo>
                <a:cubicBezTo>
                  <a:pt x="7080" y="3011"/>
                  <a:pt x="7178" y="2972"/>
                  <a:pt x="7262" y="2911"/>
                </a:cubicBezTo>
                <a:cubicBezTo>
                  <a:pt x="7305" y="2881"/>
                  <a:pt x="7341" y="2845"/>
                  <a:pt x="7371" y="2805"/>
                </a:cubicBezTo>
                <a:cubicBezTo>
                  <a:pt x="7426" y="2813"/>
                  <a:pt x="7481" y="2817"/>
                  <a:pt x="7535" y="2825"/>
                </a:cubicBezTo>
                <a:cubicBezTo>
                  <a:pt x="7598" y="2834"/>
                  <a:pt x="7661" y="2846"/>
                  <a:pt x="7723" y="2863"/>
                </a:cubicBezTo>
                <a:cubicBezTo>
                  <a:pt x="7835" y="2894"/>
                  <a:pt x="7940" y="2940"/>
                  <a:pt x="8042" y="2994"/>
                </a:cubicBezTo>
                <a:cubicBezTo>
                  <a:pt x="8000" y="3034"/>
                  <a:pt x="7955" y="3069"/>
                  <a:pt x="7910" y="3105"/>
                </a:cubicBezTo>
                <a:moveTo>
                  <a:pt x="6791" y="3641"/>
                </a:moveTo>
                <a:cubicBezTo>
                  <a:pt x="6747" y="3649"/>
                  <a:pt x="6703" y="3654"/>
                  <a:pt x="6659" y="3658"/>
                </a:cubicBezTo>
                <a:cubicBezTo>
                  <a:pt x="6645" y="3656"/>
                  <a:pt x="6631" y="3652"/>
                  <a:pt x="6618" y="3645"/>
                </a:cubicBezTo>
                <a:cubicBezTo>
                  <a:pt x="6592" y="3631"/>
                  <a:pt x="6573" y="3610"/>
                  <a:pt x="6556" y="3586"/>
                </a:cubicBezTo>
                <a:cubicBezTo>
                  <a:pt x="6551" y="3574"/>
                  <a:pt x="6546" y="3562"/>
                  <a:pt x="6541" y="3550"/>
                </a:cubicBezTo>
                <a:cubicBezTo>
                  <a:pt x="6525" y="3511"/>
                  <a:pt x="6508" y="3471"/>
                  <a:pt x="6490" y="3432"/>
                </a:cubicBezTo>
                <a:cubicBezTo>
                  <a:pt x="6486" y="3421"/>
                  <a:pt x="6480" y="3411"/>
                  <a:pt x="6475" y="3401"/>
                </a:cubicBezTo>
                <a:cubicBezTo>
                  <a:pt x="6477" y="3396"/>
                  <a:pt x="6477" y="3389"/>
                  <a:pt x="6472" y="3383"/>
                </a:cubicBezTo>
                <a:cubicBezTo>
                  <a:pt x="6432" y="3335"/>
                  <a:pt x="6411" y="3276"/>
                  <a:pt x="6382" y="3221"/>
                </a:cubicBezTo>
                <a:cubicBezTo>
                  <a:pt x="6370" y="3199"/>
                  <a:pt x="6356" y="3180"/>
                  <a:pt x="6340" y="3162"/>
                </a:cubicBezTo>
                <a:cubicBezTo>
                  <a:pt x="6335" y="3141"/>
                  <a:pt x="6331" y="3120"/>
                  <a:pt x="6329" y="3098"/>
                </a:cubicBezTo>
                <a:cubicBezTo>
                  <a:pt x="6432" y="3107"/>
                  <a:pt x="6536" y="3109"/>
                  <a:pt x="6639" y="3101"/>
                </a:cubicBezTo>
                <a:cubicBezTo>
                  <a:pt x="6664" y="3100"/>
                  <a:pt x="6689" y="3097"/>
                  <a:pt x="6714" y="3094"/>
                </a:cubicBezTo>
                <a:cubicBezTo>
                  <a:pt x="6723" y="3096"/>
                  <a:pt x="6732" y="3098"/>
                  <a:pt x="6741" y="3100"/>
                </a:cubicBezTo>
                <a:cubicBezTo>
                  <a:pt x="6781" y="3109"/>
                  <a:pt x="6820" y="3119"/>
                  <a:pt x="6858" y="3129"/>
                </a:cubicBezTo>
                <a:cubicBezTo>
                  <a:pt x="6932" y="3150"/>
                  <a:pt x="7006" y="3175"/>
                  <a:pt x="7075" y="3207"/>
                </a:cubicBezTo>
                <a:cubicBezTo>
                  <a:pt x="7138" y="3236"/>
                  <a:pt x="7197" y="3271"/>
                  <a:pt x="7253" y="3313"/>
                </a:cubicBezTo>
                <a:cubicBezTo>
                  <a:pt x="7281" y="3334"/>
                  <a:pt x="7308" y="3358"/>
                  <a:pt x="7333" y="3382"/>
                </a:cubicBezTo>
                <a:cubicBezTo>
                  <a:pt x="7345" y="3394"/>
                  <a:pt x="7356" y="3406"/>
                  <a:pt x="7367" y="3419"/>
                </a:cubicBezTo>
                <a:cubicBezTo>
                  <a:pt x="7374" y="3426"/>
                  <a:pt x="7380" y="3434"/>
                  <a:pt x="7387" y="3441"/>
                </a:cubicBezTo>
                <a:cubicBezTo>
                  <a:pt x="7199" y="3535"/>
                  <a:pt x="7000" y="3606"/>
                  <a:pt x="6791" y="3641"/>
                </a:cubicBezTo>
                <a:moveTo>
                  <a:pt x="6428" y="3626"/>
                </a:moveTo>
                <a:cubicBezTo>
                  <a:pt x="6395" y="3633"/>
                  <a:pt x="6359" y="3630"/>
                  <a:pt x="6326" y="3628"/>
                </a:cubicBezTo>
                <a:cubicBezTo>
                  <a:pt x="6263" y="3624"/>
                  <a:pt x="6201" y="3612"/>
                  <a:pt x="6141" y="3593"/>
                </a:cubicBezTo>
                <a:cubicBezTo>
                  <a:pt x="6081" y="3574"/>
                  <a:pt x="6025" y="3547"/>
                  <a:pt x="5972" y="3513"/>
                </a:cubicBezTo>
                <a:cubicBezTo>
                  <a:pt x="5919" y="3478"/>
                  <a:pt x="5871" y="3434"/>
                  <a:pt x="5825" y="3391"/>
                </a:cubicBezTo>
                <a:cubicBezTo>
                  <a:pt x="5821" y="3388"/>
                  <a:pt x="5818" y="3387"/>
                  <a:pt x="5814" y="3387"/>
                </a:cubicBezTo>
                <a:cubicBezTo>
                  <a:pt x="5664" y="3228"/>
                  <a:pt x="5543" y="3039"/>
                  <a:pt x="5367" y="2905"/>
                </a:cubicBezTo>
                <a:cubicBezTo>
                  <a:pt x="5346" y="2890"/>
                  <a:pt x="5326" y="2876"/>
                  <a:pt x="5304" y="2862"/>
                </a:cubicBezTo>
                <a:cubicBezTo>
                  <a:pt x="5372" y="2878"/>
                  <a:pt x="5440" y="2894"/>
                  <a:pt x="5507" y="2913"/>
                </a:cubicBezTo>
                <a:cubicBezTo>
                  <a:pt x="5660" y="2954"/>
                  <a:pt x="5812" y="2998"/>
                  <a:pt x="5963" y="3047"/>
                </a:cubicBezTo>
                <a:cubicBezTo>
                  <a:pt x="6037" y="3072"/>
                  <a:pt x="6113" y="3099"/>
                  <a:pt x="6180" y="3139"/>
                </a:cubicBezTo>
                <a:cubicBezTo>
                  <a:pt x="6235" y="3178"/>
                  <a:pt x="6287" y="3224"/>
                  <a:pt x="6330" y="3277"/>
                </a:cubicBezTo>
                <a:cubicBezTo>
                  <a:pt x="6383" y="3353"/>
                  <a:pt x="6419" y="3439"/>
                  <a:pt x="6460" y="3522"/>
                </a:cubicBezTo>
                <a:cubicBezTo>
                  <a:pt x="6469" y="3543"/>
                  <a:pt x="6477" y="3563"/>
                  <a:pt x="6485" y="3584"/>
                </a:cubicBezTo>
                <a:cubicBezTo>
                  <a:pt x="6475" y="3606"/>
                  <a:pt x="6451" y="3621"/>
                  <a:pt x="6428" y="3626"/>
                </a:cubicBezTo>
                <a:moveTo>
                  <a:pt x="4818" y="2632"/>
                </a:moveTo>
                <a:cubicBezTo>
                  <a:pt x="4793" y="2629"/>
                  <a:pt x="4767" y="2628"/>
                  <a:pt x="4741" y="2626"/>
                </a:cubicBezTo>
                <a:lnTo>
                  <a:pt x="4846" y="2618"/>
                </a:lnTo>
                <a:cubicBezTo>
                  <a:pt x="4943" y="2612"/>
                  <a:pt x="5040" y="2605"/>
                  <a:pt x="5137" y="2598"/>
                </a:cubicBezTo>
                <a:cubicBezTo>
                  <a:pt x="5310" y="2586"/>
                  <a:pt x="5484" y="2577"/>
                  <a:pt x="5658" y="2564"/>
                </a:cubicBezTo>
                <a:cubicBezTo>
                  <a:pt x="5744" y="2557"/>
                  <a:pt x="5831" y="2548"/>
                  <a:pt x="5918" y="2547"/>
                </a:cubicBezTo>
                <a:cubicBezTo>
                  <a:pt x="5949" y="2546"/>
                  <a:pt x="5980" y="2548"/>
                  <a:pt x="6010" y="2551"/>
                </a:cubicBezTo>
                <a:lnTo>
                  <a:pt x="6012" y="2552"/>
                </a:lnTo>
                <a:cubicBezTo>
                  <a:pt x="6010" y="2554"/>
                  <a:pt x="6011" y="2558"/>
                  <a:pt x="6015" y="2558"/>
                </a:cubicBezTo>
                <a:cubicBezTo>
                  <a:pt x="6028" y="2558"/>
                  <a:pt x="6042" y="2560"/>
                  <a:pt x="6055" y="2561"/>
                </a:cubicBezTo>
                <a:lnTo>
                  <a:pt x="6058" y="2562"/>
                </a:lnTo>
                <a:cubicBezTo>
                  <a:pt x="6083" y="2569"/>
                  <a:pt x="6108" y="2578"/>
                  <a:pt x="6130" y="2593"/>
                </a:cubicBezTo>
                <a:cubicBezTo>
                  <a:pt x="6137" y="2597"/>
                  <a:pt x="6143" y="2602"/>
                  <a:pt x="6149" y="2608"/>
                </a:cubicBezTo>
                <a:cubicBezTo>
                  <a:pt x="6192" y="2666"/>
                  <a:pt x="6233" y="2727"/>
                  <a:pt x="6270" y="2789"/>
                </a:cubicBezTo>
                <a:cubicBezTo>
                  <a:pt x="6292" y="2827"/>
                  <a:pt x="6321" y="2868"/>
                  <a:pt x="6327" y="2912"/>
                </a:cubicBezTo>
                <a:cubicBezTo>
                  <a:pt x="6332" y="2951"/>
                  <a:pt x="6321" y="2991"/>
                  <a:pt x="6297" y="3023"/>
                </a:cubicBezTo>
                <a:lnTo>
                  <a:pt x="6295" y="3026"/>
                </a:lnTo>
                <a:cubicBezTo>
                  <a:pt x="6154" y="3012"/>
                  <a:pt x="6013" y="2984"/>
                  <a:pt x="5876" y="2946"/>
                </a:cubicBezTo>
                <a:cubicBezTo>
                  <a:pt x="5640" y="2881"/>
                  <a:pt x="5416" y="2782"/>
                  <a:pt x="5182" y="2710"/>
                </a:cubicBezTo>
                <a:cubicBezTo>
                  <a:pt x="5063" y="2674"/>
                  <a:pt x="4942" y="2646"/>
                  <a:pt x="4818" y="2632"/>
                </a:cubicBezTo>
                <a:moveTo>
                  <a:pt x="5018" y="3135"/>
                </a:moveTo>
                <a:cubicBezTo>
                  <a:pt x="5026" y="3150"/>
                  <a:pt x="5045" y="3150"/>
                  <a:pt x="5056" y="3140"/>
                </a:cubicBezTo>
                <a:cubicBezTo>
                  <a:pt x="5059" y="3146"/>
                  <a:pt x="5062" y="3152"/>
                  <a:pt x="5065" y="3158"/>
                </a:cubicBezTo>
                <a:cubicBezTo>
                  <a:pt x="5076" y="3184"/>
                  <a:pt x="5112" y="3167"/>
                  <a:pt x="5110" y="3143"/>
                </a:cubicBezTo>
                <a:cubicBezTo>
                  <a:pt x="5117" y="3155"/>
                  <a:pt x="5124" y="3167"/>
                  <a:pt x="5130" y="3180"/>
                </a:cubicBezTo>
                <a:cubicBezTo>
                  <a:pt x="5139" y="3199"/>
                  <a:pt x="5165" y="3193"/>
                  <a:pt x="5172" y="3177"/>
                </a:cubicBezTo>
                <a:cubicBezTo>
                  <a:pt x="5206" y="3225"/>
                  <a:pt x="5234" y="3279"/>
                  <a:pt x="5260" y="3329"/>
                </a:cubicBezTo>
                <a:cubicBezTo>
                  <a:pt x="5288" y="3383"/>
                  <a:pt x="5316" y="3436"/>
                  <a:pt x="5344" y="3490"/>
                </a:cubicBezTo>
                <a:cubicBezTo>
                  <a:pt x="5337" y="3495"/>
                  <a:pt x="5333" y="3505"/>
                  <a:pt x="5339" y="3515"/>
                </a:cubicBezTo>
                <a:cubicBezTo>
                  <a:pt x="5349" y="3536"/>
                  <a:pt x="5358" y="3557"/>
                  <a:pt x="5368" y="3578"/>
                </a:cubicBezTo>
                <a:cubicBezTo>
                  <a:pt x="5366" y="3583"/>
                  <a:pt x="5365" y="3588"/>
                  <a:pt x="5367" y="3593"/>
                </a:cubicBezTo>
                <a:lnTo>
                  <a:pt x="5369" y="3599"/>
                </a:lnTo>
                <a:lnTo>
                  <a:pt x="5368" y="3597"/>
                </a:lnTo>
                <a:cubicBezTo>
                  <a:pt x="5364" y="3591"/>
                  <a:pt x="5357" y="3592"/>
                  <a:pt x="5354" y="3596"/>
                </a:cubicBezTo>
                <a:cubicBezTo>
                  <a:pt x="5333" y="3563"/>
                  <a:pt x="5311" y="3530"/>
                  <a:pt x="5288" y="3497"/>
                </a:cubicBezTo>
                <a:cubicBezTo>
                  <a:pt x="5276" y="3480"/>
                  <a:pt x="5250" y="3495"/>
                  <a:pt x="5259" y="3514"/>
                </a:cubicBezTo>
                <a:cubicBezTo>
                  <a:pt x="5276" y="3549"/>
                  <a:pt x="5292" y="3584"/>
                  <a:pt x="5308" y="3620"/>
                </a:cubicBezTo>
                <a:cubicBezTo>
                  <a:pt x="5304" y="3619"/>
                  <a:pt x="5301" y="3620"/>
                  <a:pt x="5297" y="3622"/>
                </a:cubicBezTo>
                <a:cubicBezTo>
                  <a:pt x="5286" y="3598"/>
                  <a:pt x="5276" y="3574"/>
                  <a:pt x="5265" y="3550"/>
                </a:cubicBezTo>
                <a:cubicBezTo>
                  <a:pt x="5252" y="3524"/>
                  <a:pt x="5215" y="3547"/>
                  <a:pt x="5227" y="3573"/>
                </a:cubicBezTo>
                <a:cubicBezTo>
                  <a:pt x="5235" y="3590"/>
                  <a:pt x="5242" y="3608"/>
                  <a:pt x="5250" y="3626"/>
                </a:cubicBezTo>
                <a:cubicBezTo>
                  <a:pt x="5234" y="3592"/>
                  <a:pt x="5217" y="3558"/>
                  <a:pt x="5201" y="3524"/>
                </a:cubicBezTo>
                <a:cubicBezTo>
                  <a:pt x="5187" y="3494"/>
                  <a:pt x="5141" y="3516"/>
                  <a:pt x="5149" y="3546"/>
                </a:cubicBezTo>
                <a:cubicBezTo>
                  <a:pt x="5151" y="3555"/>
                  <a:pt x="5153" y="3563"/>
                  <a:pt x="5155" y="3571"/>
                </a:cubicBezTo>
                <a:cubicBezTo>
                  <a:pt x="5148" y="3571"/>
                  <a:pt x="5141" y="3573"/>
                  <a:pt x="5135" y="3577"/>
                </a:cubicBezTo>
                <a:cubicBezTo>
                  <a:pt x="5120" y="3568"/>
                  <a:pt x="5098" y="3573"/>
                  <a:pt x="5088" y="3587"/>
                </a:cubicBezTo>
                <a:cubicBezTo>
                  <a:pt x="5071" y="3573"/>
                  <a:pt x="5039" y="3582"/>
                  <a:pt x="5041" y="3608"/>
                </a:cubicBezTo>
                <a:cubicBezTo>
                  <a:pt x="5043" y="3643"/>
                  <a:pt x="5044" y="3677"/>
                  <a:pt x="5044" y="3711"/>
                </a:cubicBezTo>
                <a:cubicBezTo>
                  <a:pt x="5030" y="3675"/>
                  <a:pt x="5015" y="3639"/>
                  <a:pt x="4998" y="3604"/>
                </a:cubicBezTo>
                <a:cubicBezTo>
                  <a:pt x="4984" y="3575"/>
                  <a:pt x="4935" y="3589"/>
                  <a:pt x="4937" y="3620"/>
                </a:cubicBezTo>
                <a:cubicBezTo>
                  <a:pt x="4938" y="3641"/>
                  <a:pt x="4939" y="3661"/>
                  <a:pt x="4941" y="3681"/>
                </a:cubicBezTo>
                <a:cubicBezTo>
                  <a:pt x="4924" y="3681"/>
                  <a:pt x="4907" y="3692"/>
                  <a:pt x="4906" y="3711"/>
                </a:cubicBezTo>
                <a:lnTo>
                  <a:pt x="4906" y="3720"/>
                </a:lnTo>
                <a:cubicBezTo>
                  <a:pt x="4903" y="3707"/>
                  <a:pt x="4900" y="3695"/>
                  <a:pt x="4897" y="3682"/>
                </a:cubicBezTo>
                <a:cubicBezTo>
                  <a:pt x="4890" y="3648"/>
                  <a:pt x="4838" y="3657"/>
                  <a:pt x="4838" y="3691"/>
                </a:cubicBezTo>
                <a:cubicBezTo>
                  <a:pt x="4838" y="3705"/>
                  <a:pt x="4838" y="3720"/>
                  <a:pt x="4837" y="3735"/>
                </a:cubicBezTo>
                <a:cubicBezTo>
                  <a:pt x="4830" y="3696"/>
                  <a:pt x="4822" y="3658"/>
                  <a:pt x="4815" y="3619"/>
                </a:cubicBezTo>
                <a:cubicBezTo>
                  <a:pt x="4807" y="3582"/>
                  <a:pt x="4755" y="3594"/>
                  <a:pt x="4752" y="3628"/>
                </a:cubicBezTo>
                <a:cubicBezTo>
                  <a:pt x="4751" y="3642"/>
                  <a:pt x="4750" y="3657"/>
                  <a:pt x="4749" y="3672"/>
                </a:cubicBezTo>
                <a:cubicBezTo>
                  <a:pt x="4745" y="3664"/>
                  <a:pt x="4740" y="3655"/>
                  <a:pt x="4734" y="3647"/>
                </a:cubicBezTo>
                <a:cubicBezTo>
                  <a:pt x="4715" y="3622"/>
                  <a:pt x="4674" y="3629"/>
                  <a:pt x="4673" y="3664"/>
                </a:cubicBezTo>
                <a:cubicBezTo>
                  <a:pt x="4672" y="3686"/>
                  <a:pt x="4671" y="3707"/>
                  <a:pt x="4670" y="3729"/>
                </a:cubicBezTo>
                <a:cubicBezTo>
                  <a:pt x="4657" y="3685"/>
                  <a:pt x="4640" y="3642"/>
                  <a:pt x="4620" y="3600"/>
                </a:cubicBezTo>
                <a:cubicBezTo>
                  <a:pt x="4606" y="3573"/>
                  <a:pt x="4570" y="3583"/>
                  <a:pt x="4560" y="3606"/>
                </a:cubicBezTo>
                <a:cubicBezTo>
                  <a:pt x="4541" y="3595"/>
                  <a:pt x="4511" y="3604"/>
                  <a:pt x="4509" y="3634"/>
                </a:cubicBezTo>
                <a:cubicBezTo>
                  <a:pt x="4507" y="3656"/>
                  <a:pt x="4505" y="3678"/>
                  <a:pt x="4504" y="3700"/>
                </a:cubicBezTo>
                <a:cubicBezTo>
                  <a:pt x="4503" y="3692"/>
                  <a:pt x="4503" y="3685"/>
                  <a:pt x="4503" y="3678"/>
                </a:cubicBezTo>
                <a:cubicBezTo>
                  <a:pt x="4501" y="3644"/>
                  <a:pt x="4463" y="3637"/>
                  <a:pt x="4444" y="3655"/>
                </a:cubicBezTo>
                <a:cubicBezTo>
                  <a:pt x="4440" y="3653"/>
                  <a:pt x="4435" y="3652"/>
                  <a:pt x="4430" y="3652"/>
                </a:cubicBezTo>
                <a:cubicBezTo>
                  <a:pt x="4415" y="3641"/>
                  <a:pt x="4392" y="3646"/>
                  <a:pt x="4383" y="3664"/>
                </a:cubicBezTo>
                <a:cubicBezTo>
                  <a:pt x="4371" y="3655"/>
                  <a:pt x="4350" y="3658"/>
                  <a:pt x="4340" y="3672"/>
                </a:cubicBezTo>
                <a:cubicBezTo>
                  <a:pt x="4334" y="3664"/>
                  <a:pt x="4323" y="3662"/>
                  <a:pt x="4314" y="3664"/>
                </a:cubicBezTo>
                <a:cubicBezTo>
                  <a:pt x="4314" y="3654"/>
                  <a:pt x="4313" y="3645"/>
                  <a:pt x="4314" y="3635"/>
                </a:cubicBezTo>
                <a:cubicBezTo>
                  <a:pt x="4314" y="3615"/>
                  <a:pt x="4289" y="3613"/>
                  <a:pt x="4280" y="3627"/>
                </a:cubicBezTo>
                <a:cubicBezTo>
                  <a:pt x="4279" y="3616"/>
                  <a:pt x="4279" y="3604"/>
                  <a:pt x="4278" y="3593"/>
                </a:cubicBezTo>
                <a:cubicBezTo>
                  <a:pt x="4276" y="3578"/>
                  <a:pt x="4254" y="3578"/>
                  <a:pt x="4254" y="3593"/>
                </a:cubicBezTo>
                <a:cubicBezTo>
                  <a:pt x="4254" y="3604"/>
                  <a:pt x="4254" y="3616"/>
                  <a:pt x="4254" y="3628"/>
                </a:cubicBezTo>
                <a:cubicBezTo>
                  <a:pt x="4248" y="3603"/>
                  <a:pt x="4222" y="3596"/>
                  <a:pt x="4204" y="3606"/>
                </a:cubicBezTo>
                <a:cubicBezTo>
                  <a:pt x="4195" y="3583"/>
                  <a:pt x="4158" y="3573"/>
                  <a:pt x="4145" y="3600"/>
                </a:cubicBezTo>
                <a:cubicBezTo>
                  <a:pt x="4124" y="3642"/>
                  <a:pt x="4108" y="3685"/>
                  <a:pt x="4094" y="3729"/>
                </a:cubicBezTo>
                <a:cubicBezTo>
                  <a:pt x="4093" y="3707"/>
                  <a:pt x="4093" y="3686"/>
                  <a:pt x="4092" y="3664"/>
                </a:cubicBezTo>
                <a:cubicBezTo>
                  <a:pt x="4091" y="3629"/>
                  <a:pt x="4049" y="3622"/>
                  <a:pt x="4030" y="3647"/>
                </a:cubicBezTo>
                <a:cubicBezTo>
                  <a:pt x="4024" y="3655"/>
                  <a:pt x="4019" y="3664"/>
                  <a:pt x="4015" y="3672"/>
                </a:cubicBezTo>
                <a:cubicBezTo>
                  <a:pt x="4014" y="3657"/>
                  <a:pt x="4013" y="3642"/>
                  <a:pt x="4012" y="3628"/>
                </a:cubicBezTo>
                <a:cubicBezTo>
                  <a:pt x="4010" y="3594"/>
                  <a:pt x="3957" y="3582"/>
                  <a:pt x="3950" y="3619"/>
                </a:cubicBezTo>
                <a:cubicBezTo>
                  <a:pt x="3942" y="3658"/>
                  <a:pt x="3935" y="3696"/>
                  <a:pt x="3927" y="3735"/>
                </a:cubicBezTo>
                <a:cubicBezTo>
                  <a:pt x="3927" y="3720"/>
                  <a:pt x="3927" y="3705"/>
                  <a:pt x="3927" y="3691"/>
                </a:cubicBezTo>
                <a:cubicBezTo>
                  <a:pt x="3926" y="3657"/>
                  <a:pt x="3874" y="3648"/>
                  <a:pt x="3867" y="3682"/>
                </a:cubicBezTo>
                <a:cubicBezTo>
                  <a:pt x="3864" y="3695"/>
                  <a:pt x="3861" y="3707"/>
                  <a:pt x="3859" y="3720"/>
                </a:cubicBezTo>
                <a:lnTo>
                  <a:pt x="3858" y="3711"/>
                </a:lnTo>
                <a:cubicBezTo>
                  <a:pt x="3858" y="3692"/>
                  <a:pt x="3840" y="3681"/>
                  <a:pt x="3824" y="3681"/>
                </a:cubicBezTo>
                <a:cubicBezTo>
                  <a:pt x="3825" y="3661"/>
                  <a:pt x="3826" y="3641"/>
                  <a:pt x="3828" y="3620"/>
                </a:cubicBezTo>
                <a:cubicBezTo>
                  <a:pt x="3830" y="3589"/>
                  <a:pt x="3780" y="3575"/>
                  <a:pt x="3766" y="3604"/>
                </a:cubicBezTo>
                <a:cubicBezTo>
                  <a:pt x="3749" y="3639"/>
                  <a:pt x="3734" y="3675"/>
                  <a:pt x="3720" y="3711"/>
                </a:cubicBezTo>
                <a:cubicBezTo>
                  <a:pt x="3721" y="3677"/>
                  <a:pt x="3722" y="3643"/>
                  <a:pt x="3724" y="3608"/>
                </a:cubicBezTo>
                <a:cubicBezTo>
                  <a:pt x="3725" y="3582"/>
                  <a:pt x="3693" y="3573"/>
                  <a:pt x="3676" y="3587"/>
                </a:cubicBezTo>
                <a:cubicBezTo>
                  <a:pt x="3667" y="3573"/>
                  <a:pt x="3645" y="3568"/>
                  <a:pt x="3630" y="3577"/>
                </a:cubicBezTo>
                <a:cubicBezTo>
                  <a:pt x="3624" y="3573"/>
                  <a:pt x="3616" y="3571"/>
                  <a:pt x="3609" y="3571"/>
                </a:cubicBezTo>
                <a:cubicBezTo>
                  <a:pt x="3611" y="3563"/>
                  <a:pt x="3613" y="3555"/>
                  <a:pt x="3615" y="3546"/>
                </a:cubicBezTo>
                <a:cubicBezTo>
                  <a:pt x="3623" y="3516"/>
                  <a:pt x="3577" y="3494"/>
                  <a:pt x="3563" y="3524"/>
                </a:cubicBezTo>
                <a:cubicBezTo>
                  <a:pt x="3547" y="3558"/>
                  <a:pt x="3531" y="3592"/>
                  <a:pt x="3515" y="3626"/>
                </a:cubicBezTo>
                <a:cubicBezTo>
                  <a:pt x="3522" y="3608"/>
                  <a:pt x="3529" y="3590"/>
                  <a:pt x="3538" y="3573"/>
                </a:cubicBezTo>
                <a:cubicBezTo>
                  <a:pt x="3550" y="3547"/>
                  <a:pt x="3512" y="3524"/>
                  <a:pt x="3500" y="3550"/>
                </a:cubicBezTo>
                <a:cubicBezTo>
                  <a:pt x="3489" y="3574"/>
                  <a:pt x="3478" y="3598"/>
                  <a:pt x="3467" y="3622"/>
                </a:cubicBezTo>
                <a:cubicBezTo>
                  <a:pt x="3464" y="3620"/>
                  <a:pt x="3460" y="3619"/>
                  <a:pt x="3456" y="3620"/>
                </a:cubicBezTo>
                <a:cubicBezTo>
                  <a:pt x="3472" y="3584"/>
                  <a:pt x="3488" y="3549"/>
                  <a:pt x="3505" y="3514"/>
                </a:cubicBezTo>
                <a:cubicBezTo>
                  <a:pt x="3514" y="3495"/>
                  <a:pt x="3489" y="3480"/>
                  <a:pt x="3476" y="3497"/>
                </a:cubicBezTo>
                <a:cubicBezTo>
                  <a:pt x="3454" y="3530"/>
                  <a:pt x="3432" y="3563"/>
                  <a:pt x="3411" y="3596"/>
                </a:cubicBezTo>
                <a:cubicBezTo>
                  <a:pt x="3407" y="3592"/>
                  <a:pt x="3401" y="3591"/>
                  <a:pt x="3397" y="3597"/>
                </a:cubicBezTo>
                <a:lnTo>
                  <a:pt x="3395" y="3599"/>
                </a:lnTo>
                <a:lnTo>
                  <a:pt x="3397" y="3593"/>
                </a:lnTo>
                <a:cubicBezTo>
                  <a:pt x="3399" y="3588"/>
                  <a:pt x="3398" y="3583"/>
                  <a:pt x="3397" y="3578"/>
                </a:cubicBezTo>
                <a:cubicBezTo>
                  <a:pt x="3406" y="3557"/>
                  <a:pt x="3415" y="3536"/>
                  <a:pt x="3426" y="3515"/>
                </a:cubicBezTo>
                <a:cubicBezTo>
                  <a:pt x="3438" y="3491"/>
                  <a:pt x="3404" y="3471"/>
                  <a:pt x="3389" y="3494"/>
                </a:cubicBezTo>
                <a:cubicBezTo>
                  <a:pt x="3360" y="3539"/>
                  <a:pt x="3333" y="3585"/>
                  <a:pt x="3307" y="3631"/>
                </a:cubicBezTo>
                <a:cubicBezTo>
                  <a:pt x="3345" y="3552"/>
                  <a:pt x="3392" y="3477"/>
                  <a:pt x="3446" y="3408"/>
                </a:cubicBezTo>
                <a:cubicBezTo>
                  <a:pt x="3455" y="3397"/>
                  <a:pt x="3446" y="3382"/>
                  <a:pt x="3436" y="3383"/>
                </a:cubicBezTo>
                <a:cubicBezTo>
                  <a:pt x="3453" y="3352"/>
                  <a:pt x="3471" y="3321"/>
                  <a:pt x="3489" y="3290"/>
                </a:cubicBezTo>
                <a:cubicBezTo>
                  <a:pt x="3493" y="3291"/>
                  <a:pt x="3498" y="3290"/>
                  <a:pt x="3501" y="3287"/>
                </a:cubicBezTo>
                <a:cubicBezTo>
                  <a:pt x="3525" y="3269"/>
                  <a:pt x="3541" y="3240"/>
                  <a:pt x="3559" y="3216"/>
                </a:cubicBezTo>
                <a:cubicBezTo>
                  <a:pt x="3562" y="3211"/>
                  <a:pt x="3566" y="3207"/>
                  <a:pt x="3569" y="3202"/>
                </a:cubicBezTo>
                <a:cubicBezTo>
                  <a:pt x="3572" y="3201"/>
                  <a:pt x="3574" y="3199"/>
                  <a:pt x="3577" y="3196"/>
                </a:cubicBezTo>
                <a:cubicBezTo>
                  <a:pt x="3582" y="3190"/>
                  <a:pt x="3587" y="3183"/>
                  <a:pt x="3592" y="3177"/>
                </a:cubicBezTo>
                <a:cubicBezTo>
                  <a:pt x="3599" y="3193"/>
                  <a:pt x="3626" y="3199"/>
                  <a:pt x="3635" y="3180"/>
                </a:cubicBezTo>
                <a:cubicBezTo>
                  <a:pt x="3641" y="3167"/>
                  <a:pt x="3648" y="3155"/>
                  <a:pt x="3655" y="3143"/>
                </a:cubicBezTo>
                <a:cubicBezTo>
                  <a:pt x="3653" y="3167"/>
                  <a:pt x="3688" y="3184"/>
                  <a:pt x="3700" y="3158"/>
                </a:cubicBezTo>
                <a:cubicBezTo>
                  <a:pt x="3703" y="3152"/>
                  <a:pt x="3705" y="3146"/>
                  <a:pt x="3708" y="3140"/>
                </a:cubicBezTo>
                <a:cubicBezTo>
                  <a:pt x="3719" y="3150"/>
                  <a:pt x="3738" y="3150"/>
                  <a:pt x="3746" y="3135"/>
                </a:cubicBezTo>
                <a:cubicBezTo>
                  <a:pt x="3755" y="3120"/>
                  <a:pt x="3761" y="3103"/>
                  <a:pt x="3765" y="3086"/>
                </a:cubicBezTo>
                <a:lnTo>
                  <a:pt x="3770" y="3089"/>
                </a:lnTo>
                <a:cubicBezTo>
                  <a:pt x="3768" y="3097"/>
                  <a:pt x="3767" y="3104"/>
                  <a:pt x="3765" y="3112"/>
                </a:cubicBezTo>
                <a:cubicBezTo>
                  <a:pt x="3758" y="3139"/>
                  <a:pt x="3800" y="3151"/>
                  <a:pt x="3807" y="3123"/>
                </a:cubicBezTo>
                <a:cubicBezTo>
                  <a:pt x="3809" y="3120"/>
                  <a:pt x="3809" y="3116"/>
                  <a:pt x="3810" y="3113"/>
                </a:cubicBezTo>
                <a:cubicBezTo>
                  <a:pt x="3806" y="3140"/>
                  <a:pt x="3842" y="3158"/>
                  <a:pt x="3857" y="3132"/>
                </a:cubicBezTo>
                <a:cubicBezTo>
                  <a:pt x="3878" y="3098"/>
                  <a:pt x="3898" y="3063"/>
                  <a:pt x="3919" y="3028"/>
                </a:cubicBezTo>
                <a:cubicBezTo>
                  <a:pt x="3911" y="3048"/>
                  <a:pt x="3904" y="3067"/>
                  <a:pt x="3896" y="3086"/>
                </a:cubicBezTo>
                <a:cubicBezTo>
                  <a:pt x="3885" y="3115"/>
                  <a:pt x="3932" y="3135"/>
                  <a:pt x="3946" y="3107"/>
                </a:cubicBezTo>
                <a:cubicBezTo>
                  <a:pt x="3960" y="3081"/>
                  <a:pt x="3973" y="3053"/>
                  <a:pt x="3986" y="3026"/>
                </a:cubicBezTo>
                <a:cubicBezTo>
                  <a:pt x="3986" y="3034"/>
                  <a:pt x="3989" y="3040"/>
                  <a:pt x="3993" y="3044"/>
                </a:cubicBezTo>
                <a:cubicBezTo>
                  <a:pt x="3993" y="3048"/>
                  <a:pt x="3992" y="3052"/>
                  <a:pt x="3991" y="3056"/>
                </a:cubicBezTo>
                <a:cubicBezTo>
                  <a:pt x="3985" y="3091"/>
                  <a:pt x="4034" y="3105"/>
                  <a:pt x="4044" y="3071"/>
                </a:cubicBezTo>
                <a:cubicBezTo>
                  <a:pt x="4047" y="3060"/>
                  <a:pt x="4051" y="3050"/>
                  <a:pt x="4054" y="3039"/>
                </a:cubicBezTo>
                <a:cubicBezTo>
                  <a:pt x="4053" y="3054"/>
                  <a:pt x="4052" y="3069"/>
                  <a:pt x="4053" y="3084"/>
                </a:cubicBezTo>
                <a:cubicBezTo>
                  <a:pt x="4053" y="3116"/>
                  <a:pt x="4098" y="3122"/>
                  <a:pt x="4108" y="3092"/>
                </a:cubicBezTo>
                <a:lnTo>
                  <a:pt x="4110" y="3086"/>
                </a:lnTo>
                <a:cubicBezTo>
                  <a:pt x="4120" y="3100"/>
                  <a:pt x="4144" y="3102"/>
                  <a:pt x="4155" y="3088"/>
                </a:cubicBezTo>
                <a:cubicBezTo>
                  <a:pt x="4166" y="3108"/>
                  <a:pt x="4204" y="3109"/>
                  <a:pt x="4208" y="3082"/>
                </a:cubicBezTo>
                <a:cubicBezTo>
                  <a:pt x="4209" y="3071"/>
                  <a:pt x="4211" y="3060"/>
                  <a:pt x="4213" y="3049"/>
                </a:cubicBezTo>
                <a:cubicBezTo>
                  <a:pt x="4218" y="3053"/>
                  <a:pt x="4226" y="3055"/>
                  <a:pt x="4233" y="3055"/>
                </a:cubicBezTo>
                <a:cubicBezTo>
                  <a:pt x="4235" y="3084"/>
                  <a:pt x="4286" y="3089"/>
                  <a:pt x="4292" y="3058"/>
                </a:cubicBezTo>
                <a:cubicBezTo>
                  <a:pt x="4293" y="3050"/>
                  <a:pt x="4295" y="3043"/>
                  <a:pt x="4296" y="3035"/>
                </a:cubicBezTo>
                <a:lnTo>
                  <a:pt x="4305" y="3034"/>
                </a:lnTo>
                <a:cubicBezTo>
                  <a:pt x="4306" y="3037"/>
                  <a:pt x="4309" y="3039"/>
                  <a:pt x="4311" y="3041"/>
                </a:cubicBezTo>
                <a:cubicBezTo>
                  <a:pt x="4315" y="3059"/>
                  <a:pt x="4321" y="3076"/>
                  <a:pt x="4335" y="3090"/>
                </a:cubicBezTo>
                <a:cubicBezTo>
                  <a:pt x="4349" y="3104"/>
                  <a:pt x="4370" y="3099"/>
                  <a:pt x="4380" y="3084"/>
                </a:cubicBezTo>
                <a:cubicBezTo>
                  <a:pt x="4387" y="3074"/>
                  <a:pt x="4392" y="3063"/>
                  <a:pt x="4395" y="3051"/>
                </a:cubicBezTo>
                <a:cubicBezTo>
                  <a:pt x="4406" y="3052"/>
                  <a:pt x="4416" y="3046"/>
                  <a:pt x="4417" y="3033"/>
                </a:cubicBezTo>
                <a:cubicBezTo>
                  <a:pt x="4424" y="3050"/>
                  <a:pt x="4451" y="3049"/>
                  <a:pt x="4460" y="3034"/>
                </a:cubicBezTo>
                <a:lnTo>
                  <a:pt x="4468" y="3035"/>
                </a:lnTo>
                <a:cubicBezTo>
                  <a:pt x="4470" y="3043"/>
                  <a:pt x="4471" y="3050"/>
                  <a:pt x="4472" y="3058"/>
                </a:cubicBezTo>
                <a:cubicBezTo>
                  <a:pt x="4478" y="3089"/>
                  <a:pt x="4529" y="3084"/>
                  <a:pt x="4531" y="3055"/>
                </a:cubicBezTo>
                <a:cubicBezTo>
                  <a:pt x="4539" y="3055"/>
                  <a:pt x="4546" y="3053"/>
                  <a:pt x="4552" y="3049"/>
                </a:cubicBezTo>
                <a:cubicBezTo>
                  <a:pt x="4553" y="3060"/>
                  <a:pt x="4555" y="3071"/>
                  <a:pt x="4557" y="3082"/>
                </a:cubicBezTo>
                <a:cubicBezTo>
                  <a:pt x="4561" y="3109"/>
                  <a:pt x="4599" y="3108"/>
                  <a:pt x="4610" y="3088"/>
                </a:cubicBezTo>
                <a:cubicBezTo>
                  <a:pt x="4621" y="3102"/>
                  <a:pt x="4644" y="3100"/>
                  <a:pt x="4655" y="3086"/>
                </a:cubicBezTo>
                <a:lnTo>
                  <a:pt x="4656" y="3092"/>
                </a:lnTo>
                <a:cubicBezTo>
                  <a:pt x="4666" y="3122"/>
                  <a:pt x="4712" y="3116"/>
                  <a:pt x="4712" y="3084"/>
                </a:cubicBezTo>
                <a:cubicBezTo>
                  <a:pt x="4712" y="3069"/>
                  <a:pt x="4711" y="3054"/>
                  <a:pt x="4711" y="3039"/>
                </a:cubicBezTo>
                <a:cubicBezTo>
                  <a:pt x="4714" y="3050"/>
                  <a:pt x="4717" y="3060"/>
                  <a:pt x="4720" y="3071"/>
                </a:cubicBezTo>
                <a:cubicBezTo>
                  <a:pt x="4730" y="3105"/>
                  <a:pt x="4779" y="3091"/>
                  <a:pt x="4773" y="3056"/>
                </a:cubicBezTo>
                <a:cubicBezTo>
                  <a:pt x="4772" y="3052"/>
                  <a:pt x="4772" y="3048"/>
                  <a:pt x="4771" y="3044"/>
                </a:cubicBezTo>
                <a:cubicBezTo>
                  <a:pt x="4776" y="3040"/>
                  <a:pt x="4778" y="3034"/>
                  <a:pt x="4779" y="3026"/>
                </a:cubicBezTo>
                <a:cubicBezTo>
                  <a:pt x="4791" y="3053"/>
                  <a:pt x="4804" y="3081"/>
                  <a:pt x="4818" y="3107"/>
                </a:cubicBezTo>
                <a:cubicBezTo>
                  <a:pt x="4833" y="3135"/>
                  <a:pt x="4879" y="3115"/>
                  <a:pt x="4868" y="3086"/>
                </a:cubicBezTo>
                <a:cubicBezTo>
                  <a:pt x="4861" y="3067"/>
                  <a:pt x="4853" y="3048"/>
                  <a:pt x="4846" y="3028"/>
                </a:cubicBezTo>
                <a:cubicBezTo>
                  <a:pt x="4866" y="3063"/>
                  <a:pt x="4887" y="3098"/>
                  <a:pt x="4907" y="3132"/>
                </a:cubicBezTo>
                <a:cubicBezTo>
                  <a:pt x="4923" y="3158"/>
                  <a:pt x="4959" y="3140"/>
                  <a:pt x="4954" y="3113"/>
                </a:cubicBezTo>
                <a:cubicBezTo>
                  <a:pt x="4955" y="3116"/>
                  <a:pt x="4956" y="3120"/>
                  <a:pt x="4957" y="3123"/>
                </a:cubicBezTo>
                <a:cubicBezTo>
                  <a:pt x="4965" y="3151"/>
                  <a:pt x="5007" y="3139"/>
                  <a:pt x="5000" y="3112"/>
                </a:cubicBezTo>
                <a:cubicBezTo>
                  <a:pt x="4998" y="3104"/>
                  <a:pt x="4996" y="3097"/>
                  <a:pt x="4994" y="3089"/>
                </a:cubicBezTo>
                <a:lnTo>
                  <a:pt x="4999" y="3086"/>
                </a:lnTo>
                <a:cubicBezTo>
                  <a:pt x="5004" y="3103"/>
                  <a:pt x="5010" y="3120"/>
                  <a:pt x="5018" y="3135"/>
                </a:cubicBezTo>
                <a:moveTo>
                  <a:pt x="5452" y="3622"/>
                </a:moveTo>
                <a:cubicBezTo>
                  <a:pt x="5452" y="3621"/>
                  <a:pt x="5452" y="3621"/>
                  <a:pt x="5452" y="3620"/>
                </a:cubicBezTo>
                <a:cubicBezTo>
                  <a:pt x="5454" y="3624"/>
                  <a:pt x="5456" y="3628"/>
                  <a:pt x="5458" y="3631"/>
                </a:cubicBezTo>
                <a:cubicBezTo>
                  <a:pt x="5456" y="3628"/>
                  <a:pt x="5454" y="3625"/>
                  <a:pt x="5452" y="3622"/>
                </a:cubicBezTo>
                <a:moveTo>
                  <a:pt x="5479" y="4119"/>
                </a:moveTo>
                <a:cubicBezTo>
                  <a:pt x="5484" y="4128"/>
                  <a:pt x="5488" y="4138"/>
                  <a:pt x="5493" y="4147"/>
                </a:cubicBezTo>
                <a:cubicBezTo>
                  <a:pt x="5501" y="4161"/>
                  <a:pt x="5522" y="4154"/>
                  <a:pt x="5523" y="4139"/>
                </a:cubicBezTo>
                <a:cubicBezTo>
                  <a:pt x="5523" y="4132"/>
                  <a:pt x="5523" y="4125"/>
                  <a:pt x="5523" y="4118"/>
                </a:cubicBezTo>
                <a:lnTo>
                  <a:pt x="5528" y="4120"/>
                </a:lnTo>
                <a:cubicBezTo>
                  <a:pt x="5533" y="4136"/>
                  <a:pt x="5539" y="4152"/>
                  <a:pt x="5544" y="4168"/>
                </a:cubicBezTo>
                <a:cubicBezTo>
                  <a:pt x="5550" y="4186"/>
                  <a:pt x="5576" y="4183"/>
                  <a:pt x="5576" y="4164"/>
                </a:cubicBezTo>
                <a:cubicBezTo>
                  <a:pt x="5577" y="4153"/>
                  <a:pt x="5577" y="4143"/>
                  <a:pt x="5577" y="4132"/>
                </a:cubicBezTo>
                <a:cubicBezTo>
                  <a:pt x="5586" y="4166"/>
                  <a:pt x="5596" y="4200"/>
                  <a:pt x="5606" y="4233"/>
                </a:cubicBezTo>
                <a:cubicBezTo>
                  <a:pt x="5609" y="4244"/>
                  <a:pt x="5619" y="4247"/>
                  <a:pt x="5626" y="4244"/>
                </a:cubicBezTo>
                <a:cubicBezTo>
                  <a:pt x="5628" y="4250"/>
                  <a:pt x="5629" y="4256"/>
                  <a:pt x="5630" y="4262"/>
                </a:cubicBezTo>
                <a:cubicBezTo>
                  <a:pt x="5634" y="4278"/>
                  <a:pt x="5657" y="4274"/>
                  <a:pt x="5658" y="4259"/>
                </a:cubicBezTo>
                <a:cubicBezTo>
                  <a:pt x="5658" y="4248"/>
                  <a:pt x="5657" y="4238"/>
                  <a:pt x="5657" y="4228"/>
                </a:cubicBezTo>
                <a:cubicBezTo>
                  <a:pt x="5666" y="4288"/>
                  <a:pt x="5671" y="4349"/>
                  <a:pt x="5671" y="4411"/>
                </a:cubicBezTo>
                <a:cubicBezTo>
                  <a:pt x="5671" y="4452"/>
                  <a:pt x="5669" y="4492"/>
                  <a:pt x="5664" y="4532"/>
                </a:cubicBezTo>
                <a:cubicBezTo>
                  <a:pt x="5658" y="4532"/>
                  <a:pt x="5651" y="4536"/>
                  <a:pt x="5648" y="4543"/>
                </a:cubicBezTo>
                <a:cubicBezTo>
                  <a:pt x="5646" y="4548"/>
                  <a:pt x="5644" y="4554"/>
                  <a:pt x="5641" y="4560"/>
                </a:cubicBezTo>
                <a:cubicBezTo>
                  <a:pt x="5639" y="4556"/>
                  <a:pt x="5635" y="4553"/>
                  <a:pt x="5630" y="4552"/>
                </a:cubicBezTo>
                <a:cubicBezTo>
                  <a:pt x="5632" y="4544"/>
                  <a:pt x="5633" y="4535"/>
                  <a:pt x="5634" y="4527"/>
                </a:cubicBezTo>
                <a:cubicBezTo>
                  <a:pt x="5638" y="4502"/>
                  <a:pt x="5602" y="4491"/>
                  <a:pt x="5596" y="4516"/>
                </a:cubicBezTo>
                <a:cubicBezTo>
                  <a:pt x="5590" y="4542"/>
                  <a:pt x="5584" y="4567"/>
                  <a:pt x="5579" y="4592"/>
                </a:cubicBezTo>
                <a:cubicBezTo>
                  <a:pt x="5579" y="4587"/>
                  <a:pt x="5580" y="4582"/>
                  <a:pt x="5581" y="4577"/>
                </a:cubicBezTo>
                <a:lnTo>
                  <a:pt x="5581" y="4576"/>
                </a:lnTo>
                <a:lnTo>
                  <a:pt x="5581" y="4576"/>
                </a:lnTo>
                <a:lnTo>
                  <a:pt x="5582" y="4569"/>
                </a:lnTo>
                <a:cubicBezTo>
                  <a:pt x="5586" y="4539"/>
                  <a:pt x="5540" y="4535"/>
                  <a:pt x="5532" y="4562"/>
                </a:cubicBezTo>
                <a:cubicBezTo>
                  <a:pt x="5522" y="4597"/>
                  <a:pt x="5514" y="4633"/>
                  <a:pt x="5507" y="4669"/>
                </a:cubicBezTo>
                <a:cubicBezTo>
                  <a:pt x="5506" y="4656"/>
                  <a:pt x="5498" y="4646"/>
                  <a:pt x="5487" y="4643"/>
                </a:cubicBezTo>
                <a:cubicBezTo>
                  <a:pt x="5486" y="4619"/>
                  <a:pt x="5449" y="4611"/>
                  <a:pt x="5444" y="4637"/>
                </a:cubicBezTo>
                <a:cubicBezTo>
                  <a:pt x="5441" y="4651"/>
                  <a:pt x="5439" y="4665"/>
                  <a:pt x="5436" y="4679"/>
                </a:cubicBezTo>
                <a:cubicBezTo>
                  <a:pt x="5434" y="4670"/>
                  <a:pt x="5426" y="4665"/>
                  <a:pt x="5418" y="4664"/>
                </a:cubicBezTo>
                <a:lnTo>
                  <a:pt x="5419" y="4655"/>
                </a:lnTo>
                <a:cubicBezTo>
                  <a:pt x="5419" y="4650"/>
                  <a:pt x="5418" y="4646"/>
                  <a:pt x="5417" y="4642"/>
                </a:cubicBezTo>
                <a:cubicBezTo>
                  <a:pt x="5415" y="4618"/>
                  <a:pt x="5377" y="4609"/>
                  <a:pt x="5370" y="4637"/>
                </a:cubicBezTo>
                <a:lnTo>
                  <a:pt x="5368" y="4645"/>
                </a:lnTo>
                <a:lnTo>
                  <a:pt x="5366" y="4648"/>
                </a:lnTo>
                <a:lnTo>
                  <a:pt x="5364" y="4652"/>
                </a:lnTo>
                <a:lnTo>
                  <a:pt x="5356" y="4655"/>
                </a:lnTo>
                <a:cubicBezTo>
                  <a:pt x="5345" y="4634"/>
                  <a:pt x="5311" y="4630"/>
                  <a:pt x="5302" y="4658"/>
                </a:cubicBezTo>
                <a:cubicBezTo>
                  <a:pt x="5301" y="4663"/>
                  <a:pt x="5299" y="4668"/>
                  <a:pt x="5298" y="4674"/>
                </a:cubicBezTo>
                <a:cubicBezTo>
                  <a:pt x="5288" y="4652"/>
                  <a:pt x="5246" y="4650"/>
                  <a:pt x="5241" y="4678"/>
                </a:cubicBezTo>
                <a:cubicBezTo>
                  <a:pt x="5241" y="4682"/>
                  <a:pt x="5240" y="4685"/>
                  <a:pt x="5239" y="4689"/>
                </a:cubicBezTo>
                <a:cubicBezTo>
                  <a:pt x="5232" y="4692"/>
                  <a:pt x="5226" y="4697"/>
                  <a:pt x="5224" y="4707"/>
                </a:cubicBezTo>
                <a:lnTo>
                  <a:pt x="5223" y="4712"/>
                </a:lnTo>
                <a:cubicBezTo>
                  <a:pt x="5219" y="4711"/>
                  <a:pt x="5215" y="4711"/>
                  <a:pt x="5211" y="4711"/>
                </a:cubicBezTo>
                <a:cubicBezTo>
                  <a:pt x="5212" y="4707"/>
                  <a:pt x="5213" y="4702"/>
                  <a:pt x="5213" y="4697"/>
                </a:cubicBezTo>
                <a:cubicBezTo>
                  <a:pt x="5215" y="4683"/>
                  <a:pt x="5210" y="4668"/>
                  <a:pt x="5194" y="4663"/>
                </a:cubicBezTo>
                <a:cubicBezTo>
                  <a:pt x="5181" y="4660"/>
                  <a:pt x="5165" y="4667"/>
                  <a:pt x="5161" y="4681"/>
                </a:cubicBezTo>
                <a:cubicBezTo>
                  <a:pt x="5149" y="4672"/>
                  <a:pt x="5131" y="4670"/>
                  <a:pt x="5121" y="4681"/>
                </a:cubicBezTo>
                <a:cubicBezTo>
                  <a:pt x="5107" y="4660"/>
                  <a:pt x="5071" y="4658"/>
                  <a:pt x="5064" y="4688"/>
                </a:cubicBezTo>
                <a:cubicBezTo>
                  <a:pt x="5063" y="4697"/>
                  <a:pt x="5061" y="4705"/>
                  <a:pt x="5059" y="4714"/>
                </a:cubicBezTo>
                <a:cubicBezTo>
                  <a:pt x="5049" y="4716"/>
                  <a:pt x="5040" y="4722"/>
                  <a:pt x="5038" y="4734"/>
                </a:cubicBezTo>
                <a:lnTo>
                  <a:pt x="5038" y="4736"/>
                </a:lnTo>
                <a:cubicBezTo>
                  <a:pt x="5029" y="4734"/>
                  <a:pt x="5021" y="4735"/>
                  <a:pt x="5014" y="4740"/>
                </a:cubicBezTo>
                <a:cubicBezTo>
                  <a:pt x="5016" y="4714"/>
                  <a:pt x="4992" y="4699"/>
                  <a:pt x="4973" y="4703"/>
                </a:cubicBezTo>
                <a:cubicBezTo>
                  <a:pt x="4974" y="4693"/>
                  <a:pt x="4975" y="4682"/>
                  <a:pt x="4976" y="4672"/>
                </a:cubicBezTo>
                <a:cubicBezTo>
                  <a:pt x="4977" y="4644"/>
                  <a:pt x="4935" y="4639"/>
                  <a:pt x="4929" y="4665"/>
                </a:cubicBezTo>
                <a:cubicBezTo>
                  <a:pt x="4922" y="4693"/>
                  <a:pt x="4917" y="4721"/>
                  <a:pt x="4913" y="4748"/>
                </a:cubicBezTo>
                <a:lnTo>
                  <a:pt x="4911" y="4748"/>
                </a:lnTo>
                <a:cubicBezTo>
                  <a:pt x="4914" y="4725"/>
                  <a:pt x="4916" y="4702"/>
                  <a:pt x="4917" y="4679"/>
                </a:cubicBezTo>
                <a:cubicBezTo>
                  <a:pt x="4919" y="4656"/>
                  <a:pt x="4889" y="4650"/>
                  <a:pt x="4876" y="4664"/>
                </a:cubicBezTo>
                <a:cubicBezTo>
                  <a:pt x="4868" y="4644"/>
                  <a:pt x="4837" y="4641"/>
                  <a:pt x="4829" y="4666"/>
                </a:cubicBezTo>
                <a:cubicBezTo>
                  <a:pt x="4822" y="4686"/>
                  <a:pt x="4816" y="4707"/>
                  <a:pt x="4811" y="4727"/>
                </a:cubicBezTo>
                <a:cubicBezTo>
                  <a:pt x="4806" y="4730"/>
                  <a:pt x="4802" y="4733"/>
                  <a:pt x="4799" y="4738"/>
                </a:cubicBezTo>
                <a:cubicBezTo>
                  <a:pt x="4795" y="4706"/>
                  <a:pt x="4791" y="4675"/>
                  <a:pt x="4787" y="4643"/>
                </a:cubicBezTo>
                <a:cubicBezTo>
                  <a:pt x="4783" y="4615"/>
                  <a:pt x="4740" y="4603"/>
                  <a:pt x="4733" y="4636"/>
                </a:cubicBezTo>
                <a:cubicBezTo>
                  <a:pt x="4731" y="4648"/>
                  <a:pt x="4728" y="4661"/>
                  <a:pt x="4725" y="4674"/>
                </a:cubicBezTo>
                <a:cubicBezTo>
                  <a:pt x="4716" y="4675"/>
                  <a:pt x="4708" y="4679"/>
                  <a:pt x="4703" y="4687"/>
                </a:cubicBezTo>
                <a:cubicBezTo>
                  <a:pt x="4700" y="4684"/>
                  <a:pt x="4697" y="4682"/>
                  <a:pt x="4693" y="4681"/>
                </a:cubicBezTo>
                <a:cubicBezTo>
                  <a:pt x="4692" y="4677"/>
                  <a:pt x="4692" y="4673"/>
                  <a:pt x="4692" y="4669"/>
                </a:cubicBezTo>
                <a:cubicBezTo>
                  <a:pt x="4691" y="4638"/>
                  <a:pt x="4645" y="4630"/>
                  <a:pt x="4637" y="4662"/>
                </a:cubicBezTo>
                <a:cubicBezTo>
                  <a:pt x="4632" y="4681"/>
                  <a:pt x="4626" y="4701"/>
                  <a:pt x="4621" y="4720"/>
                </a:cubicBezTo>
                <a:cubicBezTo>
                  <a:pt x="4622" y="4708"/>
                  <a:pt x="4623" y="4696"/>
                  <a:pt x="4623" y="4683"/>
                </a:cubicBezTo>
                <a:cubicBezTo>
                  <a:pt x="4624" y="4662"/>
                  <a:pt x="4607" y="4654"/>
                  <a:pt x="4591" y="4658"/>
                </a:cubicBezTo>
                <a:cubicBezTo>
                  <a:pt x="4589" y="4653"/>
                  <a:pt x="4585" y="4649"/>
                  <a:pt x="4580" y="4647"/>
                </a:cubicBezTo>
                <a:lnTo>
                  <a:pt x="4580" y="4644"/>
                </a:lnTo>
                <a:cubicBezTo>
                  <a:pt x="4582" y="4626"/>
                  <a:pt x="4563" y="4622"/>
                  <a:pt x="4551" y="4629"/>
                </a:cubicBezTo>
                <a:cubicBezTo>
                  <a:pt x="4551" y="4613"/>
                  <a:pt x="4551" y="4597"/>
                  <a:pt x="4550" y="4581"/>
                </a:cubicBezTo>
                <a:cubicBezTo>
                  <a:pt x="4549" y="4551"/>
                  <a:pt x="4508" y="4552"/>
                  <a:pt x="4505" y="4581"/>
                </a:cubicBezTo>
                <a:cubicBezTo>
                  <a:pt x="4505" y="4582"/>
                  <a:pt x="4505" y="4583"/>
                  <a:pt x="4505" y="4585"/>
                </a:cubicBezTo>
                <a:cubicBezTo>
                  <a:pt x="4504" y="4585"/>
                  <a:pt x="4504" y="4585"/>
                  <a:pt x="4503" y="4585"/>
                </a:cubicBezTo>
                <a:cubicBezTo>
                  <a:pt x="4486" y="4587"/>
                  <a:pt x="4476" y="4600"/>
                  <a:pt x="4475" y="4617"/>
                </a:cubicBezTo>
                <a:lnTo>
                  <a:pt x="4474" y="4625"/>
                </a:lnTo>
                <a:cubicBezTo>
                  <a:pt x="4461" y="4624"/>
                  <a:pt x="4447" y="4629"/>
                  <a:pt x="4440" y="4642"/>
                </a:cubicBezTo>
                <a:cubicBezTo>
                  <a:pt x="4436" y="4642"/>
                  <a:pt x="4433" y="4642"/>
                  <a:pt x="4429" y="4643"/>
                </a:cubicBezTo>
                <a:cubicBezTo>
                  <a:pt x="4418" y="4620"/>
                  <a:pt x="4384" y="4618"/>
                  <a:pt x="4371" y="4637"/>
                </a:cubicBezTo>
                <a:cubicBezTo>
                  <a:pt x="4370" y="4633"/>
                  <a:pt x="4370" y="4629"/>
                  <a:pt x="4370" y="4625"/>
                </a:cubicBezTo>
                <a:cubicBezTo>
                  <a:pt x="4368" y="4595"/>
                  <a:pt x="4336" y="4586"/>
                  <a:pt x="4317" y="4598"/>
                </a:cubicBezTo>
                <a:cubicBezTo>
                  <a:pt x="4306" y="4597"/>
                  <a:pt x="4294" y="4602"/>
                  <a:pt x="4287" y="4612"/>
                </a:cubicBezTo>
                <a:cubicBezTo>
                  <a:pt x="4284" y="4611"/>
                  <a:pt x="4281" y="4611"/>
                  <a:pt x="4278" y="4611"/>
                </a:cubicBezTo>
                <a:cubicBezTo>
                  <a:pt x="4277" y="4600"/>
                  <a:pt x="4269" y="4593"/>
                  <a:pt x="4260" y="4590"/>
                </a:cubicBezTo>
                <a:cubicBezTo>
                  <a:pt x="4260" y="4587"/>
                  <a:pt x="4260" y="4584"/>
                  <a:pt x="4259" y="4581"/>
                </a:cubicBezTo>
                <a:cubicBezTo>
                  <a:pt x="4257" y="4552"/>
                  <a:pt x="4215" y="4551"/>
                  <a:pt x="4214" y="4581"/>
                </a:cubicBezTo>
                <a:cubicBezTo>
                  <a:pt x="4214" y="4597"/>
                  <a:pt x="4214" y="4613"/>
                  <a:pt x="4214" y="4629"/>
                </a:cubicBezTo>
                <a:cubicBezTo>
                  <a:pt x="4201" y="4622"/>
                  <a:pt x="4183" y="4626"/>
                  <a:pt x="4184" y="4644"/>
                </a:cubicBezTo>
                <a:lnTo>
                  <a:pt x="4185" y="4647"/>
                </a:lnTo>
                <a:cubicBezTo>
                  <a:pt x="4180" y="4649"/>
                  <a:pt x="4176" y="4653"/>
                  <a:pt x="4173" y="4658"/>
                </a:cubicBezTo>
                <a:cubicBezTo>
                  <a:pt x="4158" y="4654"/>
                  <a:pt x="4141" y="4662"/>
                  <a:pt x="4141" y="4683"/>
                </a:cubicBezTo>
                <a:cubicBezTo>
                  <a:pt x="4141" y="4696"/>
                  <a:pt x="4143" y="4708"/>
                  <a:pt x="4143" y="4720"/>
                </a:cubicBezTo>
                <a:cubicBezTo>
                  <a:pt x="4138" y="4701"/>
                  <a:pt x="4133" y="4681"/>
                  <a:pt x="4128" y="4662"/>
                </a:cubicBezTo>
                <a:cubicBezTo>
                  <a:pt x="4119" y="4630"/>
                  <a:pt x="4074" y="4638"/>
                  <a:pt x="4072" y="4669"/>
                </a:cubicBezTo>
                <a:cubicBezTo>
                  <a:pt x="4072" y="4673"/>
                  <a:pt x="4072" y="4677"/>
                  <a:pt x="4072" y="4681"/>
                </a:cubicBezTo>
                <a:cubicBezTo>
                  <a:pt x="4068" y="4682"/>
                  <a:pt x="4064" y="4684"/>
                  <a:pt x="4061" y="4687"/>
                </a:cubicBezTo>
                <a:cubicBezTo>
                  <a:pt x="4056" y="4679"/>
                  <a:pt x="4048" y="4675"/>
                  <a:pt x="4039" y="4674"/>
                </a:cubicBezTo>
                <a:cubicBezTo>
                  <a:pt x="4037" y="4661"/>
                  <a:pt x="4034" y="4648"/>
                  <a:pt x="4031" y="4636"/>
                </a:cubicBezTo>
                <a:cubicBezTo>
                  <a:pt x="4025" y="4603"/>
                  <a:pt x="3981" y="4615"/>
                  <a:pt x="3978" y="4643"/>
                </a:cubicBezTo>
                <a:cubicBezTo>
                  <a:pt x="3974" y="4675"/>
                  <a:pt x="3970" y="4706"/>
                  <a:pt x="3966" y="4738"/>
                </a:cubicBezTo>
                <a:cubicBezTo>
                  <a:pt x="3963" y="4733"/>
                  <a:pt x="3958" y="4730"/>
                  <a:pt x="3954" y="4727"/>
                </a:cubicBezTo>
                <a:cubicBezTo>
                  <a:pt x="3948" y="4707"/>
                  <a:pt x="3943" y="4686"/>
                  <a:pt x="3936" y="4666"/>
                </a:cubicBezTo>
                <a:cubicBezTo>
                  <a:pt x="3927" y="4641"/>
                  <a:pt x="3897" y="4644"/>
                  <a:pt x="3889" y="4664"/>
                </a:cubicBezTo>
                <a:cubicBezTo>
                  <a:pt x="3876" y="4650"/>
                  <a:pt x="3846" y="4656"/>
                  <a:pt x="3847" y="4679"/>
                </a:cubicBezTo>
                <a:cubicBezTo>
                  <a:pt x="3849" y="4702"/>
                  <a:pt x="3851" y="4725"/>
                  <a:pt x="3853" y="4748"/>
                </a:cubicBezTo>
                <a:lnTo>
                  <a:pt x="3852" y="4748"/>
                </a:lnTo>
                <a:cubicBezTo>
                  <a:pt x="3847" y="4721"/>
                  <a:pt x="3842" y="4693"/>
                  <a:pt x="3836" y="4665"/>
                </a:cubicBezTo>
                <a:cubicBezTo>
                  <a:pt x="3830" y="4639"/>
                  <a:pt x="3787" y="4644"/>
                  <a:pt x="3788" y="4672"/>
                </a:cubicBezTo>
                <a:cubicBezTo>
                  <a:pt x="3789" y="4682"/>
                  <a:pt x="3790" y="4693"/>
                  <a:pt x="3791" y="4703"/>
                </a:cubicBezTo>
                <a:cubicBezTo>
                  <a:pt x="3772" y="4699"/>
                  <a:pt x="3748" y="4714"/>
                  <a:pt x="3751" y="4740"/>
                </a:cubicBezTo>
                <a:cubicBezTo>
                  <a:pt x="3744" y="4735"/>
                  <a:pt x="3735" y="4734"/>
                  <a:pt x="3727" y="4736"/>
                </a:cubicBezTo>
                <a:lnTo>
                  <a:pt x="3727" y="4734"/>
                </a:lnTo>
                <a:cubicBezTo>
                  <a:pt x="3725" y="4722"/>
                  <a:pt x="3716" y="4716"/>
                  <a:pt x="3705" y="4714"/>
                </a:cubicBezTo>
                <a:cubicBezTo>
                  <a:pt x="3704" y="4705"/>
                  <a:pt x="3702" y="4697"/>
                  <a:pt x="3700" y="4688"/>
                </a:cubicBezTo>
                <a:cubicBezTo>
                  <a:pt x="3693" y="4658"/>
                  <a:pt x="3657" y="4660"/>
                  <a:pt x="3644" y="4681"/>
                </a:cubicBezTo>
                <a:cubicBezTo>
                  <a:pt x="3633" y="4670"/>
                  <a:pt x="3616" y="4672"/>
                  <a:pt x="3604" y="4681"/>
                </a:cubicBezTo>
                <a:cubicBezTo>
                  <a:pt x="3599" y="4667"/>
                  <a:pt x="3583" y="4660"/>
                  <a:pt x="3570" y="4663"/>
                </a:cubicBezTo>
                <a:cubicBezTo>
                  <a:pt x="3554" y="4668"/>
                  <a:pt x="3549" y="4683"/>
                  <a:pt x="3551" y="4697"/>
                </a:cubicBezTo>
                <a:cubicBezTo>
                  <a:pt x="3552" y="4702"/>
                  <a:pt x="3553" y="4707"/>
                  <a:pt x="3553" y="4711"/>
                </a:cubicBezTo>
                <a:cubicBezTo>
                  <a:pt x="3549" y="4711"/>
                  <a:pt x="3545" y="4711"/>
                  <a:pt x="3542" y="4712"/>
                </a:cubicBezTo>
                <a:lnTo>
                  <a:pt x="3541" y="4707"/>
                </a:lnTo>
                <a:cubicBezTo>
                  <a:pt x="3539" y="4697"/>
                  <a:pt x="3533" y="4692"/>
                  <a:pt x="3525" y="4689"/>
                </a:cubicBezTo>
                <a:cubicBezTo>
                  <a:pt x="3525" y="4685"/>
                  <a:pt x="3524" y="4682"/>
                  <a:pt x="3523" y="4678"/>
                </a:cubicBezTo>
                <a:cubicBezTo>
                  <a:pt x="3519" y="4650"/>
                  <a:pt x="3476" y="4652"/>
                  <a:pt x="3467" y="4674"/>
                </a:cubicBezTo>
                <a:cubicBezTo>
                  <a:pt x="3465" y="4668"/>
                  <a:pt x="3464" y="4663"/>
                  <a:pt x="3462" y="4658"/>
                </a:cubicBezTo>
                <a:cubicBezTo>
                  <a:pt x="3454" y="4630"/>
                  <a:pt x="3419" y="4634"/>
                  <a:pt x="3409" y="4655"/>
                </a:cubicBezTo>
                <a:lnTo>
                  <a:pt x="3400" y="4652"/>
                </a:lnTo>
                <a:lnTo>
                  <a:pt x="3399" y="4648"/>
                </a:lnTo>
                <a:lnTo>
                  <a:pt x="3397" y="4645"/>
                </a:lnTo>
                <a:lnTo>
                  <a:pt x="3395" y="4637"/>
                </a:lnTo>
                <a:cubicBezTo>
                  <a:pt x="3387" y="4609"/>
                  <a:pt x="3349" y="4618"/>
                  <a:pt x="3348" y="4642"/>
                </a:cubicBezTo>
                <a:cubicBezTo>
                  <a:pt x="3346" y="4646"/>
                  <a:pt x="3345" y="4650"/>
                  <a:pt x="3346" y="4655"/>
                </a:cubicBezTo>
                <a:lnTo>
                  <a:pt x="3347" y="4664"/>
                </a:lnTo>
                <a:cubicBezTo>
                  <a:pt x="3338" y="4665"/>
                  <a:pt x="3331" y="4670"/>
                  <a:pt x="3328" y="4679"/>
                </a:cubicBezTo>
                <a:cubicBezTo>
                  <a:pt x="3326" y="4665"/>
                  <a:pt x="3323" y="4651"/>
                  <a:pt x="3320" y="4637"/>
                </a:cubicBezTo>
                <a:cubicBezTo>
                  <a:pt x="3315" y="4611"/>
                  <a:pt x="3279" y="4619"/>
                  <a:pt x="3277" y="4643"/>
                </a:cubicBezTo>
                <a:cubicBezTo>
                  <a:pt x="3267" y="4646"/>
                  <a:pt x="3258" y="4656"/>
                  <a:pt x="3258" y="4669"/>
                </a:cubicBezTo>
                <a:cubicBezTo>
                  <a:pt x="3251" y="4633"/>
                  <a:pt x="3243" y="4597"/>
                  <a:pt x="3233" y="4562"/>
                </a:cubicBezTo>
                <a:cubicBezTo>
                  <a:pt x="3225" y="4535"/>
                  <a:pt x="3178" y="4539"/>
                  <a:pt x="3182" y="4569"/>
                </a:cubicBezTo>
                <a:lnTo>
                  <a:pt x="3183" y="4576"/>
                </a:lnTo>
                <a:lnTo>
                  <a:pt x="3183" y="4576"/>
                </a:lnTo>
                <a:lnTo>
                  <a:pt x="3184" y="4577"/>
                </a:lnTo>
                <a:cubicBezTo>
                  <a:pt x="3184" y="4582"/>
                  <a:pt x="3185" y="4587"/>
                  <a:pt x="3186" y="4592"/>
                </a:cubicBezTo>
                <a:cubicBezTo>
                  <a:pt x="3180" y="4567"/>
                  <a:pt x="3175" y="4542"/>
                  <a:pt x="3168" y="4516"/>
                </a:cubicBezTo>
                <a:cubicBezTo>
                  <a:pt x="3162" y="4491"/>
                  <a:pt x="3126" y="4502"/>
                  <a:pt x="3130" y="4527"/>
                </a:cubicBezTo>
                <a:cubicBezTo>
                  <a:pt x="3131" y="4535"/>
                  <a:pt x="3133" y="4544"/>
                  <a:pt x="3134" y="4552"/>
                </a:cubicBezTo>
                <a:cubicBezTo>
                  <a:pt x="3130" y="4553"/>
                  <a:pt x="3126" y="4556"/>
                  <a:pt x="3123" y="4560"/>
                </a:cubicBezTo>
                <a:cubicBezTo>
                  <a:pt x="3121" y="4554"/>
                  <a:pt x="3119" y="4548"/>
                  <a:pt x="3116" y="4543"/>
                </a:cubicBezTo>
                <a:cubicBezTo>
                  <a:pt x="3114" y="4536"/>
                  <a:pt x="3107" y="4532"/>
                  <a:pt x="3100" y="4532"/>
                </a:cubicBezTo>
                <a:cubicBezTo>
                  <a:pt x="3096" y="4492"/>
                  <a:pt x="3094" y="4452"/>
                  <a:pt x="3094" y="4411"/>
                </a:cubicBezTo>
                <a:cubicBezTo>
                  <a:pt x="3094" y="4349"/>
                  <a:pt x="3099" y="4288"/>
                  <a:pt x="3108" y="4228"/>
                </a:cubicBezTo>
                <a:cubicBezTo>
                  <a:pt x="3107" y="4238"/>
                  <a:pt x="3107" y="4248"/>
                  <a:pt x="3107" y="4259"/>
                </a:cubicBezTo>
                <a:cubicBezTo>
                  <a:pt x="3107" y="4274"/>
                  <a:pt x="3131" y="4278"/>
                  <a:pt x="3134" y="4262"/>
                </a:cubicBezTo>
                <a:cubicBezTo>
                  <a:pt x="3135" y="4256"/>
                  <a:pt x="3137" y="4250"/>
                  <a:pt x="3138" y="4244"/>
                </a:cubicBezTo>
                <a:cubicBezTo>
                  <a:pt x="3146" y="4247"/>
                  <a:pt x="3155" y="4244"/>
                  <a:pt x="3158" y="4233"/>
                </a:cubicBezTo>
                <a:cubicBezTo>
                  <a:pt x="3168" y="4200"/>
                  <a:pt x="3178" y="4166"/>
                  <a:pt x="3188" y="4132"/>
                </a:cubicBezTo>
                <a:cubicBezTo>
                  <a:pt x="3188" y="4143"/>
                  <a:pt x="3188" y="4153"/>
                  <a:pt x="3188" y="4164"/>
                </a:cubicBezTo>
                <a:cubicBezTo>
                  <a:pt x="3189" y="4183"/>
                  <a:pt x="3214" y="4186"/>
                  <a:pt x="3220" y="4168"/>
                </a:cubicBezTo>
                <a:cubicBezTo>
                  <a:pt x="3226" y="4152"/>
                  <a:pt x="3231" y="4136"/>
                  <a:pt x="3237" y="4120"/>
                </a:cubicBezTo>
                <a:lnTo>
                  <a:pt x="3242" y="4118"/>
                </a:lnTo>
                <a:cubicBezTo>
                  <a:pt x="3242" y="4125"/>
                  <a:pt x="3242" y="4132"/>
                  <a:pt x="3242" y="4139"/>
                </a:cubicBezTo>
                <a:cubicBezTo>
                  <a:pt x="3243" y="4154"/>
                  <a:pt x="3263" y="4161"/>
                  <a:pt x="3271" y="4147"/>
                </a:cubicBezTo>
                <a:cubicBezTo>
                  <a:pt x="3276" y="4138"/>
                  <a:pt x="3281" y="4128"/>
                  <a:pt x="3286" y="4119"/>
                </a:cubicBezTo>
                <a:cubicBezTo>
                  <a:pt x="3285" y="4134"/>
                  <a:pt x="3310" y="4141"/>
                  <a:pt x="3317" y="4126"/>
                </a:cubicBezTo>
                <a:cubicBezTo>
                  <a:pt x="3324" y="4111"/>
                  <a:pt x="3331" y="4096"/>
                  <a:pt x="3339" y="4081"/>
                </a:cubicBezTo>
                <a:cubicBezTo>
                  <a:pt x="3350" y="4078"/>
                  <a:pt x="3360" y="4071"/>
                  <a:pt x="3368" y="4062"/>
                </a:cubicBezTo>
                <a:cubicBezTo>
                  <a:pt x="3368" y="4067"/>
                  <a:pt x="3367" y="4071"/>
                  <a:pt x="3367" y="4075"/>
                </a:cubicBezTo>
                <a:cubicBezTo>
                  <a:pt x="3367" y="4098"/>
                  <a:pt x="3402" y="4098"/>
                  <a:pt x="3403" y="4075"/>
                </a:cubicBezTo>
                <a:cubicBezTo>
                  <a:pt x="3403" y="4069"/>
                  <a:pt x="3403" y="4062"/>
                  <a:pt x="3403" y="4055"/>
                </a:cubicBezTo>
                <a:lnTo>
                  <a:pt x="3409" y="4052"/>
                </a:lnTo>
                <a:cubicBezTo>
                  <a:pt x="3410" y="4065"/>
                  <a:pt x="3413" y="4078"/>
                  <a:pt x="3421" y="4089"/>
                </a:cubicBezTo>
                <a:cubicBezTo>
                  <a:pt x="3431" y="4103"/>
                  <a:pt x="3455" y="4111"/>
                  <a:pt x="3468" y="4095"/>
                </a:cubicBezTo>
                <a:lnTo>
                  <a:pt x="3469" y="4093"/>
                </a:lnTo>
                <a:lnTo>
                  <a:pt x="3476" y="4097"/>
                </a:lnTo>
                <a:cubicBezTo>
                  <a:pt x="3494" y="4106"/>
                  <a:pt x="3510" y="4098"/>
                  <a:pt x="3518" y="4081"/>
                </a:cubicBezTo>
                <a:cubicBezTo>
                  <a:pt x="3523" y="4081"/>
                  <a:pt x="3527" y="4082"/>
                  <a:pt x="3532" y="4081"/>
                </a:cubicBezTo>
                <a:cubicBezTo>
                  <a:pt x="3536" y="4087"/>
                  <a:pt x="3543" y="4090"/>
                  <a:pt x="3551" y="4091"/>
                </a:cubicBezTo>
                <a:cubicBezTo>
                  <a:pt x="3551" y="4095"/>
                  <a:pt x="3551" y="4099"/>
                  <a:pt x="3551" y="4103"/>
                </a:cubicBezTo>
                <a:cubicBezTo>
                  <a:pt x="3552" y="4120"/>
                  <a:pt x="3577" y="4130"/>
                  <a:pt x="3586" y="4112"/>
                </a:cubicBezTo>
                <a:cubicBezTo>
                  <a:pt x="3592" y="4101"/>
                  <a:pt x="3597" y="4090"/>
                  <a:pt x="3602" y="4079"/>
                </a:cubicBezTo>
                <a:cubicBezTo>
                  <a:pt x="3613" y="4079"/>
                  <a:pt x="3622" y="4076"/>
                  <a:pt x="3630" y="4071"/>
                </a:cubicBezTo>
                <a:cubicBezTo>
                  <a:pt x="3629" y="4083"/>
                  <a:pt x="3627" y="4094"/>
                  <a:pt x="3626" y="4106"/>
                </a:cubicBezTo>
                <a:cubicBezTo>
                  <a:pt x="3624" y="4132"/>
                  <a:pt x="3659" y="4137"/>
                  <a:pt x="3671" y="4118"/>
                </a:cubicBezTo>
                <a:lnTo>
                  <a:pt x="3674" y="4113"/>
                </a:lnTo>
                <a:cubicBezTo>
                  <a:pt x="3674" y="4120"/>
                  <a:pt x="3673" y="4126"/>
                  <a:pt x="3673" y="4133"/>
                </a:cubicBezTo>
                <a:cubicBezTo>
                  <a:pt x="3673" y="4158"/>
                  <a:pt x="3705" y="4163"/>
                  <a:pt x="3718" y="4145"/>
                </a:cubicBezTo>
                <a:cubicBezTo>
                  <a:pt x="3735" y="4120"/>
                  <a:pt x="3749" y="4094"/>
                  <a:pt x="3760" y="4067"/>
                </a:cubicBezTo>
                <a:lnTo>
                  <a:pt x="3760" y="4068"/>
                </a:lnTo>
                <a:cubicBezTo>
                  <a:pt x="3760" y="4087"/>
                  <a:pt x="3787" y="4101"/>
                  <a:pt x="3801" y="4085"/>
                </a:cubicBezTo>
                <a:cubicBezTo>
                  <a:pt x="3808" y="4076"/>
                  <a:pt x="3814" y="4067"/>
                  <a:pt x="3819" y="4058"/>
                </a:cubicBezTo>
                <a:cubicBezTo>
                  <a:pt x="3820" y="4079"/>
                  <a:pt x="3824" y="4099"/>
                  <a:pt x="3834" y="4117"/>
                </a:cubicBezTo>
                <a:cubicBezTo>
                  <a:pt x="3842" y="4130"/>
                  <a:pt x="3858" y="4132"/>
                  <a:pt x="3869" y="4124"/>
                </a:cubicBezTo>
                <a:cubicBezTo>
                  <a:pt x="3877" y="4139"/>
                  <a:pt x="3903" y="4144"/>
                  <a:pt x="3912" y="4125"/>
                </a:cubicBezTo>
                <a:cubicBezTo>
                  <a:pt x="3925" y="4095"/>
                  <a:pt x="3937" y="4063"/>
                  <a:pt x="3946" y="4032"/>
                </a:cubicBezTo>
                <a:cubicBezTo>
                  <a:pt x="3946" y="4048"/>
                  <a:pt x="3947" y="4064"/>
                  <a:pt x="3947" y="4079"/>
                </a:cubicBezTo>
                <a:cubicBezTo>
                  <a:pt x="3947" y="4111"/>
                  <a:pt x="3992" y="4117"/>
                  <a:pt x="4001" y="4087"/>
                </a:cubicBezTo>
                <a:cubicBezTo>
                  <a:pt x="4011" y="4053"/>
                  <a:pt x="4021" y="4019"/>
                  <a:pt x="4031" y="3985"/>
                </a:cubicBezTo>
                <a:cubicBezTo>
                  <a:pt x="4032" y="4021"/>
                  <a:pt x="4032" y="4058"/>
                  <a:pt x="4032" y="4095"/>
                </a:cubicBezTo>
                <a:cubicBezTo>
                  <a:pt x="4033" y="4112"/>
                  <a:pt x="4050" y="4129"/>
                  <a:pt x="4068" y="4122"/>
                </a:cubicBezTo>
                <a:cubicBezTo>
                  <a:pt x="4091" y="4114"/>
                  <a:pt x="4104" y="4097"/>
                  <a:pt x="4110" y="4074"/>
                </a:cubicBezTo>
                <a:cubicBezTo>
                  <a:pt x="4110" y="4081"/>
                  <a:pt x="4111" y="4089"/>
                  <a:pt x="4111" y="4096"/>
                </a:cubicBezTo>
                <a:cubicBezTo>
                  <a:pt x="4112" y="4123"/>
                  <a:pt x="4147" y="4133"/>
                  <a:pt x="4162" y="4110"/>
                </a:cubicBezTo>
                <a:cubicBezTo>
                  <a:pt x="4169" y="4098"/>
                  <a:pt x="4175" y="4087"/>
                  <a:pt x="4179" y="4074"/>
                </a:cubicBezTo>
                <a:cubicBezTo>
                  <a:pt x="4187" y="4092"/>
                  <a:pt x="4214" y="4098"/>
                  <a:pt x="4225" y="4083"/>
                </a:cubicBezTo>
                <a:cubicBezTo>
                  <a:pt x="4240" y="4091"/>
                  <a:pt x="4264" y="4087"/>
                  <a:pt x="4267" y="4067"/>
                </a:cubicBezTo>
                <a:lnTo>
                  <a:pt x="4267" y="4060"/>
                </a:lnTo>
                <a:lnTo>
                  <a:pt x="4268" y="4060"/>
                </a:lnTo>
                <a:lnTo>
                  <a:pt x="4268" y="4058"/>
                </a:lnTo>
                <a:cubicBezTo>
                  <a:pt x="4269" y="4051"/>
                  <a:pt x="4269" y="4044"/>
                  <a:pt x="4270" y="4037"/>
                </a:cubicBezTo>
                <a:cubicBezTo>
                  <a:pt x="4281" y="4038"/>
                  <a:pt x="4293" y="4034"/>
                  <a:pt x="4298" y="4023"/>
                </a:cubicBezTo>
                <a:cubicBezTo>
                  <a:pt x="4306" y="4025"/>
                  <a:pt x="4314" y="4024"/>
                  <a:pt x="4320" y="4019"/>
                </a:cubicBezTo>
                <a:cubicBezTo>
                  <a:pt x="4326" y="4022"/>
                  <a:pt x="4333" y="4024"/>
                  <a:pt x="4339" y="4024"/>
                </a:cubicBezTo>
                <a:cubicBezTo>
                  <a:pt x="4348" y="4033"/>
                  <a:pt x="4362" y="4036"/>
                  <a:pt x="4374" y="4029"/>
                </a:cubicBezTo>
                <a:cubicBezTo>
                  <a:pt x="4383" y="4052"/>
                  <a:pt x="4414" y="4055"/>
                  <a:pt x="4431" y="4033"/>
                </a:cubicBezTo>
                <a:cubicBezTo>
                  <a:pt x="4438" y="4024"/>
                  <a:pt x="4443" y="4013"/>
                  <a:pt x="4447" y="4002"/>
                </a:cubicBezTo>
                <a:cubicBezTo>
                  <a:pt x="4452" y="4004"/>
                  <a:pt x="4457" y="4004"/>
                  <a:pt x="4462" y="4004"/>
                </a:cubicBezTo>
                <a:cubicBezTo>
                  <a:pt x="4463" y="4007"/>
                  <a:pt x="4463" y="4010"/>
                  <a:pt x="4463" y="4012"/>
                </a:cubicBezTo>
                <a:cubicBezTo>
                  <a:pt x="4464" y="4031"/>
                  <a:pt x="4480" y="4039"/>
                  <a:pt x="4494" y="4037"/>
                </a:cubicBezTo>
                <a:cubicBezTo>
                  <a:pt x="4495" y="4044"/>
                  <a:pt x="4496" y="4051"/>
                  <a:pt x="4497" y="4058"/>
                </a:cubicBezTo>
                <a:lnTo>
                  <a:pt x="4497" y="4060"/>
                </a:lnTo>
                <a:lnTo>
                  <a:pt x="4497" y="4060"/>
                </a:lnTo>
                <a:lnTo>
                  <a:pt x="4498" y="4067"/>
                </a:lnTo>
                <a:cubicBezTo>
                  <a:pt x="4501" y="4087"/>
                  <a:pt x="4524" y="4091"/>
                  <a:pt x="4539" y="4083"/>
                </a:cubicBezTo>
                <a:cubicBezTo>
                  <a:pt x="4551" y="4098"/>
                  <a:pt x="4578" y="4092"/>
                  <a:pt x="4585" y="4074"/>
                </a:cubicBezTo>
                <a:cubicBezTo>
                  <a:pt x="4590" y="4087"/>
                  <a:pt x="4595" y="4098"/>
                  <a:pt x="4603" y="4110"/>
                </a:cubicBezTo>
                <a:cubicBezTo>
                  <a:pt x="4617" y="4133"/>
                  <a:pt x="4652" y="4123"/>
                  <a:pt x="4654" y="4096"/>
                </a:cubicBezTo>
                <a:cubicBezTo>
                  <a:pt x="4654" y="4089"/>
                  <a:pt x="4654" y="4081"/>
                  <a:pt x="4655" y="4074"/>
                </a:cubicBezTo>
                <a:cubicBezTo>
                  <a:pt x="4661" y="4097"/>
                  <a:pt x="4674" y="4114"/>
                  <a:pt x="4696" y="4122"/>
                </a:cubicBezTo>
                <a:cubicBezTo>
                  <a:pt x="4714" y="4129"/>
                  <a:pt x="4732" y="4112"/>
                  <a:pt x="4732" y="4095"/>
                </a:cubicBezTo>
                <a:cubicBezTo>
                  <a:pt x="4733" y="4058"/>
                  <a:pt x="4733" y="4021"/>
                  <a:pt x="4733" y="3985"/>
                </a:cubicBezTo>
                <a:cubicBezTo>
                  <a:pt x="4743" y="4019"/>
                  <a:pt x="4753" y="4053"/>
                  <a:pt x="4763" y="4087"/>
                </a:cubicBezTo>
                <a:cubicBezTo>
                  <a:pt x="4772" y="4117"/>
                  <a:pt x="4817" y="4111"/>
                  <a:pt x="4818" y="4079"/>
                </a:cubicBezTo>
                <a:cubicBezTo>
                  <a:pt x="4818" y="4064"/>
                  <a:pt x="4818" y="4048"/>
                  <a:pt x="4818" y="4032"/>
                </a:cubicBezTo>
                <a:cubicBezTo>
                  <a:pt x="4828" y="4063"/>
                  <a:pt x="4839" y="4095"/>
                  <a:pt x="4853" y="4125"/>
                </a:cubicBezTo>
                <a:cubicBezTo>
                  <a:pt x="4861" y="4144"/>
                  <a:pt x="4887" y="4139"/>
                  <a:pt x="4896" y="4124"/>
                </a:cubicBezTo>
                <a:cubicBezTo>
                  <a:pt x="4906" y="4132"/>
                  <a:pt x="4923" y="4130"/>
                  <a:pt x="4930" y="4117"/>
                </a:cubicBezTo>
                <a:cubicBezTo>
                  <a:pt x="4941" y="4099"/>
                  <a:pt x="4945" y="4079"/>
                  <a:pt x="4946" y="4058"/>
                </a:cubicBezTo>
                <a:cubicBezTo>
                  <a:pt x="4951" y="4067"/>
                  <a:pt x="4957" y="4076"/>
                  <a:pt x="4964" y="4085"/>
                </a:cubicBezTo>
                <a:cubicBezTo>
                  <a:pt x="4977" y="4101"/>
                  <a:pt x="5004" y="4087"/>
                  <a:pt x="5004" y="4068"/>
                </a:cubicBezTo>
                <a:lnTo>
                  <a:pt x="5004" y="4067"/>
                </a:lnTo>
                <a:cubicBezTo>
                  <a:pt x="5016" y="4094"/>
                  <a:pt x="5030" y="4120"/>
                  <a:pt x="5047" y="4145"/>
                </a:cubicBezTo>
                <a:cubicBezTo>
                  <a:pt x="5060" y="4163"/>
                  <a:pt x="5092" y="4158"/>
                  <a:pt x="5091" y="4133"/>
                </a:cubicBezTo>
                <a:cubicBezTo>
                  <a:pt x="5091" y="4126"/>
                  <a:pt x="5090" y="4120"/>
                  <a:pt x="5090" y="4113"/>
                </a:cubicBezTo>
                <a:lnTo>
                  <a:pt x="5093" y="4118"/>
                </a:lnTo>
                <a:cubicBezTo>
                  <a:pt x="5105" y="4137"/>
                  <a:pt x="5141" y="4132"/>
                  <a:pt x="5138" y="4106"/>
                </a:cubicBezTo>
                <a:cubicBezTo>
                  <a:pt x="5137" y="4094"/>
                  <a:pt x="5136" y="4083"/>
                  <a:pt x="5134" y="4071"/>
                </a:cubicBezTo>
                <a:cubicBezTo>
                  <a:pt x="5143" y="4076"/>
                  <a:pt x="5152" y="4079"/>
                  <a:pt x="5162" y="4079"/>
                </a:cubicBezTo>
                <a:cubicBezTo>
                  <a:pt x="5167" y="4090"/>
                  <a:pt x="5173" y="4101"/>
                  <a:pt x="5178" y="4112"/>
                </a:cubicBezTo>
                <a:cubicBezTo>
                  <a:pt x="5187" y="4130"/>
                  <a:pt x="5212" y="4120"/>
                  <a:pt x="5213" y="4103"/>
                </a:cubicBezTo>
                <a:cubicBezTo>
                  <a:pt x="5213" y="4099"/>
                  <a:pt x="5213" y="4095"/>
                  <a:pt x="5213" y="4091"/>
                </a:cubicBezTo>
                <a:cubicBezTo>
                  <a:pt x="5221" y="4090"/>
                  <a:pt x="5228" y="4087"/>
                  <a:pt x="5233" y="4081"/>
                </a:cubicBezTo>
                <a:cubicBezTo>
                  <a:pt x="5237" y="4082"/>
                  <a:pt x="5242" y="4081"/>
                  <a:pt x="5247" y="4081"/>
                </a:cubicBezTo>
                <a:cubicBezTo>
                  <a:pt x="5254" y="4098"/>
                  <a:pt x="5271" y="4106"/>
                  <a:pt x="5289" y="4097"/>
                </a:cubicBezTo>
                <a:lnTo>
                  <a:pt x="5295" y="4093"/>
                </a:lnTo>
                <a:lnTo>
                  <a:pt x="5297" y="4095"/>
                </a:lnTo>
                <a:cubicBezTo>
                  <a:pt x="5310" y="4111"/>
                  <a:pt x="5333" y="4103"/>
                  <a:pt x="5343" y="4089"/>
                </a:cubicBezTo>
                <a:cubicBezTo>
                  <a:pt x="5351" y="4078"/>
                  <a:pt x="5355" y="4065"/>
                  <a:pt x="5356" y="4052"/>
                </a:cubicBezTo>
                <a:lnTo>
                  <a:pt x="5361" y="4055"/>
                </a:lnTo>
                <a:cubicBezTo>
                  <a:pt x="5361" y="4062"/>
                  <a:pt x="5361" y="4069"/>
                  <a:pt x="5362" y="4075"/>
                </a:cubicBezTo>
                <a:cubicBezTo>
                  <a:pt x="5362" y="4098"/>
                  <a:pt x="5397" y="4098"/>
                  <a:pt x="5397" y="4075"/>
                </a:cubicBezTo>
                <a:cubicBezTo>
                  <a:pt x="5397" y="4071"/>
                  <a:pt x="5397" y="4067"/>
                  <a:pt x="5397" y="4062"/>
                </a:cubicBezTo>
                <a:cubicBezTo>
                  <a:pt x="5405" y="4071"/>
                  <a:pt x="5414" y="4078"/>
                  <a:pt x="5426" y="4081"/>
                </a:cubicBezTo>
                <a:cubicBezTo>
                  <a:pt x="5433" y="4096"/>
                  <a:pt x="5441" y="4111"/>
                  <a:pt x="5448" y="4126"/>
                </a:cubicBezTo>
                <a:cubicBezTo>
                  <a:pt x="5454" y="4141"/>
                  <a:pt x="5479" y="4134"/>
                  <a:pt x="5479" y="4119"/>
                </a:cubicBezTo>
                <a:moveTo>
                  <a:pt x="5413" y="5196"/>
                </a:moveTo>
                <a:cubicBezTo>
                  <a:pt x="5389" y="5233"/>
                  <a:pt x="5363" y="5269"/>
                  <a:pt x="5336" y="5304"/>
                </a:cubicBezTo>
                <a:cubicBezTo>
                  <a:pt x="5324" y="5312"/>
                  <a:pt x="5313" y="5322"/>
                  <a:pt x="5302" y="5330"/>
                </a:cubicBezTo>
                <a:cubicBezTo>
                  <a:pt x="5279" y="5347"/>
                  <a:pt x="5258" y="5365"/>
                  <a:pt x="5237" y="5384"/>
                </a:cubicBezTo>
                <a:cubicBezTo>
                  <a:pt x="5220" y="5398"/>
                  <a:pt x="5202" y="5412"/>
                  <a:pt x="5184" y="5427"/>
                </a:cubicBezTo>
                <a:cubicBezTo>
                  <a:pt x="5179" y="5410"/>
                  <a:pt x="5159" y="5401"/>
                  <a:pt x="5142" y="5415"/>
                </a:cubicBezTo>
                <a:cubicBezTo>
                  <a:pt x="5141" y="5416"/>
                  <a:pt x="5140" y="5417"/>
                  <a:pt x="5138" y="5418"/>
                </a:cubicBezTo>
                <a:cubicBezTo>
                  <a:pt x="5129" y="5413"/>
                  <a:pt x="5116" y="5413"/>
                  <a:pt x="5108" y="5426"/>
                </a:cubicBezTo>
                <a:cubicBezTo>
                  <a:pt x="5100" y="5437"/>
                  <a:pt x="5093" y="5448"/>
                  <a:pt x="5086" y="5460"/>
                </a:cubicBezTo>
                <a:cubicBezTo>
                  <a:pt x="5081" y="5444"/>
                  <a:pt x="5060" y="5434"/>
                  <a:pt x="5047" y="5449"/>
                </a:cubicBezTo>
                <a:cubicBezTo>
                  <a:pt x="5046" y="5450"/>
                  <a:pt x="5045" y="5451"/>
                  <a:pt x="5044" y="5452"/>
                </a:cubicBezTo>
                <a:cubicBezTo>
                  <a:pt x="5034" y="5447"/>
                  <a:pt x="5021" y="5448"/>
                  <a:pt x="5013" y="5460"/>
                </a:cubicBezTo>
                <a:cubicBezTo>
                  <a:pt x="4991" y="5492"/>
                  <a:pt x="4969" y="5523"/>
                  <a:pt x="4947" y="5554"/>
                </a:cubicBezTo>
                <a:lnTo>
                  <a:pt x="4945" y="5550"/>
                </a:lnTo>
                <a:cubicBezTo>
                  <a:pt x="4949" y="5542"/>
                  <a:pt x="4953" y="5533"/>
                  <a:pt x="4957" y="5524"/>
                </a:cubicBezTo>
                <a:cubicBezTo>
                  <a:pt x="4971" y="5495"/>
                  <a:pt x="4933" y="5469"/>
                  <a:pt x="4914" y="5489"/>
                </a:cubicBezTo>
                <a:cubicBezTo>
                  <a:pt x="4908" y="5468"/>
                  <a:pt x="4873" y="5459"/>
                  <a:pt x="4861" y="5482"/>
                </a:cubicBezTo>
                <a:cubicBezTo>
                  <a:pt x="4853" y="5497"/>
                  <a:pt x="4845" y="5511"/>
                  <a:pt x="4837" y="5526"/>
                </a:cubicBezTo>
                <a:cubicBezTo>
                  <a:pt x="4842" y="5492"/>
                  <a:pt x="4791" y="5480"/>
                  <a:pt x="4779" y="5515"/>
                </a:cubicBezTo>
                <a:cubicBezTo>
                  <a:pt x="4778" y="5518"/>
                  <a:pt x="4776" y="5522"/>
                  <a:pt x="4775" y="5525"/>
                </a:cubicBezTo>
                <a:cubicBezTo>
                  <a:pt x="4766" y="5502"/>
                  <a:pt x="4729" y="5497"/>
                  <a:pt x="4719" y="5527"/>
                </a:cubicBezTo>
                <a:lnTo>
                  <a:pt x="4718" y="5532"/>
                </a:lnTo>
                <a:cubicBezTo>
                  <a:pt x="4705" y="5514"/>
                  <a:pt x="4673" y="5513"/>
                  <a:pt x="4665" y="5540"/>
                </a:cubicBezTo>
                <a:cubicBezTo>
                  <a:pt x="4662" y="5548"/>
                  <a:pt x="4660" y="5556"/>
                  <a:pt x="4658" y="5564"/>
                </a:cubicBezTo>
                <a:cubicBezTo>
                  <a:pt x="4644" y="5549"/>
                  <a:pt x="4615" y="5548"/>
                  <a:pt x="4607" y="5575"/>
                </a:cubicBezTo>
                <a:cubicBezTo>
                  <a:pt x="4604" y="5583"/>
                  <a:pt x="4601" y="5592"/>
                  <a:pt x="4599" y="5601"/>
                </a:cubicBezTo>
                <a:cubicBezTo>
                  <a:pt x="4600" y="5587"/>
                  <a:pt x="4602" y="5573"/>
                  <a:pt x="4604" y="5558"/>
                </a:cubicBezTo>
                <a:cubicBezTo>
                  <a:pt x="4608" y="5524"/>
                  <a:pt x="4553" y="5519"/>
                  <a:pt x="4545" y="5550"/>
                </a:cubicBezTo>
                <a:lnTo>
                  <a:pt x="4544" y="5556"/>
                </a:lnTo>
                <a:cubicBezTo>
                  <a:pt x="4539" y="5535"/>
                  <a:pt x="4514" y="5527"/>
                  <a:pt x="4499" y="5538"/>
                </a:cubicBezTo>
                <a:lnTo>
                  <a:pt x="4493" y="5537"/>
                </a:lnTo>
                <a:cubicBezTo>
                  <a:pt x="4487" y="5537"/>
                  <a:pt x="4482" y="5539"/>
                  <a:pt x="4478" y="5541"/>
                </a:cubicBezTo>
                <a:cubicBezTo>
                  <a:pt x="4470" y="5529"/>
                  <a:pt x="4452" y="5527"/>
                  <a:pt x="4440" y="5535"/>
                </a:cubicBezTo>
                <a:cubicBezTo>
                  <a:pt x="4430" y="5534"/>
                  <a:pt x="4419" y="5540"/>
                  <a:pt x="4415" y="5551"/>
                </a:cubicBezTo>
                <a:cubicBezTo>
                  <a:pt x="4408" y="5540"/>
                  <a:pt x="4394" y="5535"/>
                  <a:pt x="4381" y="5538"/>
                </a:cubicBezTo>
                <a:cubicBezTo>
                  <a:pt x="4372" y="5539"/>
                  <a:pt x="4362" y="5543"/>
                  <a:pt x="4356" y="5551"/>
                </a:cubicBezTo>
                <a:cubicBezTo>
                  <a:pt x="4354" y="5554"/>
                  <a:pt x="4353" y="5557"/>
                  <a:pt x="4351" y="5561"/>
                </a:cubicBezTo>
                <a:cubicBezTo>
                  <a:pt x="4351" y="5559"/>
                  <a:pt x="4351" y="5558"/>
                  <a:pt x="4351" y="5556"/>
                </a:cubicBezTo>
                <a:cubicBezTo>
                  <a:pt x="4349" y="5541"/>
                  <a:pt x="4336" y="5534"/>
                  <a:pt x="4325" y="5535"/>
                </a:cubicBezTo>
                <a:cubicBezTo>
                  <a:pt x="4312" y="5527"/>
                  <a:pt x="4294" y="5529"/>
                  <a:pt x="4286" y="5541"/>
                </a:cubicBezTo>
                <a:cubicBezTo>
                  <a:pt x="4282" y="5539"/>
                  <a:pt x="4277" y="5537"/>
                  <a:pt x="4272" y="5537"/>
                </a:cubicBezTo>
                <a:lnTo>
                  <a:pt x="4266" y="5538"/>
                </a:lnTo>
                <a:cubicBezTo>
                  <a:pt x="4251" y="5527"/>
                  <a:pt x="4226" y="5535"/>
                  <a:pt x="4221" y="5556"/>
                </a:cubicBezTo>
                <a:lnTo>
                  <a:pt x="4220" y="5550"/>
                </a:lnTo>
                <a:cubicBezTo>
                  <a:pt x="4211" y="5519"/>
                  <a:pt x="4157" y="5524"/>
                  <a:pt x="4161" y="5558"/>
                </a:cubicBezTo>
                <a:cubicBezTo>
                  <a:pt x="4162" y="5573"/>
                  <a:pt x="4164" y="5587"/>
                  <a:pt x="4166" y="5601"/>
                </a:cubicBezTo>
                <a:cubicBezTo>
                  <a:pt x="4163" y="5592"/>
                  <a:pt x="4160" y="5583"/>
                  <a:pt x="4157" y="5575"/>
                </a:cubicBezTo>
                <a:cubicBezTo>
                  <a:pt x="4149" y="5548"/>
                  <a:pt x="4120" y="5549"/>
                  <a:pt x="4107" y="5564"/>
                </a:cubicBezTo>
                <a:cubicBezTo>
                  <a:pt x="4104" y="5556"/>
                  <a:pt x="4102" y="5548"/>
                  <a:pt x="4100" y="5540"/>
                </a:cubicBezTo>
                <a:cubicBezTo>
                  <a:pt x="4091" y="5513"/>
                  <a:pt x="4059" y="5514"/>
                  <a:pt x="4047" y="5532"/>
                </a:cubicBezTo>
                <a:lnTo>
                  <a:pt x="4045" y="5527"/>
                </a:lnTo>
                <a:cubicBezTo>
                  <a:pt x="4036" y="5497"/>
                  <a:pt x="3998" y="5502"/>
                  <a:pt x="3989" y="5525"/>
                </a:cubicBezTo>
                <a:cubicBezTo>
                  <a:pt x="3988" y="5522"/>
                  <a:pt x="3987" y="5518"/>
                  <a:pt x="3985" y="5515"/>
                </a:cubicBezTo>
                <a:cubicBezTo>
                  <a:pt x="3973" y="5480"/>
                  <a:pt x="3923" y="5492"/>
                  <a:pt x="3927" y="5526"/>
                </a:cubicBezTo>
                <a:cubicBezTo>
                  <a:pt x="3919" y="5511"/>
                  <a:pt x="3912" y="5497"/>
                  <a:pt x="3904" y="5482"/>
                </a:cubicBezTo>
                <a:cubicBezTo>
                  <a:pt x="3891" y="5459"/>
                  <a:pt x="3856" y="5468"/>
                  <a:pt x="3850" y="5489"/>
                </a:cubicBezTo>
                <a:cubicBezTo>
                  <a:pt x="3831" y="5469"/>
                  <a:pt x="3794" y="5495"/>
                  <a:pt x="3807" y="5524"/>
                </a:cubicBezTo>
                <a:cubicBezTo>
                  <a:pt x="3811" y="5533"/>
                  <a:pt x="3815" y="5542"/>
                  <a:pt x="3819" y="5550"/>
                </a:cubicBezTo>
                <a:lnTo>
                  <a:pt x="3817" y="5554"/>
                </a:lnTo>
                <a:cubicBezTo>
                  <a:pt x="3796" y="5523"/>
                  <a:pt x="3773" y="5492"/>
                  <a:pt x="3752" y="5460"/>
                </a:cubicBezTo>
                <a:cubicBezTo>
                  <a:pt x="3734" y="5435"/>
                  <a:pt x="3694" y="5457"/>
                  <a:pt x="3710" y="5484"/>
                </a:cubicBezTo>
                <a:cubicBezTo>
                  <a:pt x="3719" y="5500"/>
                  <a:pt x="3727" y="5515"/>
                  <a:pt x="3736" y="5531"/>
                </a:cubicBezTo>
                <a:lnTo>
                  <a:pt x="3734" y="5531"/>
                </a:lnTo>
                <a:cubicBezTo>
                  <a:pt x="3731" y="5528"/>
                  <a:pt x="3728" y="5524"/>
                  <a:pt x="3725" y="5521"/>
                </a:cubicBezTo>
                <a:cubicBezTo>
                  <a:pt x="3718" y="5513"/>
                  <a:pt x="3711" y="5505"/>
                  <a:pt x="3703" y="5498"/>
                </a:cubicBezTo>
                <a:cubicBezTo>
                  <a:pt x="3689" y="5474"/>
                  <a:pt x="3673" y="5449"/>
                  <a:pt x="3657" y="5426"/>
                </a:cubicBezTo>
                <a:cubicBezTo>
                  <a:pt x="3640" y="5402"/>
                  <a:pt x="3605" y="5422"/>
                  <a:pt x="3618" y="5449"/>
                </a:cubicBezTo>
                <a:cubicBezTo>
                  <a:pt x="3621" y="5455"/>
                  <a:pt x="3624" y="5461"/>
                  <a:pt x="3627" y="5467"/>
                </a:cubicBezTo>
                <a:lnTo>
                  <a:pt x="3621" y="5468"/>
                </a:lnTo>
                <a:lnTo>
                  <a:pt x="3617" y="5469"/>
                </a:lnTo>
                <a:cubicBezTo>
                  <a:pt x="3612" y="5462"/>
                  <a:pt x="3606" y="5454"/>
                  <a:pt x="3601" y="5447"/>
                </a:cubicBezTo>
                <a:cubicBezTo>
                  <a:pt x="3598" y="5442"/>
                  <a:pt x="3593" y="5439"/>
                  <a:pt x="3589" y="5438"/>
                </a:cubicBezTo>
                <a:cubicBezTo>
                  <a:pt x="3581" y="5432"/>
                  <a:pt x="3571" y="5434"/>
                  <a:pt x="3564" y="5440"/>
                </a:cubicBezTo>
                <a:cubicBezTo>
                  <a:pt x="3561" y="5436"/>
                  <a:pt x="3557" y="5433"/>
                  <a:pt x="3554" y="5429"/>
                </a:cubicBezTo>
                <a:cubicBezTo>
                  <a:pt x="3531" y="5407"/>
                  <a:pt x="3508" y="5385"/>
                  <a:pt x="3487" y="5360"/>
                </a:cubicBezTo>
                <a:cubicBezTo>
                  <a:pt x="3483" y="5355"/>
                  <a:pt x="3478" y="5357"/>
                  <a:pt x="3474" y="5361"/>
                </a:cubicBezTo>
                <a:cubicBezTo>
                  <a:pt x="3431" y="5308"/>
                  <a:pt x="3389" y="5254"/>
                  <a:pt x="3352" y="5196"/>
                </a:cubicBezTo>
                <a:cubicBezTo>
                  <a:pt x="3341" y="5180"/>
                  <a:pt x="3331" y="5164"/>
                  <a:pt x="3320" y="5147"/>
                </a:cubicBezTo>
                <a:cubicBezTo>
                  <a:pt x="3333" y="5149"/>
                  <a:pt x="3346" y="5142"/>
                  <a:pt x="3348" y="5129"/>
                </a:cubicBezTo>
                <a:cubicBezTo>
                  <a:pt x="3358" y="5152"/>
                  <a:pt x="3369" y="5174"/>
                  <a:pt x="3380" y="5196"/>
                </a:cubicBezTo>
                <a:cubicBezTo>
                  <a:pt x="3393" y="5221"/>
                  <a:pt x="3427" y="5203"/>
                  <a:pt x="3422" y="5179"/>
                </a:cubicBezTo>
                <a:cubicBezTo>
                  <a:pt x="3417" y="5151"/>
                  <a:pt x="3412" y="5123"/>
                  <a:pt x="3407" y="5095"/>
                </a:cubicBezTo>
                <a:cubicBezTo>
                  <a:pt x="3416" y="5117"/>
                  <a:pt x="3425" y="5140"/>
                  <a:pt x="3435" y="5162"/>
                </a:cubicBezTo>
                <a:cubicBezTo>
                  <a:pt x="3446" y="5185"/>
                  <a:pt x="3479" y="5171"/>
                  <a:pt x="3480" y="5150"/>
                </a:cubicBezTo>
                <a:cubicBezTo>
                  <a:pt x="3480" y="5136"/>
                  <a:pt x="3480" y="5123"/>
                  <a:pt x="3480" y="5110"/>
                </a:cubicBezTo>
                <a:cubicBezTo>
                  <a:pt x="3486" y="5127"/>
                  <a:pt x="3491" y="5144"/>
                  <a:pt x="3497" y="5161"/>
                </a:cubicBezTo>
                <a:cubicBezTo>
                  <a:pt x="3505" y="5182"/>
                  <a:pt x="3535" y="5184"/>
                  <a:pt x="3544" y="5166"/>
                </a:cubicBezTo>
                <a:lnTo>
                  <a:pt x="3546" y="5166"/>
                </a:lnTo>
                <a:lnTo>
                  <a:pt x="3547" y="5172"/>
                </a:lnTo>
                <a:cubicBezTo>
                  <a:pt x="3554" y="5202"/>
                  <a:pt x="3599" y="5200"/>
                  <a:pt x="3607" y="5172"/>
                </a:cubicBezTo>
                <a:cubicBezTo>
                  <a:pt x="3609" y="5166"/>
                  <a:pt x="3610" y="5160"/>
                  <a:pt x="3611" y="5154"/>
                </a:cubicBezTo>
                <a:lnTo>
                  <a:pt x="3612" y="5155"/>
                </a:lnTo>
                <a:cubicBezTo>
                  <a:pt x="3623" y="5191"/>
                  <a:pt x="3669" y="5181"/>
                  <a:pt x="3674" y="5147"/>
                </a:cubicBezTo>
                <a:cubicBezTo>
                  <a:pt x="3675" y="5139"/>
                  <a:pt x="3676" y="5130"/>
                  <a:pt x="3676" y="5121"/>
                </a:cubicBezTo>
                <a:cubicBezTo>
                  <a:pt x="3683" y="5125"/>
                  <a:pt x="3691" y="5127"/>
                  <a:pt x="3697" y="5126"/>
                </a:cubicBezTo>
                <a:cubicBezTo>
                  <a:pt x="3711" y="5124"/>
                  <a:pt x="3720" y="5115"/>
                  <a:pt x="3723" y="5103"/>
                </a:cubicBezTo>
                <a:cubicBezTo>
                  <a:pt x="3729" y="5131"/>
                  <a:pt x="3735" y="5160"/>
                  <a:pt x="3742" y="5188"/>
                </a:cubicBezTo>
                <a:cubicBezTo>
                  <a:pt x="3751" y="5224"/>
                  <a:pt x="3802" y="5214"/>
                  <a:pt x="3804" y="5180"/>
                </a:cubicBezTo>
                <a:cubicBezTo>
                  <a:pt x="3805" y="5167"/>
                  <a:pt x="3805" y="5155"/>
                  <a:pt x="3806" y="5142"/>
                </a:cubicBezTo>
                <a:cubicBezTo>
                  <a:pt x="3813" y="5143"/>
                  <a:pt x="3821" y="5141"/>
                  <a:pt x="3828" y="5137"/>
                </a:cubicBezTo>
                <a:cubicBezTo>
                  <a:pt x="3834" y="5140"/>
                  <a:pt x="3841" y="5141"/>
                  <a:pt x="3847" y="5140"/>
                </a:cubicBezTo>
                <a:cubicBezTo>
                  <a:pt x="3864" y="5138"/>
                  <a:pt x="3873" y="5125"/>
                  <a:pt x="3875" y="5108"/>
                </a:cubicBezTo>
                <a:lnTo>
                  <a:pt x="3876" y="5101"/>
                </a:lnTo>
                <a:cubicBezTo>
                  <a:pt x="3877" y="5109"/>
                  <a:pt x="3879" y="5118"/>
                  <a:pt x="3881" y="5126"/>
                </a:cubicBezTo>
                <a:cubicBezTo>
                  <a:pt x="3887" y="5159"/>
                  <a:pt x="3940" y="5159"/>
                  <a:pt x="3946" y="5126"/>
                </a:cubicBezTo>
                <a:cubicBezTo>
                  <a:pt x="3950" y="5111"/>
                  <a:pt x="3952" y="5095"/>
                  <a:pt x="3954" y="5080"/>
                </a:cubicBezTo>
                <a:cubicBezTo>
                  <a:pt x="3958" y="5091"/>
                  <a:pt x="3960" y="5102"/>
                  <a:pt x="3964" y="5113"/>
                </a:cubicBezTo>
                <a:cubicBezTo>
                  <a:pt x="3973" y="5140"/>
                  <a:pt x="4002" y="5143"/>
                  <a:pt x="4018" y="5128"/>
                </a:cubicBezTo>
                <a:cubicBezTo>
                  <a:pt x="4020" y="5132"/>
                  <a:pt x="4021" y="5136"/>
                  <a:pt x="4022" y="5140"/>
                </a:cubicBezTo>
                <a:cubicBezTo>
                  <a:pt x="4035" y="5174"/>
                  <a:pt x="4076" y="5170"/>
                  <a:pt x="4086" y="5140"/>
                </a:cubicBezTo>
                <a:cubicBezTo>
                  <a:pt x="4102" y="5145"/>
                  <a:pt x="4123" y="5137"/>
                  <a:pt x="4130" y="5120"/>
                </a:cubicBezTo>
                <a:cubicBezTo>
                  <a:pt x="4132" y="5126"/>
                  <a:pt x="4134" y="5132"/>
                  <a:pt x="4135" y="5138"/>
                </a:cubicBezTo>
                <a:cubicBezTo>
                  <a:pt x="4144" y="5168"/>
                  <a:pt x="4194" y="5173"/>
                  <a:pt x="4200" y="5138"/>
                </a:cubicBezTo>
                <a:cubicBezTo>
                  <a:pt x="4201" y="5131"/>
                  <a:pt x="4202" y="5125"/>
                  <a:pt x="4203" y="5118"/>
                </a:cubicBezTo>
                <a:cubicBezTo>
                  <a:pt x="4222" y="5124"/>
                  <a:pt x="4246" y="5112"/>
                  <a:pt x="4248" y="5087"/>
                </a:cubicBezTo>
                <a:lnTo>
                  <a:pt x="4248" y="5080"/>
                </a:lnTo>
                <a:cubicBezTo>
                  <a:pt x="4254" y="5080"/>
                  <a:pt x="4259" y="5079"/>
                  <a:pt x="4264" y="5077"/>
                </a:cubicBezTo>
                <a:cubicBezTo>
                  <a:pt x="4281" y="5084"/>
                  <a:pt x="4304" y="5075"/>
                  <a:pt x="4307" y="5055"/>
                </a:cubicBezTo>
                <a:cubicBezTo>
                  <a:pt x="4309" y="5055"/>
                  <a:pt x="4311" y="5055"/>
                  <a:pt x="4312" y="5055"/>
                </a:cubicBezTo>
                <a:cubicBezTo>
                  <a:pt x="4316" y="5056"/>
                  <a:pt x="4319" y="5056"/>
                  <a:pt x="4323" y="5055"/>
                </a:cubicBezTo>
                <a:cubicBezTo>
                  <a:pt x="4324" y="5063"/>
                  <a:pt x="4325" y="5071"/>
                  <a:pt x="4327" y="5079"/>
                </a:cubicBezTo>
                <a:cubicBezTo>
                  <a:pt x="4334" y="5107"/>
                  <a:pt x="4376" y="5113"/>
                  <a:pt x="4389" y="5087"/>
                </a:cubicBezTo>
                <a:lnTo>
                  <a:pt x="4393" y="5079"/>
                </a:lnTo>
                <a:cubicBezTo>
                  <a:pt x="4406" y="5091"/>
                  <a:pt x="4425" y="5095"/>
                  <a:pt x="4438" y="5079"/>
                </a:cubicBezTo>
                <a:cubicBezTo>
                  <a:pt x="4445" y="5070"/>
                  <a:pt x="4450" y="5061"/>
                  <a:pt x="4455" y="5051"/>
                </a:cubicBezTo>
                <a:cubicBezTo>
                  <a:pt x="4456" y="5051"/>
                  <a:pt x="4456" y="5050"/>
                  <a:pt x="4457" y="5050"/>
                </a:cubicBezTo>
                <a:cubicBezTo>
                  <a:pt x="4457" y="5074"/>
                  <a:pt x="4482" y="5084"/>
                  <a:pt x="4500" y="5077"/>
                </a:cubicBezTo>
                <a:cubicBezTo>
                  <a:pt x="4505" y="5079"/>
                  <a:pt x="4511" y="5080"/>
                  <a:pt x="4516" y="5080"/>
                </a:cubicBezTo>
                <a:lnTo>
                  <a:pt x="4517" y="5087"/>
                </a:lnTo>
                <a:cubicBezTo>
                  <a:pt x="4518" y="5112"/>
                  <a:pt x="4542" y="5124"/>
                  <a:pt x="4561" y="5118"/>
                </a:cubicBezTo>
                <a:cubicBezTo>
                  <a:pt x="4562" y="5125"/>
                  <a:pt x="4563" y="5131"/>
                  <a:pt x="4564" y="5138"/>
                </a:cubicBezTo>
                <a:cubicBezTo>
                  <a:pt x="4571" y="5173"/>
                  <a:pt x="4620" y="5168"/>
                  <a:pt x="4629" y="5138"/>
                </a:cubicBezTo>
                <a:cubicBezTo>
                  <a:pt x="4631" y="5132"/>
                  <a:pt x="4632" y="5126"/>
                  <a:pt x="4634" y="5120"/>
                </a:cubicBezTo>
                <a:cubicBezTo>
                  <a:pt x="4642" y="5137"/>
                  <a:pt x="4662" y="5145"/>
                  <a:pt x="4678" y="5140"/>
                </a:cubicBezTo>
                <a:cubicBezTo>
                  <a:pt x="4688" y="5170"/>
                  <a:pt x="4730" y="5174"/>
                  <a:pt x="4742" y="5140"/>
                </a:cubicBezTo>
                <a:cubicBezTo>
                  <a:pt x="4744" y="5136"/>
                  <a:pt x="4745" y="5132"/>
                  <a:pt x="4746" y="5128"/>
                </a:cubicBezTo>
                <a:cubicBezTo>
                  <a:pt x="4763" y="5143"/>
                  <a:pt x="4792" y="5140"/>
                  <a:pt x="4800" y="5113"/>
                </a:cubicBezTo>
                <a:cubicBezTo>
                  <a:pt x="4804" y="5102"/>
                  <a:pt x="4807" y="5091"/>
                  <a:pt x="4810" y="5080"/>
                </a:cubicBezTo>
                <a:cubicBezTo>
                  <a:pt x="4813" y="5095"/>
                  <a:pt x="4815" y="5111"/>
                  <a:pt x="4818" y="5126"/>
                </a:cubicBezTo>
                <a:cubicBezTo>
                  <a:pt x="4825" y="5159"/>
                  <a:pt x="4878" y="5159"/>
                  <a:pt x="4884" y="5126"/>
                </a:cubicBezTo>
                <a:cubicBezTo>
                  <a:pt x="4885" y="5118"/>
                  <a:pt x="4887" y="5109"/>
                  <a:pt x="4889" y="5101"/>
                </a:cubicBezTo>
                <a:lnTo>
                  <a:pt x="4889" y="5108"/>
                </a:lnTo>
                <a:cubicBezTo>
                  <a:pt x="4892" y="5125"/>
                  <a:pt x="4900" y="5138"/>
                  <a:pt x="4918" y="5140"/>
                </a:cubicBezTo>
                <a:cubicBezTo>
                  <a:pt x="4924" y="5141"/>
                  <a:pt x="4930" y="5140"/>
                  <a:pt x="4936" y="5137"/>
                </a:cubicBezTo>
                <a:cubicBezTo>
                  <a:pt x="4943" y="5141"/>
                  <a:pt x="4951" y="5143"/>
                  <a:pt x="4959" y="5142"/>
                </a:cubicBezTo>
                <a:cubicBezTo>
                  <a:pt x="4959" y="5155"/>
                  <a:pt x="4960" y="5167"/>
                  <a:pt x="4960" y="5180"/>
                </a:cubicBezTo>
                <a:cubicBezTo>
                  <a:pt x="4962" y="5214"/>
                  <a:pt x="5014" y="5224"/>
                  <a:pt x="5022" y="5188"/>
                </a:cubicBezTo>
                <a:cubicBezTo>
                  <a:pt x="5029" y="5160"/>
                  <a:pt x="5035" y="5131"/>
                  <a:pt x="5041" y="5103"/>
                </a:cubicBezTo>
                <a:cubicBezTo>
                  <a:pt x="5045" y="5115"/>
                  <a:pt x="5053" y="5124"/>
                  <a:pt x="5067" y="5126"/>
                </a:cubicBezTo>
                <a:cubicBezTo>
                  <a:pt x="5074" y="5127"/>
                  <a:pt x="5082" y="5125"/>
                  <a:pt x="5088" y="5121"/>
                </a:cubicBezTo>
                <a:cubicBezTo>
                  <a:pt x="5089" y="5130"/>
                  <a:pt x="5090" y="5139"/>
                  <a:pt x="5091" y="5147"/>
                </a:cubicBezTo>
                <a:cubicBezTo>
                  <a:pt x="5095" y="5181"/>
                  <a:pt x="5141" y="5191"/>
                  <a:pt x="5153" y="5155"/>
                </a:cubicBezTo>
                <a:lnTo>
                  <a:pt x="5153" y="5154"/>
                </a:lnTo>
                <a:cubicBezTo>
                  <a:pt x="5155" y="5160"/>
                  <a:pt x="5156" y="5166"/>
                  <a:pt x="5157" y="5172"/>
                </a:cubicBezTo>
                <a:cubicBezTo>
                  <a:pt x="5166" y="5200"/>
                  <a:pt x="5210" y="5202"/>
                  <a:pt x="5217" y="5172"/>
                </a:cubicBezTo>
                <a:lnTo>
                  <a:pt x="5218" y="5166"/>
                </a:lnTo>
                <a:lnTo>
                  <a:pt x="5221" y="5166"/>
                </a:lnTo>
                <a:cubicBezTo>
                  <a:pt x="5229" y="5184"/>
                  <a:pt x="5259" y="5182"/>
                  <a:pt x="5267" y="5161"/>
                </a:cubicBezTo>
                <a:cubicBezTo>
                  <a:pt x="5273" y="5144"/>
                  <a:pt x="5279" y="5127"/>
                  <a:pt x="5285" y="5110"/>
                </a:cubicBezTo>
                <a:cubicBezTo>
                  <a:pt x="5284" y="5123"/>
                  <a:pt x="5284" y="5136"/>
                  <a:pt x="5285" y="5150"/>
                </a:cubicBezTo>
                <a:cubicBezTo>
                  <a:pt x="5286" y="5171"/>
                  <a:pt x="5319" y="5185"/>
                  <a:pt x="5329" y="5162"/>
                </a:cubicBezTo>
                <a:cubicBezTo>
                  <a:pt x="5339" y="5140"/>
                  <a:pt x="5349" y="5117"/>
                  <a:pt x="5358" y="5095"/>
                </a:cubicBezTo>
                <a:cubicBezTo>
                  <a:pt x="5353" y="5123"/>
                  <a:pt x="5347" y="5151"/>
                  <a:pt x="5342" y="5179"/>
                </a:cubicBezTo>
                <a:cubicBezTo>
                  <a:pt x="5338" y="5203"/>
                  <a:pt x="5372" y="5221"/>
                  <a:pt x="5384" y="5196"/>
                </a:cubicBezTo>
                <a:cubicBezTo>
                  <a:pt x="5396" y="5174"/>
                  <a:pt x="5406" y="5152"/>
                  <a:pt x="5416" y="5129"/>
                </a:cubicBezTo>
                <a:cubicBezTo>
                  <a:pt x="5418" y="5142"/>
                  <a:pt x="5432" y="5149"/>
                  <a:pt x="5444" y="5147"/>
                </a:cubicBezTo>
                <a:cubicBezTo>
                  <a:pt x="5434" y="5164"/>
                  <a:pt x="5423" y="5180"/>
                  <a:pt x="5413" y="5196"/>
                </a:cubicBezTo>
                <a:moveTo>
                  <a:pt x="3582" y="2710"/>
                </a:moveTo>
                <a:cubicBezTo>
                  <a:pt x="3349" y="2782"/>
                  <a:pt x="3124" y="2881"/>
                  <a:pt x="2888" y="2946"/>
                </a:cubicBezTo>
                <a:cubicBezTo>
                  <a:pt x="2751" y="2984"/>
                  <a:pt x="2611" y="3012"/>
                  <a:pt x="2469" y="3026"/>
                </a:cubicBezTo>
                <a:lnTo>
                  <a:pt x="2467" y="3023"/>
                </a:lnTo>
                <a:cubicBezTo>
                  <a:pt x="2443" y="2991"/>
                  <a:pt x="2433" y="2951"/>
                  <a:pt x="2438" y="2912"/>
                </a:cubicBezTo>
                <a:cubicBezTo>
                  <a:pt x="2444" y="2868"/>
                  <a:pt x="2472" y="2827"/>
                  <a:pt x="2494" y="2789"/>
                </a:cubicBezTo>
                <a:cubicBezTo>
                  <a:pt x="2531" y="2727"/>
                  <a:pt x="2573" y="2666"/>
                  <a:pt x="2616" y="2608"/>
                </a:cubicBezTo>
                <a:cubicBezTo>
                  <a:pt x="2622" y="2602"/>
                  <a:pt x="2628" y="2597"/>
                  <a:pt x="2634" y="2593"/>
                </a:cubicBezTo>
                <a:cubicBezTo>
                  <a:pt x="2656" y="2578"/>
                  <a:pt x="2681" y="2569"/>
                  <a:pt x="2706" y="2562"/>
                </a:cubicBezTo>
                <a:lnTo>
                  <a:pt x="2710" y="2561"/>
                </a:lnTo>
                <a:cubicBezTo>
                  <a:pt x="2723" y="2560"/>
                  <a:pt x="2736" y="2558"/>
                  <a:pt x="2750" y="2558"/>
                </a:cubicBezTo>
                <a:cubicBezTo>
                  <a:pt x="2754" y="2558"/>
                  <a:pt x="2754" y="2554"/>
                  <a:pt x="2753" y="2552"/>
                </a:cubicBezTo>
                <a:lnTo>
                  <a:pt x="2754" y="2551"/>
                </a:lnTo>
                <a:cubicBezTo>
                  <a:pt x="2785" y="2548"/>
                  <a:pt x="2816" y="2546"/>
                  <a:pt x="2847" y="2547"/>
                </a:cubicBezTo>
                <a:cubicBezTo>
                  <a:pt x="2934" y="2548"/>
                  <a:pt x="3020" y="2557"/>
                  <a:pt x="3107" y="2564"/>
                </a:cubicBezTo>
                <a:cubicBezTo>
                  <a:pt x="3280" y="2577"/>
                  <a:pt x="3454" y="2586"/>
                  <a:pt x="3628" y="2598"/>
                </a:cubicBezTo>
                <a:cubicBezTo>
                  <a:pt x="3725" y="2605"/>
                  <a:pt x="3821" y="2612"/>
                  <a:pt x="3918" y="2618"/>
                </a:cubicBezTo>
                <a:lnTo>
                  <a:pt x="4023" y="2626"/>
                </a:lnTo>
                <a:cubicBezTo>
                  <a:pt x="3997" y="2628"/>
                  <a:pt x="3972" y="2629"/>
                  <a:pt x="3946" y="2632"/>
                </a:cubicBezTo>
                <a:cubicBezTo>
                  <a:pt x="3822" y="2646"/>
                  <a:pt x="3701" y="2674"/>
                  <a:pt x="3582" y="2710"/>
                </a:cubicBezTo>
                <a:moveTo>
                  <a:pt x="3398" y="2905"/>
                </a:moveTo>
                <a:cubicBezTo>
                  <a:pt x="3221" y="3039"/>
                  <a:pt x="3101" y="3228"/>
                  <a:pt x="2950" y="3387"/>
                </a:cubicBezTo>
                <a:cubicBezTo>
                  <a:pt x="2947" y="3387"/>
                  <a:pt x="2943" y="3388"/>
                  <a:pt x="2940" y="3391"/>
                </a:cubicBezTo>
                <a:cubicBezTo>
                  <a:pt x="2893" y="3434"/>
                  <a:pt x="2845" y="3478"/>
                  <a:pt x="2792" y="3513"/>
                </a:cubicBezTo>
                <a:cubicBezTo>
                  <a:pt x="2740" y="3547"/>
                  <a:pt x="2683" y="3574"/>
                  <a:pt x="2624" y="3593"/>
                </a:cubicBezTo>
                <a:cubicBezTo>
                  <a:pt x="2563" y="3612"/>
                  <a:pt x="2501" y="3624"/>
                  <a:pt x="2438" y="3628"/>
                </a:cubicBezTo>
                <a:cubicBezTo>
                  <a:pt x="2405" y="3630"/>
                  <a:pt x="2369" y="3633"/>
                  <a:pt x="2337" y="3626"/>
                </a:cubicBezTo>
                <a:cubicBezTo>
                  <a:pt x="2313" y="3621"/>
                  <a:pt x="2289" y="3606"/>
                  <a:pt x="2280" y="3584"/>
                </a:cubicBezTo>
                <a:cubicBezTo>
                  <a:pt x="2288" y="3563"/>
                  <a:pt x="2296" y="3543"/>
                  <a:pt x="2304" y="3522"/>
                </a:cubicBezTo>
                <a:cubicBezTo>
                  <a:pt x="2346" y="3439"/>
                  <a:pt x="2381" y="3353"/>
                  <a:pt x="2434" y="3277"/>
                </a:cubicBezTo>
                <a:cubicBezTo>
                  <a:pt x="2477" y="3224"/>
                  <a:pt x="2529" y="3178"/>
                  <a:pt x="2585" y="3139"/>
                </a:cubicBezTo>
                <a:cubicBezTo>
                  <a:pt x="2652" y="3099"/>
                  <a:pt x="2727" y="3072"/>
                  <a:pt x="2802" y="3047"/>
                </a:cubicBezTo>
                <a:cubicBezTo>
                  <a:pt x="2952" y="2998"/>
                  <a:pt x="3105" y="2954"/>
                  <a:pt x="3258" y="2913"/>
                </a:cubicBezTo>
                <a:cubicBezTo>
                  <a:pt x="3325" y="2894"/>
                  <a:pt x="3393" y="2878"/>
                  <a:pt x="3460" y="2862"/>
                </a:cubicBezTo>
                <a:cubicBezTo>
                  <a:pt x="3439" y="2876"/>
                  <a:pt x="3418" y="2890"/>
                  <a:pt x="3398" y="2905"/>
                </a:cubicBezTo>
                <a:moveTo>
                  <a:pt x="2223" y="3550"/>
                </a:moveTo>
                <a:cubicBezTo>
                  <a:pt x="2218" y="3562"/>
                  <a:pt x="2214" y="3574"/>
                  <a:pt x="2209" y="3586"/>
                </a:cubicBezTo>
                <a:cubicBezTo>
                  <a:pt x="2192" y="3610"/>
                  <a:pt x="2172" y="3631"/>
                  <a:pt x="2147" y="3645"/>
                </a:cubicBezTo>
                <a:cubicBezTo>
                  <a:pt x="2133" y="3652"/>
                  <a:pt x="2119" y="3656"/>
                  <a:pt x="2105" y="3658"/>
                </a:cubicBezTo>
                <a:cubicBezTo>
                  <a:pt x="2061" y="3654"/>
                  <a:pt x="2017" y="3649"/>
                  <a:pt x="1974" y="3641"/>
                </a:cubicBezTo>
                <a:cubicBezTo>
                  <a:pt x="1765" y="3606"/>
                  <a:pt x="1565" y="3535"/>
                  <a:pt x="1377" y="3441"/>
                </a:cubicBezTo>
                <a:cubicBezTo>
                  <a:pt x="1384" y="3434"/>
                  <a:pt x="1390" y="3426"/>
                  <a:pt x="1397" y="3419"/>
                </a:cubicBezTo>
                <a:cubicBezTo>
                  <a:pt x="1408" y="3406"/>
                  <a:pt x="1420" y="3394"/>
                  <a:pt x="1432" y="3382"/>
                </a:cubicBezTo>
                <a:cubicBezTo>
                  <a:pt x="1457" y="3358"/>
                  <a:pt x="1484" y="3334"/>
                  <a:pt x="1512" y="3313"/>
                </a:cubicBezTo>
                <a:cubicBezTo>
                  <a:pt x="1567" y="3271"/>
                  <a:pt x="1627" y="3236"/>
                  <a:pt x="1689" y="3207"/>
                </a:cubicBezTo>
                <a:cubicBezTo>
                  <a:pt x="1759" y="3175"/>
                  <a:pt x="1832" y="3150"/>
                  <a:pt x="1906" y="3129"/>
                </a:cubicBezTo>
                <a:cubicBezTo>
                  <a:pt x="1945" y="3119"/>
                  <a:pt x="1984" y="3109"/>
                  <a:pt x="2023" y="3100"/>
                </a:cubicBezTo>
                <a:cubicBezTo>
                  <a:pt x="2032" y="3098"/>
                  <a:pt x="2042" y="3096"/>
                  <a:pt x="2051" y="3094"/>
                </a:cubicBezTo>
                <a:cubicBezTo>
                  <a:pt x="2076" y="3097"/>
                  <a:pt x="2101" y="3100"/>
                  <a:pt x="2126" y="3101"/>
                </a:cubicBezTo>
                <a:cubicBezTo>
                  <a:pt x="2229" y="3109"/>
                  <a:pt x="2332" y="3107"/>
                  <a:pt x="2436" y="3098"/>
                </a:cubicBezTo>
                <a:cubicBezTo>
                  <a:pt x="2433" y="3120"/>
                  <a:pt x="2429" y="3141"/>
                  <a:pt x="2425" y="3162"/>
                </a:cubicBezTo>
                <a:cubicBezTo>
                  <a:pt x="2409" y="3180"/>
                  <a:pt x="2395" y="3199"/>
                  <a:pt x="2383" y="3221"/>
                </a:cubicBezTo>
                <a:cubicBezTo>
                  <a:pt x="2353" y="3276"/>
                  <a:pt x="2332" y="3335"/>
                  <a:pt x="2292" y="3384"/>
                </a:cubicBezTo>
                <a:cubicBezTo>
                  <a:pt x="2287" y="3389"/>
                  <a:pt x="2287" y="3396"/>
                  <a:pt x="2290" y="3401"/>
                </a:cubicBezTo>
                <a:cubicBezTo>
                  <a:pt x="2285" y="3411"/>
                  <a:pt x="2279" y="3421"/>
                  <a:pt x="2274" y="3432"/>
                </a:cubicBezTo>
                <a:cubicBezTo>
                  <a:pt x="2256" y="3471"/>
                  <a:pt x="2240" y="3511"/>
                  <a:pt x="2223" y="3550"/>
                </a:cubicBezTo>
                <a:moveTo>
                  <a:pt x="1327" y="3415"/>
                </a:moveTo>
                <a:cubicBezTo>
                  <a:pt x="1232" y="3365"/>
                  <a:pt x="1140" y="3309"/>
                  <a:pt x="1051" y="3248"/>
                </a:cubicBezTo>
                <a:cubicBezTo>
                  <a:pt x="984" y="3203"/>
                  <a:pt x="919" y="3155"/>
                  <a:pt x="855" y="3105"/>
                </a:cubicBezTo>
                <a:cubicBezTo>
                  <a:pt x="810" y="3069"/>
                  <a:pt x="764" y="3034"/>
                  <a:pt x="722" y="2994"/>
                </a:cubicBezTo>
                <a:cubicBezTo>
                  <a:pt x="825" y="2940"/>
                  <a:pt x="929" y="2894"/>
                  <a:pt x="1042" y="2863"/>
                </a:cubicBezTo>
                <a:cubicBezTo>
                  <a:pt x="1103" y="2847"/>
                  <a:pt x="1166" y="2834"/>
                  <a:pt x="1229" y="2825"/>
                </a:cubicBezTo>
                <a:cubicBezTo>
                  <a:pt x="1284" y="2817"/>
                  <a:pt x="1339" y="2813"/>
                  <a:pt x="1393" y="2805"/>
                </a:cubicBezTo>
                <a:cubicBezTo>
                  <a:pt x="1423" y="2845"/>
                  <a:pt x="1460" y="2881"/>
                  <a:pt x="1502" y="2911"/>
                </a:cubicBezTo>
                <a:cubicBezTo>
                  <a:pt x="1586" y="2972"/>
                  <a:pt x="1685" y="3011"/>
                  <a:pt x="1783" y="3040"/>
                </a:cubicBezTo>
                <a:cubicBezTo>
                  <a:pt x="1797" y="3044"/>
                  <a:pt x="1812" y="3048"/>
                  <a:pt x="1826" y="3051"/>
                </a:cubicBezTo>
                <a:cubicBezTo>
                  <a:pt x="1827" y="3057"/>
                  <a:pt x="1829" y="3063"/>
                  <a:pt x="1830" y="3069"/>
                </a:cubicBezTo>
                <a:cubicBezTo>
                  <a:pt x="1828" y="3074"/>
                  <a:pt x="1825" y="3078"/>
                  <a:pt x="1823" y="3081"/>
                </a:cubicBezTo>
                <a:cubicBezTo>
                  <a:pt x="1811" y="3093"/>
                  <a:pt x="1796" y="3101"/>
                  <a:pt x="1782" y="3109"/>
                </a:cubicBezTo>
                <a:cubicBezTo>
                  <a:pt x="1771" y="3115"/>
                  <a:pt x="1760" y="3122"/>
                  <a:pt x="1749" y="3129"/>
                </a:cubicBezTo>
                <a:cubicBezTo>
                  <a:pt x="1719" y="3140"/>
                  <a:pt x="1690" y="3152"/>
                  <a:pt x="1661" y="3165"/>
                </a:cubicBezTo>
                <a:cubicBezTo>
                  <a:pt x="1595" y="3195"/>
                  <a:pt x="1531" y="3231"/>
                  <a:pt x="1473" y="3274"/>
                </a:cubicBezTo>
                <a:cubicBezTo>
                  <a:pt x="1444" y="3295"/>
                  <a:pt x="1417" y="3317"/>
                  <a:pt x="1391" y="3342"/>
                </a:cubicBezTo>
                <a:cubicBezTo>
                  <a:pt x="1369" y="3362"/>
                  <a:pt x="1338" y="3386"/>
                  <a:pt x="1327" y="3415"/>
                </a:cubicBezTo>
                <a:moveTo>
                  <a:pt x="673" y="2942"/>
                </a:moveTo>
                <a:cubicBezTo>
                  <a:pt x="625" y="2885"/>
                  <a:pt x="589" y="2813"/>
                  <a:pt x="592" y="2737"/>
                </a:cubicBezTo>
                <a:cubicBezTo>
                  <a:pt x="595" y="2662"/>
                  <a:pt x="643" y="2609"/>
                  <a:pt x="702" y="2568"/>
                </a:cubicBezTo>
                <a:cubicBezTo>
                  <a:pt x="720" y="2555"/>
                  <a:pt x="739" y="2542"/>
                  <a:pt x="759" y="2530"/>
                </a:cubicBezTo>
                <a:cubicBezTo>
                  <a:pt x="763" y="2531"/>
                  <a:pt x="767" y="2532"/>
                  <a:pt x="771" y="2532"/>
                </a:cubicBezTo>
                <a:cubicBezTo>
                  <a:pt x="887" y="2550"/>
                  <a:pt x="1005" y="2554"/>
                  <a:pt x="1122" y="2540"/>
                </a:cubicBezTo>
                <a:cubicBezTo>
                  <a:pt x="1161" y="2535"/>
                  <a:pt x="1200" y="2528"/>
                  <a:pt x="1239" y="2520"/>
                </a:cubicBezTo>
                <a:cubicBezTo>
                  <a:pt x="1247" y="2524"/>
                  <a:pt x="1255" y="2530"/>
                  <a:pt x="1261" y="2536"/>
                </a:cubicBezTo>
                <a:cubicBezTo>
                  <a:pt x="1269" y="2543"/>
                  <a:pt x="1275" y="2552"/>
                  <a:pt x="1281" y="2561"/>
                </a:cubicBezTo>
                <a:cubicBezTo>
                  <a:pt x="1286" y="2592"/>
                  <a:pt x="1291" y="2622"/>
                  <a:pt x="1294" y="2652"/>
                </a:cubicBezTo>
                <a:cubicBezTo>
                  <a:pt x="1298" y="2681"/>
                  <a:pt x="1301" y="2718"/>
                  <a:pt x="1277" y="2740"/>
                </a:cubicBezTo>
                <a:cubicBezTo>
                  <a:pt x="1264" y="2751"/>
                  <a:pt x="1247" y="2757"/>
                  <a:pt x="1231" y="2763"/>
                </a:cubicBezTo>
                <a:cubicBezTo>
                  <a:pt x="1216" y="2768"/>
                  <a:pt x="1202" y="2774"/>
                  <a:pt x="1187" y="2779"/>
                </a:cubicBezTo>
                <a:cubicBezTo>
                  <a:pt x="1133" y="2788"/>
                  <a:pt x="1079" y="2800"/>
                  <a:pt x="1028" y="2814"/>
                </a:cubicBezTo>
                <a:cubicBezTo>
                  <a:pt x="910" y="2846"/>
                  <a:pt x="792" y="2893"/>
                  <a:pt x="688" y="2957"/>
                </a:cubicBezTo>
                <a:cubicBezTo>
                  <a:pt x="683" y="2952"/>
                  <a:pt x="678" y="2947"/>
                  <a:pt x="673" y="2942"/>
                </a:cubicBezTo>
                <a:moveTo>
                  <a:pt x="611" y="2426"/>
                </a:moveTo>
                <a:cubicBezTo>
                  <a:pt x="510" y="2394"/>
                  <a:pt x="417" y="2348"/>
                  <a:pt x="352" y="2262"/>
                </a:cubicBezTo>
                <a:cubicBezTo>
                  <a:pt x="341" y="2247"/>
                  <a:pt x="331" y="2232"/>
                  <a:pt x="321" y="2216"/>
                </a:cubicBezTo>
                <a:lnTo>
                  <a:pt x="322" y="2214"/>
                </a:lnTo>
                <a:cubicBezTo>
                  <a:pt x="322" y="2179"/>
                  <a:pt x="324" y="2145"/>
                  <a:pt x="331" y="2111"/>
                </a:cubicBezTo>
                <a:cubicBezTo>
                  <a:pt x="334" y="2097"/>
                  <a:pt x="338" y="2082"/>
                  <a:pt x="342" y="2068"/>
                </a:cubicBezTo>
                <a:lnTo>
                  <a:pt x="345" y="2064"/>
                </a:lnTo>
                <a:cubicBezTo>
                  <a:pt x="359" y="2045"/>
                  <a:pt x="373" y="2027"/>
                  <a:pt x="391" y="2010"/>
                </a:cubicBezTo>
                <a:cubicBezTo>
                  <a:pt x="400" y="2002"/>
                  <a:pt x="409" y="1991"/>
                  <a:pt x="419" y="1985"/>
                </a:cubicBezTo>
                <a:cubicBezTo>
                  <a:pt x="429" y="1978"/>
                  <a:pt x="440" y="1976"/>
                  <a:pt x="449" y="1968"/>
                </a:cubicBezTo>
                <a:lnTo>
                  <a:pt x="449" y="1963"/>
                </a:lnTo>
                <a:cubicBezTo>
                  <a:pt x="485" y="1943"/>
                  <a:pt x="523" y="1926"/>
                  <a:pt x="560" y="1910"/>
                </a:cubicBezTo>
                <a:cubicBezTo>
                  <a:pt x="688" y="1854"/>
                  <a:pt x="819" y="1810"/>
                  <a:pt x="952" y="1768"/>
                </a:cubicBezTo>
                <a:cubicBezTo>
                  <a:pt x="1011" y="1778"/>
                  <a:pt x="1070" y="1792"/>
                  <a:pt x="1126" y="1812"/>
                </a:cubicBezTo>
                <a:cubicBezTo>
                  <a:pt x="1195" y="1837"/>
                  <a:pt x="1261" y="1867"/>
                  <a:pt x="1328" y="1896"/>
                </a:cubicBezTo>
                <a:cubicBezTo>
                  <a:pt x="1397" y="1951"/>
                  <a:pt x="1467" y="2004"/>
                  <a:pt x="1538" y="2057"/>
                </a:cubicBezTo>
                <a:cubicBezTo>
                  <a:pt x="1641" y="2132"/>
                  <a:pt x="1745" y="2212"/>
                  <a:pt x="1863" y="2262"/>
                </a:cubicBezTo>
                <a:cubicBezTo>
                  <a:pt x="1787" y="2264"/>
                  <a:pt x="1712" y="2267"/>
                  <a:pt x="1637" y="2283"/>
                </a:cubicBezTo>
                <a:cubicBezTo>
                  <a:pt x="1571" y="2297"/>
                  <a:pt x="1507" y="2320"/>
                  <a:pt x="1447" y="2351"/>
                </a:cubicBezTo>
                <a:cubicBezTo>
                  <a:pt x="1394" y="2378"/>
                  <a:pt x="1344" y="2411"/>
                  <a:pt x="1299" y="2450"/>
                </a:cubicBezTo>
                <a:cubicBezTo>
                  <a:pt x="1293" y="2447"/>
                  <a:pt x="1286" y="2445"/>
                  <a:pt x="1278" y="2447"/>
                </a:cubicBezTo>
                <a:cubicBezTo>
                  <a:pt x="1253" y="2452"/>
                  <a:pt x="1228" y="2457"/>
                  <a:pt x="1202" y="2461"/>
                </a:cubicBezTo>
                <a:cubicBezTo>
                  <a:pt x="1190" y="2461"/>
                  <a:pt x="1177" y="2462"/>
                  <a:pt x="1165" y="2466"/>
                </a:cubicBezTo>
                <a:cubicBezTo>
                  <a:pt x="979" y="2491"/>
                  <a:pt x="791" y="2481"/>
                  <a:pt x="611" y="2426"/>
                </a:cubicBezTo>
                <a:moveTo>
                  <a:pt x="199" y="1976"/>
                </a:moveTo>
                <a:cubicBezTo>
                  <a:pt x="174" y="1919"/>
                  <a:pt x="152" y="1859"/>
                  <a:pt x="133" y="1798"/>
                </a:cubicBezTo>
                <a:cubicBezTo>
                  <a:pt x="169" y="1790"/>
                  <a:pt x="206" y="1783"/>
                  <a:pt x="242" y="1777"/>
                </a:cubicBezTo>
                <a:cubicBezTo>
                  <a:pt x="254" y="1778"/>
                  <a:pt x="265" y="1778"/>
                  <a:pt x="277" y="1778"/>
                </a:cubicBezTo>
                <a:cubicBezTo>
                  <a:pt x="295" y="1779"/>
                  <a:pt x="316" y="1781"/>
                  <a:pt x="331" y="1770"/>
                </a:cubicBezTo>
                <a:lnTo>
                  <a:pt x="335" y="1765"/>
                </a:lnTo>
                <a:cubicBezTo>
                  <a:pt x="431" y="1753"/>
                  <a:pt x="527" y="1747"/>
                  <a:pt x="625" y="1747"/>
                </a:cubicBezTo>
                <a:cubicBezTo>
                  <a:pt x="717" y="1747"/>
                  <a:pt x="814" y="1750"/>
                  <a:pt x="909" y="1762"/>
                </a:cubicBezTo>
                <a:cubicBezTo>
                  <a:pt x="780" y="1795"/>
                  <a:pt x="655" y="1842"/>
                  <a:pt x="534" y="1897"/>
                </a:cubicBezTo>
                <a:cubicBezTo>
                  <a:pt x="501" y="1912"/>
                  <a:pt x="469" y="1927"/>
                  <a:pt x="437" y="1943"/>
                </a:cubicBezTo>
                <a:cubicBezTo>
                  <a:pt x="407" y="1957"/>
                  <a:pt x="376" y="1972"/>
                  <a:pt x="350" y="1992"/>
                </a:cubicBezTo>
                <a:cubicBezTo>
                  <a:pt x="310" y="2023"/>
                  <a:pt x="280" y="2061"/>
                  <a:pt x="258" y="2105"/>
                </a:cubicBezTo>
                <a:cubicBezTo>
                  <a:pt x="237" y="2062"/>
                  <a:pt x="217" y="2019"/>
                  <a:pt x="199" y="1976"/>
                </a:cubicBezTo>
                <a:moveTo>
                  <a:pt x="111" y="1722"/>
                </a:moveTo>
                <a:cubicBezTo>
                  <a:pt x="78" y="1595"/>
                  <a:pt x="61" y="1464"/>
                  <a:pt x="70" y="1333"/>
                </a:cubicBezTo>
                <a:cubicBezTo>
                  <a:pt x="73" y="1286"/>
                  <a:pt x="77" y="1234"/>
                  <a:pt x="97" y="1191"/>
                </a:cubicBezTo>
                <a:cubicBezTo>
                  <a:pt x="114" y="1156"/>
                  <a:pt x="141" y="1135"/>
                  <a:pt x="174" y="1123"/>
                </a:cubicBezTo>
                <a:cubicBezTo>
                  <a:pt x="229" y="1115"/>
                  <a:pt x="285" y="1111"/>
                  <a:pt x="339" y="1116"/>
                </a:cubicBezTo>
                <a:cubicBezTo>
                  <a:pt x="409" y="1122"/>
                  <a:pt x="472" y="1151"/>
                  <a:pt x="528" y="1191"/>
                </a:cubicBezTo>
                <a:cubicBezTo>
                  <a:pt x="582" y="1231"/>
                  <a:pt x="630" y="1279"/>
                  <a:pt x="677" y="1326"/>
                </a:cubicBezTo>
                <a:cubicBezTo>
                  <a:pt x="730" y="1379"/>
                  <a:pt x="784" y="1430"/>
                  <a:pt x="839" y="1481"/>
                </a:cubicBezTo>
                <a:cubicBezTo>
                  <a:pt x="976" y="1608"/>
                  <a:pt x="1118" y="1729"/>
                  <a:pt x="1264" y="1845"/>
                </a:cubicBezTo>
                <a:cubicBezTo>
                  <a:pt x="1153" y="1796"/>
                  <a:pt x="1039" y="1752"/>
                  <a:pt x="918" y="1735"/>
                </a:cubicBezTo>
                <a:cubicBezTo>
                  <a:pt x="746" y="1711"/>
                  <a:pt x="571" y="1712"/>
                  <a:pt x="399" y="1727"/>
                </a:cubicBezTo>
                <a:cubicBezTo>
                  <a:pt x="349" y="1731"/>
                  <a:pt x="300" y="1737"/>
                  <a:pt x="250" y="1743"/>
                </a:cubicBezTo>
                <a:cubicBezTo>
                  <a:pt x="240" y="1743"/>
                  <a:pt x="231" y="1742"/>
                  <a:pt x="221" y="1741"/>
                </a:cubicBezTo>
                <a:cubicBezTo>
                  <a:pt x="205" y="1740"/>
                  <a:pt x="189" y="1740"/>
                  <a:pt x="173" y="1739"/>
                </a:cubicBezTo>
                <a:cubicBezTo>
                  <a:pt x="158" y="1735"/>
                  <a:pt x="143" y="1730"/>
                  <a:pt x="128" y="1727"/>
                </a:cubicBezTo>
                <a:cubicBezTo>
                  <a:pt x="123" y="1725"/>
                  <a:pt x="117" y="1723"/>
                  <a:pt x="111" y="1722"/>
                </a:cubicBezTo>
                <a:moveTo>
                  <a:pt x="532" y="1073"/>
                </a:moveTo>
                <a:cubicBezTo>
                  <a:pt x="691" y="1066"/>
                  <a:pt x="848" y="1077"/>
                  <a:pt x="1005" y="1100"/>
                </a:cubicBezTo>
                <a:lnTo>
                  <a:pt x="1005" y="1101"/>
                </a:lnTo>
                <a:cubicBezTo>
                  <a:pt x="1035" y="1130"/>
                  <a:pt x="1074" y="1153"/>
                  <a:pt x="1109" y="1174"/>
                </a:cubicBezTo>
                <a:cubicBezTo>
                  <a:pt x="1147" y="1196"/>
                  <a:pt x="1186" y="1215"/>
                  <a:pt x="1225" y="1234"/>
                </a:cubicBezTo>
                <a:cubicBezTo>
                  <a:pt x="1240" y="1241"/>
                  <a:pt x="1255" y="1248"/>
                  <a:pt x="1270" y="1255"/>
                </a:cubicBezTo>
                <a:lnTo>
                  <a:pt x="1273" y="1257"/>
                </a:lnTo>
                <a:lnTo>
                  <a:pt x="1275" y="1257"/>
                </a:lnTo>
                <a:cubicBezTo>
                  <a:pt x="1297" y="1267"/>
                  <a:pt x="1318" y="1278"/>
                  <a:pt x="1340" y="1289"/>
                </a:cubicBezTo>
                <a:cubicBezTo>
                  <a:pt x="1379" y="1309"/>
                  <a:pt x="1416" y="1334"/>
                  <a:pt x="1456" y="1354"/>
                </a:cubicBezTo>
                <a:lnTo>
                  <a:pt x="1458" y="1354"/>
                </a:lnTo>
                <a:cubicBezTo>
                  <a:pt x="1537" y="1423"/>
                  <a:pt x="1616" y="1492"/>
                  <a:pt x="1697" y="1558"/>
                </a:cubicBezTo>
                <a:cubicBezTo>
                  <a:pt x="1857" y="1687"/>
                  <a:pt x="2023" y="1810"/>
                  <a:pt x="2216" y="1885"/>
                </a:cubicBezTo>
                <a:cubicBezTo>
                  <a:pt x="2231" y="1891"/>
                  <a:pt x="2247" y="1896"/>
                  <a:pt x="2263" y="1901"/>
                </a:cubicBezTo>
                <a:cubicBezTo>
                  <a:pt x="2253" y="1900"/>
                  <a:pt x="2243" y="1899"/>
                  <a:pt x="2234" y="1899"/>
                </a:cubicBezTo>
                <a:cubicBezTo>
                  <a:pt x="2154" y="1896"/>
                  <a:pt x="2074" y="1908"/>
                  <a:pt x="1996" y="1923"/>
                </a:cubicBezTo>
                <a:cubicBezTo>
                  <a:pt x="1918" y="1938"/>
                  <a:pt x="1841" y="1960"/>
                  <a:pt x="1765" y="1984"/>
                </a:cubicBezTo>
                <a:cubicBezTo>
                  <a:pt x="1728" y="1996"/>
                  <a:pt x="1689" y="2009"/>
                  <a:pt x="1650" y="2010"/>
                </a:cubicBezTo>
                <a:cubicBezTo>
                  <a:pt x="1614" y="2011"/>
                  <a:pt x="1584" y="2000"/>
                  <a:pt x="1554" y="1983"/>
                </a:cubicBezTo>
                <a:cubicBezTo>
                  <a:pt x="1337" y="1821"/>
                  <a:pt x="1128" y="1649"/>
                  <a:pt x="925" y="1469"/>
                </a:cubicBezTo>
                <a:cubicBezTo>
                  <a:pt x="869" y="1419"/>
                  <a:pt x="814" y="1368"/>
                  <a:pt x="759" y="1317"/>
                </a:cubicBezTo>
                <a:cubicBezTo>
                  <a:pt x="710" y="1269"/>
                  <a:pt x="660" y="1220"/>
                  <a:pt x="606" y="1177"/>
                </a:cubicBezTo>
                <a:cubicBezTo>
                  <a:pt x="555" y="1136"/>
                  <a:pt x="499" y="1101"/>
                  <a:pt x="435" y="1083"/>
                </a:cubicBezTo>
                <a:cubicBezTo>
                  <a:pt x="431" y="1082"/>
                  <a:pt x="426" y="1081"/>
                  <a:pt x="421" y="1080"/>
                </a:cubicBezTo>
                <a:cubicBezTo>
                  <a:pt x="459" y="1077"/>
                  <a:pt x="496" y="1074"/>
                  <a:pt x="532" y="1073"/>
                </a:cubicBezTo>
                <a:moveTo>
                  <a:pt x="1866" y="1335"/>
                </a:moveTo>
                <a:cubicBezTo>
                  <a:pt x="2284" y="1491"/>
                  <a:pt x="2691" y="1678"/>
                  <a:pt x="3085" y="1888"/>
                </a:cubicBezTo>
                <a:cubicBezTo>
                  <a:pt x="3181" y="1939"/>
                  <a:pt x="3276" y="1991"/>
                  <a:pt x="3370" y="2045"/>
                </a:cubicBezTo>
                <a:cubicBezTo>
                  <a:pt x="3374" y="2049"/>
                  <a:pt x="3379" y="2052"/>
                  <a:pt x="3384" y="2053"/>
                </a:cubicBezTo>
                <a:cubicBezTo>
                  <a:pt x="3478" y="2107"/>
                  <a:pt x="3572" y="2163"/>
                  <a:pt x="3664" y="2220"/>
                </a:cubicBezTo>
                <a:cubicBezTo>
                  <a:pt x="3749" y="2272"/>
                  <a:pt x="3832" y="2325"/>
                  <a:pt x="3915" y="2379"/>
                </a:cubicBezTo>
                <a:cubicBezTo>
                  <a:pt x="3818" y="2339"/>
                  <a:pt x="3721" y="2301"/>
                  <a:pt x="3623" y="2264"/>
                </a:cubicBezTo>
                <a:cubicBezTo>
                  <a:pt x="3414" y="2186"/>
                  <a:pt x="3200" y="2118"/>
                  <a:pt x="2985" y="2057"/>
                </a:cubicBezTo>
                <a:cubicBezTo>
                  <a:pt x="2877" y="2026"/>
                  <a:pt x="2767" y="1997"/>
                  <a:pt x="2657" y="1970"/>
                </a:cubicBezTo>
                <a:cubicBezTo>
                  <a:pt x="2547" y="1943"/>
                  <a:pt x="2435" y="1921"/>
                  <a:pt x="2326" y="1887"/>
                </a:cubicBezTo>
                <a:cubicBezTo>
                  <a:pt x="2126" y="1824"/>
                  <a:pt x="1947" y="1715"/>
                  <a:pt x="1781" y="1590"/>
                </a:cubicBezTo>
                <a:cubicBezTo>
                  <a:pt x="1688" y="1519"/>
                  <a:pt x="1600" y="1442"/>
                  <a:pt x="1511" y="1365"/>
                </a:cubicBezTo>
                <a:cubicBezTo>
                  <a:pt x="1467" y="1327"/>
                  <a:pt x="1423" y="1289"/>
                  <a:pt x="1381" y="1248"/>
                </a:cubicBezTo>
                <a:cubicBezTo>
                  <a:pt x="1351" y="1218"/>
                  <a:pt x="1323" y="1187"/>
                  <a:pt x="1295" y="1156"/>
                </a:cubicBezTo>
                <a:cubicBezTo>
                  <a:pt x="1489" y="1203"/>
                  <a:pt x="1680" y="1266"/>
                  <a:pt x="1866" y="1335"/>
                </a:cubicBezTo>
                <a:moveTo>
                  <a:pt x="3403" y="2355"/>
                </a:moveTo>
                <a:cubicBezTo>
                  <a:pt x="3097" y="2301"/>
                  <a:pt x="2786" y="2269"/>
                  <a:pt x="2475" y="2258"/>
                </a:cubicBezTo>
                <a:cubicBezTo>
                  <a:pt x="2399" y="2255"/>
                  <a:pt x="2323" y="2254"/>
                  <a:pt x="2246" y="2254"/>
                </a:cubicBezTo>
                <a:cubicBezTo>
                  <a:pt x="2170" y="2253"/>
                  <a:pt x="2093" y="2252"/>
                  <a:pt x="2018" y="2238"/>
                </a:cubicBezTo>
                <a:cubicBezTo>
                  <a:pt x="1897" y="2216"/>
                  <a:pt x="1794" y="2154"/>
                  <a:pt x="1694" y="2085"/>
                </a:cubicBezTo>
                <a:lnTo>
                  <a:pt x="1698" y="2081"/>
                </a:lnTo>
                <a:lnTo>
                  <a:pt x="1700" y="2080"/>
                </a:lnTo>
                <a:cubicBezTo>
                  <a:pt x="1708" y="2077"/>
                  <a:pt x="1713" y="2070"/>
                  <a:pt x="1715" y="2063"/>
                </a:cubicBezTo>
                <a:cubicBezTo>
                  <a:pt x="1744" y="2036"/>
                  <a:pt x="1781" y="2019"/>
                  <a:pt x="1820" y="2007"/>
                </a:cubicBezTo>
                <a:cubicBezTo>
                  <a:pt x="1886" y="1986"/>
                  <a:pt x="1954" y="1972"/>
                  <a:pt x="2022" y="1961"/>
                </a:cubicBezTo>
                <a:cubicBezTo>
                  <a:pt x="2093" y="1950"/>
                  <a:pt x="2164" y="1943"/>
                  <a:pt x="2236" y="1941"/>
                </a:cubicBezTo>
                <a:cubicBezTo>
                  <a:pt x="2266" y="1941"/>
                  <a:pt x="2297" y="1941"/>
                  <a:pt x="2327" y="1943"/>
                </a:cubicBezTo>
                <a:lnTo>
                  <a:pt x="2328" y="1943"/>
                </a:lnTo>
                <a:cubicBezTo>
                  <a:pt x="2350" y="1946"/>
                  <a:pt x="2372" y="1951"/>
                  <a:pt x="2394" y="1954"/>
                </a:cubicBezTo>
                <a:cubicBezTo>
                  <a:pt x="2414" y="1957"/>
                  <a:pt x="2436" y="1962"/>
                  <a:pt x="2456" y="1959"/>
                </a:cubicBezTo>
                <a:lnTo>
                  <a:pt x="2460" y="1956"/>
                </a:lnTo>
                <a:cubicBezTo>
                  <a:pt x="2489" y="1963"/>
                  <a:pt x="2517" y="1970"/>
                  <a:pt x="2546" y="1976"/>
                </a:cubicBezTo>
                <a:cubicBezTo>
                  <a:pt x="2656" y="2002"/>
                  <a:pt x="2766" y="2031"/>
                  <a:pt x="2875" y="2062"/>
                </a:cubicBezTo>
                <a:cubicBezTo>
                  <a:pt x="3093" y="2123"/>
                  <a:pt x="3307" y="2195"/>
                  <a:pt x="3520" y="2274"/>
                </a:cubicBezTo>
                <a:cubicBezTo>
                  <a:pt x="3638" y="2318"/>
                  <a:pt x="3755" y="2365"/>
                  <a:pt x="3871" y="2414"/>
                </a:cubicBezTo>
                <a:cubicBezTo>
                  <a:pt x="3947" y="2446"/>
                  <a:pt x="4022" y="2482"/>
                  <a:pt x="4097" y="2516"/>
                </a:cubicBezTo>
                <a:cubicBezTo>
                  <a:pt x="3869" y="2450"/>
                  <a:pt x="3637" y="2396"/>
                  <a:pt x="3403" y="2355"/>
                </a:cubicBezTo>
                <a:moveTo>
                  <a:pt x="2458" y="2526"/>
                </a:moveTo>
                <a:cubicBezTo>
                  <a:pt x="2360" y="2520"/>
                  <a:pt x="2263" y="2512"/>
                  <a:pt x="2166" y="2503"/>
                </a:cubicBezTo>
                <a:cubicBezTo>
                  <a:pt x="2071" y="2494"/>
                  <a:pt x="1975" y="2483"/>
                  <a:pt x="1880" y="2471"/>
                </a:cubicBezTo>
                <a:cubicBezTo>
                  <a:pt x="1787" y="2461"/>
                  <a:pt x="1693" y="2452"/>
                  <a:pt x="1599" y="2459"/>
                </a:cubicBezTo>
                <a:cubicBezTo>
                  <a:pt x="1505" y="2465"/>
                  <a:pt x="1412" y="2482"/>
                  <a:pt x="1329" y="2527"/>
                </a:cubicBezTo>
                <a:lnTo>
                  <a:pt x="1329" y="2527"/>
                </a:lnTo>
                <a:lnTo>
                  <a:pt x="1328" y="2525"/>
                </a:lnTo>
                <a:lnTo>
                  <a:pt x="1328" y="2525"/>
                </a:lnTo>
                <a:lnTo>
                  <a:pt x="1326" y="2519"/>
                </a:lnTo>
                <a:lnTo>
                  <a:pt x="1324" y="2517"/>
                </a:lnTo>
                <a:cubicBezTo>
                  <a:pt x="1413" y="2436"/>
                  <a:pt x="1519" y="2375"/>
                  <a:pt x="1636" y="2343"/>
                </a:cubicBezTo>
                <a:cubicBezTo>
                  <a:pt x="1706" y="2324"/>
                  <a:pt x="1779" y="2316"/>
                  <a:pt x="1852" y="2313"/>
                </a:cubicBezTo>
                <a:cubicBezTo>
                  <a:pt x="1907" y="2310"/>
                  <a:pt x="1963" y="2308"/>
                  <a:pt x="2018" y="2307"/>
                </a:cubicBezTo>
                <a:cubicBezTo>
                  <a:pt x="2129" y="2326"/>
                  <a:pt x="2245" y="2321"/>
                  <a:pt x="2356" y="2323"/>
                </a:cubicBezTo>
                <a:cubicBezTo>
                  <a:pt x="2664" y="2329"/>
                  <a:pt x="2971" y="2355"/>
                  <a:pt x="3275" y="2403"/>
                </a:cubicBezTo>
                <a:cubicBezTo>
                  <a:pt x="3523" y="2442"/>
                  <a:pt x="3769" y="2495"/>
                  <a:pt x="4011" y="2562"/>
                </a:cubicBezTo>
                <a:cubicBezTo>
                  <a:pt x="3921" y="2563"/>
                  <a:pt x="3832" y="2564"/>
                  <a:pt x="3743" y="2563"/>
                </a:cubicBezTo>
                <a:cubicBezTo>
                  <a:pt x="3614" y="2561"/>
                  <a:pt x="3486" y="2554"/>
                  <a:pt x="3358" y="2550"/>
                </a:cubicBezTo>
                <a:cubicBezTo>
                  <a:pt x="3293" y="2545"/>
                  <a:pt x="3227" y="2539"/>
                  <a:pt x="3162" y="2535"/>
                </a:cubicBezTo>
                <a:cubicBezTo>
                  <a:pt x="3075" y="2529"/>
                  <a:pt x="2988" y="2522"/>
                  <a:pt x="2901" y="2518"/>
                </a:cubicBezTo>
                <a:cubicBezTo>
                  <a:pt x="2817" y="2514"/>
                  <a:pt x="2731" y="2516"/>
                  <a:pt x="2649" y="2531"/>
                </a:cubicBezTo>
                <a:cubicBezTo>
                  <a:pt x="2641" y="2533"/>
                  <a:pt x="2633" y="2535"/>
                  <a:pt x="2626" y="2536"/>
                </a:cubicBezTo>
                <a:cubicBezTo>
                  <a:pt x="2619" y="2536"/>
                  <a:pt x="2612" y="2536"/>
                  <a:pt x="2606" y="2535"/>
                </a:cubicBezTo>
                <a:cubicBezTo>
                  <a:pt x="2556" y="2533"/>
                  <a:pt x="2507" y="2530"/>
                  <a:pt x="2458" y="2526"/>
                </a:cubicBezTo>
                <a:moveTo>
                  <a:pt x="1662" y="2923"/>
                </a:moveTo>
                <a:cubicBezTo>
                  <a:pt x="1622" y="2905"/>
                  <a:pt x="1584" y="2885"/>
                  <a:pt x="1548" y="2860"/>
                </a:cubicBezTo>
                <a:cubicBezTo>
                  <a:pt x="1504" y="2830"/>
                  <a:pt x="1463" y="2793"/>
                  <a:pt x="1433" y="2749"/>
                </a:cubicBezTo>
                <a:cubicBezTo>
                  <a:pt x="1407" y="2712"/>
                  <a:pt x="1392" y="2671"/>
                  <a:pt x="1376" y="2630"/>
                </a:cubicBezTo>
                <a:cubicBezTo>
                  <a:pt x="1382" y="2613"/>
                  <a:pt x="1390" y="2598"/>
                  <a:pt x="1401" y="2582"/>
                </a:cubicBezTo>
                <a:cubicBezTo>
                  <a:pt x="1409" y="2571"/>
                  <a:pt x="1417" y="2561"/>
                  <a:pt x="1427" y="2550"/>
                </a:cubicBezTo>
                <a:cubicBezTo>
                  <a:pt x="1438" y="2539"/>
                  <a:pt x="1449" y="2530"/>
                  <a:pt x="1462" y="2523"/>
                </a:cubicBezTo>
                <a:lnTo>
                  <a:pt x="1466" y="2519"/>
                </a:lnTo>
                <a:cubicBezTo>
                  <a:pt x="1506" y="2507"/>
                  <a:pt x="1547" y="2499"/>
                  <a:pt x="1588" y="2495"/>
                </a:cubicBezTo>
                <a:cubicBezTo>
                  <a:pt x="1680" y="2488"/>
                  <a:pt x="1772" y="2495"/>
                  <a:pt x="1863" y="2505"/>
                </a:cubicBezTo>
                <a:cubicBezTo>
                  <a:pt x="2051" y="2524"/>
                  <a:pt x="2239" y="2544"/>
                  <a:pt x="2428" y="2554"/>
                </a:cubicBezTo>
                <a:cubicBezTo>
                  <a:pt x="2462" y="2556"/>
                  <a:pt x="2496" y="2558"/>
                  <a:pt x="2530" y="2559"/>
                </a:cubicBezTo>
                <a:cubicBezTo>
                  <a:pt x="2405" y="2592"/>
                  <a:pt x="2283" y="2639"/>
                  <a:pt x="2165" y="2688"/>
                </a:cubicBezTo>
                <a:cubicBezTo>
                  <a:pt x="2080" y="2724"/>
                  <a:pt x="1996" y="2763"/>
                  <a:pt x="1913" y="2803"/>
                </a:cubicBezTo>
                <a:cubicBezTo>
                  <a:pt x="1829" y="2843"/>
                  <a:pt x="1745" y="2882"/>
                  <a:pt x="1662" y="2923"/>
                </a:cubicBezTo>
                <a:moveTo>
                  <a:pt x="1902" y="2856"/>
                </a:moveTo>
                <a:cubicBezTo>
                  <a:pt x="1976" y="2820"/>
                  <a:pt x="2050" y="2784"/>
                  <a:pt x="2126" y="2751"/>
                </a:cubicBezTo>
                <a:cubicBezTo>
                  <a:pt x="2277" y="2683"/>
                  <a:pt x="2432" y="2621"/>
                  <a:pt x="2593" y="2580"/>
                </a:cubicBezTo>
                <a:lnTo>
                  <a:pt x="2597" y="2579"/>
                </a:lnTo>
                <a:cubicBezTo>
                  <a:pt x="2558" y="2613"/>
                  <a:pt x="2531" y="2660"/>
                  <a:pt x="2502" y="2703"/>
                </a:cubicBezTo>
                <a:cubicBezTo>
                  <a:pt x="2464" y="2759"/>
                  <a:pt x="2429" y="2816"/>
                  <a:pt x="2393" y="2874"/>
                </a:cubicBezTo>
                <a:cubicBezTo>
                  <a:pt x="2375" y="2902"/>
                  <a:pt x="2358" y="2931"/>
                  <a:pt x="2341" y="2959"/>
                </a:cubicBezTo>
                <a:cubicBezTo>
                  <a:pt x="2328" y="2982"/>
                  <a:pt x="2304" y="3010"/>
                  <a:pt x="2302" y="3037"/>
                </a:cubicBezTo>
                <a:cubicBezTo>
                  <a:pt x="2264" y="3038"/>
                  <a:pt x="2226" y="3038"/>
                  <a:pt x="2187" y="3037"/>
                </a:cubicBezTo>
                <a:cubicBezTo>
                  <a:pt x="2070" y="3032"/>
                  <a:pt x="1953" y="3015"/>
                  <a:pt x="1839" y="2985"/>
                </a:cubicBezTo>
                <a:cubicBezTo>
                  <a:pt x="1800" y="2974"/>
                  <a:pt x="1762" y="2963"/>
                  <a:pt x="1724" y="2949"/>
                </a:cubicBezTo>
                <a:cubicBezTo>
                  <a:pt x="1783" y="2917"/>
                  <a:pt x="1842" y="2885"/>
                  <a:pt x="1902" y="2856"/>
                </a:cubicBezTo>
                <a:moveTo>
                  <a:pt x="3502" y="1871"/>
                </a:moveTo>
                <a:cubicBezTo>
                  <a:pt x="3551" y="1853"/>
                  <a:pt x="3597" y="1828"/>
                  <a:pt x="3645" y="1810"/>
                </a:cubicBezTo>
                <a:cubicBezTo>
                  <a:pt x="3709" y="1786"/>
                  <a:pt x="3774" y="1764"/>
                  <a:pt x="3839" y="1747"/>
                </a:cubicBezTo>
                <a:cubicBezTo>
                  <a:pt x="3958" y="1715"/>
                  <a:pt x="4081" y="1696"/>
                  <a:pt x="4203" y="1690"/>
                </a:cubicBezTo>
                <a:cubicBezTo>
                  <a:pt x="4214" y="1714"/>
                  <a:pt x="4232" y="1735"/>
                  <a:pt x="4246" y="1755"/>
                </a:cubicBezTo>
                <a:cubicBezTo>
                  <a:pt x="4268" y="1787"/>
                  <a:pt x="4290" y="1819"/>
                  <a:pt x="4313" y="1851"/>
                </a:cubicBezTo>
                <a:cubicBezTo>
                  <a:pt x="4331" y="1877"/>
                  <a:pt x="4351" y="1922"/>
                  <a:pt x="4384" y="1930"/>
                </a:cubicBezTo>
                <a:cubicBezTo>
                  <a:pt x="4423" y="1939"/>
                  <a:pt x="4445" y="1903"/>
                  <a:pt x="4461" y="1875"/>
                </a:cubicBezTo>
                <a:cubicBezTo>
                  <a:pt x="4482" y="1840"/>
                  <a:pt x="4503" y="1805"/>
                  <a:pt x="4524" y="1769"/>
                </a:cubicBezTo>
                <a:cubicBezTo>
                  <a:pt x="4539" y="1745"/>
                  <a:pt x="4558" y="1719"/>
                  <a:pt x="4566" y="1691"/>
                </a:cubicBezTo>
                <a:cubicBezTo>
                  <a:pt x="4687" y="1697"/>
                  <a:pt x="4808" y="1715"/>
                  <a:pt x="4925" y="1747"/>
                </a:cubicBezTo>
                <a:cubicBezTo>
                  <a:pt x="4991" y="1764"/>
                  <a:pt x="5056" y="1786"/>
                  <a:pt x="5119" y="1810"/>
                </a:cubicBezTo>
                <a:cubicBezTo>
                  <a:pt x="5167" y="1828"/>
                  <a:pt x="5214" y="1853"/>
                  <a:pt x="5262" y="1871"/>
                </a:cubicBezTo>
                <a:cubicBezTo>
                  <a:pt x="5297" y="1908"/>
                  <a:pt x="5325" y="1950"/>
                  <a:pt x="5338" y="1999"/>
                </a:cubicBezTo>
                <a:cubicBezTo>
                  <a:pt x="5204" y="2076"/>
                  <a:pt x="5072" y="2155"/>
                  <a:pt x="4943" y="2238"/>
                </a:cubicBezTo>
                <a:cubicBezTo>
                  <a:pt x="4845" y="2301"/>
                  <a:pt x="4747" y="2366"/>
                  <a:pt x="4652" y="2433"/>
                </a:cubicBezTo>
                <a:cubicBezTo>
                  <a:pt x="4559" y="2498"/>
                  <a:pt x="4467" y="2565"/>
                  <a:pt x="4382" y="2640"/>
                </a:cubicBezTo>
                <a:cubicBezTo>
                  <a:pt x="4297" y="2565"/>
                  <a:pt x="4205" y="2498"/>
                  <a:pt x="4113" y="2433"/>
                </a:cubicBezTo>
                <a:cubicBezTo>
                  <a:pt x="4017" y="2366"/>
                  <a:pt x="3920" y="2301"/>
                  <a:pt x="3822" y="2238"/>
                </a:cubicBezTo>
                <a:cubicBezTo>
                  <a:pt x="3692" y="2155"/>
                  <a:pt x="3560" y="2076"/>
                  <a:pt x="3426" y="1999"/>
                </a:cubicBezTo>
                <a:cubicBezTo>
                  <a:pt x="3439" y="1950"/>
                  <a:pt x="3468" y="1908"/>
                  <a:pt x="3502" y="1871"/>
                </a:cubicBezTo>
                <a:moveTo>
                  <a:pt x="3749" y="1686"/>
                </a:moveTo>
                <a:cubicBezTo>
                  <a:pt x="3888" y="1611"/>
                  <a:pt x="4040" y="1569"/>
                  <a:pt x="4194" y="1546"/>
                </a:cubicBezTo>
                <a:cubicBezTo>
                  <a:pt x="4200" y="1546"/>
                  <a:pt x="4205" y="1545"/>
                  <a:pt x="4211" y="1544"/>
                </a:cubicBezTo>
                <a:cubicBezTo>
                  <a:pt x="4210" y="1561"/>
                  <a:pt x="4209" y="1578"/>
                  <a:pt x="4208" y="1596"/>
                </a:cubicBezTo>
                <a:cubicBezTo>
                  <a:pt x="4205" y="1605"/>
                  <a:pt x="4202" y="1613"/>
                  <a:pt x="4200" y="1622"/>
                </a:cubicBezTo>
                <a:cubicBezTo>
                  <a:pt x="4072" y="1629"/>
                  <a:pt x="3946" y="1650"/>
                  <a:pt x="3823" y="1686"/>
                </a:cubicBezTo>
                <a:cubicBezTo>
                  <a:pt x="3761" y="1704"/>
                  <a:pt x="3701" y="1726"/>
                  <a:pt x="3642" y="1751"/>
                </a:cubicBezTo>
                <a:cubicBezTo>
                  <a:pt x="3677" y="1727"/>
                  <a:pt x="3712" y="1705"/>
                  <a:pt x="3749" y="1686"/>
                </a:cubicBezTo>
                <a:moveTo>
                  <a:pt x="3844" y="1102"/>
                </a:moveTo>
                <a:cubicBezTo>
                  <a:pt x="3884" y="1056"/>
                  <a:pt x="3937" y="1022"/>
                  <a:pt x="3989" y="991"/>
                </a:cubicBezTo>
                <a:cubicBezTo>
                  <a:pt x="4011" y="977"/>
                  <a:pt x="4034" y="963"/>
                  <a:pt x="4059" y="953"/>
                </a:cubicBezTo>
                <a:cubicBezTo>
                  <a:pt x="4074" y="947"/>
                  <a:pt x="4101" y="937"/>
                  <a:pt x="4115" y="952"/>
                </a:cubicBezTo>
                <a:cubicBezTo>
                  <a:pt x="4129" y="968"/>
                  <a:pt x="4119" y="999"/>
                  <a:pt x="4111" y="1015"/>
                </a:cubicBezTo>
                <a:cubicBezTo>
                  <a:pt x="4097" y="1042"/>
                  <a:pt x="4077" y="1064"/>
                  <a:pt x="4056" y="1085"/>
                </a:cubicBezTo>
                <a:cubicBezTo>
                  <a:pt x="4009" y="1131"/>
                  <a:pt x="3956" y="1172"/>
                  <a:pt x="3898" y="1202"/>
                </a:cubicBezTo>
                <a:cubicBezTo>
                  <a:pt x="3872" y="1216"/>
                  <a:pt x="3839" y="1230"/>
                  <a:pt x="3809" y="1227"/>
                </a:cubicBezTo>
                <a:cubicBezTo>
                  <a:pt x="3804" y="1227"/>
                  <a:pt x="3799" y="1226"/>
                  <a:pt x="3794" y="1223"/>
                </a:cubicBezTo>
                <a:cubicBezTo>
                  <a:pt x="3791" y="1180"/>
                  <a:pt x="3817" y="1132"/>
                  <a:pt x="3844" y="1102"/>
                </a:cubicBezTo>
                <a:moveTo>
                  <a:pt x="4650" y="952"/>
                </a:moveTo>
                <a:cubicBezTo>
                  <a:pt x="4663" y="937"/>
                  <a:pt x="4691" y="947"/>
                  <a:pt x="4706" y="953"/>
                </a:cubicBezTo>
                <a:cubicBezTo>
                  <a:pt x="4730" y="963"/>
                  <a:pt x="4753" y="977"/>
                  <a:pt x="4776" y="991"/>
                </a:cubicBezTo>
                <a:cubicBezTo>
                  <a:pt x="4828" y="1022"/>
                  <a:pt x="4881" y="1056"/>
                  <a:pt x="4921" y="1102"/>
                </a:cubicBezTo>
                <a:cubicBezTo>
                  <a:pt x="4947" y="1132"/>
                  <a:pt x="4973" y="1180"/>
                  <a:pt x="4970" y="1223"/>
                </a:cubicBezTo>
                <a:cubicBezTo>
                  <a:pt x="4965" y="1226"/>
                  <a:pt x="4960" y="1227"/>
                  <a:pt x="4955" y="1227"/>
                </a:cubicBezTo>
                <a:cubicBezTo>
                  <a:pt x="4925" y="1230"/>
                  <a:pt x="4892" y="1216"/>
                  <a:pt x="4866" y="1202"/>
                </a:cubicBezTo>
                <a:cubicBezTo>
                  <a:pt x="4808" y="1172"/>
                  <a:pt x="4755" y="1131"/>
                  <a:pt x="4708" y="1085"/>
                </a:cubicBezTo>
                <a:cubicBezTo>
                  <a:pt x="4688" y="1064"/>
                  <a:pt x="4667" y="1042"/>
                  <a:pt x="4654" y="1015"/>
                </a:cubicBezTo>
                <a:cubicBezTo>
                  <a:pt x="4646" y="999"/>
                  <a:pt x="4635" y="968"/>
                  <a:pt x="4650" y="952"/>
                </a:cubicBezTo>
                <a:moveTo>
                  <a:pt x="5015" y="1686"/>
                </a:moveTo>
                <a:cubicBezTo>
                  <a:pt x="5052" y="1705"/>
                  <a:pt x="5088" y="1727"/>
                  <a:pt x="5122" y="1751"/>
                </a:cubicBezTo>
                <a:cubicBezTo>
                  <a:pt x="5063" y="1726"/>
                  <a:pt x="5003" y="1704"/>
                  <a:pt x="4942" y="1686"/>
                </a:cubicBezTo>
                <a:cubicBezTo>
                  <a:pt x="4820" y="1650"/>
                  <a:pt x="4694" y="1630"/>
                  <a:pt x="4568" y="1623"/>
                </a:cubicBezTo>
                <a:cubicBezTo>
                  <a:pt x="4565" y="1606"/>
                  <a:pt x="4560" y="1589"/>
                  <a:pt x="4556" y="1573"/>
                </a:cubicBezTo>
                <a:cubicBezTo>
                  <a:pt x="4555" y="1563"/>
                  <a:pt x="4554" y="1553"/>
                  <a:pt x="4554" y="1544"/>
                </a:cubicBezTo>
                <a:cubicBezTo>
                  <a:pt x="4559" y="1545"/>
                  <a:pt x="4565" y="1546"/>
                  <a:pt x="4570" y="1546"/>
                </a:cubicBezTo>
                <a:cubicBezTo>
                  <a:pt x="4725" y="1569"/>
                  <a:pt x="4877" y="1611"/>
                  <a:pt x="5015" y="1686"/>
                </a:cubicBezTo>
                <a:moveTo>
                  <a:pt x="5380" y="2053"/>
                </a:moveTo>
                <a:cubicBezTo>
                  <a:pt x="5386" y="2052"/>
                  <a:pt x="5390" y="2049"/>
                  <a:pt x="5395" y="2045"/>
                </a:cubicBezTo>
                <a:cubicBezTo>
                  <a:pt x="5489" y="1991"/>
                  <a:pt x="5584" y="1939"/>
                  <a:pt x="5679" y="1888"/>
                </a:cubicBezTo>
                <a:cubicBezTo>
                  <a:pt x="6073" y="1678"/>
                  <a:pt x="6480" y="1491"/>
                  <a:pt x="6898" y="1335"/>
                </a:cubicBezTo>
                <a:cubicBezTo>
                  <a:pt x="7084" y="1266"/>
                  <a:pt x="7275" y="1203"/>
                  <a:pt x="7470" y="1156"/>
                </a:cubicBezTo>
                <a:cubicBezTo>
                  <a:pt x="7442" y="1187"/>
                  <a:pt x="7414" y="1218"/>
                  <a:pt x="7384" y="1248"/>
                </a:cubicBezTo>
                <a:cubicBezTo>
                  <a:pt x="7342" y="1288"/>
                  <a:pt x="7298" y="1327"/>
                  <a:pt x="7253" y="1365"/>
                </a:cubicBezTo>
                <a:cubicBezTo>
                  <a:pt x="7165" y="1442"/>
                  <a:pt x="7077" y="1519"/>
                  <a:pt x="6984" y="1590"/>
                </a:cubicBezTo>
                <a:cubicBezTo>
                  <a:pt x="6817" y="1715"/>
                  <a:pt x="6638" y="1824"/>
                  <a:pt x="6438" y="1887"/>
                </a:cubicBezTo>
                <a:cubicBezTo>
                  <a:pt x="6330" y="1921"/>
                  <a:pt x="6218" y="1943"/>
                  <a:pt x="6107" y="1970"/>
                </a:cubicBezTo>
                <a:cubicBezTo>
                  <a:pt x="5998" y="1997"/>
                  <a:pt x="5888" y="2026"/>
                  <a:pt x="5779" y="2057"/>
                </a:cubicBezTo>
                <a:cubicBezTo>
                  <a:pt x="5564" y="2118"/>
                  <a:pt x="5351" y="2186"/>
                  <a:pt x="5142" y="2264"/>
                </a:cubicBezTo>
                <a:cubicBezTo>
                  <a:pt x="5044" y="2301"/>
                  <a:pt x="4946" y="2339"/>
                  <a:pt x="4850" y="2379"/>
                </a:cubicBezTo>
                <a:cubicBezTo>
                  <a:pt x="4933" y="2325"/>
                  <a:pt x="5016" y="2272"/>
                  <a:pt x="5100" y="2220"/>
                </a:cubicBezTo>
                <a:cubicBezTo>
                  <a:pt x="5193" y="2163"/>
                  <a:pt x="5286" y="2107"/>
                  <a:pt x="5380" y="2053"/>
                </a:cubicBezTo>
                <a:moveTo>
                  <a:pt x="6518" y="2254"/>
                </a:moveTo>
                <a:cubicBezTo>
                  <a:pt x="6442" y="2254"/>
                  <a:pt x="6365" y="2255"/>
                  <a:pt x="6289" y="2258"/>
                </a:cubicBezTo>
                <a:cubicBezTo>
                  <a:pt x="5978" y="2269"/>
                  <a:pt x="5668" y="2301"/>
                  <a:pt x="5362" y="2355"/>
                </a:cubicBezTo>
                <a:cubicBezTo>
                  <a:pt x="5127" y="2396"/>
                  <a:pt x="4896" y="2450"/>
                  <a:pt x="4667" y="2516"/>
                </a:cubicBezTo>
                <a:cubicBezTo>
                  <a:pt x="4743" y="2482"/>
                  <a:pt x="4818" y="2446"/>
                  <a:pt x="4894" y="2414"/>
                </a:cubicBezTo>
                <a:cubicBezTo>
                  <a:pt x="5009" y="2365"/>
                  <a:pt x="5127" y="2318"/>
                  <a:pt x="5245" y="2274"/>
                </a:cubicBezTo>
                <a:cubicBezTo>
                  <a:pt x="5457" y="2195"/>
                  <a:pt x="5671" y="2123"/>
                  <a:pt x="5890" y="2062"/>
                </a:cubicBezTo>
                <a:cubicBezTo>
                  <a:pt x="5999" y="2031"/>
                  <a:pt x="6108" y="2002"/>
                  <a:pt x="6218" y="1976"/>
                </a:cubicBezTo>
                <a:cubicBezTo>
                  <a:pt x="6247" y="1970"/>
                  <a:pt x="6276" y="1963"/>
                  <a:pt x="6304" y="1956"/>
                </a:cubicBezTo>
                <a:lnTo>
                  <a:pt x="6308" y="1959"/>
                </a:lnTo>
                <a:cubicBezTo>
                  <a:pt x="6329" y="1962"/>
                  <a:pt x="6350" y="1957"/>
                  <a:pt x="6371" y="1954"/>
                </a:cubicBezTo>
                <a:cubicBezTo>
                  <a:pt x="6393" y="1951"/>
                  <a:pt x="6415" y="1946"/>
                  <a:pt x="6437" y="1943"/>
                </a:cubicBezTo>
                <a:lnTo>
                  <a:pt x="6437" y="1943"/>
                </a:lnTo>
                <a:cubicBezTo>
                  <a:pt x="6468" y="1941"/>
                  <a:pt x="6498" y="1941"/>
                  <a:pt x="6529" y="1941"/>
                </a:cubicBezTo>
                <a:cubicBezTo>
                  <a:pt x="6600" y="1943"/>
                  <a:pt x="6672" y="1950"/>
                  <a:pt x="6742" y="1961"/>
                </a:cubicBezTo>
                <a:cubicBezTo>
                  <a:pt x="6810" y="1972"/>
                  <a:pt x="6879" y="1986"/>
                  <a:pt x="6945" y="2007"/>
                </a:cubicBezTo>
                <a:cubicBezTo>
                  <a:pt x="6983" y="2019"/>
                  <a:pt x="7021" y="2036"/>
                  <a:pt x="7049" y="2063"/>
                </a:cubicBezTo>
                <a:cubicBezTo>
                  <a:pt x="7051" y="2070"/>
                  <a:pt x="7057" y="2077"/>
                  <a:pt x="7064" y="2080"/>
                </a:cubicBezTo>
                <a:lnTo>
                  <a:pt x="7066" y="2081"/>
                </a:lnTo>
                <a:lnTo>
                  <a:pt x="7070" y="2085"/>
                </a:lnTo>
                <a:cubicBezTo>
                  <a:pt x="6971" y="2154"/>
                  <a:pt x="6867" y="2216"/>
                  <a:pt x="6746" y="2238"/>
                </a:cubicBezTo>
                <a:cubicBezTo>
                  <a:pt x="6671" y="2252"/>
                  <a:pt x="6594" y="2253"/>
                  <a:pt x="6518" y="2254"/>
                </a:cubicBezTo>
                <a:moveTo>
                  <a:pt x="7165" y="2459"/>
                </a:moveTo>
                <a:cubicBezTo>
                  <a:pt x="7072" y="2452"/>
                  <a:pt x="6977" y="2461"/>
                  <a:pt x="6884" y="2471"/>
                </a:cubicBezTo>
                <a:cubicBezTo>
                  <a:pt x="6789" y="2483"/>
                  <a:pt x="6694" y="2494"/>
                  <a:pt x="6598" y="2503"/>
                </a:cubicBezTo>
                <a:cubicBezTo>
                  <a:pt x="6501" y="2512"/>
                  <a:pt x="6404" y="2520"/>
                  <a:pt x="6307" y="2526"/>
                </a:cubicBezTo>
                <a:cubicBezTo>
                  <a:pt x="6258" y="2530"/>
                  <a:pt x="6208" y="2533"/>
                  <a:pt x="6159" y="2535"/>
                </a:cubicBezTo>
                <a:cubicBezTo>
                  <a:pt x="6152" y="2536"/>
                  <a:pt x="6145" y="2536"/>
                  <a:pt x="6139" y="2536"/>
                </a:cubicBezTo>
                <a:cubicBezTo>
                  <a:pt x="6131" y="2535"/>
                  <a:pt x="6123" y="2533"/>
                  <a:pt x="6116" y="2531"/>
                </a:cubicBezTo>
                <a:cubicBezTo>
                  <a:pt x="6033" y="2516"/>
                  <a:pt x="5948" y="2514"/>
                  <a:pt x="5864" y="2518"/>
                </a:cubicBezTo>
                <a:cubicBezTo>
                  <a:pt x="5777" y="2522"/>
                  <a:pt x="5689" y="2529"/>
                  <a:pt x="5602" y="2535"/>
                </a:cubicBezTo>
                <a:cubicBezTo>
                  <a:pt x="5537" y="2539"/>
                  <a:pt x="5472" y="2545"/>
                  <a:pt x="5407" y="2550"/>
                </a:cubicBezTo>
                <a:cubicBezTo>
                  <a:pt x="5278" y="2554"/>
                  <a:pt x="5150" y="2561"/>
                  <a:pt x="5022" y="2563"/>
                </a:cubicBezTo>
                <a:cubicBezTo>
                  <a:pt x="4932" y="2564"/>
                  <a:pt x="4843" y="2563"/>
                  <a:pt x="4754" y="2562"/>
                </a:cubicBezTo>
                <a:cubicBezTo>
                  <a:pt x="4996" y="2495"/>
                  <a:pt x="5241" y="2442"/>
                  <a:pt x="5489" y="2403"/>
                </a:cubicBezTo>
                <a:cubicBezTo>
                  <a:pt x="5793" y="2355"/>
                  <a:pt x="6100" y="2329"/>
                  <a:pt x="6408" y="2323"/>
                </a:cubicBezTo>
                <a:cubicBezTo>
                  <a:pt x="6520" y="2321"/>
                  <a:pt x="6635" y="2326"/>
                  <a:pt x="6746" y="2307"/>
                </a:cubicBezTo>
                <a:cubicBezTo>
                  <a:pt x="6802" y="2308"/>
                  <a:pt x="6857" y="2310"/>
                  <a:pt x="6913" y="2313"/>
                </a:cubicBezTo>
                <a:cubicBezTo>
                  <a:pt x="6985" y="2316"/>
                  <a:pt x="7059" y="2324"/>
                  <a:pt x="7129" y="2343"/>
                </a:cubicBezTo>
                <a:cubicBezTo>
                  <a:pt x="7246" y="2375"/>
                  <a:pt x="7351" y="2435"/>
                  <a:pt x="7440" y="2517"/>
                </a:cubicBezTo>
                <a:lnTo>
                  <a:pt x="7439" y="2519"/>
                </a:lnTo>
                <a:lnTo>
                  <a:pt x="7436" y="2525"/>
                </a:lnTo>
                <a:lnTo>
                  <a:pt x="7436" y="2525"/>
                </a:lnTo>
                <a:lnTo>
                  <a:pt x="7436" y="2527"/>
                </a:lnTo>
                <a:lnTo>
                  <a:pt x="7436" y="2527"/>
                </a:lnTo>
                <a:cubicBezTo>
                  <a:pt x="7352" y="2482"/>
                  <a:pt x="7259" y="2465"/>
                  <a:pt x="7165" y="2459"/>
                </a:cubicBezTo>
                <a:moveTo>
                  <a:pt x="7040" y="2949"/>
                </a:moveTo>
                <a:cubicBezTo>
                  <a:pt x="7003" y="2963"/>
                  <a:pt x="6964" y="2974"/>
                  <a:pt x="6926" y="2985"/>
                </a:cubicBezTo>
                <a:cubicBezTo>
                  <a:pt x="6812" y="3015"/>
                  <a:pt x="6695" y="3032"/>
                  <a:pt x="6577" y="3037"/>
                </a:cubicBezTo>
                <a:cubicBezTo>
                  <a:pt x="6539" y="3038"/>
                  <a:pt x="6501" y="3038"/>
                  <a:pt x="6462" y="3037"/>
                </a:cubicBezTo>
                <a:cubicBezTo>
                  <a:pt x="6460" y="3010"/>
                  <a:pt x="6437" y="2982"/>
                  <a:pt x="6423" y="2959"/>
                </a:cubicBezTo>
                <a:cubicBezTo>
                  <a:pt x="6406" y="2931"/>
                  <a:pt x="6389" y="2902"/>
                  <a:pt x="6372" y="2874"/>
                </a:cubicBezTo>
                <a:cubicBezTo>
                  <a:pt x="6336" y="2816"/>
                  <a:pt x="6300" y="2759"/>
                  <a:pt x="6262" y="2703"/>
                </a:cubicBezTo>
                <a:cubicBezTo>
                  <a:pt x="6234" y="2660"/>
                  <a:pt x="6207" y="2613"/>
                  <a:pt x="6167" y="2579"/>
                </a:cubicBezTo>
                <a:lnTo>
                  <a:pt x="6171" y="2580"/>
                </a:lnTo>
                <a:cubicBezTo>
                  <a:pt x="6332" y="2621"/>
                  <a:pt x="6487" y="2683"/>
                  <a:pt x="6639" y="2751"/>
                </a:cubicBezTo>
                <a:cubicBezTo>
                  <a:pt x="6714" y="2784"/>
                  <a:pt x="6789" y="2820"/>
                  <a:pt x="6863" y="2856"/>
                </a:cubicBezTo>
                <a:cubicBezTo>
                  <a:pt x="6923" y="2885"/>
                  <a:pt x="6981" y="2917"/>
                  <a:pt x="7040" y="2949"/>
                </a:cubicBezTo>
                <a:moveTo>
                  <a:pt x="6851" y="2803"/>
                </a:moveTo>
                <a:cubicBezTo>
                  <a:pt x="6768" y="2763"/>
                  <a:pt x="6684" y="2724"/>
                  <a:pt x="6599" y="2688"/>
                </a:cubicBezTo>
                <a:cubicBezTo>
                  <a:pt x="6482" y="2639"/>
                  <a:pt x="6359" y="2592"/>
                  <a:pt x="6235" y="2559"/>
                </a:cubicBezTo>
                <a:cubicBezTo>
                  <a:pt x="6269" y="2558"/>
                  <a:pt x="6303" y="2556"/>
                  <a:pt x="6336" y="2554"/>
                </a:cubicBezTo>
                <a:cubicBezTo>
                  <a:pt x="6525" y="2544"/>
                  <a:pt x="6713" y="2524"/>
                  <a:pt x="6901" y="2505"/>
                </a:cubicBezTo>
                <a:cubicBezTo>
                  <a:pt x="6993" y="2495"/>
                  <a:pt x="7085" y="2488"/>
                  <a:pt x="7177" y="2495"/>
                </a:cubicBezTo>
                <a:cubicBezTo>
                  <a:pt x="7218" y="2499"/>
                  <a:pt x="7259" y="2507"/>
                  <a:pt x="7299" y="2519"/>
                </a:cubicBezTo>
                <a:lnTo>
                  <a:pt x="7302" y="2523"/>
                </a:lnTo>
                <a:cubicBezTo>
                  <a:pt x="7315" y="2530"/>
                  <a:pt x="7327" y="2539"/>
                  <a:pt x="7337" y="2550"/>
                </a:cubicBezTo>
                <a:cubicBezTo>
                  <a:pt x="7348" y="2561"/>
                  <a:pt x="7356" y="2571"/>
                  <a:pt x="7363" y="2582"/>
                </a:cubicBezTo>
                <a:cubicBezTo>
                  <a:pt x="7375" y="2598"/>
                  <a:pt x="7383" y="2613"/>
                  <a:pt x="7389" y="2630"/>
                </a:cubicBezTo>
                <a:cubicBezTo>
                  <a:pt x="7372" y="2671"/>
                  <a:pt x="7357" y="2712"/>
                  <a:pt x="7332" y="2749"/>
                </a:cubicBezTo>
                <a:cubicBezTo>
                  <a:pt x="7302" y="2793"/>
                  <a:pt x="7261" y="2830"/>
                  <a:pt x="7217" y="2860"/>
                </a:cubicBezTo>
                <a:cubicBezTo>
                  <a:pt x="7181" y="2885"/>
                  <a:pt x="7143" y="2905"/>
                  <a:pt x="7103" y="2923"/>
                </a:cubicBezTo>
                <a:cubicBezTo>
                  <a:pt x="7019" y="2882"/>
                  <a:pt x="6935" y="2843"/>
                  <a:pt x="6851" y="2803"/>
                </a:cubicBezTo>
                <a:moveTo>
                  <a:pt x="7491" y="1257"/>
                </a:moveTo>
                <a:lnTo>
                  <a:pt x="7494" y="1255"/>
                </a:lnTo>
                <a:cubicBezTo>
                  <a:pt x="7509" y="1248"/>
                  <a:pt x="7525" y="1241"/>
                  <a:pt x="7540" y="1234"/>
                </a:cubicBezTo>
                <a:cubicBezTo>
                  <a:pt x="7579" y="1215"/>
                  <a:pt x="7618" y="1196"/>
                  <a:pt x="7655" y="1174"/>
                </a:cubicBezTo>
                <a:cubicBezTo>
                  <a:pt x="7691" y="1153"/>
                  <a:pt x="7730" y="1130"/>
                  <a:pt x="7759" y="1101"/>
                </a:cubicBezTo>
                <a:lnTo>
                  <a:pt x="7760" y="1100"/>
                </a:lnTo>
                <a:cubicBezTo>
                  <a:pt x="7916" y="1077"/>
                  <a:pt x="8074" y="1066"/>
                  <a:pt x="8233" y="1073"/>
                </a:cubicBezTo>
                <a:cubicBezTo>
                  <a:pt x="8270" y="1074"/>
                  <a:pt x="8307" y="1077"/>
                  <a:pt x="8344" y="1080"/>
                </a:cubicBezTo>
                <a:cubicBezTo>
                  <a:pt x="8339" y="1081"/>
                  <a:pt x="8335" y="1082"/>
                  <a:pt x="8330" y="1083"/>
                </a:cubicBezTo>
                <a:cubicBezTo>
                  <a:pt x="8267" y="1101"/>
                  <a:pt x="8211" y="1136"/>
                  <a:pt x="8160" y="1177"/>
                </a:cubicBezTo>
                <a:cubicBezTo>
                  <a:pt x="8105" y="1220"/>
                  <a:pt x="8056" y="1269"/>
                  <a:pt x="8005" y="1317"/>
                </a:cubicBezTo>
                <a:cubicBezTo>
                  <a:pt x="7951" y="1368"/>
                  <a:pt x="7895" y="1419"/>
                  <a:pt x="7839" y="1469"/>
                </a:cubicBezTo>
                <a:cubicBezTo>
                  <a:pt x="7637" y="1649"/>
                  <a:pt x="7428" y="1821"/>
                  <a:pt x="7210" y="1983"/>
                </a:cubicBezTo>
                <a:cubicBezTo>
                  <a:pt x="7181" y="2000"/>
                  <a:pt x="7150" y="2011"/>
                  <a:pt x="7115" y="2010"/>
                </a:cubicBezTo>
                <a:cubicBezTo>
                  <a:pt x="7075" y="2009"/>
                  <a:pt x="7037" y="1996"/>
                  <a:pt x="6999" y="1984"/>
                </a:cubicBezTo>
                <a:cubicBezTo>
                  <a:pt x="6923" y="1960"/>
                  <a:pt x="6847" y="1938"/>
                  <a:pt x="6768" y="1923"/>
                </a:cubicBezTo>
                <a:cubicBezTo>
                  <a:pt x="6691" y="1908"/>
                  <a:pt x="6610" y="1896"/>
                  <a:pt x="6531" y="1899"/>
                </a:cubicBezTo>
                <a:cubicBezTo>
                  <a:pt x="6521" y="1899"/>
                  <a:pt x="6512" y="1900"/>
                  <a:pt x="6502" y="1901"/>
                </a:cubicBezTo>
                <a:cubicBezTo>
                  <a:pt x="6518" y="1896"/>
                  <a:pt x="6533" y="1891"/>
                  <a:pt x="6549" y="1885"/>
                </a:cubicBezTo>
                <a:cubicBezTo>
                  <a:pt x="6742" y="1810"/>
                  <a:pt x="6908" y="1687"/>
                  <a:pt x="7067" y="1558"/>
                </a:cubicBezTo>
                <a:cubicBezTo>
                  <a:pt x="7148" y="1492"/>
                  <a:pt x="7227" y="1423"/>
                  <a:pt x="7306" y="1354"/>
                </a:cubicBezTo>
                <a:lnTo>
                  <a:pt x="7309" y="1354"/>
                </a:lnTo>
                <a:cubicBezTo>
                  <a:pt x="7348" y="1334"/>
                  <a:pt x="7385" y="1309"/>
                  <a:pt x="7425" y="1289"/>
                </a:cubicBezTo>
                <a:cubicBezTo>
                  <a:pt x="7446" y="1278"/>
                  <a:pt x="7468" y="1267"/>
                  <a:pt x="7489" y="1257"/>
                </a:cubicBezTo>
                <a:lnTo>
                  <a:pt x="7491" y="1257"/>
                </a:lnTo>
                <a:moveTo>
                  <a:pt x="8745" y="1215"/>
                </a:moveTo>
                <a:cubicBezTo>
                  <a:pt x="8734" y="1167"/>
                  <a:pt x="8711" y="1121"/>
                  <a:pt x="8671" y="1090"/>
                </a:cubicBezTo>
                <a:cubicBezTo>
                  <a:pt x="8629" y="1059"/>
                  <a:pt x="8578" y="1047"/>
                  <a:pt x="8528" y="1038"/>
                </a:cubicBezTo>
                <a:cubicBezTo>
                  <a:pt x="8412" y="1016"/>
                  <a:pt x="8295" y="1005"/>
                  <a:pt x="8177" y="1003"/>
                </a:cubicBezTo>
                <a:cubicBezTo>
                  <a:pt x="7702" y="994"/>
                  <a:pt x="7236" y="1131"/>
                  <a:pt x="6797" y="1301"/>
                </a:cubicBezTo>
                <a:cubicBezTo>
                  <a:pt x="6366" y="1467"/>
                  <a:pt x="5946" y="1663"/>
                  <a:pt x="5541" y="1885"/>
                </a:cubicBezTo>
                <a:cubicBezTo>
                  <a:pt x="5506" y="1904"/>
                  <a:pt x="5471" y="1924"/>
                  <a:pt x="5436" y="1943"/>
                </a:cubicBezTo>
                <a:cubicBezTo>
                  <a:pt x="5448" y="1929"/>
                  <a:pt x="5458" y="1914"/>
                  <a:pt x="5469" y="1899"/>
                </a:cubicBezTo>
                <a:cubicBezTo>
                  <a:pt x="5487" y="1874"/>
                  <a:pt x="5504" y="1848"/>
                  <a:pt x="5520" y="1821"/>
                </a:cubicBezTo>
                <a:cubicBezTo>
                  <a:pt x="5554" y="1766"/>
                  <a:pt x="5582" y="1709"/>
                  <a:pt x="5609" y="1651"/>
                </a:cubicBezTo>
                <a:cubicBezTo>
                  <a:pt x="5623" y="1622"/>
                  <a:pt x="5638" y="1593"/>
                  <a:pt x="5656" y="1566"/>
                </a:cubicBezTo>
                <a:cubicBezTo>
                  <a:pt x="5673" y="1540"/>
                  <a:pt x="5694" y="1517"/>
                  <a:pt x="5712" y="1492"/>
                </a:cubicBezTo>
                <a:cubicBezTo>
                  <a:pt x="5733" y="1463"/>
                  <a:pt x="5749" y="1431"/>
                  <a:pt x="5762" y="1398"/>
                </a:cubicBezTo>
                <a:cubicBezTo>
                  <a:pt x="5767" y="1395"/>
                  <a:pt x="5772" y="1390"/>
                  <a:pt x="5775" y="1384"/>
                </a:cubicBezTo>
                <a:cubicBezTo>
                  <a:pt x="5781" y="1369"/>
                  <a:pt x="5790" y="1357"/>
                  <a:pt x="5801" y="1346"/>
                </a:cubicBezTo>
                <a:cubicBezTo>
                  <a:pt x="5811" y="1341"/>
                  <a:pt x="5822" y="1338"/>
                  <a:pt x="5832" y="1336"/>
                </a:cubicBezTo>
                <a:cubicBezTo>
                  <a:pt x="5861" y="1329"/>
                  <a:pt x="5891" y="1322"/>
                  <a:pt x="5920" y="1315"/>
                </a:cubicBezTo>
                <a:cubicBezTo>
                  <a:pt x="5978" y="1301"/>
                  <a:pt x="6037" y="1288"/>
                  <a:pt x="6095" y="1275"/>
                </a:cubicBezTo>
                <a:cubicBezTo>
                  <a:pt x="6154" y="1262"/>
                  <a:pt x="6213" y="1249"/>
                  <a:pt x="6273" y="1240"/>
                </a:cubicBezTo>
                <a:cubicBezTo>
                  <a:pt x="6324" y="1232"/>
                  <a:pt x="6380" y="1232"/>
                  <a:pt x="6424" y="1201"/>
                </a:cubicBezTo>
                <a:cubicBezTo>
                  <a:pt x="6430" y="1197"/>
                  <a:pt x="6434" y="1192"/>
                  <a:pt x="6436" y="1187"/>
                </a:cubicBezTo>
                <a:lnTo>
                  <a:pt x="6440" y="1184"/>
                </a:lnTo>
                <a:cubicBezTo>
                  <a:pt x="6449" y="1175"/>
                  <a:pt x="6457" y="1165"/>
                  <a:pt x="6464" y="1155"/>
                </a:cubicBezTo>
                <a:cubicBezTo>
                  <a:pt x="6477" y="1134"/>
                  <a:pt x="6486" y="1111"/>
                  <a:pt x="6490" y="1087"/>
                </a:cubicBezTo>
                <a:cubicBezTo>
                  <a:pt x="6492" y="1076"/>
                  <a:pt x="6489" y="1066"/>
                  <a:pt x="6478" y="1059"/>
                </a:cubicBezTo>
                <a:cubicBezTo>
                  <a:pt x="6468" y="1052"/>
                  <a:pt x="6457" y="1056"/>
                  <a:pt x="6448" y="1063"/>
                </a:cubicBezTo>
                <a:cubicBezTo>
                  <a:pt x="6419" y="1085"/>
                  <a:pt x="6397" y="1116"/>
                  <a:pt x="6382" y="1149"/>
                </a:cubicBezTo>
                <a:cubicBezTo>
                  <a:pt x="6276" y="1164"/>
                  <a:pt x="6170" y="1183"/>
                  <a:pt x="6065" y="1206"/>
                </a:cubicBezTo>
                <a:cubicBezTo>
                  <a:pt x="5963" y="1229"/>
                  <a:pt x="5855" y="1250"/>
                  <a:pt x="5759" y="1292"/>
                </a:cubicBezTo>
                <a:cubicBezTo>
                  <a:pt x="5754" y="1292"/>
                  <a:pt x="5749" y="1294"/>
                  <a:pt x="5744" y="1298"/>
                </a:cubicBezTo>
                <a:lnTo>
                  <a:pt x="5739" y="1300"/>
                </a:lnTo>
                <a:cubicBezTo>
                  <a:pt x="5733" y="1303"/>
                  <a:pt x="5730" y="1308"/>
                  <a:pt x="5730" y="1314"/>
                </a:cubicBezTo>
                <a:cubicBezTo>
                  <a:pt x="5649" y="1410"/>
                  <a:pt x="5571" y="1509"/>
                  <a:pt x="5504" y="1615"/>
                </a:cubicBezTo>
                <a:cubicBezTo>
                  <a:pt x="5450" y="1701"/>
                  <a:pt x="5394" y="1796"/>
                  <a:pt x="5374" y="1898"/>
                </a:cubicBezTo>
                <a:cubicBezTo>
                  <a:pt x="5369" y="1885"/>
                  <a:pt x="5363" y="1873"/>
                  <a:pt x="5357" y="1860"/>
                </a:cubicBezTo>
                <a:cubicBezTo>
                  <a:pt x="5311" y="1759"/>
                  <a:pt x="5246" y="1667"/>
                  <a:pt x="5168" y="1588"/>
                </a:cubicBezTo>
                <a:cubicBezTo>
                  <a:pt x="5128" y="1547"/>
                  <a:pt x="5084" y="1511"/>
                  <a:pt x="5038" y="1479"/>
                </a:cubicBezTo>
                <a:cubicBezTo>
                  <a:pt x="5023" y="1468"/>
                  <a:pt x="5008" y="1457"/>
                  <a:pt x="4991" y="1447"/>
                </a:cubicBezTo>
                <a:cubicBezTo>
                  <a:pt x="4991" y="1443"/>
                  <a:pt x="4991" y="1438"/>
                  <a:pt x="4990" y="1434"/>
                </a:cubicBezTo>
                <a:cubicBezTo>
                  <a:pt x="5009" y="1422"/>
                  <a:pt x="5025" y="1406"/>
                  <a:pt x="5037" y="1387"/>
                </a:cubicBezTo>
                <a:cubicBezTo>
                  <a:pt x="5066" y="1342"/>
                  <a:pt x="5066" y="1285"/>
                  <a:pt x="5059" y="1234"/>
                </a:cubicBezTo>
                <a:cubicBezTo>
                  <a:pt x="5044" y="1134"/>
                  <a:pt x="4984" y="1044"/>
                  <a:pt x="4910" y="977"/>
                </a:cubicBezTo>
                <a:cubicBezTo>
                  <a:pt x="4872" y="942"/>
                  <a:pt x="4830" y="912"/>
                  <a:pt x="4786" y="885"/>
                </a:cubicBezTo>
                <a:cubicBezTo>
                  <a:pt x="4781" y="882"/>
                  <a:pt x="4776" y="879"/>
                  <a:pt x="4772" y="876"/>
                </a:cubicBezTo>
                <a:cubicBezTo>
                  <a:pt x="4845" y="876"/>
                  <a:pt x="4920" y="858"/>
                  <a:pt x="4987" y="836"/>
                </a:cubicBezTo>
                <a:cubicBezTo>
                  <a:pt x="5029" y="822"/>
                  <a:pt x="5069" y="804"/>
                  <a:pt x="5108" y="784"/>
                </a:cubicBezTo>
                <a:cubicBezTo>
                  <a:pt x="5145" y="764"/>
                  <a:pt x="5186" y="742"/>
                  <a:pt x="5219" y="716"/>
                </a:cubicBezTo>
                <a:cubicBezTo>
                  <a:pt x="5288" y="663"/>
                  <a:pt x="5347" y="595"/>
                  <a:pt x="5396" y="523"/>
                </a:cubicBezTo>
                <a:cubicBezTo>
                  <a:pt x="5447" y="449"/>
                  <a:pt x="5487" y="369"/>
                  <a:pt x="5520" y="286"/>
                </a:cubicBezTo>
                <a:cubicBezTo>
                  <a:pt x="5536" y="244"/>
                  <a:pt x="5551" y="201"/>
                  <a:pt x="5562" y="157"/>
                </a:cubicBezTo>
                <a:cubicBezTo>
                  <a:pt x="5574" y="111"/>
                  <a:pt x="5580" y="63"/>
                  <a:pt x="5563" y="18"/>
                </a:cubicBezTo>
                <a:cubicBezTo>
                  <a:pt x="5557" y="0"/>
                  <a:pt x="5537" y="-6"/>
                  <a:pt x="5523" y="7"/>
                </a:cubicBezTo>
                <a:cubicBezTo>
                  <a:pt x="5454" y="68"/>
                  <a:pt x="5436" y="171"/>
                  <a:pt x="5477" y="253"/>
                </a:cubicBezTo>
                <a:cubicBezTo>
                  <a:pt x="5470" y="271"/>
                  <a:pt x="5462" y="290"/>
                  <a:pt x="5454" y="308"/>
                </a:cubicBezTo>
                <a:cubicBezTo>
                  <a:pt x="5422" y="382"/>
                  <a:pt x="5382" y="453"/>
                  <a:pt x="5333" y="519"/>
                </a:cubicBezTo>
                <a:cubicBezTo>
                  <a:pt x="5284" y="585"/>
                  <a:pt x="5224" y="639"/>
                  <a:pt x="5164" y="696"/>
                </a:cubicBezTo>
                <a:cubicBezTo>
                  <a:pt x="5104" y="752"/>
                  <a:pt x="5023" y="793"/>
                  <a:pt x="4946" y="818"/>
                </a:cubicBezTo>
                <a:cubicBezTo>
                  <a:pt x="4874" y="842"/>
                  <a:pt x="4801" y="847"/>
                  <a:pt x="4727" y="849"/>
                </a:cubicBezTo>
                <a:cubicBezTo>
                  <a:pt x="4701" y="835"/>
                  <a:pt x="4674" y="822"/>
                  <a:pt x="4646" y="813"/>
                </a:cubicBezTo>
                <a:cubicBezTo>
                  <a:pt x="4630" y="808"/>
                  <a:pt x="4614" y="805"/>
                  <a:pt x="4597" y="804"/>
                </a:cubicBezTo>
                <a:cubicBezTo>
                  <a:pt x="4535" y="745"/>
                  <a:pt x="4450" y="710"/>
                  <a:pt x="4364" y="713"/>
                </a:cubicBezTo>
                <a:cubicBezTo>
                  <a:pt x="4291" y="715"/>
                  <a:pt x="4203" y="745"/>
                  <a:pt x="4156" y="805"/>
                </a:cubicBezTo>
                <a:cubicBezTo>
                  <a:pt x="4143" y="807"/>
                  <a:pt x="4131" y="809"/>
                  <a:pt x="4119" y="813"/>
                </a:cubicBezTo>
                <a:cubicBezTo>
                  <a:pt x="4090" y="822"/>
                  <a:pt x="4064" y="835"/>
                  <a:pt x="4038" y="849"/>
                </a:cubicBezTo>
                <a:cubicBezTo>
                  <a:pt x="3963" y="847"/>
                  <a:pt x="3890" y="842"/>
                  <a:pt x="3819" y="818"/>
                </a:cubicBezTo>
                <a:cubicBezTo>
                  <a:pt x="3742" y="793"/>
                  <a:pt x="3660" y="752"/>
                  <a:pt x="3601" y="696"/>
                </a:cubicBezTo>
                <a:cubicBezTo>
                  <a:pt x="3541" y="639"/>
                  <a:pt x="3480" y="585"/>
                  <a:pt x="3431" y="519"/>
                </a:cubicBezTo>
                <a:cubicBezTo>
                  <a:pt x="3383" y="453"/>
                  <a:pt x="3343" y="382"/>
                  <a:pt x="3310" y="308"/>
                </a:cubicBezTo>
                <a:cubicBezTo>
                  <a:pt x="3302" y="290"/>
                  <a:pt x="3295" y="271"/>
                  <a:pt x="3288" y="253"/>
                </a:cubicBezTo>
                <a:cubicBezTo>
                  <a:pt x="3329" y="171"/>
                  <a:pt x="3310" y="68"/>
                  <a:pt x="3242" y="7"/>
                </a:cubicBezTo>
                <a:cubicBezTo>
                  <a:pt x="3227" y="-6"/>
                  <a:pt x="3208" y="0"/>
                  <a:pt x="3201" y="18"/>
                </a:cubicBezTo>
                <a:cubicBezTo>
                  <a:pt x="3185" y="63"/>
                  <a:pt x="3190" y="111"/>
                  <a:pt x="3202" y="157"/>
                </a:cubicBezTo>
                <a:cubicBezTo>
                  <a:pt x="3213" y="201"/>
                  <a:pt x="3228" y="244"/>
                  <a:pt x="3245" y="286"/>
                </a:cubicBezTo>
                <a:cubicBezTo>
                  <a:pt x="3277" y="369"/>
                  <a:pt x="3318" y="449"/>
                  <a:pt x="3368" y="523"/>
                </a:cubicBezTo>
                <a:cubicBezTo>
                  <a:pt x="3418" y="595"/>
                  <a:pt x="3476" y="663"/>
                  <a:pt x="3545" y="716"/>
                </a:cubicBezTo>
                <a:cubicBezTo>
                  <a:pt x="3579" y="742"/>
                  <a:pt x="3619" y="764"/>
                  <a:pt x="3657" y="784"/>
                </a:cubicBezTo>
                <a:cubicBezTo>
                  <a:pt x="3695" y="804"/>
                  <a:pt x="3736" y="822"/>
                  <a:pt x="3777" y="836"/>
                </a:cubicBezTo>
                <a:cubicBezTo>
                  <a:pt x="3845" y="858"/>
                  <a:pt x="3920" y="876"/>
                  <a:pt x="3993" y="876"/>
                </a:cubicBezTo>
                <a:cubicBezTo>
                  <a:pt x="3988" y="879"/>
                  <a:pt x="3983" y="882"/>
                  <a:pt x="3978" y="885"/>
                </a:cubicBezTo>
                <a:cubicBezTo>
                  <a:pt x="3935" y="912"/>
                  <a:pt x="3893" y="942"/>
                  <a:pt x="3855" y="977"/>
                </a:cubicBezTo>
                <a:cubicBezTo>
                  <a:pt x="3781" y="1044"/>
                  <a:pt x="3720" y="1134"/>
                  <a:pt x="3706" y="1234"/>
                </a:cubicBezTo>
                <a:cubicBezTo>
                  <a:pt x="3698" y="1285"/>
                  <a:pt x="3698" y="1342"/>
                  <a:pt x="3727" y="1387"/>
                </a:cubicBezTo>
                <a:cubicBezTo>
                  <a:pt x="3740" y="1406"/>
                  <a:pt x="3756" y="1422"/>
                  <a:pt x="3775" y="1434"/>
                </a:cubicBezTo>
                <a:cubicBezTo>
                  <a:pt x="3773" y="1438"/>
                  <a:pt x="3773" y="1443"/>
                  <a:pt x="3773" y="1447"/>
                </a:cubicBezTo>
                <a:cubicBezTo>
                  <a:pt x="3757" y="1457"/>
                  <a:pt x="3741" y="1468"/>
                  <a:pt x="3727" y="1479"/>
                </a:cubicBezTo>
                <a:cubicBezTo>
                  <a:pt x="3680" y="1511"/>
                  <a:pt x="3637" y="1547"/>
                  <a:pt x="3597" y="1588"/>
                </a:cubicBezTo>
                <a:cubicBezTo>
                  <a:pt x="3519" y="1667"/>
                  <a:pt x="3454" y="1759"/>
                  <a:pt x="3407" y="1860"/>
                </a:cubicBezTo>
                <a:cubicBezTo>
                  <a:pt x="3401" y="1873"/>
                  <a:pt x="3396" y="1885"/>
                  <a:pt x="3390" y="1898"/>
                </a:cubicBezTo>
                <a:cubicBezTo>
                  <a:pt x="3371" y="1796"/>
                  <a:pt x="3315" y="1701"/>
                  <a:pt x="3260" y="1615"/>
                </a:cubicBezTo>
                <a:cubicBezTo>
                  <a:pt x="3193" y="1509"/>
                  <a:pt x="3116" y="1410"/>
                  <a:pt x="3035" y="1314"/>
                </a:cubicBezTo>
                <a:cubicBezTo>
                  <a:pt x="3034" y="1308"/>
                  <a:pt x="3031" y="1303"/>
                  <a:pt x="3025" y="1300"/>
                </a:cubicBezTo>
                <a:lnTo>
                  <a:pt x="3020" y="1298"/>
                </a:lnTo>
                <a:cubicBezTo>
                  <a:pt x="3016" y="1294"/>
                  <a:pt x="3011" y="1292"/>
                  <a:pt x="3006" y="1292"/>
                </a:cubicBezTo>
                <a:cubicBezTo>
                  <a:pt x="2910" y="1250"/>
                  <a:pt x="2802" y="1229"/>
                  <a:pt x="2700" y="1206"/>
                </a:cubicBezTo>
                <a:cubicBezTo>
                  <a:pt x="2595" y="1183"/>
                  <a:pt x="2489" y="1164"/>
                  <a:pt x="2382" y="1149"/>
                </a:cubicBezTo>
                <a:cubicBezTo>
                  <a:pt x="2367" y="1116"/>
                  <a:pt x="2345" y="1085"/>
                  <a:pt x="2316" y="1063"/>
                </a:cubicBezTo>
                <a:cubicBezTo>
                  <a:pt x="2308" y="1056"/>
                  <a:pt x="2296" y="1052"/>
                  <a:pt x="2286" y="1059"/>
                </a:cubicBezTo>
                <a:cubicBezTo>
                  <a:pt x="2276" y="1066"/>
                  <a:pt x="2273" y="1076"/>
                  <a:pt x="2274" y="1087"/>
                </a:cubicBezTo>
                <a:cubicBezTo>
                  <a:pt x="2278" y="1111"/>
                  <a:pt x="2287" y="1134"/>
                  <a:pt x="2300" y="1155"/>
                </a:cubicBezTo>
                <a:cubicBezTo>
                  <a:pt x="2307" y="1165"/>
                  <a:pt x="2315" y="1175"/>
                  <a:pt x="2325" y="1184"/>
                </a:cubicBezTo>
                <a:lnTo>
                  <a:pt x="2328" y="1187"/>
                </a:lnTo>
                <a:cubicBezTo>
                  <a:pt x="2331" y="1192"/>
                  <a:pt x="2334" y="1197"/>
                  <a:pt x="2340" y="1201"/>
                </a:cubicBezTo>
                <a:cubicBezTo>
                  <a:pt x="2385" y="1232"/>
                  <a:pt x="2440" y="1232"/>
                  <a:pt x="2492" y="1240"/>
                </a:cubicBezTo>
                <a:cubicBezTo>
                  <a:pt x="2552" y="1249"/>
                  <a:pt x="2611" y="1262"/>
                  <a:pt x="2670" y="1275"/>
                </a:cubicBezTo>
                <a:cubicBezTo>
                  <a:pt x="2728" y="1288"/>
                  <a:pt x="2786" y="1301"/>
                  <a:pt x="2844" y="1315"/>
                </a:cubicBezTo>
                <a:cubicBezTo>
                  <a:pt x="2874" y="1322"/>
                  <a:pt x="2903" y="1329"/>
                  <a:pt x="2933" y="1336"/>
                </a:cubicBezTo>
                <a:cubicBezTo>
                  <a:pt x="2942" y="1338"/>
                  <a:pt x="2954" y="1341"/>
                  <a:pt x="2964" y="1346"/>
                </a:cubicBezTo>
                <a:cubicBezTo>
                  <a:pt x="2974" y="1357"/>
                  <a:pt x="2983" y="1369"/>
                  <a:pt x="2990" y="1384"/>
                </a:cubicBezTo>
                <a:cubicBezTo>
                  <a:pt x="2993" y="1390"/>
                  <a:pt x="2997" y="1395"/>
                  <a:pt x="3002" y="1398"/>
                </a:cubicBezTo>
                <a:cubicBezTo>
                  <a:pt x="3016" y="1431"/>
                  <a:pt x="3032" y="1463"/>
                  <a:pt x="3052" y="1492"/>
                </a:cubicBezTo>
                <a:cubicBezTo>
                  <a:pt x="3070" y="1517"/>
                  <a:pt x="3091" y="1540"/>
                  <a:pt x="3109" y="1566"/>
                </a:cubicBezTo>
                <a:cubicBezTo>
                  <a:pt x="3127" y="1593"/>
                  <a:pt x="3142" y="1622"/>
                  <a:pt x="3155" y="1651"/>
                </a:cubicBezTo>
                <a:cubicBezTo>
                  <a:pt x="3183" y="1709"/>
                  <a:pt x="3211" y="1766"/>
                  <a:pt x="3244" y="1821"/>
                </a:cubicBezTo>
                <a:cubicBezTo>
                  <a:pt x="3261" y="1848"/>
                  <a:pt x="3278" y="1874"/>
                  <a:pt x="3296" y="1899"/>
                </a:cubicBezTo>
                <a:cubicBezTo>
                  <a:pt x="3306" y="1914"/>
                  <a:pt x="3317" y="1929"/>
                  <a:pt x="3329" y="1943"/>
                </a:cubicBezTo>
                <a:cubicBezTo>
                  <a:pt x="3294" y="1924"/>
                  <a:pt x="3259" y="1904"/>
                  <a:pt x="3223" y="1885"/>
                </a:cubicBezTo>
                <a:cubicBezTo>
                  <a:pt x="2818" y="1663"/>
                  <a:pt x="2398" y="1467"/>
                  <a:pt x="1968" y="1301"/>
                </a:cubicBezTo>
                <a:cubicBezTo>
                  <a:pt x="1528" y="1131"/>
                  <a:pt x="1062" y="994"/>
                  <a:pt x="588" y="1003"/>
                </a:cubicBezTo>
                <a:cubicBezTo>
                  <a:pt x="471" y="1005"/>
                  <a:pt x="353" y="1016"/>
                  <a:pt x="238" y="1038"/>
                </a:cubicBezTo>
                <a:cubicBezTo>
                  <a:pt x="188" y="1047"/>
                  <a:pt x="136" y="1059"/>
                  <a:pt x="95" y="1090"/>
                </a:cubicBezTo>
                <a:cubicBezTo>
                  <a:pt x="55" y="1121"/>
                  <a:pt x="32" y="1167"/>
                  <a:pt x="20" y="1215"/>
                </a:cubicBezTo>
                <a:cubicBezTo>
                  <a:pt x="-6" y="1321"/>
                  <a:pt x="-3" y="1438"/>
                  <a:pt x="9" y="1546"/>
                </a:cubicBezTo>
                <a:cubicBezTo>
                  <a:pt x="22" y="1661"/>
                  <a:pt x="50" y="1773"/>
                  <a:pt x="88" y="1882"/>
                </a:cubicBezTo>
                <a:cubicBezTo>
                  <a:pt x="127" y="1990"/>
                  <a:pt x="175" y="2096"/>
                  <a:pt x="230" y="2196"/>
                </a:cubicBezTo>
                <a:cubicBezTo>
                  <a:pt x="283" y="2293"/>
                  <a:pt x="349" y="2379"/>
                  <a:pt x="448" y="2433"/>
                </a:cubicBezTo>
                <a:cubicBezTo>
                  <a:pt x="521" y="2473"/>
                  <a:pt x="603" y="2499"/>
                  <a:pt x="685" y="2516"/>
                </a:cubicBezTo>
                <a:cubicBezTo>
                  <a:pt x="649" y="2536"/>
                  <a:pt x="616" y="2560"/>
                  <a:pt x="589" y="2591"/>
                </a:cubicBezTo>
                <a:cubicBezTo>
                  <a:pt x="537" y="2652"/>
                  <a:pt x="520" y="2729"/>
                  <a:pt x="533" y="2808"/>
                </a:cubicBezTo>
                <a:cubicBezTo>
                  <a:pt x="561" y="2975"/>
                  <a:pt x="718" y="3085"/>
                  <a:pt x="843" y="3182"/>
                </a:cubicBezTo>
                <a:cubicBezTo>
                  <a:pt x="1117" y="3392"/>
                  <a:pt x="1421" y="3569"/>
                  <a:pt x="1755" y="3662"/>
                </a:cubicBezTo>
                <a:cubicBezTo>
                  <a:pt x="1926" y="3710"/>
                  <a:pt x="2105" y="3736"/>
                  <a:pt x="2283" y="3733"/>
                </a:cubicBezTo>
                <a:cubicBezTo>
                  <a:pt x="2448" y="3731"/>
                  <a:pt x="2621" y="3709"/>
                  <a:pt x="2766" y="3626"/>
                </a:cubicBezTo>
                <a:cubicBezTo>
                  <a:pt x="3004" y="3491"/>
                  <a:pt x="3142" y="3242"/>
                  <a:pt x="3332" y="3053"/>
                </a:cubicBezTo>
                <a:cubicBezTo>
                  <a:pt x="3438" y="2948"/>
                  <a:pt x="3562" y="2871"/>
                  <a:pt x="3704" y="2824"/>
                </a:cubicBezTo>
                <a:cubicBezTo>
                  <a:pt x="3721" y="2818"/>
                  <a:pt x="3738" y="2813"/>
                  <a:pt x="3756" y="2808"/>
                </a:cubicBezTo>
                <a:cubicBezTo>
                  <a:pt x="3678" y="2878"/>
                  <a:pt x="3618" y="2968"/>
                  <a:pt x="3563" y="3056"/>
                </a:cubicBezTo>
                <a:cubicBezTo>
                  <a:pt x="3484" y="3182"/>
                  <a:pt x="3409" y="3311"/>
                  <a:pt x="3337" y="3442"/>
                </a:cubicBezTo>
                <a:cubicBezTo>
                  <a:pt x="3196" y="3702"/>
                  <a:pt x="3073" y="3979"/>
                  <a:pt x="3042" y="4276"/>
                </a:cubicBezTo>
                <a:cubicBezTo>
                  <a:pt x="3011" y="4563"/>
                  <a:pt x="3078" y="4849"/>
                  <a:pt x="3215" y="5101"/>
                </a:cubicBezTo>
                <a:cubicBezTo>
                  <a:pt x="3355" y="5359"/>
                  <a:pt x="3558" y="5577"/>
                  <a:pt x="3782" y="5764"/>
                </a:cubicBezTo>
                <a:cubicBezTo>
                  <a:pt x="3897" y="5860"/>
                  <a:pt x="4017" y="5949"/>
                  <a:pt x="4139" y="6035"/>
                </a:cubicBezTo>
                <a:cubicBezTo>
                  <a:pt x="4169" y="6056"/>
                  <a:pt x="4200" y="6077"/>
                  <a:pt x="4230" y="6098"/>
                </a:cubicBezTo>
                <a:cubicBezTo>
                  <a:pt x="4255" y="6115"/>
                  <a:pt x="4284" y="6133"/>
                  <a:pt x="4296" y="6162"/>
                </a:cubicBezTo>
                <a:cubicBezTo>
                  <a:pt x="4309" y="6195"/>
                  <a:pt x="4309" y="6236"/>
                  <a:pt x="4313" y="6271"/>
                </a:cubicBezTo>
                <a:cubicBezTo>
                  <a:pt x="4317" y="6313"/>
                  <a:pt x="4322" y="6355"/>
                  <a:pt x="4327" y="6397"/>
                </a:cubicBezTo>
                <a:cubicBezTo>
                  <a:pt x="4332" y="6437"/>
                  <a:pt x="4335" y="6478"/>
                  <a:pt x="4343" y="6518"/>
                </a:cubicBezTo>
                <a:cubicBezTo>
                  <a:pt x="4347" y="6538"/>
                  <a:pt x="4366" y="6544"/>
                  <a:pt x="4382" y="6540"/>
                </a:cubicBezTo>
                <a:cubicBezTo>
                  <a:pt x="4399" y="6544"/>
                  <a:pt x="4418" y="6538"/>
                  <a:pt x="4422" y="6518"/>
                </a:cubicBezTo>
                <a:cubicBezTo>
                  <a:pt x="4430" y="6478"/>
                  <a:pt x="4433" y="6437"/>
                  <a:pt x="4438" y="6397"/>
                </a:cubicBezTo>
                <a:cubicBezTo>
                  <a:pt x="4442" y="6355"/>
                  <a:pt x="4447" y="6313"/>
                  <a:pt x="4452" y="6271"/>
                </a:cubicBezTo>
                <a:cubicBezTo>
                  <a:pt x="4456" y="6236"/>
                  <a:pt x="4455" y="6195"/>
                  <a:pt x="4469" y="6162"/>
                </a:cubicBezTo>
                <a:cubicBezTo>
                  <a:pt x="4480" y="6133"/>
                  <a:pt x="4510" y="6115"/>
                  <a:pt x="4534" y="6098"/>
                </a:cubicBezTo>
                <a:cubicBezTo>
                  <a:pt x="4565" y="6077"/>
                  <a:pt x="4595" y="6056"/>
                  <a:pt x="4625" y="6035"/>
                </a:cubicBezTo>
                <a:cubicBezTo>
                  <a:pt x="4747" y="5949"/>
                  <a:pt x="4867" y="5860"/>
                  <a:pt x="4982" y="5764"/>
                </a:cubicBezTo>
                <a:cubicBezTo>
                  <a:pt x="5206" y="5577"/>
                  <a:pt x="5410" y="5359"/>
                  <a:pt x="5550" y="5101"/>
                </a:cubicBezTo>
                <a:cubicBezTo>
                  <a:pt x="5687" y="4849"/>
                  <a:pt x="5753" y="4563"/>
                  <a:pt x="5723" y="4276"/>
                </a:cubicBezTo>
                <a:cubicBezTo>
                  <a:pt x="5691" y="3979"/>
                  <a:pt x="5569" y="3702"/>
                  <a:pt x="5427" y="3442"/>
                </a:cubicBezTo>
                <a:cubicBezTo>
                  <a:pt x="5356" y="3311"/>
                  <a:pt x="5281" y="3182"/>
                  <a:pt x="5202" y="3056"/>
                </a:cubicBezTo>
                <a:cubicBezTo>
                  <a:pt x="5146" y="2968"/>
                  <a:pt x="5086" y="2878"/>
                  <a:pt x="5009" y="2808"/>
                </a:cubicBezTo>
                <a:cubicBezTo>
                  <a:pt x="5026" y="2813"/>
                  <a:pt x="5043" y="2818"/>
                  <a:pt x="5060" y="2824"/>
                </a:cubicBezTo>
                <a:cubicBezTo>
                  <a:pt x="5203" y="2871"/>
                  <a:pt x="5327" y="2948"/>
                  <a:pt x="5433" y="3053"/>
                </a:cubicBezTo>
                <a:cubicBezTo>
                  <a:pt x="5622" y="3242"/>
                  <a:pt x="5760" y="3491"/>
                  <a:pt x="5998" y="3626"/>
                </a:cubicBezTo>
                <a:cubicBezTo>
                  <a:pt x="6144" y="3709"/>
                  <a:pt x="6317" y="3731"/>
                  <a:pt x="6482" y="3733"/>
                </a:cubicBezTo>
                <a:cubicBezTo>
                  <a:pt x="6660" y="3736"/>
                  <a:pt x="6838" y="3710"/>
                  <a:pt x="7010" y="3662"/>
                </a:cubicBezTo>
                <a:cubicBezTo>
                  <a:pt x="7344" y="3569"/>
                  <a:pt x="7648" y="3392"/>
                  <a:pt x="7921" y="3182"/>
                </a:cubicBezTo>
                <a:cubicBezTo>
                  <a:pt x="8046" y="3085"/>
                  <a:pt x="8204" y="2975"/>
                  <a:pt x="8232" y="2808"/>
                </a:cubicBezTo>
                <a:cubicBezTo>
                  <a:pt x="8245" y="2729"/>
                  <a:pt x="8229" y="2652"/>
                  <a:pt x="8176" y="2591"/>
                </a:cubicBezTo>
                <a:cubicBezTo>
                  <a:pt x="8150" y="2560"/>
                  <a:pt x="8116" y="2536"/>
                  <a:pt x="8081" y="2516"/>
                </a:cubicBezTo>
                <a:cubicBezTo>
                  <a:pt x="8163" y="2499"/>
                  <a:pt x="8245" y="2473"/>
                  <a:pt x="8318" y="2433"/>
                </a:cubicBezTo>
                <a:cubicBezTo>
                  <a:pt x="8416" y="2379"/>
                  <a:pt x="8482" y="2293"/>
                  <a:pt x="8535" y="2196"/>
                </a:cubicBezTo>
                <a:cubicBezTo>
                  <a:pt x="8590" y="2095"/>
                  <a:pt x="8639" y="1990"/>
                  <a:pt x="8677" y="1882"/>
                </a:cubicBezTo>
                <a:cubicBezTo>
                  <a:pt x="8716" y="1773"/>
                  <a:pt x="8743" y="1661"/>
                  <a:pt x="8756" y="1546"/>
                </a:cubicBezTo>
                <a:cubicBezTo>
                  <a:pt x="8768" y="1438"/>
                  <a:pt x="8772" y="1321"/>
                  <a:pt x="8745" y="1215"/>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
        <p:nvSpPr>
          <p:cNvPr id="1239" name="Google Shape;1239;p52"/>
          <p:cNvSpPr txBox="1"/>
          <p:nvPr>
            <p:ph idx="4294967295" type="subTitle"/>
          </p:nvPr>
        </p:nvSpPr>
        <p:spPr>
          <a:xfrm>
            <a:off x="1417958" y="2627150"/>
            <a:ext cx="24912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Prepared by</a:t>
            </a:r>
            <a:endParaRPr/>
          </a:p>
          <a:p>
            <a:pPr indent="0" lvl="0" marL="0" rtl="0" algn="ctr">
              <a:spcBef>
                <a:spcPts val="0"/>
              </a:spcBef>
              <a:spcAft>
                <a:spcPts val="0"/>
              </a:spcAft>
              <a:buNone/>
            </a:pPr>
            <a:r>
              <a:rPr b="1" lang="en"/>
              <a:t>Mrunmayee Ovhal</a:t>
            </a:r>
            <a:endParaRPr b="1"/>
          </a:p>
          <a:p>
            <a:pPr indent="0" lvl="0" marL="0" rtl="0" algn="ctr">
              <a:spcBef>
                <a:spcPts val="0"/>
              </a:spcBef>
              <a:spcAft>
                <a:spcPts val="0"/>
              </a:spcAft>
              <a:buNone/>
            </a:pPr>
            <a:r>
              <a:rPr lang="en"/>
              <a:t>T343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26"/>
          <p:cNvSpPr txBox="1"/>
          <p:nvPr>
            <p:ph idx="1" type="subTitle"/>
          </p:nvPr>
        </p:nvSpPr>
        <p:spPr>
          <a:xfrm>
            <a:off x="1673100" y="2897088"/>
            <a:ext cx="57978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Syntax: DESC tablename;</a:t>
            </a:r>
            <a:endParaRPr/>
          </a:p>
        </p:txBody>
      </p:sp>
      <p:sp>
        <p:nvSpPr>
          <p:cNvPr id="957" name="Google Shape;957;p26"/>
          <p:cNvSpPr txBox="1"/>
          <p:nvPr>
            <p:ph type="title"/>
          </p:nvPr>
        </p:nvSpPr>
        <p:spPr>
          <a:xfrm>
            <a:off x="1673100" y="2199888"/>
            <a:ext cx="5797800" cy="69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 OF TABLES</a:t>
            </a:r>
            <a:endParaRPr/>
          </a:p>
        </p:txBody>
      </p:sp>
      <p:sp>
        <p:nvSpPr>
          <p:cNvPr id="958" name="Google Shape;958;p26"/>
          <p:cNvSpPr txBox="1"/>
          <p:nvPr>
            <p:ph idx="2" type="title"/>
          </p:nvPr>
        </p:nvSpPr>
        <p:spPr>
          <a:xfrm>
            <a:off x="3925875" y="1253684"/>
            <a:ext cx="1268400" cy="94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59" name="Google Shape;959;p26"/>
          <p:cNvSpPr/>
          <p:nvPr/>
        </p:nvSpPr>
        <p:spPr>
          <a:xfrm>
            <a:off x="4251067" y="3442792"/>
            <a:ext cx="641850" cy="449267"/>
          </a:xfrm>
          <a:custGeom>
            <a:rect b="b" l="l" r="r" t="t"/>
            <a:pathLst>
              <a:path extrusionOk="0" h="7843" w="11205">
                <a:moveTo>
                  <a:pt x="11198" y="1312"/>
                </a:moveTo>
                <a:cubicBezTo>
                  <a:pt x="11182" y="1227"/>
                  <a:pt x="11132" y="1158"/>
                  <a:pt x="11060" y="1111"/>
                </a:cubicBezTo>
                <a:cubicBezTo>
                  <a:pt x="10994" y="1066"/>
                  <a:pt x="10915" y="1042"/>
                  <a:pt x="10835" y="1028"/>
                </a:cubicBezTo>
                <a:cubicBezTo>
                  <a:pt x="10737" y="1013"/>
                  <a:pt x="10634" y="1005"/>
                  <a:pt x="10536" y="1005"/>
                </a:cubicBezTo>
                <a:cubicBezTo>
                  <a:pt x="10110" y="1005"/>
                  <a:pt x="9698" y="1132"/>
                  <a:pt x="9301" y="1275"/>
                </a:cubicBezTo>
                <a:cubicBezTo>
                  <a:pt x="8906" y="1415"/>
                  <a:pt x="8518" y="1566"/>
                  <a:pt x="8134" y="1730"/>
                </a:cubicBezTo>
                <a:cubicBezTo>
                  <a:pt x="8039" y="1772"/>
                  <a:pt x="7943" y="1812"/>
                  <a:pt x="7848" y="1854"/>
                </a:cubicBezTo>
                <a:cubicBezTo>
                  <a:pt x="7785" y="1880"/>
                  <a:pt x="7719" y="1904"/>
                  <a:pt x="7655" y="1931"/>
                </a:cubicBezTo>
                <a:cubicBezTo>
                  <a:pt x="7480" y="2002"/>
                  <a:pt x="7306" y="2071"/>
                  <a:pt x="7134" y="2150"/>
                </a:cubicBezTo>
                <a:cubicBezTo>
                  <a:pt x="7039" y="2195"/>
                  <a:pt x="6943" y="2240"/>
                  <a:pt x="6851" y="2288"/>
                </a:cubicBezTo>
                <a:cubicBezTo>
                  <a:pt x="6861" y="2277"/>
                  <a:pt x="6867" y="2261"/>
                  <a:pt x="6861" y="2246"/>
                </a:cubicBezTo>
                <a:cubicBezTo>
                  <a:pt x="6830" y="2166"/>
                  <a:pt x="6787" y="2092"/>
                  <a:pt x="6734" y="2023"/>
                </a:cubicBezTo>
                <a:cubicBezTo>
                  <a:pt x="6883" y="1880"/>
                  <a:pt x="7031" y="1735"/>
                  <a:pt x="7147" y="1560"/>
                </a:cubicBezTo>
                <a:cubicBezTo>
                  <a:pt x="7258" y="1391"/>
                  <a:pt x="7324" y="1198"/>
                  <a:pt x="7383" y="1005"/>
                </a:cubicBezTo>
                <a:cubicBezTo>
                  <a:pt x="7398" y="1002"/>
                  <a:pt x="7409" y="994"/>
                  <a:pt x="7417" y="981"/>
                </a:cubicBezTo>
                <a:cubicBezTo>
                  <a:pt x="7422" y="973"/>
                  <a:pt x="7425" y="962"/>
                  <a:pt x="7428" y="952"/>
                </a:cubicBezTo>
                <a:cubicBezTo>
                  <a:pt x="7433" y="931"/>
                  <a:pt x="7443" y="909"/>
                  <a:pt x="7441" y="888"/>
                </a:cubicBezTo>
                <a:cubicBezTo>
                  <a:pt x="7441" y="872"/>
                  <a:pt x="7435" y="857"/>
                  <a:pt x="7422" y="846"/>
                </a:cubicBezTo>
                <a:cubicBezTo>
                  <a:pt x="7409" y="833"/>
                  <a:pt x="7391" y="827"/>
                  <a:pt x="7375" y="833"/>
                </a:cubicBezTo>
                <a:cubicBezTo>
                  <a:pt x="7351" y="838"/>
                  <a:pt x="7338" y="859"/>
                  <a:pt x="7330" y="883"/>
                </a:cubicBezTo>
                <a:cubicBezTo>
                  <a:pt x="7327" y="888"/>
                  <a:pt x="7322" y="894"/>
                  <a:pt x="7322" y="902"/>
                </a:cubicBezTo>
                <a:cubicBezTo>
                  <a:pt x="7316" y="912"/>
                  <a:pt x="7316" y="928"/>
                  <a:pt x="7319" y="939"/>
                </a:cubicBezTo>
                <a:lnTo>
                  <a:pt x="7322" y="944"/>
                </a:lnTo>
                <a:lnTo>
                  <a:pt x="7322" y="949"/>
                </a:lnTo>
                <a:lnTo>
                  <a:pt x="7322" y="952"/>
                </a:lnTo>
                <a:cubicBezTo>
                  <a:pt x="7322" y="957"/>
                  <a:pt x="7324" y="962"/>
                  <a:pt x="7324" y="968"/>
                </a:cubicBezTo>
                <a:cubicBezTo>
                  <a:pt x="7282" y="1058"/>
                  <a:pt x="7240" y="1148"/>
                  <a:pt x="7197" y="1238"/>
                </a:cubicBezTo>
                <a:cubicBezTo>
                  <a:pt x="7152" y="1335"/>
                  <a:pt x="7107" y="1433"/>
                  <a:pt x="7057" y="1529"/>
                </a:cubicBezTo>
                <a:cubicBezTo>
                  <a:pt x="7033" y="1576"/>
                  <a:pt x="7002" y="1605"/>
                  <a:pt x="6957" y="1632"/>
                </a:cubicBezTo>
                <a:cubicBezTo>
                  <a:pt x="6917" y="1658"/>
                  <a:pt x="6877" y="1685"/>
                  <a:pt x="6840" y="1714"/>
                </a:cubicBezTo>
                <a:cubicBezTo>
                  <a:pt x="6766" y="1772"/>
                  <a:pt x="6695" y="1841"/>
                  <a:pt x="6636" y="1915"/>
                </a:cubicBezTo>
                <a:cubicBezTo>
                  <a:pt x="6621" y="1899"/>
                  <a:pt x="6602" y="1880"/>
                  <a:pt x="6586" y="1865"/>
                </a:cubicBezTo>
                <a:cubicBezTo>
                  <a:pt x="6576" y="1854"/>
                  <a:pt x="6565" y="1846"/>
                  <a:pt x="6554" y="1838"/>
                </a:cubicBezTo>
                <a:cubicBezTo>
                  <a:pt x="6560" y="1830"/>
                  <a:pt x="6560" y="1820"/>
                  <a:pt x="6557" y="1809"/>
                </a:cubicBezTo>
                <a:cubicBezTo>
                  <a:pt x="6552" y="1788"/>
                  <a:pt x="6547" y="1761"/>
                  <a:pt x="6541" y="1738"/>
                </a:cubicBezTo>
                <a:cubicBezTo>
                  <a:pt x="6536" y="1714"/>
                  <a:pt x="6528" y="1693"/>
                  <a:pt x="6517" y="1669"/>
                </a:cubicBezTo>
                <a:cubicBezTo>
                  <a:pt x="6509" y="1650"/>
                  <a:pt x="6502" y="1632"/>
                  <a:pt x="6494" y="1616"/>
                </a:cubicBezTo>
                <a:cubicBezTo>
                  <a:pt x="6486" y="1481"/>
                  <a:pt x="6433" y="1351"/>
                  <a:pt x="6348" y="1245"/>
                </a:cubicBezTo>
                <a:cubicBezTo>
                  <a:pt x="6242" y="1113"/>
                  <a:pt x="6094" y="1034"/>
                  <a:pt x="5927" y="1013"/>
                </a:cubicBezTo>
                <a:cubicBezTo>
                  <a:pt x="5964" y="997"/>
                  <a:pt x="5999" y="978"/>
                  <a:pt x="6036" y="960"/>
                </a:cubicBezTo>
                <a:cubicBezTo>
                  <a:pt x="6076" y="939"/>
                  <a:pt x="6115" y="917"/>
                  <a:pt x="6147" y="883"/>
                </a:cubicBezTo>
                <a:cubicBezTo>
                  <a:pt x="6171" y="854"/>
                  <a:pt x="6184" y="819"/>
                  <a:pt x="6195" y="782"/>
                </a:cubicBezTo>
                <a:cubicBezTo>
                  <a:pt x="6211" y="730"/>
                  <a:pt x="6226" y="679"/>
                  <a:pt x="6245" y="629"/>
                </a:cubicBezTo>
                <a:cubicBezTo>
                  <a:pt x="6279" y="536"/>
                  <a:pt x="6290" y="433"/>
                  <a:pt x="6306" y="335"/>
                </a:cubicBezTo>
                <a:cubicBezTo>
                  <a:pt x="6316" y="269"/>
                  <a:pt x="6322" y="195"/>
                  <a:pt x="6340" y="129"/>
                </a:cubicBezTo>
                <a:cubicBezTo>
                  <a:pt x="6375" y="113"/>
                  <a:pt x="6390" y="63"/>
                  <a:pt x="6375" y="26"/>
                </a:cubicBezTo>
                <a:cubicBezTo>
                  <a:pt x="6364" y="-3"/>
                  <a:pt x="6327" y="-9"/>
                  <a:pt x="6308" y="18"/>
                </a:cubicBezTo>
                <a:cubicBezTo>
                  <a:pt x="6258" y="92"/>
                  <a:pt x="6253" y="185"/>
                  <a:pt x="6242" y="272"/>
                </a:cubicBezTo>
                <a:cubicBezTo>
                  <a:pt x="6229" y="370"/>
                  <a:pt x="6211" y="468"/>
                  <a:pt x="6200" y="565"/>
                </a:cubicBezTo>
                <a:cubicBezTo>
                  <a:pt x="6189" y="658"/>
                  <a:pt x="6182" y="761"/>
                  <a:pt x="6129" y="841"/>
                </a:cubicBezTo>
                <a:cubicBezTo>
                  <a:pt x="6103" y="880"/>
                  <a:pt x="6054" y="894"/>
                  <a:pt x="6015" y="915"/>
                </a:cubicBezTo>
                <a:cubicBezTo>
                  <a:pt x="5970" y="939"/>
                  <a:pt x="5919" y="960"/>
                  <a:pt x="5877" y="991"/>
                </a:cubicBezTo>
                <a:cubicBezTo>
                  <a:pt x="5872" y="997"/>
                  <a:pt x="5869" y="1002"/>
                  <a:pt x="5869" y="1007"/>
                </a:cubicBezTo>
                <a:cubicBezTo>
                  <a:pt x="5832" y="1005"/>
                  <a:pt x="5795" y="1002"/>
                  <a:pt x="5759" y="1005"/>
                </a:cubicBezTo>
                <a:cubicBezTo>
                  <a:pt x="5706" y="1005"/>
                  <a:pt x="5643" y="1005"/>
                  <a:pt x="5592" y="1023"/>
                </a:cubicBezTo>
                <a:lnTo>
                  <a:pt x="5590" y="1026"/>
                </a:lnTo>
                <a:cubicBezTo>
                  <a:pt x="5545" y="1013"/>
                  <a:pt x="5492" y="1015"/>
                  <a:pt x="5444" y="1015"/>
                </a:cubicBezTo>
                <a:cubicBezTo>
                  <a:pt x="5407" y="1015"/>
                  <a:pt x="5370" y="1018"/>
                  <a:pt x="5333" y="1021"/>
                </a:cubicBezTo>
                <a:cubicBezTo>
                  <a:pt x="5333" y="1015"/>
                  <a:pt x="5331" y="1007"/>
                  <a:pt x="5325" y="1005"/>
                </a:cubicBezTo>
                <a:cubicBezTo>
                  <a:pt x="5283" y="976"/>
                  <a:pt x="5235" y="952"/>
                  <a:pt x="5188" y="931"/>
                </a:cubicBezTo>
                <a:cubicBezTo>
                  <a:pt x="5148" y="912"/>
                  <a:pt x="5100" y="896"/>
                  <a:pt x="5074" y="857"/>
                </a:cubicBezTo>
                <a:cubicBezTo>
                  <a:pt x="5018" y="777"/>
                  <a:pt x="5010" y="674"/>
                  <a:pt x="5000" y="581"/>
                </a:cubicBezTo>
                <a:cubicBezTo>
                  <a:pt x="4987" y="483"/>
                  <a:pt x="4968" y="386"/>
                  <a:pt x="4952" y="288"/>
                </a:cubicBezTo>
                <a:cubicBezTo>
                  <a:pt x="4939" y="200"/>
                  <a:pt x="4934" y="108"/>
                  <a:pt x="4883" y="34"/>
                </a:cubicBezTo>
                <a:cubicBezTo>
                  <a:pt x="4865" y="7"/>
                  <a:pt x="4828" y="13"/>
                  <a:pt x="4817" y="42"/>
                </a:cubicBezTo>
                <a:cubicBezTo>
                  <a:pt x="4804" y="79"/>
                  <a:pt x="4817" y="129"/>
                  <a:pt x="4854" y="145"/>
                </a:cubicBezTo>
                <a:cubicBezTo>
                  <a:pt x="4875" y="211"/>
                  <a:pt x="4881" y="282"/>
                  <a:pt x="4891" y="351"/>
                </a:cubicBezTo>
                <a:cubicBezTo>
                  <a:pt x="4907" y="449"/>
                  <a:pt x="4920" y="552"/>
                  <a:pt x="4955" y="645"/>
                </a:cubicBezTo>
                <a:cubicBezTo>
                  <a:pt x="4973" y="695"/>
                  <a:pt x="4989" y="748"/>
                  <a:pt x="5008" y="798"/>
                </a:cubicBezTo>
                <a:cubicBezTo>
                  <a:pt x="5018" y="833"/>
                  <a:pt x="5032" y="870"/>
                  <a:pt x="5058" y="899"/>
                </a:cubicBezTo>
                <a:cubicBezTo>
                  <a:pt x="5087" y="933"/>
                  <a:pt x="5127" y="954"/>
                  <a:pt x="5169" y="976"/>
                </a:cubicBezTo>
                <a:cubicBezTo>
                  <a:pt x="5206" y="994"/>
                  <a:pt x="5241" y="1013"/>
                  <a:pt x="5278" y="1028"/>
                </a:cubicBezTo>
                <a:cubicBezTo>
                  <a:pt x="5111" y="1052"/>
                  <a:pt x="4965" y="1134"/>
                  <a:pt x="4860" y="1267"/>
                </a:cubicBezTo>
                <a:cubicBezTo>
                  <a:pt x="4772" y="1378"/>
                  <a:pt x="4719" y="1518"/>
                  <a:pt x="4717" y="1661"/>
                </a:cubicBezTo>
                <a:cubicBezTo>
                  <a:pt x="4709" y="1687"/>
                  <a:pt x="4701" y="1711"/>
                  <a:pt x="4696" y="1738"/>
                </a:cubicBezTo>
                <a:cubicBezTo>
                  <a:pt x="4693" y="1745"/>
                  <a:pt x="4693" y="1753"/>
                  <a:pt x="4693" y="1761"/>
                </a:cubicBezTo>
                <a:cubicBezTo>
                  <a:pt x="4690" y="1777"/>
                  <a:pt x="4688" y="1790"/>
                  <a:pt x="4688" y="1806"/>
                </a:cubicBezTo>
                <a:lnTo>
                  <a:pt x="4688" y="1814"/>
                </a:lnTo>
                <a:cubicBezTo>
                  <a:pt x="4685" y="1822"/>
                  <a:pt x="4682" y="1833"/>
                  <a:pt x="4680" y="1841"/>
                </a:cubicBezTo>
                <a:lnTo>
                  <a:pt x="4680" y="1843"/>
                </a:lnTo>
                <a:cubicBezTo>
                  <a:pt x="4664" y="1857"/>
                  <a:pt x="4645" y="1872"/>
                  <a:pt x="4629" y="1886"/>
                </a:cubicBezTo>
                <a:cubicBezTo>
                  <a:pt x="4614" y="1902"/>
                  <a:pt x="4595" y="1917"/>
                  <a:pt x="4579" y="1936"/>
                </a:cubicBezTo>
                <a:cubicBezTo>
                  <a:pt x="4521" y="1862"/>
                  <a:pt x="4446" y="1796"/>
                  <a:pt x="4373" y="1738"/>
                </a:cubicBezTo>
                <a:cubicBezTo>
                  <a:pt x="4335" y="1708"/>
                  <a:pt x="4296" y="1682"/>
                  <a:pt x="4254" y="1656"/>
                </a:cubicBezTo>
                <a:cubicBezTo>
                  <a:pt x="4209" y="1629"/>
                  <a:pt x="4177" y="1600"/>
                  <a:pt x="4153" y="1555"/>
                </a:cubicBezTo>
                <a:cubicBezTo>
                  <a:pt x="4103" y="1460"/>
                  <a:pt x="4058" y="1362"/>
                  <a:pt x="4010" y="1267"/>
                </a:cubicBezTo>
                <a:cubicBezTo>
                  <a:pt x="3968" y="1177"/>
                  <a:pt x="3923" y="1089"/>
                  <a:pt x="3881" y="999"/>
                </a:cubicBezTo>
                <a:cubicBezTo>
                  <a:pt x="3881" y="994"/>
                  <a:pt x="3883" y="989"/>
                  <a:pt x="3883" y="984"/>
                </a:cubicBezTo>
                <a:lnTo>
                  <a:pt x="3883" y="981"/>
                </a:lnTo>
                <a:lnTo>
                  <a:pt x="3883" y="976"/>
                </a:lnTo>
                <a:lnTo>
                  <a:pt x="3886" y="970"/>
                </a:lnTo>
                <a:cubicBezTo>
                  <a:pt x="3889" y="957"/>
                  <a:pt x="3889" y="944"/>
                  <a:pt x="3883" y="933"/>
                </a:cubicBezTo>
                <a:cubicBezTo>
                  <a:pt x="3881" y="928"/>
                  <a:pt x="3878" y="920"/>
                  <a:pt x="3873" y="915"/>
                </a:cubicBezTo>
                <a:cubicBezTo>
                  <a:pt x="3865" y="894"/>
                  <a:pt x="3849" y="872"/>
                  <a:pt x="3828" y="867"/>
                </a:cubicBezTo>
                <a:cubicBezTo>
                  <a:pt x="3809" y="862"/>
                  <a:pt x="3793" y="870"/>
                  <a:pt x="3780" y="880"/>
                </a:cubicBezTo>
                <a:cubicBezTo>
                  <a:pt x="3770" y="891"/>
                  <a:pt x="3764" y="907"/>
                  <a:pt x="3762" y="923"/>
                </a:cubicBezTo>
                <a:cubicBezTo>
                  <a:pt x="3762" y="944"/>
                  <a:pt x="3770" y="965"/>
                  <a:pt x="3777" y="986"/>
                </a:cubicBezTo>
                <a:cubicBezTo>
                  <a:pt x="3780" y="997"/>
                  <a:pt x="3783" y="1007"/>
                  <a:pt x="3788" y="1015"/>
                </a:cubicBezTo>
                <a:cubicBezTo>
                  <a:pt x="3796" y="1028"/>
                  <a:pt x="3809" y="1036"/>
                  <a:pt x="3822" y="1039"/>
                </a:cubicBezTo>
                <a:cubicBezTo>
                  <a:pt x="3883" y="1232"/>
                  <a:pt x="3952" y="1425"/>
                  <a:pt x="4066" y="1592"/>
                </a:cubicBezTo>
                <a:cubicBezTo>
                  <a:pt x="4182" y="1764"/>
                  <a:pt x="4333" y="1907"/>
                  <a:pt x="4484" y="2050"/>
                </a:cubicBezTo>
                <a:cubicBezTo>
                  <a:pt x="4434" y="2119"/>
                  <a:pt x="4391" y="2195"/>
                  <a:pt x="4360" y="2275"/>
                </a:cubicBezTo>
                <a:cubicBezTo>
                  <a:pt x="4354" y="2288"/>
                  <a:pt x="4357" y="2298"/>
                  <a:pt x="4362" y="2309"/>
                </a:cubicBezTo>
                <a:lnTo>
                  <a:pt x="4362" y="2312"/>
                </a:lnTo>
                <a:lnTo>
                  <a:pt x="4362" y="2314"/>
                </a:lnTo>
                <a:cubicBezTo>
                  <a:pt x="4270" y="2269"/>
                  <a:pt x="4177" y="2224"/>
                  <a:pt x="4084" y="2182"/>
                </a:cubicBezTo>
                <a:cubicBezTo>
                  <a:pt x="3912" y="2105"/>
                  <a:pt x="3735" y="2039"/>
                  <a:pt x="3561" y="1968"/>
                </a:cubicBezTo>
                <a:cubicBezTo>
                  <a:pt x="3497" y="1941"/>
                  <a:pt x="3431" y="1917"/>
                  <a:pt x="3365" y="1894"/>
                </a:cubicBezTo>
                <a:cubicBezTo>
                  <a:pt x="3269" y="1851"/>
                  <a:pt x="3174" y="1812"/>
                  <a:pt x="3076" y="1772"/>
                </a:cubicBezTo>
                <a:cubicBezTo>
                  <a:pt x="2690" y="1613"/>
                  <a:pt x="2301" y="1465"/>
                  <a:pt x="1904" y="1330"/>
                </a:cubicBezTo>
                <a:cubicBezTo>
                  <a:pt x="1505" y="1195"/>
                  <a:pt x="1092" y="1071"/>
                  <a:pt x="666" y="1076"/>
                </a:cubicBezTo>
                <a:cubicBezTo>
                  <a:pt x="566" y="1076"/>
                  <a:pt x="465" y="1084"/>
                  <a:pt x="367" y="1103"/>
                </a:cubicBezTo>
                <a:cubicBezTo>
                  <a:pt x="290" y="1116"/>
                  <a:pt x="208" y="1142"/>
                  <a:pt x="142" y="1187"/>
                </a:cubicBezTo>
                <a:cubicBezTo>
                  <a:pt x="73" y="1235"/>
                  <a:pt x="23" y="1306"/>
                  <a:pt x="7" y="1391"/>
                </a:cubicBezTo>
                <a:cubicBezTo>
                  <a:pt x="-9" y="1481"/>
                  <a:pt x="7" y="1579"/>
                  <a:pt x="31" y="1666"/>
                </a:cubicBezTo>
                <a:cubicBezTo>
                  <a:pt x="124" y="2007"/>
                  <a:pt x="394" y="2264"/>
                  <a:pt x="656" y="2484"/>
                </a:cubicBezTo>
                <a:cubicBezTo>
                  <a:pt x="812" y="2616"/>
                  <a:pt x="968" y="2746"/>
                  <a:pt x="1137" y="2859"/>
                </a:cubicBezTo>
                <a:cubicBezTo>
                  <a:pt x="1214" y="2910"/>
                  <a:pt x="1293" y="2955"/>
                  <a:pt x="1378" y="2992"/>
                </a:cubicBezTo>
                <a:cubicBezTo>
                  <a:pt x="1351" y="3005"/>
                  <a:pt x="1322" y="3018"/>
                  <a:pt x="1296" y="3034"/>
                </a:cubicBezTo>
                <a:cubicBezTo>
                  <a:pt x="1251" y="3060"/>
                  <a:pt x="1206" y="3087"/>
                  <a:pt x="1164" y="3116"/>
                </a:cubicBezTo>
                <a:cubicBezTo>
                  <a:pt x="1129" y="3140"/>
                  <a:pt x="1095" y="3169"/>
                  <a:pt x="1076" y="3209"/>
                </a:cubicBezTo>
                <a:cubicBezTo>
                  <a:pt x="1031" y="3304"/>
                  <a:pt x="1092" y="3399"/>
                  <a:pt x="1142" y="3476"/>
                </a:cubicBezTo>
                <a:cubicBezTo>
                  <a:pt x="1235" y="3616"/>
                  <a:pt x="1354" y="3738"/>
                  <a:pt x="1486" y="3841"/>
                </a:cubicBezTo>
                <a:cubicBezTo>
                  <a:pt x="1756" y="4046"/>
                  <a:pt x="2087" y="4173"/>
                  <a:pt x="2423" y="4224"/>
                </a:cubicBezTo>
                <a:cubicBezTo>
                  <a:pt x="2836" y="4284"/>
                  <a:pt x="3256" y="4234"/>
                  <a:pt x="3661" y="4136"/>
                </a:cubicBezTo>
                <a:cubicBezTo>
                  <a:pt x="3870" y="4086"/>
                  <a:pt x="4076" y="4022"/>
                  <a:pt x="4280" y="3957"/>
                </a:cubicBezTo>
                <a:cubicBezTo>
                  <a:pt x="4309" y="3947"/>
                  <a:pt x="4338" y="3939"/>
                  <a:pt x="4365" y="3928"/>
                </a:cubicBezTo>
                <a:cubicBezTo>
                  <a:pt x="4238" y="4000"/>
                  <a:pt x="4129" y="4099"/>
                  <a:pt x="4039" y="4213"/>
                </a:cubicBezTo>
                <a:cubicBezTo>
                  <a:pt x="3981" y="4287"/>
                  <a:pt x="3931" y="4364"/>
                  <a:pt x="3883" y="4446"/>
                </a:cubicBezTo>
                <a:cubicBezTo>
                  <a:pt x="3862" y="4485"/>
                  <a:pt x="3830" y="4525"/>
                  <a:pt x="3838" y="4573"/>
                </a:cubicBezTo>
                <a:cubicBezTo>
                  <a:pt x="3825" y="4573"/>
                  <a:pt x="3812" y="4575"/>
                  <a:pt x="3801" y="4583"/>
                </a:cubicBezTo>
                <a:cubicBezTo>
                  <a:pt x="3777" y="4599"/>
                  <a:pt x="3762" y="4626"/>
                  <a:pt x="3746" y="4649"/>
                </a:cubicBezTo>
                <a:cubicBezTo>
                  <a:pt x="3714" y="4694"/>
                  <a:pt x="3690" y="4745"/>
                  <a:pt x="3669" y="4792"/>
                </a:cubicBezTo>
                <a:cubicBezTo>
                  <a:pt x="3658" y="4821"/>
                  <a:pt x="3645" y="4848"/>
                  <a:pt x="3635" y="4877"/>
                </a:cubicBezTo>
                <a:cubicBezTo>
                  <a:pt x="3624" y="4903"/>
                  <a:pt x="3611" y="4930"/>
                  <a:pt x="3603" y="4956"/>
                </a:cubicBezTo>
                <a:cubicBezTo>
                  <a:pt x="3598" y="4978"/>
                  <a:pt x="3598" y="5001"/>
                  <a:pt x="3603" y="5025"/>
                </a:cubicBezTo>
                <a:cubicBezTo>
                  <a:pt x="3595" y="5023"/>
                  <a:pt x="3587" y="5023"/>
                  <a:pt x="3576" y="5025"/>
                </a:cubicBezTo>
                <a:cubicBezTo>
                  <a:pt x="3545" y="5033"/>
                  <a:pt x="3534" y="5062"/>
                  <a:pt x="3523" y="5091"/>
                </a:cubicBezTo>
                <a:cubicBezTo>
                  <a:pt x="3500" y="5152"/>
                  <a:pt x="3479" y="5213"/>
                  <a:pt x="3457" y="5277"/>
                </a:cubicBezTo>
                <a:cubicBezTo>
                  <a:pt x="3436" y="5337"/>
                  <a:pt x="3418" y="5401"/>
                  <a:pt x="3396" y="5462"/>
                </a:cubicBezTo>
                <a:cubicBezTo>
                  <a:pt x="3391" y="5478"/>
                  <a:pt x="3381" y="5499"/>
                  <a:pt x="3381" y="5517"/>
                </a:cubicBezTo>
                <a:cubicBezTo>
                  <a:pt x="3381" y="5530"/>
                  <a:pt x="3389" y="5541"/>
                  <a:pt x="3396" y="5552"/>
                </a:cubicBezTo>
                <a:cubicBezTo>
                  <a:pt x="3389" y="5575"/>
                  <a:pt x="3381" y="5602"/>
                  <a:pt x="3373" y="5626"/>
                </a:cubicBezTo>
                <a:lnTo>
                  <a:pt x="3367" y="5631"/>
                </a:lnTo>
                <a:cubicBezTo>
                  <a:pt x="3354" y="5652"/>
                  <a:pt x="3346" y="5676"/>
                  <a:pt x="3338" y="5697"/>
                </a:cubicBezTo>
                <a:cubicBezTo>
                  <a:pt x="3336" y="5702"/>
                  <a:pt x="3336" y="5708"/>
                  <a:pt x="3333" y="5710"/>
                </a:cubicBezTo>
                <a:cubicBezTo>
                  <a:pt x="3328" y="5721"/>
                  <a:pt x="3325" y="5734"/>
                  <a:pt x="3322" y="5745"/>
                </a:cubicBezTo>
                <a:lnTo>
                  <a:pt x="3317" y="5753"/>
                </a:lnTo>
                <a:cubicBezTo>
                  <a:pt x="3309" y="5769"/>
                  <a:pt x="3304" y="5787"/>
                  <a:pt x="3299" y="5803"/>
                </a:cubicBezTo>
                <a:cubicBezTo>
                  <a:pt x="3291" y="5837"/>
                  <a:pt x="3285" y="5872"/>
                  <a:pt x="3283" y="5909"/>
                </a:cubicBezTo>
                <a:cubicBezTo>
                  <a:pt x="3283" y="5927"/>
                  <a:pt x="3299" y="5943"/>
                  <a:pt x="3317" y="5946"/>
                </a:cubicBezTo>
                <a:cubicBezTo>
                  <a:pt x="3333" y="5949"/>
                  <a:pt x="3356" y="5938"/>
                  <a:pt x="3359" y="5917"/>
                </a:cubicBezTo>
                <a:cubicBezTo>
                  <a:pt x="3361" y="5896"/>
                  <a:pt x="3365" y="5874"/>
                  <a:pt x="3367" y="5851"/>
                </a:cubicBezTo>
                <a:cubicBezTo>
                  <a:pt x="3370" y="5843"/>
                  <a:pt x="3370" y="5837"/>
                  <a:pt x="3373" y="5829"/>
                </a:cubicBezTo>
                <a:cubicBezTo>
                  <a:pt x="3389" y="5829"/>
                  <a:pt x="3402" y="5822"/>
                  <a:pt x="3407" y="5806"/>
                </a:cubicBezTo>
                <a:cubicBezTo>
                  <a:pt x="3412" y="5782"/>
                  <a:pt x="3418" y="5761"/>
                  <a:pt x="3423" y="5737"/>
                </a:cubicBezTo>
                <a:cubicBezTo>
                  <a:pt x="3428" y="5716"/>
                  <a:pt x="3436" y="5695"/>
                  <a:pt x="3441" y="5673"/>
                </a:cubicBezTo>
                <a:cubicBezTo>
                  <a:pt x="3449" y="5647"/>
                  <a:pt x="3455" y="5618"/>
                  <a:pt x="3463" y="5589"/>
                </a:cubicBezTo>
                <a:cubicBezTo>
                  <a:pt x="3465" y="5583"/>
                  <a:pt x="3465" y="5575"/>
                  <a:pt x="3468" y="5570"/>
                </a:cubicBezTo>
                <a:cubicBezTo>
                  <a:pt x="3526" y="5568"/>
                  <a:pt x="3555" y="5517"/>
                  <a:pt x="3574" y="5467"/>
                </a:cubicBezTo>
                <a:cubicBezTo>
                  <a:pt x="3592" y="5409"/>
                  <a:pt x="3611" y="5353"/>
                  <a:pt x="3632" y="5298"/>
                </a:cubicBezTo>
                <a:cubicBezTo>
                  <a:pt x="3645" y="5269"/>
                  <a:pt x="3656" y="5239"/>
                  <a:pt x="3669" y="5210"/>
                </a:cubicBezTo>
                <a:cubicBezTo>
                  <a:pt x="3682" y="5184"/>
                  <a:pt x="3695" y="5157"/>
                  <a:pt x="3701" y="5128"/>
                </a:cubicBezTo>
                <a:cubicBezTo>
                  <a:pt x="3703" y="5115"/>
                  <a:pt x="3703" y="5102"/>
                  <a:pt x="3701" y="5089"/>
                </a:cubicBezTo>
                <a:cubicBezTo>
                  <a:pt x="3751" y="5083"/>
                  <a:pt x="3785" y="5033"/>
                  <a:pt x="3812" y="4996"/>
                </a:cubicBezTo>
                <a:cubicBezTo>
                  <a:pt x="3844" y="4951"/>
                  <a:pt x="3873" y="4903"/>
                  <a:pt x="3897" y="4853"/>
                </a:cubicBezTo>
                <a:cubicBezTo>
                  <a:pt x="3910" y="4824"/>
                  <a:pt x="3923" y="4795"/>
                  <a:pt x="3931" y="4766"/>
                </a:cubicBezTo>
                <a:cubicBezTo>
                  <a:pt x="3939" y="4742"/>
                  <a:pt x="3947" y="4718"/>
                  <a:pt x="3949" y="4694"/>
                </a:cubicBezTo>
                <a:cubicBezTo>
                  <a:pt x="3949" y="4687"/>
                  <a:pt x="3949" y="4679"/>
                  <a:pt x="3947" y="4673"/>
                </a:cubicBezTo>
                <a:cubicBezTo>
                  <a:pt x="3963" y="4676"/>
                  <a:pt x="3981" y="4668"/>
                  <a:pt x="3992" y="4652"/>
                </a:cubicBezTo>
                <a:cubicBezTo>
                  <a:pt x="4061" y="4541"/>
                  <a:pt x="4135" y="4430"/>
                  <a:pt x="4214" y="4327"/>
                </a:cubicBezTo>
                <a:cubicBezTo>
                  <a:pt x="4238" y="4303"/>
                  <a:pt x="4259" y="4279"/>
                  <a:pt x="4280" y="4253"/>
                </a:cubicBezTo>
                <a:cubicBezTo>
                  <a:pt x="4307" y="4226"/>
                  <a:pt x="4336" y="4202"/>
                  <a:pt x="4367" y="4184"/>
                </a:cubicBezTo>
                <a:cubicBezTo>
                  <a:pt x="4394" y="4168"/>
                  <a:pt x="4426" y="4160"/>
                  <a:pt x="4455" y="4160"/>
                </a:cubicBezTo>
                <a:cubicBezTo>
                  <a:pt x="4304" y="4313"/>
                  <a:pt x="4217" y="4530"/>
                  <a:pt x="4153" y="4729"/>
                </a:cubicBezTo>
                <a:cubicBezTo>
                  <a:pt x="4108" y="4877"/>
                  <a:pt x="4071" y="5028"/>
                  <a:pt x="4042" y="5179"/>
                </a:cubicBezTo>
                <a:cubicBezTo>
                  <a:pt x="4013" y="5335"/>
                  <a:pt x="3981" y="5499"/>
                  <a:pt x="3997" y="5657"/>
                </a:cubicBezTo>
                <a:cubicBezTo>
                  <a:pt x="4013" y="5808"/>
                  <a:pt x="4074" y="5949"/>
                  <a:pt x="4143" y="6081"/>
                </a:cubicBezTo>
                <a:cubicBezTo>
                  <a:pt x="4203" y="6200"/>
                  <a:pt x="4275" y="6314"/>
                  <a:pt x="4357" y="6417"/>
                </a:cubicBezTo>
                <a:cubicBezTo>
                  <a:pt x="4439" y="6520"/>
                  <a:pt x="4531" y="6613"/>
                  <a:pt x="4637" y="6692"/>
                </a:cubicBezTo>
                <a:cubicBezTo>
                  <a:pt x="4754" y="6777"/>
                  <a:pt x="4883" y="6830"/>
                  <a:pt x="5016" y="6885"/>
                </a:cubicBezTo>
                <a:cubicBezTo>
                  <a:pt x="5143" y="6938"/>
                  <a:pt x="5272" y="6994"/>
                  <a:pt x="5370" y="7094"/>
                </a:cubicBezTo>
                <a:cubicBezTo>
                  <a:pt x="5399" y="7126"/>
                  <a:pt x="5428" y="7163"/>
                  <a:pt x="5450" y="7203"/>
                </a:cubicBezTo>
                <a:cubicBezTo>
                  <a:pt x="5452" y="7245"/>
                  <a:pt x="5455" y="7287"/>
                  <a:pt x="5460" y="7330"/>
                </a:cubicBezTo>
                <a:cubicBezTo>
                  <a:pt x="5465" y="7380"/>
                  <a:pt x="5468" y="7438"/>
                  <a:pt x="5481" y="7486"/>
                </a:cubicBezTo>
                <a:cubicBezTo>
                  <a:pt x="5487" y="7509"/>
                  <a:pt x="5505" y="7531"/>
                  <a:pt x="5524" y="7541"/>
                </a:cubicBezTo>
                <a:cubicBezTo>
                  <a:pt x="5537" y="7634"/>
                  <a:pt x="5561" y="7724"/>
                  <a:pt x="5592" y="7814"/>
                </a:cubicBezTo>
                <a:cubicBezTo>
                  <a:pt x="5603" y="7843"/>
                  <a:pt x="5635" y="7851"/>
                  <a:pt x="5659" y="7832"/>
                </a:cubicBezTo>
                <a:cubicBezTo>
                  <a:pt x="5690" y="7806"/>
                  <a:pt x="5698" y="7766"/>
                  <a:pt x="5698" y="7729"/>
                </a:cubicBezTo>
                <a:cubicBezTo>
                  <a:pt x="5701" y="7679"/>
                  <a:pt x="5701" y="7631"/>
                  <a:pt x="5704" y="7581"/>
                </a:cubicBezTo>
                <a:cubicBezTo>
                  <a:pt x="5704" y="7568"/>
                  <a:pt x="5706" y="7554"/>
                  <a:pt x="5706" y="7541"/>
                </a:cubicBezTo>
                <a:cubicBezTo>
                  <a:pt x="5738" y="7536"/>
                  <a:pt x="5762" y="7509"/>
                  <a:pt x="5770" y="7478"/>
                </a:cubicBezTo>
                <a:cubicBezTo>
                  <a:pt x="5783" y="7427"/>
                  <a:pt x="5783" y="7372"/>
                  <a:pt x="5788" y="7319"/>
                </a:cubicBezTo>
                <a:cubicBezTo>
                  <a:pt x="5794" y="7277"/>
                  <a:pt x="5795" y="7234"/>
                  <a:pt x="5795" y="7192"/>
                </a:cubicBezTo>
                <a:cubicBezTo>
                  <a:pt x="5816" y="7152"/>
                  <a:pt x="5843" y="7115"/>
                  <a:pt x="5872" y="7084"/>
                </a:cubicBezTo>
                <a:cubicBezTo>
                  <a:pt x="5967" y="6980"/>
                  <a:pt x="6097" y="6922"/>
                  <a:pt x="6224" y="6869"/>
                </a:cubicBezTo>
                <a:cubicBezTo>
                  <a:pt x="6356" y="6814"/>
                  <a:pt x="6486" y="6758"/>
                  <a:pt x="6599" y="6673"/>
                </a:cubicBezTo>
                <a:cubicBezTo>
                  <a:pt x="6705" y="6594"/>
                  <a:pt x="6798" y="6501"/>
                  <a:pt x="6877" y="6396"/>
                </a:cubicBezTo>
                <a:cubicBezTo>
                  <a:pt x="6959" y="6290"/>
                  <a:pt x="7028" y="6176"/>
                  <a:pt x="7086" y="6057"/>
                </a:cubicBezTo>
                <a:cubicBezTo>
                  <a:pt x="7152" y="5922"/>
                  <a:pt x="7213" y="5782"/>
                  <a:pt x="7226" y="5631"/>
                </a:cubicBezTo>
                <a:cubicBezTo>
                  <a:pt x="7240" y="5472"/>
                  <a:pt x="7208" y="5308"/>
                  <a:pt x="7176" y="5152"/>
                </a:cubicBezTo>
                <a:cubicBezTo>
                  <a:pt x="7144" y="5001"/>
                  <a:pt x="7107" y="4851"/>
                  <a:pt x="7060" y="4705"/>
                </a:cubicBezTo>
                <a:cubicBezTo>
                  <a:pt x="6996" y="4507"/>
                  <a:pt x="6904" y="4290"/>
                  <a:pt x="6753" y="4139"/>
                </a:cubicBezTo>
                <a:cubicBezTo>
                  <a:pt x="6785" y="4139"/>
                  <a:pt x="6814" y="4147"/>
                  <a:pt x="6840" y="4163"/>
                </a:cubicBezTo>
                <a:cubicBezTo>
                  <a:pt x="6872" y="4181"/>
                  <a:pt x="6901" y="4205"/>
                  <a:pt x="6928" y="4229"/>
                </a:cubicBezTo>
                <a:cubicBezTo>
                  <a:pt x="6949" y="4255"/>
                  <a:pt x="6970" y="4279"/>
                  <a:pt x="6996" y="4300"/>
                </a:cubicBezTo>
                <a:cubicBezTo>
                  <a:pt x="7078" y="4403"/>
                  <a:pt x="7152" y="4512"/>
                  <a:pt x="7224" y="4623"/>
                </a:cubicBezTo>
                <a:cubicBezTo>
                  <a:pt x="7234" y="4639"/>
                  <a:pt x="7250" y="4647"/>
                  <a:pt x="7269" y="4644"/>
                </a:cubicBezTo>
                <a:cubicBezTo>
                  <a:pt x="7266" y="4652"/>
                  <a:pt x="7266" y="4657"/>
                  <a:pt x="7266" y="4665"/>
                </a:cubicBezTo>
                <a:cubicBezTo>
                  <a:pt x="7266" y="4689"/>
                  <a:pt x="7277" y="4716"/>
                  <a:pt x="7285" y="4737"/>
                </a:cubicBezTo>
                <a:cubicBezTo>
                  <a:pt x="7295" y="4766"/>
                  <a:pt x="7308" y="4795"/>
                  <a:pt x="7322" y="4824"/>
                </a:cubicBezTo>
                <a:cubicBezTo>
                  <a:pt x="7346" y="4874"/>
                  <a:pt x="7375" y="4922"/>
                  <a:pt x="7409" y="4967"/>
                </a:cubicBezTo>
                <a:cubicBezTo>
                  <a:pt x="7438" y="5004"/>
                  <a:pt x="7473" y="5052"/>
                  <a:pt x="7523" y="5060"/>
                </a:cubicBezTo>
                <a:cubicBezTo>
                  <a:pt x="7520" y="5073"/>
                  <a:pt x="7520" y="5086"/>
                  <a:pt x="7523" y="5099"/>
                </a:cubicBezTo>
                <a:cubicBezTo>
                  <a:pt x="7528" y="5128"/>
                  <a:pt x="7541" y="5155"/>
                  <a:pt x="7555" y="5181"/>
                </a:cubicBezTo>
                <a:cubicBezTo>
                  <a:pt x="7568" y="5210"/>
                  <a:pt x="7581" y="5239"/>
                  <a:pt x="7594" y="5266"/>
                </a:cubicBezTo>
                <a:cubicBezTo>
                  <a:pt x="7618" y="5321"/>
                  <a:pt x="7637" y="5377"/>
                  <a:pt x="7655" y="5435"/>
                </a:cubicBezTo>
                <a:cubicBezTo>
                  <a:pt x="7671" y="5486"/>
                  <a:pt x="7703" y="5536"/>
                  <a:pt x="7761" y="5538"/>
                </a:cubicBezTo>
                <a:cubicBezTo>
                  <a:pt x="7764" y="5544"/>
                  <a:pt x="7764" y="5552"/>
                  <a:pt x="7766" y="5557"/>
                </a:cubicBezTo>
                <a:cubicBezTo>
                  <a:pt x="7774" y="5586"/>
                  <a:pt x="7779" y="5613"/>
                  <a:pt x="7787" y="5642"/>
                </a:cubicBezTo>
                <a:cubicBezTo>
                  <a:pt x="7793" y="5663"/>
                  <a:pt x="7801" y="5684"/>
                  <a:pt x="7806" y="5705"/>
                </a:cubicBezTo>
                <a:cubicBezTo>
                  <a:pt x="7811" y="5726"/>
                  <a:pt x="7816" y="5750"/>
                  <a:pt x="7822" y="5774"/>
                </a:cubicBezTo>
                <a:cubicBezTo>
                  <a:pt x="7827" y="5790"/>
                  <a:pt x="7840" y="5798"/>
                  <a:pt x="7856" y="5798"/>
                </a:cubicBezTo>
                <a:cubicBezTo>
                  <a:pt x="7859" y="5806"/>
                  <a:pt x="7859" y="5811"/>
                  <a:pt x="7861" y="5819"/>
                </a:cubicBezTo>
                <a:cubicBezTo>
                  <a:pt x="7864" y="5840"/>
                  <a:pt x="7867" y="5861"/>
                  <a:pt x="7872" y="5882"/>
                </a:cubicBezTo>
                <a:cubicBezTo>
                  <a:pt x="7875" y="5901"/>
                  <a:pt x="7898" y="5911"/>
                  <a:pt x="7914" y="5909"/>
                </a:cubicBezTo>
                <a:cubicBezTo>
                  <a:pt x="7933" y="5906"/>
                  <a:pt x="7949" y="5890"/>
                  <a:pt x="7949" y="5872"/>
                </a:cubicBezTo>
                <a:cubicBezTo>
                  <a:pt x="7946" y="5837"/>
                  <a:pt x="7943" y="5800"/>
                  <a:pt x="7933" y="5769"/>
                </a:cubicBezTo>
                <a:cubicBezTo>
                  <a:pt x="7928" y="5753"/>
                  <a:pt x="7922" y="5734"/>
                  <a:pt x="7914" y="5718"/>
                </a:cubicBezTo>
                <a:lnTo>
                  <a:pt x="7909" y="5710"/>
                </a:lnTo>
                <a:cubicBezTo>
                  <a:pt x="7906" y="5697"/>
                  <a:pt x="7904" y="5687"/>
                  <a:pt x="7898" y="5676"/>
                </a:cubicBezTo>
                <a:cubicBezTo>
                  <a:pt x="7896" y="5671"/>
                  <a:pt x="7896" y="5665"/>
                  <a:pt x="7893" y="5663"/>
                </a:cubicBezTo>
                <a:cubicBezTo>
                  <a:pt x="7885" y="5639"/>
                  <a:pt x="7877" y="5618"/>
                  <a:pt x="7864" y="5597"/>
                </a:cubicBezTo>
                <a:lnTo>
                  <a:pt x="7859" y="5591"/>
                </a:lnTo>
                <a:cubicBezTo>
                  <a:pt x="7851" y="5568"/>
                  <a:pt x="7840" y="5541"/>
                  <a:pt x="7835" y="5517"/>
                </a:cubicBezTo>
                <a:cubicBezTo>
                  <a:pt x="7843" y="5507"/>
                  <a:pt x="7851" y="5496"/>
                  <a:pt x="7851" y="5483"/>
                </a:cubicBezTo>
                <a:cubicBezTo>
                  <a:pt x="7851" y="5464"/>
                  <a:pt x="7840" y="5443"/>
                  <a:pt x="7835" y="5427"/>
                </a:cubicBezTo>
                <a:cubicBezTo>
                  <a:pt x="7814" y="5366"/>
                  <a:pt x="7793" y="5303"/>
                  <a:pt x="7771" y="5242"/>
                </a:cubicBezTo>
                <a:cubicBezTo>
                  <a:pt x="7750" y="5181"/>
                  <a:pt x="7729" y="5118"/>
                  <a:pt x="7705" y="5060"/>
                </a:cubicBezTo>
                <a:cubicBezTo>
                  <a:pt x="7695" y="5033"/>
                  <a:pt x="7684" y="5004"/>
                  <a:pt x="7652" y="4996"/>
                </a:cubicBezTo>
                <a:cubicBezTo>
                  <a:pt x="7642" y="4993"/>
                  <a:pt x="7634" y="4993"/>
                  <a:pt x="7626" y="4996"/>
                </a:cubicBezTo>
                <a:cubicBezTo>
                  <a:pt x="7631" y="4975"/>
                  <a:pt x="7631" y="4951"/>
                  <a:pt x="7623" y="4927"/>
                </a:cubicBezTo>
                <a:cubicBezTo>
                  <a:pt x="7615" y="4901"/>
                  <a:pt x="7602" y="4874"/>
                  <a:pt x="7592" y="4848"/>
                </a:cubicBezTo>
                <a:cubicBezTo>
                  <a:pt x="7581" y="4819"/>
                  <a:pt x="7568" y="4792"/>
                  <a:pt x="7557" y="4763"/>
                </a:cubicBezTo>
                <a:cubicBezTo>
                  <a:pt x="7536" y="4713"/>
                  <a:pt x="7512" y="4665"/>
                  <a:pt x="7480" y="4620"/>
                </a:cubicBezTo>
                <a:cubicBezTo>
                  <a:pt x="7465" y="4599"/>
                  <a:pt x="7446" y="4570"/>
                  <a:pt x="7422" y="4554"/>
                </a:cubicBezTo>
                <a:cubicBezTo>
                  <a:pt x="7409" y="4546"/>
                  <a:pt x="7398" y="4544"/>
                  <a:pt x="7385" y="4544"/>
                </a:cubicBezTo>
                <a:cubicBezTo>
                  <a:pt x="7393" y="4496"/>
                  <a:pt x="7361" y="4456"/>
                  <a:pt x="7338" y="4417"/>
                </a:cubicBezTo>
                <a:cubicBezTo>
                  <a:pt x="7290" y="4335"/>
                  <a:pt x="7240" y="4258"/>
                  <a:pt x="7179" y="4186"/>
                </a:cubicBezTo>
                <a:cubicBezTo>
                  <a:pt x="7086" y="4073"/>
                  <a:pt x="6978" y="3976"/>
                  <a:pt x="6851" y="3904"/>
                </a:cubicBezTo>
                <a:cubicBezTo>
                  <a:pt x="6880" y="3915"/>
                  <a:pt x="6909" y="3923"/>
                  <a:pt x="6938" y="3933"/>
                </a:cubicBezTo>
                <a:cubicBezTo>
                  <a:pt x="7142" y="4000"/>
                  <a:pt x="7348" y="4057"/>
                  <a:pt x="7557" y="4104"/>
                </a:cubicBezTo>
                <a:cubicBezTo>
                  <a:pt x="7962" y="4197"/>
                  <a:pt x="8383" y="4245"/>
                  <a:pt x="8795" y="4179"/>
                </a:cubicBezTo>
                <a:cubicBezTo>
                  <a:pt x="9131" y="4126"/>
                  <a:pt x="9459" y="3997"/>
                  <a:pt x="9729" y="3785"/>
                </a:cubicBezTo>
                <a:cubicBezTo>
                  <a:pt x="9862" y="3682"/>
                  <a:pt x="9978" y="3558"/>
                  <a:pt x="10071" y="3418"/>
                </a:cubicBezTo>
                <a:cubicBezTo>
                  <a:pt x="10121" y="3341"/>
                  <a:pt x="10182" y="3243"/>
                  <a:pt x="10134" y="3150"/>
                </a:cubicBezTo>
                <a:cubicBezTo>
                  <a:pt x="10116" y="3111"/>
                  <a:pt x="10081" y="3084"/>
                  <a:pt x="10047" y="3058"/>
                </a:cubicBezTo>
                <a:cubicBezTo>
                  <a:pt x="10004" y="3029"/>
                  <a:pt x="9959" y="3002"/>
                  <a:pt x="9915" y="2976"/>
                </a:cubicBezTo>
                <a:cubicBezTo>
                  <a:pt x="9888" y="2960"/>
                  <a:pt x="9859" y="2947"/>
                  <a:pt x="9832" y="2933"/>
                </a:cubicBezTo>
                <a:cubicBezTo>
                  <a:pt x="9915" y="2896"/>
                  <a:pt x="9994" y="2851"/>
                  <a:pt x="10071" y="2798"/>
                </a:cubicBezTo>
                <a:cubicBezTo>
                  <a:pt x="10240" y="2685"/>
                  <a:pt x="10393" y="2552"/>
                  <a:pt x="10547" y="2417"/>
                </a:cubicBezTo>
                <a:cubicBezTo>
                  <a:pt x="10806" y="2195"/>
                  <a:pt x="11073" y="1933"/>
                  <a:pt x="11163" y="1592"/>
                </a:cubicBezTo>
                <a:cubicBezTo>
                  <a:pt x="11200" y="1499"/>
                  <a:pt x="11214" y="1402"/>
                  <a:pt x="11198" y="1312"/>
                </a:cubicBezTo>
                <a:moveTo>
                  <a:pt x="9348" y="1378"/>
                </a:moveTo>
                <a:cubicBezTo>
                  <a:pt x="9385" y="1354"/>
                  <a:pt x="9428" y="1335"/>
                  <a:pt x="9462" y="1309"/>
                </a:cubicBezTo>
                <a:cubicBezTo>
                  <a:pt x="9692" y="1232"/>
                  <a:pt x="9925" y="1163"/>
                  <a:pt x="10163" y="1124"/>
                </a:cubicBezTo>
                <a:cubicBezTo>
                  <a:pt x="10359" y="1092"/>
                  <a:pt x="10563" y="1081"/>
                  <a:pt x="10758" y="1105"/>
                </a:cubicBezTo>
                <a:cubicBezTo>
                  <a:pt x="10743" y="1113"/>
                  <a:pt x="10727" y="1121"/>
                  <a:pt x="10711" y="1129"/>
                </a:cubicBezTo>
                <a:cubicBezTo>
                  <a:pt x="10565" y="1206"/>
                  <a:pt x="10446" y="1325"/>
                  <a:pt x="10311" y="1417"/>
                </a:cubicBezTo>
                <a:cubicBezTo>
                  <a:pt x="10161" y="1518"/>
                  <a:pt x="10002" y="1613"/>
                  <a:pt x="9838" y="1695"/>
                </a:cubicBezTo>
                <a:cubicBezTo>
                  <a:pt x="9711" y="1708"/>
                  <a:pt x="9584" y="1727"/>
                  <a:pt x="9457" y="1748"/>
                </a:cubicBezTo>
                <a:cubicBezTo>
                  <a:pt x="9285" y="1777"/>
                  <a:pt x="9118" y="1827"/>
                  <a:pt x="8951" y="1883"/>
                </a:cubicBezTo>
                <a:cubicBezTo>
                  <a:pt x="8859" y="1915"/>
                  <a:pt x="8766" y="1949"/>
                  <a:pt x="8676" y="1986"/>
                </a:cubicBezTo>
                <a:cubicBezTo>
                  <a:pt x="8623" y="2007"/>
                  <a:pt x="8565" y="2029"/>
                  <a:pt x="8512" y="2055"/>
                </a:cubicBezTo>
                <a:cubicBezTo>
                  <a:pt x="8518" y="2050"/>
                  <a:pt x="8523" y="2042"/>
                  <a:pt x="8531" y="2037"/>
                </a:cubicBezTo>
                <a:cubicBezTo>
                  <a:pt x="8600" y="1968"/>
                  <a:pt x="8666" y="1899"/>
                  <a:pt x="8740" y="1835"/>
                </a:cubicBezTo>
                <a:cubicBezTo>
                  <a:pt x="8811" y="1775"/>
                  <a:pt x="8880" y="1708"/>
                  <a:pt x="8954" y="1650"/>
                </a:cubicBezTo>
                <a:cubicBezTo>
                  <a:pt x="9039" y="1584"/>
                  <a:pt x="9126" y="1521"/>
                  <a:pt x="9213" y="1460"/>
                </a:cubicBezTo>
                <a:cubicBezTo>
                  <a:pt x="9261" y="1431"/>
                  <a:pt x="9303" y="1404"/>
                  <a:pt x="9348" y="1378"/>
                </a:cubicBezTo>
                <a:moveTo>
                  <a:pt x="8975" y="1484"/>
                </a:moveTo>
                <a:cubicBezTo>
                  <a:pt x="9020" y="1465"/>
                  <a:pt x="9068" y="1449"/>
                  <a:pt x="9116" y="1431"/>
                </a:cubicBezTo>
                <a:cubicBezTo>
                  <a:pt x="9071" y="1462"/>
                  <a:pt x="9026" y="1497"/>
                  <a:pt x="8983" y="1534"/>
                </a:cubicBezTo>
                <a:cubicBezTo>
                  <a:pt x="8914" y="1595"/>
                  <a:pt x="8846" y="1658"/>
                  <a:pt x="8780" y="1722"/>
                </a:cubicBezTo>
                <a:cubicBezTo>
                  <a:pt x="8711" y="1788"/>
                  <a:pt x="8647" y="1857"/>
                  <a:pt x="8581" y="1923"/>
                </a:cubicBezTo>
                <a:cubicBezTo>
                  <a:pt x="8446" y="2055"/>
                  <a:pt x="8317" y="2195"/>
                  <a:pt x="8182" y="2328"/>
                </a:cubicBezTo>
                <a:cubicBezTo>
                  <a:pt x="8115" y="2394"/>
                  <a:pt x="8044" y="2460"/>
                  <a:pt x="7962" y="2507"/>
                </a:cubicBezTo>
                <a:cubicBezTo>
                  <a:pt x="7872" y="2558"/>
                  <a:pt x="7771" y="2587"/>
                  <a:pt x="7671" y="2613"/>
                </a:cubicBezTo>
                <a:cubicBezTo>
                  <a:pt x="7555" y="2645"/>
                  <a:pt x="7435" y="2666"/>
                  <a:pt x="7316" y="2685"/>
                </a:cubicBezTo>
                <a:cubicBezTo>
                  <a:pt x="7285" y="2690"/>
                  <a:pt x="7250" y="2693"/>
                  <a:pt x="7219" y="2695"/>
                </a:cubicBezTo>
                <a:cubicBezTo>
                  <a:pt x="7211" y="2695"/>
                  <a:pt x="7203" y="2693"/>
                  <a:pt x="7195" y="2693"/>
                </a:cubicBezTo>
                <a:cubicBezTo>
                  <a:pt x="7184" y="2693"/>
                  <a:pt x="7171" y="2693"/>
                  <a:pt x="7160" y="2693"/>
                </a:cubicBezTo>
                <a:lnTo>
                  <a:pt x="7160" y="2693"/>
                </a:lnTo>
                <a:cubicBezTo>
                  <a:pt x="7192" y="2685"/>
                  <a:pt x="7229" y="2679"/>
                  <a:pt x="7256" y="2658"/>
                </a:cubicBezTo>
                <a:cubicBezTo>
                  <a:pt x="7285" y="2634"/>
                  <a:pt x="7301" y="2595"/>
                  <a:pt x="7319" y="2563"/>
                </a:cubicBezTo>
                <a:cubicBezTo>
                  <a:pt x="7340" y="2526"/>
                  <a:pt x="7361" y="2492"/>
                  <a:pt x="7385" y="2457"/>
                </a:cubicBezTo>
                <a:cubicBezTo>
                  <a:pt x="7401" y="2433"/>
                  <a:pt x="7420" y="2410"/>
                  <a:pt x="7435" y="2386"/>
                </a:cubicBezTo>
                <a:cubicBezTo>
                  <a:pt x="7549" y="2290"/>
                  <a:pt x="7663" y="2190"/>
                  <a:pt x="7782" y="2103"/>
                </a:cubicBezTo>
                <a:cubicBezTo>
                  <a:pt x="7901" y="2015"/>
                  <a:pt x="8018" y="1920"/>
                  <a:pt x="8129" y="1825"/>
                </a:cubicBezTo>
                <a:cubicBezTo>
                  <a:pt x="8406" y="1703"/>
                  <a:pt x="8690" y="1589"/>
                  <a:pt x="8975" y="1484"/>
                </a:cubicBezTo>
                <a:moveTo>
                  <a:pt x="7692" y="2052"/>
                </a:moveTo>
                <a:cubicBezTo>
                  <a:pt x="7705" y="2039"/>
                  <a:pt x="7705" y="2023"/>
                  <a:pt x="7700" y="2007"/>
                </a:cubicBezTo>
                <a:cubicBezTo>
                  <a:pt x="7750" y="1986"/>
                  <a:pt x="7798" y="1962"/>
                  <a:pt x="7848" y="1941"/>
                </a:cubicBezTo>
                <a:cubicBezTo>
                  <a:pt x="7885" y="1925"/>
                  <a:pt x="7922" y="1910"/>
                  <a:pt x="7959" y="1894"/>
                </a:cubicBezTo>
                <a:cubicBezTo>
                  <a:pt x="7888" y="1954"/>
                  <a:pt x="7819" y="2015"/>
                  <a:pt x="7753" y="2079"/>
                </a:cubicBezTo>
                <a:cubicBezTo>
                  <a:pt x="7700" y="2129"/>
                  <a:pt x="7639" y="2177"/>
                  <a:pt x="7584" y="2224"/>
                </a:cubicBezTo>
                <a:cubicBezTo>
                  <a:pt x="7555" y="2248"/>
                  <a:pt x="7525" y="2275"/>
                  <a:pt x="7496" y="2298"/>
                </a:cubicBezTo>
                <a:cubicBezTo>
                  <a:pt x="7557" y="2216"/>
                  <a:pt x="7623" y="2134"/>
                  <a:pt x="7692" y="2052"/>
                </a:cubicBezTo>
                <a:moveTo>
                  <a:pt x="6742" y="2470"/>
                </a:moveTo>
                <a:cubicBezTo>
                  <a:pt x="7017" y="2328"/>
                  <a:pt x="7295" y="2193"/>
                  <a:pt x="7576" y="2066"/>
                </a:cubicBezTo>
                <a:cubicBezTo>
                  <a:pt x="7496" y="2169"/>
                  <a:pt x="7422" y="2277"/>
                  <a:pt x="7359" y="2391"/>
                </a:cubicBezTo>
                <a:cubicBezTo>
                  <a:pt x="7319" y="2460"/>
                  <a:pt x="7279" y="2526"/>
                  <a:pt x="7237" y="2595"/>
                </a:cubicBezTo>
                <a:cubicBezTo>
                  <a:pt x="7216" y="2629"/>
                  <a:pt x="7176" y="2637"/>
                  <a:pt x="7139" y="2648"/>
                </a:cubicBezTo>
                <a:cubicBezTo>
                  <a:pt x="7097" y="2661"/>
                  <a:pt x="7057" y="2671"/>
                  <a:pt x="7015" y="2685"/>
                </a:cubicBezTo>
                <a:cubicBezTo>
                  <a:pt x="7007" y="2687"/>
                  <a:pt x="7004" y="2690"/>
                  <a:pt x="7002" y="2695"/>
                </a:cubicBezTo>
                <a:cubicBezTo>
                  <a:pt x="6853" y="2706"/>
                  <a:pt x="6708" y="2732"/>
                  <a:pt x="6562" y="2764"/>
                </a:cubicBezTo>
                <a:cubicBezTo>
                  <a:pt x="6353" y="2806"/>
                  <a:pt x="6147" y="2857"/>
                  <a:pt x="5943" y="2912"/>
                </a:cubicBezTo>
                <a:cubicBezTo>
                  <a:pt x="5935" y="2915"/>
                  <a:pt x="5927" y="2918"/>
                  <a:pt x="5919" y="2920"/>
                </a:cubicBezTo>
                <a:cubicBezTo>
                  <a:pt x="5925" y="2918"/>
                  <a:pt x="5933" y="2912"/>
                  <a:pt x="5938" y="2910"/>
                </a:cubicBezTo>
                <a:cubicBezTo>
                  <a:pt x="6025" y="2859"/>
                  <a:pt x="6115" y="2809"/>
                  <a:pt x="6203" y="2761"/>
                </a:cubicBezTo>
                <a:cubicBezTo>
                  <a:pt x="6382" y="2661"/>
                  <a:pt x="6562" y="2563"/>
                  <a:pt x="6742" y="2470"/>
                </a:cubicBezTo>
                <a:moveTo>
                  <a:pt x="6438" y="1851"/>
                </a:moveTo>
                <a:cubicBezTo>
                  <a:pt x="6459" y="1867"/>
                  <a:pt x="6478" y="1886"/>
                  <a:pt x="6496" y="1902"/>
                </a:cubicBezTo>
                <a:cubicBezTo>
                  <a:pt x="6502" y="1933"/>
                  <a:pt x="6507" y="1962"/>
                  <a:pt x="6512" y="1994"/>
                </a:cubicBezTo>
                <a:cubicBezTo>
                  <a:pt x="6520" y="2042"/>
                  <a:pt x="6525" y="2089"/>
                  <a:pt x="6525" y="2137"/>
                </a:cubicBezTo>
                <a:cubicBezTo>
                  <a:pt x="6525" y="2185"/>
                  <a:pt x="6517" y="2230"/>
                  <a:pt x="6502" y="2275"/>
                </a:cubicBezTo>
                <a:cubicBezTo>
                  <a:pt x="6494" y="2293"/>
                  <a:pt x="6486" y="2312"/>
                  <a:pt x="6475" y="2330"/>
                </a:cubicBezTo>
                <a:cubicBezTo>
                  <a:pt x="6470" y="2338"/>
                  <a:pt x="6467" y="2343"/>
                  <a:pt x="6462" y="2351"/>
                </a:cubicBezTo>
                <a:cubicBezTo>
                  <a:pt x="6425" y="2388"/>
                  <a:pt x="6380" y="2420"/>
                  <a:pt x="6338" y="2449"/>
                </a:cubicBezTo>
                <a:cubicBezTo>
                  <a:pt x="6322" y="2460"/>
                  <a:pt x="6308" y="2468"/>
                  <a:pt x="6293" y="2478"/>
                </a:cubicBezTo>
                <a:cubicBezTo>
                  <a:pt x="6306" y="2444"/>
                  <a:pt x="6316" y="2407"/>
                  <a:pt x="6322" y="2373"/>
                </a:cubicBezTo>
                <a:cubicBezTo>
                  <a:pt x="6340" y="2280"/>
                  <a:pt x="6345" y="2187"/>
                  <a:pt x="6332" y="2095"/>
                </a:cubicBezTo>
                <a:cubicBezTo>
                  <a:pt x="6322" y="2002"/>
                  <a:pt x="6298" y="1915"/>
                  <a:pt x="6258" y="1830"/>
                </a:cubicBezTo>
                <a:cubicBezTo>
                  <a:pt x="6234" y="1777"/>
                  <a:pt x="6203" y="1724"/>
                  <a:pt x="6158" y="1690"/>
                </a:cubicBezTo>
                <a:cubicBezTo>
                  <a:pt x="6160" y="1690"/>
                  <a:pt x="6163" y="1693"/>
                  <a:pt x="6166" y="1693"/>
                </a:cubicBezTo>
                <a:cubicBezTo>
                  <a:pt x="6184" y="1698"/>
                  <a:pt x="6200" y="1703"/>
                  <a:pt x="6218" y="1708"/>
                </a:cubicBezTo>
                <a:cubicBezTo>
                  <a:pt x="6295" y="1751"/>
                  <a:pt x="6369" y="1798"/>
                  <a:pt x="6438" y="1851"/>
                </a:cubicBezTo>
                <a:moveTo>
                  <a:pt x="6123" y="1203"/>
                </a:moveTo>
                <a:cubicBezTo>
                  <a:pt x="6131" y="1198"/>
                  <a:pt x="6129" y="1200"/>
                  <a:pt x="6136" y="1198"/>
                </a:cubicBezTo>
                <a:lnTo>
                  <a:pt x="6139" y="1198"/>
                </a:lnTo>
                <a:lnTo>
                  <a:pt x="6142" y="1198"/>
                </a:lnTo>
                <a:cubicBezTo>
                  <a:pt x="6139" y="1198"/>
                  <a:pt x="6136" y="1195"/>
                  <a:pt x="6147" y="1198"/>
                </a:cubicBezTo>
                <a:cubicBezTo>
                  <a:pt x="6160" y="1200"/>
                  <a:pt x="6173" y="1208"/>
                  <a:pt x="6184" y="1214"/>
                </a:cubicBezTo>
                <a:cubicBezTo>
                  <a:pt x="6211" y="1227"/>
                  <a:pt x="6229" y="1243"/>
                  <a:pt x="6248" y="1264"/>
                </a:cubicBezTo>
                <a:lnTo>
                  <a:pt x="6250" y="1267"/>
                </a:lnTo>
                <a:lnTo>
                  <a:pt x="6250" y="1269"/>
                </a:lnTo>
                <a:lnTo>
                  <a:pt x="6255" y="1277"/>
                </a:lnTo>
                <a:cubicBezTo>
                  <a:pt x="6258" y="1282"/>
                  <a:pt x="6263" y="1290"/>
                  <a:pt x="6266" y="1296"/>
                </a:cubicBezTo>
                <a:lnTo>
                  <a:pt x="6271" y="1306"/>
                </a:lnTo>
                <a:lnTo>
                  <a:pt x="6274" y="1314"/>
                </a:lnTo>
                <a:lnTo>
                  <a:pt x="6274" y="1322"/>
                </a:lnTo>
                <a:cubicBezTo>
                  <a:pt x="6274" y="1327"/>
                  <a:pt x="6274" y="1333"/>
                  <a:pt x="6274" y="1338"/>
                </a:cubicBezTo>
                <a:cubicBezTo>
                  <a:pt x="6255" y="1357"/>
                  <a:pt x="6237" y="1372"/>
                  <a:pt x="6213" y="1383"/>
                </a:cubicBezTo>
                <a:cubicBezTo>
                  <a:pt x="6208" y="1386"/>
                  <a:pt x="6189" y="1391"/>
                  <a:pt x="6181" y="1391"/>
                </a:cubicBezTo>
                <a:cubicBezTo>
                  <a:pt x="6168" y="1391"/>
                  <a:pt x="6158" y="1391"/>
                  <a:pt x="6147" y="1383"/>
                </a:cubicBezTo>
                <a:cubicBezTo>
                  <a:pt x="6142" y="1380"/>
                  <a:pt x="6136" y="1380"/>
                  <a:pt x="6129" y="1380"/>
                </a:cubicBezTo>
                <a:cubicBezTo>
                  <a:pt x="6123" y="1375"/>
                  <a:pt x="6118" y="1372"/>
                  <a:pt x="6115" y="1367"/>
                </a:cubicBezTo>
                <a:cubicBezTo>
                  <a:pt x="6115" y="1362"/>
                  <a:pt x="6115" y="1357"/>
                  <a:pt x="6115" y="1354"/>
                </a:cubicBezTo>
                <a:cubicBezTo>
                  <a:pt x="6105" y="1322"/>
                  <a:pt x="6094" y="1288"/>
                  <a:pt x="6097" y="1251"/>
                </a:cubicBezTo>
                <a:cubicBezTo>
                  <a:pt x="6094" y="1235"/>
                  <a:pt x="6105" y="1214"/>
                  <a:pt x="6123" y="1203"/>
                </a:cubicBezTo>
                <a:moveTo>
                  <a:pt x="5161" y="1589"/>
                </a:moveTo>
                <a:cubicBezTo>
                  <a:pt x="5256" y="1460"/>
                  <a:pt x="5275" y="1285"/>
                  <a:pt x="5262" y="1129"/>
                </a:cubicBezTo>
                <a:cubicBezTo>
                  <a:pt x="5270" y="1121"/>
                  <a:pt x="5272" y="1113"/>
                  <a:pt x="5270" y="1103"/>
                </a:cubicBezTo>
                <a:lnTo>
                  <a:pt x="5270" y="1100"/>
                </a:lnTo>
                <a:cubicBezTo>
                  <a:pt x="5299" y="1095"/>
                  <a:pt x="5328" y="1089"/>
                  <a:pt x="5357" y="1087"/>
                </a:cubicBezTo>
                <a:cubicBezTo>
                  <a:pt x="5402" y="1081"/>
                  <a:pt x="5447" y="1081"/>
                  <a:pt x="5492" y="1079"/>
                </a:cubicBezTo>
                <a:cubicBezTo>
                  <a:pt x="5534" y="1079"/>
                  <a:pt x="5579" y="1081"/>
                  <a:pt x="5622" y="1068"/>
                </a:cubicBezTo>
                <a:cubicBezTo>
                  <a:pt x="5624" y="1068"/>
                  <a:pt x="5624" y="1066"/>
                  <a:pt x="5627" y="1066"/>
                </a:cubicBezTo>
                <a:cubicBezTo>
                  <a:pt x="5661" y="1071"/>
                  <a:pt x="5696" y="1068"/>
                  <a:pt x="5730" y="1068"/>
                </a:cubicBezTo>
                <a:cubicBezTo>
                  <a:pt x="5775" y="1068"/>
                  <a:pt x="5819" y="1071"/>
                  <a:pt x="5864" y="1073"/>
                </a:cubicBezTo>
                <a:cubicBezTo>
                  <a:pt x="5893" y="1076"/>
                  <a:pt x="5922" y="1081"/>
                  <a:pt x="5951" y="1087"/>
                </a:cubicBezTo>
                <a:lnTo>
                  <a:pt x="5951" y="1089"/>
                </a:lnTo>
                <a:cubicBezTo>
                  <a:pt x="5949" y="1100"/>
                  <a:pt x="5951" y="1111"/>
                  <a:pt x="5959" y="1116"/>
                </a:cubicBezTo>
                <a:cubicBezTo>
                  <a:pt x="5946" y="1275"/>
                  <a:pt x="5967" y="1447"/>
                  <a:pt x="6065" y="1576"/>
                </a:cubicBezTo>
                <a:lnTo>
                  <a:pt x="6068" y="1579"/>
                </a:lnTo>
                <a:lnTo>
                  <a:pt x="6065" y="1579"/>
                </a:lnTo>
                <a:cubicBezTo>
                  <a:pt x="6062" y="1579"/>
                  <a:pt x="6057" y="1579"/>
                  <a:pt x="6054" y="1579"/>
                </a:cubicBezTo>
                <a:cubicBezTo>
                  <a:pt x="6012" y="1574"/>
                  <a:pt x="5970" y="1576"/>
                  <a:pt x="5927" y="1584"/>
                </a:cubicBezTo>
                <a:cubicBezTo>
                  <a:pt x="5898" y="1587"/>
                  <a:pt x="5869" y="1589"/>
                  <a:pt x="5840" y="1592"/>
                </a:cubicBezTo>
                <a:cubicBezTo>
                  <a:pt x="5803" y="1595"/>
                  <a:pt x="5764" y="1597"/>
                  <a:pt x="5725" y="1603"/>
                </a:cubicBezTo>
                <a:cubicBezTo>
                  <a:pt x="5688" y="1603"/>
                  <a:pt x="5653" y="1605"/>
                  <a:pt x="5616" y="1608"/>
                </a:cubicBezTo>
                <a:cubicBezTo>
                  <a:pt x="5582" y="1611"/>
                  <a:pt x="5550" y="1613"/>
                  <a:pt x="5516" y="1613"/>
                </a:cubicBezTo>
                <a:cubicBezTo>
                  <a:pt x="5473" y="1605"/>
                  <a:pt x="5428" y="1603"/>
                  <a:pt x="5386" y="1600"/>
                </a:cubicBezTo>
                <a:cubicBezTo>
                  <a:pt x="5357" y="1597"/>
                  <a:pt x="5328" y="1595"/>
                  <a:pt x="5299" y="1595"/>
                </a:cubicBezTo>
                <a:cubicBezTo>
                  <a:pt x="5251" y="1587"/>
                  <a:pt x="5206" y="1584"/>
                  <a:pt x="5161" y="1589"/>
                </a:cubicBezTo>
                <a:moveTo>
                  <a:pt x="5357" y="1711"/>
                </a:moveTo>
                <a:cubicBezTo>
                  <a:pt x="5444" y="1732"/>
                  <a:pt x="5529" y="1753"/>
                  <a:pt x="5619" y="1751"/>
                </a:cubicBezTo>
                <a:cubicBezTo>
                  <a:pt x="5704" y="1748"/>
                  <a:pt x="5791" y="1732"/>
                  <a:pt x="5872" y="1708"/>
                </a:cubicBezTo>
                <a:cubicBezTo>
                  <a:pt x="5912" y="1698"/>
                  <a:pt x="5951" y="1682"/>
                  <a:pt x="5994" y="1674"/>
                </a:cubicBezTo>
                <a:cubicBezTo>
                  <a:pt x="6017" y="1669"/>
                  <a:pt x="6039" y="1669"/>
                  <a:pt x="6057" y="1674"/>
                </a:cubicBezTo>
                <a:cubicBezTo>
                  <a:pt x="6057" y="1682"/>
                  <a:pt x="6060" y="1690"/>
                  <a:pt x="6068" y="1695"/>
                </a:cubicBezTo>
                <a:cubicBezTo>
                  <a:pt x="6136" y="1732"/>
                  <a:pt x="6173" y="1814"/>
                  <a:pt x="6200" y="1883"/>
                </a:cubicBezTo>
                <a:cubicBezTo>
                  <a:pt x="6229" y="1957"/>
                  <a:pt x="6248" y="2039"/>
                  <a:pt x="6253" y="2119"/>
                </a:cubicBezTo>
                <a:cubicBezTo>
                  <a:pt x="6258" y="2201"/>
                  <a:pt x="6253" y="2280"/>
                  <a:pt x="6237" y="2359"/>
                </a:cubicBezTo>
                <a:cubicBezTo>
                  <a:pt x="6229" y="2396"/>
                  <a:pt x="6218" y="2436"/>
                  <a:pt x="6205" y="2473"/>
                </a:cubicBezTo>
                <a:cubicBezTo>
                  <a:pt x="6197" y="2497"/>
                  <a:pt x="6184" y="2523"/>
                  <a:pt x="6181" y="2552"/>
                </a:cubicBezTo>
                <a:cubicBezTo>
                  <a:pt x="6046" y="2637"/>
                  <a:pt x="5909" y="2719"/>
                  <a:pt x="5775" y="2804"/>
                </a:cubicBezTo>
                <a:cubicBezTo>
                  <a:pt x="5688" y="2859"/>
                  <a:pt x="5579" y="2928"/>
                  <a:pt x="5468" y="2904"/>
                </a:cubicBezTo>
                <a:cubicBezTo>
                  <a:pt x="5460" y="2902"/>
                  <a:pt x="5455" y="2904"/>
                  <a:pt x="5452" y="2907"/>
                </a:cubicBezTo>
                <a:cubicBezTo>
                  <a:pt x="5442" y="2902"/>
                  <a:pt x="5428" y="2894"/>
                  <a:pt x="5418" y="2888"/>
                </a:cubicBezTo>
                <a:cubicBezTo>
                  <a:pt x="5375" y="2865"/>
                  <a:pt x="5331" y="2841"/>
                  <a:pt x="5291" y="2814"/>
                </a:cubicBezTo>
                <a:cubicBezTo>
                  <a:pt x="5217" y="2767"/>
                  <a:pt x="5143" y="2716"/>
                  <a:pt x="5071" y="2664"/>
                </a:cubicBezTo>
                <a:cubicBezTo>
                  <a:pt x="5066" y="2648"/>
                  <a:pt x="5058" y="2632"/>
                  <a:pt x="5050" y="2616"/>
                </a:cubicBezTo>
                <a:cubicBezTo>
                  <a:pt x="5039" y="2592"/>
                  <a:pt x="5029" y="2566"/>
                  <a:pt x="5021" y="2542"/>
                </a:cubicBezTo>
                <a:cubicBezTo>
                  <a:pt x="5005" y="2494"/>
                  <a:pt x="4992" y="2447"/>
                  <a:pt x="4981" y="2399"/>
                </a:cubicBezTo>
                <a:cubicBezTo>
                  <a:pt x="4960" y="2301"/>
                  <a:pt x="4955" y="2198"/>
                  <a:pt x="4965" y="2097"/>
                </a:cubicBezTo>
                <a:cubicBezTo>
                  <a:pt x="4976" y="1999"/>
                  <a:pt x="5002" y="1902"/>
                  <a:pt x="5055" y="1820"/>
                </a:cubicBezTo>
                <a:cubicBezTo>
                  <a:pt x="5082" y="1780"/>
                  <a:pt x="5111" y="1745"/>
                  <a:pt x="5145" y="1714"/>
                </a:cubicBezTo>
                <a:cubicBezTo>
                  <a:pt x="5211" y="1682"/>
                  <a:pt x="5288" y="1695"/>
                  <a:pt x="5357" y="1711"/>
                </a:cubicBezTo>
                <a:moveTo>
                  <a:pt x="4860" y="4583"/>
                </a:moveTo>
                <a:cubicBezTo>
                  <a:pt x="4857" y="4589"/>
                  <a:pt x="4852" y="4591"/>
                  <a:pt x="4849" y="4597"/>
                </a:cubicBezTo>
                <a:cubicBezTo>
                  <a:pt x="4849" y="4594"/>
                  <a:pt x="4849" y="4594"/>
                  <a:pt x="4849" y="4591"/>
                </a:cubicBezTo>
                <a:cubicBezTo>
                  <a:pt x="4849" y="4589"/>
                  <a:pt x="4849" y="4586"/>
                  <a:pt x="4846" y="4581"/>
                </a:cubicBezTo>
                <a:cubicBezTo>
                  <a:pt x="4846" y="4570"/>
                  <a:pt x="4846" y="4562"/>
                  <a:pt x="4849" y="4552"/>
                </a:cubicBezTo>
                <a:cubicBezTo>
                  <a:pt x="4852" y="4549"/>
                  <a:pt x="4854" y="4544"/>
                  <a:pt x="4857" y="4541"/>
                </a:cubicBezTo>
                <a:cubicBezTo>
                  <a:pt x="4857" y="4546"/>
                  <a:pt x="4854" y="4554"/>
                  <a:pt x="4854" y="4560"/>
                </a:cubicBezTo>
                <a:cubicBezTo>
                  <a:pt x="4854" y="4570"/>
                  <a:pt x="4857" y="4578"/>
                  <a:pt x="4860" y="4583"/>
                </a:cubicBezTo>
                <a:moveTo>
                  <a:pt x="4733" y="4036"/>
                </a:moveTo>
                <a:cubicBezTo>
                  <a:pt x="4703" y="4010"/>
                  <a:pt x="4677" y="3976"/>
                  <a:pt x="4661" y="3941"/>
                </a:cubicBezTo>
                <a:cubicBezTo>
                  <a:pt x="4651" y="3923"/>
                  <a:pt x="4645" y="3902"/>
                  <a:pt x="4640" y="3878"/>
                </a:cubicBezTo>
                <a:cubicBezTo>
                  <a:pt x="4637" y="3862"/>
                  <a:pt x="4635" y="3849"/>
                  <a:pt x="4632" y="3833"/>
                </a:cubicBezTo>
                <a:cubicBezTo>
                  <a:pt x="4685" y="3814"/>
                  <a:pt x="4738" y="3793"/>
                  <a:pt x="4788" y="3775"/>
                </a:cubicBezTo>
                <a:cubicBezTo>
                  <a:pt x="4793" y="3788"/>
                  <a:pt x="4807" y="3796"/>
                  <a:pt x="4823" y="3796"/>
                </a:cubicBezTo>
                <a:cubicBezTo>
                  <a:pt x="4833" y="3793"/>
                  <a:pt x="4844" y="3791"/>
                  <a:pt x="4854" y="3788"/>
                </a:cubicBezTo>
                <a:cubicBezTo>
                  <a:pt x="4838" y="3825"/>
                  <a:pt x="4875" y="3870"/>
                  <a:pt x="4915" y="3844"/>
                </a:cubicBezTo>
                <a:lnTo>
                  <a:pt x="4920" y="3838"/>
                </a:lnTo>
                <a:cubicBezTo>
                  <a:pt x="4931" y="3859"/>
                  <a:pt x="4957" y="3873"/>
                  <a:pt x="4981" y="3857"/>
                </a:cubicBezTo>
                <a:lnTo>
                  <a:pt x="4981" y="3857"/>
                </a:lnTo>
                <a:cubicBezTo>
                  <a:pt x="4992" y="3878"/>
                  <a:pt x="5013" y="3891"/>
                  <a:pt x="5039" y="3875"/>
                </a:cubicBezTo>
                <a:cubicBezTo>
                  <a:pt x="5045" y="3873"/>
                  <a:pt x="5047" y="3870"/>
                  <a:pt x="5053" y="3867"/>
                </a:cubicBezTo>
                <a:cubicBezTo>
                  <a:pt x="5058" y="3891"/>
                  <a:pt x="5084" y="3910"/>
                  <a:pt x="5108" y="3899"/>
                </a:cubicBezTo>
                <a:lnTo>
                  <a:pt x="5103" y="3912"/>
                </a:lnTo>
                <a:cubicBezTo>
                  <a:pt x="5092" y="3949"/>
                  <a:pt x="5140" y="3973"/>
                  <a:pt x="5166" y="3949"/>
                </a:cubicBezTo>
                <a:cubicBezTo>
                  <a:pt x="5177" y="3941"/>
                  <a:pt x="5185" y="3931"/>
                  <a:pt x="5193" y="3923"/>
                </a:cubicBezTo>
                <a:lnTo>
                  <a:pt x="5190" y="3933"/>
                </a:lnTo>
                <a:cubicBezTo>
                  <a:pt x="5182" y="3973"/>
                  <a:pt x="5230" y="3992"/>
                  <a:pt x="5254" y="3960"/>
                </a:cubicBezTo>
                <a:lnTo>
                  <a:pt x="5256" y="3957"/>
                </a:lnTo>
                <a:cubicBezTo>
                  <a:pt x="5267" y="3973"/>
                  <a:pt x="5291" y="3981"/>
                  <a:pt x="5304" y="3965"/>
                </a:cubicBezTo>
                <a:cubicBezTo>
                  <a:pt x="5315" y="3984"/>
                  <a:pt x="5341" y="3986"/>
                  <a:pt x="5357" y="3965"/>
                </a:cubicBezTo>
                <a:cubicBezTo>
                  <a:pt x="5360" y="3960"/>
                  <a:pt x="5362" y="3955"/>
                  <a:pt x="5365" y="3949"/>
                </a:cubicBezTo>
                <a:cubicBezTo>
                  <a:pt x="5373" y="3968"/>
                  <a:pt x="5407" y="3971"/>
                  <a:pt x="5415" y="3952"/>
                </a:cubicBezTo>
                <a:cubicBezTo>
                  <a:pt x="5418" y="3957"/>
                  <a:pt x="5418" y="3965"/>
                  <a:pt x="5420" y="3971"/>
                </a:cubicBezTo>
                <a:cubicBezTo>
                  <a:pt x="5428" y="4000"/>
                  <a:pt x="5465" y="3994"/>
                  <a:pt x="5473" y="3971"/>
                </a:cubicBezTo>
                <a:lnTo>
                  <a:pt x="5473" y="3968"/>
                </a:lnTo>
                <a:lnTo>
                  <a:pt x="5473" y="3971"/>
                </a:lnTo>
                <a:cubicBezTo>
                  <a:pt x="5481" y="3997"/>
                  <a:pt x="5524" y="4000"/>
                  <a:pt x="5529" y="3971"/>
                </a:cubicBezTo>
                <a:cubicBezTo>
                  <a:pt x="5532" y="3955"/>
                  <a:pt x="5534" y="3939"/>
                  <a:pt x="5537" y="3926"/>
                </a:cubicBezTo>
                <a:cubicBezTo>
                  <a:pt x="5540" y="3936"/>
                  <a:pt x="5545" y="3947"/>
                  <a:pt x="5547" y="3957"/>
                </a:cubicBezTo>
                <a:cubicBezTo>
                  <a:pt x="5561" y="3992"/>
                  <a:pt x="5614" y="3989"/>
                  <a:pt x="5614" y="3949"/>
                </a:cubicBezTo>
                <a:cubicBezTo>
                  <a:pt x="5622" y="3952"/>
                  <a:pt x="5629" y="3947"/>
                  <a:pt x="5637" y="3941"/>
                </a:cubicBezTo>
                <a:lnTo>
                  <a:pt x="5640" y="3941"/>
                </a:lnTo>
                <a:cubicBezTo>
                  <a:pt x="5640" y="3978"/>
                  <a:pt x="5693" y="3981"/>
                  <a:pt x="5706" y="3947"/>
                </a:cubicBezTo>
                <a:cubicBezTo>
                  <a:pt x="5709" y="3936"/>
                  <a:pt x="5714" y="3926"/>
                  <a:pt x="5717" y="3915"/>
                </a:cubicBezTo>
                <a:cubicBezTo>
                  <a:pt x="5719" y="3931"/>
                  <a:pt x="5722" y="3947"/>
                  <a:pt x="5725" y="3960"/>
                </a:cubicBezTo>
                <a:cubicBezTo>
                  <a:pt x="5730" y="3989"/>
                  <a:pt x="5772" y="3984"/>
                  <a:pt x="5780" y="3960"/>
                </a:cubicBezTo>
                <a:lnTo>
                  <a:pt x="5780" y="3957"/>
                </a:lnTo>
                <a:lnTo>
                  <a:pt x="5780" y="3960"/>
                </a:lnTo>
                <a:cubicBezTo>
                  <a:pt x="5788" y="3984"/>
                  <a:pt x="5824" y="3989"/>
                  <a:pt x="5832" y="3960"/>
                </a:cubicBezTo>
                <a:cubicBezTo>
                  <a:pt x="5835" y="3955"/>
                  <a:pt x="5835" y="3947"/>
                  <a:pt x="5835" y="3941"/>
                </a:cubicBezTo>
                <a:cubicBezTo>
                  <a:pt x="5845" y="3963"/>
                  <a:pt x="5877" y="3957"/>
                  <a:pt x="5885" y="3939"/>
                </a:cubicBezTo>
                <a:cubicBezTo>
                  <a:pt x="5888" y="3944"/>
                  <a:pt x="5890" y="3949"/>
                  <a:pt x="5893" y="3955"/>
                </a:cubicBezTo>
                <a:cubicBezTo>
                  <a:pt x="5909" y="3973"/>
                  <a:pt x="5935" y="3973"/>
                  <a:pt x="5946" y="3952"/>
                </a:cubicBezTo>
                <a:cubicBezTo>
                  <a:pt x="5959" y="3968"/>
                  <a:pt x="5983" y="3960"/>
                  <a:pt x="5994" y="3944"/>
                </a:cubicBezTo>
                <a:lnTo>
                  <a:pt x="5996" y="3947"/>
                </a:lnTo>
                <a:cubicBezTo>
                  <a:pt x="6017" y="3978"/>
                  <a:pt x="6068" y="3957"/>
                  <a:pt x="6057" y="3920"/>
                </a:cubicBezTo>
                <a:lnTo>
                  <a:pt x="6054" y="3910"/>
                </a:lnTo>
                <a:cubicBezTo>
                  <a:pt x="6062" y="3918"/>
                  <a:pt x="6073" y="3928"/>
                  <a:pt x="6081" y="3936"/>
                </a:cubicBezTo>
                <a:cubicBezTo>
                  <a:pt x="6107" y="3960"/>
                  <a:pt x="6158" y="3936"/>
                  <a:pt x="6144" y="3899"/>
                </a:cubicBezTo>
                <a:lnTo>
                  <a:pt x="6139" y="3886"/>
                </a:lnTo>
                <a:cubicBezTo>
                  <a:pt x="6160" y="3896"/>
                  <a:pt x="6189" y="3878"/>
                  <a:pt x="6195" y="3854"/>
                </a:cubicBezTo>
                <a:cubicBezTo>
                  <a:pt x="6200" y="3857"/>
                  <a:pt x="6203" y="3859"/>
                  <a:pt x="6208" y="3862"/>
                </a:cubicBezTo>
                <a:cubicBezTo>
                  <a:pt x="6234" y="3878"/>
                  <a:pt x="6255" y="3865"/>
                  <a:pt x="6266" y="3844"/>
                </a:cubicBezTo>
                <a:lnTo>
                  <a:pt x="6266" y="3844"/>
                </a:lnTo>
                <a:cubicBezTo>
                  <a:pt x="6290" y="3859"/>
                  <a:pt x="6316" y="3846"/>
                  <a:pt x="6327" y="3825"/>
                </a:cubicBezTo>
                <a:lnTo>
                  <a:pt x="6332" y="3830"/>
                </a:lnTo>
                <a:cubicBezTo>
                  <a:pt x="6372" y="3857"/>
                  <a:pt x="6406" y="3809"/>
                  <a:pt x="6393" y="3772"/>
                </a:cubicBezTo>
                <a:cubicBezTo>
                  <a:pt x="6404" y="3775"/>
                  <a:pt x="6414" y="3777"/>
                  <a:pt x="6425" y="3780"/>
                </a:cubicBezTo>
                <a:cubicBezTo>
                  <a:pt x="6441" y="3783"/>
                  <a:pt x="6454" y="3772"/>
                  <a:pt x="6459" y="3759"/>
                </a:cubicBezTo>
                <a:cubicBezTo>
                  <a:pt x="6512" y="3777"/>
                  <a:pt x="6565" y="3799"/>
                  <a:pt x="6615" y="3817"/>
                </a:cubicBezTo>
                <a:cubicBezTo>
                  <a:pt x="6610" y="3830"/>
                  <a:pt x="6610" y="3846"/>
                  <a:pt x="6607" y="3862"/>
                </a:cubicBezTo>
                <a:cubicBezTo>
                  <a:pt x="6602" y="3883"/>
                  <a:pt x="6597" y="3904"/>
                  <a:pt x="6586" y="3926"/>
                </a:cubicBezTo>
                <a:cubicBezTo>
                  <a:pt x="6568" y="3963"/>
                  <a:pt x="6544" y="3994"/>
                  <a:pt x="6515" y="4022"/>
                </a:cubicBezTo>
                <a:cubicBezTo>
                  <a:pt x="6457" y="4078"/>
                  <a:pt x="6377" y="4104"/>
                  <a:pt x="6300" y="4126"/>
                </a:cubicBezTo>
                <a:cubicBezTo>
                  <a:pt x="6221" y="4147"/>
                  <a:pt x="6142" y="4160"/>
                  <a:pt x="6060" y="4173"/>
                </a:cubicBezTo>
                <a:cubicBezTo>
                  <a:pt x="6049" y="4171"/>
                  <a:pt x="6036" y="4173"/>
                  <a:pt x="6028" y="4179"/>
                </a:cubicBezTo>
                <a:lnTo>
                  <a:pt x="6028" y="4179"/>
                </a:lnTo>
                <a:cubicBezTo>
                  <a:pt x="5978" y="4189"/>
                  <a:pt x="5930" y="4197"/>
                  <a:pt x="5880" y="4208"/>
                </a:cubicBezTo>
                <a:cubicBezTo>
                  <a:pt x="5853" y="4213"/>
                  <a:pt x="5827" y="4218"/>
                  <a:pt x="5800" y="4224"/>
                </a:cubicBezTo>
                <a:cubicBezTo>
                  <a:pt x="5791" y="4226"/>
                  <a:pt x="5775" y="4231"/>
                  <a:pt x="5759" y="4237"/>
                </a:cubicBezTo>
                <a:cubicBezTo>
                  <a:pt x="5751" y="4216"/>
                  <a:pt x="5722" y="4216"/>
                  <a:pt x="5711" y="4237"/>
                </a:cubicBezTo>
                <a:lnTo>
                  <a:pt x="5711" y="4237"/>
                </a:lnTo>
                <a:lnTo>
                  <a:pt x="5711" y="4231"/>
                </a:lnTo>
                <a:cubicBezTo>
                  <a:pt x="5711" y="4213"/>
                  <a:pt x="5696" y="4205"/>
                  <a:pt x="5682" y="4208"/>
                </a:cubicBezTo>
                <a:cubicBezTo>
                  <a:pt x="5674" y="4176"/>
                  <a:pt x="5632" y="4176"/>
                  <a:pt x="5624" y="4208"/>
                </a:cubicBezTo>
                <a:cubicBezTo>
                  <a:pt x="5611" y="4184"/>
                  <a:pt x="5574" y="4186"/>
                  <a:pt x="5569" y="4216"/>
                </a:cubicBezTo>
                <a:cubicBezTo>
                  <a:pt x="5555" y="4213"/>
                  <a:pt x="5540" y="4221"/>
                  <a:pt x="5540" y="4239"/>
                </a:cubicBezTo>
                <a:lnTo>
                  <a:pt x="5540" y="4245"/>
                </a:lnTo>
                <a:lnTo>
                  <a:pt x="5540" y="4245"/>
                </a:lnTo>
                <a:cubicBezTo>
                  <a:pt x="5529" y="4224"/>
                  <a:pt x="5500" y="4226"/>
                  <a:pt x="5492" y="4247"/>
                </a:cubicBezTo>
                <a:cubicBezTo>
                  <a:pt x="5476" y="4245"/>
                  <a:pt x="5460" y="4239"/>
                  <a:pt x="5450" y="4237"/>
                </a:cubicBezTo>
                <a:cubicBezTo>
                  <a:pt x="5423" y="4231"/>
                  <a:pt x="5397" y="4226"/>
                  <a:pt x="5370" y="4221"/>
                </a:cubicBezTo>
                <a:cubicBezTo>
                  <a:pt x="5320" y="4210"/>
                  <a:pt x="5272" y="4202"/>
                  <a:pt x="5222" y="4192"/>
                </a:cubicBezTo>
                <a:lnTo>
                  <a:pt x="5222" y="4192"/>
                </a:lnTo>
                <a:cubicBezTo>
                  <a:pt x="5214" y="4186"/>
                  <a:pt x="5204" y="4184"/>
                  <a:pt x="5190" y="4186"/>
                </a:cubicBezTo>
                <a:cubicBezTo>
                  <a:pt x="5111" y="4173"/>
                  <a:pt x="5029" y="4160"/>
                  <a:pt x="4950" y="4141"/>
                </a:cubicBezTo>
                <a:cubicBezTo>
                  <a:pt x="4873" y="4115"/>
                  <a:pt x="4791" y="4091"/>
                  <a:pt x="4733" y="4036"/>
                </a:cubicBezTo>
                <a:moveTo>
                  <a:pt x="5794" y="3754"/>
                </a:moveTo>
                <a:cubicBezTo>
                  <a:pt x="5786" y="3746"/>
                  <a:pt x="5772" y="3746"/>
                  <a:pt x="5762" y="3751"/>
                </a:cubicBezTo>
                <a:lnTo>
                  <a:pt x="5762" y="3740"/>
                </a:lnTo>
                <a:cubicBezTo>
                  <a:pt x="5764" y="3706"/>
                  <a:pt x="5714" y="3703"/>
                  <a:pt x="5704" y="3732"/>
                </a:cubicBezTo>
                <a:lnTo>
                  <a:pt x="5698" y="3743"/>
                </a:lnTo>
                <a:cubicBezTo>
                  <a:pt x="5690" y="3719"/>
                  <a:pt x="5651" y="3714"/>
                  <a:pt x="5640" y="3740"/>
                </a:cubicBezTo>
                <a:cubicBezTo>
                  <a:pt x="5635" y="3740"/>
                  <a:pt x="5632" y="3743"/>
                  <a:pt x="5629" y="3748"/>
                </a:cubicBezTo>
                <a:cubicBezTo>
                  <a:pt x="5624" y="3759"/>
                  <a:pt x="5622" y="3769"/>
                  <a:pt x="5616" y="3780"/>
                </a:cubicBezTo>
                <a:cubicBezTo>
                  <a:pt x="5614" y="3772"/>
                  <a:pt x="5611" y="3764"/>
                  <a:pt x="5606" y="3756"/>
                </a:cubicBezTo>
                <a:cubicBezTo>
                  <a:pt x="5603" y="3751"/>
                  <a:pt x="5598" y="3748"/>
                  <a:pt x="5595" y="3748"/>
                </a:cubicBezTo>
                <a:cubicBezTo>
                  <a:pt x="5587" y="3722"/>
                  <a:pt x="5547" y="3727"/>
                  <a:pt x="5537" y="3754"/>
                </a:cubicBezTo>
                <a:lnTo>
                  <a:pt x="5532" y="3743"/>
                </a:lnTo>
                <a:cubicBezTo>
                  <a:pt x="5521" y="3714"/>
                  <a:pt x="5471" y="3717"/>
                  <a:pt x="5473" y="3751"/>
                </a:cubicBezTo>
                <a:lnTo>
                  <a:pt x="5473" y="3762"/>
                </a:lnTo>
                <a:cubicBezTo>
                  <a:pt x="5463" y="3756"/>
                  <a:pt x="5452" y="3756"/>
                  <a:pt x="5442" y="3764"/>
                </a:cubicBezTo>
                <a:lnTo>
                  <a:pt x="5442" y="3762"/>
                </a:lnTo>
                <a:cubicBezTo>
                  <a:pt x="5442" y="3735"/>
                  <a:pt x="5407" y="3732"/>
                  <a:pt x="5397" y="3751"/>
                </a:cubicBezTo>
                <a:cubicBezTo>
                  <a:pt x="5389" y="3738"/>
                  <a:pt x="5370" y="3735"/>
                  <a:pt x="5357" y="3743"/>
                </a:cubicBezTo>
                <a:cubicBezTo>
                  <a:pt x="5352" y="3730"/>
                  <a:pt x="5333" y="3722"/>
                  <a:pt x="5320" y="3727"/>
                </a:cubicBezTo>
                <a:cubicBezTo>
                  <a:pt x="5312" y="3706"/>
                  <a:pt x="5283" y="3698"/>
                  <a:pt x="5267" y="3717"/>
                </a:cubicBezTo>
                <a:cubicBezTo>
                  <a:pt x="5259" y="3711"/>
                  <a:pt x="5248" y="3709"/>
                  <a:pt x="5241" y="3711"/>
                </a:cubicBezTo>
                <a:cubicBezTo>
                  <a:pt x="5241" y="3679"/>
                  <a:pt x="5190" y="3661"/>
                  <a:pt x="5169" y="3690"/>
                </a:cubicBezTo>
                <a:cubicBezTo>
                  <a:pt x="5156" y="3677"/>
                  <a:pt x="5135" y="3674"/>
                  <a:pt x="5119" y="3690"/>
                </a:cubicBezTo>
                <a:cubicBezTo>
                  <a:pt x="5108" y="3664"/>
                  <a:pt x="5074" y="3648"/>
                  <a:pt x="5053" y="3669"/>
                </a:cubicBezTo>
                <a:lnTo>
                  <a:pt x="5047" y="3664"/>
                </a:lnTo>
                <a:cubicBezTo>
                  <a:pt x="5180" y="3603"/>
                  <a:pt x="5309" y="3539"/>
                  <a:pt x="5431" y="3463"/>
                </a:cubicBezTo>
                <a:cubicBezTo>
                  <a:pt x="5484" y="3428"/>
                  <a:pt x="5537" y="3388"/>
                  <a:pt x="5577" y="3338"/>
                </a:cubicBezTo>
                <a:lnTo>
                  <a:pt x="5587" y="3330"/>
                </a:lnTo>
                <a:cubicBezTo>
                  <a:pt x="5598" y="3320"/>
                  <a:pt x="5606" y="3306"/>
                  <a:pt x="5614" y="3293"/>
                </a:cubicBezTo>
                <a:cubicBezTo>
                  <a:pt x="5622" y="3304"/>
                  <a:pt x="5627" y="3312"/>
                  <a:pt x="5635" y="3322"/>
                </a:cubicBezTo>
                <a:lnTo>
                  <a:pt x="5645" y="3330"/>
                </a:lnTo>
                <a:cubicBezTo>
                  <a:pt x="5682" y="3381"/>
                  <a:pt x="5738" y="3420"/>
                  <a:pt x="5791" y="3452"/>
                </a:cubicBezTo>
                <a:cubicBezTo>
                  <a:pt x="5914" y="3526"/>
                  <a:pt x="6044" y="3590"/>
                  <a:pt x="6176" y="3648"/>
                </a:cubicBezTo>
                <a:lnTo>
                  <a:pt x="6171" y="3653"/>
                </a:lnTo>
                <a:cubicBezTo>
                  <a:pt x="6147" y="3632"/>
                  <a:pt x="6115" y="3650"/>
                  <a:pt x="6105" y="3674"/>
                </a:cubicBezTo>
                <a:cubicBezTo>
                  <a:pt x="6089" y="3661"/>
                  <a:pt x="6068" y="3664"/>
                  <a:pt x="6054" y="3677"/>
                </a:cubicBezTo>
                <a:cubicBezTo>
                  <a:pt x="6033" y="3650"/>
                  <a:pt x="5983" y="3669"/>
                  <a:pt x="5983" y="3701"/>
                </a:cubicBezTo>
                <a:cubicBezTo>
                  <a:pt x="5975" y="3698"/>
                  <a:pt x="5964" y="3701"/>
                  <a:pt x="5957" y="3709"/>
                </a:cubicBezTo>
                <a:cubicBezTo>
                  <a:pt x="5941" y="3690"/>
                  <a:pt x="5912" y="3698"/>
                  <a:pt x="5904" y="3719"/>
                </a:cubicBezTo>
                <a:cubicBezTo>
                  <a:pt x="5890" y="3714"/>
                  <a:pt x="5872" y="3722"/>
                  <a:pt x="5867" y="3735"/>
                </a:cubicBezTo>
                <a:cubicBezTo>
                  <a:pt x="5853" y="3727"/>
                  <a:pt x="5835" y="3732"/>
                  <a:pt x="5827" y="3746"/>
                </a:cubicBezTo>
                <a:cubicBezTo>
                  <a:pt x="5827" y="3722"/>
                  <a:pt x="5794" y="3724"/>
                  <a:pt x="5794" y="3754"/>
                </a:cubicBezTo>
                <a:moveTo>
                  <a:pt x="5423" y="3365"/>
                </a:moveTo>
                <a:cubicBezTo>
                  <a:pt x="5344" y="3415"/>
                  <a:pt x="5259" y="3460"/>
                  <a:pt x="5174" y="3500"/>
                </a:cubicBezTo>
                <a:cubicBezTo>
                  <a:pt x="5000" y="3587"/>
                  <a:pt x="4820" y="3661"/>
                  <a:pt x="4637" y="3730"/>
                </a:cubicBezTo>
                <a:cubicBezTo>
                  <a:pt x="4632" y="3732"/>
                  <a:pt x="4624" y="3735"/>
                  <a:pt x="4619" y="3738"/>
                </a:cubicBezTo>
                <a:cubicBezTo>
                  <a:pt x="4635" y="3679"/>
                  <a:pt x="4651" y="3619"/>
                  <a:pt x="4672" y="3560"/>
                </a:cubicBezTo>
                <a:cubicBezTo>
                  <a:pt x="4701" y="3473"/>
                  <a:pt x="4733" y="3386"/>
                  <a:pt x="4770" y="3301"/>
                </a:cubicBezTo>
                <a:cubicBezTo>
                  <a:pt x="4801" y="3227"/>
                  <a:pt x="4833" y="3127"/>
                  <a:pt x="4920" y="3103"/>
                </a:cubicBezTo>
                <a:cubicBezTo>
                  <a:pt x="4981" y="3084"/>
                  <a:pt x="5047" y="3100"/>
                  <a:pt x="5111" y="3095"/>
                </a:cubicBezTo>
                <a:cubicBezTo>
                  <a:pt x="5262" y="3103"/>
                  <a:pt x="5410" y="3116"/>
                  <a:pt x="5558" y="3129"/>
                </a:cubicBezTo>
                <a:cubicBezTo>
                  <a:pt x="5563" y="3145"/>
                  <a:pt x="5566" y="3164"/>
                  <a:pt x="5563" y="3182"/>
                </a:cubicBezTo>
                <a:cubicBezTo>
                  <a:pt x="5555" y="3264"/>
                  <a:pt x="5487" y="3322"/>
                  <a:pt x="5423" y="3365"/>
                </a:cubicBezTo>
                <a:moveTo>
                  <a:pt x="6607" y="3711"/>
                </a:moveTo>
                <a:cubicBezTo>
                  <a:pt x="6425" y="3645"/>
                  <a:pt x="6242" y="3574"/>
                  <a:pt x="6068" y="3489"/>
                </a:cubicBezTo>
                <a:cubicBezTo>
                  <a:pt x="5983" y="3449"/>
                  <a:pt x="5898" y="3407"/>
                  <a:pt x="5819" y="3357"/>
                </a:cubicBezTo>
                <a:cubicBezTo>
                  <a:pt x="5754" y="3314"/>
                  <a:pt x="5685" y="3256"/>
                  <a:pt x="5677" y="3174"/>
                </a:cubicBezTo>
                <a:cubicBezTo>
                  <a:pt x="5674" y="3156"/>
                  <a:pt x="5677" y="3140"/>
                  <a:pt x="5682" y="3121"/>
                </a:cubicBezTo>
                <a:cubicBezTo>
                  <a:pt x="5830" y="3105"/>
                  <a:pt x="5980" y="3092"/>
                  <a:pt x="6129" y="3084"/>
                </a:cubicBezTo>
                <a:cubicBezTo>
                  <a:pt x="6192" y="3090"/>
                  <a:pt x="6255" y="3074"/>
                  <a:pt x="6319" y="3090"/>
                </a:cubicBezTo>
                <a:cubicBezTo>
                  <a:pt x="6406" y="3113"/>
                  <a:pt x="6441" y="3211"/>
                  <a:pt x="6472" y="3285"/>
                </a:cubicBezTo>
                <a:cubicBezTo>
                  <a:pt x="6509" y="3370"/>
                  <a:pt x="6541" y="3455"/>
                  <a:pt x="6573" y="3542"/>
                </a:cubicBezTo>
                <a:cubicBezTo>
                  <a:pt x="6594" y="3600"/>
                  <a:pt x="6610" y="3658"/>
                  <a:pt x="6626" y="3717"/>
                </a:cubicBezTo>
                <a:cubicBezTo>
                  <a:pt x="6621" y="3717"/>
                  <a:pt x="6615" y="3714"/>
                  <a:pt x="6607" y="3711"/>
                </a:cubicBezTo>
                <a:moveTo>
                  <a:pt x="4947" y="1341"/>
                </a:moveTo>
                <a:lnTo>
                  <a:pt x="4947" y="1333"/>
                </a:lnTo>
                <a:lnTo>
                  <a:pt x="4950" y="1325"/>
                </a:lnTo>
                <a:lnTo>
                  <a:pt x="4952" y="1314"/>
                </a:lnTo>
                <a:cubicBezTo>
                  <a:pt x="4955" y="1309"/>
                  <a:pt x="4957" y="1301"/>
                  <a:pt x="4963" y="1296"/>
                </a:cubicBezTo>
                <a:lnTo>
                  <a:pt x="4968" y="1288"/>
                </a:lnTo>
                <a:lnTo>
                  <a:pt x="4968" y="1285"/>
                </a:lnTo>
                <a:lnTo>
                  <a:pt x="4971" y="1282"/>
                </a:lnTo>
                <a:cubicBezTo>
                  <a:pt x="4989" y="1259"/>
                  <a:pt x="5008" y="1245"/>
                  <a:pt x="5034" y="1232"/>
                </a:cubicBezTo>
                <a:cubicBezTo>
                  <a:pt x="5045" y="1224"/>
                  <a:pt x="5058" y="1219"/>
                  <a:pt x="5071" y="1216"/>
                </a:cubicBezTo>
                <a:cubicBezTo>
                  <a:pt x="5082" y="1214"/>
                  <a:pt x="5077" y="1216"/>
                  <a:pt x="5077" y="1216"/>
                </a:cubicBezTo>
                <a:lnTo>
                  <a:pt x="5079" y="1216"/>
                </a:lnTo>
                <a:lnTo>
                  <a:pt x="5082" y="1216"/>
                </a:lnTo>
                <a:cubicBezTo>
                  <a:pt x="5090" y="1216"/>
                  <a:pt x="5087" y="1216"/>
                  <a:pt x="5095" y="1222"/>
                </a:cubicBezTo>
                <a:cubicBezTo>
                  <a:pt x="5111" y="1232"/>
                  <a:pt x="5124" y="1251"/>
                  <a:pt x="5124" y="1275"/>
                </a:cubicBezTo>
                <a:cubicBezTo>
                  <a:pt x="5127" y="1309"/>
                  <a:pt x="5116" y="1343"/>
                  <a:pt x="5106" y="1378"/>
                </a:cubicBezTo>
                <a:cubicBezTo>
                  <a:pt x="5103" y="1383"/>
                  <a:pt x="5103" y="1388"/>
                  <a:pt x="5106" y="1391"/>
                </a:cubicBezTo>
                <a:cubicBezTo>
                  <a:pt x="5100" y="1396"/>
                  <a:pt x="5098" y="1402"/>
                  <a:pt x="5092" y="1404"/>
                </a:cubicBezTo>
                <a:cubicBezTo>
                  <a:pt x="5087" y="1404"/>
                  <a:pt x="5082" y="1404"/>
                  <a:pt x="5074" y="1407"/>
                </a:cubicBezTo>
                <a:cubicBezTo>
                  <a:pt x="5063" y="1412"/>
                  <a:pt x="5053" y="1415"/>
                  <a:pt x="5039" y="1415"/>
                </a:cubicBezTo>
                <a:cubicBezTo>
                  <a:pt x="5032" y="1415"/>
                  <a:pt x="5016" y="1409"/>
                  <a:pt x="5008" y="1407"/>
                </a:cubicBezTo>
                <a:cubicBezTo>
                  <a:pt x="4984" y="1396"/>
                  <a:pt x="4965" y="1378"/>
                  <a:pt x="4944" y="1362"/>
                </a:cubicBezTo>
                <a:cubicBezTo>
                  <a:pt x="4947" y="1351"/>
                  <a:pt x="4947" y="1346"/>
                  <a:pt x="4947" y="1341"/>
                </a:cubicBezTo>
                <a:moveTo>
                  <a:pt x="4696" y="1952"/>
                </a:moveTo>
                <a:cubicBezTo>
                  <a:pt x="4725" y="1923"/>
                  <a:pt x="4754" y="1894"/>
                  <a:pt x="4788" y="1867"/>
                </a:cubicBezTo>
                <a:cubicBezTo>
                  <a:pt x="4854" y="1812"/>
                  <a:pt x="4928" y="1764"/>
                  <a:pt x="5005" y="1724"/>
                </a:cubicBezTo>
                <a:cubicBezTo>
                  <a:pt x="5021" y="1719"/>
                  <a:pt x="5039" y="1711"/>
                  <a:pt x="5058" y="1706"/>
                </a:cubicBezTo>
                <a:lnTo>
                  <a:pt x="5058" y="1706"/>
                </a:lnTo>
                <a:cubicBezTo>
                  <a:pt x="5039" y="1724"/>
                  <a:pt x="5024" y="1745"/>
                  <a:pt x="5010" y="1764"/>
                </a:cubicBezTo>
                <a:cubicBezTo>
                  <a:pt x="4947" y="1851"/>
                  <a:pt x="4915" y="1960"/>
                  <a:pt x="4902" y="2066"/>
                </a:cubicBezTo>
                <a:cubicBezTo>
                  <a:pt x="4886" y="2177"/>
                  <a:pt x="4891" y="2290"/>
                  <a:pt x="4910" y="2402"/>
                </a:cubicBezTo>
                <a:cubicBezTo>
                  <a:pt x="4920" y="2457"/>
                  <a:pt x="4934" y="2510"/>
                  <a:pt x="4952" y="2560"/>
                </a:cubicBezTo>
                <a:cubicBezTo>
                  <a:pt x="4907" y="2526"/>
                  <a:pt x="4865" y="2489"/>
                  <a:pt x="4823" y="2455"/>
                </a:cubicBezTo>
                <a:cubicBezTo>
                  <a:pt x="4807" y="2441"/>
                  <a:pt x="4791" y="2428"/>
                  <a:pt x="4775" y="2412"/>
                </a:cubicBezTo>
                <a:cubicBezTo>
                  <a:pt x="4772" y="2404"/>
                  <a:pt x="4770" y="2396"/>
                  <a:pt x="4764" y="2388"/>
                </a:cubicBezTo>
                <a:cubicBezTo>
                  <a:pt x="4645" y="2280"/>
                  <a:pt x="4658" y="2100"/>
                  <a:pt x="4696" y="1952"/>
                </a:cubicBezTo>
                <a:moveTo>
                  <a:pt x="4489" y="2492"/>
                </a:moveTo>
                <a:cubicBezTo>
                  <a:pt x="4672" y="2584"/>
                  <a:pt x="4852" y="2677"/>
                  <a:pt x="5029" y="2775"/>
                </a:cubicBezTo>
                <a:cubicBezTo>
                  <a:pt x="5100" y="2812"/>
                  <a:pt x="5169" y="2851"/>
                  <a:pt x="5238" y="2888"/>
                </a:cubicBezTo>
                <a:cubicBezTo>
                  <a:pt x="5243" y="2891"/>
                  <a:pt x="5248" y="2896"/>
                  <a:pt x="5254" y="2899"/>
                </a:cubicBezTo>
                <a:cubicBezTo>
                  <a:pt x="5267" y="2907"/>
                  <a:pt x="5283" y="2915"/>
                  <a:pt x="5296" y="2925"/>
                </a:cubicBezTo>
                <a:cubicBezTo>
                  <a:pt x="5293" y="2925"/>
                  <a:pt x="5293" y="2925"/>
                  <a:pt x="5291" y="2925"/>
                </a:cubicBezTo>
                <a:cubicBezTo>
                  <a:pt x="5084" y="2873"/>
                  <a:pt x="4878" y="2825"/>
                  <a:pt x="4672" y="2783"/>
                </a:cubicBezTo>
                <a:cubicBezTo>
                  <a:pt x="4526" y="2753"/>
                  <a:pt x="4381" y="2727"/>
                  <a:pt x="4233" y="2719"/>
                </a:cubicBezTo>
                <a:cubicBezTo>
                  <a:pt x="4230" y="2714"/>
                  <a:pt x="4227" y="2709"/>
                  <a:pt x="4219" y="2709"/>
                </a:cubicBezTo>
                <a:cubicBezTo>
                  <a:pt x="4177" y="2695"/>
                  <a:pt x="4137" y="2685"/>
                  <a:pt x="4095" y="2674"/>
                </a:cubicBezTo>
                <a:cubicBezTo>
                  <a:pt x="4058" y="2664"/>
                  <a:pt x="4018" y="2658"/>
                  <a:pt x="3997" y="2624"/>
                </a:cubicBezTo>
                <a:cubicBezTo>
                  <a:pt x="3955" y="2558"/>
                  <a:pt x="3912" y="2489"/>
                  <a:pt x="3873" y="2423"/>
                </a:cubicBezTo>
                <a:cubicBezTo>
                  <a:pt x="3807" y="2312"/>
                  <a:pt x="3732" y="2203"/>
                  <a:pt x="3650" y="2100"/>
                </a:cubicBezTo>
                <a:cubicBezTo>
                  <a:pt x="3934" y="2222"/>
                  <a:pt x="4214" y="2351"/>
                  <a:pt x="4489" y="2492"/>
                </a:cubicBezTo>
                <a:moveTo>
                  <a:pt x="3378" y="1976"/>
                </a:moveTo>
                <a:cubicBezTo>
                  <a:pt x="3428" y="1997"/>
                  <a:pt x="3476" y="2018"/>
                  <a:pt x="3526" y="2039"/>
                </a:cubicBezTo>
                <a:cubicBezTo>
                  <a:pt x="3521" y="2052"/>
                  <a:pt x="3521" y="2068"/>
                  <a:pt x="3534" y="2084"/>
                </a:cubicBezTo>
                <a:cubicBezTo>
                  <a:pt x="3603" y="2164"/>
                  <a:pt x="3672" y="2246"/>
                  <a:pt x="3735" y="2328"/>
                </a:cubicBezTo>
                <a:cubicBezTo>
                  <a:pt x="3706" y="2304"/>
                  <a:pt x="3677" y="2280"/>
                  <a:pt x="3648" y="2256"/>
                </a:cubicBezTo>
                <a:cubicBezTo>
                  <a:pt x="3592" y="2208"/>
                  <a:pt x="3531" y="2164"/>
                  <a:pt x="3476" y="2113"/>
                </a:cubicBezTo>
                <a:cubicBezTo>
                  <a:pt x="3407" y="2050"/>
                  <a:pt x="3338" y="1989"/>
                  <a:pt x="3267" y="1931"/>
                </a:cubicBezTo>
                <a:cubicBezTo>
                  <a:pt x="3304" y="1944"/>
                  <a:pt x="3341" y="1960"/>
                  <a:pt x="3378" y="1976"/>
                </a:cubicBezTo>
                <a:moveTo>
                  <a:pt x="2246" y="1529"/>
                </a:moveTo>
                <a:cubicBezTo>
                  <a:pt x="2531" y="1632"/>
                  <a:pt x="2814" y="1740"/>
                  <a:pt x="3098" y="1857"/>
                </a:cubicBezTo>
                <a:cubicBezTo>
                  <a:pt x="3211" y="1952"/>
                  <a:pt x="3328" y="2044"/>
                  <a:pt x="3449" y="2132"/>
                </a:cubicBezTo>
                <a:cubicBezTo>
                  <a:pt x="3571" y="2219"/>
                  <a:pt x="3685" y="2317"/>
                  <a:pt x="3801" y="2410"/>
                </a:cubicBezTo>
                <a:cubicBezTo>
                  <a:pt x="3820" y="2433"/>
                  <a:pt x="3836" y="2457"/>
                  <a:pt x="3854" y="2481"/>
                </a:cubicBezTo>
                <a:cubicBezTo>
                  <a:pt x="3878" y="2515"/>
                  <a:pt x="3899" y="2550"/>
                  <a:pt x="3920" y="2587"/>
                </a:cubicBezTo>
                <a:cubicBezTo>
                  <a:pt x="3939" y="2619"/>
                  <a:pt x="3955" y="2656"/>
                  <a:pt x="3984" y="2679"/>
                </a:cubicBezTo>
                <a:cubicBezTo>
                  <a:pt x="4010" y="2701"/>
                  <a:pt x="4047" y="2706"/>
                  <a:pt x="4079" y="2714"/>
                </a:cubicBezTo>
                <a:lnTo>
                  <a:pt x="4079" y="2714"/>
                </a:lnTo>
                <a:cubicBezTo>
                  <a:pt x="4068" y="2714"/>
                  <a:pt x="4055" y="2714"/>
                  <a:pt x="4045" y="2714"/>
                </a:cubicBezTo>
                <a:cubicBezTo>
                  <a:pt x="4037" y="2714"/>
                  <a:pt x="4029" y="2716"/>
                  <a:pt x="4021" y="2716"/>
                </a:cubicBezTo>
                <a:cubicBezTo>
                  <a:pt x="3989" y="2714"/>
                  <a:pt x="3955" y="2711"/>
                  <a:pt x="3923" y="2709"/>
                </a:cubicBezTo>
                <a:cubicBezTo>
                  <a:pt x="3804" y="2693"/>
                  <a:pt x="3685" y="2671"/>
                  <a:pt x="3568" y="2642"/>
                </a:cubicBezTo>
                <a:cubicBezTo>
                  <a:pt x="3471" y="2619"/>
                  <a:pt x="3367" y="2592"/>
                  <a:pt x="3277" y="2542"/>
                </a:cubicBezTo>
                <a:cubicBezTo>
                  <a:pt x="3195" y="2494"/>
                  <a:pt x="3124" y="2431"/>
                  <a:pt x="3055" y="2365"/>
                </a:cubicBezTo>
                <a:cubicBezTo>
                  <a:pt x="2920" y="2232"/>
                  <a:pt x="2788" y="2095"/>
                  <a:pt x="2650" y="1962"/>
                </a:cubicBezTo>
                <a:cubicBezTo>
                  <a:pt x="2582" y="1896"/>
                  <a:pt x="2518" y="1827"/>
                  <a:pt x="2449" y="1761"/>
                </a:cubicBezTo>
                <a:cubicBezTo>
                  <a:pt x="2381" y="1698"/>
                  <a:pt x="2314" y="1634"/>
                  <a:pt x="2243" y="1576"/>
                </a:cubicBezTo>
                <a:cubicBezTo>
                  <a:pt x="2201" y="1542"/>
                  <a:pt x="2156" y="1507"/>
                  <a:pt x="2108" y="1476"/>
                </a:cubicBezTo>
                <a:cubicBezTo>
                  <a:pt x="2150" y="1497"/>
                  <a:pt x="2198" y="1513"/>
                  <a:pt x="2246" y="1529"/>
                </a:cubicBezTo>
                <a:moveTo>
                  <a:pt x="1052" y="1182"/>
                </a:moveTo>
                <a:cubicBezTo>
                  <a:pt x="1291" y="1219"/>
                  <a:pt x="1523" y="1282"/>
                  <a:pt x="1754" y="1359"/>
                </a:cubicBezTo>
                <a:cubicBezTo>
                  <a:pt x="1788" y="1386"/>
                  <a:pt x="1830" y="1404"/>
                  <a:pt x="1870" y="1428"/>
                </a:cubicBezTo>
                <a:cubicBezTo>
                  <a:pt x="1915" y="1454"/>
                  <a:pt x="1957" y="1481"/>
                  <a:pt x="2002" y="1510"/>
                </a:cubicBezTo>
                <a:cubicBezTo>
                  <a:pt x="2092" y="1571"/>
                  <a:pt x="2179" y="1632"/>
                  <a:pt x="2264" y="1698"/>
                </a:cubicBezTo>
                <a:cubicBezTo>
                  <a:pt x="2338" y="1756"/>
                  <a:pt x="2410" y="1820"/>
                  <a:pt x="2481" y="1880"/>
                </a:cubicBezTo>
                <a:cubicBezTo>
                  <a:pt x="2555" y="1941"/>
                  <a:pt x="2624" y="2010"/>
                  <a:pt x="2693" y="2079"/>
                </a:cubicBezTo>
                <a:cubicBezTo>
                  <a:pt x="2698" y="2084"/>
                  <a:pt x="2706" y="2092"/>
                  <a:pt x="2711" y="2097"/>
                </a:cubicBezTo>
                <a:cubicBezTo>
                  <a:pt x="2658" y="2074"/>
                  <a:pt x="2600" y="2052"/>
                  <a:pt x="2547" y="2031"/>
                </a:cubicBezTo>
                <a:cubicBezTo>
                  <a:pt x="2457" y="1997"/>
                  <a:pt x="2365" y="1962"/>
                  <a:pt x="2272" y="1931"/>
                </a:cubicBezTo>
                <a:cubicBezTo>
                  <a:pt x="2105" y="1875"/>
                  <a:pt x="1939" y="1827"/>
                  <a:pt x="1767" y="1801"/>
                </a:cubicBezTo>
                <a:cubicBezTo>
                  <a:pt x="1640" y="1780"/>
                  <a:pt x="1513" y="1764"/>
                  <a:pt x="1386" y="1751"/>
                </a:cubicBezTo>
                <a:cubicBezTo>
                  <a:pt x="1222" y="1671"/>
                  <a:pt x="1063" y="1579"/>
                  <a:pt x="910" y="1478"/>
                </a:cubicBezTo>
                <a:cubicBezTo>
                  <a:pt x="772" y="1388"/>
                  <a:pt x="653" y="1269"/>
                  <a:pt x="507" y="1195"/>
                </a:cubicBezTo>
                <a:cubicBezTo>
                  <a:pt x="492" y="1187"/>
                  <a:pt x="476" y="1179"/>
                  <a:pt x="460" y="1171"/>
                </a:cubicBezTo>
                <a:cubicBezTo>
                  <a:pt x="653" y="1142"/>
                  <a:pt x="857" y="1153"/>
                  <a:pt x="1052" y="1182"/>
                </a:cubicBezTo>
                <a:moveTo>
                  <a:pt x="103" y="1425"/>
                </a:moveTo>
                <a:cubicBezTo>
                  <a:pt x="111" y="1330"/>
                  <a:pt x="169" y="1269"/>
                  <a:pt x="243" y="1232"/>
                </a:cubicBezTo>
                <a:cubicBezTo>
                  <a:pt x="267" y="1251"/>
                  <a:pt x="304" y="1259"/>
                  <a:pt x="327" y="1267"/>
                </a:cubicBezTo>
                <a:cubicBezTo>
                  <a:pt x="386" y="1285"/>
                  <a:pt x="444" y="1298"/>
                  <a:pt x="502" y="1322"/>
                </a:cubicBezTo>
                <a:cubicBezTo>
                  <a:pt x="584" y="1359"/>
                  <a:pt x="666" y="1399"/>
                  <a:pt x="745" y="1441"/>
                </a:cubicBezTo>
                <a:cubicBezTo>
                  <a:pt x="806" y="1486"/>
                  <a:pt x="867" y="1529"/>
                  <a:pt x="936" y="1566"/>
                </a:cubicBezTo>
                <a:cubicBezTo>
                  <a:pt x="1060" y="1634"/>
                  <a:pt x="1187" y="1687"/>
                  <a:pt x="1317" y="1743"/>
                </a:cubicBezTo>
                <a:cubicBezTo>
                  <a:pt x="1293" y="1740"/>
                  <a:pt x="1267" y="1738"/>
                  <a:pt x="1243" y="1738"/>
                </a:cubicBezTo>
                <a:cubicBezTo>
                  <a:pt x="1063" y="1724"/>
                  <a:pt x="883" y="1735"/>
                  <a:pt x="703" y="1735"/>
                </a:cubicBezTo>
                <a:cubicBezTo>
                  <a:pt x="616" y="1735"/>
                  <a:pt x="526" y="1732"/>
                  <a:pt x="436" y="1740"/>
                </a:cubicBezTo>
                <a:cubicBezTo>
                  <a:pt x="351" y="1745"/>
                  <a:pt x="264" y="1751"/>
                  <a:pt x="179" y="1772"/>
                </a:cubicBezTo>
                <a:cubicBezTo>
                  <a:pt x="126" y="1661"/>
                  <a:pt x="92" y="1542"/>
                  <a:pt x="103" y="1425"/>
                </a:cubicBezTo>
                <a:moveTo>
                  <a:pt x="759" y="2436"/>
                </a:moveTo>
                <a:cubicBezTo>
                  <a:pt x="701" y="2386"/>
                  <a:pt x="640" y="2335"/>
                  <a:pt x="584" y="2283"/>
                </a:cubicBezTo>
                <a:cubicBezTo>
                  <a:pt x="460" y="2169"/>
                  <a:pt x="341" y="2044"/>
                  <a:pt x="251" y="1902"/>
                </a:cubicBezTo>
                <a:cubicBezTo>
                  <a:pt x="240" y="1886"/>
                  <a:pt x="230" y="1867"/>
                  <a:pt x="222" y="1851"/>
                </a:cubicBezTo>
                <a:cubicBezTo>
                  <a:pt x="256" y="1849"/>
                  <a:pt x="293" y="1843"/>
                  <a:pt x="327" y="1838"/>
                </a:cubicBezTo>
                <a:cubicBezTo>
                  <a:pt x="378" y="1833"/>
                  <a:pt x="428" y="1827"/>
                  <a:pt x="478" y="1822"/>
                </a:cubicBezTo>
                <a:cubicBezTo>
                  <a:pt x="574" y="1812"/>
                  <a:pt x="671" y="1796"/>
                  <a:pt x="767" y="1793"/>
                </a:cubicBezTo>
                <a:cubicBezTo>
                  <a:pt x="944" y="1790"/>
                  <a:pt x="1121" y="1801"/>
                  <a:pt x="1298" y="1812"/>
                </a:cubicBezTo>
                <a:cubicBezTo>
                  <a:pt x="1473" y="1822"/>
                  <a:pt x="1648" y="1843"/>
                  <a:pt x="1820" y="1875"/>
                </a:cubicBezTo>
                <a:cubicBezTo>
                  <a:pt x="1986" y="1904"/>
                  <a:pt x="2150" y="1949"/>
                  <a:pt x="2312" y="2002"/>
                </a:cubicBezTo>
                <a:cubicBezTo>
                  <a:pt x="2394" y="2029"/>
                  <a:pt x="2476" y="2060"/>
                  <a:pt x="2555" y="2089"/>
                </a:cubicBezTo>
                <a:cubicBezTo>
                  <a:pt x="2632" y="2119"/>
                  <a:pt x="2709" y="2153"/>
                  <a:pt x="2788" y="2171"/>
                </a:cubicBezTo>
                <a:cubicBezTo>
                  <a:pt x="2825" y="2208"/>
                  <a:pt x="2859" y="2243"/>
                  <a:pt x="2896" y="2280"/>
                </a:cubicBezTo>
                <a:cubicBezTo>
                  <a:pt x="2949" y="2333"/>
                  <a:pt x="3002" y="2388"/>
                  <a:pt x="3060" y="2441"/>
                </a:cubicBezTo>
                <a:cubicBezTo>
                  <a:pt x="3029" y="2436"/>
                  <a:pt x="2997" y="2436"/>
                  <a:pt x="2963" y="2436"/>
                </a:cubicBezTo>
                <a:cubicBezTo>
                  <a:pt x="2920" y="2433"/>
                  <a:pt x="2878" y="2433"/>
                  <a:pt x="2836" y="2431"/>
                </a:cubicBezTo>
                <a:cubicBezTo>
                  <a:pt x="2751" y="2428"/>
                  <a:pt x="2666" y="2420"/>
                  <a:pt x="2582" y="2415"/>
                </a:cubicBezTo>
                <a:cubicBezTo>
                  <a:pt x="2280" y="2391"/>
                  <a:pt x="1978" y="2359"/>
                  <a:pt x="1674" y="2354"/>
                </a:cubicBezTo>
                <a:cubicBezTo>
                  <a:pt x="1597" y="2354"/>
                  <a:pt x="1521" y="2343"/>
                  <a:pt x="1444" y="2346"/>
                </a:cubicBezTo>
                <a:cubicBezTo>
                  <a:pt x="1367" y="2346"/>
                  <a:pt x="1293" y="2354"/>
                  <a:pt x="1219" y="2362"/>
                </a:cubicBezTo>
                <a:cubicBezTo>
                  <a:pt x="1142" y="2370"/>
                  <a:pt x="1068" y="2380"/>
                  <a:pt x="992" y="2394"/>
                </a:cubicBezTo>
                <a:cubicBezTo>
                  <a:pt x="952" y="2399"/>
                  <a:pt x="915" y="2407"/>
                  <a:pt x="875" y="2412"/>
                </a:cubicBezTo>
                <a:cubicBezTo>
                  <a:pt x="833" y="2412"/>
                  <a:pt x="796" y="2415"/>
                  <a:pt x="759" y="2436"/>
                </a:cubicBezTo>
                <a:moveTo>
                  <a:pt x="1208" y="2775"/>
                </a:moveTo>
                <a:cubicBezTo>
                  <a:pt x="1203" y="2775"/>
                  <a:pt x="1198" y="2775"/>
                  <a:pt x="1195" y="2777"/>
                </a:cubicBezTo>
                <a:cubicBezTo>
                  <a:pt x="1132" y="2735"/>
                  <a:pt x="1071" y="2690"/>
                  <a:pt x="1013" y="2645"/>
                </a:cubicBezTo>
                <a:cubicBezTo>
                  <a:pt x="954" y="2600"/>
                  <a:pt x="899" y="2555"/>
                  <a:pt x="841" y="2507"/>
                </a:cubicBezTo>
                <a:cubicBezTo>
                  <a:pt x="862" y="2505"/>
                  <a:pt x="880" y="2500"/>
                  <a:pt x="902" y="2497"/>
                </a:cubicBezTo>
                <a:cubicBezTo>
                  <a:pt x="944" y="2489"/>
                  <a:pt x="986" y="2484"/>
                  <a:pt x="1029" y="2476"/>
                </a:cubicBezTo>
                <a:cubicBezTo>
                  <a:pt x="1111" y="2462"/>
                  <a:pt x="1193" y="2447"/>
                  <a:pt x="1277" y="2436"/>
                </a:cubicBezTo>
                <a:cubicBezTo>
                  <a:pt x="1428" y="2415"/>
                  <a:pt x="1582" y="2391"/>
                  <a:pt x="1732" y="2394"/>
                </a:cubicBezTo>
                <a:cubicBezTo>
                  <a:pt x="1870" y="2396"/>
                  <a:pt x="2005" y="2404"/>
                  <a:pt x="2142" y="2415"/>
                </a:cubicBezTo>
                <a:cubicBezTo>
                  <a:pt x="2137" y="2417"/>
                  <a:pt x="2134" y="2417"/>
                  <a:pt x="2129" y="2420"/>
                </a:cubicBezTo>
                <a:cubicBezTo>
                  <a:pt x="2087" y="2433"/>
                  <a:pt x="2047" y="2452"/>
                  <a:pt x="2007" y="2470"/>
                </a:cubicBezTo>
                <a:cubicBezTo>
                  <a:pt x="1923" y="2510"/>
                  <a:pt x="1841" y="2555"/>
                  <a:pt x="1756" y="2595"/>
                </a:cubicBezTo>
                <a:cubicBezTo>
                  <a:pt x="1666" y="2637"/>
                  <a:pt x="1574" y="2674"/>
                  <a:pt x="1481" y="2709"/>
                </a:cubicBezTo>
                <a:cubicBezTo>
                  <a:pt x="1394" y="2743"/>
                  <a:pt x="1306" y="2788"/>
                  <a:pt x="1208" y="2775"/>
                </a:cubicBezTo>
                <a:moveTo>
                  <a:pt x="1309" y="2846"/>
                </a:moveTo>
                <a:cubicBezTo>
                  <a:pt x="1320" y="2843"/>
                  <a:pt x="1333" y="2838"/>
                  <a:pt x="1343" y="2833"/>
                </a:cubicBezTo>
                <a:cubicBezTo>
                  <a:pt x="1388" y="2814"/>
                  <a:pt x="1431" y="2793"/>
                  <a:pt x="1476" y="2775"/>
                </a:cubicBezTo>
                <a:cubicBezTo>
                  <a:pt x="1566" y="2732"/>
                  <a:pt x="1653" y="2687"/>
                  <a:pt x="1743" y="2645"/>
                </a:cubicBezTo>
                <a:cubicBezTo>
                  <a:pt x="1828" y="2603"/>
                  <a:pt x="1915" y="2558"/>
                  <a:pt x="2000" y="2515"/>
                </a:cubicBezTo>
                <a:cubicBezTo>
                  <a:pt x="2045" y="2494"/>
                  <a:pt x="2090" y="2473"/>
                  <a:pt x="2137" y="2457"/>
                </a:cubicBezTo>
                <a:cubicBezTo>
                  <a:pt x="2158" y="2449"/>
                  <a:pt x="2179" y="2441"/>
                  <a:pt x="2203" y="2436"/>
                </a:cubicBezTo>
                <a:cubicBezTo>
                  <a:pt x="2214" y="2433"/>
                  <a:pt x="2224" y="2431"/>
                  <a:pt x="2232" y="2425"/>
                </a:cubicBezTo>
                <a:cubicBezTo>
                  <a:pt x="2370" y="2436"/>
                  <a:pt x="2508" y="2449"/>
                  <a:pt x="2645" y="2460"/>
                </a:cubicBezTo>
                <a:cubicBezTo>
                  <a:pt x="2719" y="2465"/>
                  <a:pt x="2791" y="2470"/>
                  <a:pt x="2865" y="2473"/>
                </a:cubicBezTo>
                <a:cubicBezTo>
                  <a:pt x="2936" y="2476"/>
                  <a:pt x="3018" y="2484"/>
                  <a:pt x="3087" y="2465"/>
                </a:cubicBezTo>
                <a:lnTo>
                  <a:pt x="3087" y="2465"/>
                </a:lnTo>
                <a:cubicBezTo>
                  <a:pt x="3092" y="2470"/>
                  <a:pt x="3100" y="2476"/>
                  <a:pt x="3105" y="2481"/>
                </a:cubicBezTo>
                <a:cubicBezTo>
                  <a:pt x="3177" y="2542"/>
                  <a:pt x="3256" y="2592"/>
                  <a:pt x="3344" y="2627"/>
                </a:cubicBezTo>
                <a:cubicBezTo>
                  <a:pt x="3441" y="2664"/>
                  <a:pt x="3547" y="2690"/>
                  <a:pt x="3648" y="2711"/>
                </a:cubicBezTo>
                <a:cubicBezTo>
                  <a:pt x="3719" y="2724"/>
                  <a:pt x="3788" y="2735"/>
                  <a:pt x="3859" y="2743"/>
                </a:cubicBezTo>
                <a:cubicBezTo>
                  <a:pt x="3717" y="2769"/>
                  <a:pt x="3576" y="2812"/>
                  <a:pt x="3434" y="2838"/>
                </a:cubicBezTo>
                <a:cubicBezTo>
                  <a:pt x="3222" y="2875"/>
                  <a:pt x="3005" y="2886"/>
                  <a:pt x="2793" y="2904"/>
                </a:cubicBezTo>
                <a:cubicBezTo>
                  <a:pt x="2576" y="2923"/>
                  <a:pt x="2359" y="2941"/>
                  <a:pt x="2142" y="2960"/>
                </a:cubicBezTo>
                <a:cubicBezTo>
                  <a:pt x="1939" y="2976"/>
                  <a:pt x="1724" y="3007"/>
                  <a:pt x="1526" y="2947"/>
                </a:cubicBezTo>
                <a:cubicBezTo>
                  <a:pt x="1449" y="2918"/>
                  <a:pt x="1378" y="2886"/>
                  <a:pt x="1309" y="2846"/>
                </a:cubicBezTo>
                <a:moveTo>
                  <a:pt x="1171" y="3251"/>
                </a:moveTo>
                <a:cubicBezTo>
                  <a:pt x="1182" y="3219"/>
                  <a:pt x="1214" y="3195"/>
                  <a:pt x="1240" y="3179"/>
                </a:cubicBezTo>
                <a:cubicBezTo>
                  <a:pt x="1320" y="3124"/>
                  <a:pt x="1404" y="3079"/>
                  <a:pt x="1494" y="3037"/>
                </a:cubicBezTo>
                <a:cubicBezTo>
                  <a:pt x="1500" y="3034"/>
                  <a:pt x="1505" y="3029"/>
                  <a:pt x="1507" y="3023"/>
                </a:cubicBezTo>
                <a:cubicBezTo>
                  <a:pt x="1574" y="3042"/>
                  <a:pt x="1640" y="3055"/>
                  <a:pt x="1711" y="3060"/>
                </a:cubicBezTo>
                <a:cubicBezTo>
                  <a:pt x="1817" y="3068"/>
                  <a:pt x="1923" y="3058"/>
                  <a:pt x="2029" y="3050"/>
                </a:cubicBezTo>
                <a:cubicBezTo>
                  <a:pt x="2140" y="3042"/>
                  <a:pt x="2248" y="3031"/>
                  <a:pt x="2359" y="3023"/>
                </a:cubicBezTo>
                <a:cubicBezTo>
                  <a:pt x="2582" y="3005"/>
                  <a:pt x="2804" y="2986"/>
                  <a:pt x="3026" y="2970"/>
                </a:cubicBezTo>
                <a:cubicBezTo>
                  <a:pt x="3243" y="2952"/>
                  <a:pt x="3457" y="2928"/>
                  <a:pt x="3666" y="2878"/>
                </a:cubicBezTo>
                <a:cubicBezTo>
                  <a:pt x="3767" y="2854"/>
                  <a:pt x="3867" y="2828"/>
                  <a:pt x="3971" y="2814"/>
                </a:cubicBezTo>
                <a:cubicBezTo>
                  <a:pt x="4076" y="2801"/>
                  <a:pt x="4185" y="2804"/>
                  <a:pt x="4291" y="2814"/>
                </a:cubicBezTo>
                <a:cubicBezTo>
                  <a:pt x="4505" y="2836"/>
                  <a:pt x="4719" y="2883"/>
                  <a:pt x="4931" y="2931"/>
                </a:cubicBezTo>
                <a:cubicBezTo>
                  <a:pt x="5132" y="2976"/>
                  <a:pt x="5333" y="3029"/>
                  <a:pt x="5532" y="3087"/>
                </a:cubicBezTo>
                <a:cubicBezTo>
                  <a:pt x="5534" y="3092"/>
                  <a:pt x="5540" y="3097"/>
                  <a:pt x="5542" y="3103"/>
                </a:cubicBezTo>
                <a:cubicBezTo>
                  <a:pt x="5286" y="3058"/>
                  <a:pt x="5029" y="3047"/>
                  <a:pt x="4770" y="3045"/>
                </a:cubicBezTo>
                <a:cubicBezTo>
                  <a:pt x="4288" y="3039"/>
                  <a:pt x="3804" y="3100"/>
                  <a:pt x="3338" y="3227"/>
                </a:cubicBezTo>
                <a:cubicBezTo>
                  <a:pt x="3243" y="3254"/>
                  <a:pt x="3148" y="3285"/>
                  <a:pt x="3060" y="3328"/>
                </a:cubicBezTo>
                <a:cubicBezTo>
                  <a:pt x="2957" y="3354"/>
                  <a:pt x="2854" y="3370"/>
                  <a:pt x="2748" y="3367"/>
                </a:cubicBezTo>
                <a:cubicBezTo>
                  <a:pt x="2621" y="3365"/>
                  <a:pt x="2492" y="3362"/>
                  <a:pt x="2365" y="3349"/>
                </a:cubicBezTo>
                <a:cubicBezTo>
                  <a:pt x="2235" y="3336"/>
                  <a:pt x="2103" y="3320"/>
                  <a:pt x="1973" y="3309"/>
                </a:cubicBezTo>
                <a:cubicBezTo>
                  <a:pt x="1833" y="3299"/>
                  <a:pt x="1690" y="3283"/>
                  <a:pt x="1550" y="3277"/>
                </a:cubicBezTo>
                <a:cubicBezTo>
                  <a:pt x="1478" y="3275"/>
                  <a:pt x="1410" y="3275"/>
                  <a:pt x="1338" y="3275"/>
                </a:cubicBezTo>
                <a:cubicBezTo>
                  <a:pt x="1283" y="3275"/>
                  <a:pt x="1227" y="3283"/>
                  <a:pt x="1177" y="3256"/>
                </a:cubicBezTo>
                <a:lnTo>
                  <a:pt x="1171" y="3251"/>
                </a:lnTo>
                <a:moveTo>
                  <a:pt x="2127" y="3952"/>
                </a:moveTo>
                <a:lnTo>
                  <a:pt x="2119" y="3957"/>
                </a:lnTo>
                <a:lnTo>
                  <a:pt x="2116" y="3960"/>
                </a:lnTo>
                <a:lnTo>
                  <a:pt x="2111" y="3965"/>
                </a:lnTo>
                <a:lnTo>
                  <a:pt x="2105" y="3971"/>
                </a:lnTo>
                <a:lnTo>
                  <a:pt x="2103" y="3973"/>
                </a:lnTo>
                <a:lnTo>
                  <a:pt x="2100" y="3973"/>
                </a:lnTo>
                <a:cubicBezTo>
                  <a:pt x="2095" y="3976"/>
                  <a:pt x="2090" y="3981"/>
                  <a:pt x="2084" y="3984"/>
                </a:cubicBezTo>
                <a:lnTo>
                  <a:pt x="2082" y="3986"/>
                </a:lnTo>
                <a:lnTo>
                  <a:pt x="2076" y="3989"/>
                </a:lnTo>
                <a:lnTo>
                  <a:pt x="2071" y="3992"/>
                </a:lnTo>
                <a:lnTo>
                  <a:pt x="2074" y="3992"/>
                </a:lnTo>
                <a:lnTo>
                  <a:pt x="2066" y="3994"/>
                </a:lnTo>
                <a:lnTo>
                  <a:pt x="2058" y="3997"/>
                </a:lnTo>
                <a:cubicBezTo>
                  <a:pt x="2052" y="4000"/>
                  <a:pt x="2045" y="4000"/>
                  <a:pt x="2039" y="4000"/>
                </a:cubicBezTo>
                <a:lnTo>
                  <a:pt x="2039" y="4000"/>
                </a:lnTo>
                <a:lnTo>
                  <a:pt x="2037" y="4000"/>
                </a:lnTo>
                <a:lnTo>
                  <a:pt x="2029" y="4000"/>
                </a:lnTo>
                <a:cubicBezTo>
                  <a:pt x="2021" y="4000"/>
                  <a:pt x="2013" y="4000"/>
                  <a:pt x="2005" y="4002"/>
                </a:cubicBezTo>
                <a:cubicBezTo>
                  <a:pt x="1830" y="3933"/>
                  <a:pt x="1664" y="3844"/>
                  <a:pt x="1518" y="3722"/>
                </a:cubicBezTo>
                <a:cubicBezTo>
                  <a:pt x="1399" y="3624"/>
                  <a:pt x="1293" y="3505"/>
                  <a:pt x="1214" y="3373"/>
                </a:cubicBezTo>
                <a:cubicBezTo>
                  <a:pt x="1211" y="3367"/>
                  <a:pt x="1208" y="3365"/>
                  <a:pt x="1206" y="3359"/>
                </a:cubicBezTo>
                <a:cubicBezTo>
                  <a:pt x="1246" y="3367"/>
                  <a:pt x="1291" y="3365"/>
                  <a:pt x="1325" y="3365"/>
                </a:cubicBezTo>
                <a:cubicBezTo>
                  <a:pt x="1404" y="3365"/>
                  <a:pt x="1486" y="3365"/>
                  <a:pt x="1566" y="3367"/>
                </a:cubicBezTo>
                <a:cubicBezTo>
                  <a:pt x="1714" y="3370"/>
                  <a:pt x="1865" y="3370"/>
                  <a:pt x="2013" y="3383"/>
                </a:cubicBezTo>
                <a:cubicBezTo>
                  <a:pt x="2148" y="3394"/>
                  <a:pt x="2283" y="3407"/>
                  <a:pt x="2418" y="3418"/>
                </a:cubicBezTo>
                <a:cubicBezTo>
                  <a:pt x="2484" y="3423"/>
                  <a:pt x="2553" y="3428"/>
                  <a:pt x="2621" y="3428"/>
                </a:cubicBezTo>
                <a:cubicBezTo>
                  <a:pt x="2687" y="3428"/>
                  <a:pt x="2751" y="3423"/>
                  <a:pt x="2817" y="3418"/>
                </a:cubicBezTo>
                <a:cubicBezTo>
                  <a:pt x="2857" y="3415"/>
                  <a:pt x="2896" y="3407"/>
                  <a:pt x="2936" y="3402"/>
                </a:cubicBezTo>
                <a:cubicBezTo>
                  <a:pt x="2862" y="3449"/>
                  <a:pt x="2791" y="3502"/>
                  <a:pt x="2719" y="3553"/>
                </a:cubicBezTo>
                <a:cubicBezTo>
                  <a:pt x="2529" y="3682"/>
                  <a:pt x="2341" y="3817"/>
                  <a:pt x="2153" y="3949"/>
                </a:cubicBezTo>
                <a:cubicBezTo>
                  <a:pt x="2140" y="3947"/>
                  <a:pt x="2132" y="3947"/>
                  <a:pt x="2127" y="3952"/>
                </a:cubicBezTo>
                <a:moveTo>
                  <a:pt x="3378" y="4094"/>
                </a:moveTo>
                <a:cubicBezTo>
                  <a:pt x="3045" y="4152"/>
                  <a:pt x="2703" y="4173"/>
                  <a:pt x="2370" y="4110"/>
                </a:cubicBezTo>
                <a:cubicBezTo>
                  <a:pt x="2299" y="4097"/>
                  <a:pt x="2227" y="4078"/>
                  <a:pt x="2156" y="4057"/>
                </a:cubicBezTo>
                <a:cubicBezTo>
                  <a:pt x="2267" y="3978"/>
                  <a:pt x="2378" y="3899"/>
                  <a:pt x="2489" y="3820"/>
                </a:cubicBezTo>
                <a:cubicBezTo>
                  <a:pt x="2600" y="3738"/>
                  <a:pt x="2709" y="3656"/>
                  <a:pt x="2822" y="3574"/>
                </a:cubicBezTo>
                <a:cubicBezTo>
                  <a:pt x="2918" y="3505"/>
                  <a:pt x="3010" y="3436"/>
                  <a:pt x="3111" y="3375"/>
                </a:cubicBezTo>
                <a:cubicBezTo>
                  <a:pt x="3211" y="3317"/>
                  <a:pt x="3330" y="3291"/>
                  <a:pt x="3441" y="3261"/>
                </a:cubicBezTo>
                <a:cubicBezTo>
                  <a:pt x="3674" y="3203"/>
                  <a:pt x="3910" y="3158"/>
                  <a:pt x="4148" y="3132"/>
                </a:cubicBezTo>
                <a:cubicBezTo>
                  <a:pt x="4378" y="3105"/>
                  <a:pt x="4608" y="3087"/>
                  <a:pt x="4838" y="3087"/>
                </a:cubicBezTo>
                <a:cubicBezTo>
                  <a:pt x="4807" y="3132"/>
                  <a:pt x="4748" y="3156"/>
                  <a:pt x="4701" y="3177"/>
                </a:cubicBezTo>
                <a:cubicBezTo>
                  <a:pt x="4637" y="3206"/>
                  <a:pt x="4571" y="3232"/>
                  <a:pt x="4502" y="3254"/>
                </a:cubicBezTo>
                <a:cubicBezTo>
                  <a:pt x="4264" y="3336"/>
                  <a:pt x="4018" y="3388"/>
                  <a:pt x="3785" y="3486"/>
                </a:cubicBezTo>
                <a:cubicBezTo>
                  <a:pt x="3727" y="3510"/>
                  <a:pt x="3672" y="3534"/>
                  <a:pt x="3619" y="3566"/>
                </a:cubicBezTo>
                <a:cubicBezTo>
                  <a:pt x="3595" y="3579"/>
                  <a:pt x="3576" y="3592"/>
                  <a:pt x="3561" y="3608"/>
                </a:cubicBezTo>
                <a:cubicBezTo>
                  <a:pt x="3555" y="3605"/>
                  <a:pt x="3547" y="3605"/>
                  <a:pt x="3545" y="3613"/>
                </a:cubicBezTo>
                <a:cubicBezTo>
                  <a:pt x="3539" y="3621"/>
                  <a:pt x="3537" y="3632"/>
                  <a:pt x="3534" y="3640"/>
                </a:cubicBezTo>
                <a:cubicBezTo>
                  <a:pt x="3526" y="3653"/>
                  <a:pt x="3521" y="3666"/>
                  <a:pt x="3516" y="3682"/>
                </a:cubicBezTo>
                <a:lnTo>
                  <a:pt x="3513" y="3693"/>
                </a:lnTo>
                <a:cubicBezTo>
                  <a:pt x="3492" y="3743"/>
                  <a:pt x="3473" y="3796"/>
                  <a:pt x="3455" y="3849"/>
                </a:cubicBezTo>
                <a:cubicBezTo>
                  <a:pt x="3428" y="3931"/>
                  <a:pt x="3404" y="4013"/>
                  <a:pt x="3378" y="4094"/>
                </a:cubicBezTo>
                <a:moveTo>
                  <a:pt x="3513" y="4067"/>
                </a:moveTo>
                <a:cubicBezTo>
                  <a:pt x="3531" y="4002"/>
                  <a:pt x="3542" y="3931"/>
                  <a:pt x="3555" y="3865"/>
                </a:cubicBezTo>
                <a:cubicBezTo>
                  <a:pt x="3563" y="3825"/>
                  <a:pt x="3568" y="3788"/>
                  <a:pt x="3576" y="3748"/>
                </a:cubicBezTo>
                <a:cubicBezTo>
                  <a:pt x="3582" y="3717"/>
                  <a:pt x="3584" y="3682"/>
                  <a:pt x="3605" y="3656"/>
                </a:cubicBezTo>
                <a:cubicBezTo>
                  <a:pt x="3621" y="3632"/>
                  <a:pt x="3655" y="3618"/>
                  <a:pt x="3682" y="3605"/>
                </a:cubicBezTo>
                <a:cubicBezTo>
                  <a:pt x="3708" y="3591"/>
                  <a:pt x="3735" y="3579"/>
                  <a:pt x="3762" y="3566"/>
                </a:cubicBezTo>
                <a:cubicBezTo>
                  <a:pt x="3820" y="3539"/>
                  <a:pt x="3878" y="3515"/>
                  <a:pt x="3936" y="3494"/>
                </a:cubicBezTo>
                <a:cubicBezTo>
                  <a:pt x="4053" y="3452"/>
                  <a:pt x="4172" y="3418"/>
                  <a:pt x="4291" y="3381"/>
                </a:cubicBezTo>
                <a:cubicBezTo>
                  <a:pt x="4410" y="3343"/>
                  <a:pt x="4531" y="3306"/>
                  <a:pt x="4648" y="3259"/>
                </a:cubicBezTo>
                <a:cubicBezTo>
                  <a:pt x="4690" y="3240"/>
                  <a:pt x="4741" y="3222"/>
                  <a:pt x="4785" y="3195"/>
                </a:cubicBezTo>
                <a:cubicBezTo>
                  <a:pt x="4772" y="3219"/>
                  <a:pt x="4762" y="3243"/>
                  <a:pt x="4748" y="3264"/>
                </a:cubicBezTo>
                <a:cubicBezTo>
                  <a:pt x="4703" y="3351"/>
                  <a:pt x="4664" y="3441"/>
                  <a:pt x="4629" y="3534"/>
                </a:cubicBezTo>
                <a:cubicBezTo>
                  <a:pt x="4603" y="3608"/>
                  <a:pt x="4576" y="3685"/>
                  <a:pt x="4555" y="3762"/>
                </a:cubicBezTo>
                <a:cubicBezTo>
                  <a:pt x="4214" y="3883"/>
                  <a:pt x="3865" y="3994"/>
                  <a:pt x="3513" y="4067"/>
                </a:cubicBezTo>
                <a:moveTo>
                  <a:pt x="4566" y="4491"/>
                </a:moveTo>
                <a:cubicBezTo>
                  <a:pt x="4566" y="4493"/>
                  <a:pt x="4566" y="4493"/>
                  <a:pt x="4566" y="4491"/>
                </a:cubicBezTo>
                <a:moveTo>
                  <a:pt x="4233" y="5747"/>
                </a:moveTo>
                <a:cubicBezTo>
                  <a:pt x="4230" y="5747"/>
                  <a:pt x="4227" y="5745"/>
                  <a:pt x="4222" y="5745"/>
                </a:cubicBezTo>
                <a:cubicBezTo>
                  <a:pt x="4219" y="5737"/>
                  <a:pt x="4217" y="5726"/>
                  <a:pt x="4214" y="5718"/>
                </a:cubicBezTo>
                <a:cubicBezTo>
                  <a:pt x="4222" y="5716"/>
                  <a:pt x="4230" y="5713"/>
                  <a:pt x="4235" y="5708"/>
                </a:cubicBezTo>
                <a:cubicBezTo>
                  <a:pt x="4235" y="5721"/>
                  <a:pt x="4235" y="5734"/>
                  <a:pt x="4233" y="5747"/>
                </a:cubicBezTo>
                <a:moveTo>
                  <a:pt x="4312" y="5866"/>
                </a:moveTo>
                <a:cubicBezTo>
                  <a:pt x="4312" y="5864"/>
                  <a:pt x="4309" y="5861"/>
                  <a:pt x="4309" y="5856"/>
                </a:cubicBezTo>
                <a:cubicBezTo>
                  <a:pt x="4307" y="5845"/>
                  <a:pt x="4299" y="5840"/>
                  <a:pt x="4291" y="5835"/>
                </a:cubicBezTo>
                <a:cubicBezTo>
                  <a:pt x="4293" y="5808"/>
                  <a:pt x="4296" y="5784"/>
                  <a:pt x="4296" y="5758"/>
                </a:cubicBezTo>
                <a:cubicBezTo>
                  <a:pt x="4304" y="5755"/>
                  <a:pt x="4312" y="5750"/>
                  <a:pt x="4317" y="5742"/>
                </a:cubicBezTo>
                <a:cubicBezTo>
                  <a:pt x="4317" y="5766"/>
                  <a:pt x="4317" y="5792"/>
                  <a:pt x="4317" y="5816"/>
                </a:cubicBezTo>
                <a:cubicBezTo>
                  <a:pt x="4317" y="5835"/>
                  <a:pt x="4315" y="5851"/>
                  <a:pt x="4312" y="5866"/>
                </a:cubicBezTo>
                <a:moveTo>
                  <a:pt x="4378" y="5978"/>
                </a:moveTo>
                <a:cubicBezTo>
                  <a:pt x="4378" y="5975"/>
                  <a:pt x="4378" y="5975"/>
                  <a:pt x="4375" y="5972"/>
                </a:cubicBezTo>
                <a:cubicBezTo>
                  <a:pt x="4367" y="5925"/>
                  <a:pt x="4362" y="5874"/>
                  <a:pt x="4360" y="5827"/>
                </a:cubicBezTo>
                <a:cubicBezTo>
                  <a:pt x="4360" y="5824"/>
                  <a:pt x="4360" y="5824"/>
                  <a:pt x="4360" y="5822"/>
                </a:cubicBezTo>
                <a:cubicBezTo>
                  <a:pt x="4362" y="5822"/>
                  <a:pt x="4367" y="5822"/>
                  <a:pt x="4370" y="5822"/>
                </a:cubicBezTo>
                <a:cubicBezTo>
                  <a:pt x="4370" y="5869"/>
                  <a:pt x="4373" y="5919"/>
                  <a:pt x="4375" y="5967"/>
                </a:cubicBezTo>
                <a:cubicBezTo>
                  <a:pt x="4378" y="5972"/>
                  <a:pt x="4378" y="5975"/>
                  <a:pt x="4378" y="5978"/>
                </a:cubicBezTo>
                <a:moveTo>
                  <a:pt x="4428" y="6020"/>
                </a:moveTo>
                <a:cubicBezTo>
                  <a:pt x="4426" y="6001"/>
                  <a:pt x="4423" y="5986"/>
                  <a:pt x="4423" y="5967"/>
                </a:cubicBezTo>
                <a:cubicBezTo>
                  <a:pt x="4428" y="5925"/>
                  <a:pt x="4431" y="5885"/>
                  <a:pt x="4434" y="5843"/>
                </a:cubicBezTo>
                <a:cubicBezTo>
                  <a:pt x="4434" y="5848"/>
                  <a:pt x="4436" y="5853"/>
                  <a:pt x="4436" y="5859"/>
                </a:cubicBezTo>
                <a:cubicBezTo>
                  <a:pt x="4436" y="5861"/>
                  <a:pt x="4439" y="5866"/>
                  <a:pt x="4442" y="5869"/>
                </a:cubicBezTo>
                <a:cubicBezTo>
                  <a:pt x="4442" y="5919"/>
                  <a:pt x="4442" y="5970"/>
                  <a:pt x="4444" y="6020"/>
                </a:cubicBezTo>
                <a:cubicBezTo>
                  <a:pt x="4439" y="6020"/>
                  <a:pt x="4434" y="6020"/>
                  <a:pt x="4428" y="6020"/>
                </a:cubicBezTo>
                <a:moveTo>
                  <a:pt x="4516" y="6068"/>
                </a:moveTo>
                <a:cubicBezTo>
                  <a:pt x="4508" y="6065"/>
                  <a:pt x="4497" y="6065"/>
                  <a:pt x="4489" y="6068"/>
                </a:cubicBezTo>
                <a:cubicBezTo>
                  <a:pt x="4489" y="6065"/>
                  <a:pt x="4489" y="6062"/>
                  <a:pt x="4489" y="6060"/>
                </a:cubicBezTo>
                <a:cubicBezTo>
                  <a:pt x="4500" y="6004"/>
                  <a:pt x="4508" y="5946"/>
                  <a:pt x="4510" y="5890"/>
                </a:cubicBezTo>
                <a:cubicBezTo>
                  <a:pt x="4510" y="5946"/>
                  <a:pt x="4513" y="5999"/>
                  <a:pt x="4518" y="6054"/>
                </a:cubicBezTo>
                <a:cubicBezTo>
                  <a:pt x="4518" y="6060"/>
                  <a:pt x="4518" y="6065"/>
                  <a:pt x="4516" y="6068"/>
                </a:cubicBezTo>
                <a:moveTo>
                  <a:pt x="4571" y="5837"/>
                </a:moveTo>
                <a:cubicBezTo>
                  <a:pt x="4571" y="5919"/>
                  <a:pt x="4569" y="6001"/>
                  <a:pt x="4563" y="6081"/>
                </a:cubicBezTo>
                <a:cubicBezTo>
                  <a:pt x="4563" y="6070"/>
                  <a:pt x="4561" y="6060"/>
                  <a:pt x="4561" y="6046"/>
                </a:cubicBezTo>
                <a:cubicBezTo>
                  <a:pt x="4569" y="5964"/>
                  <a:pt x="4569" y="5885"/>
                  <a:pt x="4566" y="5803"/>
                </a:cubicBezTo>
                <a:cubicBezTo>
                  <a:pt x="4569" y="5803"/>
                  <a:pt x="4569" y="5803"/>
                  <a:pt x="4571" y="5803"/>
                </a:cubicBezTo>
                <a:cubicBezTo>
                  <a:pt x="4571" y="5816"/>
                  <a:pt x="4571" y="5827"/>
                  <a:pt x="4571" y="5837"/>
                </a:cubicBezTo>
                <a:moveTo>
                  <a:pt x="4651" y="6205"/>
                </a:moveTo>
                <a:cubicBezTo>
                  <a:pt x="4648" y="6203"/>
                  <a:pt x="4645" y="6203"/>
                  <a:pt x="4643" y="6200"/>
                </a:cubicBezTo>
                <a:cubicBezTo>
                  <a:pt x="4627" y="6078"/>
                  <a:pt x="4621" y="5956"/>
                  <a:pt x="4619" y="5835"/>
                </a:cubicBezTo>
                <a:cubicBezTo>
                  <a:pt x="4627" y="5837"/>
                  <a:pt x="4637" y="5840"/>
                  <a:pt x="4645" y="5837"/>
                </a:cubicBezTo>
                <a:cubicBezTo>
                  <a:pt x="4643" y="5941"/>
                  <a:pt x="4643" y="6046"/>
                  <a:pt x="4651" y="6150"/>
                </a:cubicBezTo>
                <a:cubicBezTo>
                  <a:pt x="4653" y="6171"/>
                  <a:pt x="4651" y="6187"/>
                  <a:pt x="4651" y="6205"/>
                </a:cubicBezTo>
                <a:moveTo>
                  <a:pt x="4754" y="6263"/>
                </a:moveTo>
                <a:lnTo>
                  <a:pt x="4754" y="6263"/>
                </a:lnTo>
                <a:cubicBezTo>
                  <a:pt x="4754" y="6232"/>
                  <a:pt x="4754" y="6203"/>
                  <a:pt x="4756" y="6173"/>
                </a:cubicBezTo>
                <a:cubicBezTo>
                  <a:pt x="4762" y="6216"/>
                  <a:pt x="4764" y="6255"/>
                  <a:pt x="4770" y="6298"/>
                </a:cubicBezTo>
                <a:cubicBezTo>
                  <a:pt x="4762" y="6285"/>
                  <a:pt x="4759" y="6274"/>
                  <a:pt x="4754" y="6263"/>
                </a:cubicBezTo>
                <a:moveTo>
                  <a:pt x="4807" y="6105"/>
                </a:moveTo>
                <a:cubicBezTo>
                  <a:pt x="4799" y="6038"/>
                  <a:pt x="4793" y="5972"/>
                  <a:pt x="4785" y="5906"/>
                </a:cubicBezTo>
                <a:cubicBezTo>
                  <a:pt x="4793" y="5898"/>
                  <a:pt x="4799" y="5888"/>
                  <a:pt x="4801" y="5877"/>
                </a:cubicBezTo>
                <a:cubicBezTo>
                  <a:pt x="4801" y="5872"/>
                  <a:pt x="4801" y="5866"/>
                  <a:pt x="4801" y="5861"/>
                </a:cubicBezTo>
                <a:cubicBezTo>
                  <a:pt x="4807" y="5866"/>
                  <a:pt x="4815" y="5869"/>
                  <a:pt x="4823" y="5869"/>
                </a:cubicBezTo>
                <a:cubicBezTo>
                  <a:pt x="4817" y="5949"/>
                  <a:pt x="4812" y="6025"/>
                  <a:pt x="4807" y="6105"/>
                </a:cubicBezTo>
                <a:moveTo>
                  <a:pt x="4862" y="6343"/>
                </a:moveTo>
                <a:lnTo>
                  <a:pt x="4860" y="6335"/>
                </a:lnTo>
                <a:cubicBezTo>
                  <a:pt x="4857" y="6329"/>
                  <a:pt x="4854" y="6324"/>
                  <a:pt x="4852" y="6322"/>
                </a:cubicBezTo>
                <a:cubicBezTo>
                  <a:pt x="4854" y="6277"/>
                  <a:pt x="4857" y="6232"/>
                  <a:pt x="4862" y="6187"/>
                </a:cubicBezTo>
                <a:cubicBezTo>
                  <a:pt x="4865" y="6237"/>
                  <a:pt x="4865" y="6287"/>
                  <a:pt x="4870" y="6337"/>
                </a:cubicBezTo>
                <a:cubicBezTo>
                  <a:pt x="4868" y="6337"/>
                  <a:pt x="4862" y="6337"/>
                  <a:pt x="4862" y="6343"/>
                </a:cubicBezTo>
                <a:moveTo>
                  <a:pt x="4928" y="6303"/>
                </a:moveTo>
                <a:cubicBezTo>
                  <a:pt x="4923" y="6240"/>
                  <a:pt x="4920" y="6176"/>
                  <a:pt x="4918" y="6113"/>
                </a:cubicBezTo>
                <a:cubicBezTo>
                  <a:pt x="4912" y="6036"/>
                  <a:pt x="4910" y="5959"/>
                  <a:pt x="4905" y="5882"/>
                </a:cubicBezTo>
                <a:cubicBezTo>
                  <a:pt x="4907" y="5882"/>
                  <a:pt x="4910" y="5882"/>
                  <a:pt x="4912" y="5882"/>
                </a:cubicBezTo>
                <a:cubicBezTo>
                  <a:pt x="4915" y="5896"/>
                  <a:pt x="4926" y="5904"/>
                  <a:pt x="4936" y="5906"/>
                </a:cubicBezTo>
                <a:cubicBezTo>
                  <a:pt x="4939" y="6041"/>
                  <a:pt x="4936" y="6173"/>
                  <a:pt x="4928" y="6303"/>
                </a:cubicBezTo>
                <a:moveTo>
                  <a:pt x="5024" y="6290"/>
                </a:moveTo>
                <a:cubicBezTo>
                  <a:pt x="5010" y="6184"/>
                  <a:pt x="5002" y="6078"/>
                  <a:pt x="5000" y="5972"/>
                </a:cubicBezTo>
                <a:cubicBezTo>
                  <a:pt x="5000" y="5933"/>
                  <a:pt x="5000" y="5893"/>
                  <a:pt x="4997" y="5851"/>
                </a:cubicBezTo>
                <a:cubicBezTo>
                  <a:pt x="5002" y="5872"/>
                  <a:pt x="5008" y="5893"/>
                  <a:pt x="5016" y="5914"/>
                </a:cubicBezTo>
                <a:cubicBezTo>
                  <a:pt x="5018" y="5922"/>
                  <a:pt x="5021" y="5925"/>
                  <a:pt x="5026" y="5930"/>
                </a:cubicBezTo>
                <a:cubicBezTo>
                  <a:pt x="5010" y="6049"/>
                  <a:pt x="5024" y="6171"/>
                  <a:pt x="5024" y="6290"/>
                </a:cubicBezTo>
                <a:moveTo>
                  <a:pt x="5053" y="5168"/>
                </a:moveTo>
                <a:cubicBezTo>
                  <a:pt x="5053" y="5165"/>
                  <a:pt x="5053" y="5165"/>
                  <a:pt x="5053" y="5163"/>
                </a:cubicBezTo>
                <a:lnTo>
                  <a:pt x="5053" y="5163"/>
                </a:lnTo>
                <a:cubicBezTo>
                  <a:pt x="5055" y="5165"/>
                  <a:pt x="5055" y="5168"/>
                  <a:pt x="5053" y="5168"/>
                </a:cubicBezTo>
                <a:moveTo>
                  <a:pt x="5077" y="6374"/>
                </a:moveTo>
                <a:cubicBezTo>
                  <a:pt x="5082" y="6298"/>
                  <a:pt x="5077" y="6218"/>
                  <a:pt x="5074" y="6139"/>
                </a:cubicBezTo>
                <a:cubicBezTo>
                  <a:pt x="5071" y="6086"/>
                  <a:pt x="5071" y="6036"/>
                  <a:pt x="5074" y="5983"/>
                </a:cubicBezTo>
                <a:cubicBezTo>
                  <a:pt x="5079" y="6113"/>
                  <a:pt x="5090" y="6242"/>
                  <a:pt x="5100" y="6372"/>
                </a:cubicBezTo>
                <a:cubicBezTo>
                  <a:pt x="5095" y="6367"/>
                  <a:pt x="5084" y="6369"/>
                  <a:pt x="5077" y="6374"/>
                </a:cubicBezTo>
                <a:moveTo>
                  <a:pt x="5164" y="6181"/>
                </a:moveTo>
                <a:cubicBezTo>
                  <a:pt x="5161" y="6234"/>
                  <a:pt x="5159" y="6287"/>
                  <a:pt x="5156" y="6337"/>
                </a:cubicBezTo>
                <a:cubicBezTo>
                  <a:pt x="5143" y="6195"/>
                  <a:pt x="5135" y="6052"/>
                  <a:pt x="5129" y="5909"/>
                </a:cubicBezTo>
                <a:cubicBezTo>
                  <a:pt x="5140" y="5906"/>
                  <a:pt x="5151" y="5896"/>
                  <a:pt x="5151" y="5880"/>
                </a:cubicBezTo>
                <a:cubicBezTo>
                  <a:pt x="5151" y="5869"/>
                  <a:pt x="5151" y="5859"/>
                  <a:pt x="5153" y="5848"/>
                </a:cubicBezTo>
                <a:cubicBezTo>
                  <a:pt x="5161" y="5853"/>
                  <a:pt x="5172" y="5856"/>
                  <a:pt x="5180" y="5856"/>
                </a:cubicBezTo>
                <a:cubicBezTo>
                  <a:pt x="5174" y="5962"/>
                  <a:pt x="5169" y="6073"/>
                  <a:pt x="5164" y="6181"/>
                </a:cubicBezTo>
                <a:moveTo>
                  <a:pt x="5211" y="6454"/>
                </a:moveTo>
                <a:lnTo>
                  <a:pt x="5206" y="6451"/>
                </a:lnTo>
                <a:cubicBezTo>
                  <a:pt x="5206" y="6449"/>
                  <a:pt x="5204" y="6443"/>
                  <a:pt x="5204" y="6438"/>
                </a:cubicBezTo>
                <a:cubicBezTo>
                  <a:pt x="5206" y="6427"/>
                  <a:pt x="5206" y="6417"/>
                  <a:pt x="5209" y="6406"/>
                </a:cubicBezTo>
                <a:cubicBezTo>
                  <a:pt x="5211" y="6419"/>
                  <a:pt x="5214" y="6433"/>
                  <a:pt x="5214" y="6446"/>
                </a:cubicBezTo>
                <a:cubicBezTo>
                  <a:pt x="5214" y="6449"/>
                  <a:pt x="5211" y="6451"/>
                  <a:pt x="5211" y="6454"/>
                </a:cubicBezTo>
                <a:moveTo>
                  <a:pt x="5248" y="6218"/>
                </a:moveTo>
                <a:cubicBezTo>
                  <a:pt x="5241" y="6110"/>
                  <a:pt x="5241" y="6004"/>
                  <a:pt x="5241" y="5896"/>
                </a:cubicBezTo>
                <a:cubicBezTo>
                  <a:pt x="5251" y="5898"/>
                  <a:pt x="5262" y="5896"/>
                  <a:pt x="5270" y="5890"/>
                </a:cubicBezTo>
                <a:cubicBezTo>
                  <a:pt x="5264" y="5999"/>
                  <a:pt x="5259" y="6110"/>
                  <a:pt x="5248" y="6218"/>
                </a:cubicBezTo>
                <a:moveTo>
                  <a:pt x="5299" y="6491"/>
                </a:moveTo>
                <a:cubicBezTo>
                  <a:pt x="5293" y="6491"/>
                  <a:pt x="5288" y="6488"/>
                  <a:pt x="5286" y="6491"/>
                </a:cubicBezTo>
                <a:cubicBezTo>
                  <a:pt x="5283" y="6486"/>
                  <a:pt x="5283" y="6480"/>
                  <a:pt x="5280" y="6475"/>
                </a:cubicBezTo>
                <a:cubicBezTo>
                  <a:pt x="5286" y="6438"/>
                  <a:pt x="5288" y="6404"/>
                  <a:pt x="5293" y="6367"/>
                </a:cubicBezTo>
                <a:cubicBezTo>
                  <a:pt x="5296" y="6390"/>
                  <a:pt x="5299" y="6412"/>
                  <a:pt x="5307" y="6433"/>
                </a:cubicBezTo>
                <a:cubicBezTo>
                  <a:pt x="5301" y="6435"/>
                  <a:pt x="5296" y="6443"/>
                  <a:pt x="5299" y="6451"/>
                </a:cubicBezTo>
                <a:cubicBezTo>
                  <a:pt x="5299" y="6467"/>
                  <a:pt x="5299" y="6480"/>
                  <a:pt x="5299" y="6491"/>
                </a:cubicBezTo>
                <a:moveTo>
                  <a:pt x="5272" y="5419"/>
                </a:moveTo>
                <a:cubicBezTo>
                  <a:pt x="5272" y="5372"/>
                  <a:pt x="5275" y="5324"/>
                  <a:pt x="5278" y="5279"/>
                </a:cubicBezTo>
                <a:cubicBezTo>
                  <a:pt x="5280" y="5269"/>
                  <a:pt x="5283" y="5261"/>
                  <a:pt x="5286" y="5250"/>
                </a:cubicBezTo>
                <a:cubicBezTo>
                  <a:pt x="5286" y="5261"/>
                  <a:pt x="5286" y="5271"/>
                  <a:pt x="5288" y="5284"/>
                </a:cubicBezTo>
                <a:lnTo>
                  <a:pt x="5288" y="5287"/>
                </a:lnTo>
                <a:cubicBezTo>
                  <a:pt x="5280" y="5329"/>
                  <a:pt x="5278" y="5374"/>
                  <a:pt x="5272" y="5419"/>
                </a:cubicBezTo>
                <a:moveTo>
                  <a:pt x="5341" y="5954"/>
                </a:moveTo>
                <a:cubicBezTo>
                  <a:pt x="5341" y="5933"/>
                  <a:pt x="5341" y="5911"/>
                  <a:pt x="5338" y="5890"/>
                </a:cubicBezTo>
                <a:cubicBezTo>
                  <a:pt x="5341" y="5890"/>
                  <a:pt x="5344" y="5888"/>
                  <a:pt x="5346" y="5888"/>
                </a:cubicBezTo>
                <a:cubicBezTo>
                  <a:pt x="5346" y="5909"/>
                  <a:pt x="5344" y="5930"/>
                  <a:pt x="5341" y="5954"/>
                </a:cubicBezTo>
                <a:moveTo>
                  <a:pt x="5394" y="6419"/>
                </a:moveTo>
                <a:cubicBezTo>
                  <a:pt x="5386" y="6316"/>
                  <a:pt x="5386" y="6213"/>
                  <a:pt x="5389" y="6107"/>
                </a:cubicBezTo>
                <a:cubicBezTo>
                  <a:pt x="5394" y="6208"/>
                  <a:pt x="5402" y="6306"/>
                  <a:pt x="5407" y="6406"/>
                </a:cubicBezTo>
                <a:cubicBezTo>
                  <a:pt x="5402" y="6409"/>
                  <a:pt x="5397" y="6414"/>
                  <a:pt x="5394" y="6419"/>
                </a:cubicBezTo>
                <a:moveTo>
                  <a:pt x="5455" y="6179"/>
                </a:moveTo>
                <a:cubicBezTo>
                  <a:pt x="5450" y="6073"/>
                  <a:pt x="5442" y="5967"/>
                  <a:pt x="5436" y="5861"/>
                </a:cubicBezTo>
                <a:cubicBezTo>
                  <a:pt x="5444" y="5861"/>
                  <a:pt x="5455" y="5856"/>
                  <a:pt x="5460" y="5848"/>
                </a:cubicBezTo>
                <a:lnTo>
                  <a:pt x="5460" y="5848"/>
                </a:lnTo>
                <a:cubicBezTo>
                  <a:pt x="5460" y="5864"/>
                  <a:pt x="5473" y="5869"/>
                  <a:pt x="5487" y="5864"/>
                </a:cubicBezTo>
                <a:cubicBezTo>
                  <a:pt x="5471" y="5967"/>
                  <a:pt x="5465" y="6073"/>
                  <a:pt x="5455" y="6179"/>
                </a:cubicBezTo>
                <a:moveTo>
                  <a:pt x="5487" y="6409"/>
                </a:moveTo>
                <a:lnTo>
                  <a:pt x="5487" y="6409"/>
                </a:lnTo>
                <a:cubicBezTo>
                  <a:pt x="5484" y="6412"/>
                  <a:pt x="5484" y="6412"/>
                  <a:pt x="5481" y="6412"/>
                </a:cubicBezTo>
                <a:cubicBezTo>
                  <a:pt x="5508" y="6298"/>
                  <a:pt x="5516" y="6181"/>
                  <a:pt x="5524" y="6068"/>
                </a:cubicBezTo>
                <a:cubicBezTo>
                  <a:pt x="5524" y="6179"/>
                  <a:pt x="5524" y="6287"/>
                  <a:pt x="5529" y="6398"/>
                </a:cubicBezTo>
                <a:cubicBezTo>
                  <a:pt x="5518" y="6380"/>
                  <a:pt x="5487" y="6382"/>
                  <a:pt x="5487" y="6409"/>
                </a:cubicBezTo>
                <a:moveTo>
                  <a:pt x="5606" y="7544"/>
                </a:moveTo>
                <a:cubicBezTo>
                  <a:pt x="5606" y="7541"/>
                  <a:pt x="5606" y="7541"/>
                  <a:pt x="5606" y="7539"/>
                </a:cubicBezTo>
                <a:lnTo>
                  <a:pt x="5608" y="7539"/>
                </a:lnTo>
                <a:cubicBezTo>
                  <a:pt x="5606" y="7541"/>
                  <a:pt x="5606" y="7544"/>
                  <a:pt x="5606" y="7544"/>
                </a:cubicBezTo>
                <a:moveTo>
                  <a:pt x="5592" y="6335"/>
                </a:moveTo>
                <a:cubicBezTo>
                  <a:pt x="5587" y="6165"/>
                  <a:pt x="5590" y="5996"/>
                  <a:pt x="5595" y="5827"/>
                </a:cubicBezTo>
                <a:cubicBezTo>
                  <a:pt x="5600" y="5822"/>
                  <a:pt x="5606" y="5814"/>
                  <a:pt x="5606" y="5803"/>
                </a:cubicBezTo>
                <a:cubicBezTo>
                  <a:pt x="5606" y="5792"/>
                  <a:pt x="5606" y="5782"/>
                  <a:pt x="5608" y="5771"/>
                </a:cubicBezTo>
                <a:cubicBezTo>
                  <a:pt x="5608" y="5777"/>
                  <a:pt x="5608" y="5784"/>
                  <a:pt x="5611" y="5790"/>
                </a:cubicBezTo>
                <a:cubicBezTo>
                  <a:pt x="5614" y="5819"/>
                  <a:pt x="5637" y="5832"/>
                  <a:pt x="5659" y="5829"/>
                </a:cubicBezTo>
                <a:cubicBezTo>
                  <a:pt x="5611" y="5993"/>
                  <a:pt x="5616" y="6168"/>
                  <a:pt x="5592" y="6335"/>
                </a:cubicBezTo>
                <a:moveTo>
                  <a:pt x="5701" y="6343"/>
                </a:moveTo>
                <a:cubicBezTo>
                  <a:pt x="5698" y="6343"/>
                  <a:pt x="5696" y="6343"/>
                  <a:pt x="5693" y="6345"/>
                </a:cubicBezTo>
                <a:cubicBezTo>
                  <a:pt x="5682" y="6335"/>
                  <a:pt x="5669" y="6332"/>
                  <a:pt x="5656" y="6335"/>
                </a:cubicBezTo>
                <a:cubicBezTo>
                  <a:pt x="5672" y="6210"/>
                  <a:pt x="5674" y="6083"/>
                  <a:pt x="5693" y="5959"/>
                </a:cubicBezTo>
                <a:cubicBezTo>
                  <a:pt x="5698" y="6089"/>
                  <a:pt x="5704" y="6216"/>
                  <a:pt x="5709" y="6345"/>
                </a:cubicBezTo>
                <a:lnTo>
                  <a:pt x="5701" y="6343"/>
                </a:lnTo>
                <a:moveTo>
                  <a:pt x="5803" y="6427"/>
                </a:moveTo>
                <a:lnTo>
                  <a:pt x="5803" y="6417"/>
                </a:lnTo>
                <a:cubicBezTo>
                  <a:pt x="5803" y="6406"/>
                  <a:pt x="5795" y="6401"/>
                  <a:pt x="5791" y="6401"/>
                </a:cubicBezTo>
                <a:lnTo>
                  <a:pt x="5791" y="6398"/>
                </a:lnTo>
                <a:lnTo>
                  <a:pt x="5788" y="6388"/>
                </a:lnTo>
                <a:cubicBezTo>
                  <a:pt x="5791" y="6343"/>
                  <a:pt x="5794" y="6298"/>
                  <a:pt x="5795" y="6253"/>
                </a:cubicBezTo>
                <a:cubicBezTo>
                  <a:pt x="5800" y="6308"/>
                  <a:pt x="5808" y="6364"/>
                  <a:pt x="5816" y="6417"/>
                </a:cubicBezTo>
                <a:cubicBezTo>
                  <a:pt x="5811" y="6419"/>
                  <a:pt x="5806" y="6422"/>
                  <a:pt x="5803" y="6427"/>
                </a:cubicBezTo>
                <a:moveTo>
                  <a:pt x="5882" y="6417"/>
                </a:moveTo>
                <a:cubicBezTo>
                  <a:pt x="5882" y="6412"/>
                  <a:pt x="5880" y="6406"/>
                  <a:pt x="5877" y="6404"/>
                </a:cubicBezTo>
                <a:cubicBezTo>
                  <a:pt x="5848" y="6221"/>
                  <a:pt x="5837" y="6036"/>
                  <a:pt x="5830" y="5853"/>
                </a:cubicBezTo>
                <a:lnTo>
                  <a:pt x="5843" y="5853"/>
                </a:lnTo>
                <a:cubicBezTo>
                  <a:pt x="5843" y="5861"/>
                  <a:pt x="5845" y="5869"/>
                  <a:pt x="5845" y="5877"/>
                </a:cubicBezTo>
                <a:cubicBezTo>
                  <a:pt x="5851" y="5911"/>
                  <a:pt x="5898" y="5898"/>
                  <a:pt x="5901" y="5869"/>
                </a:cubicBezTo>
                <a:lnTo>
                  <a:pt x="5901" y="5859"/>
                </a:lnTo>
                <a:cubicBezTo>
                  <a:pt x="5909" y="5874"/>
                  <a:pt x="5927" y="5880"/>
                  <a:pt x="5941" y="5874"/>
                </a:cubicBezTo>
                <a:cubicBezTo>
                  <a:pt x="5925" y="6057"/>
                  <a:pt x="5904" y="6237"/>
                  <a:pt x="5882" y="6417"/>
                </a:cubicBezTo>
                <a:moveTo>
                  <a:pt x="5991" y="6480"/>
                </a:moveTo>
                <a:cubicBezTo>
                  <a:pt x="5986" y="6480"/>
                  <a:pt x="5980" y="6480"/>
                  <a:pt x="5978" y="6480"/>
                </a:cubicBezTo>
                <a:cubicBezTo>
                  <a:pt x="5978" y="6467"/>
                  <a:pt x="5978" y="6456"/>
                  <a:pt x="5980" y="6443"/>
                </a:cubicBezTo>
                <a:cubicBezTo>
                  <a:pt x="5983" y="6422"/>
                  <a:pt x="5959" y="6417"/>
                  <a:pt x="5943" y="6425"/>
                </a:cubicBezTo>
                <a:cubicBezTo>
                  <a:pt x="5954" y="6327"/>
                  <a:pt x="5964" y="6232"/>
                  <a:pt x="5975" y="6134"/>
                </a:cubicBezTo>
                <a:cubicBezTo>
                  <a:pt x="5980" y="6245"/>
                  <a:pt x="5988" y="6359"/>
                  <a:pt x="5994" y="6470"/>
                </a:cubicBezTo>
                <a:lnTo>
                  <a:pt x="5991" y="6480"/>
                </a:lnTo>
                <a:moveTo>
                  <a:pt x="6068" y="6020"/>
                </a:moveTo>
                <a:cubicBezTo>
                  <a:pt x="6062" y="6110"/>
                  <a:pt x="6054" y="6200"/>
                  <a:pt x="6041" y="6287"/>
                </a:cubicBezTo>
                <a:cubicBezTo>
                  <a:pt x="6033" y="6152"/>
                  <a:pt x="6028" y="6017"/>
                  <a:pt x="6020" y="5885"/>
                </a:cubicBezTo>
                <a:cubicBezTo>
                  <a:pt x="6039" y="5885"/>
                  <a:pt x="6057" y="5872"/>
                  <a:pt x="6060" y="5848"/>
                </a:cubicBezTo>
                <a:cubicBezTo>
                  <a:pt x="6060" y="5840"/>
                  <a:pt x="6060" y="5832"/>
                  <a:pt x="6060" y="5824"/>
                </a:cubicBezTo>
                <a:cubicBezTo>
                  <a:pt x="6062" y="5829"/>
                  <a:pt x="6065" y="5832"/>
                  <a:pt x="6070" y="5837"/>
                </a:cubicBezTo>
                <a:cubicBezTo>
                  <a:pt x="6068" y="5896"/>
                  <a:pt x="6068" y="5959"/>
                  <a:pt x="6068" y="6020"/>
                </a:cubicBezTo>
                <a:moveTo>
                  <a:pt x="6245" y="6377"/>
                </a:moveTo>
                <a:cubicBezTo>
                  <a:pt x="6240" y="6393"/>
                  <a:pt x="6234" y="6409"/>
                  <a:pt x="6226" y="6422"/>
                </a:cubicBezTo>
                <a:lnTo>
                  <a:pt x="6218" y="6425"/>
                </a:lnTo>
                <a:cubicBezTo>
                  <a:pt x="6218" y="6412"/>
                  <a:pt x="6216" y="6398"/>
                  <a:pt x="6216" y="6385"/>
                </a:cubicBezTo>
                <a:cubicBezTo>
                  <a:pt x="6213" y="6359"/>
                  <a:pt x="6173" y="6340"/>
                  <a:pt x="6158" y="6369"/>
                </a:cubicBezTo>
                <a:cubicBezTo>
                  <a:pt x="6147" y="6390"/>
                  <a:pt x="6139" y="6412"/>
                  <a:pt x="6131" y="6435"/>
                </a:cubicBezTo>
                <a:cubicBezTo>
                  <a:pt x="6129" y="6441"/>
                  <a:pt x="6126" y="6443"/>
                  <a:pt x="6123" y="6451"/>
                </a:cubicBezTo>
                <a:cubicBezTo>
                  <a:pt x="6123" y="6456"/>
                  <a:pt x="6121" y="6459"/>
                  <a:pt x="6121" y="6464"/>
                </a:cubicBezTo>
                <a:lnTo>
                  <a:pt x="6118" y="6467"/>
                </a:lnTo>
                <a:cubicBezTo>
                  <a:pt x="6121" y="6451"/>
                  <a:pt x="6121" y="6435"/>
                  <a:pt x="6121" y="6419"/>
                </a:cubicBezTo>
                <a:cubicBezTo>
                  <a:pt x="6131" y="6417"/>
                  <a:pt x="6139" y="6412"/>
                  <a:pt x="6142" y="6398"/>
                </a:cubicBezTo>
                <a:cubicBezTo>
                  <a:pt x="6187" y="6237"/>
                  <a:pt x="6229" y="6076"/>
                  <a:pt x="6274" y="5914"/>
                </a:cubicBezTo>
                <a:cubicBezTo>
                  <a:pt x="6282" y="6065"/>
                  <a:pt x="6290" y="6218"/>
                  <a:pt x="6298" y="6369"/>
                </a:cubicBezTo>
                <a:cubicBezTo>
                  <a:pt x="6287" y="6348"/>
                  <a:pt x="6255" y="6351"/>
                  <a:pt x="6245" y="6377"/>
                </a:cubicBezTo>
                <a:moveTo>
                  <a:pt x="6126" y="6004"/>
                </a:moveTo>
                <a:cubicBezTo>
                  <a:pt x="6129" y="5967"/>
                  <a:pt x="6129" y="5927"/>
                  <a:pt x="6129" y="5890"/>
                </a:cubicBezTo>
                <a:cubicBezTo>
                  <a:pt x="6134" y="5896"/>
                  <a:pt x="6142" y="5898"/>
                  <a:pt x="6147" y="5898"/>
                </a:cubicBezTo>
                <a:cubicBezTo>
                  <a:pt x="6147" y="5904"/>
                  <a:pt x="6147" y="5909"/>
                  <a:pt x="6147" y="5911"/>
                </a:cubicBezTo>
                <a:cubicBezTo>
                  <a:pt x="6150" y="5943"/>
                  <a:pt x="6187" y="5956"/>
                  <a:pt x="6205" y="5941"/>
                </a:cubicBezTo>
                <a:cubicBezTo>
                  <a:pt x="6179" y="6033"/>
                  <a:pt x="6155" y="6128"/>
                  <a:pt x="6129" y="6221"/>
                </a:cubicBezTo>
                <a:cubicBezTo>
                  <a:pt x="6129" y="6147"/>
                  <a:pt x="6126" y="6076"/>
                  <a:pt x="6126" y="6004"/>
                </a:cubicBezTo>
                <a:moveTo>
                  <a:pt x="6338" y="5890"/>
                </a:moveTo>
                <a:cubicBezTo>
                  <a:pt x="6345" y="5888"/>
                  <a:pt x="6353" y="5880"/>
                  <a:pt x="6356" y="5869"/>
                </a:cubicBezTo>
                <a:cubicBezTo>
                  <a:pt x="6367" y="5869"/>
                  <a:pt x="6377" y="5861"/>
                  <a:pt x="6377" y="5848"/>
                </a:cubicBezTo>
                <a:cubicBezTo>
                  <a:pt x="6377" y="5840"/>
                  <a:pt x="6375" y="5832"/>
                  <a:pt x="6375" y="5824"/>
                </a:cubicBezTo>
                <a:lnTo>
                  <a:pt x="6377" y="5819"/>
                </a:lnTo>
                <a:cubicBezTo>
                  <a:pt x="6385" y="5832"/>
                  <a:pt x="6398" y="5835"/>
                  <a:pt x="6414" y="5832"/>
                </a:cubicBezTo>
                <a:lnTo>
                  <a:pt x="6422" y="5843"/>
                </a:lnTo>
                <a:cubicBezTo>
                  <a:pt x="6401" y="5962"/>
                  <a:pt x="6380" y="6083"/>
                  <a:pt x="6356" y="6203"/>
                </a:cubicBezTo>
                <a:cubicBezTo>
                  <a:pt x="6348" y="6097"/>
                  <a:pt x="6343" y="5993"/>
                  <a:pt x="6338" y="5890"/>
                </a:cubicBezTo>
                <a:moveTo>
                  <a:pt x="6414" y="6316"/>
                </a:moveTo>
                <a:lnTo>
                  <a:pt x="6412" y="6324"/>
                </a:lnTo>
                <a:cubicBezTo>
                  <a:pt x="6406" y="6319"/>
                  <a:pt x="6401" y="6314"/>
                  <a:pt x="6393" y="6314"/>
                </a:cubicBezTo>
                <a:cubicBezTo>
                  <a:pt x="6404" y="6269"/>
                  <a:pt x="6414" y="6224"/>
                  <a:pt x="6422" y="6176"/>
                </a:cubicBezTo>
                <a:cubicBezTo>
                  <a:pt x="6422" y="6216"/>
                  <a:pt x="6425" y="6258"/>
                  <a:pt x="6425" y="6298"/>
                </a:cubicBezTo>
                <a:cubicBezTo>
                  <a:pt x="6422" y="6303"/>
                  <a:pt x="6417" y="6308"/>
                  <a:pt x="6414" y="6316"/>
                </a:cubicBezTo>
                <a:moveTo>
                  <a:pt x="6496" y="6253"/>
                </a:moveTo>
                <a:cubicBezTo>
                  <a:pt x="6496" y="6258"/>
                  <a:pt x="6494" y="6263"/>
                  <a:pt x="6494" y="6266"/>
                </a:cubicBezTo>
                <a:cubicBezTo>
                  <a:pt x="6488" y="6142"/>
                  <a:pt x="6488" y="6020"/>
                  <a:pt x="6494" y="5896"/>
                </a:cubicBezTo>
                <a:cubicBezTo>
                  <a:pt x="6517" y="5909"/>
                  <a:pt x="6549" y="5904"/>
                  <a:pt x="6554" y="5872"/>
                </a:cubicBezTo>
                <a:cubicBezTo>
                  <a:pt x="6557" y="5856"/>
                  <a:pt x="6560" y="5843"/>
                  <a:pt x="6560" y="5827"/>
                </a:cubicBezTo>
                <a:cubicBezTo>
                  <a:pt x="6570" y="5827"/>
                  <a:pt x="6581" y="5822"/>
                  <a:pt x="6586" y="5806"/>
                </a:cubicBezTo>
                <a:lnTo>
                  <a:pt x="6586" y="5800"/>
                </a:lnTo>
                <a:cubicBezTo>
                  <a:pt x="6589" y="5806"/>
                  <a:pt x="6594" y="5808"/>
                  <a:pt x="6599" y="5814"/>
                </a:cubicBezTo>
                <a:cubicBezTo>
                  <a:pt x="6578" y="5904"/>
                  <a:pt x="6557" y="5996"/>
                  <a:pt x="6536" y="6086"/>
                </a:cubicBezTo>
                <a:cubicBezTo>
                  <a:pt x="6523" y="6142"/>
                  <a:pt x="6509" y="6197"/>
                  <a:pt x="6496" y="6253"/>
                </a:cubicBezTo>
                <a:moveTo>
                  <a:pt x="6610" y="6208"/>
                </a:moveTo>
                <a:cubicBezTo>
                  <a:pt x="6602" y="6234"/>
                  <a:pt x="6592" y="6261"/>
                  <a:pt x="6584" y="6287"/>
                </a:cubicBezTo>
                <a:cubicBezTo>
                  <a:pt x="6584" y="6279"/>
                  <a:pt x="6581" y="6271"/>
                  <a:pt x="6581" y="6263"/>
                </a:cubicBezTo>
                <a:cubicBezTo>
                  <a:pt x="6581" y="6255"/>
                  <a:pt x="6576" y="6247"/>
                  <a:pt x="6570" y="6242"/>
                </a:cubicBezTo>
                <a:cubicBezTo>
                  <a:pt x="6578" y="6205"/>
                  <a:pt x="6589" y="6165"/>
                  <a:pt x="6597" y="6128"/>
                </a:cubicBezTo>
                <a:cubicBezTo>
                  <a:pt x="6605" y="6091"/>
                  <a:pt x="6615" y="6054"/>
                  <a:pt x="6623" y="6017"/>
                </a:cubicBezTo>
                <a:cubicBezTo>
                  <a:pt x="6626" y="6073"/>
                  <a:pt x="6626" y="6128"/>
                  <a:pt x="6629" y="6184"/>
                </a:cubicBezTo>
                <a:cubicBezTo>
                  <a:pt x="6621" y="6189"/>
                  <a:pt x="6613" y="6195"/>
                  <a:pt x="6610" y="6208"/>
                </a:cubicBezTo>
                <a:moveTo>
                  <a:pt x="6689" y="5967"/>
                </a:moveTo>
                <a:cubicBezTo>
                  <a:pt x="6687" y="5906"/>
                  <a:pt x="6687" y="5848"/>
                  <a:pt x="6684" y="5787"/>
                </a:cubicBezTo>
                <a:cubicBezTo>
                  <a:pt x="6700" y="5787"/>
                  <a:pt x="6713" y="5782"/>
                  <a:pt x="6721" y="5763"/>
                </a:cubicBezTo>
                <a:cubicBezTo>
                  <a:pt x="6724" y="5755"/>
                  <a:pt x="6726" y="5747"/>
                  <a:pt x="6729" y="5742"/>
                </a:cubicBezTo>
                <a:cubicBezTo>
                  <a:pt x="6732" y="5750"/>
                  <a:pt x="6732" y="5758"/>
                  <a:pt x="6734" y="5766"/>
                </a:cubicBezTo>
                <a:cubicBezTo>
                  <a:pt x="6721" y="5832"/>
                  <a:pt x="6708" y="5901"/>
                  <a:pt x="6689" y="5967"/>
                </a:cubicBezTo>
                <a:moveTo>
                  <a:pt x="6740" y="6060"/>
                </a:moveTo>
                <a:cubicBezTo>
                  <a:pt x="6753" y="6012"/>
                  <a:pt x="6763" y="5967"/>
                  <a:pt x="6774" y="5919"/>
                </a:cubicBezTo>
                <a:cubicBezTo>
                  <a:pt x="6777" y="5962"/>
                  <a:pt x="6782" y="6007"/>
                  <a:pt x="6785" y="6049"/>
                </a:cubicBezTo>
                <a:cubicBezTo>
                  <a:pt x="6769" y="6041"/>
                  <a:pt x="6750" y="6044"/>
                  <a:pt x="6740" y="6060"/>
                </a:cubicBezTo>
                <a:moveTo>
                  <a:pt x="6843" y="5911"/>
                </a:moveTo>
                <a:cubicBezTo>
                  <a:pt x="6840" y="5880"/>
                  <a:pt x="6838" y="5851"/>
                  <a:pt x="6835" y="5819"/>
                </a:cubicBezTo>
                <a:cubicBezTo>
                  <a:pt x="6838" y="5800"/>
                  <a:pt x="6840" y="5782"/>
                  <a:pt x="6843" y="5763"/>
                </a:cubicBezTo>
                <a:lnTo>
                  <a:pt x="6848" y="5777"/>
                </a:lnTo>
                <a:cubicBezTo>
                  <a:pt x="6853" y="5822"/>
                  <a:pt x="6851" y="5866"/>
                  <a:pt x="6843" y="5911"/>
                </a:cubicBezTo>
                <a:moveTo>
                  <a:pt x="7031" y="5684"/>
                </a:moveTo>
                <a:cubicBezTo>
                  <a:pt x="7036" y="5689"/>
                  <a:pt x="7044" y="5695"/>
                  <a:pt x="7052" y="5697"/>
                </a:cubicBezTo>
                <a:cubicBezTo>
                  <a:pt x="7049" y="5705"/>
                  <a:pt x="7047" y="5716"/>
                  <a:pt x="7044" y="5724"/>
                </a:cubicBezTo>
                <a:cubicBezTo>
                  <a:pt x="7039" y="5724"/>
                  <a:pt x="7036" y="5724"/>
                  <a:pt x="7031" y="5726"/>
                </a:cubicBezTo>
                <a:lnTo>
                  <a:pt x="7025" y="5713"/>
                </a:lnTo>
                <a:cubicBezTo>
                  <a:pt x="7028" y="5708"/>
                  <a:pt x="7031" y="5700"/>
                  <a:pt x="7031" y="5692"/>
                </a:cubicBezTo>
                <a:lnTo>
                  <a:pt x="7031" y="5684"/>
                </a:lnTo>
                <a:moveTo>
                  <a:pt x="6943" y="5705"/>
                </a:moveTo>
                <a:cubicBezTo>
                  <a:pt x="6946" y="5713"/>
                  <a:pt x="6949" y="5718"/>
                  <a:pt x="6954" y="5724"/>
                </a:cubicBezTo>
                <a:lnTo>
                  <a:pt x="6954" y="5734"/>
                </a:lnTo>
                <a:cubicBezTo>
                  <a:pt x="6954" y="5750"/>
                  <a:pt x="6967" y="5758"/>
                  <a:pt x="6980" y="5758"/>
                </a:cubicBezTo>
                <a:cubicBezTo>
                  <a:pt x="6983" y="5774"/>
                  <a:pt x="6986" y="5790"/>
                  <a:pt x="6986" y="5808"/>
                </a:cubicBezTo>
                <a:cubicBezTo>
                  <a:pt x="6978" y="5811"/>
                  <a:pt x="6970" y="5816"/>
                  <a:pt x="6965" y="5824"/>
                </a:cubicBezTo>
                <a:cubicBezTo>
                  <a:pt x="6954" y="5814"/>
                  <a:pt x="6946" y="5800"/>
                  <a:pt x="6938" y="5787"/>
                </a:cubicBezTo>
                <a:cubicBezTo>
                  <a:pt x="6943" y="5779"/>
                  <a:pt x="6949" y="5771"/>
                  <a:pt x="6949" y="5758"/>
                </a:cubicBezTo>
                <a:cubicBezTo>
                  <a:pt x="6946" y="5742"/>
                  <a:pt x="6943" y="5724"/>
                  <a:pt x="6943" y="5705"/>
                </a:cubicBezTo>
                <a:moveTo>
                  <a:pt x="6920" y="5880"/>
                </a:moveTo>
                <a:cubicBezTo>
                  <a:pt x="6925" y="5885"/>
                  <a:pt x="6930" y="5890"/>
                  <a:pt x="6938" y="5896"/>
                </a:cubicBezTo>
                <a:cubicBezTo>
                  <a:pt x="6935" y="5904"/>
                  <a:pt x="6933" y="5911"/>
                  <a:pt x="6930" y="5919"/>
                </a:cubicBezTo>
                <a:cubicBezTo>
                  <a:pt x="6925" y="5919"/>
                  <a:pt x="6920" y="5919"/>
                  <a:pt x="6914" y="5922"/>
                </a:cubicBezTo>
                <a:cubicBezTo>
                  <a:pt x="6914" y="5911"/>
                  <a:pt x="6917" y="5896"/>
                  <a:pt x="6920" y="5880"/>
                </a:cubicBezTo>
                <a:moveTo>
                  <a:pt x="6793" y="4660"/>
                </a:moveTo>
                <a:cubicBezTo>
                  <a:pt x="6801" y="4665"/>
                  <a:pt x="6814" y="4668"/>
                  <a:pt x="6824" y="4665"/>
                </a:cubicBezTo>
                <a:cubicBezTo>
                  <a:pt x="6832" y="4692"/>
                  <a:pt x="6840" y="4718"/>
                  <a:pt x="6848" y="4745"/>
                </a:cubicBezTo>
                <a:cubicBezTo>
                  <a:pt x="6851" y="4755"/>
                  <a:pt x="6869" y="4753"/>
                  <a:pt x="6867" y="4739"/>
                </a:cubicBezTo>
                <a:cubicBezTo>
                  <a:pt x="6861" y="4710"/>
                  <a:pt x="6853" y="4684"/>
                  <a:pt x="6848" y="4655"/>
                </a:cubicBezTo>
                <a:cubicBezTo>
                  <a:pt x="6856" y="4649"/>
                  <a:pt x="6861" y="4642"/>
                  <a:pt x="6864" y="4631"/>
                </a:cubicBezTo>
                <a:cubicBezTo>
                  <a:pt x="6867" y="4620"/>
                  <a:pt x="6867" y="4610"/>
                  <a:pt x="6869" y="4599"/>
                </a:cubicBezTo>
                <a:cubicBezTo>
                  <a:pt x="6875" y="4602"/>
                  <a:pt x="6877" y="4604"/>
                  <a:pt x="6883" y="4604"/>
                </a:cubicBezTo>
                <a:cubicBezTo>
                  <a:pt x="6885" y="4610"/>
                  <a:pt x="6888" y="4615"/>
                  <a:pt x="6888" y="4623"/>
                </a:cubicBezTo>
                <a:cubicBezTo>
                  <a:pt x="6888" y="4628"/>
                  <a:pt x="6888" y="4634"/>
                  <a:pt x="6888" y="4642"/>
                </a:cubicBezTo>
                <a:cubicBezTo>
                  <a:pt x="6890" y="4652"/>
                  <a:pt x="6893" y="4665"/>
                  <a:pt x="6898" y="4676"/>
                </a:cubicBezTo>
                <a:cubicBezTo>
                  <a:pt x="6890" y="4681"/>
                  <a:pt x="6885" y="4692"/>
                  <a:pt x="6885" y="4702"/>
                </a:cubicBezTo>
                <a:lnTo>
                  <a:pt x="6888" y="4713"/>
                </a:lnTo>
                <a:lnTo>
                  <a:pt x="6888" y="4713"/>
                </a:lnTo>
                <a:cubicBezTo>
                  <a:pt x="6888" y="4718"/>
                  <a:pt x="6890" y="4721"/>
                  <a:pt x="6890" y="4726"/>
                </a:cubicBezTo>
                <a:cubicBezTo>
                  <a:pt x="6893" y="4742"/>
                  <a:pt x="6896" y="4755"/>
                  <a:pt x="6898" y="4771"/>
                </a:cubicBezTo>
                <a:lnTo>
                  <a:pt x="6888" y="4779"/>
                </a:lnTo>
                <a:cubicBezTo>
                  <a:pt x="6869" y="4776"/>
                  <a:pt x="6848" y="4787"/>
                  <a:pt x="6851" y="4808"/>
                </a:cubicBezTo>
                <a:cubicBezTo>
                  <a:pt x="6851" y="4819"/>
                  <a:pt x="6851" y="4829"/>
                  <a:pt x="6853" y="4840"/>
                </a:cubicBezTo>
                <a:cubicBezTo>
                  <a:pt x="6845" y="4843"/>
                  <a:pt x="6838" y="4845"/>
                  <a:pt x="6832" y="4851"/>
                </a:cubicBezTo>
                <a:cubicBezTo>
                  <a:pt x="6819" y="4811"/>
                  <a:pt x="6753" y="4808"/>
                  <a:pt x="6745" y="4853"/>
                </a:cubicBezTo>
                <a:cubicBezTo>
                  <a:pt x="6742" y="4866"/>
                  <a:pt x="6740" y="4877"/>
                  <a:pt x="6740" y="4890"/>
                </a:cubicBezTo>
                <a:cubicBezTo>
                  <a:pt x="6718" y="4864"/>
                  <a:pt x="6666" y="4869"/>
                  <a:pt x="6660" y="4906"/>
                </a:cubicBezTo>
                <a:cubicBezTo>
                  <a:pt x="6658" y="4914"/>
                  <a:pt x="6658" y="4922"/>
                  <a:pt x="6655" y="4930"/>
                </a:cubicBezTo>
                <a:cubicBezTo>
                  <a:pt x="6644" y="4888"/>
                  <a:pt x="6584" y="4898"/>
                  <a:pt x="6570" y="4935"/>
                </a:cubicBezTo>
                <a:cubicBezTo>
                  <a:pt x="6565" y="4951"/>
                  <a:pt x="6560" y="4970"/>
                  <a:pt x="6552" y="4985"/>
                </a:cubicBezTo>
                <a:cubicBezTo>
                  <a:pt x="6549" y="4980"/>
                  <a:pt x="6549" y="4975"/>
                  <a:pt x="6547" y="4967"/>
                </a:cubicBezTo>
                <a:cubicBezTo>
                  <a:pt x="6533" y="4925"/>
                  <a:pt x="6475" y="4925"/>
                  <a:pt x="6462" y="4967"/>
                </a:cubicBezTo>
                <a:cubicBezTo>
                  <a:pt x="6451" y="4999"/>
                  <a:pt x="6441" y="5030"/>
                  <a:pt x="6430" y="5062"/>
                </a:cubicBezTo>
                <a:lnTo>
                  <a:pt x="6409" y="4978"/>
                </a:lnTo>
                <a:cubicBezTo>
                  <a:pt x="6398" y="4938"/>
                  <a:pt x="6332" y="4935"/>
                  <a:pt x="6324" y="4978"/>
                </a:cubicBezTo>
                <a:cubicBezTo>
                  <a:pt x="6322" y="4991"/>
                  <a:pt x="6319" y="5007"/>
                  <a:pt x="6316" y="5020"/>
                </a:cubicBezTo>
                <a:cubicBezTo>
                  <a:pt x="6316" y="5015"/>
                  <a:pt x="6314" y="5009"/>
                  <a:pt x="6314" y="5007"/>
                </a:cubicBezTo>
                <a:cubicBezTo>
                  <a:pt x="6306" y="4967"/>
                  <a:pt x="6237" y="4964"/>
                  <a:pt x="6229" y="5007"/>
                </a:cubicBezTo>
                <a:cubicBezTo>
                  <a:pt x="6224" y="5038"/>
                  <a:pt x="6218" y="5070"/>
                  <a:pt x="6211" y="5102"/>
                </a:cubicBezTo>
                <a:cubicBezTo>
                  <a:pt x="6203" y="5067"/>
                  <a:pt x="6195" y="5033"/>
                  <a:pt x="6187" y="4999"/>
                </a:cubicBezTo>
                <a:cubicBezTo>
                  <a:pt x="6176" y="4956"/>
                  <a:pt x="6118" y="4962"/>
                  <a:pt x="6105" y="4999"/>
                </a:cubicBezTo>
                <a:cubicBezTo>
                  <a:pt x="6099" y="5015"/>
                  <a:pt x="6094" y="5033"/>
                  <a:pt x="6089" y="5049"/>
                </a:cubicBezTo>
                <a:cubicBezTo>
                  <a:pt x="6084" y="5041"/>
                  <a:pt x="6076" y="5036"/>
                  <a:pt x="6068" y="5033"/>
                </a:cubicBezTo>
                <a:cubicBezTo>
                  <a:pt x="6057" y="5012"/>
                  <a:pt x="6046" y="4991"/>
                  <a:pt x="6036" y="4970"/>
                </a:cubicBezTo>
                <a:cubicBezTo>
                  <a:pt x="6020" y="4940"/>
                  <a:pt x="5964" y="4943"/>
                  <a:pt x="5959" y="4980"/>
                </a:cubicBezTo>
                <a:cubicBezTo>
                  <a:pt x="5957" y="4991"/>
                  <a:pt x="5957" y="5001"/>
                  <a:pt x="5954" y="5012"/>
                </a:cubicBezTo>
                <a:cubicBezTo>
                  <a:pt x="5935" y="4993"/>
                  <a:pt x="5898" y="5001"/>
                  <a:pt x="5888" y="5023"/>
                </a:cubicBezTo>
                <a:cubicBezTo>
                  <a:pt x="5880" y="5038"/>
                  <a:pt x="5872" y="5057"/>
                  <a:pt x="5864" y="5073"/>
                </a:cubicBezTo>
                <a:cubicBezTo>
                  <a:pt x="5851" y="5036"/>
                  <a:pt x="5795" y="5044"/>
                  <a:pt x="5786" y="5078"/>
                </a:cubicBezTo>
                <a:cubicBezTo>
                  <a:pt x="5783" y="5083"/>
                  <a:pt x="5783" y="5091"/>
                  <a:pt x="5780" y="5097"/>
                </a:cubicBezTo>
                <a:lnTo>
                  <a:pt x="5780" y="5091"/>
                </a:lnTo>
                <a:cubicBezTo>
                  <a:pt x="5775" y="5049"/>
                  <a:pt x="5705" y="5052"/>
                  <a:pt x="5698" y="5091"/>
                </a:cubicBezTo>
                <a:cubicBezTo>
                  <a:pt x="5692" y="5118"/>
                  <a:pt x="5688" y="5142"/>
                  <a:pt x="5680" y="5168"/>
                </a:cubicBezTo>
                <a:cubicBezTo>
                  <a:pt x="5677" y="5155"/>
                  <a:pt x="5672" y="5142"/>
                  <a:pt x="5669" y="5131"/>
                </a:cubicBezTo>
                <a:cubicBezTo>
                  <a:pt x="5659" y="5094"/>
                  <a:pt x="5616" y="5091"/>
                  <a:pt x="5595" y="5118"/>
                </a:cubicBezTo>
                <a:cubicBezTo>
                  <a:pt x="5579" y="5083"/>
                  <a:pt x="5529" y="5083"/>
                  <a:pt x="5516" y="5123"/>
                </a:cubicBezTo>
                <a:cubicBezTo>
                  <a:pt x="5508" y="5142"/>
                  <a:pt x="5502" y="5163"/>
                  <a:pt x="5497" y="5181"/>
                </a:cubicBezTo>
                <a:cubicBezTo>
                  <a:pt x="5495" y="5157"/>
                  <a:pt x="5489" y="5131"/>
                  <a:pt x="5487" y="5107"/>
                </a:cubicBezTo>
                <a:cubicBezTo>
                  <a:pt x="5481" y="5067"/>
                  <a:pt x="5415" y="5070"/>
                  <a:pt x="5407" y="5107"/>
                </a:cubicBezTo>
                <a:lnTo>
                  <a:pt x="5407" y="5107"/>
                </a:lnTo>
                <a:cubicBezTo>
                  <a:pt x="5389" y="5102"/>
                  <a:pt x="5368" y="5110"/>
                  <a:pt x="5365" y="5136"/>
                </a:cubicBezTo>
                <a:cubicBezTo>
                  <a:pt x="5362" y="5126"/>
                  <a:pt x="5360" y="5112"/>
                  <a:pt x="5357" y="5102"/>
                </a:cubicBezTo>
                <a:cubicBezTo>
                  <a:pt x="5349" y="5065"/>
                  <a:pt x="5304" y="5067"/>
                  <a:pt x="5283" y="5094"/>
                </a:cubicBezTo>
                <a:cubicBezTo>
                  <a:pt x="5275" y="5105"/>
                  <a:pt x="5267" y="5118"/>
                  <a:pt x="5262" y="5128"/>
                </a:cubicBezTo>
                <a:cubicBezTo>
                  <a:pt x="5259" y="5110"/>
                  <a:pt x="5259" y="5091"/>
                  <a:pt x="5256" y="5070"/>
                </a:cubicBezTo>
                <a:cubicBezTo>
                  <a:pt x="5254" y="5025"/>
                  <a:pt x="5196" y="5020"/>
                  <a:pt x="5180" y="5060"/>
                </a:cubicBezTo>
                <a:cubicBezTo>
                  <a:pt x="5166" y="5091"/>
                  <a:pt x="5156" y="5126"/>
                  <a:pt x="5143" y="5157"/>
                </a:cubicBezTo>
                <a:cubicBezTo>
                  <a:pt x="5143" y="5131"/>
                  <a:pt x="5143" y="5107"/>
                  <a:pt x="5143" y="5081"/>
                </a:cubicBezTo>
                <a:cubicBezTo>
                  <a:pt x="5143" y="5067"/>
                  <a:pt x="5135" y="5060"/>
                  <a:pt x="5127" y="5054"/>
                </a:cubicBezTo>
                <a:cubicBezTo>
                  <a:pt x="5127" y="5049"/>
                  <a:pt x="5127" y="5046"/>
                  <a:pt x="5124" y="5041"/>
                </a:cubicBezTo>
                <a:cubicBezTo>
                  <a:pt x="5119" y="5004"/>
                  <a:pt x="5077" y="4991"/>
                  <a:pt x="5053" y="5023"/>
                </a:cubicBezTo>
                <a:cubicBezTo>
                  <a:pt x="5029" y="5054"/>
                  <a:pt x="5010" y="5089"/>
                  <a:pt x="4992" y="5126"/>
                </a:cubicBezTo>
                <a:cubicBezTo>
                  <a:pt x="4989" y="5097"/>
                  <a:pt x="4987" y="5067"/>
                  <a:pt x="4984" y="5038"/>
                </a:cubicBezTo>
                <a:cubicBezTo>
                  <a:pt x="4981" y="5007"/>
                  <a:pt x="4928" y="4980"/>
                  <a:pt x="4912" y="5020"/>
                </a:cubicBezTo>
                <a:cubicBezTo>
                  <a:pt x="4905" y="5036"/>
                  <a:pt x="4899" y="5052"/>
                  <a:pt x="4891" y="5067"/>
                </a:cubicBezTo>
                <a:cubicBezTo>
                  <a:pt x="4886" y="5070"/>
                  <a:pt x="4883" y="5076"/>
                  <a:pt x="4881" y="5081"/>
                </a:cubicBezTo>
                <a:cubicBezTo>
                  <a:pt x="4878" y="5087"/>
                  <a:pt x="4878" y="5091"/>
                  <a:pt x="4878" y="5097"/>
                </a:cubicBezTo>
                <a:cubicBezTo>
                  <a:pt x="4875" y="5105"/>
                  <a:pt x="4870" y="5112"/>
                  <a:pt x="4868" y="5120"/>
                </a:cubicBezTo>
                <a:cubicBezTo>
                  <a:pt x="4862" y="5073"/>
                  <a:pt x="4854" y="5023"/>
                  <a:pt x="4849" y="4975"/>
                </a:cubicBezTo>
                <a:cubicBezTo>
                  <a:pt x="4844" y="4938"/>
                  <a:pt x="4801" y="4927"/>
                  <a:pt x="4780" y="4956"/>
                </a:cubicBezTo>
                <a:cubicBezTo>
                  <a:pt x="4756" y="4988"/>
                  <a:pt x="4735" y="5023"/>
                  <a:pt x="4717" y="5060"/>
                </a:cubicBezTo>
                <a:cubicBezTo>
                  <a:pt x="4709" y="5030"/>
                  <a:pt x="4698" y="4999"/>
                  <a:pt x="4685" y="4972"/>
                </a:cubicBezTo>
                <a:cubicBezTo>
                  <a:pt x="4674" y="4948"/>
                  <a:pt x="4635" y="4948"/>
                  <a:pt x="4624" y="4972"/>
                </a:cubicBezTo>
                <a:cubicBezTo>
                  <a:pt x="4614" y="4993"/>
                  <a:pt x="4606" y="5017"/>
                  <a:pt x="4595" y="5041"/>
                </a:cubicBezTo>
                <a:lnTo>
                  <a:pt x="4592" y="5041"/>
                </a:lnTo>
                <a:cubicBezTo>
                  <a:pt x="4592" y="5038"/>
                  <a:pt x="4592" y="5033"/>
                  <a:pt x="4592" y="5030"/>
                </a:cubicBezTo>
                <a:cubicBezTo>
                  <a:pt x="4595" y="4996"/>
                  <a:pt x="4550" y="4988"/>
                  <a:pt x="4531" y="5009"/>
                </a:cubicBezTo>
                <a:cubicBezTo>
                  <a:pt x="4524" y="5004"/>
                  <a:pt x="4516" y="5004"/>
                  <a:pt x="4508" y="5007"/>
                </a:cubicBezTo>
                <a:cubicBezTo>
                  <a:pt x="4508" y="5007"/>
                  <a:pt x="4505" y="5007"/>
                  <a:pt x="4505" y="5009"/>
                </a:cubicBezTo>
                <a:cubicBezTo>
                  <a:pt x="4505" y="5007"/>
                  <a:pt x="4502" y="5001"/>
                  <a:pt x="4502" y="4999"/>
                </a:cubicBezTo>
                <a:cubicBezTo>
                  <a:pt x="4497" y="4980"/>
                  <a:pt x="4476" y="4972"/>
                  <a:pt x="4460" y="4975"/>
                </a:cubicBezTo>
                <a:cubicBezTo>
                  <a:pt x="4460" y="4970"/>
                  <a:pt x="4457" y="4964"/>
                  <a:pt x="4457" y="4956"/>
                </a:cubicBezTo>
                <a:cubicBezTo>
                  <a:pt x="4452" y="4930"/>
                  <a:pt x="4428" y="4922"/>
                  <a:pt x="4407" y="4930"/>
                </a:cubicBezTo>
                <a:cubicBezTo>
                  <a:pt x="4399" y="4906"/>
                  <a:pt x="4367" y="4896"/>
                  <a:pt x="4346" y="4903"/>
                </a:cubicBezTo>
                <a:cubicBezTo>
                  <a:pt x="4346" y="4898"/>
                  <a:pt x="4346" y="4890"/>
                  <a:pt x="4344" y="4885"/>
                </a:cubicBezTo>
                <a:cubicBezTo>
                  <a:pt x="4341" y="4872"/>
                  <a:pt x="4333" y="4864"/>
                  <a:pt x="4325" y="4861"/>
                </a:cubicBezTo>
                <a:cubicBezTo>
                  <a:pt x="4336" y="4821"/>
                  <a:pt x="4346" y="4784"/>
                  <a:pt x="4354" y="4745"/>
                </a:cubicBezTo>
                <a:cubicBezTo>
                  <a:pt x="4367" y="4745"/>
                  <a:pt x="4378" y="4742"/>
                  <a:pt x="4386" y="4729"/>
                </a:cubicBezTo>
                <a:cubicBezTo>
                  <a:pt x="4402" y="4702"/>
                  <a:pt x="4415" y="4673"/>
                  <a:pt x="4431" y="4644"/>
                </a:cubicBezTo>
                <a:cubicBezTo>
                  <a:pt x="4447" y="4652"/>
                  <a:pt x="4471" y="4652"/>
                  <a:pt x="4481" y="4631"/>
                </a:cubicBezTo>
                <a:lnTo>
                  <a:pt x="4484" y="4628"/>
                </a:lnTo>
                <a:cubicBezTo>
                  <a:pt x="4489" y="4655"/>
                  <a:pt x="4521" y="4676"/>
                  <a:pt x="4545" y="4657"/>
                </a:cubicBezTo>
                <a:cubicBezTo>
                  <a:pt x="4553" y="4652"/>
                  <a:pt x="4558" y="4647"/>
                  <a:pt x="4563" y="4642"/>
                </a:cubicBezTo>
                <a:cubicBezTo>
                  <a:pt x="4563" y="4647"/>
                  <a:pt x="4563" y="4652"/>
                  <a:pt x="4563" y="4655"/>
                </a:cubicBezTo>
                <a:cubicBezTo>
                  <a:pt x="4566" y="4671"/>
                  <a:pt x="4582" y="4681"/>
                  <a:pt x="4598" y="4684"/>
                </a:cubicBezTo>
                <a:cubicBezTo>
                  <a:pt x="4606" y="4702"/>
                  <a:pt x="4619" y="4718"/>
                  <a:pt x="4643" y="4724"/>
                </a:cubicBezTo>
                <a:cubicBezTo>
                  <a:pt x="4658" y="4726"/>
                  <a:pt x="4674" y="4724"/>
                  <a:pt x="4685" y="4718"/>
                </a:cubicBezTo>
                <a:cubicBezTo>
                  <a:pt x="4696" y="4742"/>
                  <a:pt x="4714" y="4761"/>
                  <a:pt x="4741" y="4763"/>
                </a:cubicBezTo>
                <a:cubicBezTo>
                  <a:pt x="4764" y="4766"/>
                  <a:pt x="4780" y="4755"/>
                  <a:pt x="4791" y="4739"/>
                </a:cubicBezTo>
                <a:cubicBezTo>
                  <a:pt x="4801" y="4758"/>
                  <a:pt x="4812" y="4771"/>
                  <a:pt x="4830" y="4779"/>
                </a:cubicBezTo>
                <a:cubicBezTo>
                  <a:pt x="4854" y="4787"/>
                  <a:pt x="4870" y="4782"/>
                  <a:pt x="4886" y="4771"/>
                </a:cubicBezTo>
                <a:lnTo>
                  <a:pt x="4891" y="4779"/>
                </a:lnTo>
                <a:cubicBezTo>
                  <a:pt x="4907" y="4806"/>
                  <a:pt x="4944" y="4803"/>
                  <a:pt x="4960" y="4779"/>
                </a:cubicBezTo>
                <a:cubicBezTo>
                  <a:pt x="4965" y="4774"/>
                  <a:pt x="4968" y="4766"/>
                  <a:pt x="4971" y="4761"/>
                </a:cubicBezTo>
                <a:cubicBezTo>
                  <a:pt x="4979" y="4769"/>
                  <a:pt x="4989" y="4774"/>
                  <a:pt x="5000" y="4774"/>
                </a:cubicBezTo>
                <a:cubicBezTo>
                  <a:pt x="5005" y="4787"/>
                  <a:pt x="5013" y="4800"/>
                  <a:pt x="5021" y="4811"/>
                </a:cubicBezTo>
                <a:cubicBezTo>
                  <a:pt x="5037" y="4832"/>
                  <a:pt x="5066" y="4840"/>
                  <a:pt x="5087" y="4819"/>
                </a:cubicBezTo>
                <a:cubicBezTo>
                  <a:pt x="5098" y="4808"/>
                  <a:pt x="5108" y="4795"/>
                  <a:pt x="5119" y="4784"/>
                </a:cubicBezTo>
                <a:cubicBezTo>
                  <a:pt x="5121" y="4787"/>
                  <a:pt x="5121" y="4790"/>
                  <a:pt x="5124" y="4792"/>
                </a:cubicBezTo>
                <a:cubicBezTo>
                  <a:pt x="5137" y="4814"/>
                  <a:pt x="5166" y="4816"/>
                  <a:pt x="5182" y="4800"/>
                </a:cubicBezTo>
                <a:lnTo>
                  <a:pt x="5185" y="4798"/>
                </a:lnTo>
                <a:cubicBezTo>
                  <a:pt x="5190" y="4803"/>
                  <a:pt x="5198" y="4806"/>
                  <a:pt x="5206" y="4808"/>
                </a:cubicBezTo>
                <a:cubicBezTo>
                  <a:pt x="5209" y="4814"/>
                  <a:pt x="5214" y="4816"/>
                  <a:pt x="5219" y="4819"/>
                </a:cubicBezTo>
                <a:lnTo>
                  <a:pt x="5219" y="4819"/>
                </a:lnTo>
                <a:cubicBezTo>
                  <a:pt x="5233" y="4848"/>
                  <a:pt x="5275" y="4843"/>
                  <a:pt x="5288" y="4819"/>
                </a:cubicBezTo>
                <a:cubicBezTo>
                  <a:pt x="5296" y="4806"/>
                  <a:pt x="5301" y="4792"/>
                  <a:pt x="5307" y="4779"/>
                </a:cubicBezTo>
                <a:cubicBezTo>
                  <a:pt x="5309" y="4787"/>
                  <a:pt x="5312" y="4792"/>
                  <a:pt x="5315" y="4800"/>
                </a:cubicBezTo>
                <a:cubicBezTo>
                  <a:pt x="5328" y="4829"/>
                  <a:pt x="5370" y="4824"/>
                  <a:pt x="5386" y="4800"/>
                </a:cubicBezTo>
                <a:cubicBezTo>
                  <a:pt x="5389" y="4795"/>
                  <a:pt x="5391" y="4790"/>
                  <a:pt x="5394" y="4784"/>
                </a:cubicBezTo>
                <a:cubicBezTo>
                  <a:pt x="5399" y="4798"/>
                  <a:pt x="5405" y="4811"/>
                  <a:pt x="5410" y="4824"/>
                </a:cubicBezTo>
                <a:cubicBezTo>
                  <a:pt x="5426" y="4861"/>
                  <a:pt x="5476" y="4843"/>
                  <a:pt x="5487" y="4814"/>
                </a:cubicBezTo>
                <a:cubicBezTo>
                  <a:pt x="5492" y="4800"/>
                  <a:pt x="5497" y="4787"/>
                  <a:pt x="5502" y="4774"/>
                </a:cubicBezTo>
                <a:cubicBezTo>
                  <a:pt x="5505" y="4784"/>
                  <a:pt x="5508" y="4792"/>
                  <a:pt x="5510" y="4803"/>
                </a:cubicBezTo>
                <a:cubicBezTo>
                  <a:pt x="5521" y="4835"/>
                  <a:pt x="5574" y="4851"/>
                  <a:pt x="5590" y="4814"/>
                </a:cubicBezTo>
                <a:cubicBezTo>
                  <a:pt x="5598" y="4792"/>
                  <a:pt x="5608" y="4771"/>
                  <a:pt x="5616" y="4750"/>
                </a:cubicBezTo>
                <a:cubicBezTo>
                  <a:pt x="5624" y="4774"/>
                  <a:pt x="5635" y="4798"/>
                  <a:pt x="5645" y="4821"/>
                </a:cubicBezTo>
                <a:cubicBezTo>
                  <a:pt x="5659" y="4851"/>
                  <a:pt x="5709" y="4851"/>
                  <a:pt x="5722" y="4821"/>
                </a:cubicBezTo>
                <a:cubicBezTo>
                  <a:pt x="5735" y="4790"/>
                  <a:pt x="5746" y="4761"/>
                  <a:pt x="5756" y="4729"/>
                </a:cubicBezTo>
                <a:cubicBezTo>
                  <a:pt x="5764" y="4745"/>
                  <a:pt x="5772" y="4758"/>
                  <a:pt x="5783" y="4771"/>
                </a:cubicBezTo>
                <a:cubicBezTo>
                  <a:pt x="5798" y="4792"/>
                  <a:pt x="5832" y="4806"/>
                  <a:pt x="5853" y="4779"/>
                </a:cubicBezTo>
                <a:cubicBezTo>
                  <a:pt x="5861" y="4769"/>
                  <a:pt x="5869" y="4758"/>
                  <a:pt x="5875" y="4745"/>
                </a:cubicBezTo>
                <a:cubicBezTo>
                  <a:pt x="5880" y="4750"/>
                  <a:pt x="5888" y="4758"/>
                  <a:pt x="5893" y="4763"/>
                </a:cubicBezTo>
                <a:cubicBezTo>
                  <a:pt x="5919" y="4784"/>
                  <a:pt x="5959" y="4779"/>
                  <a:pt x="5970" y="4742"/>
                </a:cubicBezTo>
                <a:cubicBezTo>
                  <a:pt x="5972" y="4734"/>
                  <a:pt x="5972" y="4729"/>
                  <a:pt x="5975" y="4721"/>
                </a:cubicBezTo>
                <a:cubicBezTo>
                  <a:pt x="5994" y="4747"/>
                  <a:pt x="6020" y="4771"/>
                  <a:pt x="6054" y="4774"/>
                </a:cubicBezTo>
                <a:cubicBezTo>
                  <a:pt x="6060" y="4774"/>
                  <a:pt x="6062" y="4774"/>
                  <a:pt x="6068" y="4774"/>
                </a:cubicBezTo>
                <a:cubicBezTo>
                  <a:pt x="6078" y="4792"/>
                  <a:pt x="6094" y="4800"/>
                  <a:pt x="6121" y="4795"/>
                </a:cubicBezTo>
                <a:cubicBezTo>
                  <a:pt x="6158" y="4787"/>
                  <a:pt x="6171" y="4753"/>
                  <a:pt x="6179" y="4721"/>
                </a:cubicBezTo>
                <a:cubicBezTo>
                  <a:pt x="6197" y="4729"/>
                  <a:pt x="6216" y="4734"/>
                  <a:pt x="6240" y="4734"/>
                </a:cubicBezTo>
                <a:cubicBezTo>
                  <a:pt x="6242" y="4734"/>
                  <a:pt x="6242" y="4734"/>
                  <a:pt x="6242" y="4734"/>
                </a:cubicBezTo>
                <a:cubicBezTo>
                  <a:pt x="6269" y="4747"/>
                  <a:pt x="6306" y="4737"/>
                  <a:pt x="6311" y="4708"/>
                </a:cubicBezTo>
                <a:cubicBezTo>
                  <a:pt x="6319" y="4710"/>
                  <a:pt x="6324" y="4716"/>
                  <a:pt x="6332" y="4718"/>
                </a:cubicBezTo>
                <a:cubicBezTo>
                  <a:pt x="6359" y="4731"/>
                  <a:pt x="6390" y="4721"/>
                  <a:pt x="6398" y="4692"/>
                </a:cubicBezTo>
                <a:cubicBezTo>
                  <a:pt x="6401" y="4679"/>
                  <a:pt x="6404" y="4668"/>
                  <a:pt x="6406" y="4655"/>
                </a:cubicBezTo>
                <a:cubicBezTo>
                  <a:pt x="6427" y="4668"/>
                  <a:pt x="6451" y="4679"/>
                  <a:pt x="6475" y="4687"/>
                </a:cubicBezTo>
                <a:cubicBezTo>
                  <a:pt x="6499" y="4694"/>
                  <a:pt x="6523" y="4676"/>
                  <a:pt x="6531" y="4655"/>
                </a:cubicBezTo>
                <a:lnTo>
                  <a:pt x="6531" y="4655"/>
                </a:lnTo>
                <a:cubicBezTo>
                  <a:pt x="6541" y="4647"/>
                  <a:pt x="6549" y="4634"/>
                  <a:pt x="6554" y="4623"/>
                </a:cubicBezTo>
                <a:lnTo>
                  <a:pt x="6560" y="4612"/>
                </a:lnTo>
                <a:cubicBezTo>
                  <a:pt x="6568" y="4636"/>
                  <a:pt x="6581" y="4658"/>
                  <a:pt x="6599" y="4679"/>
                </a:cubicBezTo>
                <a:cubicBezTo>
                  <a:pt x="6618" y="4701"/>
                  <a:pt x="6650" y="4689"/>
                  <a:pt x="6663" y="4671"/>
                </a:cubicBezTo>
                <a:lnTo>
                  <a:pt x="6668" y="4660"/>
                </a:lnTo>
                <a:cubicBezTo>
                  <a:pt x="6684" y="4676"/>
                  <a:pt x="6705" y="4681"/>
                  <a:pt x="6729" y="4668"/>
                </a:cubicBezTo>
                <a:cubicBezTo>
                  <a:pt x="6742" y="4660"/>
                  <a:pt x="6748" y="4649"/>
                  <a:pt x="6753" y="4636"/>
                </a:cubicBezTo>
                <a:cubicBezTo>
                  <a:pt x="6763" y="4634"/>
                  <a:pt x="6777" y="4647"/>
                  <a:pt x="6793" y="4660"/>
                </a:cubicBezTo>
                <a:moveTo>
                  <a:pt x="6692" y="3740"/>
                </a:moveTo>
                <a:cubicBezTo>
                  <a:pt x="6671" y="3664"/>
                  <a:pt x="6644" y="3587"/>
                  <a:pt x="6615" y="3513"/>
                </a:cubicBezTo>
                <a:cubicBezTo>
                  <a:pt x="6581" y="3420"/>
                  <a:pt x="6539" y="3330"/>
                  <a:pt x="6494" y="3243"/>
                </a:cubicBezTo>
                <a:cubicBezTo>
                  <a:pt x="6483" y="3222"/>
                  <a:pt x="6470" y="3198"/>
                  <a:pt x="6457" y="3174"/>
                </a:cubicBezTo>
                <a:cubicBezTo>
                  <a:pt x="6502" y="3201"/>
                  <a:pt x="6552" y="3219"/>
                  <a:pt x="6594" y="3235"/>
                </a:cubicBezTo>
                <a:cubicBezTo>
                  <a:pt x="6711" y="3283"/>
                  <a:pt x="6832" y="3317"/>
                  <a:pt x="6951" y="3354"/>
                </a:cubicBezTo>
                <a:cubicBezTo>
                  <a:pt x="7070" y="3388"/>
                  <a:pt x="7189" y="3420"/>
                  <a:pt x="7306" y="3463"/>
                </a:cubicBezTo>
                <a:cubicBezTo>
                  <a:pt x="7367" y="3484"/>
                  <a:pt x="7425" y="3508"/>
                  <a:pt x="7483" y="3534"/>
                </a:cubicBezTo>
                <a:cubicBezTo>
                  <a:pt x="7510" y="3547"/>
                  <a:pt x="7536" y="3558"/>
                  <a:pt x="7562" y="3574"/>
                </a:cubicBezTo>
                <a:cubicBezTo>
                  <a:pt x="7589" y="3587"/>
                  <a:pt x="7623" y="3600"/>
                  <a:pt x="7639" y="3624"/>
                </a:cubicBezTo>
                <a:cubicBezTo>
                  <a:pt x="7658" y="3650"/>
                  <a:pt x="7663" y="3685"/>
                  <a:pt x="7668" y="3717"/>
                </a:cubicBezTo>
                <a:cubicBezTo>
                  <a:pt x="7676" y="3756"/>
                  <a:pt x="7684" y="3793"/>
                  <a:pt x="7692" y="3833"/>
                </a:cubicBezTo>
                <a:cubicBezTo>
                  <a:pt x="7705" y="3902"/>
                  <a:pt x="7719" y="3971"/>
                  <a:pt x="7737" y="4036"/>
                </a:cubicBezTo>
                <a:cubicBezTo>
                  <a:pt x="7383" y="3968"/>
                  <a:pt x="7033" y="3859"/>
                  <a:pt x="6692" y="3740"/>
                </a:cubicBezTo>
                <a:moveTo>
                  <a:pt x="8877" y="4062"/>
                </a:moveTo>
                <a:cubicBezTo>
                  <a:pt x="8547" y="4128"/>
                  <a:pt x="8203" y="4112"/>
                  <a:pt x="7869" y="4059"/>
                </a:cubicBezTo>
                <a:cubicBezTo>
                  <a:pt x="7843" y="3978"/>
                  <a:pt x="7816" y="3896"/>
                  <a:pt x="7790" y="3817"/>
                </a:cubicBezTo>
                <a:cubicBezTo>
                  <a:pt x="7771" y="3764"/>
                  <a:pt x="7753" y="3714"/>
                  <a:pt x="7732" y="3661"/>
                </a:cubicBezTo>
                <a:lnTo>
                  <a:pt x="7729" y="3650"/>
                </a:lnTo>
                <a:cubicBezTo>
                  <a:pt x="7724" y="3635"/>
                  <a:pt x="7719" y="3621"/>
                  <a:pt x="7711" y="3608"/>
                </a:cubicBezTo>
                <a:cubicBezTo>
                  <a:pt x="7705" y="3600"/>
                  <a:pt x="7703" y="3590"/>
                  <a:pt x="7700" y="3582"/>
                </a:cubicBezTo>
                <a:cubicBezTo>
                  <a:pt x="7697" y="3574"/>
                  <a:pt x="7689" y="3574"/>
                  <a:pt x="7684" y="3576"/>
                </a:cubicBezTo>
                <a:cubicBezTo>
                  <a:pt x="7668" y="3560"/>
                  <a:pt x="7647" y="3547"/>
                  <a:pt x="7623" y="3534"/>
                </a:cubicBezTo>
                <a:cubicBezTo>
                  <a:pt x="7568" y="3505"/>
                  <a:pt x="7512" y="3481"/>
                  <a:pt x="7454" y="3457"/>
                </a:cubicBezTo>
                <a:cubicBezTo>
                  <a:pt x="7221" y="3365"/>
                  <a:pt x="6972" y="3312"/>
                  <a:pt x="6734" y="3235"/>
                </a:cubicBezTo>
                <a:cubicBezTo>
                  <a:pt x="6668" y="3214"/>
                  <a:pt x="6599" y="3187"/>
                  <a:pt x="6536" y="3158"/>
                </a:cubicBezTo>
                <a:cubicBezTo>
                  <a:pt x="6488" y="3137"/>
                  <a:pt x="6427" y="3116"/>
                  <a:pt x="6396" y="3068"/>
                </a:cubicBezTo>
                <a:cubicBezTo>
                  <a:pt x="6626" y="3066"/>
                  <a:pt x="6859" y="3079"/>
                  <a:pt x="7089" y="3105"/>
                </a:cubicBezTo>
                <a:cubicBezTo>
                  <a:pt x="7327" y="3132"/>
                  <a:pt x="7562" y="3174"/>
                  <a:pt x="7795" y="3227"/>
                </a:cubicBezTo>
                <a:cubicBezTo>
                  <a:pt x="7906" y="3254"/>
                  <a:pt x="8029" y="3277"/>
                  <a:pt x="8129" y="3336"/>
                </a:cubicBezTo>
                <a:cubicBezTo>
                  <a:pt x="8230" y="3394"/>
                  <a:pt x="8324" y="3463"/>
                  <a:pt x="8420" y="3529"/>
                </a:cubicBezTo>
                <a:cubicBezTo>
                  <a:pt x="8531" y="3608"/>
                  <a:pt x="8642" y="3690"/>
                  <a:pt x="8756" y="3769"/>
                </a:cubicBezTo>
                <a:cubicBezTo>
                  <a:pt x="8867" y="3849"/>
                  <a:pt x="8981" y="3926"/>
                  <a:pt x="9092" y="4005"/>
                </a:cubicBezTo>
                <a:cubicBezTo>
                  <a:pt x="9020" y="4030"/>
                  <a:pt x="8949" y="4049"/>
                  <a:pt x="8877" y="4062"/>
                </a:cubicBezTo>
                <a:moveTo>
                  <a:pt x="10028" y="3317"/>
                </a:moveTo>
                <a:cubicBezTo>
                  <a:pt x="9949" y="3449"/>
                  <a:pt x="9846" y="3568"/>
                  <a:pt x="9727" y="3669"/>
                </a:cubicBezTo>
                <a:cubicBezTo>
                  <a:pt x="9584" y="3791"/>
                  <a:pt x="9417" y="3886"/>
                  <a:pt x="9243" y="3955"/>
                </a:cubicBezTo>
                <a:cubicBezTo>
                  <a:pt x="9235" y="3952"/>
                  <a:pt x="9227" y="3952"/>
                  <a:pt x="9219" y="3952"/>
                </a:cubicBezTo>
                <a:lnTo>
                  <a:pt x="9211" y="3952"/>
                </a:lnTo>
                <a:lnTo>
                  <a:pt x="9208" y="3952"/>
                </a:lnTo>
                <a:lnTo>
                  <a:pt x="9208" y="3952"/>
                </a:lnTo>
                <a:cubicBezTo>
                  <a:pt x="9203" y="3952"/>
                  <a:pt x="9195" y="3949"/>
                  <a:pt x="9190" y="3949"/>
                </a:cubicBezTo>
                <a:lnTo>
                  <a:pt x="9182" y="3947"/>
                </a:lnTo>
                <a:lnTo>
                  <a:pt x="9174" y="3944"/>
                </a:lnTo>
                <a:lnTo>
                  <a:pt x="9176" y="3944"/>
                </a:lnTo>
                <a:lnTo>
                  <a:pt x="9171" y="3941"/>
                </a:lnTo>
                <a:lnTo>
                  <a:pt x="9166" y="3939"/>
                </a:lnTo>
                <a:lnTo>
                  <a:pt x="9163" y="3936"/>
                </a:lnTo>
                <a:cubicBezTo>
                  <a:pt x="9158" y="3933"/>
                  <a:pt x="9153" y="3931"/>
                  <a:pt x="9147" y="3926"/>
                </a:cubicBezTo>
                <a:lnTo>
                  <a:pt x="9145" y="3926"/>
                </a:lnTo>
                <a:lnTo>
                  <a:pt x="9142" y="3923"/>
                </a:lnTo>
                <a:lnTo>
                  <a:pt x="9137" y="3918"/>
                </a:lnTo>
                <a:lnTo>
                  <a:pt x="9131" y="3912"/>
                </a:lnTo>
                <a:lnTo>
                  <a:pt x="9129" y="3910"/>
                </a:lnTo>
                <a:lnTo>
                  <a:pt x="9121" y="3904"/>
                </a:lnTo>
                <a:cubicBezTo>
                  <a:pt x="9116" y="3899"/>
                  <a:pt x="9108" y="3899"/>
                  <a:pt x="9100" y="3902"/>
                </a:cubicBezTo>
                <a:cubicBezTo>
                  <a:pt x="8909" y="3769"/>
                  <a:pt x="8721" y="3637"/>
                  <a:pt x="8528" y="3510"/>
                </a:cubicBezTo>
                <a:cubicBezTo>
                  <a:pt x="8454" y="3463"/>
                  <a:pt x="8383" y="3410"/>
                  <a:pt x="8309" y="3362"/>
                </a:cubicBezTo>
                <a:cubicBezTo>
                  <a:pt x="8348" y="3370"/>
                  <a:pt x="8388" y="3373"/>
                  <a:pt x="8428" y="3378"/>
                </a:cubicBezTo>
                <a:cubicBezTo>
                  <a:pt x="8494" y="3383"/>
                  <a:pt x="8557" y="3388"/>
                  <a:pt x="8623" y="3386"/>
                </a:cubicBezTo>
                <a:cubicBezTo>
                  <a:pt x="8692" y="3386"/>
                  <a:pt x="8758" y="3381"/>
                  <a:pt x="8827" y="3373"/>
                </a:cubicBezTo>
                <a:cubicBezTo>
                  <a:pt x="8962" y="3362"/>
                  <a:pt x="9097" y="3346"/>
                  <a:pt x="9232" y="3333"/>
                </a:cubicBezTo>
                <a:cubicBezTo>
                  <a:pt x="9380" y="3320"/>
                  <a:pt x="9528" y="3317"/>
                  <a:pt x="9679" y="3312"/>
                </a:cubicBezTo>
                <a:cubicBezTo>
                  <a:pt x="9758" y="3309"/>
                  <a:pt x="9840" y="3306"/>
                  <a:pt x="9920" y="3306"/>
                </a:cubicBezTo>
                <a:cubicBezTo>
                  <a:pt x="9957" y="3306"/>
                  <a:pt x="9999" y="3309"/>
                  <a:pt x="10039" y="3301"/>
                </a:cubicBezTo>
                <a:cubicBezTo>
                  <a:pt x="10034" y="3309"/>
                  <a:pt x="10031" y="3314"/>
                  <a:pt x="10028" y="3317"/>
                </a:cubicBezTo>
                <a:moveTo>
                  <a:pt x="9997" y="3121"/>
                </a:moveTo>
                <a:cubicBezTo>
                  <a:pt x="10023" y="3140"/>
                  <a:pt x="10057" y="3161"/>
                  <a:pt x="10065" y="3193"/>
                </a:cubicBezTo>
                <a:lnTo>
                  <a:pt x="10057" y="3195"/>
                </a:lnTo>
                <a:cubicBezTo>
                  <a:pt x="10007" y="3222"/>
                  <a:pt x="9952" y="3216"/>
                  <a:pt x="9896" y="3216"/>
                </a:cubicBezTo>
                <a:cubicBezTo>
                  <a:pt x="9825" y="3216"/>
                  <a:pt x="9756" y="3219"/>
                  <a:pt x="9684" y="3222"/>
                </a:cubicBezTo>
                <a:cubicBezTo>
                  <a:pt x="9544" y="3227"/>
                  <a:pt x="9401" y="3246"/>
                  <a:pt x="9261" y="3256"/>
                </a:cubicBezTo>
                <a:cubicBezTo>
                  <a:pt x="9131" y="3269"/>
                  <a:pt x="8999" y="3285"/>
                  <a:pt x="8869" y="3301"/>
                </a:cubicBezTo>
                <a:cubicBezTo>
                  <a:pt x="8742" y="3317"/>
                  <a:pt x="8615" y="3320"/>
                  <a:pt x="8486" y="3325"/>
                </a:cubicBezTo>
                <a:cubicBezTo>
                  <a:pt x="8380" y="3328"/>
                  <a:pt x="8277" y="3314"/>
                  <a:pt x="8174" y="3288"/>
                </a:cubicBezTo>
                <a:cubicBezTo>
                  <a:pt x="8084" y="3246"/>
                  <a:pt x="7988" y="3214"/>
                  <a:pt x="7896" y="3190"/>
                </a:cubicBezTo>
                <a:cubicBezTo>
                  <a:pt x="7430" y="3068"/>
                  <a:pt x="6943" y="3015"/>
                  <a:pt x="6462" y="3026"/>
                </a:cubicBezTo>
                <a:cubicBezTo>
                  <a:pt x="6203" y="3031"/>
                  <a:pt x="5943" y="3047"/>
                  <a:pt x="5690" y="3095"/>
                </a:cubicBezTo>
                <a:cubicBezTo>
                  <a:pt x="5693" y="3090"/>
                  <a:pt x="5696" y="3084"/>
                  <a:pt x="5701" y="3079"/>
                </a:cubicBezTo>
                <a:cubicBezTo>
                  <a:pt x="5898" y="3018"/>
                  <a:pt x="6097" y="2965"/>
                  <a:pt x="6298" y="2918"/>
                </a:cubicBezTo>
                <a:cubicBezTo>
                  <a:pt x="6507" y="2867"/>
                  <a:pt x="6721" y="2817"/>
                  <a:pt x="6935" y="2793"/>
                </a:cubicBezTo>
                <a:cubicBezTo>
                  <a:pt x="7041" y="2783"/>
                  <a:pt x="7150" y="2780"/>
                  <a:pt x="7256" y="2791"/>
                </a:cubicBezTo>
                <a:cubicBezTo>
                  <a:pt x="7359" y="2801"/>
                  <a:pt x="7459" y="2828"/>
                  <a:pt x="7562" y="2849"/>
                </a:cubicBezTo>
                <a:cubicBezTo>
                  <a:pt x="7774" y="2896"/>
                  <a:pt x="7988" y="2918"/>
                  <a:pt x="8205" y="2933"/>
                </a:cubicBezTo>
                <a:cubicBezTo>
                  <a:pt x="8428" y="2949"/>
                  <a:pt x="8650" y="2965"/>
                  <a:pt x="8872" y="2981"/>
                </a:cubicBezTo>
                <a:cubicBezTo>
                  <a:pt x="8983" y="2989"/>
                  <a:pt x="9092" y="2997"/>
                  <a:pt x="9203" y="3005"/>
                </a:cubicBezTo>
                <a:cubicBezTo>
                  <a:pt x="9309" y="3013"/>
                  <a:pt x="9414" y="3021"/>
                  <a:pt x="9520" y="3013"/>
                </a:cubicBezTo>
                <a:cubicBezTo>
                  <a:pt x="9592" y="3007"/>
                  <a:pt x="9658" y="2994"/>
                  <a:pt x="9724" y="2973"/>
                </a:cubicBezTo>
                <a:cubicBezTo>
                  <a:pt x="9727" y="2978"/>
                  <a:pt x="9732" y="2984"/>
                  <a:pt x="9740" y="2986"/>
                </a:cubicBezTo>
                <a:cubicBezTo>
                  <a:pt x="9830" y="3023"/>
                  <a:pt x="9917" y="3068"/>
                  <a:pt x="9997" y="3121"/>
                </a:cubicBezTo>
                <a:moveTo>
                  <a:pt x="9711" y="2888"/>
                </a:moveTo>
                <a:cubicBezTo>
                  <a:pt x="9512" y="2952"/>
                  <a:pt x="9298" y="2925"/>
                  <a:pt x="9094" y="2910"/>
                </a:cubicBezTo>
                <a:cubicBezTo>
                  <a:pt x="8877" y="2894"/>
                  <a:pt x="8660" y="2878"/>
                  <a:pt x="8444" y="2862"/>
                </a:cubicBezTo>
                <a:cubicBezTo>
                  <a:pt x="8229" y="2846"/>
                  <a:pt x="8012" y="2838"/>
                  <a:pt x="7801" y="2804"/>
                </a:cubicBezTo>
                <a:cubicBezTo>
                  <a:pt x="7658" y="2780"/>
                  <a:pt x="7518" y="2740"/>
                  <a:pt x="7375" y="2714"/>
                </a:cubicBezTo>
                <a:cubicBezTo>
                  <a:pt x="7446" y="2706"/>
                  <a:pt x="7515" y="2695"/>
                  <a:pt x="7586" y="2679"/>
                </a:cubicBezTo>
                <a:cubicBezTo>
                  <a:pt x="7689" y="2658"/>
                  <a:pt x="7793" y="2632"/>
                  <a:pt x="7891" y="2592"/>
                </a:cubicBezTo>
                <a:cubicBezTo>
                  <a:pt x="7978" y="2558"/>
                  <a:pt x="8055" y="2505"/>
                  <a:pt x="8126" y="2444"/>
                </a:cubicBezTo>
                <a:cubicBezTo>
                  <a:pt x="8131" y="2439"/>
                  <a:pt x="8139" y="2433"/>
                  <a:pt x="8145" y="2428"/>
                </a:cubicBezTo>
                <a:lnTo>
                  <a:pt x="8145" y="2428"/>
                </a:lnTo>
                <a:cubicBezTo>
                  <a:pt x="8216" y="2447"/>
                  <a:pt x="8295" y="2439"/>
                  <a:pt x="8367" y="2433"/>
                </a:cubicBezTo>
                <a:cubicBezTo>
                  <a:pt x="8441" y="2431"/>
                  <a:pt x="8512" y="2425"/>
                  <a:pt x="8586" y="2417"/>
                </a:cubicBezTo>
                <a:cubicBezTo>
                  <a:pt x="8724" y="2407"/>
                  <a:pt x="8862" y="2391"/>
                  <a:pt x="8999" y="2378"/>
                </a:cubicBezTo>
                <a:cubicBezTo>
                  <a:pt x="9007" y="2383"/>
                  <a:pt x="9018" y="2386"/>
                  <a:pt x="9028" y="2388"/>
                </a:cubicBezTo>
                <a:cubicBezTo>
                  <a:pt x="9049" y="2394"/>
                  <a:pt x="9073" y="2402"/>
                  <a:pt x="9094" y="2410"/>
                </a:cubicBezTo>
                <a:cubicBezTo>
                  <a:pt x="9142" y="2425"/>
                  <a:pt x="9187" y="2444"/>
                  <a:pt x="9232" y="2465"/>
                </a:cubicBezTo>
                <a:cubicBezTo>
                  <a:pt x="9319" y="2505"/>
                  <a:pt x="9404" y="2550"/>
                  <a:pt x="9491" y="2589"/>
                </a:cubicBezTo>
                <a:cubicBezTo>
                  <a:pt x="9581" y="2632"/>
                  <a:pt x="9668" y="2674"/>
                  <a:pt x="9758" y="2716"/>
                </a:cubicBezTo>
                <a:cubicBezTo>
                  <a:pt x="9803" y="2738"/>
                  <a:pt x="9846" y="2756"/>
                  <a:pt x="9891" y="2775"/>
                </a:cubicBezTo>
                <a:cubicBezTo>
                  <a:pt x="9901" y="2780"/>
                  <a:pt x="9912" y="2783"/>
                  <a:pt x="9925" y="2788"/>
                </a:cubicBezTo>
                <a:cubicBezTo>
                  <a:pt x="9859" y="2830"/>
                  <a:pt x="9788" y="2865"/>
                  <a:pt x="9711" y="2888"/>
                </a:cubicBezTo>
                <a:moveTo>
                  <a:pt x="10219" y="2584"/>
                </a:moveTo>
                <a:cubicBezTo>
                  <a:pt x="10161" y="2632"/>
                  <a:pt x="10100" y="2677"/>
                  <a:pt x="10039" y="2719"/>
                </a:cubicBezTo>
                <a:cubicBezTo>
                  <a:pt x="10034" y="2719"/>
                  <a:pt x="10031" y="2716"/>
                  <a:pt x="10026" y="2719"/>
                </a:cubicBezTo>
                <a:cubicBezTo>
                  <a:pt x="9928" y="2732"/>
                  <a:pt x="9840" y="2690"/>
                  <a:pt x="9750" y="2658"/>
                </a:cubicBezTo>
                <a:cubicBezTo>
                  <a:pt x="9658" y="2624"/>
                  <a:pt x="9565" y="2587"/>
                  <a:pt x="9475" y="2547"/>
                </a:cubicBezTo>
                <a:cubicBezTo>
                  <a:pt x="9391" y="2507"/>
                  <a:pt x="9309" y="2465"/>
                  <a:pt x="9224" y="2425"/>
                </a:cubicBezTo>
                <a:cubicBezTo>
                  <a:pt x="9184" y="2407"/>
                  <a:pt x="9145" y="2391"/>
                  <a:pt x="9102" y="2378"/>
                </a:cubicBezTo>
                <a:cubicBezTo>
                  <a:pt x="9097" y="2378"/>
                  <a:pt x="9094" y="2375"/>
                  <a:pt x="9089" y="2373"/>
                </a:cubicBezTo>
                <a:cubicBezTo>
                  <a:pt x="9224" y="2359"/>
                  <a:pt x="9362" y="2349"/>
                  <a:pt x="9496" y="2346"/>
                </a:cubicBezTo>
                <a:cubicBezTo>
                  <a:pt x="9650" y="2341"/>
                  <a:pt x="9801" y="2362"/>
                  <a:pt x="9954" y="2383"/>
                </a:cubicBezTo>
                <a:cubicBezTo>
                  <a:pt x="10036" y="2394"/>
                  <a:pt x="10121" y="2407"/>
                  <a:pt x="10203" y="2420"/>
                </a:cubicBezTo>
                <a:cubicBezTo>
                  <a:pt x="10245" y="2425"/>
                  <a:pt x="10288" y="2433"/>
                  <a:pt x="10330" y="2439"/>
                </a:cubicBezTo>
                <a:cubicBezTo>
                  <a:pt x="10351" y="2441"/>
                  <a:pt x="10370" y="2447"/>
                  <a:pt x="10391" y="2447"/>
                </a:cubicBezTo>
                <a:cubicBezTo>
                  <a:pt x="10333" y="2492"/>
                  <a:pt x="10274" y="2539"/>
                  <a:pt x="10219" y="2584"/>
                </a:cubicBezTo>
                <a:moveTo>
                  <a:pt x="10975" y="1833"/>
                </a:moveTo>
                <a:cubicBezTo>
                  <a:pt x="10885" y="1978"/>
                  <a:pt x="10769" y="2103"/>
                  <a:pt x="10645" y="2219"/>
                </a:cubicBezTo>
                <a:cubicBezTo>
                  <a:pt x="10589" y="2272"/>
                  <a:pt x="10531" y="2325"/>
                  <a:pt x="10470" y="2375"/>
                </a:cubicBezTo>
                <a:lnTo>
                  <a:pt x="10467" y="2373"/>
                </a:lnTo>
                <a:cubicBezTo>
                  <a:pt x="10433" y="2354"/>
                  <a:pt x="10396" y="2351"/>
                  <a:pt x="10356" y="2346"/>
                </a:cubicBezTo>
                <a:cubicBezTo>
                  <a:pt x="10317" y="2341"/>
                  <a:pt x="10280" y="2335"/>
                  <a:pt x="10240" y="2330"/>
                </a:cubicBezTo>
                <a:cubicBezTo>
                  <a:pt x="10163" y="2320"/>
                  <a:pt x="10089" y="2309"/>
                  <a:pt x="10012" y="2301"/>
                </a:cubicBezTo>
                <a:cubicBezTo>
                  <a:pt x="9938" y="2293"/>
                  <a:pt x="9862" y="2288"/>
                  <a:pt x="9788" y="2288"/>
                </a:cubicBezTo>
                <a:cubicBezTo>
                  <a:pt x="9711" y="2288"/>
                  <a:pt x="9634" y="2298"/>
                  <a:pt x="9557" y="2298"/>
                </a:cubicBezTo>
                <a:cubicBezTo>
                  <a:pt x="9253" y="2306"/>
                  <a:pt x="8954" y="2343"/>
                  <a:pt x="8650" y="2370"/>
                </a:cubicBezTo>
                <a:cubicBezTo>
                  <a:pt x="8565" y="2378"/>
                  <a:pt x="8481" y="2382"/>
                  <a:pt x="8396" y="2388"/>
                </a:cubicBezTo>
                <a:cubicBezTo>
                  <a:pt x="8354" y="2390"/>
                  <a:pt x="8311" y="2391"/>
                  <a:pt x="8269" y="2394"/>
                </a:cubicBezTo>
                <a:cubicBezTo>
                  <a:pt x="8237" y="2396"/>
                  <a:pt x="8205" y="2396"/>
                  <a:pt x="8174" y="2402"/>
                </a:cubicBezTo>
                <a:cubicBezTo>
                  <a:pt x="8229" y="2349"/>
                  <a:pt x="8282" y="2293"/>
                  <a:pt x="8335" y="2240"/>
                </a:cubicBezTo>
                <a:cubicBezTo>
                  <a:pt x="8369" y="2203"/>
                  <a:pt x="8406" y="2169"/>
                  <a:pt x="8441" y="2132"/>
                </a:cubicBezTo>
                <a:cubicBezTo>
                  <a:pt x="8520" y="2113"/>
                  <a:pt x="8597" y="2079"/>
                  <a:pt x="8674" y="2047"/>
                </a:cubicBezTo>
                <a:cubicBezTo>
                  <a:pt x="8753" y="2015"/>
                  <a:pt x="8835" y="1984"/>
                  <a:pt x="8917" y="1957"/>
                </a:cubicBezTo>
                <a:cubicBezTo>
                  <a:pt x="9078" y="1902"/>
                  <a:pt x="9243" y="1857"/>
                  <a:pt x="9409" y="1825"/>
                </a:cubicBezTo>
                <a:cubicBezTo>
                  <a:pt x="9581" y="1790"/>
                  <a:pt x="9753" y="1769"/>
                  <a:pt x="9930" y="1756"/>
                </a:cubicBezTo>
                <a:cubicBezTo>
                  <a:pt x="10108" y="1743"/>
                  <a:pt x="10285" y="1732"/>
                  <a:pt x="10462" y="1732"/>
                </a:cubicBezTo>
                <a:cubicBezTo>
                  <a:pt x="10560" y="1732"/>
                  <a:pt x="10655" y="1748"/>
                  <a:pt x="10751" y="1759"/>
                </a:cubicBezTo>
                <a:cubicBezTo>
                  <a:pt x="10801" y="1764"/>
                  <a:pt x="10851" y="1769"/>
                  <a:pt x="10901" y="1775"/>
                </a:cubicBezTo>
                <a:cubicBezTo>
                  <a:pt x="10936" y="1777"/>
                  <a:pt x="10973" y="1783"/>
                  <a:pt x="11007" y="1785"/>
                </a:cubicBezTo>
                <a:cubicBezTo>
                  <a:pt x="10994" y="1798"/>
                  <a:pt x="10986" y="1817"/>
                  <a:pt x="10975" y="1833"/>
                </a:cubicBezTo>
                <a:moveTo>
                  <a:pt x="11044" y="1701"/>
                </a:moveTo>
                <a:cubicBezTo>
                  <a:pt x="10962" y="1682"/>
                  <a:pt x="10872" y="1679"/>
                  <a:pt x="10788" y="1674"/>
                </a:cubicBezTo>
                <a:cubicBezTo>
                  <a:pt x="10700" y="1669"/>
                  <a:pt x="10610" y="1671"/>
                  <a:pt x="10520" y="1671"/>
                </a:cubicBezTo>
                <a:cubicBezTo>
                  <a:pt x="10340" y="1671"/>
                  <a:pt x="10161" y="1663"/>
                  <a:pt x="9981" y="1679"/>
                </a:cubicBezTo>
                <a:cubicBezTo>
                  <a:pt x="9957" y="1682"/>
                  <a:pt x="9930" y="1685"/>
                  <a:pt x="9907" y="1687"/>
                </a:cubicBezTo>
                <a:cubicBezTo>
                  <a:pt x="10034" y="1629"/>
                  <a:pt x="10163" y="1574"/>
                  <a:pt x="10285" y="1505"/>
                </a:cubicBezTo>
                <a:cubicBezTo>
                  <a:pt x="10351" y="1468"/>
                  <a:pt x="10412" y="1423"/>
                  <a:pt x="10473" y="1378"/>
                </a:cubicBezTo>
                <a:cubicBezTo>
                  <a:pt x="10552" y="1333"/>
                  <a:pt x="10632" y="1290"/>
                  <a:pt x="10716" y="1256"/>
                </a:cubicBezTo>
                <a:cubicBezTo>
                  <a:pt x="10772" y="1232"/>
                  <a:pt x="10830" y="1216"/>
                  <a:pt x="10888" y="1198"/>
                </a:cubicBezTo>
                <a:cubicBezTo>
                  <a:pt x="10909" y="1190"/>
                  <a:pt x="10949" y="1182"/>
                  <a:pt x="10973" y="1163"/>
                </a:cubicBezTo>
                <a:cubicBezTo>
                  <a:pt x="11047" y="1200"/>
                  <a:pt x="11105" y="1261"/>
                  <a:pt x="11113" y="1357"/>
                </a:cubicBezTo>
                <a:cubicBezTo>
                  <a:pt x="11126" y="1470"/>
                  <a:pt x="11095" y="1592"/>
                  <a:pt x="11044" y="1701"/>
                </a:cubicBezTo>
                <a:close/>
              </a:path>
            </a:pathLst>
          </a:custGeom>
          <a:solidFill>
            <a:schemeClr val="dk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27"/>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 BEEKEEPER;</a:t>
            </a:r>
            <a:endParaRPr/>
          </a:p>
        </p:txBody>
      </p:sp>
      <p:pic>
        <p:nvPicPr>
          <p:cNvPr id="965" name="Google Shape;965;p27"/>
          <p:cNvPicPr preferRelativeResize="0"/>
          <p:nvPr/>
        </p:nvPicPr>
        <p:blipFill>
          <a:blip r:embed="rId3">
            <a:alphaModFix/>
          </a:blip>
          <a:stretch>
            <a:fillRect/>
          </a:stretch>
        </p:blipFill>
        <p:spPr>
          <a:xfrm>
            <a:off x="1594888" y="1803525"/>
            <a:ext cx="5954224" cy="1130550"/>
          </a:xfrm>
          <a:prstGeom prst="rect">
            <a:avLst/>
          </a:prstGeom>
          <a:noFill/>
          <a:ln cap="flat" cmpd="sng" w="19050">
            <a:solidFill>
              <a:schemeClr val="dk2"/>
            </a:solidFill>
            <a:prstDash val="solid"/>
            <a:round/>
            <a:headEnd len="sm" w="sm" type="none"/>
            <a:tailEnd len="sm" w="sm" type="none"/>
          </a:ln>
        </p:spPr>
      </p:pic>
      <p:sp>
        <p:nvSpPr>
          <p:cNvPr id="966" name="Google Shape;966;p27"/>
          <p:cNvSpPr txBox="1"/>
          <p:nvPr>
            <p:ph idx="1" type="subTitle"/>
          </p:nvPr>
        </p:nvSpPr>
        <p:spPr>
          <a:xfrm>
            <a:off x="1391250" y="8415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Stores the beekeeper’s unique ID, their names and their experience years.</a:t>
            </a:r>
            <a:endParaRPr/>
          </a:p>
        </p:txBody>
      </p:sp>
      <p:sp>
        <p:nvSpPr>
          <p:cNvPr id="967" name="Google Shape;967;p27"/>
          <p:cNvSpPr/>
          <p:nvPr/>
        </p:nvSpPr>
        <p:spPr>
          <a:xfrm>
            <a:off x="8423999" y="208226"/>
            <a:ext cx="444025" cy="572701"/>
          </a:xfrm>
          <a:custGeom>
            <a:rect b="b" l="l" r="r" t="t"/>
            <a:pathLst>
              <a:path extrusionOk="0" h="1504" w="1395">
                <a:moveTo>
                  <a:pt x="1319" y="1343"/>
                </a:moveTo>
                <a:cubicBezTo>
                  <a:pt x="1291" y="1353"/>
                  <a:pt x="1255" y="1367"/>
                  <a:pt x="1213" y="1380"/>
                </a:cubicBezTo>
                <a:cubicBezTo>
                  <a:pt x="1197" y="1272"/>
                  <a:pt x="1142" y="1162"/>
                  <a:pt x="1140" y="1156"/>
                </a:cubicBezTo>
                <a:cubicBezTo>
                  <a:pt x="1135" y="1146"/>
                  <a:pt x="1122" y="1142"/>
                  <a:pt x="1112" y="1147"/>
                </a:cubicBezTo>
                <a:cubicBezTo>
                  <a:pt x="1102" y="1154"/>
                  <a:pt x="1098" y="1167"/>
                  <a:pt x="1103" y="1178"/>
                </a:cubicBezTo>
                <a:cubicBezTo>
                  <a:pt x="1103" y="1179"/>
                  <a:pt x="1158" y="1289"/>
                  <a:pt x="1173" y="1392"/>
                </a:cubicBezTo>
                <a:cubicBezTo>
                  <a:pt x="1056" y="1425"/>
                  <a:pt x="899" y="1457"/>
                  <a:pt x="718" y="1460"/>
                </a:cubicBezTo>
                <a:lnTo>
                  <a:pt x="718" y="594"/>
                </a:lnTo>
                <a:cubicBezTo>
                  <a:pt x="744" y="590"/>
                  <a:pt x="770" y="581"/>
                  <a:pt x="792" y="566"/>
                </a:cubicBezTo>
                <a:lnTo>
                  <a:pt x="815" y="550"/>
                </a:lnTo>
                <a:cubicBezTo>
                  <a:pt x="822" y="557"/>
                  <a:pt x="825" y="570"/>
                  <a:pt x="825" y="581"/>
                </a:cubicBezTo>
                <a:cubicBezTo>
                  <a:pt x="824" y="593"/>
                  <a:pt x="820" y="606"/>
                  <a:pt x="817" y="619"/>
                </a:cubicBezTo>
                <a:cubicBezTo>
                  <a:pt x="814" y="629"/>
                  <a:pt x="810" y="639"/>
                  <a:pt x="809" y="650"/>
                </a:cubicBezTo>
                <a:cubicBezTo>
                  <a:pt x="801" y="687"/>
                  <a:pt x="806" y="731"/>
                  <a:pt x="823" y="774"/>
                </a:cubicBezTo>
                <a:cubicBezTo>
                  <a:pt x="838" y="811"/>
                  <a:pt x="858" y="844"/>
                  <a:pt x="879" y="878"/>
                </a:cubicBezTo>
                <a:cubicBezTo>
                  <a:pt x="884" y="883"/>
                  <a:pt x="890" y="887"/>
                  <a:pt x="896" y="887"/>
                </a:cubicBezTo>
                <a:cubicBezTo>
                  <a:pt x="900" y="887"/>
                  <a:pt x="905" y="886"/>
                  <a:pt x="908" y="883"/>
                </a:cubicBezTo>
                <a:cubicBezTo>
                  <a:pt x="918" y="876"/>
                  <a:pt x="921" y="863"/>
                  <a:pt x="914" y="852"/>
                </a:cubicBezTo>
                <a:cubicBezTo>
                  <a:pt x="895" y="823"/>
                  <a:pt x="875" y="791"/>
                  <a:pt x="862" y="758"/>
                </a:cubicBezTo>
                <a:cubicBezTo>
                  <a:pt x="848" y="722"/>
                  <a:pt x="844" y="687"/>
                  <a:pt x="849" y="658"/>
                </a:cubicBezTo>
                <a:cubicBezTo>
                  <a:pt x="852" y="650"/>
                  <a:pt x="853" y="641"/>
                  <a:pt x="857" y="633"/>
                </a:cubicBezTo>
                <a:cubicBezTo>
                  <a:pt x="861" y="617"/>
                  <a:pt x="866" y="601"/>
                  <a:pt x="867" y="583"/>
                </a:cubicBezTo>
                <a:cubicBezTo>
                  <a:pt x="867" y="563"/>
                  <a:pt x="862" y="542"/>
                  <a:pt x="851" y="526"/>
                </a:cubicBezTo>
                <a:lnTo>
                  <a:pt x="908" y="486"/>
                </a:lnTo>
                <a:cubicBezTo>
                  <a:pt x="962" y="517"/>
                  <a:pt x="1189" y="678"/>
                  <a:pt x="1350" y="1276"/>
                </a:cubicBezTo>
                <a:cubicBezTo>
                  <a:pt x="1358" y="1304"/>
                  <a:pt x="1344" y="1332"/>
                  <a:pt x="1319" y="1343"/>
                </a:cubicBezTo>
                <a:moveTo>
                  <a:pt x="512" y="447"/>
                </a:moveTo>
                <a:cubicBezTo>
                  <a:pt x="513" y="363"/>
                  <a:pt x="534" y="285"/>
                  <a:pt x="569" y="225"/>
                </a:cubicBezTo>
                <a:cubicBezTo>
                  <a:pt x="605" y="166"/>
                  <a:pt x="650" y="134"/>
                  <a:pt x="697" y="134"/>
                </a:cubicBezTo>
                <a:cubicBezTo>
                  <a:pt x="742" y="134"/>
                  <a:pt x="787" y="167"/>
                  <a:pt x="823" y="226"/>
                </a:cubicBezTo>
                <a:cubicBezTo>
                  <a:pt x="860" y="287"/>
                  <a:pt x="881" y="369"/>
                  <a:pt x="882" y="450"/>
                </a:cubicBezTo>
                <a:lnTo>
                  <a:pt x="770" y="529"/>
                </a:lnTo>
                <a:cubicBezTo>
                  <a:pt x="747" y="543"/>
                  <a:pt x="723" y="551"/>
                  <a:pt x="697" y="551"/>
                </a:cubicBezTo>
                <a:lnTo>
                  <a:pt x="697" y="551"/>
                </a:lnTo>
                <a:lnTo>
                  <a:pt x="697" y="551"/>
                </a:lnTo>
                <a:cubicBezTo>
                  <a:pt x="672" y="550"/>
                  <a:pt x="648" y="543"/>
                  <a:pt x="626" y="527"/>
                </a:cubicBezTo>
                <a:lnTo>
                  <a:pt x="512" y="447"/>
                </a:lnTo>
                <a:moveTo>
                  <a:pt x="1391" y="1264"/>
                </a:moveTo>
                <a:cubicBezTo>
                  <a:pt x="1292" y="899"/>
                  <a:pt x="1169" y="695"/>
                  <a:pt x="1083" y="589"/>
                </a:cubicBezTo>
                <a:cubicBezTo>
                  <a:pt x="1038" y="534"/>
                  <a:pt x="1000" y="498"/>
                  <a:pt x="970" y="475"/>
                </a:cubicBezTo>
                <a:cubicBezTo>
                  <a:pt x="978" y="471"/>
                  <a:pt x="984" y="467"/>
                  <a:pt x="989" y="461"/>
                </a:cubicBezTo>
                <a:cubicBezTo>
                  <a:pt x="1003" y="447"/>
                  <a:pt x="1011" y="427"/>
                  <a:pt x="1011" y="406"/>
                </a:cubicBezTo>
                <a:lnTo>
                  <a:pt x="1011" y="405"/>
                </a:lnTo>
                <a:cubicBezTo>
                  <a:pt x="1011" y="350"/>
                  <a:pt x="1003" y="298"/>
                  <a:pt x="986" y="249"/>
                </a:cubicBezTo>
                <a:cubicBezTo>
                  <a:pt x="983" y="238"/>
                  <a:pt x="971" y="231"/>
                  <a:pt x="960" y="235"/>
                </a:cubicBezTo>
                <a:cubicBezTo>
                  <a:pt x="950" y="239"/>
                  <a:pt x="943" y="253"/>
                  <a:pt x="947" y="263"/>
                </a:cubicBezTo>
                <a:cubicBezTo>
                  <a:pt x="961" y="307"/>
                  <a:pt x="969" y="354"/>
                  <a:pt x="969" y="405"/>
                </a:cubicBezTo>
                <a:lnTo>
                  <a:pt x="969" y="406"/>
                </a:lnTo>
                <a:cubicBezTo>
                  <a:pt x="969" y="415"/>
                  <a:pt x="965" y="423"/>
                  <a:pt x="960" y="430"/>
                </a:cubicBezTo>
                <a:cubicBezTo>
                  <a:pt x="953" y="437"/>
                  <a:pt x="946" y="439"/>
                  <a:pt x="937" y="439"/>
                </a:cubicBezTo>
                <a:lnTo>
                  <a:pt x="924" y="439"/>
                </a:lnTo>
                <a:cubicBezTo>
                  <a:pt x="921" y="351"/>
                  <a:pt x="898" y="269"/>
                  <a:pt x="858" y="203"/>
                </a:cubicBezTo>
                <a:cubicBezTo>
                  <a:pt x="815" y="132"/>
                  <a:pt x="757" y="89"/>
                  <a:pt x="697" y="89"/>
                </a:cubicBezTo>
                <a:cubicBezTo>
                  <a:pt x="635" y="89"/>
                  <a:pt x="577" y="129"/>
                  <a:pt x="534" y="202"/>
                </a:cubicBezTo>
                <a:cubicBezTo>
                  <a:pt x="496" y="266"/>
                  <a:pt x="473" y="349"/>
                  <a:pt x="470" y="438"/>
                </a:cubicBezTo>
                <a:lnTo>
                  <a:pt x="459" y="438"/>
                </a:lnTo>
                <a:cubicBezTo>
                  <a:pt x="450" y="438"/>
                  <a:pt x="441" y="435"/>
                  <a:pt x="435" y="429"/>
                </a:cubicBezTo>
                <a:cubicBezTo>
                  <a:pt x="430" y="422"/>
                  <a:pt x="426" y="414"/>
                  <a:pt x="426" y="405"/>
                </a:cubicBezTo>
                <a:cubicBezTo>
                  <a:pt x="426" y="274"/>
                  <a:pt x="474" y="189"/>
                  <a:pt x="516" y="141"/>
                </a:cubicBezTo>
                <a:cubicBezTo>
                  <a:pt x="567" y="80"/>
                  <a:pt x="635" y="44"/>
                  <a:pt x="697" y="44"/>
                </a:cubicBezTo>
                <a:cubicBezTo>
                  <a:pt x="759" y="44"/>
                  <a:pt x="828" y="80"/>
                  <a:pt x="879" y="141"/>
                </a:cubicBezTo>
                <a:cubicBezTo>
                  <a:pt x="891" y="156"/>
                  <a:pt x="901" y="170"/>
                  <a:pt x="912" y="186"/>
                </a:cubicBezTo>
                <a:cubicBezTo>
                  <a:pt x="918" y="197"/>
                  <a:pt x="931" y="199"/>
                  <a:pt x="941" y="193"/>
                </a:cubicBezTo>
                <a:cubicBezTo>
                  <a:pt x="951" y="186"/>
                  <a:pt x="953" y="173"/>
                  <a:pt x="947" y="162"/>
                </a:cubicBezTo>
                <a:cubicBezTo>
                  <a:pt x="936" y="145"/>
                  <a:pt x="924" y="128"/>
                  <a:pt x="910" y="112"/>
                </a:cubicBezTo>
                <a:cubicBezTo>
                  <a:pt x="851" y="41"/>
                  <a:pt x="771" y="0"/>
                  <a:pt x="697" y="0"/>
                </a:cubicBezTo>
                <a:cubicBezTo>
                  <a:pt x="622" y="0"/>
                  <a:pt x="544" y="41"/>
                  <a:pt x="484" y="112"/>
                </a:cubicBezTo>
                <a:cubicBezTo>
                  <a:pt x="439" y="166"/>
                  <a:pt x="384" y="261"/>
                  <a:pt x="384" y="405"/>
                </a:cubicBezTo>
                <a:cubicBezTo>
                  <a:pt x="384" y="426"/>
                  <a:pt x="392" y="446"/>
                  <a:pt x="406" y="461"/>
                </a:cubicBezTo>
                <a:cubicBezTo>
                  <a:pt x="412" y="466"/>
                  <a:pt x="418" y="471"/>
                  <a:pt x="425" y="474"/>
                </a:cubicBezTo>
                <a:cubicBezTo>
                  <a:pt x="365" y="521"/>
                  <a:pt x="267" y="618"/>
                  <a:pt x="168" y="816"/>
                </a:cubicBezTo>
                <a:cubicBezTo>
                  <a:pt x="163" y="827"/>
                  <a:pt x="167" y="840"/>
                  <a:pt x="177" y="846"/>
                </a:cubicBezTo>
                <a:cubicBezTo>
                  <a:pt x="180" y="848"/>
                  <a:pt x="184" y="848"/>
                  <a:pt x="187" y="848"/>
                </a:cubicBezTo>
                <a:cubicBezTo>
                  <a:pt x="195" y="848"/>
                  <a:pt x="201" y="844"/>
                  <a:pt x="205" y="838"/>
                </a:cubicBezTo>
                <a:cubicBezTo>
                  <a:pt x="332" y="586"/>
                  <a:pt x="455" y="503"/>
                  <a:pt x="489" y="485"/>
                </a:cubicBezTo>
                <a:lnTo>
                  <a:pt x="545" y="523"/>
                </a:lnTo>
                <a:cubicBezTo>
                  <a:pt x="532" y="541"/>
                  <a:pt x="526" y="563"/>
                  <a:pt x="527" y="583"/>
                </a:cubicBezTo>
                <a:cubicBezTo>
                  <a:pt x="529" y="601"/>
                  <a:pt x="534" y="617"/>
                  <a:pt x="538" y="633"/>
                </a:cubicBezTo>
                <a:cubicBezTo>
                  <a:pt x="540" y="641"/>
                  <a:pt x="543" y="650"/>
                  <a:pt x="545" y="658"/>
                </a:cubicBezTo>
                <a:cubicBezTo>
                  <a:pt x="550" y="687"/>
                  <a:pt x="546" y="722"/>
                  <a:pt x="532" y="758"/>
                </a:cubicBezTo>
                <a:cubicBezTo>
                  <a:pt x="520" y="791"/>
                  <a:pt x="499" y="823"/>
                  <a:pt x="480" y="852"/>
                </a:cubicBezTo>
                <a:cubicBezTo>
                  <a:pt x="474" y="863"/>
                  <a:pt x="477" y="876"/>
                  <a:pt x="487" y="883"/>
                </a:cubicBezTo>
                <a:cubicBezTo>
                  <a:pt x="489" y="886"/>
                  <a:pt x="493" y="887"/>
                  <a:pt x="498" y="887"/>
                </a:cubicBezTo>
                <a:cubicBezTo>
                  <a:pt x="505" y="887"/>
                  <a:pt x="511" y="883"/>
                  <a:pt x="515" y="878"/>
                </a:cubicBezTo>
                <a:cubicBezTo>
                  <a:pt x="535" y="844"/>
                  <a:pt x="557" y="811"/>
                  <a:pt x="570" y="774"/>
                </a:cubicBezTo>
                <a:cubicBezTo>
                  <a:pt x="588" y="731"/>
                  <a:pt x="593" y="687"/>
                  <a:pt x="586" y="650"/>
                </a:cubicBezTo>
                <a:cubicBezTo>
                  <a:pt x="583" y="639"/>
                  <a:pt x="581" y="629"/>
                  <a:pt x="578" y="619"/>
                </a:cubicBezTo>
                <a:cubicBezTo>
                  <a:pt x="574" y="606"/>
                  <a:pt x="570" y="593"/>
                  <a:pt x="569" y="581"/>
                </a:cubicBezTo>
                <a:cubicBezTo>
                  <a:pt x="569" y="569"/>
                  <a:pt x="573" y="555"/>
                  <a:pt x="581" y="549"/>
                </a:cubicBezTo>
                <a:lnTo>
                  <a:pt x="603" y="565"/>
                </a:lnTo>
                <a:cubicBezTo>
                  <a:pt x="625" y="581"/>
                  <a:pt x="650" y="590"/>
                  <a:pt x="676" y="594"/>
                </a:cubicBezTo>
                <a:lnTo>
                  <a:pt x="676" y="1460"/>
                </a:lnTo>
                <a:cubicBezTo>
                  <a:pt x="496" y="1457"/>
                  <a:pt x="338" y="1425"/>
                  <a:pt x="222" y="1392"/>
                </a:cubicBezTo>
                <a:cubicBezTo>
                  <a:pt x="236" y="1289"/>
                  <a:pt x="291" y="1179"/>
                  <a:pt x="291" y="1178"/>
                </a:cubicBezTo>
                <a:cubicBezTo>
                  <a:pt x="297" y="1167"/>
                  <a:pt x="293" y="1154"/>
                  <a:pt x="283" y="1147"/>
                </a:cubicBezTo>
                <a:cubicBezTo>
                  <a:pt x="272" y="1142"/>
                  <a:pt x="260" y="1146"/>
                  <a:pt x="255" y="1156"/>
                </a:cubicBezTo>
                <a:cubicBezTo>
                  <a:pt x="252" y="1162"/>
                  <a:pt x="198" y="1272"/>
                  <a:pt x="181" y="1380"/>
                </a:cubicBezTo>
                <a:cubicBezTo>
                  <a:pt x="139" y="1367"/>
                  <a:pt x="104" y="1353"/>
                  <a:pt x="76" y="1343"/>
                </a:cubicBezTo>
                <a:cubicBezTo>
                  <a:pt x="51" y="1332"/>
                  <a:pt x="37" y="1304"/>
                  <a:pt x="44" y="1276"/>
                </a:cubicBezTo>
                <a:cubicBezTo>
                  <a:pt x="80" y="1142"/>
                  <a:pt x="123" y="1019"/>
                  <a:pt x="170" y="912"/>
                </a:cubicBezTo>
                <a:cubicBezTo>
                  <a:pt x="175" y="902"/>
                  <a:pt x="170" y="888"/>
                  <a:pt x="160" y="883"/>
                </a:cubicBezTo>
                <a:cubicBezTo>
                  <a:pt x="149" y="879"/>
                  <a:pt x="137" y="883"/>
                  <a:pt x="132" y="894"/>
                </a:cubicBezTo>
                <a:cubicBezTo>
                  <a:pt x="83" y="1003"/>
                  <a:pt x="40" y="1128"/>
                  <a:pt x="4" y="1264"/>
                </a:cubicBezTo>
                <a:cubicBezTo>
                  <a:pt x="-10" y="1315"/>
                  <a:pt x="15" y="1365"/>
                  <a:pt x="61" y="1384"/>
                </a:cubicBezTo>
                <a:cubicBezTo>
                  <a:pt x="174" y="1428"/>
                  <a:pt x="407" y="1504"/>
                  <a:pt x="697" y="1504"/>
                </a:cubicBezTo>
                <a:cubicBezTo>
                  <a:pt x="988" y="1504"/>
                  <a:pt x="1221" y="1428"/>
                  <a:pt x="1334" y="1384"/>
                </a:cubicBezTo>
                <a:cubicBezTo>
                  <a:pt x="1380" y="1365"/>
                  <a:pt x="1405" y="1315"/>
                  <a:pt x="1391" y="1264"/>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28"/>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 APIARIES;</a:t>
            </a:r>
            <a:endParaRPr/>
          </a:p>
        </p:txBody>
      </p:sp>
      <p:sp>
        <p:nvSpPr>
          <p:cNvPr id="973" name="Google Shape;973;p28"/>
          <p:cNvSpPr txBox="1"/>
          <p:nvPr>
            <p:ph idx="1" type="subTitle"/>
          </p:nvPr>
        </p:nvSpPr>
        <p:spPr>
          <a:xfrm>
            <a:off x="1391250" y="8415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Stores the apiaries’ unique ID, their location and their registration dates, the particular type and the ID of beekeeper responsible to maintain it.</a:t>
            </a:r>
            <a:endParaRPr/>
          </a:p>
        </p:txBody>
      </p:sp>
      <p:pic>
        <p:nvPicPr>
          <p:cNvPr id="974" name="Google Shape;974;p28"/>
          <p:cNvPicPr preferRelativeResize="0"/>
          <p:nvPr/>
        </p:nvPicPr>
        <p:blipFill>
          <a:blip r:embed="rId3">
            <a:alphaModFix/>
          </a:blip>
          <a:stretch>
            <a:fillRect/>
          </a:stretch>
        </p:blipFill>
        <p:spPr>
          <a:xfrm>
            <a:off x="1710225" y="1749750"/>
            <a:ext cx="5723550" cy="1644000"/>
          </a:xfrm>
          <a:prstGeom prst="rect">
            <a:avLst/>
          </a:prstGeom>
          <a:noFill/>
          <a:ln cap="flat" cmpd="sng" w="19050">
            <a:solidFill>
              <a:schemeClr val="dk2"/>
            </a:solidFill>
            <a:prstDash val="solid"/>
            <a:round/>
            <a:headEnd len="sm" w="sm" type="none"/>
            <a:tailEnd len="sm" w="sm" type="none"/>
          </a:ln>
        </p:spPr>
      </p:pic>
      <p:grpSp>
        <p:nvGrpSpPr>
          <p:cNvPr id="975" name="Google Shape;975;p28"/>
          <p:cNvGrpSpPr/>
          <p:nvPr/>
        </p:nvGrpSpPr>
        <p:grpSpPr>
          <a:xfrm>
            <a:off x="8266270" y="169182"/>
            <a:ext cx="619913" cy="478787"/>
            <a:chOff x="2688840" y="1765440"/>
            <a:chExt cx="515520" cy="398160"/>
          </a:xfrm>
        </p:grpSpPr>
        <p:sp>
          <p:nvSpPr>
            <p:cNvPr id="976" name="Google Shape;976;p28"/>
            <p:cNvSpPr/>
            <p:nvPr/>
          </p:nvSpPr>
          <p:spPr>
            <a:xfrm>
              <a:off x="2688840" y="1765440"/>
              <a:ext cx="515520" cy="398160"/>
            </a:xfrm>
            <a:custGeom>
              <a:rect b="b" l="l" r="r" t="t"/>
              <a:pathLst>
                <a:path extrusionOk="0" h="1106" w="1432">
                  <a:moveTo>
                    <a:pt x="44" y="325"/>
                  </a:moveTo>
                  <a:lnTo>
                    <a:pt x="1390" y="325"/>
                  </a:lnTo>
                  <a:lnTo>
                    <a:pt x="1390" y="462"/>
                  </a:lnTo>
                  <a:lnTo>
                    <a:pt x="44" y="462"/>
                  </a:lnTo>
                  <a:lnTo>
                    <a:pt x="44" y="325"/>
                  </a:lnTo>
                  <a:moveTo>
                    <a:pt x="1138" y="506"/>
                  </a:moveTo>
                  <a:lnTo>
                    <a:pt x="1172" y="506"/>
                  </a:lnTo>
                  <a:lnTo>
                    <a:pt x="1172" y="685"/>
                  </a:lnTo>
                  <a:lnTo>
                    <a:pt x="1138" y="685"/>
                  </a:lnTo>
                  <a:lnTo>
                    <a:pt x="1138" y="506"/>
                  </a:lnTo>
                  <a:moveTo>
                    <a:pt x="920" y="506"/>
                  </a:moveTo>
                  <a:lnTo>
                    <a:pt x="1095" y="506"/>
                  </a:lnTo>
                  <a:lnTo>
                    <a:pt x="1095" y="685"/>
                  </a:lnTo>
                  <a:lnTo>
                    <a:pt x="920" y="685"/>
                  </a:lnTo>
                  <a:lnTo>
                    <a:pt x="920" y="506"/>
                  </a:lnTo>
                  <a:moveTo>
                    <a:pt x="851" y="506"/>
                  </a:moveTo>
                  <a:lnTo>
                    <a:pt x="878" y="506"/>
                  </a:lnTo>
                  <a:lnTo>
                    <a:pt x="878" y="685"/>
                  </a:lnTo>
                  <a:lnTo>
                    <a:pt x="851" y="685"/>
                  </a:lnTo>
                  <a:lnTo>
                    <a:pt x="851" y="506"/>
                  </a:lnTo>
                  <a:moveTo>
                    <a:pt x="633" y="506"/>
                  </a:moveTo>
                  <a:lnTo>
                    <a:pt x="808" y="506"/>
                  </a:lnTo>
                  <a:lnTo>
                    <a:pt x="808" y="685"/>
                  </a:lnTo>
                  <a:lnTo>
                    <a:pt x="633" y="685"/>
                  </a:lnTo>
                  <a:lnTo>
                    <a:pt x="633" y="506"/>
                  </a:lnTo>
                  <a:moveTo>
                    <a:pt x="556" y="506"/>
                  </a:moveTo>
                  <a:lnTo>
                    <a:pt x="591" y="506"/>
                  </a:lnTo>
                  <a:lnTo>
                    <a:pt x="591" y="685"/>
                  </a:lnTo>
                  <a:lnTo>
                    <a:pt x="556" y="685"/>
                  </a:lnTo>
                  <a:lnTo>
                    <a:pt x="556" y="506"/>
                  </a:lnTo>
                  <a:moveTo>
                    <a:pt x="338" y="506"/>
                  </a:moveTo>
                  <a:lnTo>
                    <a:pt x="514" y="506"/>
                  </a:lnTo>
                  <a:lnTo>
                    <a:pt x="514" y="685"/>
                  </a:lnTo>
                  <a:lnTo>
                    <a:pt x="338" y="685"/>
                  </a:lnTo>
                  <a:lnTo>
                    <a:pt x="338" y="506"/>
                  </a:lnTo>
                  <a:moveTo>
                    <a:pt x="260" y="506"/>
                  </a:moveTo>
                  <a:lnTo>
                    <a:pt x="296" y="506"/>
                  </a:lnTo>
                  <a:lnTo>
                    <a:pt x="296" y="685"/>
                  </a:lnTo>
                  <a:lnTo>
                    <a:pt x="260" y="685"/>
                  </a:lnTo>
                  <a:lnTo>
                    <a:pt x="260" y="506"/>
                  </a:lnTo>
                  <a:moveTo>
                    <a:pt x="1390" y="865"/>
                  </a:moveTo>
                  <a:lnTo>
                    <a:pt x="44" y="865"/>
                  </a:lnTo>
                  <a:lnTo>
                    <a:pt x="44" y="729"/>
                  </a:lnTo>
                  <a:lnTo>
                    <a:pt x="1390" y="729"/>
                  </a:lnTo>
                  <a:lnTo>
                    <a:pt x="1390" y="865"/>
                  </a:lnTo>
                  <a:moveTo>
                    <a:pt x="1390" y="1062"/>
                  </a:moveTo>
                  <a:lnTo>
                    <a:pt x="1215" y="1062"/>
                  </a:lnTo>
                  <a:lnTo>
                    <a:pt x="1215" y="910"/>
                  </a:lnTo>
                  <a:lnTo>
                    <a:pt x="1390" y="910"/>
                  </a:lnTo>
                  <a:lnTo>
                    <a:pt x="1390" y="1062"/>
                  </a:lnTo>
                  <a:moveTo>
                    <a:pt x="1095" y="1062"/>
                  </a:moveTo>
                  <a:lnTo>
                    <a:pt x="920" y="1062"/>
                  </a:lnTo>
                  <a:lnTo>
                    <a:pt x="920" y="910"/>
                  </a:lnTo>
                  <a:lnTo>
                    <a:pt x="1095" y="910"/>
                  </a:lnTo>
                  <a:lnTo>
                    <a:pt x="1095" y="1062"/>
                  </a:lnTo>
                  <a:moveTo>
                    <a:pt x="808" y="1062"/>
                  </a:moveTo>
                  <a:lnTo>
                    <a:pt x="633" y="1062"/>
                  </a:lnTo>
                  <a:lnTo>
                    <a:pt x="633" y="910"/>
                  </a:lnTo>
                  <a:lnTo>
                    <a:pt x="808" y="910"/>
                  </a:lnTo>
                  <a:lnTo>
                    <a:pt x="808" y="1062"/>
                  </a:lnTo>
                  <a:moveTo>
                    <a:pt x="514" y="1062"/>
                  </a:moveTo>
                  <a:lnTo>
                    <a:pt x="338" y="1062"/>
                  </a:lnTo>
                  <a:lnTo>
                    <a:pt x="338" y="910"/>
                  </a:lnTo>
                  <a:lnTo>
                    <a:pt x="514" y="910"/>
                  </a:lnTo>
                  <a:lnTo>
                    <a:pt x="514" y="1062"/>
                  </a:lnTo>
                  <a:moveTo>
                    <a:pt x="219" y="1062"/>
                  </a:moveTo>
                  <a:lnTo>
                    <a:pt x="44" y="1062"/>
                  </a:lnTo>
                  <a:lnTo>
                    <a:pt x="44" y="910"/>
                  </a:lnTo>
                  <a:lnTo>
                    <a:pt x="219" y="910"/>
                  </a:lnTo>
                  <a:lnTo>
                    <a:pt x="219" y="1062"/>
                  </a:lnTo>
                  <a:moveTo>
                    <a:pt x="44" y="506"/>
                  </a:moveTo>
                  <a:lnTo>
                    <a:pt x="219" y="506"/>
                  </a:lnTo>
                  <a:lnTo>
                    <a:pt x="219" y="685"/>
                  </a:lnTo>
                  <a:lnTo>
                    <a:pt x="44" y="685"/>
                  </a:lnTo>
                  <a:lnTo>
                    <a:pt x="44" y="506"/>
                  </a:lnTo>
                  <a:moveTo>
                    <a:pt x="44" y="145"/>
                  </a:moveTo>
                  <a:cubicBezTo>
                    <a:pt x="44" y="144"/>
                    <a:pt x="44" y="144"/>
                    <a:pt x="44" y="144"/>
                  </a:cubicBezTo>
                  <a:lnTo>
                    <a:pt x="129" y="45"/>
                  </a:lnTo>
                  <a:cubicBezTo>
                    <a:pt x="130" y="44"/>
                    <a:pt x="132" y="44"/>
                    <a:pt x="134" y="45"/>
                  </a:cubicBezTo>
                  <a:lnTo>
                    <a:pt x="217" y="144"/>
                  </a:lnTo>
                  <a:cubicBezTo>
                    <a:pt x="219" y="144"/>
                    <a:pt x="219" y="144"/>
                    <a:pt x="219" y="145"/>
                  </a:cubicBezTo>
                  <a:lnTo>
                    <a:pt x="219" y="281"/>
                  </a:lnTo>
                  <a:lnTo>
                    <a:pt x="44" y="281"/>
                  </a:lnTo>
                  <a:lnTo>
                    <a:pt x="44" y="145"/>
                  </a:lnTo>
                  <a:moveTo>
                    <a:pt x="633" y="145"/>
                  </a:moveTo>
                  <a:cubicBezTo>
                    <a:pt x="633" y="144"/>
                    <a:pt x="633" y="144"/>
                    <a:pt x="635" y="144"/>
                  </a:cubicBezTo>
                  <a:lnTo>
                    <a:pt x="718" y="45"/>
                  </a:lnTo>
                  <a:cubicBezTo>
                    <a:pt x="720" y="44"/>
                    <a:pt x="722" y="44"/>
                    <a:pt x="723" y="45"/>
                  </a:cubicBezTo>
                  <a:lnTo>
                    <a:pt x="808" y="144"/>
                  </a:lnTo>
                  <a:lnTo>
                    <a:pt x="808" y="145"/>
                  </a:lnTo>
                  <a:lnTo>
                    <a:pt x="808" y="281"/>
                  </a:lnTo>
                  <a:lnTo>
                    <a:pt x="633" y="281"/>
                  </a:lnTo>
                  <a:lnTo>
                    <a:pt x="633" y="145"/>
                  </a:lnTo>
                  <a:moveTo>
                    <a:pt x="920" y="145"/>
                  </a:moveTo>
                  <a:cubicBezTo>
                    <a:pt x="920" y="144"/>
                    <a:pt x="921" y="144"/>
                    <a:pt x="921" y="144"/>
                  </a:cubicBezTo>
                  <a:lnTo>
                    <a:pt x="1006" y="45"/>
                  </a:lnTo>
                  <a:cubicBezTo>
                    <a:pt x="1007" y="44"/>
                    <a:pt x="1009" y="44"/>
                    <a:pt x="1010" y="45"/>
                  </a:cubicBezTo>
                  <a:lnTo>
                    <a:pt x="1095" y="144"/>
                  </a:lnTo>
                  <a:lnTo>
                    <a:pt x="1095" y="145"/>
                  </a:lnTo>
                  <a:lnTo>
                    <a:pt x="1095" y="281"/>
                  </a:lnTo>
                  <a:lnTo>
                    <a:pt x="920" y="281"/>
                  </a:lnTo>
                  <a:lnTo>
                    <a:pt x="920" y="145"/>
                  </a:lnTo>
                  <a:moveTo>
                    <a:pt x="1215" y="145"/>
                  </a:moveTo>
                  <a:cubicBezTo>
                    <a:pt x="1215" y="144"/>
                    <a:pt x="1215" y="144"/>
                    <a:pt x="1215" y="144"/>
                  </a:cubicBezTo>
                  <a:lnTo>
                    <a:pt x="1300" y="45"/>
                  </a:lnTo>
                  <a:cubicBezTo>
                    <a:pt x="1302" y="44"/>
                    <a:pt x="1304" y="44"/>
                    <a:pt x="1305" y="45"/>
                  </a:cubicBezTo>
                  <a:lnTo>
                    <a:pt x="1389" y="144"/>
                  </a:lnTo>
                  <a:cubicBezTo>
                    <a:pt x="1390" y="144"/>
                    <a:pt x="1390" y="144"/>
                    <a:pt x="1390" y="145"/>
                  </a:cubicBezTo>
                  <a:lnTo>
                    <a:pt x="1390" y="281"/>
                  </a:lnTo>
                  <a:lnTo>
                    <a:pt x="1215" y="281"/>
                  </a:lnTo>
                  <a:lnTo>
                    <a:pt x="1215" y="145"/>
                  </a:lnTo>
                  <a:moveTo>
                    <a:pt x="1412" y="578"/>
                  </a:moveTo>
                  <a:cubicBezTo>
                    <a:pt x="1423" y="578"/>
                    <a:pt x="1432" y="567"/>
                    <a:pt x="1432" y="555"/>
                  </a:cubicBezTo>
                  <a:lnTo>
                    <a:pt x="1432" y="145"/>
                  </a:lnTo>
                  <a:cubicBezTo>
                    <a:pt x="1432" y="133"/>
                    <a:pt x="1428" y="122"/>
                    <a:pt x="1421" y="113"/>
                  </a:cubicBezTo>
                  <a:lnTo>
                    <a:pt x="1336" y="16"/>
                  </a:lnTo>
                  <a:cubicBezTo>
                    <a:pt x="1327" y="5"/>
                    <a:pt x="1316" y="0"/>
                    <a:pt x="1303" y="0"/>
                  </a:cubicBezTo>
                  <a:cubicBezTo>
                    <a:pt x="1290" y="0"/>
                    <a:pt x="1278" y="5"/>
                    <a:pt x="1270" y="16"/>
                  </a:cubicBezTo>
                  <a:lnTo>
                    <a:pt x="1185" y="113"/>
                  </a:lnTo>
                  <a:cubicBezTo>
                    <a:pt x="1177" y="122"/>
                    <a:pt x="1172" y="133"/>
                    <a:pt x="1172" y="145"/>
                  </a:cubicBezTo>
                  <a:lnTo>
                    <a:pt x="1172" y="281"/>
                  </a:lnTo>
                  <a:lnTo>
                    <a:pt x="1138" y="281"/>
                  </a:lnTo>
                  <a:lnTo>
                    <a:pt x="1138" y="145"/>
                  </a:lnTo>
                  <a:cubicBezTo>
                    <a:pt x="1138" y="133"/>
                    <a:pt x="1133" y="122"/>
                    <a:pt x="1125" y="113"/>
                  </a:cubicBezTo>
                  <a:lnTo>
                    <a:pt x="1042" y="16"/>
                  </a:lnTo>
                  <a:cubicBezTo>
                    <a:pt x="1033" y="5"/>
                    <a:pt x="1020" y="0"/>
                    <a:pt x="1007" y="0"/>
                  </a:cubicBezTo>
                  <a:cubicBezTo>
                    <a:pt x="995" y="0"/>
                    <a:pt x="983" y="5"/>
                    <a:pt x="974" y="16"/>
                  </a:cubicBezTo>
                  <a:lnTo>
                    <a:pt x="890" y="113"/>
                  </a:lnTo>
                  <a:cubicBezTo>
                    <a:pt x="882" y="122"/>
                    <a:pt x="878" y="133"/>
                    <a:pt x="878" y="145"/>
                  </a:cubicBezTo>
                  <a:lnTo>
                    <a:pt x="878" y="281"/>
                  </a:lnTo>
                  <a:lnTo>
                    <a:pt x="851" y="281"/>
                  </a:lnTo>
                  <a:lnTo>
                    <a:pt x="851" y="145"/>
                  </a:lnTo>
                  <a:cubicBezTo>
                    <a:pt x="851" y="133"/>
                    <a:pt x="846" y="122"/>
                    <a:pt x="839" y="113"/>
                  </a:cubicBezTo>
                  <a:lnTo>
                    <a:pt x="754" y="16"/>
                  </a:lnTo>
                  <a:cubicBezTo>
                    <a:pt x="746" y="5"/>
                    <a:pt x="734" y="0"/>
                    <a:pt x="721" y="0"/>
                  </a:cubicBezTo>
                  <a:cubicBezTo>
                    <a:pt x="708" y="0"/>
                    <a:pt x="697" y="5"/>
                    <a:pt x="688" y="16"/>
                  </a:cubicBezTo>
                  <a:lnTo>
                    <a:pt x="603" y="113"/>
                  </a:lnTo>
                  <a:cubicBezTo>
                    <a:pt x="595" y="122"/>
                    <a:pt x="591" y="133"/>
                    <a:pt x="591" y="145"/>
                  </a:cubicBezTo>
                  <a:lnTo>
                    <a:pt x="591" y="281"/>
                  </a:lnTo>
                  <a:lnTo>
                    <a:pt x="556" y="281"/>
                  </a:lnTo>
                  <a:lnTo>
                    <a:pt x="556" y="145"/>
                  </a:lnTo>
                  <a:cubicBezTo>
                    <a:pt x="556" y="133"/>
                    <a:pt x="552" y="122"/>
                    <a:pt x="545" y="113"/>
                  </a:cubicBezTo>
                  <a:lnTo>
                    <a:pt x="460" y="16"/>
                  </a:lnTo>
                  <a:cubicBezTo>
                    <a:pt x="451" y="5"/>
                    <a:pt x="438" y="0"/>
                    <a:pt x="425" y="0"/>
                  </a:cubicBezTo>
                  <a:cubicBezTo>
                    <a:pt x="414" y="0"/>
                    <a:pt x="401" y="5"/>
                    <a:pt x="392" y="16"/>
                  </a:cubicBezTo>
                  <a:cubicBezTo>
                    <a:pt x="385" y="25"/>
                    <a:pt x="385" y="38"/>
                    <a:pt x="394" y="46"/>
                  </a:cubicBezTo>
                  <a:cubicBezTo>
                    <a:pt x="403" y="56"/>
                    <a:pt x="416" y="54"/>
                    <a:pt x="424" y="45"/>
                  </a:cubicBezTo>
                  <a:cubicBezTo>
                    <a:pt x="425" y="44"/>
                    <a:pt x="427" y="44"/>
                    <a:pt x="428" y="45"/>
                  </a:cubicBezTo>
                  <a:lnTo>
                    <a:pt x="513" y="144"/>
                  </a:lnTo>
                  <a:cubicBezTo>
                    <a:pt x="513" y="144"/>
                    <a:pt x="514" y="144"/>
                    <a:pt x="514" y="145"/>
                  </a:cubicBezTo>
                  <a:lnTo>
                    <a:pt x="514" y="281"/>
                  </a:lnTo>
                  <a:lnTo>
                    <a:pt x="338" y="281"/>
                  </a:lnTo>
                  <a:lnTo>
                    <a:pt x="338" y="145"/>
                  </a:lnTo>
                  <a:cubicBezTo>
                    <a:pt x="338" y="144"/>
                    <a:pt x="339" y="144"/>
                    <a:pt x="339" y="144"/>
                  </a:cubicBezTo>
                  <a:lnTo>
                    <a:pt x="363" y="116"/>
                  </a:lnTo>
                  <a:cubicBezTo>
                    <a:pt x="371" y="106"/>
                    <a:pt x="371" y="92"/>
                    <a:pt x="362" y="84"/>
                  </a:cubicBezTo>
                  <a:cubicBezTo>
                    <a:pt x="353" y="76"/>
                    <a:pt x="340" y="76"/>
                    <a:pt x="331" y="85"/>
                  </a:cubicBezTo>
                  <a:lnTo>
                    <a:pt x="307" y="113"/>
                  </a:lnTo>
                  <a:cubicBezTo>
                    <a:pt x="300" y="122"/>
                    <a:pt x="296" y="133"/>
                    <a:pt x="296" y="145"/>
                  </a:cubicBezTo>
                  <a:lnTo>
                    <a:pt x="296" y="281"/>
                  </a:lnTo>
                  <a:lnTo>
                    <a:pt x="260" y="281"/>
                  </a:lnTo>
                  <a:lnTo>
                    <a:pt x="260" y="145"/>
                  </a:lnTo>
                  <a:cubicBezTo>
                    <a:pt x="260" y="133"/>
                    <a:pt x="257" y="122"/>
                    <a:pt x="249" y="113"/>
                  </a:cubicBezTo>
                  <a:lnTo>
                    <a:pt x="164" y="16"/>
                  </a:lnTo>
                  <a:cubicBezTo>
                    <a:pt x="155" y="5"/>
                    <a:pt x="144" y="0"/>
                    <a:pt x="131" y="0"/>
                  </a:cubicBezTo>
                  <a:cubicBezTo>
                    <a:pt x="118" y="0"/>
                    <a:pt x="106" y="5"/>
                    <a:pt x="98" y="16"/>
                  </a:cubicBezTo>
                  <a:lnTo>
                    <a:pt x="13" y="113"/>
                  </a:lnTo>
                  <a:cubicBezTo>
                    <a:pt x="6" y="122"/>
                    <a:pt x="0" y="133"/>
                    <a:pt x="0" y="145"/>
                  </a:cubicBezTo>
                  <a:lnTo>
                    <a:pt x="0" y="1082"/>
                  </a:lnTo>
                  <a:cubicBezTo>
                    <a:pt x="0" y="1095"/>
                    <a:pt x="12" y="1106"/>
                    <a:pt x="25" y="1106"/>
                  </a:cubicBezTo>
                  <a:lnTo>
                    <a:pt x="238" y="1106"/>
                  </a:lnTo>
                  <a:cubicBezTo>
                    <a:pt x="250" y="1106"/>
                    <a:pt x="260" y="1095"/>
                    <a:pt x="260" y="1082"/>
                  </a:cubicBezTo>
                  <a:lnTo>
                    <a:pt x="260" y="910"/>
                  </a:lnTo>
                  <a:lnTo>
                    <a:pt x="296" y="910"/>
                  </a:lnTo>
                  <a:lnTo>
                    <a:pt x="296" y="1082"/>
                  </a:lnTo>
                  <a:cubicBezTo>
                    <a:pt x="296" y="1095"/>
                    <a:pt x="306" y="1106"/>
                    <a:pt x="319" y="1106"/>
                  </a:cubicBezTo>
                  <a:lnTo>
                    <a:pt x="533" y="1106"/>
                  </a:lnTo>
                  <a:cubicBezTo>
                    <a:pt x="546" y="1106"/>
                    <a:pt x="556" y="1095"/>
                    <a:pt x="556" y="1082"/>
                  </a:cubicBezTo>
                  <a:lnTo>
                    <a:pt x="556" y="910"/>
                  </a:lnTo>
                  <a:lnTo>
                    <a:pt x="591" y="910"/>
                  </a:lnTo>
                  <a:lnTo>
                    <a:pt x="591" y="1082"/>
                  </a:lnTo>
                  <a:cubicBezTo>
                    <a:pt x="591" y="1095"/>
                    <a:pt x="602" y="1106"/>
                    <a:pt x="614" y="1106"/>
                  </a:cubicBezTo>
                  <a:lnTo>
                    <a:pt x="827" y="1106"/>
                  </a:lnTo>
                  <a:cubicBezTo>
                    <a:pt x="840" y="1106"/>
                    <a:pt x="851" y="1095"/>
                    <a:pt x="851" y="1082"/>
                  </a:cubicBezTo>
                  <a:lnTo>
                    <a:pt x="851" y="910"/>
                  </a:lnTo>
                  <a:lnTo>
                    <a:pt x="878" y="910"/>
                  </a:lnTo>
                  <a:lnTo>
                    <a:pt x="878" y="1082"/>
                  </a:lnTo>
                  <a:cubicBezTo>
                    <a:pt x="878" y="1095"/>
                    <a:pt x="888" y="1106"/>
                    <a:pt x="901" y="1106"/>
                  </a:cubicBezTo>
                  <a:lnTo>
                    <a:pt x="1114" y="1106"/>
                  </a:lnTo>
                  <a:cubicBezTo>
                    <a:pt x="1127" y="1106"/>
                    <a:pt x="1138" y="1095"/>
                    <a:pt x="1138" y="1082"/>
                  </a:cubicBezTo>
                  <a:lnTo>
                    <a:pt x="1138" y="910"/>
                  </a:lnTo>
                  <a:lnTo>
                    <a:pt x="1172" y="910"/>
                  </a:lnTo>
                  <a:lnTo>
                    <a:pt x="1172" y="1082"/>
                  </a:lnTo>
                  <a:cubicBezTo>
                    <a:pt x="1172" y="1095"/>
                    <a:pt x="1184" y="1106"/>
                    <a:pt x="1196" y="1106"/>
                  </a:cubicBezTo>
                  <a:lnTo>
                    <a:pt x="1409" y="1106"/>
                  </a:lnTo>
                  <a:cubicBezTo>
                    <a:pt x="1422" y="1106"/>
                    <a:pt x="1432" y="1095"/>
                    <a:pt x="1432" y="1082"/>
                  </a:cubicBezTo>
                  <a:lnTo>
                    <a:pt x="1432" y="662"/>
                  </a:lnTo>
                  <a:cubicBezTo>
                    <a:pt x="1432" y="650"/>
                    <a:pt x="1423" y="641"/>
                    <a:pt x="1412" y="641"/>
                  </a:cubicBezTo>
                  <a:cubicBezTo>
                    <a:pt x="1399" y="641"/>
                    <a:pt x="1390" y="650"/>
                    <a:pt x="1390" y="662"/>
                  </a:cubicBezTo>
                  <a:lnTo>
                    <a:pt x="1390" y="685"/>
                  </a:lnTo>
                  <a:lnTo>
                    <a:pt x="1215" y="685"/>
                  </a:lnTo>
                  <a:lnTo>
                    <a:pt x="1215" y="506"/>
                  </a:lnTo>
                  <a:lnTo>
                    <a:pt x="1390" y="506"/>
                  </a:lnTo>
                  <a:lnTo>
                    <a:pt x="1390" y="555"/>
                  </a:lnTo>
                  <a:cubicBezTo>
                    <a:pt x="1390" y="567"/>
                    <a:pt x="1399" y="578"/>
                    <a:pt x="1412" y="578"/>
                  </a:cubicBezTo>
                  <a:close/>
                </a:path>
              </a:pathLst>
            </a:custGeom>
            <a:solidFill>
              <a:schemeClr val="lt2"/>
            </a:solidFill>
            <a:ln>
              <a:noFill/>
            </a:ln>
          </p:spPr>
          <p:txBody>
            <a:bodyPr anchorCtr="1" anchor="ctr" bIns="71275" lIns="142550" spcFirstLastPara="1" rIns="142550" wrap="square" tIns="71275">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77" name="Google Shape;977;p28"/>
            <p:cNvSpPr/>
            <p:nvPr/>
          </p:nvSpPr>
          <p:spPr>
            <a:xfrm>
              <a:off x="2728440" y="1899360"/>
              <a:ext cx="15480" cy="15840"/>
            </a:xfrm>
            <a:custGeom>
              <a:rect b="b" l="l" r="r" t="t"/>
              <a:pathLst>
                <a:path extrusionOk="0" h="44" w="43">
                  <a:moveTo>
                    <a:pt x="21" y="0"/>
                  </a:moveTo>
                  <a:cubicBezTo>
                    <a:pt x="33" y="0"/>
                    <a:pt x="43" y="9"/>
                    <a:pt x="43" y="22"/>
                  </a:cubicBezTo>
                  <a:cubicBezTo>
                    <a:pt x="43" y="34"/>
                    <a:pt x="33" y="44"/>
                    <a:pt x="21" y="44"/>
                  </a:cubicBezTo>
                  <a:cubicBezTo>
                    <a:pt x="10" y="44"/>
                    <a:pt x="0" y="34"/>
                    <a:pt x="0" y="22"/>
                  </a:cubicBezTo>
                  <a:cubicBezTo>
                    <a:pt x="0" y="9"/>
                    <a:pt x="10" y="0"/>
                    <a:pt x="21"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78" name="Google Shape;978;p28"/>
            <p:cNvSpPr/>
            <p:nvPr/>
          </p:nvSpPr>
          <p:spPr>
            <a:xfrm>
              <a:off x="2834640" y="1899360"/>
              <a:ext cx="15120" cy="15840"/>
            </a:xfrm>
            <a:custGeom>
              <a:rect b="b" l="l" r="r" t="t"/>
              <a:pathLst>
                <a:path extrusionOk="0" h="44" w="42">
                  <a:moveTo>
                    <a:pt x="20" y="0"/>
                  </a:moveTo>
                  <a:cubicBezTo>
                    <a:pt x="33" y="0"/>
                    <a:pt x="42" y="9"/>
                    <a:pt x="42" y="22"/>
                  </a:cubicBezTo>
                  <a:cubicBezTo>
                    <a:pt x="42" y="34"/>
                    <a:pt x="33" y="44"/>
                    <a:pt x="20" y="44"/>
                  </a:cubicBezTo>
                  <a:cubicBezTo>
                    <a:pt x="9" y="44"/>
                    <a:pt x="0" y="34"/>
                    <a:pt x="0" y="22"/>
                  </a:cubicBezTo>
                  <a:cubicBezTo>
                    <a:pt x="0" y="9"/>
                    <a:pt x="9" y="0"/>
                    <a:pt x="20"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79" name="Google Shape;979;p28"/>
            <p:cNvSpPr/>
            <p:nvPr/>
          </p:nvSpPr>
          <p:spPr>
            <a:xfrm>
              <a:off x="2940480" y="1899360"/>
              <a:ext cx="15480" cy="15840"/>
            </a:xfrm>
            <a:custGeom>
              <a:rect b="b" l="l" r="r" t="t"/>
              <a:pathLst>
                <a:path extrusionOk="0" h="44" w="43">
                  <a:moveTo>
                    <a:pt x="22" y="0"/>
                  </a:moveTo>
                  <a:cubicBezTo>
                    <a:pt x="10" y="0"/>
                    <a:pt x="0" y="9"/>
                    <a:pt x="0" y="22"/>
                  </a:cubicBezTo>
                  <a:cubicBezTo>
                    <a:pt x="0" y="34"/>
                    <a:pt x="10" y="44"/>
                    <a:pt x="22" y="44"/>
                  </a:cubicBezTo>
                  <a:cubicBezTo>
                    <a:pt x="33" y="44"/>
                    <a:pt x="43" y="34"/>
                    <a:pt x="43" y="22"/>
                  </a:cubicBezTo>
                  <a:cubicBezTo>
                    <a:pt x="43" y="9"/>
                    <a:pt x="33" y="0"/>
                    <a:pt x="22"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80" name="Google Shape;980;p28"/>
            <p:cNvSpPr/>
            <p:nvPr/>
          </p:nvSpPr>
          <p:spPr>
            <a:xfrm>
              <a:off x="3043800" y="1899360"/>
              <a:ext cx="15480" cy="15840"/>
            </a:xfrm>
            <a:custGeom>
              <a:rect b="b" l="l" r="r" t="t"/>
              <a:pathLst>
                <a:path extrusionOk="0" h="44" w="43">
                  <a:moveTo>
                    <a:pt x="21" y="0"/>
                  </a:moveTo>
                  <a:cubicBezTo>
                    <a:pt x="10" y="0"/>
                    <a:pt x="0" y="9"/>
                    <a:pt x="0" y="22"/>
                  </a:cubicBezTo>
                  <a:cubicBezTo>
                    <a:pt x="0" y="34"/>
                    <a:pt x="10" y="44"/>
                    <a:pt x="21" y="44"/>
                  </a:cubicBezTo>
                  <a:cubicBezTo>
                    <a:pt x="33" y="44"/>
                    <a:pt x="43" y="34"/>
                    <a:pt x="43" y="22"/>
                  </a:cubicBezTo>
                  <a:cubicBezTo>
                    <a:pt x="43" y="9"/>
                    <a:pt x="33" y="0"/>
                    <a:pt x="21"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81" name="Google Shape;981;p28"/>
            <p:cNvSpPr/>
            <p:nvPr/>
          </p:nvSpPr>
          <p:spPr>
            <a:xfrm>
              <a:off x="3150000" y="1899360"/>
              <a:ext cx="15120" cy="15840"/>
            </a:xfrm>
            <a:custGeom>
              <a:rect b="b" l="l" r="r" t="t"/>
              <a:pathLst>
                <a:path extrusionOk="0" h="44" w="42">
                  <a:moveTo>
                    <a:pt x="22" y="0"/>
                  </a:moveTo>
                  <a:cubicBezTo>
                    <a:pt x="33" y="0"/>
                    <a:pt x="42" y="9"/>
                    <a:pt x="42" y="22"/>
                  </a:cubicBezTo>
                  <a:cubicBezTo>
                    <a:pt x="42" y="34"/>
                    <a:pt x="33" y="44"/>
                    <a:pt x="22" y="44"/>
                  </a:cubicBezTo>
                  <a:cubicBezTo>
                    <a:pt x="9" y="44"/>
                    <a:pt x="0" y="34"/>
                    <a:pt x="0" y="22"/>
                  </a:cubicBezTo>
                  <a:cubicBezTo>
                    <a:pt x="0" y="9"/>
                    <a:pt x="9" y="0"/>
                    <a:pt x="22"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82" name="Google Shape;982;p28"/>
            <p:cNvSpPr/>
            <p:nvPr/>
          </p:nvSpPr>
          <p:spPr>
            <a:xfrm>
              <a:off x="2728440" y="2043720"/>
              <a:ext cx="15480" cy="15840"/>
            </a:xfrm>
            <a:custGeom>
              <a:rect b="b" l="l" r="r" t="t"/>
              <a:pathLst>
                <a:path extrusionOk="0" h="44" w="43">
                  <a:moveTo>
                    <a:pt x="21" y="0"/>
                  </a:moveTo>
                  <a:cubicBezTo>
                    <a:pt x="33" y="0"/>
                    <a:pt x="43" y="9"/>
                    <a:pt x="43" y="21"/>
                  </a:cubicBezTo>
                  <a:cubicBezTo>
                    <a:pt x="43" y="34"/>
                    <a:pt x="33" y="44"/>
                    <a:pt x="21" y="44"/>
                  </a:cubicBezTo>
                  <a:cubicBezTo>
                    <a:pt x="10" y="44"/>
                    <a:pt x="0" y="34"/>
                    <a:pt x="0" y="21"/>
                  </a:cubicBezTo>
                  <a:cubicBezTo>
                    <a:pt x="0" y="9"/>
                    <a:pt x="10" y="0"/>
                    <a:pt x="21"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83" name="Google Shape;983;p28"/>
            <p:cNvSpPr/>
            <p:nvPr/>
          </p:nvSpPr>
          <p:spPr>
            <a:xfrm>
              <a:off x="2834640" y="2043720"/>
              <a:ext cx="15120" cy="15840"/>
            </a:xfrm>
            <a:custGeom>
              <a:rect b="b" l="l" r="r" t="t"/>
              <a:pathLst>
                <a:path extrusionOk="0" h="44" w="42">
                  <a:moveTo>
                    <a:pt x="20" y="0"/>
                  </a:moveTo>
                  <a:cubicBezTo>
                    <a:pt x="33" y="0"/>
                    <a:pt x="42" y="9"/>
                    <a:pt x="42" y="21"/>
                  </a:cubicBezTo>
                  <a:cubicBezTo>
                    <a:pt x="42" y="34"/>
                    <a:pt x="33" y="44"/>
                    <a:pt x="20" y="44"/>
                  </a:cubicBezTo>
                  <a:cubicBezTo>
                    <a:pt x="9" y="44"/>
                    <a:pt x="0" y="34"/>
                    <a:pt x="0" y="21"/>
                  </a:cubicBezTo>
                  <a:cubicBezTo>
                    <a:pt x="0" y="9"/>
                    <a:pt x="9" y="0"/>
                    <a:pt x="20"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84" name="Google Shape;984;p28"/>
            <p:cNvSpPr/>
            <p:nvPr/>
          </p:nvSpPr>
          <p:spPr>
            <a:xfrm>
              <a:off x="2940480" y="2043720"/>
              <a:ext cx="15480" cy="15840"/>
            </a:xfrm>
            <a:custGeom>
              <a:rect b="b" l="l" r="r" t="t"/>
              <a:pathLst>
                <a:path extrusionOk="0" h="44" w="43">
                  <a:moveTo>
                    <a:pt x="22" y="44"/>
                  </a:moveTo>
                  <a:cubicBezTo>
                    <a:pt x="33" y="44"/>
                    <a:pt x="43" y="34"/>
                    <a:pt x="43" y="21"/>
                  </a:cubicBezTo>
                  <a:cubicBezTo>
                    <a:pt x="43" y="9"/>
                    <a:pt x="33" y="0"/>
                    <a:pt x="22" y="0"/>
                  </a:cubicBezTo>
                  <a:cubicBezTo>
                    <a:pt x="10" y="0"/>
                    <a:pt x="0" y="9"/>
                    <a:pt x="0" y="21"/>
                  </a:cubicBezTo>
                  <a:cubicBezTo>
                    <a:pt x="0" y="34"/>
                    <a:pt x="10" y="44"/>
                    <a:pt x="22" y="44"/>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85" name="Google Shape;985;p28"/>
            <p:cNvSpPr/>
            <p:nvPr/>
          </p:nvSpPr>
          <p:spPr>
            <a:xfrm>
              <a:off x="3043800" y="2043720"/>
              <a:ext cx="15480" cy="15840"/>
            </a:xfrm>
            <a:custGeom>
              <a:rect b="b" l="l" r="r" t="t"/>
              <a:pathLst>
                <a:path extrusionOk="0" h="44" w="43">
                  <a:moveTo>
                    <a:pt x="21" y="44"/>
                  </a:moveTo>
                  <a:cubicBezTo>
                    <a:pt x="33" y="44"/>
                    <a:pt x="43" y="34"/>
                    <a:pt x="43" y="21"/>
                  </a:cubicBezTo>
                  <a:cubicBezTo>
                    <a:pt x="43" y="9"/>
                    <a:pt x="33" y="0"/>
                    <a:pt x="21" y="0"/>
                  </a:cubicBezTo>
                  <a:cubicBezTo>
                    <a:pt x="10" y="0"/>
                    <a:pt x="0" y="9"/>
                    <a:pt x="0" y="21"/>
                  </a:cubicBezTo>
                  <a:cubicBezTo>
                    <a:pt x="0" y="34"/>
                    <a:pt x="10" y="44"/>
                    <a:pt x="21" y="44"/>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sp>
          <p:nvSpPr>
            <p:cNvPr id="986" name="Google Shape;986;p28"/>
            <p:cNvSpPr/>
            <p:nvPr/>
          </p:nvSpPr>
          <p:spPr>
            <a:xfrm>
              <a:off x="3150000" y="2043720"/>
              <a:ext cx="15120" cy="15840"/>
            </a:xfrm>
            <a:custGeom>
              <a:rect b="b" l="l" r="r" t="t"/>
              <a:pathLst>
                <a:path extrusionOk="0" h="44" w="42">
                  <a:moveTo>
                    <a:pt x="22" y="0"/>
                  </a:moveTo>
                  <a:cubicBezTo>
                    <a:pt x="33" y="0"/>
                    <a:pt x="42" y="9"/>
                    <a:pt x="42" y="21"/>
                  </a:cubicBezTo>
                  <a:cubicBezTo>
                    <a:pt x="42" y="34"/>
                    <a:pt x="33" y="44"/>
                    <a:pt x="22" y="44"/>
                  </a:cubicBezTo>
                  <a:cubicBezTo>
                    <a:pt x="9" y="44"/>
                    <a:pt x="0" y="34"/>
                    <a:pt x="0" y="21"/>
                  </a:cubicBezTo>
                  <a:cubicBezTo>
                    <a:pt x="0" y="9"/>
                    <a:pt x="9" y="0"/>
                    <a:pt x="22" y="0"/>
                  </a:cubicBezTo>
                  <a:close/>
                </a:path>
              </a:pathLst>
            </a:custGeom>
            <a:solidFill>
              <a:schemeClr val="lt2"/>
            </a:solidFill>
            <a:ln>
              <a:noFill/>
            </a:ln>
          </p:spPr>
          <p:txBody>
            <a:bodyPr anchorCtr="1" anchor="ctr" bIns="0" lIns="142550" spcFirstLastPara="1" rIns="142550" wrap="square" tIns="0">
              <a:noAutofit/>
            </a:bodyPr>
            <a:lstStyle/>
            <a:p>
              <a:pPr indent="0" lvl="0" marL="0" marR="0" rtl="0" algn="l">
                <a:spcBef>
                  <a:spcPts val="0"/>
                </a:spcBef>
                <a:spcAft>
                  <a:spcPts val="0"/>
                </a:spcAft>
                <a:buNone/>
              </a:pPr>
              <a:r>
                <a:t/>
              </a:r>
              <a:endParaRPr b="0" sz="2850" strike="noStrik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29"/>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 HIVE;</a:t>
            </a:r>
            <a:endParaRPr/>
          </a:p>
        </p:txBody>
      </p:sp>
      <p:sp>
        <p:nvSpPr>
          <p:cNvPr id="992" name="Google Shape;992;p29"/>
          <p:cNvSpPr txBox="1"/>
          <p:nvPr>
            <p:ph idx="1" type="subTitle"/>
          </p:nvPr>
        </p:nvSpPr>
        <p:spPr>
          <a:xfrm>
            <a:off x="1391250" y="8415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Stores the hive’s unique ID, the </a:t>
            </a:r>
            <a:r>
              <a:rPr lang="en"/>
              <a:t>apiary</a:t>
            </a:r>
            <a:r>
              <a:rPr lang="en"/>
              <a:t> ID that the hive belongs to, the type of hive, installation date of the hive, and the age of the queen of the particular hive.</a:t>
            </a:r>
            <a:endParaRPr/>
          </a:p>
        </p:txBody>
      </p:sp>
      <p:pic>
        <p:nvPicPr>
          <p:cNvPr id="993" name="Google Shape;993;p29"/>
          <p:cNvPicPr preferRelativeResize="0"/>
          <p:nvPr/>
        </p:nvPicPr>
        <p:blipFill>
          <a:blip r:embed="rId3">
            <a:alphaModFix/>
          </a:blip>
          <a:stretch>
            <a:fillRect/>
          </a:stretch>
        </p:blipFill>
        <p:spPr>
          <a:xfrm>
            <a:off x="1748000" y="1936145"/>
            <a:ext cx="5647999" cy="1629250"/>
          </a:xfrm>
          <a:prstGeom prst="rect">
            <a:avLst/>
          </a:prstGeom>
          <a:noFill/>
          <a:ln cap="flat" cmpd="sng" w="19050">
            <a:solidFill>
              <a:schemeClr val="dk2"/>
            </a:solidFill>
            <a:prstDash val="solid"/>
            <a:round/>
            <a:headEnd len="sm" w="sm" type="none"/>
            <a:tailEnd len="sm" w="sm" type="none"/>
          </a:ln>
        </p:spPr>
      </p:pic>
      <p:sp>
        <p:nvSpPr>
          <p:cNvPr id="994" name="Google Shape;994;p29"/>
          <p:cNvSpPr/>
          <p:nvPr/>
        </p:nvSpPr>
        <p:spPr>
          <a:xfrm>
            <a:off x="8189358" y="147927"/>
            <a:ext cx="641851" cy="784152"/>
          </a:xfrm>
          <a:custGeom>
            <a:rect b="b" l="l" r="r" t="t"/>
            <a:pathLst>
              <a:path extrusionOk="0" h="1504" w="1281">
                <a:moveTo>
                  <a:pt x="1239" y="988"/>
                </a:moveTo>
                <a:cubicBezTo>
                  <a:pt x="1239" y="1015"/>
                  <a:pt x="1219" y="1036"/>
                  <a:pt x="1194" y="1036"/>
                </a:cubicBezTo>
                <a:lnTo>
                  <a:pt x="877" y="1036"/>
                </a:lnTo>
                <a:lnTo>
                  <a:pt x="877" y="1012"/>
                </a:lnTo>
                <a:cubicBezTo>
                  <a:pt x="877" y="984"/>
                  <a:pt x="867" y="959"/>
                  <a:pt x="852" y="938"/>
                </a:cubicBezTo>
                <a:lnTo>
                  <a:pt x="1194" y="938"/>
                </a:lnTo>
                <a:cubicBezTo>
                  <a:pt x="1219" y="938"/>
                  <a:pt x="1239" y="959"/>
                  <a:pt x="1239" y="986"/>
                </a:cubicBezTo>
                <a:lnTo>
                  <a:pt x="1239" y="988"/>
                </a:lnTo>
                <a:moveTo>
                  <a:pt x="1163" y="1127"/>
                </a:moveTo>
                <a:lnTo>
                  <a:pt x="1163" y="1130"/>
                </a:lnTo>
                <a:cubicBezTo>
                  <a:pt x="1163" y="1155"/>
                  <a:pt x="1144" y="1176"/>
                  <a:pt x="1120" y="1176"/>
                </a:cubicBezTo>
                <a:lnTo>
                  <a:pt x="852" y="1176"/>
                </a:lnTo>
                <a:cubicBezTo>
                  <a:pt x="867" y="1156"/>
                  <a:pt x="877" y="1131"/>
                  <a:pt x="877" y="1103"/>
                </a:cubicBezTo>
                <a:lnTo>
                  <a:pt x="877" y="1080"/>
                </a:lnTo>
                <a:lnTo>
                  <a:pt x="1120" y="1080"/>
                </a:lnTo>
                <a:cubicBezTo>
                  <a:pt x="1144" y="1080"/>
                  <a:pt x="1163" y="1100"/>
                  <a:pt x="1163" y="1127"/>
                </a:cubicBezTo>
                <a:moveTo>
                  <a:pt x="1113" y="1271"/>
                </a:moveTo>
                <a:cubicBezTo>
                  <a:pt x="1113" y="1297"/>
                  <a:pt x="1094" y="1317"/>
                  <a:pt x="1069" y="1317"/>
                </a:cubicBezTo>
                <a:lnTo>
                  <a:pt x="470" y="1317"/>
                </a:lnTo>
                <a:cubicBezTo>
                  <a:pt x="445" y="1317"/>
                  <a:pt x="425" y="1297"/>
                  <a:pt x="425" y="1271"/>
                </a:cubicBezTo>
                <a:lnTo>
                  <a:pt x="425" y="1267"/>
                </a:lnTo>
                <a:cubicBezTo>
                  <a:pt x="425" y="1241"/>
                  <a:pt x="445" y="1220"/>
                  <a:pt x="470" y="1220"/>
                </a:cubicBezTo>
                <a:lnTo>
                  <a:pt x="1069" y="1220"/>
                </a:lnTo>
                <a:cubicBezTo>
                  <a:pt x="1094" y="1220"/>
                  <a:pt x="1113" y="1241"/>
                  <a:pt x="1113" y="1267"/>
                </a:cubicBezTo>
                <a:lnTo>
                  <a:pt x="1113" y="1271"/>
                </a:lnTo>
                <a:moveTo>
                  <a:pt x="375" y="1130"/>
                </a:moveTo>
                <a:lnTo>
                  <a:pt x="375" y="1127"/>
                </a:lnTo>
                <a:cubicBezTo>
                  <a:pt x="375" y="1100"/>
                  <a:pt x="396" y="1080"/>
                  <a:pt x="420" y="1080"/>
                </a:cubicBezTo>
                <a:lnTo>
                  <a:pt x="648" y="1080"/>
                </a:lnTo>
                <a:lnTo>
                  <a:pt x="648" y="1103"/>
                </a:lnTo>
                <a:cubicBezTo>
                  <a:pt x="648" y="1131"/>
                  <a:pt x="657" y="1156"/>
                  <a:pt x="672" y="1176"/>
                </a:cubicBezTo>
                <a:lnTo>
                  <a:pt x="420" y="1176"/>
                </a:lnTo>
                <a:cubicBezTo>
                  <a:pt x="396" y="1176"/>
                  <a:pt x="375" y="1155"/>
                  <a:pt x="375" y="1130"/>
                </a:cubicBezTo>
                <a:moveTo>
                  <a:pt x="300" y="988"/>
                </a:moveTo>
                <a:lnTo>
                  <a:pt x="300" y="986"/>
                </a:lnTo>
                <a:cubicBezTo>
                  <a:pt x="300" y="959"/>
                  <a:pt x="319" y="938"/>
                  <a:pt x="345" y="938"/>
                </a:cubicBezTo>
                <a:lnTo>
                  <a:pt x="672" y="938"/>
                </a:lnTo>
                <a:cubicBezTo>
                  <a:pt x="657" y="959"/>
                  <a:pt x="648" y="984"/>
                  <a:pt x="648" y="1012"/>
                </a:cubicBezTo>
                <a:lnTo>
                  <a:pt x="648" y="1036"/>
                </a:lnTo>
                <a:lnTo>
                  <a:pt x="345" y="1036"/>
                </a:lnTo>
                <a:cubicBezTo>
                  <a:pt x="319" y="1036"/>
                  <a:pt x="300" y="1015"/>
                  <a:pt x="300" y="988"/>
                </a:cubicBezTo>
                <a:moveTo>
                  <a:pt x="836" y="1012"/>
                </a:moveTo>
                <a:lnTo>
                  <a:pt x="836" y="1103"/>
                </a:lnTo>
                <a:cubicBezTo>
                  <a:pt x="836" y="1143"/>
                  <a:pt x="804" y="1176"/>
                  <a:pt x="765" y="1176"/>
                </a:cubicBezTo>
                <a:lnTo>
                  <a:pt x="759" y="1176"/>
                </a:lnTo>
                <a:cubicBezTo>
                  <a:pt x="721" y="1176"/>
                  <a:pt x="690" y="1143"/>
                  <a:pt x="690" y="1103"/>
                </a:cubicBezTo>
                <a:lnTo>
                  <a:pt x="690" y="1012"/>
                </a:lnTo>
                <a:cubicBezTo>
                  <a:pt x="690" y="971"/>
                  <a:pt x="721" y="938"/>
                  <a:pt x="759" y="938"/>
                </a:cubicBezTo>
                <a:lnTo>
                  <a:pt x="765" y="938"/>
                </a:lnTo>
                <a:cubicBezTo>
                  <a:pt x="804" y="938"/>
                  <a:pt x="836" y="971"/>
                  <a:pt x="836" y="1012"/>
                </a:cubicBezTo>
                <a:moveTo>
                  <a:pt x="375" y="848"/>
                </a:moveTo>
                <a:lnTo>
                  <a:pt x="375" y="844"/>
                </a:lnTo>
                <a:cubicBezTo>
                  <a:pt x="375" y="819"/>
                  <a:pt x="396" y="798"/>
                  <a:pt x="420" y="798"/>
                </a:cubicBezTo>
                <a:lnTo>
                  <a:pt x="1120" y="798"/>
                </a:lnTo>
                <a:cubicBezTo>
                  <a:pt x="1144" y="798"/>
                  <a:pt x="1163" y="819"/>
                  <a:pt x="1163" y="844"/>
                </a:cubicBezTo>
                <a:lnTo>
                  <a:pt x="1163" y="848"/>
                </a:lnTo>
                <a:cubicBezTo>
                  <a:pt x="1163" y="874"/>
                  <a:pt x="1144" y="894"/>
                  <a:pt x="1120" y="894"/>
                </a:cubicBezTo>
                <a:lnTo>
                  <a:pt x="420" y="894"/>
                </a:lnTo>
                <a:cubicBezTo>
                  <a:pt x="396" y="894"/>
                  <a:pt x="375" y="874"/>
                  <a:pt x="375" y="848"/>
                </a:cubicBezTo>
                <a:moveTo>
                  <a:pt x="425" y="703"/>
                </a:moveTo>
                <a:cubicBezTo>
                  <a:pt x="425" y="677"/>
                  <a:pt x="445" y="657"/>
                  <a:pt x="470" y="657"/>
                </a:cubicBezTo>
                <a:lnTo>
                  <a:pt x="1069" y="657"/>
                </a:lnTo>
                <a:cubicBezTo>
                  <a:pt x="1094" y="657"/>
                  <a:pt x="1113" y="677"/>
                  <a:pt x="1113" y="703"/>
                </a:cubicBezTo>
                <a:lnTo>
                  <a:pt x="1113" y="707"/>
                </a:lnTo>
                <a:cubicBezTo>
                  <a:pt x="1113" y="732"/>
                  <a:pt x="1094" y="754"/>
                  <a:pt x="1069" y="754"/>
                </a:cubicBezTo>
                <a:lnTo>
                  <a:pt x="470" y="754"/>
                </a:lnTo>
                <a:cubicBezTo>
                  <a:pt x="445" y="754"/>
                  <a:pt x="425" y="732"/>
                  <a:pt x="425" y="707"/>
                </a:cubicBezTo>
                <a:lnTo>
                  <a:pt x="425" y="703"/>
                </a:lnTo>
                <a:moveTo>
                  <a:pt x="521" y="565"/>
                </a:moveTo>
                <a:lnTo>
                  <a:pt x="521" y="562"/>
                </a:lnTo>
                <a:cubicBezTo>
                  <a:pt x="521" y="535"/>
                  <a:pt x="540" y="514"/>
                  <a:pt x="565" y="514"/>
                </a:cubicBezTo>
                <a:lnTo>
                  <a:pt x="974" y="514"/>
                </a:lnTo>
                <a:cubicBezTo>
                  <a:pt x="998" y="514"/>
                  <a:pt x="1018" y="535"/>
                  <a:pt x="1018" y="562"/>
                </a:cubicBezTo>
                <a:lnTo>
                  <a:pt x="1018" y="565"/>
                </a:lnTo>
                <a:cubicBezTo>
                  <a:pt x="1018" y="591"/>
                  <a:pt x="998" y="613"/>
                  <a:pt x="974" y="613"/>
                </a:cubicBezTo>
                <a:lnTo>
                  <a:pt x="565" y="613"/>
                </a:lnTo>
                <a:cubicBezTo>
                  <a:pt x="540" y="613"/>
                  <a:pt x="521" y="591"/>
                  <a:pt x="521" y="565"/>
                </a:cubicBezTo>
                <a:moveTo>
                  <a:pt x="790" y="278"/>
                </a:moveTo>
                <a:lnTo>
                  <a:pt x="1183" y="278"/>
                </a:lnTo>
                <a:cubicBezTo>
                  <a:pt x="1194" y="278"/>
                  <a:pt x="1203" y="287"/>
                  <a:pt x="1203" y="298"/>
                </a:cubicBezTo>
                <a:lnTo>
                  <a:pt x="1203" y="337"/>
                </a:lnTo>
                <a:cubicBezTo>
                  <a:pt x="1203" y="347"/>
                  <a:pt x="1194" y="357"/>
                  <a:pt x="1183" y="357"/>
                </a:cubicBezTo>
                <a:lnTo>
                  <a:pt x="790" y="357"/>
                </a:lnTo>
                <a:lnTo>
                  <a:pt x="790" y="278"/>
                </a:lnTo>
                <a:moveTo>
                  <a:pt x="435" y="213"/>
                </a:moveTo>
                <a:cubicBezTo>
                  <a:pt x="420" y="183"/>
                  <a:pt x="417" y="120"/>
                  <a:pt x="428" y="44"/>
                </a:cubicBezTo>
                <a:cubicBezTo>
                  <a:pt x="497" y="73"/>
                  <a:pt x="548" y="108"/>
                  <a:pt x="563" y="137"/>
                </a:cubicBezTo>
                <a:cubicBezTo>
                  <a:pt x="581" y="169"/>
                  <a:pt x="586" y="205"/>
                  <a:pt x="579" y="234"/>
                </a:cubicBezTo>
                <a:lnTo>
                  <a:pt x="554" y="234"/>
                </a:lnTo>
                <a:lnTo>
                  <a:pt x="529" y="186"/>
                </a:lnTo>
                <a:cubicBezTo>
                  <a:pt x="524" y="175"/>
                  <a:pt x="511" y="171"/>
                  <a:pt x="501" y="178"/>
                </a:cubicBezTo>
                <a:cubicBezTo>
                  <a:pt x="491" y="183"/>
                  <a:pt x="487" y="197"/>
                  <a:pt x="493" y="207"/>
                </a:cubicBezTo>
                <a:lnTo>
                  <a:pt x="506" y="234"/>
                </a:lnTo>
                <a:lnTo>
                  <a:pt x="449" y="234"/>
                </a:lnTo>
                <a:cubicBezTo>
                  <a:pt x="444" y="227"/>
                  <a:pt x="439" y="221"/>
                  <a:pt x="435" y="213"/>
                </a:cubicBezTo>
                <a:moveTo>
                  <a:pt x="259" y="501"/>
                </a:moveTo>
                <a:cubicBezTo>
                  <a:pt x="250" y="533"/>
                  <a:pt x="209" y="579"/>
                  <a:pt x="149" y="625"/>
                </a:cubicBezTo>
                <a:cubicBezTo>
                  <a:pt x="120" y="553"/>
                  <a:pt x="109" y="491"/>
                  <a:pt x="117" y="458"/>
                </a:cubicBezTo>
                <a:cubicBezTo>
                  <a:pt x="123" y="437"/>
                  <a:pt x="133" y="417"/>
                  <a:pt x="146" y="401"/>
                </a:cubicBezTo>
                <a:lnTo>
                  <a:pt x="188" y="401"/>
                </a:lnTo>
                <a:lnTo>
                  <a:pt x="174" y="449"/>
                </a:lnTo>
                <a:cubicBezTo>
                  <a:pt x="171" y="461"/>
                  <a:pt x="177" y="473"/>
                  <a:pt x="189" y="477"/>
                </a:cubicBezTo>
                <a:cubicBezTo>
                  <a:pt x="190" y="477"/>
                  <a:pt x="193" y="477"/>
                  <a:pt x="194" y="477"/>
                </a:cubicBezTo>
                <a:cubicBezTo>
                  <a:pt x="204" y="477"/>
                  <a:pt x="212" y="470"/>
                  <a:pt x="214" y="461"/>
                </a:cubicBezTo>
                <a:lnTo>
                  <a:pt x="231" y="401"/>
                </a:lnTo>
                <a:lnTo>
                  <a:pt x="252" y="401"/>
                </a:lnTo>
                <a:cubicBezTo>
                  <a:pt x="265" y="427"/>
                  <a:pt x="269" y="465"/>
                  <a:pt x="259" y="501"/>
                </a:cubicBezTo>
                <a:moveTo>
                  <a:pt x="1194" y="894"/>
                </a:moveTo>
                <a:lnTo>
                  <a:pt x="1193" y="894"/>
                </a:lnTo>
                <a:cubicBezTo>
                  <a:pt x="1201" y="880"/>
                  <a:pt x="1205" y="864"/>
                  <a:pt x="1205" y="848"/>
                </a:cubicBezTo>
                <a:lnTo>
                  <a:pt x="1205" y="844"/>
                </a:lnTo>
                <a:cubicBezTo>
                  <a:pt x="1205" y="802"/>
                  <a:pt x="1178" y="767"/>
                  <a:pt x="1141" y="756"/>
                </a:cubicBezTo>
                <a:cubicBezTo>
                  <a:pt x="1150" y="742"/>
                  <a:pt x="1155" y="726"/>
                  <a:pt x="1155" y="707"/>
                </a:cubicBezTo>
                <a:lnTo>
                  <a:pt x="1155" y="703"/>
                </a:lnTo>
                <a:cubicBezTo>
                  <a:pt x="1155" y="653"/>
                  <a:pt x="1117" y="613"/>
                  <a:pt x="1069" y="613"/>
                </a:cubicBezTo>
                <a:lnTo>
                  <a:pt x="1047" y="613"/>
                </a:lnTo>
                <a:cubicBezTo>
                  <a:pt x="1055" y="598"/>
                  <a:pt x="1060" y="582"/>
                  <a:pt x="1060" y="565"/>
                </a:cubicBezTo>
                <a:lnTo>
                  <a:pt x="1060" y="562"/>
                </a:lnTo>
                <a:cubicBezTo>
                  <a:pt x="1060" y="511"/>
                  <a:pt x="1021" y="470"/>
                  <a:pt x="974" y="470"/>
                </a:cubicBezTo>
                <a:lnTo>
                  <a:pt x="790" y="470"/>
                </a:lnTo>
                <a:lnTo>
                  <a:pt x="790" y="401"/>
                </a:lnTo>
                <a:lnTo>
                  <a:pt x="1183" y="401"/>
                </a:lnTo>
                <a:cubicBezTo>
                  <a:pt x="1217" y="401"/>
                  <a:pt x="1245" y="373"/>
                  <a:pt x="1245" y="337"/>
                </a:cubicBezTo>
                <a:lnTo>
                  <a:pt x="1245" y="298"/>
                </a:lnTo>
                <a:cubicBezTo>
                  <a:pt x="1245" y="262"/>
                  <a:pt x="1217" y="234"/>
                  <a:pt x="1183" y="234"/>
                </a:cubicBezTo>
                <a:lnTo>
                  <a:pt x="789" y="234"/>
                </a:lnTo>
                <a:cubicBezTo>
                  <a:pt x="786" y="225"/>
                  <a:pt x="779" y="219"/>
                  <a:pt x="770" y="219"/>
                </a:cubicBezTo>
                <a:cubicBezTo>
                  <a:pt x="761" y="219"/>
                  <a:pt x="753" y="225"/>
                  <a:pt x="749" y="234"/>
                </a:cubicBezTo>
                <a:lnTo>
                  <a:pt x="621" y="234"/>
                </a:lnTo>
                <a:cubicBezTo>
                  <a:pt x="628" y="197"/>
                  <a:pt x="620" y="154"/>
                  <a:pt x="600" y="116"/>
                </a:cubicBezTo>
                <a:cubicBezTo>
                  <a:pt x="572" y="62"/>
                  <a:pt x="491" y="22"/>
                  <a:pt x="445" y="2"/>
                </a:cubicBezTo>
                <a:cubicBezTo>
                  <a:pt x="432" y="-2"/>
                  <a:pt x="420" y="-2"/>
                  <a:pt x="408" y="5"/>
                </a:cubicBezTo>
                <a:cubicBezTo>
                  <a:pt x="398" y="12"/>
                  <a:pt x="390" y="22"/>
                  <a:pt x="388" y="36"/>
                </a:cubicBezTo>
                <a:cubicBezTo>
                  <a:pt x="380" y="88"/>
                  <a:pt x="370" y="181"/>
                  <a:pt x="398" y="234"/>
                </a:cubicBezTo>
                <a:lnTo>
                  <a:pt x="316" y="234"/>
                </a:lnTo>
                <a:lnTo>
                  <a:pt x="247" y="162"/>
                </a:lnTo>
                <a:cubicBezTo>
                  <a:pt x="238" y="153"/>
                  <a:pt x="226" y="153"/>
                  <a:pt x="217" y="162"/>
                </a:cubicBezTo>
                <a:cubicBezTo>
                  <a:pt x="209" y="170"/>
                  <a:pt x="209" y="185"/>
                  <a:pt x="217" y="193"/>
                </a:cubicBezTo>
                <a:lnTo>
                  <a:pt x="256" y="234"/>
                </a:lnTo>
                <a:lnTo>
                  <a:pt x="61" y="234"/>
                </a:lnTo>
                <a:cubicBezTo>
                  <a:pt x="28" y="234"/>
                  <a:pt x="0" y="262"/>
                  <a:pt x="0" y="298"/>
                </a:cubicBezTo>
                <a:lnTo>
                  <a:pt x="0" y="337"/>
                </a:lnTo>
                <a:cubicBezTo>
                  <a:pt x="0" y="373"/>
                  <a:pt x="28" y="401"/>
                  <a:pt x="61" y="401"/>
                </a:cubicBezTo>
                <a:lnTo>
                  <a:pt x="95" y="401"/>
                </a:lnTo>
                <a:cubicBezTo>
                  <a:pt x="87" y="415"/>
                  <a:pt x="81" y="430"/>
                  <a:pt x="77" y="446"/>
                </a:cubicBezTo>
                <a:cubicBezTo>
                  <a:pt x="61" y="505"/>
                  <a:pt x="91" y="594"/>
                  <a:pt x="110" y="642"/>
                </a:cubicBezTo>
                <a:cubicBezTo>
                  <a:pt x="115" y="654"/>
                  <a:pt x="125" y="663"/>
                  <a:pt x="138" y="667"/>
                </a:cubicBezTo>
                <a:cubicBezTo>
                  <a:pt x="142" y="667"/>
                  <a:pt x="146" y="669"/>
                  <a:pt x="148" y="669"/>
                </a:cubicBezTo>
                <a:cubicBezTo>
                  <a:pt x="157" y="669"/>
                  <a:pt x="166" y="666"/>
                  <a:pt x="172" y="661"/>
                </a:cubicBezTo>
                <a:cubicBezTo>
                  <a:pt x="213" y="630"/>
                  <a:pt x="283" y="571"/>
                  <a:pt x="299" y="511"/>
                </a:cubicBezTo>
                <a:cubicBezTo>
                  <a:pt x="309" y="474"/>
                  <a:pt x="308" y="434"/>
                  <a:pt x="298" y="401"/>
                </a:cubicBezTo>
                <a:lnTo>
                  <a:pt x="324" y="401"/>
                </a:lnTo>
                <a:cubicBezTo>
                  <a:pt x="336" y="401"/>
                  <a:pt x="345" y="391"/>
                  <a:pt x="345" y="379"/>
                </a:cubicBezTo>
                <a:cubicBezTo>
                  <a:pt x="345" y="367"/>
                  <a:pt x="336" y="357"/>
                  <a:pt x="324" y="357"/>
                </a:cubicBezTo>
                <a:lnTo>
                  <a:pt x="61" y="357"/>
                </a:lnTo>
                <a:cubicBezTo>
                  <a:pt x="51" y="357"/>
                  <a:pt x="42" y="347"/>
                  <a:pt x="42" y="337"/>
                </a:cubicBezTo>
                <a:lnTo>
                  <a:pt x="42" y="298"/>
                </a:lnTo>
                <a:cubicBezTo>
                  <a:pt x="42" y="287"/>
                  <a:pt x="51" y="278"/>
                  <a:pt x="61" y="278"/>
                </a:cubicBezTo>
                <a:lnTo>
                  <a:pt x="748" y="278"/>
                </a:lnTo>
                <a:lnTo>
                  <a:pt x="748" y="357"/>
                </a:lnTo>
                <a:lnTo>
                  <a:pt x="422" y="357"/>
                </a:lnTo>
                <a:cubicBezTo>
                  <a:pt x="411" y="357"/>
                  <a:pt x="401" y="367"/>
                  <a:pt x="401" y="379"/>
                </a:cubicBezTo>
                <a:cubicBezTo>
                  <a:pt x="401" y="391"/>
                  <a:pt x="411" y="401"/>
                  <a:pt x="422" y="401"/>
                </a:cubicBezTo>
                <a:lnTo>
                  <a:pt x="748" y="401"/>
                </a:lnTo>
                <a:lnTo>
                  <a:pt x="748" y="470"/>
                </a:lnTo>
                <a:lnTo>
                  <a:pt x="565" y="470"/>
                </a:lnTo>
                <a:cubicBezTo>
                  <a:pt x="517" y="470"/>
                  <a:pt x="479" y="511"/>
                  <a:pt x="479" y="562"/>
                </a:cubicBezTo>
                <a:lnTo>
                  <a:pt x="479" y="565"/>
                </a:lnTo>
                <a:cubicBezTo>
                  <a:pt x="479" y="582"/>
                  <a:pt x="483" y="598"/>
                  <a:pt x="491" y="613"/>
                </a:cubicBezTo>
                <a:lnTo>
                  <a:pt x="470" y="613"/>
                </a:lnTo>
                <a:cubicBezTo>
                  <a:pt x="422" y="613"/>
                  <a:pt x="383" y="653"/>
                  <a:pt x="383" y="703"/>
                </a:cubicBezTo>
                <a:lnTo>
                  <a:pt x="383" y="707"/>
                </a:lnTo>
                <a:cubicBezTo>
                  <a:pt x="383" y="726"/>
                  <a:pt x="388" y="742"/>
                  <a:pt x="398" y="756"/>
                </a:cubicBezTo>
                <a:cubicBezTo>
                  <a:pt x="361" y="767"/>
                  <a:pt x="333" y="802"/>
                  <a:pt x="333" y="844"/>
                </a:cubicBezTo>
                <a:lnTo>
                  <a:pt x="333" y="848"/>
                </a:lnTo>
                <a:cubicBezTo>
                  <a:pt x="333" y="864"/>
                  <a:pt x="338" y="880"/>
                  <a:pt x="346" y="894"/>
                </a:cubicBezTo>
                <a:lnTo>
                  <a:pt x="345" y="894"/>
                </a:lnTo>
                <a:cubicBezTo>
                  <a:pt x="297" y="894"/>
                  <a:pt x="259" y="935"/>
                  <a:pt x="259" y="986"/>
                </a:cubicBezTo>
                <a:lnTo>
                  <a:pt x="259" y="988"/>
                </a:lnTo>
                <a:cubicBezTo>
                  <a:pt x="259" y="1039"/>
                  <a:pt x="297" y="1080"/>
                  <a:pt x="345" y="1080"/>
                </a:cubicBezTo>
                <a:lnTo>
                  <a:pt x="346" y="1080"/>
                </a:lnTo>
                <a:cubicBezTo>
                  <a:pt x="338" y="1094"/>
                  <a:pt x="333" y="1110"/>
                  <a:pt x="333" y="1127"/>
                </a:cubicBezTo>
                <a:lnTo>
                  <a:pt x="333" y="1130"/>
                </a:lnTo>
                <a:cubicBezTo>
                  <a:pt x="333" y="1172"/>
                  <a:pt x="361" y="1207"/>
                  <a:pt x="398" y="1218"/>
                </a:cubicBezTo>
                <a:cubicBezTo>
                  <a:pt x="388" y="1232"/>
                  <a:pt x="383" y="1248"/>
                  <a:pt x="383" y="1267"/>
                </a:cubicBezTo>
                <a:lnTo>
                  <a:pt x="383" y="1271"/>
                </a:lnTo>
                <a:cubicBezTo>
                  <a:pt x="383" y="1321"/>
                  <a:pt x="422" y="1361"/>
                  <a:pt x="470" y="1361"/>
                </a:cubicBezTo>
                <a:lnTo>
                  <a:pt x="491" y="1361"/>
                </a:lnTo>
                <a:cubicBezTo>
                  <a:pt x="483" y="1376"/>
                  <a:pt x="479" y="1392"/>
                  <a:pt x="479" y="1409"/>
                </a:cubicBezTo>
                <a:lnTo>
                  <a:pt x="479" y="1412"/>
                </a:lnTo>
                <a:cubicBezTo>
                  <a:pt x="479" y="1463"/>
                  <a:pt x="517" y="1504"/>
                  <a:pt x="565" y="1504"/>
                </a:cubicBezTo>
                <a:lnTo>
                  <a:pt x="765" y="1504"/>
                </a:lnTo>
                <a:cubicBezTo>
                  <a:pt x="776" y="1504"/>
                  <a:pt x="786" y="1493"/>
                  <a:pt x="786" y="1481"/>
                </a:cubicBezTo>
                <a:cubicBezTo>
                  <a:pt x="786" y="1469"/>
                  <a:pt x="776" y="1460"/>
                  <a:pt x="765" y="1460"/>
                </a:cubicBezTo>
                <a:lnTo>
                  <a:pt x="565" y="1460"/>
                </a:lnTo>
                <a:cubicBezTo>
                  <a:pt x="540" y="1460"/>
                  <a:pt x="521" y="1439"/>
                  <a:pt x="521" y="1412"/>
                </a:cubicBezTo>
                <a:lnTo>
                  <a:pt x="521" y="1409"/>
                </a:lnTo>
                <a:cubicBezTo>
                  <a:pt x="521" y="1383"/>
                  <a:pt x="540" y="1361"/>
                  <a:pt x="565" y="1361"/>
                </a:cubicBezTo>
                <a:lnTo>
                  <a:pt x="974" y="1361"/>
                </a:lnTo>
                <a:cubicBezTo>
                  <a:pt x="998" y="1361"/>
                  <a:pt x="1018" y="1383"/>
                  <a:pt x="1018" y="1409"/>
                </a:cubicBezTo>
                <a:lnTo>
                  <a:pt x="1018" y="1412"/>
                </a:lnTo>
                <a:cubicBezTo>
                  <a:pt x="1018" y="1439"/>
                  <a:pt x="998" y="1460"/>
                  <a:pt x="974" y="1460"/>
                </a:cubicBezTo>
                <a:lnTo>
                  <a:pt x="866" y="1460"/>
                </a:lnTo>
                <a:cubicBezTo>
                  <a:pt x="853" y="1460"/>
                  <a:pt x="844" y="1469"/>
                  <a:pt x="844" y="1481"/>
                </a:cubicBezTo>
                <a:cubicBezTo>
                  <a:pt x="844" y="1493"/>
                  <a:pt x="853" y="1504"/>
                  <a:pt x="866" y="1504"/>
                </a:cubicBezTo>
                <a:lnTo>
                  <a:pt x="974" y="1504"/>
                </a:lnTo>
                <a:cubicBezTo>
                  <a:pt x="1021" y="1504"/>
                  <a:pt x="1060" y="1463"/>
                  <a:pt x="1060" y="1412"/>
                </a:cubicBezTo>
                <a:lnTo>
                  <a:pt x="1060" y="1409"/>
                </a:lnTo>
                <a:cubicBezTo>
                  <a:pt x="1060" y="1392"/>
                  <a:pt x="1055" y="1376"/>
                  <a:pt x="1047" y="1361"/>
                </a:cubicBezTo>
                <a:lnTo>
                  <a:pt x="1069" y="1361"/>
                </a:lnTo>
                <a:cubicBezTo>
                  <a:pt x="1117" y="1361"/>
                  <a:pt x="1155" y="1321"/>
                  <a:pt x="1155" y="1271"/>
                </a:cubicBezTo>
                <a:lnTo>
                  <a:pt x="1155" y="1267"/>
                </a:lnTo>
                <a:cubicBezTo>
                  <a:pt x="1155" y="1248"/>
                  <a:pt x="1150" y="1232"/>
                  <a:pt x="1141" y="1218"/>
                </a:cubicBezTo>
                <a:cubicBezTo>
                  <a:pt x="1178" y="1207"/>
                  <a:pt x="1205" y="1172"/>
                  <a:pt x="1205" y="1130"/>
                </a:cubicBezTo>
                <a:lnTo>
                  <a:pt x="1205" y="1127"/>
                </a:lnTo>
                <a:cubicBezTo>
                  <a:pt x="1205" y="1110"/>
                  <a:pt x="1201" y="1094"/>
                  <a:pt x="1193" y="1080"/>
                </a:cubicBezTo>
                <a:lnTo>
                  <a:pt x="1194" y="1080"/>
                </a:lnTo>
                <a:cubicBezTo>
                  <a:pt x="1241" y="1080"/>
                  <a:pt x="1281" y="1039"/>
                  <a:pt x="1281" y="988"/>
                </a:cubicBezTo>
                <a:lnTo>
                  <a:pt x="1281" y="986"/>
                </a:lnTo>
                <a:cubicBezTo>
                  <a:pt x="1281" y="935"/>
                  <a:pt x="1241" y="894"/>
                  <a:pt x="1194" y="894"/>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30"/>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 INSPECTORS;</a:t>
            </a:r>
            <a:endParaRPr/>
          </a:p>
        </p:txBody>
      </p:sp>
      <p:sp>
        <p:nvSpPr>
          <p:cNvPr id="1000" name="Google Shape;1000;p30"/>
          <p:cNvSpPr txBox="1"/>
          <p:nvPr>
            <p:ph idx="1" type="subTitle"/>
          </p:nvPr>
        </p:nvSpPr>
        <p:spPr>
          <a:xfrm>
            <a:off x="1391250" y="8415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Stores a uniquely identifying ID of each inspector, their name and their contact</a:t>
            </a:r>
            <a:endParaRPr/>
          </a:p>
        </p:txBody>
      </p:sp>
      <p:pic>
        <p:nvPicPr>
          <p:cNvPr id="1001" name="Google Shape;1001;p30"/>
          <p:cNvPicPr preferRelativeResize="0"/>
          <p:nvPr/>
        </p:nvPicPr>
        <p:blipFill rotWithShape="1">
          <a:blip r:embed="rId3">
            <a:alphaModFix/>
          </a:blip>
          <a:srcRect b="0" l="0" r="0" t="5446"/>
          <a:stretch/>
        </p:blipFill>
        <p:spPr>
          <a:xfrm>
            <a:off x="1864250" y="2229800"/>
            <a:ext cx="5415526" cy="1152175"/>
          </a:xfrm>
          <a:prstGeom prst="rect">
            <a:avLst/>
          </a:prstGeom>
          <a:noFill/>
          <a:ln cap="flat" cmpd="sng" w="19050">
            <a:solidFill>
              <a:schemeClr val="dk2"/>
            </a:solidFill>
            <a:prstDash val="solid"/>
            <a:round/>
            <a:headEnd len="sm" w="sm" type="none"/>
            <a:tailEnd len="sm" w="sm" type="none"/>
          </a:ln>
        </p:spPr>
      </p:pic>
      <p:sp>
        <p:nvSpPr>
          <p:cNvPr id="1002" name="Google Shape;1002;p30"/>
          <p:cNvSpPr/>
          <p:nvPr/>
        </p:nvSpPr>
        <p:spPr>
          <a:xfrm>
            <a:off x="8479675" y="208224"/>
            <a:ext cx="515251" cy="393302"/>
          </a:xfrm>
          <a:custGeom>
            <a:rect b="b" l="l" r="r" t="t"/>
            <a:pathLst>
              <a:path extrusionOk="0" h="1333" w="1432">
                <a:moveTo>
                  <a:pt x="1388" y="612"/>
                </a:moveTo>
                <a:cubicBezTo>
                  <a:pt x="1387" y="614"/>
                  <a:pt x="1383" y="620"/>
                  <a:pt x="1375" y="620"/>
                </a:cubicBezTo>
                <a:lnTo>
                  <a:pt x="630" y="620"/>
                </a:lnTo>
                <a:cubicBezTo>
                  <a:pt x="617" y="620"/>
                  <a:pt x="609" y="630"/>
                  <a:pt x="609" y="642"/>
                </a:cubicBezTo>
                <a:cubicBezTo>
                  <a:pt x="609" y="654"/>
                  <a:pt x="617" y="665"/>
                  <a:pt x="630" y="665"/>
                </a:cubicBezTo>
                <a:lnTo>
                  <a:pt x="1222" y="665"/>
                </a:lnTo>
                <a:cubicBezTo>
                  <a:pt x="1219" y="702"/>
                  <a:pt x="1210" y="784"/>
                  <a:pt x="1175" y="868"/>
                </a:cubicBezTo>
                <a:cubicBezTo>
                  <a:pt x="1113" y="1018"/>
                  <a:pt x="1003" y="1106"/>
                  <a:pt x="849" y="1127"/>
                </a:cubicBezTo>
                <a:cubicBezTo>
                  <a:pt x="824" y="1131"/>
                  <a:pt x="800" y="1137"/>
                  <a:pt x="777" y="1143"/>
                </a:cubicBezTo>
                <a:cubicBezTo>
                  <a:pt x="763" y="1123"/>
                  <a:pt x="742" y="1111"/>
                  <a:pt x="716" y="1111"/>
                </a:cubicBezTo>
                <a:cubicBezTo>
                  <a:pt x="691" y="1111"/>
                  <a:pt x="669" y="1123"/>
                  <a:pt x="655" y="1143"/>
                </a:cubicBezTo>
                <a:cubicBezTo>
                  <a:pt x="631" y="1137"/>
                  <a:pt x="609" y="1131"/>
                  <a:pt x="583" y="1127"/>
                </a:cubicBezTo>
                <a:cubicBezTo>
                  <a:pt x="430" y="1106"/>
                  <a:pt x="319" y="1018"/>
                  <a:pt x="257" y="868"/>
                </a:cubicBezTo>
                <a:cubicBezTo>
                  <a:pt x="223" y="784"/>
                  <a:pt x="213" y="702"/>
                  <a:pt x="210" y="665"/>
                </a:cubicBezTo>
                <a:lnTo>
                  <a:pt x="529" y="665"/>
                </a:lnTo>
                <a:cubicBezTo>
                  <a:pt x="540" y="665"/>
                  <a:pt x="550" y="654"/>
                  <a:pt x="550" y="642"/>
                </a:cubicBezTo>
                <a:cubicBezTo>
                  <a:pt x="550" y="630"/>
                  <a:pt x="540" y="620"/>
                  <a:pt x="529" y="620"/>
                </a:cubicBezTo>
                <a:lnTo>
                  <a:pt x="57" y="620"/>
                </a:lnTo>
                <a:cubicBezTo>
                  <a:pt x="49" y="620"/>
                  <a:pt x="45" y="614"/>
                  <a:pt x="44" y="612"/>
                </a:cubicBezTo>
                <a:cubicBezTo>
                  <a:pt x="43" y="609"/>
                  <a:pt x="40" y="602"/>
                  <a:pt x="45" y="594"/>
                </a:cubicBezTo>
                <a:lnTo>
                  <a:pt x="186" y="405"/>
                </a:lnTo>
                <a:lnTo>
                  <a:pt x="1246" y="405"/>
                </a:lnTo>
                <a:lnTo>
                  <a:pt x="1387" y="594"/>
                </a:lnTo>
                <a:cubicBezTo>
                  <a:pt x="1392" y="602"/>
                  <a:pt x="1390" y="609"/>
                  <a:pt x="1388" y="612"/>
                </a:cubicBezTo>
                <a:moveTo>
                  <a:pt x="716" y="1227"/>
                </a:moveTo>
                <a:cubicBezTo>
                  <a:pt x="697" y="1227"/>
                  <a:pt x="682" y="1211"/>
                  <a:pt x="682" y="1191"/>
                </a:cubicBezTo>
                <a:cubicBezTo>
                  <a:pt x="682" y="1171"/>
                  <a:pt x="697" y="1155"/>
                  <a:pt x="716" y="1155"/>
                </a:cubicBezTo>
                <a:cubicBezTo>
                  <a:pt x="735" y="1155"/>
                  <a:pt x="751" y="1171"/>
                  <a:pt x="751" y="1191"/>
                </a:cubicBezTo>
                <a:cubicBezTo>
                  <a:pt x="751" y="1211"/>
                  <a:pt x="735" y="1227"/>
                  <a:pt x="716" y="1227"/>
                </a:cubicBezTo>
                <a:moveTo>
                  <a:pt x="550" y="301"/>
                </a:moveTo>
                <a:cubicBezTo>
                  <a:pt x="550" y="296"/>
                  <a:pt x="555" y="291"/>
                  <a:pt x="560" y="291"/>
                </a:cubicBezTo>
                <a:lnTo>
                  <a:pt x="871" y="291"/>
                </a:lnTo>
                <a:cubicBezTo>
                  <a:pt x="877" y="291"/>
                  <a:pt x="882" y="296"/>
                  <a:pt x="882" y="301"/>
                </a:cubicBezTo>
                <a:lnTo>
                  <a:pt x="882" y="361"/>
                </a:lnTo>
                <a:lnTo>
                  <a:pt x="550" y="361"/>
                </a:lnTo>
                <a:lnTo>
                  <a:pt x="550" y="301"/>
                </a:lnTo>
                <a:moveTo>
                  <a:pt x="1420" y="568"/>
                </a:moveTo>
                <a:lnTo>
                  <a:pt x="1278" y="376"/>
                </a:lnTo>
                <a:lnTo>
                  <a:pt x="1278" y="172"/>
                </a:lnTo>
                <a:cubicBezTo>
                  <a:pt x="1278" y="120"/>
                  <a:pt x="1255" y="71"/>
                  <a:pt x="1216" y="39"/>
                </a:cubicBezTo>
                <a:cubicBezTo>
                  <a:pt x="1178" y="6"/>
                  <a:pt x="1127" y="-8"/>
                  <a:pt x="1079" y="4"/>
                </a:cubicBezTo>
                <a:lnTo>
                  <a:pt x="904" y="43"/>
                </a:lnTo>
                <a:cubicBezTo>
                  <a:pt x="790" y="68"/>
                  <a:pt x="673" y="71"/>
                  <a:pt x="557" y="48"/>
                </a:cubicBezTo>
                <a:cubicBezTo>
                  <a:pt x="545" y="47"/>
                  <a:pt x="535" y="55"/>
                  <a:pt x="532" y="67"/>
                </a:cubicBezTo>
                <a:cubicBezTo>
                  <a:pt x="531" y="79"/>
                  <a:pt x="539" y="89"/>
                  <a:pt x="550" y="92"/>
                </a:cubicBezTo>
                <a:cubicBezTo>
                  <a:pt x="671" y="115"/>
                  <a:pt x="792" y="113"/>
                  <a:pt x="913" y="85"/>
                </a:cubicBezTo>
                <a:lnTo>
                  <a:pt x="1088" y="47"/>
                </a:lnTo>
                <a:cubicBezTo>
                  <a:pt x="1123" y="39"/>
                  <a:pt x="1161" y="48"/>
                  <a:pt x="1191" y="72"/>
                </a:cubicBezTo>
                <a:cubicBezTo>
                  <a:pt x="1219" y="97"/>
                  <a:pt x="1235" y="133"/>
                  <a:pt x="1235" y="172"/>
                </a:cubicBezTo>
                <a:lnTo>
                  <a:pt x="1235" y="361"/>
                </a:lnTo>
                <a:lnTo>
                  <a:pt x="924" y="361"/>
                </a:lnTo>
                <a:lnTo>
                  <a:pt x="924" y="301"/>
                </a:lnTo>
                <a:cubicBezTo>
                  <a:pt x="924" y="271"/>
                  <a:pt x="901" y="247"/>
                  <a:pt x="871" y="247"/>
                </a:cubicBezTo>
                <a:lnTo>
                  <a:pt x="560" y="247"/>
                </a:lnTo>
                <a:cubicBezTo>
                  <a:pt x="531" y="247"/>
                  <a:pt x="508" y="271"/>
                  <a:pt x="508" y="301"/>
                </a:cubicBezTo>
                <a:lnTo>
                  <a:pt x="508" y="361"/>
                </a:lnTo>
                <a:lnTo>
                  <a:pt x="196" y="361"/>
                </a:lnTo>
                <a:lnTo>
                  <a:pt x="196" y="172"/>
                </a:lnTo>
                <a:cubicBezTo>
                  <a:pt x="196" y="133"/>
                  <a:pt x="213" y="97"/>
                  <a:pt x="242" y="72"/>
                </a:cubicBezTo>
                <a:cubicBezTo>
                  <a:pt x="271" y="48"/>
                  <a:pt x="308" y="39"/>
                  <a:pt x="345" y="47"/>
                </a:cubicBezTo>
                <a:lnTo>
                  <a:pt x="453" y="71"/>
                </a:lnTo>
                <a:cubicBezTo>
                  <a:pt x="464" y="73"/>
                  <a:pt x="474" y="65"/>
                  <a:pt x="477" y="53"/>
                </a:cubicBezTo>
                <a:cubicBezTo>
                  <a:pt x="479" y="41"/>
                  <a:pt x="472" y="31"/>
                  <a:pt x="461" y="28"/>
                </a:cubicBezTo>
                <a:lnTo>
                  <a:pt x="354" y="4"/>
                </a:lnTo>
                <a:cubicBezTo>
                  <a:pt x="305" y="-8"/>
                  <a:pt x="255" y="6"/>
                  <a:pt x="215" y="39"/>
                </a:cubicBezTo>
                <a:cubicBezTo>
                  <a:pt x="177" y="71"/>
                  <a:pt x="154" y="120"/>
                  <a:pt x="154" y="172"/>
                </a:cubicBezTo>
                <a:lnTo>
                  <a:pt x="154" y="376"/>
                </a:lnTo>
                <a:lnTo>
                  <a:pt x="12" y="568"/>
                </a:lnTo>
                <a:cubicBezTo>
                  <a:pt x="-2" y="586"/>
                  <a:pt x="-3" y="610"/>
                  <a:pt x="6" y="630"/>
                </a:cubicBezTo>
                <a:cubicBezTo>
                  <a:pt x="16" y="652"/>
                  <a:pt x="35" y="665"/>
                  <a:pt x="57" y="665"/>
                </a:cubicBezTo>
                <a:lnTo>
                  <a:pt x="168" y="665"/>
                </a:lnTo>
                <a:cubicBezTo>
                  <a:pt x="171" y="704"/>
                  <a:pt x="181" y="792"/>
                  <a:pt x="218" y="884"/>
                </a:cubicBezTo>
                <a:cubicBezTo>
                  <a:pt x="265" y="998"/>
                  <a:pt x="365" y="1141"/>
                  <a:pt x="578" y="1171"/>
                </a:cubicBezTo>
                <a:cubicBezTo>
                  <a:pt x="600" y="1174"/>
                  <a:pt x="620" y="1179"/>
                  <a:pt x="640" y="1185"/>
                </a:cubicBezTo>
                <a:cubicBezTo>
                  <a:pt x="640" y="1187"/>
                  <a:pt x="640" y="1189"/>
                  <a:pt x="640" y="1191"/>
                </a:cubicBezTo>
                <a:cubicBezTo>
                  <a:pt x="640" y="1198"/>
                  <a:pt x="640" y="1205"/>
                  <a:pt x="643" y="1211"/>
                </a:cubicBezTo>
                <a:cubicBezTo>
                  <a:pt x="584" y="1254"/>
                  <a:pt x="558" y="1297"/>
                  <a:pt x="557" y="1299"/>
                </a:cubicBezTo>
                <a:cubicBezTo>
                  <a:pt x="551" y="1309"/>
                  <a:pt x="554" y="1323"/>
                  <a:pt x="563" y="1330"/>
                </a:cubicBezTo>
                <a:cubicBezTo>
                  <a:pt x="567" y="1331"/>
                  <a:pt x="570" y="1333"/>
                  <a:pt x="574" y="1333"/>
                </a:cubicBezTo>
                <a:cubicBezTo>
                  <a:pt x="582" y="1333"/>
                  <a:pt x="588" y="1330"/>
                  <a:pt x="592" y="1323"/>
                </a:cubicBezTo>
                <a:cubicBezTo>
                  <a:pt x="592" y="1322"/>
                  <a:pt x="615" y="1286"/>
                  <a:pt x="664" y="1250"/>
                </a:cubicBezTo>
                <a:cubicBezTo>
                  <a:pt x="677" y="1263"/>
                  <a:pt x="696" y="1271"/>
                  <a:pt x="716" y="1271"/>
                </a:cubicBezTo>
                <a:cubicBezTo>
                  <a:pt x="737" y="1271"/>
                  <a:pt x="756" y="1263"/>
                  <a:pt x="768" y="1250"/>
                </a:cubicBezTo>
                <a:cubicBezTo>
                  <a:pt x="818" y="1286"/>
                  <a:pt x="839" y="1322"/>
                  <a:pt x="841" y="1323"/>
                </a:cubicBezTo>
                <a:cubicBezTo>
                  <a:pt x="844" y="1330"/>
                  <a:pt x="851" y="1333"/>
                  <a:pt x="858" y="1333"/>
                </a:cubicBezTo>
                <a:cubicBezTo>
                  <a:pt x="862" y="1333"/>
                  <a:pt x="866" y="1331"/>
                  <a:pt x="868" y="1330"/>
                </a:cubicBezTo>
                <a:cubicBezTo>
                  <a:pt x="879" y="1323"/>
                  <a:pt x="881" y="1310"/>
                  <a:pt x="875" y="1299"/>
                </a:cubicBezTo>
                <a:cubicBezTo>
                  <a:pt x="875" y="1297"/>
                  <a:pt x="848" y="1254"/>
                  <a:pt x="790" y="1211"/>
                </a:cubicBezTo>
                <a:cubicBezTo>
                  <a:pt x="791" y="1205"/>
                  <a:pt x="792" y="1198"/>
                  <a:pt x="792" y="1191"/>
                </a:cubicBezTo>
                <a:cubicBezTo>
                  <a:pt x="792" y="1189"/>
                  <a:pt x="792" y="1187"/>
                  <a:pt x="792" y="1185"/>
                </a:cubicBezTo>
                <a:cubicBezTo>
                  <a:pt x="813" y="1179"/>
                  <a:pt x="833" y="1174"/>
                  <a:pt x="855" y="1171"/>
                </a:cubicBezTo>
                <a:cubicBezTo>
                  <a:pt x="1066" y="1141"/>
                  <a:pt x="1168" y="998"/>
                  <a:pt x="1213" y="884"/>
                </a:cubicBezTo>
                <a:cubicBezTo>
                  <a:pt x="1251" y="792"/>
                  <a:pt x="1262" y="704"/>
                  <a:pt x="1264" y="665"/>
                </a:cubicBezTo>
                <a:lnTo>
                  <a:pt x="1375" y="665"/>
                </a:lnTo>
                <a:cubicBezTo>
                  <a:pt x="1397" y="665"/>
                  <a:pt x="1416" y="652"/>
                  <a:pt x="1427" y="630"/>
                </a:cubicBezTo>
                <a:cubicBezTo>
                  <a:pt x="1435" y="610"/>
                  <a:pt x="1433" y="586"/>
                  <a:pt x="1420" y="568"/>
                </a:cubicBez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31"/>
          <p:cNvSpPr txBox="1"/>
          <p:nvPr>
            <p:ph type="title"/>
          </p:nvPr>
        </p:nvSpPr>
        <p:spPr>
          <a:xfrm>
            <a:off x="720000" y="208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DESC INSPECTIONS;</a:t>
            </a:r>
            <a:endParaRPr/>
          </a:p>
        </p:txBody>
      </p:sp>
      <p:sp>
        <p:nvSpPr>
          <p:cNvPr id="1008" name="Google Shape;1008;p31"/>
          <p:cNvSpPr txBox="1"/>
          <p:nvPr>
            <p:ph idx="1" type="subTitle"/>
          </p:nvPr>
        </p:nvSpPr>
        <p:spPr>
          <a:xfrm>
            <a:off x="1391250" y="841586"/>
            <a:ext cx="6361500" cy="39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Stores a unique Inspection ID, the ID of the inspector that’s conducting the inspection, the ID of the hive that’s being inspected, the date of the inspection, total health count out of 100, and mite count.</a:t>
            </a:r>
            <a:endParaRPr/>
          </a:p>
        </p:txBody>
      </p:sp>
      <p:pic>
        <p:nvPicPr>
          <p:cNvPr id="1009" name="Google Shape;1009;p31"/>
          <p:cNvPicPr preferRelativeResize="0"/>
          <p:nvPr/>
        </p:nvPicPr>
        <p:blipFill>
          <a:blip r:embed="rId3">
            <a:alphaModFix/>
          </a:blip>
          <a:stretch>
            <a:fillRect/>
          </a:stretch>
        </p:blipFill>
        <p:spPr>
          <a:xfrm>
            <a:off x="1894325" y="1850914"/>
            <a:ext cx="5355325" cy="185195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ee Honeycomb Pattern by Slidesgo">
  <a:themeElements>
    <a:clrScheme name="Simple Light">
      <a:dk1>
        <a:srgbClr val="2B302B"/>
      </a:dk1>
      <a:lt1>
        <a:srgbClr val="F0EAE5"/>
      </a:lt1>
      <a:dk2>
        <a:srgbClr val="E9C383"/>
      </a:dk2>
      <a:lt2>
        <a:srgbClr val="B3783D"/>
      </a:lt2>
      <a:accent1>
        <a:srgbClr val="535753"/>
      </a:accent1>
      <a:accent2>
        <a:srgbClr val="FFFFFF"/>
      </a:accent2>
      <a:accent3>
        <a:srgbClr val="FFFFFF"/>
      </a:accent3>
      <a:accent4>
        <a:srgbClr val="FFFFFF"/>
      </a:accent4>
      <a:accent5>
        <a:srgbClr val="FFFFFF"/>
      </a:accent5>
      <a:accent6>
        <a:srgbClr val="FFFFFF"/>
      </a:accent6>
      <a:hlink>
        <a:srgbClr val="2B302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