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308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D1C3-01EC-4316-B725-AA2C2151E3EB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7BAC3-9075-4AFB-96CF-A860F836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6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513B9-CA6A-48CD-9929-7DC852DFA704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4AC8-9A78-4F8D-8BE2-E7BB86842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6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64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91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28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5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9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41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18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47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25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7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5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12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87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56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23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09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59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86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08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66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5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09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333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50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5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333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632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0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424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668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810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97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372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914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227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594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224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46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429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021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753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54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9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678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2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4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68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909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0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B9B6-D51F-4A52-860F-2D641D8D6F3C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98A-7249-4D70-9933-6C890B0D3FE8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951F-9308-41B3-8AA0-16032125932E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9F1-0699-4CAC-994D-03B7DEF49807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F30-C596-46CC-BD8C-37BDD77675B1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929F-BA02-43A2-B95F-9A47D168D9B8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AA44-75C8-495D-8955-D3AA89137753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9EB7-4E48-4B4D-A3E5-91ADECEC78BE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616F-1C0B-4D64-BA5B-094ABC2076C6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351-7921-4689-9A9E-52D79DA0C644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DDB4-AD24-4E34-A274-5A2414ADC70A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18B0-5BFA-4A9F-BFB9-4D86F57B4405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224920" cy="238760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POSCAT Seminar 10 :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Graph 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endParaRPr lang="ko-KR" altLang="en-US" sz="4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y</a:t>
            </a:r>
            <a:r>
              <a:rPr lang="en-US" altLang="ko-KR" dirty="0" err="1" smtClean="0"/>
              <a:t>ougatup</a:t>
            </a:r>
            <a:r>
              <a:rPr lang="en-US" altLang="ko-KR" dirty="0" smtClean="0"/>
              <a:t> @ POSCAT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Cut Property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Theorem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Suppose X is a set of edges which are part of a MST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. Pick any subset of nodes S for which X does not cross between S and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 be the lightest edge across this partition. Then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 is part of some MST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3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47" y="3862388"/>
            <a:ext cx="3990975" cy="2314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8501" y="4684088"/>
            <a:ext cx="302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by cut property, we can derive</a:t>
            </a:r>
            <a:br>
              <a:rPr lang="en-US" altLang="ko-KR" dirty="0" smtClean="0"/>
            </a:br>
            <a:r>
              <a:rPr lang="en-US" altLang="ko-KR" dirty="0" smtClean="0"/>
              <a:t>beautiful greedy algorithm !</a:t>
            </a:r>
          </a:p>
        </p:txBody>
      </p:sp>
    </p:spTree>
    <p:extLst>
      <p:ext uri="{BB962C8B-B14F-4D97-AF65-F5344CB8AC3E}">
        <p14:creationId xmlns:p14="http://schemas.microsoft.com/office/powerpoint/2010/main" val="36019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For each iteration, choose minimum edge which doesn’t make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a cycle. Then it will make a MST by cut property.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088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For each iteration, choose minimum edge which doesn’t make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a cycle. Then it will make a MST by cut property.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883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For each iteration, choose minimum edge which doesn’t make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a cycle. Then it will make a MST by cut property.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274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For each iteration, choose minimum edge which doesn’t make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a cycle. Then it will make a MST by cut property.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66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For each iteration, choose minimum edge which doesn’t make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a cycle. Then it will make a MST by cut property.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521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For each iteration, choose minimum edge which doesn’t make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a cycle. Then it will make a MST by cut property.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222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For each iteration, choose minimum edge which doesn’t make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a cycle. Then it will make a MST by cut property.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017461" y="35514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9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For each iteration, choose minimum edge which doesn’t make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a cycle. Then it will make a MST by cut property.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017461" y="35514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4003" y="5628329"/>
                <a:ext cx="165295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It make a cycle !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sz="1500" dirty="0" smtClean="0"/>
                  <a:t> we can’t select it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003" y="5628329"/>
                <a:ext cx="1652953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1476" t="-2198" r="-369" b="-1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9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For each iteration, choose minimum edge which doesn’t make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a cycle. Then it will make a MST by cut property.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75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Topic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113" y="1825624"/>
            <a:ext cx="4828343" cy="50323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Topic today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Minimum Spanning Tree</a:t>
            </a:r>
            <a:endParaRPr lang="en-US" altLang="ko-KR" sz="1500" dirty="0" smtClean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Cut Property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strike="sngStrike" dirty="0" smtClean="0">
                <a:latin typeface="+mn-ea"/>
              </a:rPr>
              <a:t>Prim Algorithm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err="1" smtClean="0">
                <a:latin typeface="+mn-ea"/>
              </a:rPr>
              <a:t>Kruskal</a:t>
            </a:r>
            <a:r>
              <a:rPr lang="en-US" altLang="ko-KR" sz="1850" dirty="0" smtClean="0">
                <a:latin typeface="+mn-ea"/>
              </a:rPr>
              <a:t> Algorithm</a:t>
            </a:r>
            <a:endParaRPr lang="en-US" altLang="ko-KR" sz="185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909457" y="2394857"/>
            <a:ext cx="0" cy="4326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For each iteration, choose minimum edge which doesn’t make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a cycle. Then it will make a MST by cut property.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360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For each iteration, choose minimum edge which doesn’t make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a cycle. Then it will make a MST by cut property.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969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For each iteration, choose minimum edge which doesn’t make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a cycle. Then it will make a MST by cut property.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653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For each iteration, choose minimum edge which doesn’t make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a cycle. Then it will make a MST by cut property.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100052" y="6060367"/>
            <a:ext cx="30634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Done ! we have no remaining edges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297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For each iteration, choose minimum edge which doesn’t make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a cycle. Then it will make a MST by cut property.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100052" y="6060367"/>
            <a:ext cx="30634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Done ! we have no remaining edges</a:t>
            </a:r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69" y="3744761"/>
            <a:ext cx="3146138" cy="25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973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593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If a edge connects two vertices with different group, it will never make a cycle.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976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If not, it will make a cycle !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430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1281125" y="389947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131226" y="3899467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2981327" y="3899464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31024" y="4846325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281125" y="484632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131226" y="4846319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7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Spanning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Definition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 tree which “spans” whole vertices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i.e. a tree with n vertices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021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1281125" y="389947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131226" y="3899467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2981327" y="3899464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31024" y="4846325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281125" y="484632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131226" y="4846319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5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1281125" y="389947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2981327" y="3899464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31024" y="4846325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281125" y="484632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131226" y="4846319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3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1281125" y="3899470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2981327" y="3899464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31024" y="4846325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281125" y="484632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131226" y="4846319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6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62018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2981327" y="3899464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31024" y="4846325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281125" y="484632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131226" y="4846319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62018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2981327" y="3899464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31024" y="4846325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281125" y="484632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131226" y="4846319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7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62018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2981327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31024" y="4846325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2705720" y="39079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131226" y="4846319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7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62018" y="3634368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2981327" y="3899464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31024" y="4846325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2705720" y="39079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131226" y="4846319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8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62018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845517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31024" y="4846325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976511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131226" y="4846319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5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62018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845517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31024" y="4846325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976511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131226" y="4846319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6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62018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845517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868500" y="4846325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976511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131226" y="4846319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9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Spanning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Definition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 tree which “spans” whole vertices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i.e. a tree with n vertices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5" name="TextBox 5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56" name="TextBox 55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57" name="TextBox 56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58" name="TextBox 57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9" name="TextBox 58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60" name="TextBox 59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61" name="TextBox 60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62" name="TextBox 61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294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62018" y="3634368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845517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868500" y="4846325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976511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131226" y="4846319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613" y="3291840"/>
            <a:ext cx="5774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No !!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960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62018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845517" y="3634368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868500" y="4846325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976511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131226" y="4846319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62018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845517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090867" y="3618999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976511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231155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8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62018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845517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090867" y="3618999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976511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231155" y="3899464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981327" y="4846316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6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62018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845517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090867" y="3618999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976511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231155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1358640" y="3607585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8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62018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845517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090867" y="3618999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976511" y="3899464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231155" y="3899464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1358640" y="3607585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6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Question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determine whether adding a edge makes a cycle or not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by using Disjoint Set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6" name="타원 35"/>
          <p:cNvSpPr/>
          <p:nvPr/>
        </p:nvSpPr>
        <p:spPr>
          <a:xfrm>
            <a:off x="431024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62018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95613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845517" y="3634368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090867" y="3618999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976511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231155" y="389946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1358640" y="3607585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8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Implementation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We have to sort the set of edges via their costs  with STL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Union &amp; Find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Quite simple !</a:t>
            </a:r>
            <a:endParaRPr lang="en-US" altLang="ko-KR" sz="1850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Implementation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We have to sort the set of edges via their costs  with STL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Union &amp; Find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Quite simple !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</a:pPr>
            <a:endParaRPr lang="en-US" altLang="ko-KR" sz="185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Analysis ?</a:t>
            </a:r>
            <a:endParaRPr lang="en-US" altLang="ko-KR" sz="1850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Implementation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We have to sort the set of edges via their costs  with STL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  <a:sym typeface="Wingdings" panose="05000000000000000000" pitchFamily="2" charset="2"/>
                  </a:rPr>
                  <a:t>Union &amp; Find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  <a:sym typeface="Wingdings" panose="05000000000000000000" pitchFamily="2" charset="2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à"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Quite simple !</a:t>
                </a: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à"/>
                </a:pPr>
                <a:endParaRPr lang="en-US" altLang="ko-KR" sz="1850" dirty="0">
                  <a:solidFill>
                    <a:schemeClr val="tx1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Analysis ? Sorting takes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  <a:sym typeface="Wingdings" panose="05000000000000000000" pitchFamily="2" charset="2"/>
                  </a:rPr>
                  <a:t>)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        Each iteration takes almost O(1) 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	        because we use Union &amp; Find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Minimum Spanning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 spanning tree with minimum cost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5" name="TextBox 5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56" name="TextBox 55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57" name="TextBox 56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58" name="TextBox 57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9" name="TextBox 58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60" name="TextBox 59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61" name="TextBox 60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62" name="TextBox 61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618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Kruskal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Implementation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We have to sort the set of edges via their costs  with STL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  <a:sym typeface="Wingdings" panose="05000000000000000000" pitchFamily="2" charset="2"/>
                  </a:rPr>
                  <a:t>Union &amp; Find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  <a:sym typeface="Wingdings" panose="05000000000000000000" pitchFamily="2" charset="2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à"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Quite simple !</a:t>
                </a: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à"/>
                </a:pPr>
                <a:endParaRPr lang="en-US" altLang="ko-KR" sz="1850" dirty="0">
                  <a:solidFill>
                    <a:schemeClr val="tx1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Analysis ? Sorting takes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  <a:sym typeface="Wingdings" panose="05000000000000000000" pitchFamily="2" charset="2"/>
                  </a:rPr>
                  <a:t>)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        Each iteration takes almost O(1) 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	        because we use Union &amp; Find 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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sz="185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𝑬</m:t>
                    </m:r>
                    <m:func>
                      <m:funcPr>
                        <m:ctrlPr>
                          <a:rPr lang="en-US" altLang="ko-KR" sz="185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a:rPr lang="en-US" altLang="ko-KR" sz="185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𝐥𝐨𝐠</m:t>
                        </m:r>
                      </m:fName>
                      <m:e>
                        <m:r>
                          <a:rPr lang="en-US" altLang="ko-KR" sz="185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𝑬</m:t>
                        </m:r>
                        <m:r>
                          <a:rPr lang="en-US" altLang="ko-KR" sz="185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)</a:t>
                </a:r>
                <a:endParaRPr lang="en-US" altLang="ko-KR" sz="1850" b="1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Minimum Spanning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 spanning tree with minimum cost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4123649" y="579906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Is it MST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1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Minimum Spanning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 spanning tree with minimum cost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4123649" y="579906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Is it MST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Cut Property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Theorem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Suppose edge X are part of a MST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. Pick any subset of nodes S for which X does not cross between S and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 be the lightest edge across this partition. Then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 is part of some MST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1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47" y="3862388"/>
            <a:ext cx="3990975" cy="23145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40599" y="5474601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Proof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9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Cut Property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Theorem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Suppose X is a set of edges which are part of a MST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. Pick any subset of nodes S for which X does not cross between S and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 be the lightest edge across this partition. Then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 is part of some MST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3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47" y="3862388"/>
            <a:ext cx="3990975" cy="2314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650" y="4412717"/>
                <a:ext cx="373698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Assume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. Then we can construct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a different MST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containing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by altering T slightly.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Compare the cost(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 smtClean="0"/>
                  <a:t>) and cost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12717"/>
                <a:ext cx="3736985" cy="1477328"/>
              </a:xfrm>
              <a:prstGeom prst="rect">
                <a:avLst/>
              </a:prstGeom>
              <a:blipFill rotWithShape="0">
                <a:blip r:embed="rId6"/>
                <a:stretch>
                  <a:fillRect l="-1305" t="-2479" r="-9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0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5987</TotalTime>
  <Words>2336</Words>
  <Application>Microsoft Office PowerPoint</Application>
  <PresentationFormat>화면 슬라이드 쇼(4:3)</PresentationFormat>
  <Paragraphs>1296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POSCAT Seminar 10 : Graph 3 </vt:lpstr>
      <vt:lpstr>Topic</vt:lpstr>
      <vt:lpstr>Spanning Tree</vt:lpstr>
      <vt:lpstr>Spanning Tree</vt:lpstr>
      <vt:lpstr>Minimum Spanning Tree</vt:lpstr>
      <vt:lpstr>Minimum Spanning Tree</vt:lpstr>
      <vt:lpstr>Minimum Spanning Tree</vt:lpstr>
      <vt:lpstr>Cut Property</vt:lpstr>
      <vt:lpstr>Cut Property</vt:lpstr>
      <vt:lpstr>Cut Property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  <vt:lpstr>Kruskal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POSCAT Seminar 1 : Introduction to Problem Solving</dc:title>
  <dc:creator>dblab</dc:creator>
  <cp:lastModifiedBy>dblab</cp:lastModifiedBy>
  <cp:revision>182</cp:revision>
  <dcterms:created xsi:type="dcterms:W3CDTF">2014-06-22T14:52:28Z</dcterms:created>
  <dcterms:modified xsi:type="dcterms:W3CDTF">2014-07-16T12:04:36Z</dcterms:modified>
</cp:coreProperties>
</file>