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59" r:id="rId4"/>
    <p:sldId id="266" r:id="rId5"/>
    <p:sldId id="267" r:id="rId6"/>
    <p:sldId id="283" r:id="rId7"/>
    <p:sldId id="284" r:id="rId8"/>
    <p:sldId id="278" r:id="rId9"/>
    <p:sldId id="280" r:id="rId10"/>
    <p:sldId id="281" r:id="rId11"/>
    <p:sldId id="282" r:id="rId12"/>
    <p:sldId id="260" r:id="rId13"/>
    <p:sldId id="27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272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7C363-341A-4127-83DA-516F3D183B21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CCD28574-85AB-45B1-B1A4-17A3B3965DBA}">
      <dgm:prSet phldrT="[文本]" custT="1"/>
      <dgm:spPr/>
      <dgm:t>
        <a:bodyPr/>
        <a:lstStyle/>
        <a:p>
          <a:r>
            <a:rPr lang="zh-TW" altLang="en-US" sz="2000" b="1" dirty="0">
              <a:latin typeface="微軟正黑體" pitchFamily="34" charset="-120"/>
              <a:ea typeface="微軟正黑體" pitchFamily="34" charset="-120"/>
            </a:rPr>
            <a:t>前台與後台 </a:t>
          </a:r>
          <a:r>
            <a:rPr lang="zh-TW" altLang="en-US" sz="2000" dirty="0">
              <a:latin typeface="微軟正黑體" pitchFamily="34" charset="-120"/>
              <a:ea typeface="微軟正黑體" pitchFamily="34" charset="-120"/>
            </a:rPr>
            <a:t/>
          </a:r>
          <a:br>
            <a:rPr lang="zh-TW" altLang="en-US" sz="2000" dirty="0">
              <a:latin typeface="微軟正黑體" pitchFamily="34" charset="-120"/>
              <a:ea typeface="微軟正黑體" pitchFamily="34" charset="-120"/>
            </a:rPr>
          </a:br>
          <a:r>
            <a:rPr lang="zh-TW" altLang="en-US" sz="2000" b="1" dirty="0">
              <a:latin typeface="微軟正黑體" pitchFamily="34" charset="-120"/>
              <a:ea typeface="微軟正黑體" pitchFamily="34" charset="-120"/>
            </a:rPr>
            <a:t>網站架構 </a:t>
          </a:r>
          <a:endParaRPr lang="zh-TW" altLang="en-US" sz="2800" b="1" dirty="0">
            <a:solidFill>
              <a:srgbClr val="010000"/>
            </a:solidFill>
            <a:latin typeface="微軟正黑體"/>
            <a:ea typeface="微軟正黑體"/>
          </a:endParaRPr>
        </a:p>
      </dgm:t>
    </dgm:pt>
    <dgm:pt modelId="{198DB297-0B84-48D8-BDFA-8F584D142BB7}" type="parTrans" cxnId="{7F78F356-84A7-4A72-9C0B-08497C66EC9D}">
      <dgm:prSet/>
      <dgm:spPr/>
      <dgm:t>
        <a:bodyPr/>
        <a:lstStyle/>
        <a:p>
          <a:endParaRPr lang="zh-TW" altLang="en-US"/>
        </a:p>
      </dgm:t>
    </dgm:pt>
    <dgm:pt modelId="{8F93EB61-2E63-4F84-AFDE-C85F72853049}" type="sibTrans" cxnId="{7F78F356-84A7-4A72-9C0B-08497C66EC9D}">
      <dgm:prSet/>
      <dgm:spPr/>
      <dgm:t>
        <a:bodyPr/>
        <a:lstStyle/>
        <a:p>
          <a:endParaRPr lang="zh-TW" altLang="en-US"/>
        </a:p>
      </dgm:t>
    </dgm:pt>
    <dgm:pt modelId="{562D5C3B-F62E-4DAC-BCBD-2BCA08FCB7CE}">
      <dgm:prSet phldrT="[文本]" custT="1"/>
      <dgm:spPr/>
      <dgm:t>
        <a:bodyPr/>
        <a:lstStyle/>
        <a:p>
          <a:r>
            <a:rPr lang="en-US" altLang="zh-CN" sz="2400" b="1" dirty="0" smtClean="0">
              <a:latin typeface="微軟正黑體" pitchFamily="34" charset="-120"/>
              <a:ea typeface="微軟正黑體" pitchFamily="34" charset="-120"/>
            </a:rPr>
            <a:t>DEMO</a:t>
          </a:r>
          <a:endParaRPr lang="zh-TW" altLang="en-US" sz="2400" b="1" dirty="0">
            <a:latin typeface="微軟正黑體" pitchFamily="34" charset="-120"/>
            <a:ea typeface="微軟正黑體" pitchFamily="34" charset="-120"/>
          </a:endParaRPr>
        </a:p>
      </dgm:t>
    </dgm:pt>
    <dgm:pt modelId="{1D7A3538-CE66-41D8-8B35-2E9EF6C32A5D}" type="parTrans" cxnId="{53BB89C0-96A2-4063-953E-54A51E254C87}">
      <dgm:prSet/>
      <dgm:spPr/>
      <dgm:t>
        <a:bodyPr/>
        <a:lstStyle/>
        <a:p>
          <a:endParaRPr lang="zh-TW" altLang="en-US"/>
        </a:p>
      </dgm:t>
    </dgm:pt>
    <dgm:pt modelId="{0AC30718-CCD9-4491-B635-C84F7AD2929D}" type="sibTrans" cxnId="{53BB89C0-96A2-4063-953E-54A51E254C87}">
      <dgm:prSet/>
      <dgm:spPr/>
      <dgm:t>
        <a:bodyPr/>
        <a:lstStyle/>
        <a:p>
          <a:endParaRPr lang="zh-TW" altLang="en-US"/>
        </a:p>
      </dgm:t>
    </dgm:pt>
    <dgm:pt modelId="{740A9D64-6491-478D-890B-8E1C39056AEA}">
      <dgm:prSet phldrT="[文本]" custT="1"/>
      <dgm:spPr/>
      <dgm:t>
        <a:bodyPr/>
        <a:lstStyle/>
        <a:p>
          <a:r>
            <a:rPr lang="zh-TW" altLang="en-US" sz="2400" b="1">
              <a:latin typeface="微軟正黑體" pitchFamily="34" charset="-120"/>
              <a:ea typeface="微軟正黑體" pitchFamily="34" charset="-120"/>
            </a:rPr>
            <a:t>頁面介紹</a:t>
          </a:r>
        </a:p>
      </dgm:t>
    </dgm:pt>
    <dgm:pt modelId="{F909E938-99E9-4D77-B2EF-AF36D14FD12B}" type="parTrans" cxnId="{15DF546A-4AB3-45E0-8173-78CBC2C6920B}">
      <dgm:prSet/>
      <dgm:spPr/>
      <dgm:t>
        <a:bodyPr/>
        <a:lstStyle/>
        <a:p>
          <a:endParaRPr lang="zh-TW" altLang="en-US"/>
        </a:p>
      </dgm:t>
    </dgm:pt>
    <dgm:pt modelId="{BB3F2E4A-9DA3-482E-8F62-DA0192AAD0B1}" type="sibTrans" cxnId="{15DF546A-4AB3-45E0-8173-78CBC2C6920B}">
      <dgm:prSet/>
      <dgm:spPr/>
      <dgm:t>
        <a:bodyPr/>
        <a:lstStyle/>
        <a:p>
          <a:endParaRPr lang="zh-TW" altLang="en-US"/>
        </a:p>
      </dgm:t>
    </dgm:pt>
    <dgm:pt modelId="{94BCFF19-3F26-4BDA-B160-71EED2F80C40}">
      <dgm:prSet phldrT="[文本]" custT="1"/>
      <dgm:spPr/>
      <dgm:t>
        <a:bodyPr/>
        <a:lstStyle/>
        <a:p>
          <a:r>
            <a:rPr lang="en-US" altLang="zh-CN" sz="3000" b="1" dirty="0" smtClean="0">
              <a:solidFill>
                <a:schemeClr val="bg1"/>
              </a:solidFill>
              <a:latin typeface="微軟正黑體"/>
              <a:ea typeface="微軟正黑體"/>
            </a:rPr>
            <a:t>ER</a:t>
          </a:r>
          <a:endParaRPr lang="zh-TW" altLang="en-US" sz="3000" b="1" dirty="0">
            <a:solidFill>
              <a:schemeClr val="bg1"/>
            </a:solidFill>
            <a:latin typeface="微軟正黑體"/>
            <a:ea typeface="微軟正黑體"/>
          </a:endParaRPr>
        </a:p>
      </dgm:t>
    </dgm:pt>
    <dgm:pt modelId="{F960ACBB-A411-4391-9EE5-4E7093B5CAB6}" type="parTrans" cxnId="{C4BCAAB2-927C-444D-892A-3ACD6FCC8DDE}">
      <dgm:prSet/>
      <dgm:spPr/>
      <dgm:t>
        <a:bodyPr/>
        <a:lstStyle/>
        <a:p>
          <a:endParaRPr lang="zh-TW" altLang="en-US"/>
        </a:p>
      </dgm:t>
    </dgm:pt>
    <dgm:pt modelId="{90C50CE1-697D-4112-A3CF-24CB125054C1}" type="sibTrans" cxnId="{C4BCAAB2-927C-444D-892A-3ACD6FCC8DDE}">
      <dgm:prSet/>
      <dgm:spPr/>
      <dgm:t>
        <a:bodyPr/>
        <a:lstStyle/>
        <a:p>
          <a:endParaRPr lang="zh-TW" altLang="en-US"/>
        </a:p>
      </dgm:t>
    </dgm:pt>
    <dgm:pt modelId="{7F2EBC9B-D233-44B1-809C-EAB23A5E0A0A}" type="pres">
      <dgm:prSet presAssocID="{71F7C363-341A-4127-83DA-516F3D183B2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F06A9BF-5ADE-4C83-8C89-0A177F1E7FAE}" type="pres">
      <dgm:prSet presAssocID="{71F7C363-341A-4127-83DA-516F3D183B21}" presName="arrow" presStyleLbl="bgShp" presStyleIdx="0" presStyleCnt="1"/>
      <dgm:spPr/>
    </dgm:pt>
    <dgm:pt modelId="{D9A23C48-3DD8-4588-B27F-BB3706FAB307}" type="pres">
      <dgm:prSet presAssocID="{71F7C363-341A-4127-83DA-516F3D183B21}" presName="linearProcess" presStyleCnt="0"/>
      <dgm:spPr/>
    </dgm:pt>
    <dgm:pt modelId="{E72720DB-F3DC-4B7C-9C50-808C4FC0F260}" type="pres">
      <dgm:prSet presAssocID="{CCD28574-85AB-45B1-B1A4-17A3B3965DB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9C95D5-B1C2-4268-B649-E531E3E65197}" type="pres">
      <dgm:prSet presAssocID="{8F93EB61-2E63-4F84-AFDE-C85F72853049}" presName="sibTrans" presStyleCnt="0"/>
      <dgm:spPr/>
    </dgm:pt>
    <dgm:pt modelId="{FDED676C-CDCE-4E1D-9E80-90B3C2C04AB1}" type="pres">
      <dgm:prSet presAssocID="{94BCFF19-3F26-4BDA-B160-71EED2F80C4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AD1680-560A-4538-866B-137C9E0892BA}" type="pres">
      <dgm:prSet presAssocID="{90C50CE1-697D-4112-A3CF-24CB125054C1}" presName="sibTrans" presStyleCnt="0"/>
      <dgm:spPr/>
    </dgm:pt>
    <dgm:pt modelId="{9EB7BB68-5D06-4D2E-B557-A3203EB63343}" type="pres">
      <dgm:prSet presAssocID="{740A9D64-6491-478D-890B-8E1C39056AE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C21DA0-14AD-4CF4-ADFD-289C48A0B949}" type="pres">
      <dgm:prSet presAssocID="{BB3F2E4A-9DA3-482E-8F62-DA0192AAD0B1}" presName="sibTrans" presStyleCnt="0"/>
      <dgm:spPr/>
    </dgm:pt>
    <dgm:pt modelId="{00F02B5B-3E18-4B28-8448-264295222C29}" type="pres">
      <dgm:prSet presAssocID="{562D5C3B-F62E-4DAC-BCBD-2BCA08FCB7C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3BB89C0-96A2-4063-953E-54A51E254C87}" srcId="{71F7C363-341A-4127-83DA-516F3D183B21}" destId="{562D5C3B-F62E-4DAC-BCBD-2BCA08FCB7CE}" srcOrd="3" destOrd="0" parTransId="{1D7A3538-CE66-41D8-8B35-2E9EF6C32A5D}" sibTransId="{0AC30718-CCD9-4491-B635-C84F7AD2929D}"/>
    <dgm:cxn modelId="{B4F87F13-2688-4A12-B671-300489867306}" type="presOf" srcId="{71F7C363-341A-4127-83DA-516F3D183B21}" destId="{7F2EBC9B-D233-44B1-809C-EAB23A5E0A0A}" srcOrd="0" destOrd="0" presId="urn:microsoft.com/office/officeart/2005/8/layout/hProcess9"/>
    <dgm:cxn modelId="{7F78F356-84A7-4A72-9C0B-08497C66EC9D}" srcId="{71F7C363-341A-4127-83DA-516F3D183B21}" destId="{CCD28574-85AB-45B1-B1A4-17A3B3965DBA}" srcOrd="0" destOrd="0" parTransId="{198DB297-0B84-48D8-BDFA-8F584D142BB7}" sibTransId="{8F93EB61-2E63-4F84-AFDE-C85F72853049}"/>
    <dgm:cxn modelId="{C4BCAAB2-927C-444D-892A-3ACD6FCC8DDE}" srcId="{71F7C363-341A-4127-83DA-516F3D183B21}" destId="{94BCFF19-3F26-4BDA-B160-71EED2F80C40}" srcOrd="1" destOrd="0" parTransId="{F960ACBB-A411-4391-9EE5-4E7093B5CAB6}" sibTransId="{90C50CE1-697D-4112-A3CF-24CB125054C1}"/>
    <dgm:cxn modelId="{15DF546A-4AB3-45E0-8173-78CBC2C6920B}" srcId="{71F7C363-341A-4127-83DA-516F3D183B21}" destId="{740A9D64-6491-478D-890B-8E1C39056AEA}" srcOrd="2" destOrd="0" parTransId="{F909E938-99E9-4D77-B2EF-AF36D14FD12B}" sibTransId="{BB3F2E4A-9DA3-482E-8F62-DA0192AAD0B1}"/>
    <dgm:cxn modelId="{F61B6265-5A5B-4088-B8A1-84C91BDE90B0}" type="presOf" srcId="{740A9D64-6491-478D-890B-8E1C39056AEA}" destId="{9EB7BB68-5D06-4D2E-B557-A3203EB63343}" srcOrd="0" destOrd="0" presId="urn:microsoft.com/office/officeart/2005/8/layout/hProcess9"/>
    <dgm:cxn modelId="{F6485777-5EDF-486E-9A6D-E74BB68FF0E8}" type="presOf" srcId="{CCD28574-85AB-45B1-B1A4-17A3B3965DBA}" destId="{E72720DB-F3DC-4B7C-9C50-808C4FC0F260}" srcOrd="0" destOrd="0" presId="urn:microsoft.com/office/officeart/2005/8/layout/hProcess9"/>
    <dgm:cxn modelId="{B10CD81A-7017-42ED-AB5E-13DEAABFCC4E}" type="presOf" srcId="{562D5C3B-F62E-4DAC-BCBD-2BCA08FCB7CE}" destId="{00F02B5B-3E18-4B28-8448-264295222C29}" srcOrd="0" destOrd="0" presId="urn:microsoft.com/office/officeart/2005/8/layout/hProcess9"/>
    <dgm:cxn modelId="{5A180218-C107-4A4F-82C3-C0AD8E05B03A}" type="presOf" srcId="{94BCFF19-3F26-4BDA-B160-71EED2F80C40}" destId="{FDED676C-CDCE-4E1D-9E80-90B3C2C04AB1}" srcOrd="0" destOrd="0" presId="urn:microsoft.com/office/officeart/2005/8/layout/hProcess9"/>
    <dgm:cxn modelId="{0A2928C5-0437-418D-811A-E6042E652EED}" type="presParOf" srcId="{7F2EBC9B-D233-44B1-809C-EAB23A5E0A0A}" destId="{DF06A9BF-5ADE-4C83-8C89-0A177F1E7FAE}" srcOrd="0" destOrd="0" presId="urn:microsoft.com/office/officeart/2005/8/layout/hProcess9"/>
    <dgm:cxn modelId="{EF230167-191C-4E8A-9E11-3A8147A8E7D1}" type="presParOf" srcId="{7F2EBC9B-D233-44B1-809C-EAB23A5E0A0A}" destId="{D9A23C48-3DD8-4588-B27F-BB3706FAB307}" srcOrd="1" destOrd="0" presId="urn:microsoft.com/office/officeart/2005/8/layout/hProcess9"/>
    <dgm:cxn modelId="{1851E249-2BC1-46FC-B86C-60B20C2B4D7F}" type="presParOf" srcId="{D9A23C48-3DD8-4588-B27F-BB3706FAB307}" destId="{E72720DB-F3DC-4B7C-9C50-808C4FC0F260}" srcOrd="0" destOrd="0" presId="urn:microsoft.com/office/officeart/2005/8/layout/hProcess9"/>
    <dgm:cxn modelId="{C40274D1-EEEF-4488-91FD-4EFD42921173}" type="presParOf" srcId="{D9A23C48-3DD8-4588-B27F-BB3706FAB307}" destId="{469C95D5-B1C2-4268-B649-E531E3E65197}" srcOrd="1" destOrd="0" presId="urn:microsoft.com/office/officeart/2005/8/layout/hProcess9"/>
    <dgm:cxn modelId="{15C19B0E-3A09-4688-830D-65A76999FDBC}" type="presParOf" srcId="{D9A23C48-3DD8-4588-B27F-BB3706FAB307}" destId="{FDED676C-CDCE-4E1D-9E80-90B3C2C04AB1}" srcOrd="2" destOrd="0" presId="urn:microsoft.com/office/officeart/2005/8/layout/hProcess9"/>
    <dgm:cxn modelId="{14E1B5EA-3F17-4818-82F6-5869BD5A31E9}" type="presParOf" srcId="{D9A23C48-3DD8-4588-B27F-BB3706FAB307}" destId="{FFAD1680-560A-4538-866B-137C9E0892BA}" srcOrd="3" destOrd="0" presId="urn:microsoft.com/office/officeart/2005/8/layout/hProcess9"/>
    <dgm:cxn modelId="{408332C9-9733-4CF2-B64E-17082C2F4CF8}" type="presParOf" srcId="{D9A23C48-3DD8-4588-B27F-BB3706FAB307}" destId="{9EB7BB68-5D06-4D2E-B557-A3203EB63343}" srcOrd="4" destOrd="0" presId="urn:microsoft.com/office/officeart/2005/8/layout/hProcess9"/>
    <dgm:cxn modelId="{C97F3BCE-A90F-4575-8C2F-BD4AEBBC1DAC}" type="presParOf" srcId="{D9A23C48-3DD8-4588-B27F-BB3706FAB307}" destId="{A6C21DA0-14AD-4CF4-ADFD-289C48A0B949}" srcOrd="5" destOrd="0" presId="urn:microsoft.com/office/officeart/2005/8/layout/hProcess9"/>
    <dgm:cxn modelId="{BF5BB05F-4502-4A85-B4B6-A12C5E16F7FA}" type="presParOf" srcId="{D9A23C48-3DD8-4588-B27F-BB3706FAB307}" destId="{00F02B5B-3E18-4B28-8448-264295222C2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5DF48-D680-4768-ABCE-890DA4902C42}" type="doc">
      <dgm:prSet loTypeId="urn:microsoft.com/office/officeart/2005/8/layout/hierarchy1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070B95F1-800D-4C01-B798-99A45C83FEDE}">
      <dgm:prSet phldrT="[文本]" custT="1"/>
      <dgm:spPr/>
      <dgm:t>
        <a:bodyPr/>
        <a:lstStyle/>
        <a:p>
          <a:r>
            <a:rPr lang="zh-CN" altLang="en-US" sz="1700" dirty="0" smtClean="0">
              <a:latin typeface="微軟正黑體" pitchFamily="34" charset="-120"/>
              <a:ea typeface="微軟正黑體" pitchFamily="34" charset="-120"/>
            </a:rPr>
            <a:t>急速</a:t>
          </a:r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運送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4D9032F7-E2D3-4E9C-8CE9-E83D946381F9}" type="parTrans" cxnId="{19B130A2-AB84-4C58-91AD-0F28B1AC2357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761547A9-98A6-4F9F-8829-D1F575D9E588}" type="sibTrans" cxnId="{19B130A2-AB84-4C58-91AD-0F28B1AC2357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BFB4A75B-92C4-421A-8B8B-94E801361893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服務介紹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B438F620-9F1A-4641-9377-9346E3F1DF0F}" type="parTrans" cxnId="{EFC5D49C-C240-4854-B9DF-43366C909EB2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95F00D6D-DF70-47B9-8B06-923586ABD132}" type="sibTrans" cxnId="{EFC5D49C-C240-4854-B9DF-43366C909EB2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9A0F11AB-A7E4-41C4-A5ED-DD4D28AE74CB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查詢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D1DC6152-EE1D-4155-B0B8-9211462127E1}" type="parTrans" cxnId="{DCE6D38A-A8E0-4E96-8C99-67F01ADFE340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A33EFBA8-2F3F-4DC2-9974-897F2FF40E73}" type="sibTrans" cxnId="{DCE6D38A-A8E0-4E96-8C99-67F01ADFE340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F6A14779-6DE3-4CC9-9B22-C3F7867D6FBE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帳號管理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09118A19-2FF1-4057-B110-C1CC89B9AC45}" type="parTrans" cxnId="{48D57161-9CC6-4C55-A0E9-16BD4383BABE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5159DB9A-0320-41BF-8125-C157804F2DE7}" type="sibTrans" cxnId="{48D57161-9CC6-4C55-A0E9-16BD4383BABE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ED24C3D9-4EB2-46C5-AF47-5AD991A53C05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寄件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3B3D17A2-767E-4988-B8EF-1CD8D040AE7C}" type="parTrans" cxnId="{7466ADFE-A1B0-4AA1-AF5B-AFD91D231B83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D797A29C-9993-43C5-BEB4-3179B2054CF3}" type="sibTrans" cxnId="{7466ADFE-A1B0-4AA1-AF5B-AFD91D231B83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ABE1A701-8EDA-407B-8397-05ABF09F8D87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收件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6A6A4554-3C81-4CA5-9376-F253C5FF08F0}" type="parTrans" cxnId="{D97F4F1C-E251-43E1-9405-F8F6E99C54AA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76048F7A-BB73-46DD-9A73-65704EC5D6D6}" type="sibTrans" cxnId="{D97F4F1C-E251-43E1-9405-F8F6E99C54AA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43B33547-DDA0-496D-B084-BFF02203C9DA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包裹品項服務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F7BAF1F2-29ED-4E35-815D-2A43ED126215}" type="parTrans" cxnId="{BDE03DDA-FAB2-49E7-9B92-FD9E5688D725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6905C790-7FBB-4AAE-AB1F-9D356CE8C1A8}" type="sibTrans" cxnId="{BDE03DDA-FAB2-49E7-9B92-FD9E5688D725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0B75A879-4B4C-4272-B3DC-F8D5B88C61FB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寄件表單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324A0898-6D19-4A45-A713-F2314AAA9DFC}" type="parTrans" cxnId="{510DD7B8-4E84-408B-B0A9-02120B883082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8B157DC8-9569-40D2-B234-1C5101821636}" type="sibTrans" cxnId="{510DD7B8-4E84-408B-B0A9-02120B883082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6A598789-9D4B-48BF-AF6B-767EA2265979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服務說明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8BD59146-91D0-46C7-95BA-66710DB53554}" type="parTrans" cxnId="{076815A2-DCF0-4382-B873-12D30F2EF1BC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0E121343-A04E-4EAA-B75B-0231F619682B}" type="sibTrans" cxnId="{076815A2-DCF0-4382-B873-12D30F2EF1BC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230073E2-83C3-4DD1-A287-A336B870D543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包裹查詢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25010CB8-B770-402E-A9FB-EC8536FA08DA}" type="parTrans" cxnId="{D899FB70-7D45-4056-AC7D-D102B40727EB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63C94CBA-8349-4EB4-92EB-1F94D1019263}" type="sibTrans" cxnId="{D899FB70-7D45-4056-AC7D-D102B40727EB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2873003A-E6AA-4E9A-9EAE-43E48CBD8AA1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加入會員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44EE3931-84CC-49B5-9F8C-FBD492B42870}" type="parTrans" cxnId="{2E877346-5828-4465-9D62-5E23BE86CEB6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9294E249-B5E7-4C90-BCC8-E622447DDBBF}" type="sibTrans" cxnId="{2E877346-5828-4465-9D62-5E23BE86CEB6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ED457572-C690-469E-82ED-F43213923B7C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登入會員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8A4EC4EE-6572-49BF-B426-29774001914C}" type="parTrans" cxnId="{7D32D8BA-EABF-42AE-A6C7-CF822F1BD2F0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ED8E6509-661F-4854-BB36-8BD3D9C2980C}" type="sibTrans" cxnId="{7D32D8BA-EABF-42AE-A6C7-CF822F1BD2F0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9F0A0FB8-4129-4A9A-AE21-8CD5414247EE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普通會員申請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485ECB8E-46AD-4EDF-8EE4-AC0C71FD5632}" type="parTrans" cxnId="{928AD2B3-7923-4CAC-B11F-02FE5B854E15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6C297742-13F6-40A4-85C4-6002BD5646D0}" type="sibTrans" cxnId="{928AD2B3-7923-4CAC-B11F-02FE5B854E15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9279FB97-FDB3-4CAD-802C-E1624F80CD75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修改密碼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BC5FB878-54B2-45C9-9873-E993B42EBE3C}" type="parTrans" cxnId="{5872AFCC-6EBD-4B15-811A-1662BCCE3F90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7A20640D-9DB5-4D91-B2AD-2732ABCE7C7F}" type="sibTrans" cxnId="{5872AFCC-6EBD-4B15-811A-1662BCCE3F90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787E5F61-B668-466C-A7B7-0B0ADEF61D99}">
      <dgm:prSet phldrT="[文本]" custT="1"/>
      <dgm:spPr/>
      <dgm:t>
        <a:bodyPr/>
        <a:lstStyle/>
        <a:p>
          <a:r>
            <a:rPr lang="zh-CN" altLang="en-US" sz="1700" dirty="0">
              <a:latin typeface="微軟正黑體" pitchFamily="34" charset="-120"/>
              <a:ea typeface="微軟正黑體" pitchFamily="34" charset="-120"/>
            </a:rPr>
            <a:t>修改個人資料</a:t>
          </a:r>
          <a:endParaRPr lang="zh-TW" altLang="en-US" sz="1700" dirty="0">
            <a:latin typeface="微軟正黑體" pitchFamily="34" charset="-120"/>
            <a:ea typeface="微軟正黑體" pitchFamily="34" charset="-120"/>
          </a:endParaRPr>
        </a:p>
      </dgm:t>
    </dgm:pt>
    <dgm:pt modelId="{66ED6AAA-2217-42D9-8493-E176C8748C36}" type="parTrans" cxnId="{13BB795A-E605-415E-8505-0957F4753BDC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0D7DE4D1-6422-4B94-9745-85821D4E2F59}" type="sibTrans" cxnId="{13BB795A-E605-415E-8505-0957F4753BDC}">
      <dgm:prSet/>
      <dgm:spPr/>
      <dgm:t>
        <a:bodyPr/>
        <a:lstStyle/>
        <a:p>
          <a:endParaRPr lang="zh-TW" altLang="en-US" sz="1700">
            <a:latin typeface="微軟正黑體" pitchFamily="34" charset="-120"/>
            <a:ea typeface="微軟正黑體" pitchFamily="34" charset="-120"/>
          </a:endParaRPr>
        </a:p>
      </dgm:t>
    </dgm:pt>
    <dgm:pt modelId="{2E0AFE16-D3C1-467C-A005-0C3DCFC6E653}" type="pres">
      <dgm:prSet presAssocID="{7075DF48-D680-4768-ABCE-890DA4902C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68E32EF-5E76-4057-A3C6-33B575DD82A1}" type="pres">
      <dgm:prSet presAssocID="{070B95F1-800D-4C01-B798-99A45C83FEDE}" presName="hierRoot1" presStyleCnt="0"/>
      <dgm:spPr/>
    </dgm:pt>
    <dgm:pt modelId="{2FA6FA77-0248-4902-A633-97EF0F586711}" type="pres">
      <dgm:prSet presAssocID="{070B95F1-800D-4C01-B798-99A45C83FEDE}" presName="composite" presStyleCnt="0"/>
      <dgm:spPr/>
    </dgm:pt>
    <dgm:pt modelId="{E744D612-50E9-4E73-BC1A-057E1A647B2A}" type="pres">
      <dgm:prSet presAssocID="{070B95F1-800D-4C01-B798-99A45C83FEDE}" presName="background" presStyleLbl="node0" presStyleIdx="0" presStyleCnt="1"/>
      <dgm:spPr/>
    </dgm:pt>
    <dgm:pt modelId="{D106DFF4-8AA2-4394-8D75-B568790E25CA}" type="pres">
      <dgm:prSet presAssocID="{070B95F1-800D-4C01-B798-99A45C83FEDE}" presName="text" presStyleLbl="fgAcc0" presStyleIdx="0" presStyleCnt="1" custScaleX="14015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5509EBF-E668-45D3-BC91-71B1265F09AD}" type="pres">
      <dgm:prSet presAssocID="{070B95F1-800D-4C01-B798-99A45C83FEDE}" presName="hierChild2" presStyleCnt="0"/>
      <dgm:spPr/>
    </dgm:pt>
    <dgm:pt modelId="{75F6BDD2-656F-4A28-B699-F6C673993232}" type="pres">
      <dgm:prSet presAssocID="{B438F620-9F1A-4641-9377-9346E3F1DF0F}" presName="Name10" presStyleLbl="parChTrans1D2" presStyleIdx="0" presStyleCnt="5"/>
      <dgm:spPr/>
      <dgm:t>
        <a:bodyPr/>
        <a:lstStyle/>
        <a:p>
          <a:endParaRPr lang="zh-TW" altLang="en-US"/>
        </a:p>
      </dgm:t>
    </dgm:pt>
    <dgm:pt modelId="{A50E685A-7E7C-4B96-968D-E502264C3B1C}" type="pres">
      <dgm:prSet presAssocID="{BFB4A75B-92C4-421A-8B8B-94E801361893}" presName="hierRoot2" presStyleCnt="0"/>
      <dgm:spPr/>
    </dgm:pt>
    <dgm:pt modelId="{6012A440-3980-4372-9B08-E336CD650891}" type="pres">
      <dgm:prSet presAssocID="{BFB4A75B-92C4-421A-8B8B-94E801361893}" presName="composite2" presStyleCnt="0"/>
      <dgm:spPr/>
    </dgm:pt>
    <dgm:pt modelId="{C654375E-2DC6-4442-88D8-584C1022C0E2}" type="pres">
      <dgm:prSet presAssocID="{BFB4A75B-92C4-421A-8B8B-94E801361893}" presName="background2" presStyleLbl="node2" presStyleIdx="0" presStyleCnt="5"/>
      <dgm:spPr/>
    </dgm:pt>
    <dgm:pt modelId="{DB7334D5-7A2B-4D9C-A0DE-C9E7084B13FD}" type="pres">
      <dgm:prSet presAssocID="{BFB4A75B-92C4-421A-8B8B-94E801361893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97AAD6-3D18-4FF1-ACBA-00A9472904F1}" type="pres">
      <dgm:prSet presAssocID="{BFB4A75B-92C4-421A-8B8B-94E801361893}" presName="hierChild3" presStyleCnt="0"/>
      <dgm:spPr/>
    </dgm:pt>
    <dgm:pt modelId="{C577F0D6-4D0A-412D-B488-E2F0DD8D29FF}" type="pres">
      <dgm:prSet presAssocID="{F7BAF1F2-29ED-4E35-815D-2A43ED126215}" presName="Name17" presStyleLbl="parChTrans1D3" presStyleIdx="0" presStyleCnt="6"/>
      <dgm:spPr/>
      <dgm:t>
        <a:bodyPr/>
        <a:lstStyle/>
        <a:p>
          <a:endParaRPr lang="zh-TW" altLang="en-US"/>
        </a:p>
      </dgm:t>
    </dgm:pt>
    <dgm:pt modelId="{F461A47A-4E34-4CAA-9FAD-5787107445A9}" type="pres">
      <dgm:prSet presAssocID="{43B33547-DDA0-496D-B084-BFF02203C9DA}" presName="hierRoot3" presStyleCnt="0"/>
      <dgm:spPr/>
    </dgm:pt>
    <dgm:pt modelId="{E6D630D3-5351-49A9-86ED-4EB5ED1205BC}" type="pres">
      <dgm:prSet presAssocID="{43B33547-DDA0-496D-B084-BFF02203C9DA}" presName="composite3" presStyleCnt="0"/>
      <dgm:spPr/>
    </dgm:pt>
    <dgm:pt modelId="{5AAF1691-AF84-4876-B862-0466A6D6671C}" type="pres">
      <dgm:prSet presAssocID="{43B33547-DDA0-496D-B084-BFF02203C9DA}" presName="background3" presStyleLbl="node3" presStyleIdx="0" presStyleCnt="6"/>
      <dgm:spPr/>
    </dgm:pt>
    <dgm:pt modelId="{5F18EC2D-52B9-4D0B-9929-4A11FB4C52C0}" type="pres">
      <dgm:prSet presAssocID="{43B33547-DDA0-496D-B084-BFF02203C9DA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1C3D61-AD73-4ADD-8132-C3632497464B}" type="pres">
      <dgm:prSet presAssocID="{43B33547-DDA0-496D-B084-BFF02203C9DA}" presName="hierChild4" presStyleCnt="0"/>
      <dgm:spPr/>
    </dgm:pt>
    <dgm:pt modelId="{A690BF32-A644-4373-B1DD-084D08964570}" type="pres">
      <dgm:prSet presAssocID="{3B3D17A2-767E-4988-B8EF-1CD8D040AE7C}" presName="Name10" presStyleLbl="parChTrans1D2" presStyleIdx="1" presStyleCnt="5"/>
      <dgm:spPr/>
      <dgm:t>
        <a:bodyPr/>
        <a:lstStyle/>
        <a:p>
          <a:endParaRPr lang="zh-TW" altLang="en-US"/>
        </a:p>
      </dgm:t>
    </dgm:pt>
    <dgm:pt modelId="{72BA5832-66B4-4C3A-A2D5-9400CEB98817}" type="pres">
      <dgm:prSet presAssocID="{ED24C3D9-4EB2-46C5-AF47-5AD991A53C05}" presName="hierRoot2" presStyleCnt="0"/>
      <dgm:spPr/>
    </dgm:pt>
    <dgm:pt modelId="{B5FCB215-66DB-4BB7-8963-9A7DA80EFF9C}" type="pres">
      <dgm:prSet presAssocID="{ED24C3D9-4EB2-46C5-AF47-5AD991A53C05}" presName="composite2" presStyleCnt="0"/>
      <dgm:spPr/>
    </dgm:pt>
    <dgm:pt modelId="{B75BDBFE-9287-49BB-8AE8-E56E2D644B25}" type="pres">
      <dgm:prSet presAssocID="{ED24C3D9-4EB2-46C5-AF47-5AD991A53C05}" presName="background2" presStyleLbl="node2" presStyleIdx="1" presStyleCnt="5"/>
      <dgm:spPr/>
    </dgm:pt>
    <dgm:pt modelId="{3CD665A1-732F-4ABE-87E6-F0DE5654746C}" type="pres">
      <dgm:prSet presAssocID="{ED24C3D9-4EB2-46C5-AF47-5AD991A53C0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4BEC65-5603-4C0F-8326-95D0716420BC}" type="pres">
      <dgm:prSet presAssocID="{ED24C3D9-4EB2-46C5-AF47-5AD991A53C05}" presName="hierChild3" presStyleCnt="0"/>
      <dgm:spPr/>
    </dgm:pt>
    <dgm:pt modelId="{79A2A42C-4A11-4867-B32F-C140021F61A5}" type="pres">
      <dgm:prSet presAssocID="{324A0898-6D19-4A45-A713-F2314AAA9DFC}" presName="Name17" presStyleLbl="parChTrans1D3" presStyleIdx="1" presStyleCnt="6"/>
      <dgm:spPr/>
      <dgm:t>
        <a:bodyPr/>
        <a:lstStyle/>
        <a:p>
          <a:endParaRPr lang="zh-TW" altLang="en-US"/>
        </a:p>
      </dgm:t>
    </dgm:pt>
    <dgm:pt modelId="{119AB497-4751-49FE-BAC5-C9F77EF99ACC}" type="pres">
      <dgm:prSet presAssocID="{0B75A879-4B4C-4272-B3DC-F8D5B88C61FB}" presName="hierRoot3" presStyleCnt="0"/>
      <dgm:spPr/>
    </dgm:pt>
    <dgm:pt modelId="{476D1597-7805-4198-8D68-D8AC06FA2F47}" type="pres">
      <dgm:prSet presAssocID="{0B75A879-4B4C-4272-B3DC-F8D5B88C61FB}" presName="composite3" presStyleCnt="0"/>
      <dgm:spPr/>
    </dgm:pt>
    <dgm:pt modelId="{7F15C174-C3D2-4D2F-A8A2-80D76490CBB5}" type="pres">
      <dgm:prSet presAssocID="{0B75A879-4B4C-4272-B3DC-F8D5B88C61FB}" presName="background3" presStyleLbl="node3" presStyleIdx="1" presStyleCnt="6"/>
      <dgm:spPr/>
    </dgm:pt>
    <dgm:pt modelId="{3D2B71CC-A9D5-4887-B809-27351B9E4B16}" type="pres">
      <dgm:prSet presAssocID="{0B75A879-4B4C-4272-B3DC-F8D5B88C61FB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57B0A48-AC4E-49A3-8FFB-E366BD1D7B24}" type="pres">
      <dgm:prSet presAssocID="{0B75A879-4B4C-4272-B3DC-F8D5B88C61FB}" presName="hierChild4" presStyleCnt="0"/>
      <dgm:spPr/>
    </dgm:pt>
    <dgm:pt modelId="{7BF3878E-13D8-4D2E-9679-370C898AF639}" type="pres">
      <dgm:prSet presAssocID="{6A6A4554-3C81-4CA5-9376-F253C5FF08F0}" presName="Name10" presStyleLbl="parChTrans1D2" presStyleIdx="2" presStyleCnt="5"/>
      <dgm:spPr/>
      <dgm:t>
        <a:bodyPr/>
        <a:lstStyle/>
        <a:p>
          <a:endParaRPr lang="zh-TW" altLang="en-US"/>
        </a:p>
      </dgm:t>
    </dgm:pt>
    <dgm:pt modelId="{8F43D191-70F6-47DD-A824-1024CB2C4C2D}" type="pres">
      <dgm:prSet presAssocID="{ABE1A701-8EDA-407B-8397-05ABF09F8D87}" presName="hierRoot2" presStyleCnt="0"/>
      <dgm:spPr/>
    </dgm:pt>
    <dgm:pt modelId="{2FAEDD7E-7BD8-4163-92FB-C50BBE3ED4C7}" type="pres">
      <dgm:prSet presAssocID="{ABE1A701-8EDA-407B-8397-05ABF09F8D87}" presName="composite2" presStyleCnt="0"/>
      <dgm:spPr/>
    </dgm:pt>
    <dgm:pt modelId="{72381FA4-E0E2-403C-8330-360CC11BA025}" type="pres">
      <dgm:prSet presAssocID="{ABE1A701-8EDA-407B-8397-05ABF09F8D87}" presName="background2" presStyleLbl="node2" presStyleIdx="2" presStyleCnt="5"/>
      <dgm:spPr/>
    </dgm:pt>
    <dgm:pt modelId="{CE28939F-C8E9-4BB7-879B-3100F14E3AC7}" type="pres">
      <dgm:prSet presAssocID="{ABE1A701-8EDA-407B-8397-05ABF09F8D87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FE90D04-5EB4-40CF-B6FB-34053F495FBB}" type="pres">
      <dgm:prSet presAssocID="{ABE1A701-8EDA-407B-8397-05ABF09F8D87}" presName="hierChild3" presStyleCnt="0"/>
      <dgm:spPr/>
    </dgm:pt>
    <dgm:pt modelId="{D4CA4369-68A4-4518-A415-EF6FDF7F0B5B}" type="pres">
      <dgm:prSet presAssocID="{8BD59146-91D0-46C7-95BA-66710DB53554}" presName="Name17" presStyleLbl="parChTrans1D3" presStyleIdx="2" presStyleCnt="6"/>
      <dgm:spPr/>
      <dgm:t>
        <a:bodyPr/>
        <a:lstStyle/>
        <a:p>
          <a:endParaRPr lang="zh-TW" altLang="en-US"/>
        </a:p>
      </dgm:t>
    </dgm:pt>
    <dgm:pt modelId="{D4602806-EFEC-4AFD-B455-0A42700E12F3}" type="pres">
      <dgm:prSet presAssocID="{6A598789-9D4B-48BF-AF6B-767EA2265979}" presName="hierRoot3" presStyleCnt="0"/>
      <dgm:spPr/>
    </dgm:pt>
    <dgm:pt modelId="{0C49024B-9029-4850-8A66-ED2B671E2D8C}" type="pres">
      <dgm:prSet presAssocID="{6A598789-9D4B-48BF-AF6B-767EA2265979}" presName="composite3" presStyleCnt="0"/>
      <dgm:spPr/>
    </dgm:pt>
    <dgm:pt modelId="{F6F3F812-1A14-4033-B8D0-B2597AFAE57F}" type="pres">
      <dgm:prSet presAssocID="{6A598789-9D4B-48BF-AF6B-767EA2265979}" presName="background3" presStyleLbl="node3" presStyleIdx="2" presStyleCnt="6"/>
      <dgm:spPr/>
    </dgm:pt>
    <dgm:pt modelId="{985A35DB-9D18-436E-9CE2-2935ACD7087F}" type="pres">
      <dgm:prSet presAssocID="{6A598789-9D4B-48BF-AF6B-767EA2265979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4AA3F95-9C60-490A-8803-B400DE99FF72}" type="pres">
      <dgm:prSet presAssocID="{6A598789-9D4B-48BF-AF6B-767EA2265979}" presName="hierChild4" presStyleCnt="0"/>
      <dgm:spPr/>
    </dgm:pt>
    <dgm:pt modelId="{25A4881B-E56C-4D6E-9968-017E21293A01}" type="pres">
      <dgm:prSet presAssocID="{D1DC6152-EE1D-4155-B0B8-9211462127E1}" presName="Name10" presStyleLbl="parChTrans1D2" presStyleIdx="3" presStyleCnt="5"/>
      <dgm:spPr/>
      <dgm:t>
        <a:bodyPr/>
        <a:lstStyle/>
        <a:p>
          <a:endParaRPr lang="zh-TW" altLang="en-US"/>
        </a:p>
      </dgm:t>
    </dgm:pt>
    <dgm:pt modelId="{FDD6F813-CB1C-4ED8-8D27-2C5B65246617}" type="pres">
      <dgm:prSet presAssocID="{9A0F11AB-A7E4-41C4-A5ED-DD4D28AE74CB}" presName="hierRoot2" presStyleCnt="0"/>
      <dgm:spPr/>
    </dgm:pt>
    <dgm:pt modelId="{2F7B01D3-E61B-4BD2-9605-2C340C176079}" type="pres">
      <dgm:prSet presAssocID="{9A0F11AB-A7E4-41C4-A5ED-DD4D28AE74CB}" presName="composite2" presStyleCnt="0"/>
      <dgm:spPr/>
    </dgm:pt>
    <dgm:pt modelId="{BC8D40DC-5852-437E-9E5E-9CAEE2FDB864}" type="pres">
      <dgm:prSet presAssocID="{9A0F11AB-A7E4-41C4-A5ED-DD4D28AE74CB}" presName="background2" presStyleLbl="node2" presStyleIdx="3" presStyleCnt="5"/>
      <dgm:spPr/>
    </dgm:pt>
    <dgm:pt modelId="{4B803C96-026D-4F34-9372-890F902A348B}" type="pres">
      <dgm:prSet presAssocID="{9A0F11AB-A7E4-41C4-A5ED-DD4D28AE74CB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E8CB5A-C2FF-4AB0-978E-1A41FFC4D65E}" type="pres">
      <dgm:prSet presAssocID="{9A0F11AB-A7E4-41C4-A5ED-DD4D28AE74CB}" presName="hierChild3" presStyleCnt="0"/>
      <dgm:spPr/>
    </dgm:pt>
    <dgm:pt modelId="{E203078F-4649-4B3B-8A92-FC9E4C7076C0}" type="pres">
      <dgm:prSet presAssocID="{25010CB8-B770-402E-A9FB-EC8536FA08DA}" presName="Name17" presStyleLbl="parChTrans1D3" presStyleIdx="3" presStyleCnt="6"/>
      <dgm:spPr/>
      <dgm:t>
        <a:bodyPr/>
        <a:lstStyle/>
        <a:p>
          <a:endParaRPr lang="zh-TW" altLang="en-US"/>
        </a:p>
      </dgm:t>
    </dgm:pt>
    <dgm:pt modelId="{29568530-E16B-4EBF-ADF8-2E8A7BEB6664}" type="pres">
      <dgm:prSet presAssocID="{230073E2-83C3-4DD1-A287-A336B870D543}" presName="hierRoot3" presStyleCnt="0"/>
      <dgm:spPr/>
    </dgm:pt>
    <dgm:pt modelId="{4C2C5F98-BFA1-4DB1-A30F-A67FBA60055E}" type="pres">
      <dgm:prSet presAssocID="{230073E2-83C3-4DD1-A287-A336B870D543}" presName="composite3" presStyleCnt="0"/>
      <dgm:spPr/>
    </dgm:pt>
    <dgm:pt modelId="{2C922F2D-04DC-4EAE-9A71-25596FF41A4C}" type="pres">
      <dgm:prSet presAssocID="{230073E2-83C3-4DD1-A287-A336B870D543}" presName="background3" presStyleLbl="node3" presStyleIdx="3" presStyleCnt="6"/>
      <dgm:spPr/>
    </dgm:pt>
    <dgm:pt modelId="{CEEBA0BE-3684-41C9-8B53-6944E44C8F0C}" type="pres">
      <dgm:prSet presAssocID="{230073E2-83C3-4DD1-A287-A336B870D54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BF4F46-BE21-4CA9-A4BE-9687B0456694}" type="pres">
      <dgm:prSet presAssocID="{230073E2-83C3-4DD1-A287-A336B870D543}" presName="hierChild4" presStyleCnt="0"/>
      <dgm:spPr/>
    </dgm:pt>
    <dgm:pt modelId="{FBAC0B09-4A48-4AC1-A60D-3334C178A02D}" type="pres">
      <dgm:prSet presAssocID="{09118A19-2FF1-4057-B110-C1CC89B9AC45}" presName="Name10" presStyleLbl="parChTrans1D2" presStyleIdx="4" presStyleCnt="5"/>
      <dgm:spPr/>
      <dgm:t>
        <a:bodyPr/>
        <a:lstStyle/>
        <a:p>
          <a:endParaRPr lang="zh-TW" altLang="en-US"/>
        </a:p>
      </dgm:t>
    </dgm:pt>
    <dgm:pt modelId="{6E4EF5B5-6DD9-4CD2-8E4E-33AEB6C8A3A2}" type="pres">
      <dgm:prSet presAssocID="{F6A14779-6DE3-4CC9-9B22-C3F7867D6FBE}" presName="hierRoot2" presStyleCnt="0"/>
      <dgm:spPr/>
    </dgm:pt>
    <dgm:pt modelId="{FA05FF20-0039-4A9A-AF4C-6131BE5FE79A}" type="pres">
      <dgm:prSet presAssocID="{F6A14779-6DE3-4CC9-9B22-C3F7867D6FBE}" presName="composite2" presStyleCnt="0"/>
      <dgm:spPr/>
    </dgm:pt>
    <dgm:pt modelId="{0E384AD9-4262-428B-BA05-04F20716B0AE}" type="pres">
      <dgm:prSet presAssocID="{F6A14779-6DE3-4CC9-9B22-C3F7867D6FBE}" presName="background2" presStyleLbl="node2" presStyleIdx="4" presStyleCnt="5"/>
      <dgm:spPr/>
    </dgm:pt>
    <dgm:pt modelId="{DFF84CD6-ADA9-4C0A-8E58-79AB405A0054}" type="pres">
      <dgm:prSet presAssocID="{F6A14779-6DE3-4CC9-9B22-C3F7867D6FBE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D3ED7AA-EFF9-4812-BC46-DD0292BAEFBF}" type="pres">
      <dgm:prSet presAssocID="{F6A14779-6DE3-4CC9-9B22-C3F7867D6FBE}" presName="hierChild3" presStyleCnt="0"/>
      <dgm:spPr/>
    </dgm:pt>
    <dgm:pt modelId="{9AFDBDED-0EBE-4F97-947A-912E41A09D40}" type="pres">
      <dgm:prSet presAssocID="{44EE3931-84CC-49B5-9F8C-FBD492B42870}" presName="Name17" presStyleLbl="parChTrans1D3" presStyleIdx="4" presStyleCnt="6"/>
      <dgm:spPr/>
      <dgm:t>
        <a:bodyPr/>
        <a:lstStyle/>
        <a:p>
          <a:endParaRPr lang="zh-TW" altLang="en-US"/>
        </a:p>
      </dgm:t>
    </dgm:pt>
    <dgm:pt modelId="{2C4D9B6A-E836-4306-8155-7E714131F78E}" type="pres">
      <dgm:prSet presAssocID="{2873003A-E6AA-4E9A-9EAE-43E48CBD8AA1}" presName="hierRoot3" presStyleCnt="0"/>
      <dgm:spPr/>
    </dgm:pt>
    <dgm:pt modelId="{F4AFEA09-7982-4220-8444-E09D8EE96EB8}" type="pres">
      <dgm:prSet presAssocID="{2873003A-E6AA-4E9A-9EAE-43E48CBD8AA1}" presName="composite3" presStyleCnt="0"/>
      <dgm:spPr/>
    </dgm:pt>
    <dgm:pt modelId="{ECD59980-4B6E-442E-A6B1-96EF5C30103A}" type="pres">
      <dgm:prSet presAssocID="{2873003A-E6AA-4E9A-9EAE-43E48CBD8AA1}" presName="background3" presStyleLbl="node3" presStyleIdx="4" presStyleCnt="6"/>
      <dgm:spPr/>
    </dgm:pt>
    <dgm:pt modelId="{D200D7A2-A965-494F-8897-5D89222F5822}" type="pres">
      <dgm:prSet presAssocID="{2873003A-E6AA-4E9A-9EAE-43E48CBD8AA1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A9AB5C-4C50-4813-BE61-EC1489C5C6A2}" type="pres">
      <dgm:prSet presAssocID="{2873003A-E6AA-4E9A-9EAE-43E48CBD8AA1}" presName="hierChild4" presStyleCnt="0"/>
      <dgm:spPr/>
    </dgm:pt>
    <dgm:pt modelId="{EB6B1ECF-AD6C-4426-BF9C-CBEEC894BD09}" type="pres">
      <dgm:prSet presAssocID="{485ECB8E-46AD-4EDF-8EE4-AC0C71FD5632}" presName="Name23" presStyleLbl="parChTrans1D4" presStyleIdx="0" presStyleCnt="3"/>
      <dgm:spPr/>
      <dgm:t>
        <a:bodyPr/>
        <a:lstStyle/>
        <a:p>
          <a:endParaRPr lang="zh-TW" altLang="en-US"/>
        </a:p>
      </dgm:t>
    </dgm:pt>
    <dgm:pt modelId="{E2E2611A-48D7-49B1-B57E-99B54774EA93}" type="pres">
      <dgm:prSet presAssocID="{9F0A0FB8-4129-4A9A-AE21-8CD5414247EE}" presName="hierRoot4" presStyleCnt="0"/>
      <dgm:spPr/>
    </dgm:pt>
    <dgm:pt modelId="{4CA436D8-08CF-4BA4-9A36-65FED936E66B}" type="pres">
      <dgm:prSet presAssocID="{9F0A0FB8-4129-4A9A-AE21-8CD5414247EE}" presName="composite4" presStyleCnt="0"/>
      <dgm:spPr/>
    </dgm:pt>
    <dgm:pt modelId="{0B94E639-00DD-4C17-83AA-26E32C1C6142}" type="pres">
      <dgm:prSet presAssocID="{9F0A0FB8-4129-4A9A-AE21-8CD5414247EE}" presName="background4" presStyleLbl="node4" presStyleIdx="0" presStyleCnt="3"/>
      <dgm:spPr/>
    </dgm:pt>
    <dgm:pt modelId="{E0E47162-C593-4C99-9ED5-BB0DF910A9B2}" type="pres">
      <dgm:prSet presAssocID="{9F0A0FB8-4129-4A9A-AE21-8CD5414247EE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6D40D3F-D2CD-46BE-9F94-7C98B98C285E}" type="pres">
      <dgm:prSet presAssocID="{9F0A0FB8-4129-4A9A-AE21-8CD5414247EE}" presName="hierChild5" presStyleCnt="0"/>
      <dgm:spPr/>
    </dgm:pt>
    <dgm:pt modelId="{B2805486-E35A-44CF-AE65-CE8BB128BC31}" type="pres">
      <dgm:prSet presAssocID="{8A4EC4EE-6572-49BF-B426-29774001914C}" presName="Name17" presStyleLbl="parChTrans1D3" presStyleIdx="5" presStyleCnt="6"/>
      <dgm:spPr/>
      <dgm:t>
        <a:bodyPr/>
        <a:lstStyle/>
        <a:p>
          <a:endParaRPr lang="zh-TW" altLang="en-US"/>
        </a:p>
      </dgm:t>
    </dgm:pt>
    <dgm:pt modelId="{7BBFEB0A-D9DD-48F5-B08E-EE5FD3B2759B}" type="pres">
      <dgm:prSet presAssocID="{ED457572-C690-469E-82ED-F43213923B7C}" presName="hierRoot3" presStyleCnt="0"/>
      <dgm:spPr/>
    </dgm:pt>
    <dgm:pt modelId="{95A0AFB6-5E19-4D46-974A-C08D287A598C}" type="pres">
      <dgm:prSet presAssocID="{ED457572-C690-469E-82ED-F43213923B7C}" presName="composite3" presStyleCnt="0"/>
      <dgm:spPr/>
    </dgm:pt>
    <dgm:pt modelId="{765A1A7B-83EF-422E-9E66-80797A1FE1B7}" type="pres">
      <dgm:prSet presAssocID="{ED457572-C690-469E-82ED-F43213923B7C}" presName="background3" presStyleLbl="node3" presStyleIdx="5" presStyleCnt="6"/>
      <dgm:spPr/>
    </dgm:pt>
    <dgm:pt modelId="{31174C2F-8CAB-4F17-8E98-2B5ED6F3263C}" type="pres">
      <dgm:prSet presAssocID="{ED457572-C690-469E-82ED-F43213923B7C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D237D9-C52A-4858-AF8D-19C35176DACB}" type="pres">
      <dgm:prSet presAssocID="{ED457572-C690-469E-82ED-F43213923B7C}" presName="hierChild4" presStyleCnt="0"/>
      <dgm:spPr/>
    </dgm:pt>
    <dgm:pt modelId="{24E2ACA7-9931-4E89-98BA-61683A623C23}" type="pres">
      <dgm:prSet presAssocID="{BC5FB878-54B2-45C9-9873-E993B42EBE3C}" presName="Name23" presStyleLbl="parChTrans1D4" presStyleIdx="1" presStyleCnt="3"/>
      <dgm:spPr/>
      <dgm:t>
        <a:bodyPr/>
        <a:lstStyle/>
        <a:p>
          <a:endParaRPr lang="zh-TW" altLang="en-US"/>
        </a:p>
      </dgm:t>
    </dgm:pt>
    <dgm:pt modelId="{DA015985-10BF-4D59-8B0A-8C2240FC6407}" type="pres">
      <dgm:prSet presAssocID="{9279FB97-FDB3-4CAD-802C-E1624F80CD75}" presName="hierRoot4" presStyleCnt="0"/>
      <dgm:spPr/>
    </dgm:pt>
    <dgm:pt modelId="{C6A20EBC-D558-4FF1-8054-CE9FF6F5D4D5}" type="pres">
      <dgm:prSet presAssocID="{9279FB97-FDB3-4CAD-802C-E1624F80CD75}" presName="composite4" presStyleCnt="0"/>
      <dgm:spPr/>
    </dgm:pt>
    <dgm:pt modelId="{3E35EE28-2C8C-458D-B02A-196DF1917A48}" type="pres">
      <dgm:prSet presAssocID="{9279FB97-FDB3-4CAD-802C-E1624F80CD75}" presName="background4" presStyleLbl="node4" presStyleIdx="1" presStyleCnt="3"/>
      <dgm:spPr/>
    </dgm:pt>
    <dgm:pt modelId="{8B660FF2-FD83-48B8-92BE-3F041716B485}" type="pres">
      <dgm:prSet presAssocID="{9279FB97-FDB3-4CAD-802C-E1624F80CD75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85FAD0-9552-4489-8C8A-9D8A811D48C5}" type="pres">
      <dgm:prSet presAssocID="{9279FB97-FDB3-4CAD-802C-E1624F80CD75}" presName="hierChild5" presStyleCnt="0"/>
      <dgm:spPr/>
    </dgm:pt>
    <dgm:pt modelId="{F53C2264-5359-4C06-B092-5412ECF39555}" type="pres">
      <dgm:prSet presAssocID="{66ED6AAA-2217-42D9-8493-E176C8748C36}" presName="Name23" presStyleLbl="parChTrans1D4" presStyleIdx="2" presStyleCnt="3"/>
      <dgm:spPr/>
      <dgm:t>
        <a:bodyPr/>
        <a:lstStyle/>
        <a:p>
          <a:endParaRPr lang="zh-TW" altLang="en-US"/>
        </a:p>
      </dgm:t>
    </dgm:pt>
    <dgm:pt modelId="{6BD6E81A-DDA2-4964-97B7-51E43752EE2B}" type="pres">
      <dgm:prSet presAssocID="{787E5F61-B668-466C-A7B7-0B0ADEF61D99}" presName="hierRoot4" presStyleCnt="0"/>
      <dgm:spPr/>
    </dgm:pt>
    <dgm:pt modelId="{D8339183-C97C-433A-9AB5-0593897F82B8}" type="pres">
      <dgm:prSet presAssocID="{787E5F61-B668-466C-A7B7-0B0ADEF61D99}" presName="composite4" presStyleCnt="0"/>
      <dgm:spPr/>
    </dgm:pt>
    <dgm:pt modelId="{728F3182-2913-431B-A444-8D1228550C28}" type="pres">
      <dgm:prSet presAssocID="{787E5F61-B668-466C-A7B7-0B0ADEF61D99}" presName="background4" presStyleLbl="node4" presStyleIdx="2" presStyleCnt="3"/>
      <dgm:spPr/>
    </dgm:pt>
    <dgm:pt modelId="{2BFBA308-5E70-4D78-9294-1DF335147006}" type="pres">
      <dgm:prSet presAssocID="{787E5F61-B668-466C-A7B7-0B0ADEF61D99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0AA070-07F2-48B9-84E7-F154EC14E967}" type="pres">
      <dgm:prSet presAssocID="{787E5F61-B668-466C-A7B7-0B0ADEF61D99}" presName="hierChild5" presStyleCnt="0"/>
      <dgm:spPr/>
    </dgm:pt>
  </dgm:ptLst>
  <dgm:cxnLst>
    <dgm:cxn modelId="{B6B520C3-30B6-4999-9784-3DAA4084AB1A}" type="presOf" srcId="{9F0A0FB8-4129-4A9A-AE21-8CD5414247EE}" destId="{E0E47162-C593-4C99-9ED5-BB0DF910A9B2}" srcOrd="0" destOrd="0" presId="urn:microsoft.com/office/officeart/2005/8/layout/hierarchy1"/>
    <dgm:cxn modelId="{71BC4708-A96F-4947-A7D7-453777EF2538}" type="presOf" srcId="{44EE3931-84CC-49B5-9F8C-FBD492B42870}" destId="{9AFDBDED-0EBE-4F97-947A-912E41A09D40}" srcOrd="0" destOrd="0" presId="urn:microsoft.com/office/officeart/2005/8/layout/hierarchy1"/>
    <dgm:cxn modelId="{D99F2D86-AF1D-41B2-976E-F38B20805C5A}" type="presOf" srcId="{BFB4A75B-92C4-421A-8B8B-94E801361893}" destId="{DB7334D5-7A2B-4D9C-A0DE-C9E7084B13FD}" srcOrd="0" destOrd="0" presId="urn:microsoft.com/office/officeart/2005/8/layout/hierarchy1"/>
    <dgm:cxn modelId="{928AD2B3-7923-4CAC-B11F-02FE5B854E15}" srcId="{2873003A-E6AA-4E9A-9EAE-43E48CBD8AA1}" destId="{9F0A0FB8-4129-4A9A-AE21-8CD5414247EE}" srcOrd="0" destOrd="0" parTransId="{485ECB8E-46AD-4EDF-8EE4-AC0C71FD5632}" sibTransId="{6C297742-13F6-40A4-85C4-6002BD5646D0}"/>
    <dgm:cxn modelId="{2B05D21E-AD4A-4614-9626-F18F59A19D46}" type="presOf" srcId="{6A598789-9D4B-48BF-AF6B-767EA2265979}" destId="{985A35DB-9D18-436E-9CE2-2935ACD7087F}" srcOrd="0" destOrd="0" presId="urn:microsoft.com/office/officeart/2005/8/layout/hierarchy1"/>
    <dgm:cxn modelId="{48D57161-9CC6-4C55-A0E9-16BD4383BABE}" srcId="{070B95F1-800D-4C01-B798-99A45C83FEDE}" destId="{F6A14779-6DE3-4CC9-9B22-C3F7867D6FBE}" srcOrd="4" destOrd="0" parTransId="{09118A19-2FF1-4057-B110-C1CC89B9AC45}" sibTransId="{5159DB9A-0320-41BF-8125-C157804F2DE7}"/>
    <dgm:cxn modelId="{99EC3960-48D6-4873-9D51-4C9D29800790}" type="presOf" srcId="{8A4EC4EE-6572-49BF-B426-29774001914C}" destId="{B2805486-E35A-44CF-AE65-CE8BB128BC31}" srcOrd="0" destOrd="0" presId="urn:microsoft.com/office/officeart/2005/8/layout/hierarchy1"/>
    <dgm:cxn modelId="{E91D4EE6-5010-45C3-842C-8A57245D4024}" type="presOf" srcId="{D1DC6152-EE1D-4155-B0B8-9211462127E1}" destId="{25A4881B-E56C-4D6E-9968-017E21293A01}" srcOrd="0" destOrd="0" presId="urn:microsoft.com/office/officeart/2005/8/layout/hierarchy1"/>
    <dgm:cxn modelId="{2E877346-5828-4465-9D62-5E23BE86CEB6}" srcId="{F6A14779-6DE3-4CC9-9B22-C3F7867D6FBE}" destId="{2873003A-E6AA-4E9A-9EAE-43E48CBD8AA1}" srcOrd="0" destOrd="0" parTransId="{44EE3931-84CC-49B5-9F8C-FBD492B42870}" sibTransId="{9294E249-B5E7-4C90-BCC8-E622447DDBBF}"/>
    <dgm:cxn modelId="{DD903DE5-E268-4AB5-BE91-C514333A10A3}" type="presOf" srcId="{F6A14779-6DE3-4CC9-9B22-C3F7867D6FBE}" destId="{DFF84CD6-ADA9-4C0A-8E58-79AB405A0054}" srcOrd="0" destOrd="0" presId="urn:microsoft.com/office/officeart/2005/8/layout/hierarchy1"/>
    <dgm:cxn modelId="{A657BCDC-801B-48E2-9748-69266B4DBA10}" type="presOf" srcId="{ABE1A701-8EDA-407B-8397-05ABF09F8D87}" destId="{CE28939F-C8E9-4BB7-879B-3100F14E3AC7}" srcOrd="0" destOrd="0" presId="urn:microsoft.com/office/officeart/2005/8/layout/hierarchy1"/>
    <dgm:cxn modelId="{AB091566-D0F8-40FE-A2DE-776CB6600CB2}" type="presOf" srcId="{070B95F1-800D-4C01-B798-99A45C83FEDE}" destId="{D106DFF4-8AA2-4394-8D75-B568790E25CA}" srcOrd="0" destOrd="0" presId="urn:microsoft.com/office/officeart/2005/8/layout/hierarchy1"/>
    <dgm:cxn modelId="{8084C1BF-E70E-443C-9514-0FDC96F7CD32}" type="presOf" srcId="{9279FB97-FDB3-4CAD-802C-E1624F80CD75}" destId="{8B660FF2-FD83-48B8-92BE-3F041716B485}" srcOrd="0" destOrd="0" presId="urn:microsoft.com/office/officeart/2005/8/layout/hierarchy1"/>
    <dgm:cxn modelId="{345923D3-781C-4E31-AA55-D40600309DFD}" type="presOf" srcId="{324A0898-6D19-4A45-A713-F2314AAA9DFC}" destId="{79A2A42C-4A11-4867-B32F-C140021F61A5}" srcOrd="0" destOrd="0" presId="urn:microsoft.com/office/officeart/2005/8/layout/hierarchy1"/>
    <dgm:cxn modelId="{585A4ABC-123D-41C0-8AF7-82E7E87D208B}" type="presOf" srcId="{09118A19-2FF1-4057-B110-C1CC89B9AC45}" destId="{FBAC0B09-4A48-4AC1-A60D-3334C178A02D}" srcOrd="0" destOrd="0" presId="urn:microsoft.com/office/officeart/2005/8/layout/hierarchy1"/>
    <dgm:cxn modelId="{9FF1F55C-42D7-4B65-8DE1-3FB48FFCF9C7}" type="presOf" srcId="{230073E2-83C3-4DD1-A287-A336B870D543}" destId="{CEEBA0BE-3684-41C9-8B53-6944E44C8F0C}" srcOrd="0" destOrd="0" presId="urn:microsoft.com/office/officeart/2005/8/layout/hierarchy1"/>
    <dgm:cxn modelId="{44D0459D-3F3C-47D9-BFDF-27D24C7D1865}" type="presOf" srcId="{8BD59146-91D0-46C7-95BA-66710DB53554}" destId="{D4CA4369-68A4-4518-A415-EF6FDF7F0B5B}" srcOrd="0" destOrd="0" presId="urn:microsoft.com/office/officeart/2005/8/layout/hierarchy1"/>
    <dgm:cxn modelId="{8AF2B9F0-DDEF-43E7-8EB9-7026DDF6BC43}" type="presOf" srcId="{2873003A-E6AA-4E9A-9EAE-43E48CBD8AA1}" destId="{D200D7A2-A965-494F-8897-5D89222F5822}" srcOrd="0" destOrd="0" presId="urn:microsoft.com/office/officeart/2005/8/layout/hierarchy1"/>
    <dgm:cxn modelId="{8B0D2C2D-F756-4B2F-B621-7B7FC955AE25}" type="presOf" srcId="{ED457572-C690-469E-82ED-F43213923B7C}" destId="{31174C2F-8CAB-4F17-8E98-2B5ED6F3263C}" srcOrd="0" destOrd="0" presId="urn:microsoft.com/office/officeart/2005/8/layout/hierarchy1"/>
    <dgm:cxn modelId="{5D7BEE93-B392-41A4-9F18-7C0E0584B4CA}" type="presOf" srcId="{7075DF48-D680-4768-ABCE-890DA4902C42}" destId="{2E0AFE16-D3C1-467C-A005-0C3DCFC6E653}" srcOrd="0" destOrd="0" presId="urn:microsoft.com/office/officeart/2005/8/layout/hierarchy1"/>
    <dgm:cxn modelId="{EFC5D49C-C240-4854-B9DF-43366C909EB2}" srcId="{070B95F1-800D-4C01-B798-99A45C83FEDE}" destId="{BFB4A75B-92C4-421A-8B8B-94E801361893}" srcOrd="0" destOrd="0" parTransId="{B438F620-9F1A-4641-9377-9346E3F1DF0F}" sibTransId="{95F00D6D-DF70-47B9-8B06-923586ABD132}"/>
    <dgm:cxn modelId="{944018A8-63A1-4590-B2E8-349572D87373}" type="presOf" srcId="{6A6A4554-3C81-4CA5-9376-F253C5FF08F0}" destId="{7BF3878E-13D8-4D2E-9679-370C898AF639}" srcOrd="0" destOrd="0" presId="urn:microsoft.com/office/officeart/2005/8/layout/hierarchy1"/>
    <dgm:cxn modelId="{28FA44C0-3BE7-4C72-9E2A-8B32D3E3E3F4}" type="presOf" srcId="{485ECB8E-46AD-4EDF-8EE4-AC0C71FD5632}" destId="{EB6B1ECF-AD6C-4426-BF9C-CBEEC894BD09}" srcOrd="0" destOrd="0" presId="urn:microsoft.com/office/officeart/2005/8/layout/hierarchy1"/>
    <dgm:cxn modelId="{75193ED1-8452-447B-BAAA-168BBD97CBE2}" type="presOf" srcId="{ED24C3D9-4EB2-46C5-AF47-5AD991A53C05}" destId="{3CD665A1-732F-4ABE-87E6-F0DE5654746C}" srcOrd="0" destOrd="0" presId="urn:microsoft.com/office/officeart/2005/8/layout/hierarchy1"/>
    <dgm:cxn modelId="{510DD7B8-4E84-408B-B0A9-02120B883082}" srcId="{ED24C3D9-4EB2-46C5-AF47-5AD991A53C05}" destId="{0B75A879-4B4C-4272-B3DC-F8D5B88C61FB}" srcOrd="0" destOrd="0" parTransId="{324A0898-6D19-4A45-A713-F2314AAA9DFC}" sibTransId="{8B157DC8-9569-40D2-B234-1C5101821636}"/>
    <dgm:cxn modelId="{6BF45A8C-C1DA-48CA-A6AF-3DA40D228094}" type="presOf" srcId="{9A0F11AB-A7E4-41C4-A5ED-DD4D28AE74CB}" destId="{4B803C96-026D-4F34-9372-890F902A348B}" srcOrd="0" destOrd="0" presId="urn:microsoft.com/office/officeart/2005/8/layout/hierarchy1"/>
    <dgm:cxn modelId="{19B130A2-AB84-4C58-91AD-0F28B1AC2357}" srcId="{7075DF48-D680-4768-ABCE-890DA4902C42}" destId="{070B95F1-800D-4C01-B798-99A45C83FEDE}" srcOrd="0" destOrd="0" parTransId="{4D9032F7-E2D3-4E9C-8CE9-E83D946381F9}" sibTransId="{761547A9-98A6-4F9F-8829-D1F575D9E588}"/>
    <dgm:cxn modelId="{D97F4F1C-E251-43E1-9405-F8F6E99C54AA}" srcId="{070B95F1-800D-4C01-B798-99A45C83FEDE}" destId="{ABE1A701-8EDA-407B-8397-05ABF09F8D87}" srcOrd="2" destOrd="0" parTransId="{6A6A4554-3C81-4CA5-9376-F253C5FF08F0}" sibTransId="{76048F7A-BB73-46DD-9A73-65704EC5D6D6}"/>
    <dgm:cxn modelId="{13BB795A-E605-415E-8505-0957F4753BDC}" srcId="{ED457572-C690-469E-82ED-F43213923B7C}" destId="{787E5F61-B668-466C-A7B7-0B0ADEF61D99}" srcOrd="1" destOrd="0" parTransId="{66ED6AAA-2217-42D9-8493-E176C8748C36}" sibTransId="{0D7DE4D1-6422-4B94-9745-85821D4E2F59}"/>
    <dgm:cxn modelId="{DCE6D38A-A8E0-4E96-8C99-67F01ADFE340}" srcId="{070B95F1-800D-4C01-B798-99A45C83FEDE}" destId="{9A0F11AB-A7E4-41C4-A5ED-DD4D28AE74CB}" srcOrd="3" destOrd="0" parTransId="{D1DC6152-EE1D-4155-B0B8-9211462127E1}" sibTransId="{A33EFBA8-2F3F-4DC2-9974-897F2FF40E73}"/>
    <dgm:cxn modelId="{7466ADFE-A1B0-4AA1-AF5B-AFD91D231B83}" srcId="{070B95F1-800D-4C01-B798-99A45C83FEDE}" destId="{ED24C3D9-4EB2-46C5-AF47-5AD991A53C05}" srcOrd="1" destOrd="0" parTransId="{3B3D17A2-767E-4988-B8EF-1CD8D040AE7C}" sibTransId="{D797A29C-9993-43C5-BEB4-3179B2054CF3}"/>
    <dgm:cxn modelId="{BDE03DDA-FAB2-49E7-9B92-FD9E5688D725}" srcId="{BFB4A75B-92C4-421A-8B8B-94E801361893}" destId="{43B33547-DDA0-496D-B084-BFF02203C9DA}" srcOrd="0" destOrd="0" parTransId="{F7BAF1F2-29ED-4E35-815D-2A43ED126215}" sibTransId="{6905C790-7FBB-4AAE-AB1F-9D356CE8C1A8}"/>
    <dgm:cxn modelId="{D899FB70-7D45-4056-AC7D-D102B40727EB}" srcId="{9A0F11AB-A7E4-41C4-A5ED-DD4D28AE74CB}" destId="{230073E2-83C3-4DD1-A287-A336B870D543}" srcOrd="0" destOrd="0" parTransId="{25010CB8-B770-402E-A9FB-EC8536FA08DA}" sibTransId="{63C94CBA-8349-4EB4-92EB-1F94D1019263}"/>
    <dgm:cxn modelId="{5C1444B6-05A0-442C-AF23-113A1223AB38}" type="presOf" srcId="{B438F620-9F1A-4641-9377-9346E3F1DF0F}" destId="{75F6BDD2-656F-4A28-B699-F6C673993232}" srcOrd="0" destOrd="0" presId="urn:microsoft.com/office/officeart/2005/8/layout/hierarchy1"/>
    <dgm:cxn modelId="{C98B31C6-F59D-46F2-ABA7-388F8770A771}" type="presOf" srcId="{66ED6AAA-2217-42D9-8493-E176C8748C36}" destId="{F53C2264-5359-4C06-B092-5412ECF39555}" srcOrd="0" destOrd="0" presId="urn:microsoft.com/office/officeart/2005/8/layout/hierarchy1"/>
    <dgm:cxn modelId="{076815A2-DCF0-4382-B873-12D30F2EF1BC}" srcId="{ABE1A701-8EDA-407B-8397-05ABF09F8D87}" destId="{6A598789-9D4B-48BF-AF6B-767EA2265979}" srcOrd="0" destOrd="0" parTransId="{8BD59146-91D0-46C7-95BA-66710DB53554}" sibTransId="{0E121343-A04E-4EAA-B75B-0231F619682B}"/>
    <dgm:cxn modelId="{E02AAF04-B53A-4B96-B76D-F39D05EEC75D}" type="presOf" srcId="{F7BAF1F2-29ED-4E35-815D-2A43ED126215}" destId="{C577F0D6-4D0A-412D-B488-E2F0DD8D29FF}" srcOrd="0" destOrd="0" presId="urn:microsoft.com/office/officeart/2005/8/layout/hierarchy1"/>
    <dgm:cxn modelId="{3EB28865-AADD-4E1B-8A42-4FD3052A3C81}" type="presOf" srcId="{787E5F61-B668-466C-A7B7-0B0ADEF61D99}" destId="{2BFBA308-5E70-4D78-9294-1DF335147006}" srcOrd="0" destOrd="0" presId="urn:microsoft.com/office/officeart/2005/8/layout/hierarchy1"/>
    <dgm:cxn modelId="{0DD41C55-EBA1-4D29-9616-6C95261795DE}" type="presOf" srcId="{43B33547-DDA0-496D-B084-BFF02203C9DA}" destId="{5F18EC2D-52B9-4D0B-9929-4A11FB4C52C0}" srcOrd="0" destOrd="0" presId="urn:microsoft.com/office/officeart/2005/8/layout/hierarchy1"/>
    <dgm:cxn modelId="{4F0DC911-3DD9-4F18-A9A8-6A5196E5C81D}" type="presOf" srcId="{25010CB8-B770-402E-A9FB-EC8536FA08DA}" destId="{E203078F-4649-4B3B-8A92-FC9E4C7076C0}" srcOrd="0" destOrd="0" presId="urn:microsoft.com/office/officeart/2005/8/layout/hierarchy1"/>
    <dgm:cxn modelId="{5872AFCC-6EBD-4B15-811A-1662BCCE3F90}" srcId="{ED457572-C690-469E-82ED-F43213923B7C}" destId="{9279FB97-FDB3-4CAD-802C-E1624F80CD75}" srcOrd="0" destOrd="0" parTransId="{BC5FB878-54B2-45C9-9873-E993B42EBE3C}" sibTransId="{7A20640D-9DB5-4D91-B2AD-2732ABCE7C7F}"/>
    <dgm:cxn modelId="{7D32D8BA-EABF-42AE-A6C7-CF822F1BD2F0}" srcId="{F6A14779-6DE3-4CC9-9B22-C3F7867D6FBE}" destId="{ED457572-C690-469E-82ED-F43213923B7C}" srcOrd="1" destOrd="0" parTransId="{8A4EC4EE-6572-49BF-B426-29774001914C}" sibTransId="{ED8E6509-661F-4854-BB36-8BD3D9C2980C}"/>
    <dgm:cxn modelId="{BFF1EE63-1999-4A18-8748-C08AC23B74BA}" type="presOf" srcId="{0B75A879-4B4C-4272-B3DC-F8D5B88C61FB}" destId="{3D2B71CC-A9D5-4887-B809-27351B9E4B16}" srcOrd="0" destOrd="0" presId="urn:microsoft.com/office/officeart/2005/8/layout/hierarchy1"/>
    <dgm:cxn modelId="{FC939627-4E93-4513-9CF7-BF507AB862B5}" type="presOf" srcId="{3B3D17A2-767E-4988-B8EF-1CD8D040AE7C}" destId="{A690BF32-A644-4373-B1DD-084D08964570}" srcOrd="0" destOrd="0" presId="urn:microsoft.com/office/officeart/2005/8/layout/hierarchy1"/>
    <dgm:cxn modelId="{5C27CCFD-A301-4F87-95AB-B422BFF6E90E}" type="presOf" srcId="{BC5FB878-54B2-45C9-9873-E993B42EBE3C}" destId="{24E2ACA7-9931-4E89-98BA-61683A623C23}" srcOrd="0" destOrd="0" presId="urn:microsoft.com/office/officeart/2005/8/layout/hierarchy1"/>
    <dgm:cxn modelId="{55A3D6A7-C84C-4E6E-ACB7-9B0FEFE2650B}" type="presParOf" srcId="{2E0AFE16-D3C1-467C-A005-0C3DCFC6E653}" destId="{568E32EF-5E76-4057-A3C6-33B575DD82A1}" srcOrd="0" destOrd="0" presId="urn:microsoft.com/office/officeart/2005/8/layout/hierarchy1"/>
    <dgm:cxn modelId="{C44CE3E8-4AED-4DF5-8ECB-846BAAB741FB}" type="presParOf" srcId="{568E32EF-5E76-4057-A3C6-33B575DD82A1}" destId="{2FA6FA77-0248-4902-A633-97EF0F586711}" srcOrd="0" destOrd="0" presId="urn:microsoft.com/office/officeart/2005/8/layout/hierarchy1"/>
    <dgm:cxn modelId="{4E74247F-0222-4C02-8480-015A767A0998}" type="presParOf" srcId="{2FA6FA77-0248-4902-A633-97EF0F586711}" destId="{E744D612-50E9-4E73-BC1A-057E1A647B2A}" srcOrd="0" destOrd="0" presId="urn:microsoft.com/office/officeart/2005/8/layout/hierarchy1"/>
    <dgm:cxn modelId="{98E39F9C-8EAD-490D-9950-16FCF6293626}" type="presParOf" srcId="{2FA6FA77-0248-4902-A633-97EF0F586711}" destId="{D106DFF4-8AA2-4394-8D75-B568790E25CA}" srcOrd="1" destOrd="0" presId="urn:microsoft.com/office/officeart/2005/8/layout/hierarchy1"/>
    <dgm:cxn modelId="{6F6F4D00-7104-4694-AD17-4ACB8648F142}" type="presParOf" srcId="{568E32EF-5E76-4057-A3C6-33B575DD82A1}" destId="{A5509EBF-E668-45D3-BC91-71B1265F09AD}" srcOrd="1" destOrd="0" presId="urn:microsoft.com/office/officeart/2005/8/layout/hierarchy1"/>
    <dgm:cxn modelId="{3753789C-E8F1-4CDA-BFC6-F1B9C6DEDAF7}" type="presParOf" srcId="{A5509EBF-E668-45D3-BC91-71B1265F09AD}" destId="{75F6BDD2-656F-4A28-B699-F6C673993232}" srcOrd="0" destOrd="0" presId="urn:microsoft.com/office/officeart/2005/8/layout/hierarchy1"/>
    <dgm:cxn modelId="{099A1BD0-A3C5-4B49-8A97-578B50A37154}" type="presParOf" srcId="{A5509EBF-E668-45D3-BC91-71B1265F09AD}" destId="{A50E685A-7E7C-4B96-968D-E502264C3B1C}" srcOrd="1" destOrd="0" presId="urn:microsoft.com/office/officeart/2005/8/layout/hierarchy1"/>
    <dgm:cxn modelId="{C7D9B734-D798-4840-AAEA-C379699F8BC7}" type="presParOf" srcId="{A50E685A-7E7C-4B96-968D-E502264C3B1C}" destId="{6012A440-3980-4372-9B08-E336CD650891}" srcOrd="0" destOrd="0" presId="urn:microsoft.com/office/officeart/2005/8/layout/hierarchy1"/>
    <dgm:cxn modelId="{1EF9F944-DA1F-4A3F-A1F2-8134A4D33B69}" type="presParOf" srcId="{6012A440-3980-4372-9B08-E336CD650891}" destId="{C654375E-2DC6-4442-88D8-584C1022C0E2}" srcOrd="0" destOrd="0" presId="urn:microsoft.com/office/officeart/2005/8/layout/hierarchy1"/>
    <dgm:cxn modelId="{6214E552-5F4F-4D29-BC48-9163BAF3BD14}" type="presParOf" srcId="{6012A440-3980-4372-9B08-E336CD650891}" destId="{DB7334D5-7A2B-4D9C-A0DE-C9E7084B13FD}" srcOrd="1" destOrd="0" presId="urn:microsoft.com/office/officeart/2005/8/layout/hierarchy1"/>
    <dgm:cxn modelId="{9D7017C4-E280-473F-87C2-6DAE14CD551D}" type="presParOf" srcId="{A50E685A-7E7C-4B96-968D-E502264C3B1C}" destId="{C997AAD6-3D18-4FF1-ACBA-00A9472904F1}" srcOrd="1" destOrd="0" presId="urn:microsoft.com/office/officeart/2005/8/layout/hierarchy1"/>
    <dgm:cxn modelId="{3C9B88CE-45BE-4ED8-A0B2-A1B71B4DE665}" type="presParOf" srcId="{C997AAD6-3D18-4FF1-ACBA-00A9472904F1}" destId="{C577F0D6-4D0A-412D-B488-E2F0DD8D29FF}" srcOrd="0" destOrd="0" presId="urn:microsoft.com/office/officeart/2005/8/layout/hierarchy1"/>
    <dgm:cxn modelId="{9B1BEBB7-95E2-4BDD-B9BF-76601A214BDE}" type="presParOf" srcId="{C997AAD6-3D18-4FF1-ACBA-00A9472904F1}" destId="{F461A47A-4E34-4CAA-9FAD-5787107445A9}" srcOrd="1" destOrd="0" presId="urn:microsoft.com/office/officeart/2005/8/layout/hierarchy1"/>
    <dgm:cxn modelId="{2C1EB6B1-77ED-4E7E-B2B2-1214945CFB38}" type="presParOf" srcId="{F461A47A-4E34-4CAA-9FAD-5787107445A9}" destId="{E6D630D3-5351-49A9-86ED-4EB5ED1205BC}" srcOrd="0" destOrd="0" presId="urn:microsoft.com/office/officeart/2005/8/layout/hierarchy1"/>
    <dgm:cxn modelId="{A7A4751B-D410-44E2-8C38-F1C4B2DCBEF5}" type="presParOf" srcId="{E6D630D3-5351-49A9-86ED-4EB5ED1205BC}" destId="{5AAF1691-AF84-4876-B862-0466A6D6671C}" srcOrd="0" destOrd="0" presId="urn:microsoft.com/office/officeart/2005/8/layout/hierarchy1"/>
    <dgm:cxn modelId="{EC43F100-7BF0-417F-AEE7-13A04B411E98}" type="presParOf" srcId="{E6D630D3-5351-49A9-86ED-4EB5ED1205BC}" destId="{5F18EC2D-52B9-4D0B-9929-4A11FB4C52C0}" srcOrd="1" destOrd="0" presId="urn:microsoft.com/office/officeart/2005/8/layout/hierarchy1"/>
    <dgm:cxn modelId="{2FD697FC-389A-4321-8B2C-4F6B56C53264}" type="presParOf" srcId="{F461A47A-4E34-4CAA-9FAD-5787107445A9}" destId="{701C3D61-AD73-4ADD-8132-C3632497464B}" srcOrd="1" destOrd="0" presId="urn:microsoft.com/office/officeart/2005/8/layout/hierarchy1"/>
    <dgm:cxn modelId="{FD730151-5D80-42E0-A79C-091E29437455}" type="presParOf" srcId="{A5509EBF-E668-45D3-BC91-71B1265F09AD}" destId="{A690BF32-A644-4373-B1DD-084D08964570}" srcOrd="2" destOrd="0" presId="urn:microsoft.com/office/officeart/2005/8/layout/hierarchy1"/>
    <dgm:cxn modelId="{E7AECDF6-371C-4C0D-837C-BBE0591EE7EF}" type="presParOf" srcId="{A5509EBF-E668-45D3-BC91-71B1265F09AD}" destId="{72BA5832-66B4-4C3A-A2D5-9400CEB98817}" srcOrd="3" destOrd="0" presId="urn:microsoft.com/office/officeart/2005/8/layout/hierarchy1"/>
    <dgm:cxn modelId="{61527C57-6BF5-426F-A2CE-E35F1F79426F}" type="presParOf" srcId="{72BA5832-66B4-4C3A-A2D5-9400CEB98817}" destId="{B5FCB215-66DB-4BB7-8963-9A7DA80EFF9C}" srcOrd="0" destOrd="0" presId="urn:microsoft.com/office/officeart/2005/8/layout/hierarchy1"/>
    <dgm:cxn modelId="{22F46077-B044-49CA-8008-5338DF4B39DB}" type="presParOf" srcId="{B5FCB215-66DB-4BB7-8963-9A7DA80EFF9C}" destId="{B75BDBFE-9287-49BB-8AE8-E56E2D644B25}" srcOrd="0" destOrd="0" presId="urn:microsoft.com/office/officeart/2005/8/layout/hierarchy1"/>
    <dgm:cxn modelId="{B02C05ED-F0C2-49DB-89CC-4CEF96DE9BA8}" type="presParOf" srcId="{B5FCB215-66DB-4BB7-8963-9A7DA80EFF9C}" destId="{3CD665A1-732F-4ABE-87E6-F0DE5654746C}" srcOrd="1" destOrd="0" presId="urn:microsoft.com/office/officeart/2005/8/layout/hierarchy1"/>
    <dgm:cxn modelId="{C059B978-8907-446E-9B69-584E3C19E4A7}" type="presParOf" srcId="{72BA5832-66B4-4C3A-A2D5-9400CEB98817}" destId="{9C4BEC65-5603-4C0F-8326-95D0716420BC}" srcOrd="1" destOrd="0" presId="urn:microsoft.com/office/officeart/2005/8/layout/hierarchy1"/>
    <dgm:cxn modelId="{AB154DC6-3913-402C-89A3-1D235DD0ECD2}" type="presParOf" srcId="{9C4BEC65-5603-4C0F-8326-95D0716420BC}" destId="{79A2A42C-4A11-4867-B32F-C140021F61A5}" srcOrd="0" destOrd="0" presId="urn:microsoft.com/office/officeart/2005/8/layout/hierarchy1"/>
    <dgm:cxn modelId="{959D02D9-1544-4DD3-BED2-612B8AB85A62}" type="presParOf" srcId="{9C4BEC65-5603-4C0F-8326-95D0716420BC}" destId="{119AB497-4751-49FE-BAC5-C9F77EF99ACC}" srcOrd="1" destOrd="0" presId="urn:microsoft.com/office/officeart/2005/8/layout/hierarchy1"/>
    <dgm:cxn modelId="{DAD0526D-0C49-497F-83D4-09EAEF30E16C}" type="presParOf" srcId="{119AB497-4751-49FE-BAC5-C9F77EF99ACC}" destId="{476D1597-7805-4198-8D68-D8AC06FA2F47}" srcOrd="0" destOrd="0" presId="urn:microsoft.com/office/officeart/2005/8/layout/hierarchy1"/>
    <dgm:cxn modelId="{B8D8FB68-EC6F-4A3D-8D49-7A6971B99095}" type="presParOf" srcId="{476D1597-7805-4198-8D68-D8AC06FA2F47}" destId="{7F15C174-C3D2-4D2F-A8A2-80D76490CBB5}" srcOrd="0" destOrd="0" presId="urn:microsoft.com/office/officeart/2005/8/layout/hierarchy1"/>
    <dgm:cxn modelId="{30FF26CF-8941-455F-9D59-0FE598F7675B}" type="presParOf" srcId="{476D1597-7805-4198-8D68-D8AC06FA2F47}" destId="{3D2B71CC-A9D5-4887-B809-27351B9E4B16}" srcOrd="1" destOrd="0" presId="urn:microsoft.com/office/officeart/2005/8/layout/hierarchy1"/>
    <dgm:cxn modelId="{A0E1F309-7BE9-4330-A50E-CF9BCFB98C5D}" type="presParOf" srcId="{119AB497-4751-49FE-BAC5-C9F77EF99ACC}" destId="{A57B0A48-AC4E-49A3-8FFB-E366BD1D7B24}" srcOrd="1" destOrd="0" presId="urn:microsoft.com/office/officeart/2005/8/layout/hierarchy1"/>
    <dgm:cxn modelId="{9185D3EB-C8D5-4F7B-83B1-4630C8A6D79E}" type="presParOf" srcId="{A5509EBF-E668-45D3-BC91-71B1265F09AD}" destId="{7BF3878E-13D8-4D2E-9679-370C898AF639}" srcOrd="4" destOrd="0" presId="urn:microsoft.com/office/officeart/2005/8/layout/hierarchy1"/>
    <dgm:cxn modelId="{3DF7790F-8B51-49BA-95D3-9CB02C757AF5}" type="presParOf" srcId="{A5509EBF-E668-45D3-BC91-71B1265F09AD}" destId="{8F43D191-70F6-47DD-A824-1024CB2C4C2D}" srcOrd="5" destOrd="0" presId="urn:microsoft.com/office/officeart/2005/8/layout/hierarchy1"/>
    <dgm:cxn modelId="{6F6751AF-32DF-4A24-9E0F-9572325A3A92}" type="presParOf" srcId="{8F43D191-70F6-47DD-A824-1024CB2C4C2D}" destId="{2FAEDD7E-7BD8-4163-92FB-C50BBE3ED4C7}" srcOrd="0" destOrd="0" presId="urn:microsoft.com/office/officeart/2005/8/layout/hierarchy1"/>
    <dgm:cxn modelId="{DFF02ECD-34F2-4E43-A0B7-6EA0013C9D6B}" type="presParOf" srcId="{2FAEDD7E-7BD8-4163-92FB-C50BBE3ED4C7}" destId="{72381FA4-E0E2-403C-8330-360CC11BA025}" srcOrd="0" destOrd="0" presId="urn:microsoft.com/office/officeart/2005/8/layout/hierarchy1"/>
    <dgm:cxn modelId="{79C63CA7-176B-48E1-93EE-196B1C6A5C99}" type="presParOf" srcId="{2FAEDD7E-7BD8-4163-92FB-C50BBE3ED4C7}" destId="{CE28939F-C8E9-4BB7-879B-3100F14E3AC7}" srcOrd="1" destOrd="0" presId="urn:microsoft.com/office/officeart/2005/8/layout/hierarchy1"/>
    <dgm:cxn modelId="{A4646D58-98A8-457E-81C4-688F0F47D968}" type="presParOf" srcId="{8F43D191-70F6-47DD-A824-1024CB2C4C2D}" destId="{BFE90D04-5EB4-40CF-B6FB-34053F495FBB}" srcOrd="1" destOrd="0" presId="urn:microsoft.com/office/officeart/2005/8/layout/hierarchy1"/>
    <dgm:cxn modelId="{27343DD9-B27D-4A93-97C1-921BA82E6972}" type="presParOf" srcId="{BFE90D04-5EB4-40CF-B6FB-34053F495FBB}" destId="{D4CA4369-68A4-4518-A415-EF6FDF7F0B5B}" srcOrd="0" destOrd="0" presId="urn:microsoft.com/office/officeart/2005/8/layout/hierarchy1"/>
    <dgm:cxn modelId="{098763F3-485E-4219-BDFC-873E83C89D9D}" type="presParOf" srcId="{BFE90D04-5EB4-40CF-B6FB-34053F495FBB}" destId="{D4602806-EFEC-4AFD-B455-0A42700E12F3}" srcOrd="1" destOrd="0" presId="urn:microsoft.com/office/officeart/2005/8/layout/hierarchy1"/>
    <dgm:cxn modelId="{AF1120B6-9E4D-41EC-9E0E-356D090CD2D0}" type="presParOf" srcId="{D4602806-EFEC-4AFD-B455-0A42700E12F3}" destId="{0C49024B-9029-4850-8A66-ED2B671E2D8C}" srcOrd="0" destOrd="0" presId="urn:microsoft.com/office/officeart/2005/8/layout/hierarchy1"/>
    <dgm:cxn modelId="{4967446A-4C8D-4715-B688-750B2ABB3DAA}" type="presParOf" srcId="{0C49024B-9029-4850-8A66-ED2B671E2D8C}" destId="{F6F3F812-1A14-4033-B8D0-B2597AFAE57F}" srcOrd="0" destOrd="0" presId="urn:microsoft.com/office/officeart/2005/8/layout/hierarchy1"/>
    <dgm:cxn modelId="{B7D7AF7C-EFBB-48A3-8542-7506FBCD3ED6}" type="presParOf" srcId="{0C49024B-9029-4850-8A66-ED2B671E2D8C}" destId="{985A35DB-9D18-436E-9CE2-2935ACD7087F}" srcOrd="1" destOrd="0" presId="urn:microsoft.com/office/officeart/2005/8/layout/hierarchy1"/>
    <dgm:cxn modelId="{C0D3081E-B79B-41F7-8676-0E4E65C554B3}" type="presParOf" srcId="{D4602806-EFEC-4AFD-B455-0A42700E12F3}" destId="{24AA3F95-9C60-490A-8803-B400DE99FF72}" srcOrd="1" destOrd="0" presId="urn:microsoft.com/office/officeart/2005/8/layout/hierarchy1"/>
    <dgm:cxn modelId="{278D1F92-FE7F-49A7-AE1B-E92D193332B9}" type="presParOf" srcId="{A5509EBF-E668-45D3-BC91-71B1265F09AD}" destId="{25A4881B-E56C-4D6E-9968-017E21293A01}" srcOrd="6" destOrd="0" presId="urn:microsoft.com/office/officeart/2005/8/layout/hierarchy1"/>
    <dgm:cxn modelId="{EF8247CA-FE11-41E4-BB3E-7440EB16D397}" type="presParOf" srcId="{A5509EBF-E668-45D3-BC91-71B1265F09AD}" destId="{FDD6F813-CB1C-4ED8-8D27-2C5B65246617}" srcOrd="7" destOrd="0" presId="urn:microsoft.com/office/officeart/2005/8/layout/hierarchy1"/>
    <dgm:cxn modelId="{8FE92148-6335-4B94-92FE-A7861AF77680}" type="presParOf" srcId="{FDD6F813-CB1C-4ED8-8D27-2C5B65246617}" destId="{2F7B01D3-E61B-4BD2-9605-2C340C176079}" srcOrd="0" destOrd="0" presId="urn:microsoft.com/office/officeart/2005/8/layout/hierarchy1"/>
    <dgm:cxn modelId="{1BDCEC81-493F-4B95-84D3-BC99BEFA1DFA}" type="presParOf" srcId="{2F7B01D3-E61B-4BD2-9605-2C340C176079}" destId="{BC8D40DC-5852-437E-9E5E-9CAEE2FDB864}" srcOrd="0" destOrd="0" presId="urn:microsoft.com/office/officeart/2005/8/layout/hierarchy1"/>
    <dgm:cxn modelId="{A6E1E335-196A-444B-9464-D042DCD89F4F}" type="presParOf" srcId="{2F7B01D3-E61B-4BD2-9605-2C340C176079}" destId="{4B803C96-026D-4F34-9372-890F902A348B}" srcOrd="1" destOrd="0" presId="urn:microsoft.com/office/officeart/2005/8/layout/hierarchy1"/>
    <dgm:cxn modelId="{3DA80C17-F6C3-4378-A53E-66EC6919D7F3}" type="presParOf" srcId="{FDD6F813-CB1C-4ED8-8D27-2C5B65246617}" destId="{08E8CB5A-C2FF-4AB0-978E-1A41FFC4D65E}" srcOrd="1" destOrd="0" presId="urn:microsoft.com/office/officeart/2005/8/layout/hierarchy1"/>
    <dgm:cxn modelId="{5C9A248C-6A95-4198-AF20-A456EE8FB570}" type="presParOf" srcId="{08E8CB5A-C2FF-4AB0-978E-1A41FFC4D65E}" destId="{E203078F-4649-4B3B-8A92-FC9E4C7076C0}" srcOrd="0" destOrd="0" presId="urn:microsoft.com/office/officeart/2005/8/layout/hierarchy1"/>
    <dgm:cxn modelId="{E342E8E6-26ED-455B-9747-6ED95016E598}" type="presParOf" srcId="{08E8CB5A-C2FF-4AB0-978E-1A41FFC4D65E}" destId="{29568530-E16B-4EBF-ADF8-2E8A7BEB6664}" srcOrd="1" destOrd="0" presId="urn:microsoft.com/office/officeart/2005/8/layout/hierarchy1"/>
    <dgm:cxn modelId="{763C7667-A499-42DB-987A-FD9B7D3D4C51}" type="presParOf" srcId="{29568530-E16B-4EBF-ADF8-2E8A7BEB6664}" destId="{4C2C5F98-BFA1-4DB1-A30F-A67FBA60055E}" srcOrd="0" destOrd="0" presId="urn:microsoft.com/office/officeart/2005/8/layout/hierarchy1"/>
    <dgm:cxn modelId="{7C57839F-BECD-4155-B082-C65929B3D440}" type="presParOf" srcId="{4C2C5F98-BFA1-4DB1-A30F-A67FBA60055E}" destId="{2C922F2D-04DC-4EAE-9A71-25596FF41A4C}" srcOrd="0" destOrd="0" presId="urn:microsoft.com/office/officeart/2005/8/layout/hierarchy1"/>
    <dgm:cxn modelId="{957FDD11-2BD4-4653-8AAD-027570B7AAE4}" type="presParOf" srcId="{4C2C5F98-BFA1-4DB1-A30F-A67FBA60055E}" destId="{CEEBA0BE-3684-41C9-8B53-6944E44C8F0C}" srcOrd="1" destOrd="0" presId="urn:microsoft.com/office/officeart/2005/8/layout/hierarchy1"/>
    <dgm:cxn modelId="{B1ED7BD2-C431-4A1D-8731-C2292DC9D934}" type="presParOf" srcId="{29568530-E16B-4EBF-ADF8-2E8A7BEB6664}" destId="{37BF4F46-BE21-4CA9-A4BE-9687B0456694}" srcOrd="1" destOrd="0" presId="urn:microsoft.com/office/officeart/2005/8/layout/hierarchy1"/>
    <dgm:cxn modelId="{5796A992-99FF-43F3-9FAF-EBA2BA1A9AC6}" type="presParOf" srcId="{A5509EBF-E668-45D3-BC91-71B1265F09AD}" destId="{FBAC0B09-4A48-4AC1-A60D-3334C178A02D}" srcOrd="8" destOrd="0" presId="urn:microsoft.com/office/officeart/2005/8/layout/hierarchy1"/>
    <dgm:cxn modelId="{66CBE68F-B110-4198-9A9C-81A2B556BD9D}" type="presParOf" srcId="{A5509EBF-E668-45D3-BC91-71B1265F09AD}" destId="{6E4EF5B5-6DD9-4CD2-8E4E-33AEB6C8A3A2}" srcOrd="9" destOrd="0" presId="urn:microsoft.com/office/officeart/2005/8/layout/hierarchy1"/>
    <dgm:cxn modelId="{23F0565B-1354-48BE-994B-9DD785DE89F5}" type="presParOf" srcId="{6E4EF5B5-6DD9-4CD2-8E4E-33AEB6C8A3A2}" destId="{FA05FF20-0039-4A9A-AF4C-6131BE5FE79A}" srcOrd="0" destOrd="0" presId="urn:microsoft.com/office/officeart/2005/8/layout/hierarchy1"/>
    <dgm:cxn modelId="{3E8EF6B0-3BCE-49B6-B496-3AAF283A3185}" type="presParOf" srcId="{FA05FF20-0039-4A9A-AF4C-6131BE5FE79A}" destId="{0E384AD9-4262-428B-BA05-04F20716B0AE}" srcOrd="0" destOrd="0" presId="urn:microsoft.com/office/officeart/2005/8/layout/hierarchy1"/>
    <dgm:cxn modelId="{6A00DE7D-8932-4CB6-B14F-E5A921FB078D}" type="presParOf" srcId="{FA05FF20-0039-4A9A-AF4C-6131BE5FE79A}" destId="{DFF84CD6-ADA9-4C0A-8E58-79AB405A0054}" srcOrd="1" destOrd="0" presId="urn:microsoft.com/office/officeart/2005/8/layout/hierarchy1"/>
    <dgm:cxn modelId="{BA6167F3-F09C-4D59-8803-5A976BB718E0}" type="presParOf" srcId="{6E4EF5B5-6DD9-4CD2-8E4E-33AEB6C8A3A2}" destId="{9D3ED7AA-EFF9-4812-BC46-DD0292BAEFBF}" srcOrd="1" destOrd="0" presId="urn:microsoft.com/office/officeart/2005/8/layout/hierarchy1"/>
    <dgm:cxn modelId="{365071A4-6FE5-4B35-BC61-8CB000B8FFFA}" type="presParOf" srcId="{9D3ED7AA-EFF9-4812-BC46-DD0292BAEFBF}" destId="{9AFDBDED-0EBE-4F97-947A-912E41A09D40}" srcOrd="0" destOrd="0" presId="urn:microsoft.com/office/officeart/2005/8/layout/hierarchy1"/>
    <dgm:cxn modelId="{984C8169-612D-44DE-8D33-42798AD05AFE}" type="presParOf" srcId="{9D3ED7AA-EFF9-4812-BC46-DD0292BAEFBF}" destId="{2C4D9B6A-E836-4306-8155-7E714131F78E}" srcOrd="1" destOrd="0" presId="urn:microsoft.com/office/officeart/2005/8/layout/hierarchy1"/>
    <dgm:cxn modelId="{4C4BCA57-5F92-475B-9042-E289791AAE73}" type="presParOf" srcId="{2C4D9B6A-E836-4306-8155-7E714131F78E}" destId="{F4AFEA09-7982-4220-8444-E09D8EE96EB8}" srcOrd="0" destOrd="0" presId="urn:microsoft.com/office/officeart/2005/8/layout/hierarchy1"/>
    <dgm:cxn modelId="{1CD8A44F-8B28-49AE-91A6-12D247B2ABB9}" type="presParOf" srcId="{F4AFEA09-7982-4220-8444-E09D8EE96EB8}" destId="{ECD59980-4B6E-442E-A6B1-96EF5C30103A}" srcOrd="0" destOrd="0" presId="urn:microsoft.com/office/officeart/2005/8/layout/hierarchy1"/>
    <dgm:cxn modelId="{24A0E9A5-16FA-422F-872B-3F7FB6BE1D52}" type="presParOf" srcId="{F4AFEA09-7982-4220-8444-E09D8EE96EB8}" destId="{D200D7A2-A965-494F-8897-5D89222F5822}" srcOrd="1" destOrd="0" presId="urn:microsoft.com/office/officeart/2005/8/layout/hierarchy1"/>
    <dgm:cxn modelId="{D45E424C-DE35-47AA-A34F-E8838DD50506}" type="presParOf" srcId="{2C4D9B6A-E836-4306-8155-7E714131F78E}" destId="{23A9AB5C-4C50-4813-BE61-EC1489C5C6A2}" srcOrd="1" destOrd="0" presId="urn:microsoft.com/office/officeart/2005/8/layout/hierarchy1"/>
    <dgm:cxn modelId="{4AAFAFE8-566F-4BD9-A8AA-B96BB13EA307}" type="presParOf" srcId="{23A9AB5C-4C50-4813-BE61-EC1489C5C6A2}" destId="{EB6B1ECF-AD6C-4426-BF9C-CBEEC894BD09}" srcOrd="0" destOrd="0" presId="urn:microsoft.com/office/officeart/2005/8/layout/hierarchy1"/>
    <dgm:cxn modelId="{12778FF4-5EB7-4E71-9598-B12A2FAF80CB}" type="presParOf" srcId="{23A9AB5C-4C50-4813-BE61-EC1489C5C6A2}" destId="{E2E2611A-48D7-49B1-B57E-99B54774EA93}" srcOrd="1" destOrd="0" presId="urn:microsoft.com/office/officeart/2005/8/layout/hierarchy1"/>
    <dgm:cxn modelId="{CF4E2DD3-7534-474F-A1E5-30B9D009BC63}" type="presParOf" srcId="{E2E2611A-48D7-49B1-B57E-99B54774EA93}" destId="{4CA436D8-08CF-4BA4-9A36-65FED936E66B}" srcOrd="0" destOrd="0" presId="urn:microsoft.com/office/officeart/2005/8/layout/hierarchy1"/>
    <dgm:cxn modelId="{F49A18B2-211E-4F17-905C-621302ABF7F9}" type="presParOf" srcId="{4CA436D8-08CF-4BA4-9A36-65FED936E66B}" destId="{0B94E639-00DD-4C17-83AA-26E32C1C6142}" srcOrd="0" destOrd="0" presId="urn:microsoft.com/office/officeart/2005/8/layout/hierarchy1"/>
    <dgm:cxn modelId="{379E112A-C9FA-4B64-A00E-A8EFAB366894}" type="presParOf" srcId="{4CA436D8-08CF-4BA4-9A36-65FED936E66B}" destId="{E0E47162-C593-4C99-9ED5-BB0DF910A9B2}" srcOrd="1" destOrd="0" presId="urn:microsoft.com/office/officeart/2005/8/layout/hierarchy1"/>
    <dgm:cxn modelId="{E9D623C6-9855-4E4C-8E3A-EC380C451FAD}" type="presParOf" srcId="{E2E2611A-48D7-49B1-B57E-99B54774EA93}" destId="{D6D40D3F-D2CD-46BE-9F94-7C98B98C285E}" srcOrd="1" destOrd="0" presId="urn:microsoft.com/office/officeart/2005/8/layout/hierarchy1"/>
    <dgm:cxn modelId="{A40D854B-8DFF-41A0-8D2A-C392A2AA1A50}" type="presParOf" srcId="{9D3ED7AA-EFF9-4812-BC46-DD0292BAEFBF}" destId="{B2805486-E35A-44CF-AE65-CE8BB128BC31}" srcOrd="2" destOrd="0" presId="urn:microsoft.com/office/officeart/2005/8/layout/hierarchy1"/>
    <dgm:cxn modelId="{6F7EC214-518F-4273-AD95-5F2934D866E3}" type="presParOf" srcId="{9D3ED7AA-EFF9-4812-BC46-DD0292BAEFBF}" destId="{7BBFEB0A-D9DD-48F5-B08E-EE5FD3B2759B}" srcOrd="3" destOrd="0" presId="urn:microsoft.com/office/officeart/2005/8/layout/hierarchy1"/>
    <dgm:cxn modelId="{6CBC8102-4BC2-43AB-AC00-EC2F7F686EA7}" type="presParOf" srcId="{7BBFEB0A-D9DD-48F5-B08E-EE5FD3B2759B}" destId="{95A0AFB6-5E19-4D46-974A-C08D287A598C}" srcOrd="0" destOrd="0" presId="urn:microsoft.com/office/officeart/2005/8/layout/hierarchy1"/>
    <dgm:cxn modelId="{57E948C4-B890-4ED9-9EC8-07C854DD9D1F}" type="presParOf" srcId="{95A0AFB6-5E19-4D46-974A-C08D287A598C}" destId="{765A1A7B-83EF-422E-9E66-80797A1FE1B7}" srcOrd="0" destOrd="0" presId="urn:microsoft.com/office/officeart/2005/8/layout/hierarchy1"/>
    <dgm:cxn modelId="{20918894-5665-41FC-9AFD-653D96FF00C5}" type="presParOf" srcId="{95A0AFB6-5E19-4D46-974A-C08D287A598C}" destId="{31174C2F-8CAB-4F17-8E98-2B5ED6F3263C}" srcOrd="1" destOrd="0" presId="urn:microsoft.com/office/officeart/2005/8/layout/hierarchy1"/>
    <dgm:cxn modelId="{77E113B9-CFE7-4A83-B7DD-54E987263EB5}" type="presParOf" srcId="{7BBFEB0A-D9DD-48F5-B08E-EE5FD3B2759B}" destId="{70D237D9-C52A-4858-AF8D-19C35176DACB}" srcOrd="1" destOrd="0" presId="urn:microsoft.com/office/officeart/2005/8/layout/hierarchy1"/>
    <dgm:cxn modelId="{002BA300-84AF-4EF8-99D2-EEE0AB5D01CC}" type="presParOf" srcId="{70D237D9-C52A-4858-AF8D-19C35176DACB}" destId="{24E2ACA7-9931-4E89-98BA-61683A623C23}" srcOrd="0" destOrd="0" presId="urn:microsoft.com/office/officeart/2005/8/layout/hierarchy1"/>
    <dgm:cxn modelId="{88051977-A980-410E-B672-66B5ECB0750A}" type="presParOf" srcId="{70D237D9-C52A-4858-AF8D-19C35176DACB}" destId="{DA015985-10BF-4D59-8B0A-8C2240FC6407}" srcOrd="1" destOrd="0" presId="urn:microsoft.com/office/officeart/2005/8/layout/hierarchy1"/>
    <dgm:cxn modelId="{DE122B2E-E4D7-446B-864E-19985297C46F}" type="presParOf" srcId="{DA015985-10BF-4D59-8B0A-8C2240FC6407}" destId="{C6A20EBC-D558-4FF1-8054-CE9FF6F5D4D5}" srcOrd="0" destOrd="0" presId="urn:microsoft.com/office/officeart/2005/8/layout/hierarchy1"/>
    <dgm:cxn modelId="{8B66B6E3-8AD4-4975-9C90-6DA1E5A57FD6}" type="presParOf" srcId="{C6A20EBC-D558-4FF1-8054-CE9FF6F5D4D5}" destId="{3E35EE28-2C8C-458D-B02A-196DF1917A48}" srcOrd="0" destOrd="0" presId="urn:microsoft.com/office/officeart/2005/8/layout/hierarchy1"/>
    <dgm:cxn modelId="{6C96FBC6-9A3A-4B45-8827-170DBCFF9893}" type="presParOf" srcId="{C6A20EBC-D558-4FF1-8054-CE9FF6F5D4D5}" destId="{8B660FF2-FD83-48B8-92BE-3F041716B485}" srcOrd="1" destOrd="0" presId="urn:microsoft.com/office/officeart/2005/8/layout/hierarchy1"/>
    <dgm:cxn modelId="{B1022934-7F0C-4080-927A-4473F59A9FF8}" type="presParOf" srcId="{DA015985-10BF-4D59-8B0A-8C2240FC6407}" destId="{8985FAD0-9552-4489-8C8A-9D8A811D48C5}" srcOrd="1" destOrd="0" presId="urn:microsoft.com/office/officeart/2005/8/layout/hierarchy1"/>
    <dgm:cxn modelId="{13EDA072-03B9-4191-AE7C-BD02D43FC656}" type="presParOf" srcId="{70D237D9-C52A-4858-AF8D-19C35176DACB}" destId="{F53C2264-5359-4C06-B092-5412ECF39555}" srcOrd="2" destOrd="0" presId="urn:microsoft.com/office/officeart/2005/8/layout/hierarchy1"/>
    <dgm:cxn modelId="{5EB2E18E-53CD-4A4C-B670-3F3E2E54CF93}" type="presParOf" srcId="{70D237D9-C52A-4858-AF8D-19C35176DACB}" destId="{6BD6E81A-DDA2-4964-97B7-51E43752EE2B}" srcOrd="3" destOrd="0" presId="urn:microsoft.com/office/officeart/2005/8/layout/hierarchy1"/>
    <dgm:cxn modelId="{BB5CF8AB-3A12-4D7F-BD5F-B2D6E7D0197A}" type="presParOf" srcId="{6BD6E81A-DDA2-4964-97B7-51E43752EE2B}" destId="{D8339183-C97C-433A-9AB5-0593897F82B8}" srcOrd="0" destOrd="0" presId="urn:microsoft.com/office/officeart/2005/8/layout/hierarchy1"/>
    <dgm:cxn modelId="{402D4B81-FA62-46CB-8C4F-9A5DDEC9C3E8}" type="presParOf" srcId="{D8339183-C97C-433A-9AB5-0593897F82B8}" destId="{728F3182-2913-431B-A444-8D1228550C28}" srcOrd="0" destOrd="0" presId="urn:microsoft.com/office/officeart/2005/8/layout/hierarchy1"/>
    <dgm:cxn modelId="{8874C28D-720D-4033-9451-CF69F5C8BEA1}" type="presParOf" srcId="{D8339183-C97C-433A-9AB5-0593897F82B8}" destId="{2BFBA308-5E70-4D78-9294-1DF335147006}" srcOrd="1" destOrd="0" presId="urn:microsoft.com/office/officeart/2005/8/layout/hierarchy1"/>
    <dgm:cxn modelId="{2377B506-C338-463D-BF98-BEBBB644AA7F}" type="presParOf" srcId="{6BD6E81A-DDA2-4964-97B7-51E43752EE2B}" destId="{570AA070-07F2-48B9-84E7-F154EC14E9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DA0FB-72F2-4CA7-BF59-2A20453E0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9B1A8FB1-FAB8-44FE-AAAB-8250047E8511}">
      <dgm:prSet phldrT="[文本]" custT="1"/>
      <dgm:spPr/>
      <dgm:t>
        <a:bodyPr/>
        <a:lstStyle/>
        <a:p>
          <a:r>
            <a:rPr lang="zh-CN" altLang="en-US" sz="1800" dirty="0">
              <a:latin typeface="微軟正黑體" pitchFamily="34" charset="-120"/>
              <a:ea typeface="微軟正黑體" pitchFamily="34" charset="-120"/>
            </a:rPr>
            <a:t>極速運送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7865C947-577B-44D0-AF94-0F8E1C6C99B3}" type="parTrans" cxnId="{15F728F2-9E1E-434B-A24A-861FFEEA6013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8E5D6382-D0EE-435C-B4C6-708A87ECDDDB}" type="sibTrans" cxnId="{15F728F2-9E1E-434B-A24A-861FFEEA6013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109DBABF-037C-4E06-A665-D7145D5BC5AB}">
      <dgm:prSet phldrT="[文本]" custT="1"/>
      <dgm:spPr/>
      <dgm:t>
        <a:bodyPr/>
        <a:lstStyle/>
        <a:p>
          <a:r>
            <a:rPr lang="zh-CN" altLang="en-US" sz="1800" dirty="0">
              <a:latin typeface="微軟正黑體" pitchFamily="34" charset="-120"/>
              <a:ea typeface="微軟正黑體" pitchFamily="34" charset="-120"/>
            </a:rPr>
            <a:t>會員管理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DC136D09-FA05-4AF8-86A1-99C9152050DB}" type="parTrans" cxnId="{B5CE3492-4F62-43AB-9371-A9AF5F7042CB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8C995ECF-8FDC-41C4-A4C8-564DBEAC52B4}" type="sibTrans" cxnId="{B5CE3492-4F62-43AB-9371-A9AF5F7042CB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AE15EABE-2640-48D7-B845-7EBAD13AF66D}">
      <dgm:prSet phldrT="[文本]" custT="1"/>
      <dgm:spPr/>
      <dgm:t>
        <a:bodyPr/>
        <a:lstStyle/>
        <a:p>
          <a:r>
            <a:rPr lang="zh-CN" altLang="en-US" sz="1800" dirty="0">
              <a:latin typeface="微軟正黑體" pitchFamily="34" charset="-120"/>
              <a:ea typeface="微軟正黑體" pitchFamily="34" charset="-120"/>
            </a:rPr>
            <a:t>會員資料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93CCE1FB-0416-41F8-B932-C0AED1D66DB4}" type="parTrans" cxnId="{6E17E44C-0687-43DD-841C-E9E548E8B36F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2822879A-4487-40DC-BAA8-402BF0513FB2}" type="sibTrans" cxnId="{6E17E44C-0687-43DD-841C-E9E548E8B36F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999CA198-382E-4808-8C0C-6A5C05109869}">
      <dgm:prSet phldrT="[文本]" custT="1"/>
      <dgm:spPr/>
      <dgm:t>
        <a:bodyPr/>
        <a:lstStyle/>
        <a:p>
          <a:r>
            <a:rPr lang="zh-CN" altLang="en-US" sz="1800" dirty="0">
              <a:latin typeface="微軟正黑體" pitchFamily="34" charset="-120"/>
              <a:ea typeface="微軟正黑體" pitchFamily="34" charset="-120"/>
            </a:rPr>
            <a:t>倉庫管理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8C26B34E-6736-44F7-8086-E6AA1D0FBD9D}" type="parTrans" cxnId="{7364F16A-0B8C-43F7-8A50-A078F57FA792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6E7CAA87-C4D9-467E-A1F4-AC75AD42B1F5}" type="sibTrans" cxnId="{7364F16A-0B8C-43F7-8A50-A078F57FA792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9405D711-EBC5-4847-835A-42A1FB5CAEDB}">
      <dgm:prSet phldrT="[文本]" custT="1"/>
      <dgm:spPr/>
      <dgm:t>
        <a:bodyPr/>
        <a:lstStyle/>
        <a:p>
          <a:r>
            <a:rPr lang="zh-CN" altLang="en-US" sz="1800" dirty="0">
              <a:latin typeface="微軟正黑體" pitchFamily="34" charset="-120"/>
              <a:ea typeface="微軟正黑體" pitchFamily="34" charset="-120"/>
            </a:rPr>
            <a:t>訂單管理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451C8C0E-A560-473E-AF52-D05296A69442}" type="parTrans" cxnId="{4426261F-C4A9-4549-8220-D74887AB4CC8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B713963E-9CB9-45A3-9E14-5C2F76CCCECD}" type="sibTrans" cxnId="{4426261F-C4A9-4549-8220-D74887AB4CC8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F64C344E-F156-4D40-B2AA-56106F0C8595}">
      <dgm:prSet phldrT="[文本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包裹</a:t>
          </a:r>
          <a:r>
            <a:rPr lang="zh-CN" altLang="en-US" sz="1800" dirty="0">
              <a:latin typeface="微軟正黑體" pitchFamily="34" charset="-120"/>
              <a:ea typeface="微軟正黑體" pitchFamily="34" charset="-120"/>
            </a:rPr>
            <a:t>清單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BC7D5DE4-D295-4D7B-911F-BACA4974ED43}" type="parTrans" cxnId="{4F997E8F-F1AC-417D-BCDF-E6AFF2F98C70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9E50C72A-3C95-4776-92D3-0F5B3EEF1BE1}" type="sibTrans" cxnId="{4F997E8F-F1AC-417D-BCDF-E6AFF2F98C70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C3B60FB7-039E-4013-9FC5-3E2F88E99E5C}">
      <dgm:prSet phldrT="[文本]" custT="1"/>
      <dgm:spPr/>
      <dgm:t>
        <a:bodyPr/>
        <a:lstStyle/>
        <a:p>
          <a:r>
            <a:rPr lang="zh-CN" altLang="en-US" sz="1800" dirty="0">
              <a:latin typeface="微軟正黑體" pitchFamily="34" charset="-120"/>
              <a:ea typeface="微軟正黑體" pitchFamily="34" charset="-120"/>
            </a:rPr>
            <a:t>訂單修改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7A51A53D-314A-4FE6-8873-9F91DC8D8918}" type="parTrans" cxnId="{B6F01A86-E483-4201-8F86-065CE7E9E371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0D961101-B0BF-4369-9057-88F6EFE36825}" type="sibTrans" cxnId="{B6F01A86-E483-4201-8F86-065CE7E9E371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6D53DABA-F034-4F8D-A9A5-F8FE2D9968AF}" type="pres">
      <dgm:prSet presAssocID="{F96DA0FB-72F2-4CA7-BF59-2A20453E0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BF3CF4B-595A-4620-AD54-EAD147BE63F4}" type="pres">
      <dgm:prSet presAssocID="{9B1A8FB1-FAB8-44FE-AAAB-8250047E8511}" presName="hierRoot1" presStyleCnt="0"/>
      <dgm:spPr/>
    </dgm:pt>
    <dgm:pt modelId="{B7547F03-5470-4023-8CCE-116D3AA9A1EE}" type="pres">
      <dgm:prSet presAssocID="{9B1A8FB1-FAB8-44FE-AAAB-8250047E8511}" presName="composite" presStyleCnt="0"/>
      <dgm:spPr/>
    </dgm:pt>
    <dgm:pt modelId="{48E8210F-F161-4D28-BD04-31EAB104FA23}" type="pres">
      <dgm:prSet presAssocID="{9B1A8FB1-FAB8-44FE-AAAB-8250047E8511}" presName="background" presStyleLbl="node0" presStyleIdx="0" presStyleCnt="1"/>
      <dgm:spPr/>
    </dgm:pt>
    <dgm:pt modelId="{79C9D3BD-E4E6-4E0E-A63C-AD24DA1CB3DD}" type="pres">
      <dgm:prSet presAssocID="{9B1A8FB1-FAB8-44FE-AAAB-8250047E8511}" presName="text" presStyleLbl="fgAcc0" presStyleIdx="0" presStyleCnt="1" custScaleX="69892" custScaleY="737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9F1D67-DF59-4028-9F67-57D7FE1C5C58}" type="pres">
      <dgm:prSet presAssocID="{9B1A8FB1-FAB8-44FE-AAAB-8250047E8511}" presName="hierChild2" presStyleCnt="0"/>
      <dgm:spPr/>
    </dgm:pt>
    <dgm:pt modelId="{60D98033-3751-4A7C-A109-1E01BE94D7F8}" type="pres">
      <dgm:prSet presAssocID="{DC136D09-FA05-4AF8-86A1-99C9152050DB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587794CA-504B-4C6E-968C-ADBD9358F5F1}" type="pres">
      <dgm:prSet presAssocID="{109DBABF-037C-4E06-A665-D7145D5BC5AB}" presName="hierRoot2" presStyleCnt="0"/>
      <dgm:spPr/>
    </dgm:pt>
    <dgm:pt modelId="{8B5FC980-41E0-4B6F-913B-3EB39F6CAFF4}" type="pres">
      <dgm:prSet presAssocID="{109DBABF-037C-4E06-A665-D7145D5BC5AB}" presName="composite2" presStyleCnt="0"/>
      <dgm:spPr/>
    </dgm:pt>
    <dgm:pt modelId="{AF826154-260F-4858-8B21-8463F0F130EB}" type="pres">
      <dgm:prSet presAssocID="{109DBABF-037C-4E06-A665-D7145D5BC5AB}" presName="background2" presStyleLbl="node2" presStyleIdx="0" presStyleCnt="3"/>
      <dgm:spPr/>
    </dgm:pt>
    <dgm:pt modelId="{4F8C19FC-2689-4D7F-B4A5-CB283D4BC680}" type="pres">
      <dgm:prSet presAssocID="{109DBABF-037C-4E06-A665-D7145D5BC5AB}" presName="text2" presStyleLbl="fgAcc2" presStyleIdx="0" presStyleCnt="3" custScaleX="69892" custScaleY="737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EFF98A-4B60-4976-8624-A2F3E3FDE476}" type="pres">
      <dgm:prSet presAssocID="{109DBABF-037C-4E06-A665-D7145D5BC5AB}" presName="hierChild3" presStyleCnt="0"/>
      <dgm:spPr/>
    </dgm:pt>
    <dgm:pt modelId="{BF634EA4-C246-44AC-9F87-6A0CA3227EFD}" type="pres">
      <dgm:prSet presAssocID="{93CCE1FB-0416-41F8-B932-C0AED1D66DB4}" presName="Name17" presStyleLbl="parChTrans1D3" presStyleIdx="0" presStyleCnt="3"/>
      <dgm:spPr/>
      <dgm:t>
        <a:bodyPr/>
        <a:lstStyle/>
        <a:p>
          <a:endParaRPr lang="zh-TW" altLang="en-US"/>
        </a:p>
      </dgm:t>
    </dgm:pt>
    <dgm:pt modelId="{91BC64BA-280C-4F9C-9A12-4DA1F87E7D4D}" type="pres">
      <dgm:prSet presAssocID="{AE15EABE-2640-48D7-B845-7EBAD13AF66D}" presName="hierRoot3" presStyleCnt="0"/>
      <dgm:spPr/>
    </dgm:pt>
    <dgm:pt modelId="{2377AB8D-92CF-4B11-A03D-E04FFA74F04D}" type="pres">
      <dgm:prSet presAssocID="{AE15EABE-2640-48D7-B845-7EBAD13AF66D}" presName="composite3" presStyleCnt="0"/>
      <dgm:spPr/>
    </dgm:pt>
    <dgm:pt modelId="{D2386C9F-1666-4B88-B379-66F4B679B968}" type="pres">
      <dgm:prSet presAssocID="{AE15EABE-2640-48D7-B845-7EBAD13AF66D}" presName="background3" presStyleLbl="node3" presStyleIdx="0" presStyleCnt="3"/>
      <dgm:spPr/>
    </dgm:pt>
    <dgm:pt modelId="{DC3A5E25-9228-467D-9FF8-3EB1E903B0F3}" type="pres">
      <dgm:prSet presAssocID="{AE15EABE-2640-48D7-B845-7EBAD13AF66D}" presName="text3" presStyleLbl="fgAcc3" presStyleIdx="0" presStyleCnt="3" custScaleX="69892" custScaleY="737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7A88B5-2613-4601-A46D-D2A41A3B86A8}" type="pres">
      <dgm:prSet presAssocID="{AE15EABE-2640-48D7-B845-7EBAD13AF66D}" presName="hierChild4" presStyleCnt="0"/>
      <dgm:spPr/>
    </dgm:pt>
    <dgm:pt modelId="{33D7604C-3ACD-4902-BFE4-4CD37E886D25}" type="pres">
      <dgm:prSet presAssocID="{8C26B34E-6736-44F7-8086-E6AA1D0FBD9D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37A60933-AD88-45FD-B5A6-94D4A353D5B0}" type="pres">
      <dgm:prSet presAssocID="{999CA198-382E-4808-8C0C-6A5C05109869}" presName="hierRoot2" presStyleCnt="0"/>
      <dgm:spPr/>
    </dgm:pt>
    <dgm:pt modelId="{FDE1A7F5-5928-4B0F-BA0C-3632DE0C9981}" type="pres">
      <dgm:prSet presAssocID="{999CA198-382E-4808-8C0C-6A5C05109869}" presName="composite2" presStyleCnt="0"/>
      <dgm:spPr/>
    </dgm:pt>
    <dgm:pt modelId="{E508A553-5865-4258-A2B6-3B96E2A7CEC6}" type="pres">
      <dgm:prSet presAssocID="{999CA198-382E-4808-8C0C-6A5C05109869}" presName="background2" presStyleLbl="node2" presStyleIdx="1" presStyleCnt="3"/>
      <dgm:spPr/>
    </dgm:pt>
    <dgm:pt modelId="{0749FCB6-B716-4AFC-AEB6-DB52EF4F3730}" type="pres">
      <dgm:prSet presAssocID="{999CA198-382E-4808-8C0C-6A5C05109869}" presName="text2" presStyleLbl="fgAcc2" presStyleIdx="1" presStyleCnt="3" custScaleX="69892" custScaleY="737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FA089AB-09B9-4B68-BE60-B4F0E64F466F}" type="pres">
      <dgm:prSet presAssocID="{999CA198-382E-4808-8C0C-6A5C05109869}" presName="hierChild3" presStyleCnt="0"/>
      <dgm:spPr/>
    </dgm:pt>
    <dgm:pt modelId="{53C6A162-5544-4817-B553-7905795CF546}" type="pres">
      <dgm:prSet presAssocID="{BC7D5DE4-D295-4D7B-911F-BACA4974ED43}" presName="Name17" presStyleLbl="parChTrans1D3" presStyleIdx="1" presStyleCnt="3"/>
      <dgm:spPr/>
      <dgm:t>
        <a:bodyPr/>
        <a:lstStyle/>
        <a:p>
          <a:endParaRPr lang="zh-TW" altLang="en-US"/>
        </a:p>
      </dgm:t>
    </dgm:pt>
    <dgm:pt modelId="{7C6B2E07-E356-4BC9-8B22-DED02583227B}" type="pres">
      <dgm:prSet presAssocID="{F64C344E-F156-4D40-B2AA-56106F0C8595}" presName="hierRoot3" presStyleCnt="0"/>
      <dgm:spPr/>
    </dgm:pt>
    <dgm:pt modelId="{4A42D5DB-C97C-4D84-BF06-1E2909984078}" type="pres">
      <dgm:prSet presAssocID="{F64C344E-F156-4D40-B2AA-56106F0C8595}" presName="composite3" presStyleCnt="0"/>
      <dgm:spPr/>
    </dgm:pt>
    <dgm:pt modelId="{DB618F22-AFD1-49CC-980B-C0393832EA10}" type="pres">
      <dgm:prSet presAssocID="{F64C344E-F156-4D40-B2AA-56106F0C8595}" presName="background3" presStyleLbl="node3" presStyleIdx="1" presStyleCnt="3"/>
      <dgm:spPr/>
    </dgm:pt>
    <dgm:pt modelId="{55078B2C-4EF8-4C6B-8E82-397633A1EDAB}" type="pres">
      <dgm:prSet presAssocID="{F64C344E-F156-4D40-B2AA-56106F0C8595}" presName="text3" presStyleLbl="fgAcc3" presStyleIdx="1" presStyleCnt="3" custScaleX="69892" custScaleY="737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429CAF-D794-4031-997B-D4E7B465A34F}" type="pres">
      <dgm:prSet presAssocID="{F64C344E-F156-4D40-B2AA-56106F0C8595}" presName="hierChild4" presStyleCnt="0"/>
      <dgm:spPr/>
    </dgm:pt>
    <dgm:pt modelId="{C24C5D4C-41D6-4D22-96FA-77F54D0BDE54}" type="pres">
      <dgm:prSet presAssocID="{451C8C0E-A560-473E-AF52-D05296A69442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EFF376FF-7DD3-4AC3-B3B1-C7FC7FDE24DC}" type="pres">
      <dgm:prSet presAssocID="{9405D711-EBC5-4847-835A-42A1FB5CAEDB}" presName="hierRoot2" presStyleCnt="0"/>
      <dgm:spPr/>
    </dgm:pt>
    <dgm:pt modelId="{86EF9884-21EF-4F9C-82AD-DFAD1249C05B}" type="pres">
      <dgm:prSet presAssocID="{9405D711-EBC5-4847-835A-42A1FB5CAEDB}" presName="composite2" presStyleCnt="0"/>
      <dgm:spPr/>
    </dgm:pt>
    <dgm:pt modelId="{070DD10D-C1E9-4FAA-B1E7-629DDD80313A}" type="pres">
      <dgm:prSet presAssocID="{9405D711-EBC5-4847-835A-42A1FB5CAEDB}" presName="background2" presStyleLbl="node2" presStyleIdx="2" presStyleCnt="3"/>
      <dgm:spPr/>
    </dgm:pt>
    <dgm:pt modelId="{B063214F-1981-4136-8137-7F4457E2A5F1}" type="pres">
      <dgm:prSet presAssocID="{9405D711-EBC5-4847-835A-42A1FB5CAEDB}" presName="text2" presStyleLbl="fgAcc2" presStyleIdx="2" presStyleCnt="3" custScaleX="69892" custScaleY="737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A1D3C20-0FA3-41D2-B6BA-0B66978530F8}" type="pres">
      <dgm:prSet presAssocID="{9405D711-EBC5-4847-835A-42A1FB5CAEDB}" presName="hierChild3" presStyleCnt="0"/>
      <dgm:spPr/>
    </dgm:pt>
    <dgm:pt modelId="{D60680A4-1CA5-4BC0-B488-C048279EBBD1}" type="pres">
      <dgm:prSet presAssocID="{7A51A53D-314A-4FE6-8873-9F91DC8D8918}" presName="Name17" presStyleLbl="parChTrans1D3" presStyleIdx="2" presStyleCnt="3"/>
      <dgm:spPr/>
      <dgm:t>
        <a:bodyPr/>
        <a:lstStyle/>
        <a:p>
          <a:endParaRPr lang="zh-TW" altLang="en-US"/>
        </a:p>
      </dgm:t>
    </dgm:pt>
    <dgm:pt modelId="{D4BF7B08-92BD-45ED-91CD-F34B0625C4B0}" type="pres">
      <dgm:prSet presAssocID="{C3B60FB7-039E-4013-9FC5-3E2F88E99E5C}" presName="hierRoot3" presStyleCnt="0"/>
      <dgm:spPr/>
    </dgm:pt>
    <dgm:pt modelId="{BB1F3517-FB03-4D73-8F8E-4573C19DDF0C}" type="pres">
      <dgm:prSet presAssocID="{C3B60FB7-039E-4013-9FC5-3E2F88E99E5C}" presName="composite3" presStyleCnt="0"/>
      <dgm:spPr/>
    </dgm:pt>
    <dgm:pt modelId="{770E711D-C937-4AAA-969E-A93C11E7A44C}" type="pres">
      <dgm:prSet presAssocID="{C3B60FB7-039E-4013-9FC5-3E2F88E99E5C}" presName="background3" presStyleLbl="node3" presStyleIdx="2" presStyleCnt="3"/>
      <dgm:spPr/>
    </dgm:pt>
    <dgm:pt modelId="{4A5C10D8-1B0A-48A4-85A9-03860D9897CC}" type="pres">
      <dgm:prSet presAssocID="{C3B60FB7-039E-4013-9FC5-3E2F88E99E5C}" presName="text3" presStyleLbl="fgAcc3" presStyleIdx="2" presStyleCnt="3" custScaleX="69892" custScaleY="737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30667E-718F-43C4-82BE-96D364E21139}" type="pres">
      <dgm:prSet presAssocID="{C3B60FB7-039E-4013-9FC5-3E2F88E99E5C}" presName="hierChild4" presStyleCnt="0"/>
      <dgm:spPr/>
    </dgm:pt>
  </dgm:ptLst>
  <dgm:cxnLst>
    <dgm:cxn modelId="{B5CE3492-4F62-43AB-9371-A9AF5F7042CB}" srcId="{9B1A8FB1-FAB8-44FE-AAAB-8250047E8511}" destId="{109DBABF-037C-4E06-A665-D7145D5BC5AB}" srcOrd="0" destOrd="0" parTransId="{DC136D09-FA05-4AF8-86A1-99C9152050DB}" sibTransId="{8C995ECF-8FDC-41C4-A4C8-564DBEAC52B4}"/>
    <dgm:cxn modelId="{17E3B553-9807-4F5D-B13B-E1F58F0D0182}" type="presOf" srcId="{7A51A53D-314A-4FE6-8873-9F91DC8D8918}" destId="{D60680A4-1CA5-4BC0-B488-C048279EBBD1}" srcOrd="0" destOrd="0" presId="urn:microsoft.com/office/officeart/2005/8/layout/hierarchy1"/>
    <dgm:cxn modelId="{15F728F2-9E1E-434B-A24A-861FFEEA6013}" srcId="{F96DA0FB-72F2-4CA7-BF59-2A20453E0B05}" destId="{9B1A8FB1-FAB8-44FE-AAAB-8250047E8511}" srcOrd="0" destOrd="0" parTransId="{7865C947-577B-44D0-AF94-0F8E1C6C99B3}" sibTransId="{8E5D6382-D0EE-435C-B4C6-708A87ECDDDB}"/>
    <dgm:cxn modelId="{C10426AA-A0FE-42FD-8724-1C102F53A0CB}" type="presOf" srcId="{BC7D5DE4-D295-4D7B-911F-BACA4974ED43}" destId="{53C6A162-5544-4817-B553-7905795CF546}" srcOrd="0" destOrd="0" presId="urn:microsoft.com/office/officeart/2005/8/layout/hierarchy1"/>
    <dgm:cxn modelId="{F3CE52AA-EAAD-4F0E-B823-232F17847E68}" type="presOf" srcId="{93CCE1FB-0416-41F8-B932-C0AED1D66DB4}" destId="{BF634EA4-C246-44AC-9F87-6A0CA3227EFD}" srcOrd="0" destOrd="0" presId="urn:microsoft.com/office/officeart/2005/8/layout/hierarchy1"/>
    <dgm:cxn modelId="{32D79317-D717-466A-9429-AAA93D7D24CD}" type="presOf" srcId="{109DBABF-037C-4E06-A665-D7145D5BC5AB}" destId="{4F8C19FC-2689-4D7F-B4A5-CB283D4BC680}" srcOrd="0" destOrd="0" presId="urn:microsoft.com/office/officeart/2005/8/layout/hierarchy1"/>
    <dgm:cxn modelId="{4F997E8F-F1AC-417D-BCDF-E6AFF2F98C70}" srcId="{999CA198-382E-4808-8C0C-6A5C05109869}" destId="{F64C344E-F156-4D40-B2AA-56106F0C8595}" srcOrd="0" destOrd="0" parTransId="{BC7D5DE4-D295-4D7B-911F-BACA4974ED43}" sibTransId="{9E50C72A-3C95-4776-92D3-0F5B3EEF1BE1}"/>
    <dgm:cxn modelId="{1EC2DD3D-D44D-428E-B555-0888556E360A}" type="presOf" srcId="{9B1A8FB1-FAB8-44FE-AAAB-8250047E8511}" destId="{79C9D3BD-E4E6-4E0E-A63C-AD24DA1CB3DD}" srcOrd="0" destOrd="0" presId="urn:microsoft.com/office/officeart/2005/8/layout/hierarchy1"/>
    <dgm:cxn modelId="{3427935A-DD8E-42AB-90CC-DA66331FEA97}" type="presOf" srcId="{F64C344E-F156-4D40-B2AA-56106F0C8595}" destId="{55078B2C-4EF8-4C6B-8E82-397633A1EDAB}" srcOrd="0" destOrd="0" presId="urn:microsoft.com/office/officeart/2005/8/layout/hierarchy1"/>
    <dgm:cxn modelId="{0B5230CF-52CB-471D-B789-4360C70E7439}" type="presOf" srcId="{8C26B34E-6736-44F7-8086-E6AA1D0FBD9D}" destId="{33D7604C-3ACD-4902-BFE4-4CD37E886D25}" srcOrd="0" destOrd="0" presId="urn:microsoft.com/office/officeart/2005/8/layout/hierarchy1"/>
    <dgm:cxn modelId="{B6F01A86-E483-4201-8F86-065CE7E9E371}" srcId="{9405D711-EBC5-4847-835A-42A1FB5CAEDB}" destId="{C3B60FB7-039E-4013-9FC5-3E2F88E99E5C}" srcOrd="0" destOrd="0" parTransId="{7A51A53D-314A-4FE6-8873-9F91DC8D8918}" sibTransId="{0D961101-B0BF-4369-9057-88F6EFE36825}"/>
    <dgm:cxn modelId="{A41239A4-0A8C-4319-887B-5DEAAC3CE641}" type="presOf" srcId="{F96DA0FB-72F2-4CA7-BF59-2A20453E0B05}" destId="{6D53DABA-F034-4F8D-A9A5-F8FE2D9968AF}" srcOrd="0" destOrd="0" presId="urn:microsoft.com/office/officeart/2005/8/layout/hierarchy1"/>
    <dgm:cxn modelId="{4426261F-C4A9-4549-8220-D74887AB4CC8}" srcId="{9B1A8FB1-FAB8-44FE-AAAB-8250047E8511}" destId="{9405D711-EBC5-4847-835A-42A1FB5CAEDB}" srcOrd="2" destOrd="0" parTransId="{451C8C0E-A560-473E-AF52-D05296A69442}" sibTransId="{B713963E-9CB9-45A3-9E14-5C2F76CCCECD}"/>
    <dgm:cxn modelId="{324C6D6E-FA5E-4E56-9254-BB1ED150B8FB}" type="presOf" srcId="{DC136D09-FA05-4AF8-86A1-99C9152050DB}" destId="{60D98033-3751-4A7C-A109-1E01BE94D7F8}" srcOrd="0" destOrd="0" presId="urn:microsoft.com/office/officeart/2005/8/layout/hierarchy1"/>
    <dgm:cxn modelId="{7364F16A-0B8C-43F7-8A50-A078F57FA792}" srcId="{9B1A8FB1-FAB8-44FE-AAAB-8250047E8511}" destId="{999CA198-382E-4808-8C0C-6A5C05109869}" srcOrd="1" destOrd="0" parTransId="{8C26B34E-6736-44F7-8086-E6AA1D0FBD9D}" sibTransId="{6E7CAA87-C4D9-467E-A1F4-AC75AD42B1F5}"/>
    <dgm:cxn modelId="{F43BD113-8FE2-40AE-96E0-D6436206269A}" type="presOf" srcId="{9405D711-EBC5-4847-835A-42A1FB5CAEDB}" destId="{B063214F-1981-4136-8137-7F4457E2A5F1}" srcOrd="0" destOrd="0" presId="urn:microsoft.com/office/officeart/2005/8/layout/hierarchy1"/>
    <dgm:cxn modelId="{C3C8478C-BC00-4957-8432-4BF70E45F02F}" type="presOf" srcId="{C3B60FB7-039E-4013-9FC5-3E2F88E99E5C}" destId="{4A5C10D8-1B0A-48A4-85A9-03860D9897CC}" srcOrd="0" destOrd="0" presId="urn:microsoft.com/office/officeart/2005/8/layout/hierarchy1"/>
    <dgm:cxn modelId="{073D9BFD-0642-406B-A27B-FEEF1B312752}" type="presOf" srcId="{999CA198-382E-4808-8C0C-6A5C05109869}" destId="{0749FCB6-B716-4AFC-AEB6-DB52EF4F3730}" srcOrd="0" destOrd="0" presId="urn:microsoft.com/office/officeart/2005/8/layout/hierarchy1"/>
    <dgm:cxn modelId="{B2D5E33E-34D0-4639-AB15-91E1BE37F482}" type="presOf" srcId="{AE15EABE-2640-48D7-B845-7EBAD13AF66D}" destId="{DC3A5E25-9228-467D-9FF8-3EB1E903B0F3}" srcOrd="0" destOrd="0" presId="urn:microsoft.com/office/officeart/2005/8/layout/hierarchy1"/>
    <dgm:cxn modelId="{8287B682-CE4E-4611-996E-E6C77491F1F2}" type="presOf" srcId="{451C8C0E-A560-473E-AF52-D05296A69442}" destId="{C24C5D4C-41D6-4D22-96FA-77F54D0BDE54}" srcOrd="0" destOrd="0" presId="urn:microsoft.com/office/officeart/2005/8/layout/hierarchy1"/>
    <dgm:cxn modelId="{6E17E44C-0687-43DD-841C-E9E548E8B36F}" srcId="{109DBABF-037C-4E06-A665-D7145D5BC5AB}" destId="{AE15EABE-2640-48D7-B845-7EBAD13AF66D}" srcOrd="0" destOrd="0" parTransId="{93CCE1FB-0416-41F8-B932-C0AED1D66DB4}" sibTransId="{2822879A-4487-40DC-BAA8-402BF0513FB2}"/>
    <dgm:cxn modelId="{7F697338-BE40-4F4C-9141-A9D4057878F1}" type="presParOf" srcId="{6D53DABA-F034-4F8D-A9A5-F8FE2D9968AF}" destId="{5BF3CF4B-595A-4620-AD54-EAD147BE63F4}" srcOrd="0" destOrd="0" presId="urn:microsoft.com/office/officeart/2005/8/layout/hierarchy1"/>
    <dgm:cxn modelId="{E92E4DE3-ABAE-44D9-B9A5-1D227CBA1D54}" type="presParOf" srcId="{5BF3CF4B-595A-4620-AD54-EAD147BE63F4}" destId="{B7547F03-5470-4023-8CCE-116D3AA9A1EE}" srcOrd="0" destOrd="0" presId="urn:microsoft.com/office/officeart/2005/8/layout/hierarchy1"/>
    <dgm:cxn modelId="{0E2713AC-8A10-476C-B465-08D3B75D1B1C}" type="presParOf" srcId="{B7547F03-5470-4023-8CCE-116D3AA9A1EE}" destId="{48E8210F-F161-4D28-BD04-31EAB104FA23}" srcOrd="0" destOrd="0" presId="urn:microsoft.com/office/officeart/2005/8/layout/hierarchy1"/>
    <dgm:cxn modelId="{2A0A297B-631E-4CBF-84B6-8243D225A2DC}" type="presParOf" srcId="{B7547F03-5470-4023-8CCE-116D3AA9A1EE}" destId="{79C9D3BD-E4E6-4E0E-A63C-AD24DA1CB3DD}" srcOrd="1" destOrd="0" presId="urn:microsoft.com/office/officeart/2005/8/layout/hierarchy1"/>
    <dgm:cxn modelId="{0A1833AA-A5FD-4165-9768-EC3D8FF06220}" type="presParOf" srcId="{5BF3CF4B-595A-4620-AD54-EAD147BE63F4}" destId="{BE9F1D67-DF59-4028-9F67-57D7FE1C5C58}" srcOrd="1" destOrd="0" presId="urn:microsoft.com/office/officeart/2005/8/layout/hierarchy1"/>
    <dgm:cxn modelId="{85C3CDB2-F671-439D-BC26-647856A35806}" type="presParOf" srcId="{BE9F1D67-DF59-4028-9F67-57D7FE1C5C58}" destId="{60D98033-3751-4A7C-A109-1E01BE94D7F8}" srcOrd="0" destOrd="0" presId="urn:microsoft.com/office/officeart/2005/8/layout/hierarchy1"/>
    <dgm:cxn modelId="{EA1743CE-B1E4-45D9-BBBF-AF9703E72937}" type="presParOf" srcId="{BE9F1D67-DF59-4028-9F67-57D7FE1C5C58}" destId="{587794CA-504B-4C6E-968C-ADBD9358F5F1}" srcOrd="1" destOrd="0" presId="urn:microsoft.com/office/officeart/2005/8/layout/hierarchy1"/>
    <dgm:cxn modelId="{C3118290-9B98-4475-90B4-2BF38D62B44C}" type="presParOf" srcId="{587794CA-504B-4C6E-968C-ADBD9358F5F1}" destId="{8B5FC980-41E0-4B6F-913B-3EB39F6CAFF4}" srcOrd="0" destOrd="0" presId="urn:microsoft.com/office/officeart/2005/8/layout/hierarchy1"/>
    <dgm:cxn modelId="{A315BDB8-AE71-4279-BD5B-53BFDF38ACE3}" type="presParOf" srcId="{8B5FC980-41E0-4B6F-913B-3EB39F6CAFF4}" destId="{AF826154-260F-4858-8B21-8463F0F130EB}" srcOrd="0" destOrd="0" presId="urn:microsoft.com/office/officeart/2005/8/layout/hierarchy1"/>
    <dgm:cxn modelId="{910F2696-E526-439C-8988-02DDAE12854C}" type="presParOf" srcId="{8B5FC980-41E0-4B6F-913B-3EB39F6CAFF4}" destId="{4F8C19FC-2689-4D7F-B4A5-CB283D4BC680}" srcOrd="1" destOrd="0" presId="urn:microsoft.com/office/officeart/2005/8/layout/hierarchy1"/>
    <dgm:cxn modelId="{4F1B978C-083A-478F-BEDE-308A673577EE}" type="presParOf" srcId="{587794CA-504B-4C6E-968C-ADBD9358F5F1}" destId="{B2EFF98A-4B60-4976-8624-A2F3E3FDE476}" srcOrd="1" destOrd="0" presId="urn:microsoft.com/office/officeart/2005/8/layout/hierarchy1"/>
    <dgm:cxn modelId="{39638EAF-FDA3-4E13-AF9E-8DDA9F44D626}" type="presParOf" srcId="{B2EFF98A-4B60-4976-8624-A2F3E3FDE476}" destId="{BF634EA4-C246-44AC-9F87-6A0CA3227EFD}" srcOrd="0" destOrd="0" presId="urn:microsoft.com/office/officeart/2005/8/layout/hierarchy1"/>
    <dgm:cxn modelId="{A57E57E9-8E7A-46BE-94B7-D830C785D92E}" type="presParOf" srcId="{B2EFF98A-4B60-4976-8624-A2F3E3FDE476}" destId="{91BC64BA-280C-4F9C-9A12-4DA1F87E7D4D}" srcOrd="1" destOrd="0" presId="urn:microsoft.com/office/officeart/2005/8/layout/hierarchy1"/>
    <dgm:cxn modelId="{7483F1C3-3F2A-4A16-8F23-8801E8B4038E}" type="presParOf" srcId="{91BC64BA-280C-4F9C-9A12-4DA1F87E7D4D}" destId="{2377AB8D-92CF-4B11-A03D-E04FFA74F04D}" srcOrd="0" destOrd="0" presId="urn:microsoft.com/office/officeart/2005/8/layout/hierarchy1"/>
    <dgm:cxn modelId="{BEA5FD90-F076-4EB4-B973-31A88D30AB29}" type="presParOf" srcId="{2377AB8D-92CF-4B11-A03D-E04FFA74F04D}" destId="{D2386C9F-1666-4B88-B379-66F4B679B968}" srcOrd="0" destOrd="0" presId="urn:microsoft.com/office/officeart/2005/8/layout/hierarchy1"/>
    <dgm:cxn modelId="{A49A547C-F1FD-4F7E-A4C9-EF0F5DF7C79A}" type="presParOf" srcId="{2377AB8D-92CF-4B11-A03D-E04FFA74F04D}" destId="{DC3A5E25-9228-467D-9FF8-3EB1E903B0F3}" srcOrd="1" destOrd="0" presId="urn:microsoft.com/office/officeart/2005/8/layout/hierarchy1"/>
    <dgm:cxn modelId="{8DCD5EA0-1D4F-45A0-A4D8-844674C45970}" type="presParOf" srcId="{91BC64BA-280C-4F9C-9A12-4DA1F87E7D4D}" destId="{EC7A88B5-2613-4601-A46D-D2A41A3B86A8}" srcOrd="1" destOrd="0" presId="urn:microsoft.com/office/officeart/2005/8/layout/hierarchy1"/>
    <dgm:cxn modelId="{DA6C0EDB-F4FE-44F9-8BF5-24F294E9FF68}" type="presParOf" srcId="{BE9F1D67-DF59-4028-9F67-57D7FE1C5C58}" destId="{33D7604C-3ACD-4902-BFE4-4CD37E886D25}" srcOrd="2" destOrd="0" presId="urn:microsoft.com/office/officeart/2005/8/layout/hierarchy1"/>
    <dgm:cxn modelId="{B707F792-0B4D-4F2A-BEEB-1E8CA50AC639}" type="presParOf" srcId="{BE9F1D67-DF59-4028-9F67-57D7FE1C5C58}" destId="{37A60933-AD88-45FD-B5A6-94D4A353D5B0}" srcOrd="3" destOrd="0" presId="urn:microsoft.com/office/officeart/2005/8/layout/hierarchy1"/>
    <dgm:cxn modelId="{9F44FF43-722E-4E62-B97A-8886D27F4875}" type="presParOf" srcId="{37A60933-AD88-45FD-B5A6-94D4A353D5B0}" destId="{FDE1A7F5-5928-4B0F-BA0C-3632DE0C9981}" srcOrd="0" destOrd="0" presId="urn:microsoft.com/office/officeart/2005/8/layout/hierarchy1"/>
    <dgm:cxn modelId="{9FB82F2D-612A-4A1B-9407-ED14A634D38F}" type="presParOf" srcId="{FDE1A7F5-5928-4B0F-BA0C-3632DE0C9981}" destId="{E508A553-5865-4258-A2B6-3B96E2A7CEC6}" srcOrd="0" destOrd="0" presId="urn:microsoft.com/office/officeart/2005/8/layout/hierarchy1"/>
    <dgm:cxn modelId="{D3330BE6-0613-41F0-AC4C-3B47CB382B46}" type="presParOf" srcId="{FDE1A7F5-5928-4B0F-BA0C-3632DE0C9981}" destId="{0749FCB6-B716-4AFC-AEB6-DB52EF4F3730}" srcOrd="1" destOrd="0" presId="urn:microsoft.com/office/officeart/2005/8/layout/hierarchy1"/>
    <dgm:cxn modelId="{6C43CC92-8DF0-42A4-BB1C-669A7F86EC79}" type="presParOf" srcId="{37A60933-AD88-45FD-B5A6-94D4A353D5B0}" destId="{BFA089AB-09B9-4B68-BE60-B4F0E64F466F}" srcOrd="1" destOrd="0" presId="urn:microsoft.com/office/officeart/2005/8/layout/hierarchy1"/>
    <dgm:cxn modelId="{7452AB2F-795F-4B07-9E2B-F1CCFEF1A218}" type="presParOf" srcId="{BFA089AB-09B9-4B68-BE60-B4F0E64F466F}" destId="{53C6A162-5544-4817-B553-7905795CF546}" srcOrd="0" destOrd="0" presId="urn:microsoft.com/office/officeart/2005/8/layout/hierarchy1"/>
    <dgm:cxn modelId="{77F2F6AC-75F9-4261-9903-0E7B90FC2AC4}" type="presParOf" srcId="{BFA089AB-09B9-4B68-BE60-B4F0E64F466F}" destId="{7C6B2E07-E356-4BC9-8B22-DED02583227B}" srcOrd="1" destOrd="0" presId="urn:microsoft.com/office/officeart/2005/8/layout/hierarchy1"/>
    <dgm:cxn modelId="{C8538CD3-5FE7-4CD6-8001-447E1125B771}" type="presParOf" srcId="{7C6B2E07-E356-4BC9-8B22-DED02583227B}" destId="{4A42D5DB-C97C-4D84-BF06-1E2909984078}" srcOrd="0" destOrd="0" presId="urn:microsoft.com/office/officeart/2005/8/layout/hierarchy1"/>
    <dgm:cxn modelId="{B1DFB772-D933-4DAC-85A4-658D538EA730}" type="presParOf" srcId="{4A42D5DB-C97C-4D84-BF06-1E2909984078}" destId="{DB618F22-AFD1-49CC-980B-C0393832EA10}" srcOrd="0" destOrd="0" presId="urn:microsoft.com/office/officeart/2005/8/layout/hierarchy1"/>
    <dgm:cxn modelId="{FD407A82-9D25-480B-A7F5-54888C4D0428}" type="presParOf" srcId="{4A42D5DB-C97C-4D84-BF06-1E2909984078}" destId="{55078B2C-4EF8-4C6B-8E82-397633A1EDAB}" srcOrd="1" destOrd="0" presId="urn:microsoft.com/office/officeart/2005/8/layout/hierarchy1"/>
    <dgm:cxn modelId="{291B67AF-416D-41FD-BE97-FF5FDF50795C}" type="presParOf" srcId="{7C6B2E07-E356-4BC9-8B22-DED02583227B}" destId="{39429CAF-D794-4031-997B-D4E7B465A34F}" srcOrd="1" destOrd="0" presId="urn:microsoft.com/office/officeart/2005/8/layout/hierarchy1"/>
    <dgm:cxn modelId="{DF3724BD-C3BC-4E1E-B23F-B17A80C9D10A}" type="presParOf" srcId="{BE9F1D67-DF59-4028-9F67-57D7FE1C5C58}" destId="{C24C5D4C-41D6-4D22-96FA-77F54D0BDE54}" srcOrd="4" destOrd="0" presId="urn:microsoft.com/office/officeart/2005/8/layout/hierarchy1"/>
    <dgm:cxn modelId="{F01B8400-DAFE-4407-9D09-C8EF37F13968}" type="presParOf" srcId="{BE9F1D67-DF59-4028-9F67-57D7FE1C5C58}" destId="{EFF376FF-7DD3-4AC3-B3B1-C7FC7FDE24DC}" srcOrd="5" destOrd="0" presId="urn:microsoft.com/office/officeart/2005/8/layout/hierarchy1"/>
    <dgm:cxn modelId="{A98CAAEB-435E-434E-9154-991F2F484516}" type="presParOf" srcId="{EFF376FF-7DD3-4AC3-B3B1-C7FC7FDE24DC}" destId="{86EF9884-21EF-4F9C-82AD-DFAD1249C05B}" srcOrd="0" destOrd="0" presId="urn:microsoft.com/office/officeart/2005/8/layout/hierarchy1"/>
    <dgm:cxn modelId="{E14EA592-3BC8-4400-BA38-872D204036AC}" type="presParOf" srcId="{86EF9884-21EF-4F9C-82AD-DFAD1249C05B}" destId="{070DD10D-C1E9-4FAA-B1E7-629DDD80313A}" srcOrd="0" destOrd="0" presId="urn:microsoft.com/office/officeart/2005/8/layout/hierarchy1"/>
    <dgm:cxn modelId="{F932157A-41D0-4985-88F3-D24B94F535AA}" type="presParOf" srcId="{86EF9884-21EF-4F9C-82AD-DFAD1249C05B}" destId="{B063214F-1981-4136-8137-7F4457E2A5F1}" srcOrd="1" destOrd="0" presId="urn:microsoft.com/office/officeart/2005/8/layout/hierarchy1"/>
    <dgm:cxn modelId="{A65607D9-0E74-4F7E-9992-059C04E55B20}" type="presParOf" srcId="{EFF376FF-7DD3-4AC3-B3B1-C7FC7FDE24DC}" destId="{2A1D3C20-0FA3-41D2-B6BA-0B66978530F8}" srcOrd="1" destOrd="0" presId="urn:microsoft.com/office/officeart/2005/8/layout/hierarchy1"/>
    <dgm:cxn modelId="{5B4837F6-055A-4A00-968D-F0383AA4A23B}" type="presParOf" srcId="{2A1D3C20-0FA3-41D2-B6BA-0B66978530F8}" destId="{D60680A4-1CA5-4BC0-B488-C048279EBBD1}" srcOrd="0" destOrd="0" presId="urn:microsoft.com/office/officeart/2005/8/layout/hierarchy1"/>
    <dgm:cxn modelId="{9C99748D-D959-4587-90E9-AF0DFFC028EF}" type="presParOf" srcId="{2A1D3C20-0FA3-41D2-B6BA-0B66978530F8}" destId="{D4BF7B08-92BD-45ED-91CD-F34B0625C4B0}" srcOrd="1" destOrd="0" presId="urn:microsoft.com/office/officeart/2005/8/layout/hierarchy1"/>
    <dgm:cxn modelId="{0FB6B9C7-8F2D-47FE-8C75-326507A4C118}" type="presParOf" srcId="{D4BF7B08-92BD-45ED-91CD-F34B0625C4B0}" destId="{BB1F3517-FB03-4D73-8F8E-4573C19DDF0C}" srcOrd="0" destOrd="0" presId="urn:microsoft.com/office/officeart/2005/8/layout/hierarchy1"/>
    <dgm:cxn modelId="{7F7569B5-5E06-449F-B48D-826F549BD80D}" type="presParOf" srcId="{BB1F3517-FB03-4D73-8F8E-4573C19DDF0C}" destId="{770E711D-C937-4AAA-969E-A93C11E7A44C}" srcOrd="0" destOrd="0" presId="urn:microsoft.com/office/officeart/2005/8/layout/hierarchy1"/>
    <dgm:cxn modelId="{CAEACBD7-689D-443E-BDFE-F5C0A99C5A3F}" type="presParOf" srcId="{BB1F3517-FB03-4D73-8F8E-4573C19DDF0C}" destId="{4A5C10D8-1B0A-48A4-85A9-03860D9897CC}" srcOrd="1" destOrd="0" presId="urn:microsoft.com/office/officeart/2005/8/layout/hierarchy1"/>
    <dgm:cxn modelId="{E5E1725D-763F-475C-AA57-6286381EEE60}" type="presParOf" srcId="{D4BF7B08-92BD-45ED-91CD-F34B0625C4B0}" destId="{5330667E-718F-43C4-82BE-96D364E211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A9BF-5ADE-4C83-8C89-0A177F1E7FAE}">
      <dsp:nvSpPr>
        <dsp:cNvPr id="0" name=""/>
        <dsp:cNvSpPr/>
      </dsp:nvSpPr>
      <dsp:spPr>
        <a:xfrm>
          <a:off x="600242" y="0"/>
          <a:ext cx="6802747" cy="3024336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720DB-F3DC-4B7C-9C50-808C4FC0F260}">
      <dsp:nvSpPr>
        <dsp:cNvPr id="0" name=""/>
        <dsp:cNvSpPr/>
      </dsp:nvSpPr>
      <dsp:spPr>
        <a:xfrm>
          <a:off x="2735" y="907300"/>
          <a:ext cx="1777280" cy="12097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>
              <a:latin typeface="微軟正黑體" pitchFamily="34" charset="-120"/>
              <a:ea typeface="微軟正黑體" pitchFamily="34" charset="-120"/>
            </a:rPr>
            <a:t>前台與後台 </a:t>
          </a:r>
          <a:r>
            <a:rPr lang="zh-TW" altLang="en-US" sz="2000" kern="1200" dirty="0">
              <a:latin typeface="微軟正黑體" pitchFamily="34" charset="-120"/>
              <a:ea typeface="微軟正黑體" pitchFamily="34" charset="-120"/>
            </a:rPr>
            <a:t/>
          </a:r>
          <a:br>
            <a:rPr lang="zh-TW" altLang="en-US" sz="2000" kern="1200" dirty="0">
              <a:latin typeface="微軟正黑體" pitchFamily="34" charset="-120"/>
              <a:ea typeface="微軟正黑體" pitchFamily="34" charset="-120"/>
            </a:rPr>
          </a:br>
          <a:r>
            <a:rPr lang="zh-TW" altLang="en-US" sz="2000" b="1" kern="1200" dirty="0">
              <a:latin typeface="微軟正黑體" pitchFamily="34" charset="-120"/>
              <a:ea typeface="微軟正黑體" pitchFamily="34" charset="-120"/>
            </a:rPr>
            <a:t>網站架構 </a:t>
          </a:r>
          <a:endParaRPr lang="zh-TW" altLang="en-US" sz="2800" b="1" kern="1200" dirty="0">
            <a:solidFill>
              <a:srgbClr val="010000"/>
            </a:solidFill>
            <a:latin typeface="微軟正黑體"/>
            <a:ea typeface="微軟正黑體"/>
          </a:endParaRPr>
        </a:p>
      </dsp:txBody>
      <dsp:txXfrm>
        <a:off x="61789" y="966354"/>
        <a:ext cx="1659172" cy="1091626"/>
      </dsp:txXfrm>
    </dsp:sp>
    <dsp:sp modelId="{FDED676C-CDCE-4E1D-9E80-90B3C2C04AB1}">
      <dsp:nvSpPr>
        <dsp:cNvPr id="0" name=""/>
        <dsp:cNvSpPr/>
      </dsp:nvSpPr>
      <dsp:spPr>
        <a:xfrm>
          <a:off x="2076229" y="907300"/>
          <a:ext cx="1777280" cy="12097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solidFill>
                <a:schemeClr val="bg1"/>
              </a:solidFill>
              <a:latin typeface="微軟正黑體"/>
              <a:ea typeface="微軟正黑體"/>
            </a:rPr>
            <a:t>ER</a:t>
          </a:r>
          <a:endParaRPr lang="zh-TW" altLang="en-US" sz="3000" b="1" kern="1200" dirty="0">
            <a:solidFill>
              <a:schemeClr val="bg1"/>
            </a:solidFill>
            <a:latin typeface="微軟正黑體"/>
            <a:ea typeface="微軟正黑體"/>
          </a:endParaRPr>
        </a:p>
      </dsp:txBody>
      <dsp:txXfrm>
        <a:off x="2135283" y="966354"/>
        <a:ext cx="1659172" cy="1091626"/>
      </dsp:txXfrm>
    </dsp:sp>
    <dsp:sp modelId="{9EB7BB68-5D06-4D2E-B557-A3203EB63343}">
      <dsp:nvSpPr>
        <dsp:cNvPr id="0" name=""/>
        <dsp:cNvSpPr/>
      </dsp:nvSpPr>
      <dsp:spPr>
        <a:xfrm>
          <a:off x="4149722" y="907300"/>
          <a:ext cx="1777280" cy="12097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>
              <a:latin typeface="微軟正黑體" pitchFamily="34" charset="-120"/>
              <a:ea typeface="微軟正黑體" pitchFamily="34" charset="-120"/>
            </a:rPr>
            <a:t>頁面介紹</a:t>
          </a:r>
        </a:p>
      </dsp:txBody>
      <dsp:txXfrm>
        <a:off x="4208776" y="966354"/>
        <a:ext cx="1659172" cy="1091626"/>
      </dsp:txXfrm>
    </dsp:sp>
    <dsp:sp modelId="{00F02B5B-3E18-4B28-8448-264295222C29}">
      <dsp:nvSpPr>
        <dsp:cNvPr id="0" name=""/>
        <dsp:cNvSpPr/>
      </dsp:nvSpPr>
      <dsp:spPr>
        <a:xfrm>
          <a:off x="6223216" y="907300"/>
          <a:ext cx="1777280" cy="12097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軟正黑體" pitchFamily="34" charset="-120"/>
              <a:ea typeface="微軟正黑體" pitchFamily="34" charset="-120"/>
            </a:rPr>
            <a:t>DEMO</a:t>
          </a:r>
          <a:endParaRPr lang="zh-TW" altLang="en-US" sz="2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282270" y="966354"/>
        <a:ext cx="1659172" cy="1091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C2264-5359-4C06-B092-5412ECF39555}">
      <dsp:nvSpPr>
        <dsp:cNvPr id="0" name=""/>
        <dsp:cNvSpPr/>
      </dsp:nvSpPr>
      <dsp:spPr>
        <a:xfrm>
          <a:off x="7783611" y="3267668"/>
          <a:ext cx="657935" cy="313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0"/>
              </a:lnTo>
              <a:lnTo>
                <a:pt x="657935" y="213380"/>
              </a:lnTo>
              <a:lnTo>
                <a:pt x="657935" y="313117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2ACA7-9931-4E89-98BA-61683A623C23}">
      <dsp:nvSpPr>
        <dsp:cNvPr id="0" name=""/>
        <dsp:cNvSpPr/>
      </dsp:nvSpPr>
      <dsp:spPr>
        <a:xfrm>
          <a:off x="7125675" y="3267668"/>
          <a:ext cx="657935" cy="313117"/>
        </a:xfrm>
        <a:custGeom>
          <a:avLst/>
          <a:gdLst/>
          <a:ahLst/>
          <a:cxnLst/>
          <a:rect l="0" t="0" r="0" b="0"/>
          <a:pathLst>
            <a:path>
              <a:moveTo>
                <a:pt x="657935" y="0"/>
              </a:moveTo>
              <a:lnTo>
                <a:pt x="657935" y="213380"/>
              </a:lnTo>
              <a:lnTo>
                <a:pt x="0" y="213380"/>
              </a:lnTo>
              <a:lnTo>
                <a:pt x="0" y="313117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05486-E35A-44CF-AE65-CE8BB128BC31}">
      <dsp:nvSpPr>
        <dsp:cNvPr id="0" name=""/>
        <dsp:cNvSpPr/>
      </dsp:nvSpPr>
      <dsp:spPr>
        <a:xfrm>
          <a:off x="6796707" y="2270895"/>
          <a:ext cx="986903" cy="313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0"/>
              </a:lnTo>
              <a:lnTo>
                <a:pt x="986903" y="213380"/>
              </a:lnTo>
              <a:lnTo>
                <a:pt x="986903" y="313117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B1ECF-AD6C-4426-BF9C-CBEEC894BD09}">
      <dsp:nvSpPr>
        <dsp:cNvPr id="0" name=""/>
        <dsp:cNvSpPr/>
      </dsp:nvSpPr>
      <dsp:spPr>
        <a:xfrm>
          <a:off x="5764083" y="3267668"/>
          <a:ext cx="91440" cy="313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117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DBDED-0EBE-4F97-947A-912E41A09D40}">
      <dsp:nvSpPr>
        <dsp:cNvPr id="0" name=""/>
        <dsp:cNvSpPr/>
      </dsp:nvSpPr>
      <dsp:spPr>
        <a:xfrm>
          <a:off x="5809803" y="2270895"/>
          <a:ext cx="986903" cy="313117"/>
        </a:xfrm>
        <a:custGeom>
          <a:avLst/>
          <a:gdLst/>
          <a:ahLst/>
          <a:cxnLst/>
          <a:rect l="0" t="0" r="0" b="0"/>
          <a:pathLst>
            <a:path>
              <a:moveTo>
                <a:pt x="986903" y="0"/>
              </a:moveTo>
              <a:lnTo>
                <a:pt x="986903" y="213380"/>
              </a:lnTo>
              <a:lnTo>
                <a:pt x="0" y="213380"/>
              </a:lnTo>
              <a:lnTo>
                <a:pt x="0" y="313117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C0B09-4A48-4AC1-A60D-3334C178A02D}">
      <dsp:nvSpPr>
        <dsp:cNvPr id="0" name=""/>
        <dsp:cNvSpPr/>
      </dsp:nvSpPr>
      <dsp:spPr>
        <a:xfrm>
          <a:off x="3671511" y="1274122"/>
          <a:ext cx="3125195" cy="313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0"/>
              </a:lnTo>
              <a:lnTo>
                <a:pt x="3125195" y="213380"/>
              </a:lnTo>
              <a:lnTo>
                <a:pt x="3125195" y="313117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3078F-4649-4B3B-8A92-FC9E4C7076C0}">
      <dsp:nvSpPr>
        <dsp:cNvPr id="0" name=""/>
        <dsp:cNvSpPr/>
      </dsp:nvSpPr>
      <dsp:spPr>
        <a:xfrm>
          <a:off x="4448211" y="2270895"/>
          <a:ext cx="91440" cy="313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117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4881B-E56C-4D6E-9968-017E21293A01}">
      <dsp:nvSpPr>
        <dsp:cNvPr id="0" name=""/>
        <dsp:cNvSpPr/>
      </dsp:nvSpPr>
      <dsp:spPr>
        <a:xfrm>
          <a:off x="3671511" y="1274122"/>
          <a:ext cx="822419" cy="313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0"/>
              </a:lnTo>
              <a:lnTo>
                <a:pt x="822419" y="213380"/>
              </a:lnTo>
              <a:lnTo>
                <a:pt x="822419" y="313117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A4369-68A4-4518-A415-EF6FDF7F0B5B}">
      <dsp:nvSpPr>
        <dsp:cNvPr id="0" name=""/>
        <dsp:cNvSpPr/>
      </dsp:nvSpPr>
      <dsp:spPr>
        <a:xfrm>
          <a:off x="3132339" y="2270895"/>
          <a:ext cx="91440" cy="313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117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3878E-13D8-4D2E-9679-370C898AF639}">
      <dsp:nvSpPr>
        <dsp:cNvPr id="0" name=""/>
        <dsp:cNvSpPr/>
      </dsp:nvSpPr>
      <dsp:spPr>
        <a:xfrm>
          <a:off x="3178059" y="1274122"/>
          <a:ext cx="493451" cy="313117"/>
        </a:xfrm>
        <a:custGeom>
          <a:avLst/>
          <a:gdLst/>
          <a:ahLst/>
          <a:cxnLst/>
          <a:rect l="0" t="0" r="0" b="0"/>
          <a:pathLst>
            <a:path>
              <a:moveTo>
                <a:pt x="493451" y="0"/>
              </a:moveTo>
              <a:lnTo>
                <a:pt x="493451" y="213380"/>
              </a:lnTo>
              <a:lnTo>
                <a:pt x="0" y="213380"/>
              </a:lnTo>
              <a:lnTo>
                <a:pt x="0" y="313117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2A42C-4A11-4867-B32F-C140021F61A5}">
      <dsp:nvSpPr>
        <dsp:cNvPr id="0" name=""/>
        <dsp:cNvSpPr/>
      </dsp:nvSpPr>
      <dsp:spPr>
        <a:xfrm>
          <a:off x="1816467" y="2270895"/>
          <a:ext cx="91440" cy="313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117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0BF32-A644-4373-B1DD-084D08964570}">
      <dsp:nvSpPr>
        <dsp:cNvPr id="0" name=""/>
        <dsp:cNvSpPr/>
      </dsp:nvSpPr>
      <dsp:spPr>
        <a:xfrm>
          <a:off x="1862187" y="1274122"/>
          <a:ext cx="1809323" cy="313117"/>
        </a:xfrm>
        <a:custGeom>
          <a:avLst/>
          <a:gdLst/>
          <a:ahLst/>
          <a:cxnLst/>
          <a:rect l="0" t="0" r="0" b="0"/>
          <a:pathLst>
            <a:path>
              <a:moveTo>
                <a:pt x="1809323" y="0"/>
              </a:moveTo>
              <a:lnTo>
                <a:pt x="1809323" y="213380"/>
              </a:lnTo>
              <a:lnTo>
                <a:pt x="0" y="213380"/>
              </a:lnTo>
              <a:lnTo>
                <a:pt x="0" y="313117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7F0D6-4D0A-412D-B488-E2F0DD8D29FF}">
      <dsp:nvSpPr>
        <dsp:cNvPr id="0" name=""/>
        <dsp:cNvSpPr/>
      </dsp:nvSpPr>
      <dsp:spPr>
        <a:xfrm>
          <a:off x="500595" y="2270895"/>
          <a:ext cx="91440" cy="313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117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6BDD2-656F-4A28-B699-F6C673993232}">
      <dsp:nvSpPr>
        <dsp:cNvPr id="0" name=""/>
        <dsp:cNvSpPr/>
      </dsp:nvSpPr>
      <dsp:spPr>
        <a:xfrm>
          <a:off x="546315" y="1274122"/>
          <a:ext cx="3125195" cy="313117"/>
        </a:xfrm>
        <a:custGeom>
          <a:avLst/>
          <a:gdLst/>
          <a:ahLst/>
          <a:cxnLst/>
          <a:rect l="0" t="0" r="0" b="0"/>
          <a:pathLst>
            <a:path>
              <a:moveTo>
                <a:pt x="3125195" y="0"/>
              </a:moveTo>
              <a:lnTo>
                <a:pt x="3125195" y="213380"/>
              </a:lnTo>
              <a:lnTo>
                <a:pt x="0" y="213380"/>
              </a:lnTo>
              <a:lnTo>
                <a:pt x="0" y="313117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4D612-50E9-4E73-BC1A-057E1A647B2A}">
      <dsp:nvSpPr>
        <dsp:cNvPr id="0" name=""/>
        <dsp:cNvSpPr/>
      </dsp:nvSpPr>
      <dsp:spPr>
        <a:xfrm>
          <a:off x="2917068" y="590467"/>
          <a:ext cx="1508886" cy="683655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6DFF4-8AA2-4394-8D75-B568790E25CA}">
      <dsp:nvSpPr>
        <dsp:cNvPr id="0" name=""/>
        <dsp:cNvSpPr/>
      </dsp:nvSpPr>
      <dsp:spPr>
        <a:xfrm>
          <a:off x="3036693" y="704110"/>
          <a:ext cx="1508886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軟正黑體" pitchFamily="34" charset="-120"/>
              <a:ea typeface="微軟正黑體" pitchFamily="34" charset="-120"/>
            </a:rPr>
            <a:t>急速</a:t>
          </a: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運送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56717" y="724134"/>
        <a:ext cx="1468838" cy="643607"/>
      </dsp:txXfrm>
    </dsp:sp>
    <dsp:sp modelId="{C654375E-2DC6-4442-88D8-584C1022C0E2}">
      <dsp:nvSpPr>
        <dsp:cNvPr id="0" name=""/>
        <dsp:cNvSpPr/>
      </dsp:nvSpPr>
      <dsp:spPr>
        <a:xfrm>
          <a:off x="8004" y="1587240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334D5-7A2B-4D9C-A0DE-C9E7084B13FD}">
      <dsp:nvSpPr>
        <dsp:cNvPr id="0" name=""/>
        <dsp:cNvSpPr/>
      </dsp:nvSpPr>
      <dsp:spPr>
        <a:xfrm>
          <a:off x="127629" y="1700883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服務介紹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7653" y="1720907"/>
        <a:ext cx="1036574" cy="643607"/>
      </dsp:txXfrm>
    </dsp:sp>
    <dsp:sp modelId="{5AAF1691-AF84-4876-B862-0466A6D6671C}">
      <dsp:nvSpPr>
        <dsp:cNvPr id="0" name=""/>
        <dsp:cNvSpPr/>
      </dsp:nvSpPr>
      <dsp:spPr>
        <a:xfrm>
          <a:off x="8004" y="2584013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8EC2D-52B9-4D0B-9929-4A11FB4C52C0}">
      <dsp:nvSpPr>
        <dsp:cNvPr id="0" name=""/>
        <dsp:cNvSpPr/>
      </dsp:nvSpPr>
      <dsp:spPr>
        <a:xfrm>
          <a:off x="127629" y="2697656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包裹品項服務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7653" y="2717680"/>
        <a:ext cx="1036574" cy="643607"/>
      </dsp:txXfrm>
    </dsp:sp>
    <dsp:sp modelId="{B75BDBFE-9287-49BB-8AE8-E56E2D644B25}">
      <dsp:nvSpPr>
        <dsp:cNvPr id="0" name=""/>
        <dsp:cNvSpPr/>
      </dsp:nvSpPr>
      <dsp:spPr>
        <a:xfrm>
          <a:off x="1323876" y="1587240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665A1-732F-4ABE-87E6-F0DE5654746C}">
      <dsp:nvSpPr>
        <dsp:cNvPr id="0" name=""/>
        <dsp:cNvSpPr/>
      </dsp:nvSpPr>
      <dsp:spPr>
        <a:xfrm>
          <a:off x="1443501" y="1700883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寄件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63525" y="1720907"/>
        <a:ext cx="1036574" cy="643607"/>
      </dsp:txXfrm>
    </dsp:sp>
    <dsp:sp modelId="{7F15C174-C3D2-4D2F-A8A2-80D76490CBB5}">
      <dsp:nvSpPr>
        <dsp:cNvPr id="0" name=""/>
        <dsp:cNvSpPr/>
      </dsp:nvSpPr>
      <dsp:spPr>
        <a:xfrm>
          <a:off x="1323876" y="2584013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B71CC-A9D5-4887-B809-27351B9E4B16}">
      <dsp:nvSpPr>
        <dsp:cNvPr id="0" name=""/>
        <dsp:cNvSpPr/>
      </dsp:nvSpPr>
      <dsp:spPr>
        <a:xfrm>
          <a:off x="1443501" y="2697656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寄件表單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63525" y="2717680"/>
        <a:ext cx="1036574" cy="643607"/>
      </dsp:txXfrm>
    </dsp:sp>
    <dsp:sp modelId="{72381FA4-E0E2-403C-8330-360CC11BA025}">
      <dsp:nvSpPr>
        <dsp:cNvPr id="0" name=""/>
        <dsp:cNvSpPr/>
      </dsp:nvSpPr>
      <dsp:spPr>
        <a:xfrm>
          <a:off x="2639748" y="1587240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8939F-C8E9-4BB7-879B-3100F14E3AC7}">
      <dsp:nvSpPr>
        <dsp:cNvPr id="0" name=""/>
        <dsp:cNvSpPr/>
      </dsp:nvSpPr>
      <dsp:spPr>
        <a:xfrm>
          <a:off x="2759373" y="1700883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收件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779397" y="1720907"/>
        <a:ext cx="1036574" cy="643607"/>
      </dsp:txXfrm>
    </dsp:sp>
    <dsp:sp modelId="{F6F3F812-1A14-4033-B8D0-B2597AFAE57F}">
      <dsp:nvSpPr>
        <dsp:cNvPr id="0" name=""/>
        <dsp:cNvSpPr/>
      </dsp:nvSpPr>
      <dsp:spPr>
        <a:xfrm>
          <a:off x="2639748" y="2584013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A35DB-9D18-436E-9CE2-2935ACD7087F}">
      <dsp:nvSpPr>
        <dsp:cNvPr id="0" name=""/>
        <dsp:cNvSpPr/>
      </dsp:nvSpPr>
      <dsp:spPr>
        <a:xfrm>
          <a:off x="2759373" y="2697656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服務說明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779397" y="2717680"/>
        <a:ext cx="1036574" cy="643607"/>
      </dsp:txXfrm>
    </dsp:sp>
    <dsp:sp modelId="{BC8D40DC-5852-437E-9E5E-9CAEE2FDB864}">
      <dsp:nvSpPr>
        <dsp:cNvPr id="0" name=""/>
        <dsp:cNvSpPr/>
      </dsp:nvSpPr>
      <dsp:spPr>
        <a:xfrm>
          <a:off x="3955620" y="1587240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03C96-026D-4F34-9372-890F902A348B}">
      <dsp:nvSpPr>
        <dsp:cNvPr id="0" name=""/>
        <dsp:cNvSpPr/>
      </dsp:nvSpPr>
      <dsp:spPr>
        <a:xfrm>
          <a:off x="4075245" y="1700883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查詢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095269" y="1720907"/>
        <a:ext cx="1036574" cy="643607"/>
      </dsp:txXfrm>
    </dsp:sp>
    <dsp:sp modelId="{2C922F2D-04DC-4EAE-9A71-25596FF41A4C}">
      <dsp:nvSpPr>
        <dsp:cNvPr id="0" name=""/>
        <dsp:cNvSpPr/>
      </dsp:nvSpPr>
      <dsp:spPr>
        <a:xfrm>
          <a:off x="3955620" y="2584013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A0BE-3684-41C9-8B53-6944E44C8F0C}">
      <dsp:nvSpPr>
        <dsp:cNvPr id="0" name=""/>
        <dsp:cNvSpPr/>
      </dsp:nvSpPr>
      <dsp:spPr>
        <a:xfrm>
          <a:off x="4075245" y="2697656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包裹查詢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095269" y="2717680"/>
        <a:ext cx="1036574" cy="643607"/>
      </dsp:txXfrm>
    </dsp:sp>
    <dsp:sp modelId="{0E384AD9-4262-428B-BA05-04F20716B0AE}">
      <dsp:nvSpPr>
        <dsp:cNvPr id="0" name=""/>
        <dsp:cNvSpPr/>
      </dsp:nvSpPr>
      <dsp:spPr>
        <a:xfrm>
          <a:off x="6258396" y="1587240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84CD6-ADA9-4C0A-8E58-79AB405A0054}">
      <dsp:nvSpPr>
        <dsp:cNvPr id="0" name=""/>
        <dsp:cNvSpPr/>
      </dsp:nvSpPr>
      <dsp:spPr>
        <a:xfrm>
          <a:off x="6378020" y="1700883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帳號管理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98044" y="1720907"/>
        <a:ext cx="1036574" cy="643607"/>
      </dsp:txXfrm>
    </dsp:sp>
    <dsp:sp modelId="{ECD59980-4B6E-442E-A6B1-96EF5C30103A}">
      <dsp:nvSpPr>
        <dsp:cNvPr id="0" name=""/>
        <dsp:cNvSpPr/>
      </dsp:nvSpPr>
      <dsp:spPr>
        <a:xfrm>
          <a:off x="5271492" y="2584013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0D7A2-A965-494F-8897-5D89222F5822}">
      <dsp:nvSpPr>
        <dsp:cNvPr id="0" name=""/>
        <dsp:cNvSpPr/>
      </dsp:nvSpPr>
      <dsp:spPr>
        <a:xfrm>
          <a:off x="5391117" y="2697656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加入會員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411141" y="2717680"/>
        <a:ext cx="1036574" cy="643607"/>
      </dsp:txXfrm>
    </dsp:sp>
    <dsp:sp modelId="{0B94E639-00DD-4C17-83AA-26E32C1C6142}">
      <dsp:nvSpPr>
        <dsp:cNvPr id="0" name=""/>
        <dsp:cNvSpPr/>
      </dsp:nvSpPr>
      <dsp:spPr>
        <a:xfrm>
          <a:off x="5271492" y="3580786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47162-C593-4C99-9ED5-BB0DF910A9B2}">
      <dsp:nvSpPr>
        <dsp:cNvPr id="0" name=""/>
        <dsp:cNvSpPr/>
      </dsp:nvSpPr>
      <dsp:spPr>
        <a:xfrm>
          <a:off x="5391117" y="3694429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普通會員申請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411141" y="3714453"/>
        <a:ext cx="1036574" cy="643607"/>
      </dsp:txXfrm>
    </dsp:sp>
    <dsp:sp modelId="{765A1A7B-83EF-422E-9E66-80797A1FE1B7}">
      <dsp:nvSpPr>
        <dsp:cNvPr id="0" name=""/>
        <dsp:cNvSpPr/>
      </dsp:nvSpPr>
      <dsp:spPr>
        <a:xfrm>
          <a:off x="7245300" y="2584013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74C2F-8CAB-4F17-8E98-2B5ED6F3263C}">
      <dsp:nvSpPr>
        <dsp:cNvPr id="0" name=""/>
        <dsp:cNvSpPr/>
      </dsp:nvSpPr>
      <dsp:spPr>
        <a:xfrm>
          <a:off x="7364924" y="2697656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登入會員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384948" y="2717680"/>
        <a:ext cx="1036574" cy="643607"/>
      </dsp:txXfrm>
    </dsp:sp>
    <dsp:sp modelId="{3E35EE28-2C8C-458D-B02A-196DF1917A48}">
      <dsp:nvSpPr>
        <dsp:cNvPr id="0" name=""/>
        <dsp:cNvSpPr/>
      </dsp:nvSpPr>
      <dsp:spPr>
        <a:xfrm>
          <a:off x="6587364" y="3580786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0FF2-FD83-48B8-92BE-3F041716B485}">
      <dsp:nvSpPr>
        <dsp:cNvPr id="0" name=""/>
        <dsp:cNvSpPr/>
      </dsp:nvSpPr>
      <dsp:spPr>
        <a:xfrm>
          <a:off x="6706988" y="3694429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修改密碼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727012" y="3714453"/>
        <a:ext cx="1036574" cy="643607"/>
      </dsp:txXfrm>
    </dsp:sp>
    <dsp:sp modelId="{728F3182-2913-431B-A444-8D1228550C28}">
      <dsp:nvSpPr>
        <dsp:cNvPr id="0" name=""/>
        <dsp:cNvSpPr/>
      </dsp:nvSpPr>
      <dsp:spPr>
        <a:xfrm>
          <a:off x="7903236" y="3580786"/>
          <a:ext cx="1076622" cy="683655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BA308-5E70-4D78-9294-1DF335147006}">
      <dsp:nvSpPr>
        <dsp:cNvPr id="0" name=""/>
        <dsp:cNvSpPr/>
      </dsp:nvSpPr>
      <dsp:spPr>
        <a:xfrm>
          <a:off x="8022860" y="3694429"/>
          <a:ext cx="1076622" cy="683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軟正黑體" pitchFamily="34" charset="-120"/>
              <a:ea typeface="微軟正黑體" pitchFamily="34" charset="-120"/>
            </a:rPr>
            <a:t>修改個人資料</a:t>
          </a:r>
          <a:endParaRPr lang="zh-TW" altLang="en-US" sz="17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042884" y="3714453"/>
        <a:ext cx="1036574" cy="643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680A4-1CA5-4BC0-B488-C048279EBBD1}">
      <dsp:nvSpPr>
        <dsp:cNvPr id="0" name=""/>
        <dsp:cNvSpPr/>
      </dsp:nvSpPr>
      <dsp:spPr>
        <a:xfrm>
          <a:off x="6488006" y="2781975"/>
          <a:ext cx="91440" cy="659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9131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C5D4C-41D6-4D22-96FA-77F54D0BDE54}">
      <dsp:nvSpPr>
        <dsp:cNvPr id="0" name=""/>
        <dsp:cNvSpPr/>
      </dsp:nvSpPr>
      <dsp:spPr>
        <a:xfrm>
          <a:off x="4446091" y="1061654"/>
          <a:ext cx="2087634" cy="65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178"/>
              </a:lnTo>
              <a:lnTo>
                <a:pt x="2087634" y="449178"/>
              </a:lnTo>
              <a:lnTo>
                <a:pt x="2087634" y="659131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6A162-5544-4817-B553-7905795CF546}">
      <dsp:nvSpPr>
        <dsp:cNvPr id="0" name=""/>
        <dsp:cNvSpPr/>
      </dsp:nvSpPr>
      <dsp:spPr>
        <a:xfrm>
          <a:off x="4400371" y="2781975"/>
          <a:ext cx="91440" cy="659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9131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7604C-3ACD-4902-BFE4-4CD37E886D25}">
      <dsp:nvSpPr>
        <dsp:cNvPr id="0" name=""/>
        <dsp:cNvSpPr/>
      </dsp:nvSpPr>
      <dsp:spPr>
        <a:xfrm>
          <a:off x="4400371" y="1061654"/>
          <a:ext cx="91440" cy="659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9131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34EA4-C246-44AC-9F87-6A0CA3227EFD}">
      <dsp:nvSpPr>
        <dsp:cNvPr id="0" name=""/>
        <dsp:cNvSpPr/>
      </dsp:nvSpPr>
      <dsp:spPr>
        <a:xfrm>
          <a:off x="2312736" y="2781975"/>
          <a:ext cx="91440" cy="659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9131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98033-3751-4A7C-A109-1E01BE94D7F8}">
      <dsp:nvSpPr>
        <dsp:cNvPr id="0" name=""/>
        <dsp:cNvSpPr/>
      </dsp:nvSpPr>
      <dsp:spPr>
        <a:xfrm>
          <a:off x="2358456" y="1061654"/>
          <a:ext cx="2087634" cy="659131"/>
        </a:xfrm>
        <a:custGeom>
          <a:avLst/>
          <a:gdLst/>
          <a:ahLst/>
          <a:cxnLst/>
          <a:rect l="0" t="0" r="0" b="0"/>
          <a:pathLst>
            <a:path>
              <a:moveTo>
                <a:pt x="2087634" y="0"/>
              </a:moveTo>
              <a:lnTo>
                <a:pt x="2087634" y="449178"/>
              </a:lnTo>
              <a:lnTo>
                <a:pt x="0" y="449178"/>
              </a:lnTo>
              <a:lnTo>
                <a:pt x="0" y="659131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8210F-F161-4D28-BD04-31EAB104FA23}">
      <dsp:nvSpPr>
        <dsp:cNvPr id="0" name=""/>
        <dsp:cNvSpPr/>
      </dsp:nvSpPr>
      <dsp:spPr>
        <a:xfrm>
          <a:off x="3654091" y="464"/>
          <a:ext cx="1584000" cy="1061189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9D3BD-E4E6-4E0E-A63C-AD24DA1CB3DD}">
      <dsp:nvSpPr>
        <dsp:cNvPr id="0" name=""/>
        <dsp:cNvSpPr/>
      </dsp:nvSpPr>
      <dsp:spPr>
        <a:xfrm>
          <a:off x="3905908" y="239690"/>
          <a:ext cx="1584000" cy="1061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軟正黑體" pitchFamily="34" charset="-120"/>
              <a:ea typeface="微軟正黑體" pitchFamily="34" charset="-120"/>
            </a:rPr>
            <a:t>極速運送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936989" y="270771"/>
        <a:ext cx="1521838" cy="999027"/>
      </dsp:txXfrm>
    </dsp:sp>
    <dsp:sp modelId="{AF826154-260F-4858-8B21-8463F0F130EB}">
      <dsp:nvSpPr>
        <dsp:cNvPr id="0" name=""/>
        <dsp:cNvSpPr/>
      </dsp:nvSpPr>
      <dsp:spPr>
        <a:xfrm>
          <a:off x="1566456" y="1720785"/>
          <a:ext cx="1584000" cy="106118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19FC-2689-4D7F-B4A5-CB283D4BC680}">
      <dsp:nvSpPr>
        <dsp:cNvPr id="0" name=""/>
        <dsp:cNvSpPr/>
      </dsp:nvSpPr>
      <dsp:spPr>
        <a:xfrm>
          <a:off x="1818273" y="1960011"/>
          <a:ext cx="1584000" cy="1061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軟正黑體" pitchFamily="34" charset="-120"/>
              <a:ea typeface="微軟正黑體" pitchFamily="34" charset="-120"/>
            </a:rPr>
            <a:t>會員管理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849354" y="1991092"/>
        <a:ext cx="1521838" cy="999027"/>
      </dsp:txXfrm>
    </dsp:sp>
    <dsp:sp modelId="{D2386C9F-1666-4B88-B379-66F4B679B968}">
      <dsp:nvSpPr>
        <dsp:cNvPr id="0" name=""/>
        <dsp:cNvSpPr/>
      </dsp:nvSpPr>
      <dsp:spPr>
        <a:xfrm>
          <a:off x="1566456" y="3441106"/>
          <a:ext cx="1584000" cy="1061189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A5E25-9228-467D-9FF8-3EB1E903B0F3}">
      <dsp:nvSpPr>
        <dsp:cNvPr id="0" name=""/>
        <dsp:cNvSpPr/>
      </dsp:nvSpPr>
      <dsp:spPr>
        <a:xfrm>
          <a:off x="1818273" y="3680332"/>
          <a:ext cx="1584000" cy="1061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軟正黑體" pitchFamily="34" charset="-120"/>
              <a:ea typeface="微軟正黑體" pitchFamily="34" charset="-120"/>
            </a:rPr>
            <a:t>會員資料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849354" y="3711413"/>
        <a:ext cx="1521838" cy="999027"/>
      </dsp:txXfrm>
    </dsp:sp>
    <dsp:sp modelId="{E508A553-5865-4258-A2B6-3B96E2A7CEC6}">
      <dsp:nvSpPr>
        <dsp:cNvPr id="0" name=""/>
        <dsp:cNvSpPr/>
      </dsp:nvSpPr>
      <dsp:spPr>
        <a:xfrm>
          <a:off x="3654091" y="1720785"/>
          <a:ext cx="1584000" cy="106118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9FCB6-B716-4AFC-AEB6-DB52EF4F3730}">
      <dsp:nvSpPr>
        <dsp:cNvPr id="0" name=""/>
        <dsp:cNvSpPr/>
      </dsp:nvSpPr>
      <dsp:spPr>
        <a:xfrm>
          <a:off x="3905908" y="1960011"/>
          <a:ext cx="1584000" cy="1061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軟正黑體" pitchFamily="34" charset="-120"/>
              <a:ea typeface="微軟正黑體" pitchFamily="34" charset="-120"/>
            </a:rPr>
            <a:t>倉庫管理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936989" y="1991092"/>
        <a:ext cx="1521838" cy="999027"/>
      </dsp:txXfrm>
    </dsp:sp>
    <dsp:sp modelId="{DB618F22-AFD1-49CC-980B-C0393832EA10}">
      <dsp:nvSpPr>
        <dsp:cNvPr id="0" name=""/>
        <dsp:cNvSpPr/>
      </dsp:nvSpPr>
      <dsp:spPr>
        <a:xfrm>
          <a:off x="3654091" y="3441106"/>
          <a:ext cx="1584000" cy="1061189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78B2C-4EF8-4C6B-8E82-397633A1EDAB}">
      <dsp:nvSpPr>
        <dsp:cNvPr id="0" name=""/>
        <dsp:cNvSpPr/>
      </dsp:nvSpPr>
      <dsp:spPr>
        <a:xfrm>
          <a:off x="3905908" y="3680332"/>
          <a:ext cx="1584000" cy="1061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包裹</a:t>
          </a:r>
          <a:r>
            <a:rPr lang="zh-CN" altLang="en-US" sz="1800" kern="1200" dirty="0">
              <a:latin typeface="微軟正黑體" pitchFamily="34" charset="-120"/>
              <a:ea typeface="微軟正黑體" pitchFamily="34" charset="-120"/>
            </a:rPr>
            <a:t>清單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936989" y="3711413"/>
        <a:ext cx="1521838" cy="999027"/>
      </dsp:txXfrm>
    </dsp:sp>
    <dsp:sp modelId="{070DD10D-C1E9-4FAA-B1E7-629DDD80313A}">
      <dsp:nvSpPr>
        <dsp:cNvPr id="0" name=""/>
        <dsp:cNvSpPr/>
      </dsp:nvSpPr>
      <dsp:spPr>
        <a:xfrm>
          <a:off x="5741726" y="1720785"/>
          <a:ext cx="1584000" cy="1061189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3214F-1981-4136-8137-7F4457E2A5F1}">
      <dsp:nvSpPr>
        <dsp:cNvPr id="0" name=""/>
        <dsp:cNvSpPr/>
      </dsp:nvSpPr>
      <dsp:spPr>
        <a:xfrm>
          <a:off x="5993543" y="1960011"/>
          <a:ext cx="1584000" cy="1061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軟正黑體" pitchFamily="34" charset="-120"/>
              <a:ea typeface="微軟正黑體" pitchFamily="34" charset="-120"/>
            </a:rPr>
            <a:t>訂單管理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024624" y="1991092"/>
        <a:ext cx="1521838" cy="999027"/>
      </dsp:txXfrm>
    </dsp:sp>
    <dsp:sp modelId="{770E711D-C937-4AAA-969E-A93C11E7A44C}">
      <dsp:nvSpPr>
        <dsp:cNvPr id="0" name=""/>
        <dsp:cNvSpPr/>
      </dsp:nvSpPr>
      <dsp:spPr>
        <a:xfrm>
          <a:off x="5741726" y="3441106"/>
          <a:ext cx="1584000" cy="1061189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C10D8-1B0A-48A4-85A9-03860D9897CC}">
      <dsp:nvSpPr>
        <dsp:cNvPr id="0" name=""/>
        <dsp:cNvSpPr/>
      </dsp:nvSpPr>
      <dsp:spPr>
        <a:xfrm>
          <a:off x="5993543" y="3680332"/>
          <a:ext cx="1584000" cy="1061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軟正黑體" pitchFamily="34" charset="-120"/>
              <a:ea typeface="微軟正黑體" pitchFamily="34" charset="-120"/>
            </a:rPr>
            <a:t>訂單修改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024624" y="3711413"/>
        <a:ext cx="1521838" cy="999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8986-06E2-473F-A49F-E158AACAAEEA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C050F-7EDD-4846-B7C0-BA984534D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37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0B35F-FF0F-4B57-B370-841EC005FDC8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4597-4BF2-4BD1-AF92-62C9F0271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87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4597-4BF2-4BD1-AF92-62C9F027138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0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4597-4BF2-4BD1-AF92-62C9F027138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0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4597-4BF2-4BD1-AF92-62C9F027138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75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4597-4BF2-4BD1-AF92-62C9F027138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2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4597-4BF2-4BD1-AF92-62C9F027138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52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36512" y="3933056"/>
            <a:ext cx="9216000" cy="292494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 dirty="0"/>
              <a:t>按一下此處編輯母版標題樣式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3738" y="40770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按一下此處編輯母版副標題樣式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DB397E5-5B25-4411-AE3B-C76555AD5D8C}" type="datetime1">
              <a:rPr lang="zh-TW" altLang="en-US" smtClean="0"/>
              <a:t>2017/6/23</a:t>
            </a:fld>
            <a:endParaRPr lang="zh-TW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91F4C6F-9B36-425F-89CD-F25932FCB71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36512" y="4005064"/>
            <a:ext cx="92520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6512" y="-27384"/>
            <a:ext cx="9216000" cy="14400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18744" cy="114300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CN" altLang="en-US" dirty="0"/>
              <a:t>按一下此處編輯母版標題樣式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lnSpc>
                <a:spcPct val="150000"/>
              </a:lnSpc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lnSpc>
                <a:spcPct val="150000"/>
              </a:lnSpc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lnSpc>
                <a:spcPct val="150000"/>
              </a:lnSpc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lnSpc>
                <a:spcPct val="150000"/>
              </a:lnSpc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 dirty="0"/>
              <a:t>按一下此處編輯母版文本樣式</a:t>
            </a:r>
          </a:p>
          <a:p>
            <a:pPr lvl="1"/>
            <a:r>
              <a:rPr lang="zh-CN" altLang="en-US" dirty="0"/>
              <a:t>第二級</a:t>
            </a:r>
          </a:p>
          <a:p>
            <a:pPr lvl="2"/>
            <a:r>
              <a:rPr lang="zh-CN" altLang="en-US" dirty="0"/>
              <a:t>第三級</a:t>
            </a:r>
          </a:p>
          <a:p>
            <a:pPr lvl="3"/>
            <a:r>
              <a:rPr lang="zh-CN" altLang="en-US" dirty="0"/>
              <a:t>第四級</a:t>
            </a:r>
          </a:p>
          <a:p>
            <a:pPr lvl="4"/>
            <a:r>
              <a:rPr lang="zh-CN" altLang="en-US" dirty="0"/>
              <a:t>第五級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EAE-554A-4B3F-98FA-3E7D9D98A5DE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35488" y="1340768"/>
            <a:ext cx="92520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" b="99871" l="0" r="994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72816" y="44624"/>
            <a:ext cx="3707904" cy="12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6244E-6 L 0.35243 -2.562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6512" y="2101117"/>
            <a:ext cx="9216000" cy="265576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62C-C934-4380-8B4A-18C5B3C4B7DD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536" y="2857499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 dirty="0"/>
              <a:t>按一下此處編輯母版標題樣式</a:t>
            </a:r>
            <a:endParaRPr lang="zh-TW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35488" y="4653136"/>
            <a:ext cx="92160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6512" y="2204864"/>
            <a:ext cx="92160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5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6512" y="2101117"/>
            <a:ext cx="9216000" cy="265576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62C-C934-4380-8B4A-18C5B3C4B7DD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536" y="2857499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 dirty="0"/>
              <a:t>按一下此處編輯母版標題樣式</a:t>
            </a:r>
            <a:endParaRPr lang="zh-TW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35488" y="4653136"/>
            <a:ext cx="92160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-36512" y="2204864"/>
            <a:ext cx="92160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按一下此處編輯母版標題樣式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按一下此處編輯母版文本樣式</a:t>
            </a:r>
          </a:p>
          <a:p>
            <a:pPr lvl="1"/>
            <a:r>
              <a:rPr lang="zh-CN" altLang="en-US" dirty="0"/>
              <a:t>第二級</a:t>
            </a:r>
          </a:p>
          <a:p>
            <a:pPr lvl="2"/>
            <a:r>
              <a:rPr lang="zh-CN" altLang="en-US" dirty="0"/>
              <a:t>第三級</a:t>
            </a:r>
          </a:p>
          <a:p>
            <a:pPr lvl="3"/>
            <a:r>
              <a:rPr lang="zh-CN" altLang="en-US" dirty="0"/>
              <a:t>第四級</a:t>
            </a:r>
          </a:p>
          <a:p>
            <a:pPr lvl="4"/>
            <a:r>
              <a:rPr lang="zh-CN" altLang="en-US" dirty="0"/>
              <a:t>第五級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2A25-7445-405C-9668-CCE269CAEA22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91F4C6F-9B36-425F-89CD-F25932FCB71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3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1" r:id="rId3"/>
    <p:sldLayoutId id="214748369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3" b="99859" l="0" r="99411">
                        <a14:foregroundMark x1="22149" y1="15352" x2="16777" y2="89577"/>
                        <a14:foregroundMark x1="1913" y1="79296" x2="96394" y2="73944"/>
                        <a14:foregroundMark x1="28330" y1="69014" x2="97425" y2="69014"/>
                        <a14:foregroundMark x1="25239" y1="10986" x2="2943" y2="29577"/>
                        <a14:foregroundMark x1="1619" y1="64085" x2="368" y2="75352"/>
                        <a14:foregroundMark x1="49375" y1="68028" x2="84327" y2="86197"/>
                        <a14:foregroundMark x1="68653" y1="86620" x2="86093" y2="856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92696"/>
            <a:ext cx="5652120" cy="29523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9832" y="126689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急  </a:t>
            </a:r>
            <a:r>
              <a:rPr lang="zh-CN" altLang="en-US" sz="5400" dirty="0"/>
              <a:t>速  運  送</a:t>
            </a:r>
            <a:endParaRPr lang="zh-TW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4365104"/>
            <a:ext cx="4248472" cy="2348880"/>
          </a:xfrm>
        </p:spPr>
        <p:txBody>
          <a:bodyPr>
            <a:noAutofit/>
          </a:bodyPr>
          <a:lstStyle/>
          <a:p>
            <a:r>
              <a:rPr lang="zh-TW" altLang="en-US" sz="2000" dirty="0"/>
              <a:t>組員</a:t>
            </a:r>
            <a:r>
              <a:rPr lang="zh-CN" altLang="en-US" sz="2000" dirty="0"/>
              <a:t>：</a:t>
            </a:r>
            <a:r>
              <a:rPr lang="en-US" altLang="zh-TW" sz="2000" dirty="0"/>
              <a:t>	A1043307 </a:t>
            </a:r>
            <a:r>
              <a:rPr lang="zh-TW" altLang="en-US" sz="2000" dirty="0"/>
              <a:t>陳永平</a:t>
            </a:r>
            <a:endParaRPr lang="en-US" altLang="zh-TW" sz="2000" dirty="0"/>
          </a:p>
          <a:p>
            <a:r>
              <a:rPr lang="en-US" altLang="zh-TW" sz="2000" dirty="0"/>
              <a:t>	A1043347 </a:t>
            </a:r>
            <a:r>
              <a:rPr lang="zh-TW" altLang="en-US" sz="2000" dirty="0"/>
              <a:t>林希政</a:t>
            </a:r>
            <a:endParaRPr lang="en-US" altLang="zh-TW" sz="2000" dirty="0"/>
          </a:p>
          <a:p>
            <a:r>
              <a:rPr lang="en-US" altLang="zh-TW" sz="2000" dirty="0"/>
              <a:t>	A1043350 </a:t>
            </a:r>
            <a:r>
              <a:rPr lang="zh-TW" altLang="en-US" sz="2000" dirty="0"/>
              <a:t>彭煒曦</a:t>
            </a:r>
            <a:endParaRPr lang="en-US" altLang="zh-TW" sz="2000" dirty="0"/>
          </a:p>
          <a:p>
            <a:r>
              <a:rPr lang="en-US" altLang="zh-TW" sz="2000" dirty="0"/>
              <a:t>	A1043353 </a:t>
            </a:r>
            <a:r>
              <a:rPr lang="zh-TW" altLang="en-US" sz="2000" dirty="0"/>
              <a:t>林承羭</a:t>
            </a:r>
            <a:endParaRPr lang="en-US" altLang="zh-TW" sz="2000" dirty="0"/>
          </a:p>
          <a:p>
            <a:r>
              <a:rPr lang="en-US" altLang="zh-TW" sz="2000" dirty="0"/>
              <a:t>	A1023344 </a:t>
            </a:r>
            <a:r>
              <a:rPr lang="zh-TW" altLang="en-US" sz="2000" dirty="0"/>
              <a:t>林韻如</a:t>
            </a:r>
            <a:endParaRPr lang="en-US" altLang="zh-TW" sz="2000" dirty="0"/>
          </a:p>
          <a:p>
            <a:endParaRPr lang="en-US" altLang="zh-TW" sz="1050" dirty="0"/>
          </a:p>
          <a:p>
            <a:endParaRPr lang="en-US" altLang="zh-TW" sz="1050" dirty="0"/>
          </a:p>
          <a:p>
            <a:endParaRPr lang="zh-TW" altLang="en-US" sz="1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4355976" y="4149080"/>
            <a:ext cx="4248472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000" dirty="0"/>
          </a:p>
          <a:p>
            <a:r>
              <a:rPr lang="zh-TW" altLang="en-US" sz="2000" dirty="0"/>
              <a:t>指導教授</a:t>
            </a:r>
            <a:r>
              <a:rPr lang="zh-CN" altLang="en-US" sz="2000" dirty="0"/>
              <a:t>：  </a:t>
            </a:r>
            <a:r>
              <a:rPr lang="zh-TW" altLang="en-US" sz="2000" dirty="0"/>
              <a:t>丁一賢    教授</a:t>
            </a:r>
            <a:endParaRPr lang="en-US" altLang="zh-TW" sz="2000" dirty="0"/>
          </a:p>
          <a:p>
            <a:r>
              <a:rPr lang="en-US" altLang="zh-TW" sz="2000" dirty="0"/>
              <a:t>	        </a:t>
            </a:r>
            <a:r>
              <a:rPr lang="zh-TW" altLang="en-US" sz="2000" dirty="0"/>
              <a:t>楊書成    教授</a:t>
            </a:r>
            <a:endParaRPr lang="en-US" altLang="zh-TW" sz="2000" dirty="0"/>
          </a:p>
          <a:p>
            <a:endParaRPr lang="zh-TW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124744"/>
            <a:ext cx="3185909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PHP+DB</a:t>
            </a:r>
          </a:p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期</a:t>
            </a:r>
            <a:r>
              <a:rPr lang="zh-CN" altLang="en-US" sz="5400" b="1">
                <a:latin typeface="微軟正黑體" pitchFamily="34" charset="-120"/>
                <a:ea typeface="微軟正黑體" pitchFamily="34" charset="-120"/>
              </a:rPr>
              <a:t>末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報告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02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</a:rPr>
              <a:t>管理者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內容版面配置區 6" descr="擷取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66590"/>
            <a:ext cx="8226114" cy="3800475"/>
          </a:xfrm>
        </p:spPr>
      </p:pic>
    </p:spTree>
    <p:extLst>
      <p:ext uri="{BB962C8B-B14F-4D97-AF65-F5344CB8AC3E}">
        <p14:creationId xmlns:p14="http://schemas.microsoft.com/office/powerpoint/2010/main" val="28464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</a:rPr>
              <a:t>會員</a:t>
            </a:r>
          </a:p>
        </p:txBody>
      </p:sp>
      <p:pic>
        <p:nvPicPr>
          <p:cNvPr id="5" name="內容版面配置區 4" descr="擷取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57065"/>
            <a:ext cx="8226114" cy="38195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第四部分</a:t>
            </a:r>
            <a:r>
              <a:rPr lang="zh-CN" altLang="en-US" dirty="0"/>
              <a:t>   </a:t>
            </a:r>
            <a:r>
              <a:rPr lang="en-US" altLang="zh-CN" dirty="0" smtClean="0"/>
              <a:t>DEMO</a:t>
            </a:r>
            <a:endParaRPr lang="zh-TW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9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6600" dirty="0"/>
              <a:t>謝謝！</a:t>
            </a:r>
            <a:endParaRPr lang="zh-TW" altLang="en-US" sz="6600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379760" y="27809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CN" sz="8000" dirty="0"/>
              <a:t>Q &amp; A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2122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2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目錄</a:t>
            </a:r>
            <a:endParaRPr lang="zh-TW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048583"/>
              </p:ext>
            </p:extLst>
          </p:nvPr>
        </p:nvGraphicFramePr>
        <p:xfrm>
          <a:off x="539552" y="2420888"/>
          <a:ext cx="80032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50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/>
              <a:t>一</a:t>
            </a:r>
            <a:r>
              <a:rPr lang="zh-CN" altLang="en-US" dirty="0"/>
              <a:t>部分   前臺與後台網站架構</a:t>
            </a:r>
            <a:endParaRPr lang="zh-TW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前台架構</a:t>
            </a:r>
            <a:endParaRPr lang="zh-TW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43034273"/>
              </p:ext>
            </p:extLst>
          </p:nvPr>
        </p:nvGraphicFramePr>
        <p:xfrm>
          <a:off x="1016" y="1700808"/>
          <a:ext cx="910748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後台架構</a:t>
            </a:r>
            <a:endParaRPr lang="zh-TW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281375"/>
              </p:ext>
            </p:extLst>
          </p:nvPr>
        </p:nvGraphicFramePr>
        <p:xfrm>
          <a:off x="0" y="1628800"/>
          <a:ext cx="9144000" cy="474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FFFF"/>
                </a:solidFill>
              </a:rPr>
              <a:t>第二部分 頁面介紹</a:t>
            </a:r>
          </a:p>
        </p:txBody>
      </p:sp>
    </p:spTree>
    <p:extLst>
      <p:ext uri="{BB962C8B-B14F-4D97-AF65-F5344CB8AC3E}">
        <p14:creationId xmlns:p14="http://schemas.microsoft.com/office/powerpoint/2010/main" val="10058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ER</a:t>
            </a:r>
            <a:endParaRPr lang="zh-TW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088539" cy="3264194"/>
          </a:xfrm>
        </p:spPr>
      </p:pic>
    </p:spTree>
    <p:extLst>
      <p:ext uri="{BB962C8B-B14F-4D97-AF65-F5344CB8AC3E}">
        <p14:creationId xmlns:p14="http://schemas.microsoft.com/office/powerpoint/2010/main" val="705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第三部分 </a:t>
            </a:r>
            <a:r>
              <a:rPr lang="zh-CN" altLang="en-US" dirty="0">
                <a:solidFill>
                  <a:srgbClr val="FFFFFF"/>
                </a:solidFill>
              </a:rPr>
              <a:t>頁面介紹</a:t>
            </a:r>
          </a:p>
        </p:txBody>
      </p:sp>
    </p:spTree>
    <p:extLst>
      <p:ext uri="{BB962C8B-B14F-4D97-AF65-F5344CB8AC3E}">
        <p14:creationId xmlns:p14="http://schemas.microsoft.com/office/powerpoint/2010/main" val="7672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404040"/>
                </a:solidFill>
                <a:latin typeface="微軟正黑體"/>
                <a:ea typeface="微軟正黑體"/>
              </a:rPr>
              <a:t>加入會員</a:t>
            </a:r>
          </a:p>
        </p:txBody>
      </p:sp>
      <p:pic>
        <p:nvPicPr>
          <p:cNvPr id="5" name="內容版面配置區 4" descr="擷取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577" y="1772816"/>
            <a:ext cx="8665903" cy="41040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C6F-9B36-425F-89CD-F25932FCB7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3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233</TotalTime>
  <Words>193</Words>
  <Application>Microsoft Office PowerPoint</Application>
  <PresentationFormat>On-screen Show (4:3)</PresentationFormat>
  <Paragraphs>69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主题​​</vt:lpstr>
      <vt:lpstr>急  速  運  送</vt:lpstr>
      <vt:lpstr>  目錄</vt:lpstr>
      <vt:lpstr>第一部分   前臺與後台網站架構</vt:lpstr>
      <vt:lpstr> 前台架構</vt:lpstr>
      <vt:lpstr> 後台架構</vt:lpstr>
      <vt:lpstr>第二部分 頁面介紹</vt:lpstr>
      <vt:lpstr>   ER</vt:lpstr>
      <vt:lpstr>第三部分 頁面介紹</vt:lpstr>
      <vt:lpstr>加入會員</vt:lpstr>
      <vt:lpstr>管理者</vt:lpstr>
      <vt:lpstr>會員</vt:lpstr>
      <vt:lpstr>第四部分   DEMO</vt:lpstr>
      <vt:lpstr>謝謝！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WanyeeLam</dc:creator>
  <cp:lastModifiedBy>Microsoft</cp:lastModifiedBy>
  <cp:revision>35</cp:revision>
  <dcterms:created xsi:type="dcterms:W3CDTF">2017-04-09T08:14:32Z</dcterms:created>
  <dcterms:modified xsi:type="dcterms:W3CDTF">2017-06-23T13:12:50Z</dcterms:modified>
</cp:coreProperties>
</file>