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Prediction Model – 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58421"/>
            <a:ext cx="8229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solidFill>
                  <a:srgbClr val="000000"/>
                </a:solidFill>
                <a:latin typeface="Calibri"/>
              </a:rPr>
              <a:t>Objective:
Develop a predictive model to identify customers at risk of churning, enabling proactive retention strategies.
Key Insights:
- Model Type: Random Forest Classifier
- Accuracy: 87% on validation set
- Precision: 84%
- Recall: 81%
- F1-Score: 82.5%
These metrics indicate strong predictive capability with a balanced performance across false positives and false negatives.
Business Impact:
- Churn Risk Flag enables early intervention for ~25% of customers flagged as high risk.
- Retaining just 10% of flagged high-risk customers could result in an estimated ₹2.5 Cr annual savings.
- Enables targeted offers, improving retention without blanket discounting.
Next Steps:
1. Operationalize the model via CRM integration.
2. Pilot intervention campaign targeting high-risk customers.
3. Continuously retrain with new customer data for long-term performance.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Churn Prediction Model – Executive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 – Executive Summary</dc:title>
  <dc:subject/>
  <dc:creator/>
  <cp:keywords/>
  <dc:description>generated using python-pptx</dc:description>
  <cp:lastModifiedBy>Kevin Samuel</cp:lastModifiedBy>
  <cp:revision>2</cp:revision>
  <dcterms:created xsi:type="dcterms:W3CDTF">2013-01-27T09:14:16Z</dcterms:created>
  <dcterms:modified xsi:type="dcterms:W3CDTF">2025-04-19T09:41:45Z</dcterms:modified>
  <cp:category/>
</cp:coreProperties>
</file>