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Sebastian" initials="JS" lastIdx="1" clrIdx="0">
    <p:extLst>
      <p:ext uri="{19B8F6BF-5375-455C-9EA6-DF929625EA0E}">
        <p15:presenceInfo xmlns:p15="http://schemas.microsoft.com/office/powerpoint/2012/main" userId="2cc3296c287518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2E"/>
    <a:srgbClr val="000014"/>
    <a:srgbClr val="000130"/>
    <a:srgbClr val="000248"/>
    <a:srgbClr val="00013A"/>
    <a:srgbClr val="000246"/>
    <a:srgbClr val="0780A1"/>
    <a:srgbClr val="0AA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56C8-9F5E-4304-B1DB-DF033E743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A64A-738E-4F60-8A6D-EC0040D06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C50A-CF01-4922-8087-297B6E2C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5B99-6EB3-4F37-89CD-FED9EC0E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1092-AADC-4642-8CFC-573E7BA9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581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4F13-3019-4FA1-A5EE-909A5B09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1E86-AA87-455F-BC61-CAFB6CB8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7AB6-2E1A-4DDC-8721-BB3CC2F9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C7ED-362E-4B2C-A635-6B34D2EE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0A13-4430-4D7D-8675-7458014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56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E1125-82CA-45A4-860E-326F702FE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78F47-DE6D-4593-A90D-94BB71687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76A2-F0EB-4A58-8A0F-D3A63197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099A-69DB-4861-92DE-1A155B3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C269-A02B-4D31-89CA-2CE59578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3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363E-7B87-43BD-82EE-ED5E70E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F8D0-9AFC-4487-91EE-3EE06D2A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8FFC-4CF5-4430-83A1-9F319EFE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1553-23AA-4102-8736-19931F33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2A88-9573-407C-A259-982CAE7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414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7534-9BD8-4AF7-900E-89D2E3E9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409F-0BD3-466C-A357-F7F072E5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BA62-AFFE-4162-81E1-BA8D68B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D856-3DC3-46F4-A282-B8483925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C1A6-30B5-45E6-8D5A-A30F6BAA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843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F8D9-B068-4D0E-A079-C2331AB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A7FA-420C-46D8-AE75-A208467F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D2284-1617-4B9F-82B3-D045B091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E58CE-7FC3-45A1-89CC-09133B02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C5EB-CDEC-4607-8BA3-3B5A0832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4721C-0BF0-49D3-A952-E5347EB8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3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9D59-C6DC-4F86-831F-CB2B52E1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39F45-A179-432C-887F-4D8D5F30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1FAB7-62C3-4D75-8CA8-94B7D930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33D6D-7ECD-47F7-B1AC-F5B9FA425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A39C-987A-46F9-B98F-9A61477D0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300F5-0EDA-4E3E-BF78-3AD97CB3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BBA9E-696F-4C8F-A335-E00F9AB2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29268-5C6E-42A0-8976-0D6CA77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28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191-8532-4D59-AD66-3F72BE8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86BCC-7E43-42FE-91DE-F925DBA0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4F2DF-E71A-42E2-A81C-18150E6B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4331D-BD29-498C-93D4-C9E3AB42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40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5DC5A-822A-4DE8-80A8-E8892101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9B0F9-76AC-4CFC-9F80-2F6AC618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CD47E-BB58-4CB7-ACF0-3E875B04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348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9F31-3CC3-485C-AF72-FB740A2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CBF5-4F5A-41BA-999B-A771558A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A161-C930-4DEE-895C-A50CB4861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DEAC-0EC6-44A0-AB06-6D15E01B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1E058-9E04-42FB-AB92-D0334207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474-15FF-455E-8A7F-73E1B01D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462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EC2B-3778-495B-9B4E-9D74FE7A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C460D-C96D-4B56-AF78-60825EF4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DA9D-B6B8-47F0-8B55-9FC60EA9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23D38-7540-49AC-B845-0A36208B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9C8CE-86F4-4467-A505-7E329D53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91C02-80FB-4A3C-B45E-FA059728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1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6E7E3-16DF-4C4B-B8C1-EFEB04BD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102A-9839-4D7A-B1C5-29CE095B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8FAB-CA4A-40C1-9706-9220C6A74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EF0B-03AE-43A9-8179-71B1CA0D07F4}" type="datetimeFigureOut">
              <a:rPr lang="id-ID" smtClean="0"/>
              <a:t>05/11/2021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2AA4E-B866-42C3-AEE9-2B6F5879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ED69-1AEA-421A-BEDD-8B36950E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E744-CE54-4542-BC1D-20B1F79F02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7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D9F2B-3D38-41F4-B18F-99A2628E968A}"/>
              </a:ext>
            </a:extLst>
          </p:cNvPr>
          <p:cNvSpPr txBox="1"/>
          <p:nvPr/>
        </p:nvSpPr>
        <p:spPr>
          <a:xfrm>
            <a:off x="1419083" y="2831176"/>
            <a:ext cx="935384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Welcome to Trial </a:t>
            </a:r>
            <a:r>
              <a:rPr lang="en-US" sz="55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FE</a:t>
            </a:r>
            <a:endParaRPr lang="id-ID" sz="55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60561-E057-42F0-9EFD-2258C9E2BABE}"/>
              </a:ext>
            </a:extLst>
          </p:cNvPr>
          <p:cNvSpPr txBox="1"/>
          <p:nvPr/>
        </p:nvSpPr>
        <p:spPr>
          <a:xfrm>
            <a:off x="4324956" y="3769895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Jason Sebastian</a:t>
            </a:r>
            <a:endParaRPr lang="id-ID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2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D9F2B-3D38-41F4-B18F-99A2628E968A}"/>
              </a:ext>
            </a:extLst>
          </p:cNvPr>
          <p:cNvSpPr txBox="1"/>
          <p:nvPr/>
        </p:nvSpPr>
        <p:spPr>
          <a:xfrm>
            <a:off x="319596" y="3013501"/>
            <a:ext cx="8016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Front-end Development</a:t>
            </a:r>
            <a:endParaRPr lang="id-ID" sz="4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8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A1A04E43-40C0-4D0E-B6D5-313D7BD7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7524">
            <a:off x="8967451" y="4886375"/>
            <a:ext cx="1117582" cy="11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2EDD7-CC00-4507-B6FC-211C8AE92528}"/>
              </a:ext>
            </a:extLst>
          </p:cNvPr>
          <p:cNvSpPr txBox="1"/>
          <p:nvPr/>
        </p:nvSpPr>
        <p:spPr>
          <a:xfrm>
            <a:off x="3593606" y="2779206"/>
            <a:ext cx="5004787" cy="1299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  <a:r>
              <a:rPr lang="id-ID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erancang dan membangun berbagai aplikasi web secara responsif, interaktif, dan juga </a:t>
            </a:r>
            <a:r>
              <a:rPr lang="id-ID" b="0" i="1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user friendly</a:t>
            </a:r>
            <a:r>
              <a:rPr lang="id-ID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id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 descr="HTML5 - Wikipedia">
            <a:extLst>
              <a:ext uri="{FF2B5EF4-FFF2-40B4-BE49-F238E27FC236}">
                <a16:creationId xmlns:a16="http://schemas.microsoft.com/office/drawing/2014/main" id="{87383541-D006-4105-A1FD-4E75D3A9E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 bwMode="auto">
          <a:xfrm rot="21142921">
            <a:off x="1359234" y="4792469"/>
            <a:ext cx="1495559" cy="1314460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F418527F-EF8F-4DF0-9032-67B103742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5"/>
          <a:stretch/>
        </p:blipFill>
        <p:spPr bwMode="auto">
          <a:xfrm rot="285604">
            <a:off x="4870821" y="4831297"/>
            <a:ext cx="1100339" cy="128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303A7C-0DAA-44E3-94ED-35C38AC1BBD5}"/>
              </a:ext>
            </a:extLst>
          </p:cNvPr>
          <p:cNvSpPr/>
          <p:nvPr/>
        </p:nvSpPr>
        <p:spPr>
          <a:xfrm>
            <a:off x="8611842" y="4463303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F5020-21F2-483C-B4B7-5D6160136495}"/>
              </a:ext>
            </a:extLst>
          </p:cNvPr>
          <p:cNvSpPr/>
          <p:nvPr/>
        </p:nvSpPr>
        <p:spPr>
          <a:xfrm>
            <a:off x="4610234" y="4699138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3DAEB-6E2F-44D5-B3D9-950B1F0C7D4D}"/>
              </a:ext>
            </a:extLst>
          </p:cNvPr>
          <p:cNvSpPr/>
          <p:nvPr/>
        </p:nvSpPr>
        <p:spPr>
          <a:xfrm>
            <a:off x="1278706" y="4463303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606A1-0ECF-4900-86A7-A521981F5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2644">
            <a:off x="2179841" y="969748"/>
            <a:ext cx="1126332" cy="11263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EA3D25C-67AE-44CF-BB8E-509835F75836}"/>
              </a:ext>
            </a:extLst>
          </p:cNvPr>
          <p:cNvSpPr/>
          <p:nvPr/>
        </p:nvSpPr>
        <p:spPr>
          <a:xfrm>
            <a:off x="1892048" y="636269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5C49D0E-465E-43B8-A14E-1D072647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441">
            <a:off x="4916962" y="1095940"/>
            <a:ext cx="1030347" cy="8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0A6AF9-B93B-4B77-A205-C91ABB69B3B8}"/>
              </a:ext>
            </a:extLst>
          </p:cNvPr>
          <p:cNvSpPr/>
          <p:nvPr/>
        </p:nvSpPr>
        <p:spPr>
          <a:xfrm>
            <a:off x="4724801" y="636269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F88980-02FD-48BE-89EF-9F1382B14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921">
            <a:off x="9698396" y="2440597"/>
            <a:ext cx="1484493" cy="11140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D21F99B-6014-432C-80AA-E1999D050398}"/>
              </a:ext>
            </a:extLst>
          </p:cNvPr>
          <p:cNvSpPr/>
          <p:nvPr/>
        </p:nvSpPr>
        <p:spPr>
          <a:xfrm>
            <a:off x="9664601" y="2100958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44" name="Picture 20" descr="Angular Logo transparent PNG - StickPNG">
            <a:extLst>
              <a:ext uri="{FF2B5EF4-FFF2-40B4-BE49-F238E27FC236}">
                <a16:creationId xmlns:a16="http://schemas.microsoft.com/office/drawing/2014/main" id="{EEECFA1E-DD65-41DF-9714-D380F142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8701">
            <a:off x="8678480" y="815793"/>
            <a:ext cx="1021712" cy="10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4596A20-D681-4DC6-83BF-0E1D2EA7769C}"/>
              </a:ext>
            </a:extLst>
          </p:cNvPr>
          <p:cNvSpPr/>
          <p:nvPr/>
        </p:nvSpPr>
        <p:spPr>
          <a:xfrm>
            <a:off x="8339457" y="523367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BACB5E8-FA9A-424F-B5AE-825943ED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875">
            <a:off x="895389" y="2943626"/>
            <a:ext cx="914479" cy="11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AF5432A-D2AA-4F41-80F5-E51BEDFCC546}"/>
              </a:ext>
            </a:extLst>
          </p:cNvPr>
          <p:cNvSpPr/>
          <p:nvPr/>
        </p:nvSpPr>
        <p:spPr>
          <a:xfrm>
            <a:off x="689599" y="2635152"/>
            <a:ext cx="1828800" cy="1793290"/>
          </a:xfrm>
          <a:prstGeom prst="rect">
            <a:avLst/>
          </a:prstGeom>
          <a:solidFill>
            <a:srgbClr val="00012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22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D9F2B-3D38-41F4-B18F-99A2628E968A}"/>
              </a:ext>
            </a:extLst>
          </p:cNvPr>
          <p:cNvSpPr txBox="1"/>
          <p:nvPr/>
        </p:nvSpPr>
        <p:spPr>
          <a:xfrm>
            <a:off x="503243" y="2835948"/>
            <a:ext cx="486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  <a:endParaRPr lang="id-ID" sz="4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4" descr="HTML5 - Wikipedia">
            <a:extLst>
              <a:ext uri="{FF2B5EF4-FFF2-40B4-BE49-F238E27FC236}">
                <a16:creationId xmlns:a16="http://schemas.microsoft.com/office/drawing/2014/main" id="{3FE90906-B1FC-40CB-BCBC-A12146C81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3"/>
          <a:stretch/>
        </p:blipFill>
        <p:spPr bwMode="auto">
          <a:xfrm>
            <a:off x="8339659" y="2575421"/>
            <a:ext cx="2550675" cy="2183047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E4A66B-198F-4FDC-A5DE-277FB618A9A8}"/>
              </a:ext>
            </a:extLst>
          </p:cNvPr>
          <p:cNvSpPr txBox="1"/>
          <p:nvPr/>
        </p:nvSpPr>
        <p:spPr>
          <a:xfrm>
            <a:off x="503242" y="3517745"/>
            <a:ext cx="529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HyperText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Markup Language</a:t>
            </a:r>
            <a:endParaRPr lang="id-ID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7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SS - Wikipedia">
            <a:extLst>
              <a:ext uri="{FF2B5EF4-FFF2-40B4-BE49-F238E27FC236}">
                <a16:creationId xmlns:a16="http://schemas.microsoft.com/office/drawing/2014/main" id="{F9409EBF-1AF3-41DE-9447-3A4204EC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5"/>
          <a:stretch/>
        </p:blipFill>
        <p:spPr bwMode="auto">
          <a:xfrm>
            <a:off x="8711102" y="2643441"/>
            <a:ext cx="1812827" cy="21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D9F2B-3D38-41F4-B18F-99A2628E968A}"/>
              </a:ext>
            </a:extLst>
          </p:cNvPr>
          <p:cNvSpPr txBox="1"/>
          <p:nvPr/>
        </p:nvSpPr>
        <p:spPr>
          <a:xfrm>
            <a:off x="503243" y="2835948"/>
            <a:ext cx="486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endParaRPr lang="id-ID" sz="4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4A66B-198F-4FDC-A5DE-277FB618A9A8}"/>
              </a:ext>
            </a:extLst>
          </p:cNvPr>
          <p:cNvSpPr txBox="1"/>
          <p:nvPr/>
        </p:nvSpPr>
        <p:spPr>
          <a:xfrm>
            <a:off x="503242" y="3517745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Cascading Style Sheets</a:t>
            </a:r>
            <a:endParaRPr lang="id-ID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D9F2B-3D38-41F4-B18F-99A2628E968A}"/>
              </a:ext>
            </a:extLst>
          </p:cNvPr>
          <p:cNvSpPr txBox="1"/>
          <p:nvPr/>
        </p:nvSpPr>
        <p:spPr>
          <a:xfrm>
            <a:off x="3672099" y="2959640"/>
            <a:ext cx="484780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Yuk </a:t>
            </a:r>
            <a:r>
              <a:rPr lang="en-US" sz="5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praktek</a:t>
            </a:r>
            <a:r>
              <a:rPr lang="en-US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  <a:endParaRPr lang="id-ID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8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LnT BNCC FE</dc:title>
  <dc:creator>Jason Sebastian</dc:creator>
  <cp:lastModifiedBy>Jason Sebastian</cp:lastModifiedBy>
  <cp:revision>50</cp:revision>
  <dcterms:created xsi:type="dcterms:W3CDTF">2021-10-15T11:50:07Z</dcterms:created>
  <dcterms:modified xsi:type="dcterms:W3CDTF">2021-11-05T01:59:20Z</dcterms:modified>
</cp:coreProperties>
</file>