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7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2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7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94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948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60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63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15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130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7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708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386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23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2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69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2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A75403-52E2-4413-A209-4AD9029DCB95}" type="datetimeFigureOut">
              <a:rPr lang="id-ID" smtClean="0"/>
              <a:t>12/11/2021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890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ref_string.asp" TargetMode="External"/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ref_math.asp" TargetMode="External"/><Relationship Id="rId2" Type="http://schemas.openxmlformats.org/officeDocument/2006/relationships/hyperlink" Target="https://www.javatpoint.com/java-ma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0E4388-5541-46D2-96B9-E324F44CF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0" y="1343025"/>
            <a:ext cx="7573965" cy="2314575"/>
          </a:xfrm>
        </p:spPr>
        <p:txBody>
          <a:bodyPr/>
          <a:lstStyle/>
          <a:p>
            <a:r>
              <a:rPr lang="id-ID" b="1" dirty="0">
                <a:latin typeface="Montserrat" panose="00000500000000000000" pitchFamily="2" charset="0"/>
              </a:rPr>
              <a:t>PERTEMUAN 2 </a:t>
            </a:r>
            <a:r>
              <a:rPr lang="id-ID" b="1" dirty="0" err="1">
                <a:latin typeface="Montserrat" panose="00000500000000000000" pitchFamily="2" charset="0"/>
              </a:rPr>
              <a:t>LnT</a:t>
            </a:r>
            <a:br>
              <a:rPr lang="id-ID" b="1" dirty="0">
                <a:latin typeface="Montserrat" panose="00000500000000000000" pitchFamily="2" charset="0"/>
              </a:rPr>
            </a:br>
            <a:r>
              <a:rPr lang="id-ID" b="1" dirty="0">
                <a:latin typeface="Montserrat" panose="00000500000000000000" pitchFamily="2" charset="0"/>
              </a:rPr>
              <a:t>MOBILE APPLICATION DEVELOPMENT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C31B2C8-4E3A-4A93-BBFF-13D93815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62" y="3862917"/>
            <a:ext cx="6097588" cy="70908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Christopher Vinantius</a:t>
            </a:r>
          </a:p>
        </p:txBody>
      </p:sp>
    </p:spTree>
    <p:extLst>
      <p:ext uri="{BB962C8B-B14F-4D97-AF65-F5344CB8AC3E}">
        <p14:creationId xmlns:p14="http://schemas.microsoft.com/office/powerpoint/2010/main" val="133365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equalsIgnoreCase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equalsIgnoreCase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memiliki kegunaan yang hampir sama dengan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equals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(), namun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equalsIgnoreCase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bersifat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insensitive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atau tidak memperhatikan huruf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dalam bentuk huruf besar atau kecil.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name.equals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(“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true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8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toLowerCase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toLowerCase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mengubah semua huruf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menjadi huruf kecil.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name.toLowerCase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“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3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toUpperCase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toUpperCase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mengubah semua huruf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menjadi huruf besar.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name.toUpperCase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“MAX VERSTAPPEN”</a:t>
            </a:r>
          </a:p>
        </p:txBody>
      </p:sp>
    </p:spTree>
    <p:extLst>
      <p:ext uri="{BB962C8B-B14F-4D97-AF65-F5344CB8AC3E}">
        <p14:creationId xmlns:p14="http://schemas.microsoft.com/office/powerpoint/2010/main" val="21464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contains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contains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mengecek kondisi apakah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mengandung satu atau beberapa karakter yang dibandingkan.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boolean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name.contains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(“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true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4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concat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concat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mengubah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dengan menambahkan satu atau beberapa karakter yang ditentukan ke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tersebut.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name.concat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(“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wins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wins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21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substring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substring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mengambil satu atau beberapa karakter berdasarkan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index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awal dan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index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akhir yang ditentukan dari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name.substring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(4, 9));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“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18555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Berbagai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untuk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manipulation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lainnya dapat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dieksplor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lebih dalam melalui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link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  <a:hlinkClick r:id="rId2"/>
              </a:rPr>
              <a:t>https://www.javatpoint.com/java-string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  <a:hlinkClick r:id="rId3"/>
              </a:rPr>
              <a:t>https://www.w3schools.com/java/java_ref_string.asp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95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Math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Function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26458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Konsep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yaitu di mana kita dapat melakukan berbagai operasi matematika tertentu dengan cara yang lebih sederhana tanpa perlu membuat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tersendiri.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Terdapat beberapa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dapat kita gunakan untuk membantu operasi matematika dalam program.</a:t>
            </a:r>
          </a:p>
        </p:txBody>
      </p:sp>
    </p:spTree>
    <p:extLst>
      <p:ext uri="{BB962C8B-B14F-4D97-AF65-F5344CB8AC3E}">
        <p14:creationId xmlns:p14="http://schemas.microsoft.com/office/powerpoint/2010/main" val="31977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sqrt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sqrt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menentukan hasil akar kuadrat dari sebuah bilangan.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49;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Math.sqrt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7.0</a:t>
            </a:r>
          </a:p>
        </p:txBody>
      </p:sp>
    </p:spTree>
    <p:extLst>
      <p:ext uri="{BB962C8B-B14F-4D97-AF65-F5344CB8AC3E}">
        <p14:creationId xmlns:p14="http://schemas.microsoft.com/office/powerpoint/2010/main" val="6462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pow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2417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pow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menentukan hasil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perpangkatan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dari sebuah bilangan dengan pangkat tertentu.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a = 2;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b = 3;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Math.pow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(a, b));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8.0</a:t>
            </a:r>
          </a:p>
        </p:txBody>
      </p:sp>
    </p:spTree>
    <p:extLst>
      <p:ext uri="{BB962C8B-B14F-4D97-AF65-F5344CB8AC3E}">
        <p14:creationId xmlns:p14="http://schemas.microsoft.com/office/powerpoint/2010/main" val="153015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Materi Pertemuan 2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823912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Manipulation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 dalam Java</a:t>
            </a:r>
          </a:p>
          <a:p>
            <a:pPr marL="742950" indent="-742950">
              <a:buAutoNum type="arabicPeriod"/>
            </a:pP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3200" dirty="0">
                <a:solidFill>
                  <a:schemeClr val="bg1"/>
                </a:solidFill>
                <a:latin typeface="Montserrat" panose="00000500000000000000" pitchFamily="2" charset="0"/>
              </a:rPr>
              <a:t> dalam Java</a:t>
            </a:r>
          </a:p>
        </p:txBody>
      </p:sp>
    </p:spTree>
    <p:extLst>
      <p:ext uri="{BB962C8B-B14F-4D97-AF65-F5344CB8AC3E}">
        <p14:creationId xmlns:p14="http://schemas.microsoft.com/office/powerpoint/2010/main" val="2193695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ceil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ceil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menentukan hasil pembulatan ke atas dari sebuah bilangan desimal.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2.5;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Math.ceil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3.0</a:t>
            </a:r>
          </a:p>
        </p:txBody>
      </p:sp>
    </p:spTree>
    <p:extLst>
      <p:ext uri="{BB962C8B-B14F-4D97-AF65-F5344CB8AC3E}">
        <p14:creationId xmlns:p14="http://schemas.microsoft.com/office/powerpoint/2010/main" val="197690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floor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floor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menentukan hasil pembulatan ke bawah dari sebuah bilangan desimal.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4.6;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Math.floor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4.0</a:t>
            </a:r>
          </a:p>
        </p:txBody>
      </p:sp>
    </p:spTree>
    <p:extLst>
      <p:ext uri="{BB962C8B-B14F-4D97-AF65-F5344CB8AC3E}">
        <p14:creationId xmlns:p14="http://schemas.microsoft.com/office/powerpoint/2010/main" val="73107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round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round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menentukan hasil pembulatan secara natural dari sebuah bilangan desimal.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integer.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4.5;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Math.round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5</a:t>
            </a:r>
          </a:p>
        </p:txBody>
      </p:sp>
    </p:spTree>
    <p:extLst>
      <p:ext uri="{BB962C8B-B14F-4D97-AF65-F5344CB8AC3E}">
        <p14:creationId xmlns:p14="http://schemas.microsoft.com/office/powerpoint/2010/main" val="236466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rint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menentukan hasil pembulatan secara natural ke bilangan genap terdekat dari sebuah bilangan desimal.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4.5;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4.0</a:t>
            </a:r>
          </a:p>
        </p:txBody>
      </p:sp>
    </p:spTree>
    <p:extLst>
      <p:ext uri="{BB962C8B-B14F-4D97-AF65-F5344CB8AC3E}">
        <p14:creationId xmlns:p14="http://schemas.microsoft.com/office/powerpoint/2010/main" val="388000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random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534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random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menghasilkan sebuah bilangan desimal acak dari rentang 0.00 – 0.99.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, namun bisa kita ubah bilangan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random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dihasilkan ke tipe data integer dengan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casting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convert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tipe data).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acak antara 5 - 15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int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5 + (int) 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Math.random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* (15 - 5 + 1));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number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196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toRadians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toRadians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mengubah sebuah bilangan desimal acak menjadi bentuk radian.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rad =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Math.toRadians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(30);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(rad);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0.523598....</a:t>
            </a:r>
          </a:p>
        </p:txBody>
      </p:sp>
    </p:spTree>
    <p:extLst>
      <p:ext uri="{BB962C8B-B14F-4D97-AF65-F5344CB8AC3E}">
        <p14:creationId xmlns:p14="http://schemas.microsoft.com/office/powerpoint/2010/main" val="2687074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sin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sin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menghasilkan operasi trigonometri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sin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(sinus) dari sebuah bilangan desimal yang telah diubah ke bentuk radian.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rad =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Math.sin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Math.toRadians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(30));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(rad);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0.499999....</a:t>
            </a:r>
          </a:p>
        </p:txBody>
      </p:sp>
    </p:spTree>
    <p:extLst>
      <p:ext uri="{BB962C8B-B14F-4D97-AF65-F5344CB8AC3E}">
        <p14:creationId xmlns:p14="http://schemas.microsoft.com/office/powerpoint/2010/main" val="244936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cos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menghasilkan operasi trigonometri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cosinus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) dari sebuah bilangan desimal yang telah diubah ke bentuk radian.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rad =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Math.cos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Math.toRadians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(30));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(rad);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0.866025....</a:t>
            </a:r>
          </a:p>
        </p:txBody>
      </p:sp>
    </p:spTree>
    <p:extLst>
      <p:ext uri="{BB962C8B-B14F-4D97-AF65-F5344CB8AC3E}">
        <p14:creationId xmlns:p14="http://schemas.microsoft.com/office/powerpoint/2010/main" val="2347344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tan()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tan() adalah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digunakan untuk menghasilkan operasi trigonometri tan (tangen) dari sebuah bilangan desimal yang telah diubah ke bentuk radian.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akan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double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rad =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Math.tan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Math.toRadians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(30));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(rad);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0.577350.... </a:t>
            </a:r>
          </a:p>
        </p:txBody>
      </p:sp>
    </p:spTree>
    <p:extLst>
      <p:ext uri="{BB962C8B-B14F-4D97-AF65-F5344CB8AC3E}">
        <p14:creationId xmlns:p14="http://schemas.microsoft.com/office/powerpoint/2010/main" val="361195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18555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Berbagai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lainnya dapat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dieksplor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lebih dalam melalui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link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  <a:hlinkClick r:id="rId2"/>
              </a:rPr>
              <a:t>https://www.javatpoint.com/java-math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  <a:hlinkClick r:id="rId3"/>
              </a:rPr>
              <a:t>https://www.w3schools.com/java/java_ref_math.asp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8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Pengenalan </a:t>
            </a: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String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0410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adalah sebuah tipe data yang dapat menyimpan kumpulan karakter. Karakter-karakter tersebut dapat berupa huruf, angka, spasi, dan tanda baca.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Contohnya, pada saat kita ingin menuliskan sejumlah kata atau kalimat dalam program kita, kita dapat menyimpannya dalam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17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Inisialisasi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String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Contoh-contoh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inisialisasi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dalam bahasa Java adalah sebagai berikut.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“Andi”;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hello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Hello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sentence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“Saya sedang belajar bahasa Java. Ternyata,  bahasa Java itu gampang!”;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testStr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“Sudah 17 tahun saya tinggal di sini.”;</a:t>
            </a:r>
          </a:p>
        </p:txBody>
      </p:sp>
    </p:spTree>
    <p:extLst>
      <p:ext uri="{BB962C8B-B14F-4D97-AF65-F5344CB8AC3E}">
        <p14:creationId xmlns:p14="http://schemas.microsoft.com/office/powerpoint/2010/main" val="4285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String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Manipulation</a:t>
            </a:r>
            <a:endParaRPr lang="id-ID" sz="4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0410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Konsep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manipulation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yaitu di mana kita melakukan manipulasi terhadap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(dapat berupa hanya pengecekan kondisi atau melakukan perubahan pada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tersebut) yang telah kita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inisialisasi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sebelumnya dalam program kita.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Terdapat beberapa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method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yang dapat kita gunakan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manipulation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5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length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1391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length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menampilkan jumlah karakter yang terdapat dalam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integer.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name.length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angka 14 sesuai dengan jumlah karakter dalam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9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startsWith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startsWith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mengecek kondisi apakah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diawali dengan satu atau beberapa karakter tertentu.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boolean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name.startsWith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(“Max”));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true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0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endsWith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endsWith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mengecek kondisi apakah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diakhiri dengan satu atau beberapa karakter tertentu.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boolean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name.endsWith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(“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true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0498139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equals</a:t>
            </a:r>
            <a:r>
              <a:rPr lang="id-ID" sz="4800" b="1" dirty="0">
                <a:solidFill>
                  <a:schemeClr val="tx1"/>
                </a:solidFill>
                <a:latin typeface="Montserrat" panose="00000500000000000000" pitchFamily="2" charset="0"/>
              </a:rPr>
              <a:t>()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37439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equals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() digunakan untuk mengecek kondisi apakah sebuah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memiliki kesamaan dengan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lainnya yang dibandingkan.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ini menghasilkan tipe data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boolean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Contoh penggunaan: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= 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System.out.println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name.equals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(“Max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Verstappen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”));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// akan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print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true</a:t>
            </a:r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68696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Irisan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Iris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risan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</TotalTime>
  <Words>1503</Words>
  <Application>Microsoft Office PowerPoint</Application>
  <PresentationFormat>Layar Lebar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29</vt:i4>
      </vt:variant>
    </vt:vector>
  </HeadingPairs>
  <TitlesOfParts>
    <vt:vector size="33" baseType="lpstr">
      <vt:lpstr>Century Gothic</vt:lpstr>
      <vt:lpstr>Montserrat</vt:lpstr>
      <vt:lpstr>Wingdings 3</vt:lpstr>
      <vt:lpstr>Irisan</vt:lpstr>
      <vt:lpstr>PERTEMUAN 2 LnT MOBILE APPLICATION DEVELOPMENT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LnT MOBILE APPLICATION DEVELOPMENT</dc:title>
  <dc:creator>CHRISTOPHER VINANTIUS</dc:creator>
  <cp:lastModifiedBy>CHRISTOPHER VINANTIUS</cp:lastModifiedBy>
  <cp:revision>11</cp:revision>
  <dcterms:created xsi:type="dcterms:W3CDTF">2021-11-04T11:53:30Z</dcterms:created>
  <dcterms:modified xsi:type="dcterms:W3CDTF">2021-11-12T05:58:24Z</dcterms:modified>
</cp:coreProperties>
</file>