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344" r:id="rId4"/>
    <p:sldId id="351" r:id="rId5"/>
    <p:sldId id="350" r:id="rId6"/>
    <p:sldId id="352" r:id="rId7"/>
    <p:sldId id="353" r:id="rId8"/>
    <p:sldId id="356" r:id="rId9"/>
    <p:sldId id="354" r:id="rId10"/>
    <p:sldId id="355" r:id="rId11"/>
    <p:sldId id="33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Gaya Medium 2 - Akse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5403-52E2-4413-A209-4AD9029DCB95}" type="datetimeFigureOut">
              <a:rPr lang="id-ID" smtClean="0"/>
              <a:t>08/03/2022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5C65-44DE-4D7E-9BD2-A42CC2EA6920}" type="slidenum">
              <a:rPr lang="id-ID" smtClean="0"/>
              <a:t>‹#›</a:t>
            </a:fld>
            <a:endParaRPr lang="id-ID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049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ambar Panorama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5403-52E2-4413-A209-4AD9029DCB95}" type="datetimeFigureOut">
              <a:rPr lang="id-ID" smtClean="0"/>
              <a:t>08/03/2022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5C65-44DE-4D7E-9BD2-A42CC2EA69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46219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udul d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5403-52E2-4413-A209-4AD9029DCB95}" type="datetimeFigureOut">
              <a:rPr lang="id-ID" smtClean="0"/>
              <a:t>08/03/2022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5C65-44DE-4D7E-9BD2-A42CC2EA69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40721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utipa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5403-52E2-4413-A209-4AD9029DCB95}" type="datetimeFigureOut">
              <a:rPr lang="id-ID" smtClean="0"/>
              <a:t>08/03/2022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5C65-44DE-4D7E-9BD2-A42CC2EA6920}" type="slidenum">
              <a:rPr lang="id-ID" smtClean="0"/>
              <a:t>‹#›</a:t>
            </a:fld>
            <a:endParaRPr lang="id-ID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0844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u N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5403-52E2-4413-A209-4AD9029DCB95}" type="datetimeFigureOut">
              <a:rPr lang="id-ID" smtClean="0"/>
              <a:t>08/03/2022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5C65-44DE-4D7E-9BD2-A42CC2EA69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89234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u Nama dengan Kutip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d-ID"/>
              <a:t>Klik untuk edit gaya teks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5403-52E2-4413-A209-4AD9029DCB95}" type="datetimeFigureOut">
              <a:rPr lang="id-ID" smtClean="0"/>
              <a:t>08/03/2022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5C65-44DE-4D7E-9BD2-A42CC2EA6920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7673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ar atau Sal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d-ID"/>
              <a:t>Klik untuk edit gaya teks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5403-52E2-4413-A209-4AD9029DCB95}" type="datetimeFigureOut">
              <a:rPr lang="id-ID" smtClean="0"/>
              <a:t>08/03/2022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5C65-44DE-4D7E-9BD2-A42CC2EA69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2076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5403-52E2-4413-A209-4AD9029DCB95}" type="datetimeFigureOut">
              <a:rPr lang="id-ID" smtClean="0"/>
              <a:t>08/03/2022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5C65-44DE-4D7E-9BD2-A42CC2EA69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150742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5403-52E2-4413-A209-4AD9029DCB95}" type="datetimeFigureOut">
              <a:rPr lang="id-ID" smtClean="0"/>
              <a:t>08/03/2022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5C65-44DE-4D7E-9BD2-A42CC2EA69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3670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5403-52E2-4413-A209-4AD9029DCB95}" type="datetimeFigureOut">
              <a:rPr lang="id-ID" smtClean="0"/>
              <a:t>08/03/2022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5C65-44DE-4D7E-9BD2-A42CC2EA69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43681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5403-52E2-4413-A209-4AD9029DCB95}" type="datetimeFigureOut">
              <a:rPr lang="id-ID" smtClean="0"/>
              <a:t>08/03/2022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5C65-44DE-4D7E-9BD2-A42CC2EA69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4565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5403-52E2-4413-A209-4AD9029DCB95}" type="datetimeFigureOut">
              <a:rPr lang="id-ID" smtClean="0"/>
              <a:t>08/03/2022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5C65-44DE-4D7E-9BD2-A42CC2EA69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8163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5403-52E2-4413-A209-4AD9029DCB95}" type="datetimeFigureOut">
              <a:rPr lang="id-ID" smtClean="0"/>
              <a:t>08/03/2022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5C65-44DE-4D7E-9BD2-A42CC2EA69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86459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5403-52E2-4413-A209-4AD9029DCB95}" type="datetimeFigureOut">
              <a:rPr lang="id-ID" smtClean="0"/>
              <a:t>08/03/2022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5C65-44DE-4D7E-9BD2-A42CC2EA69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748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5403-52E2-4413-A209-4AD9029DCB95}" type="datetimeFigureOut">
              <a:rPr lang="id-ID" smtClean="0"/>
              <a:t>08/03/2022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5C65-44DE-4D7E-9BD2-A42CC2EA69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8433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5403-52E2-4413-A209-4AD9029DCB95}" type="datetimeFigureOut">
              <a:rPr lang="id-ID" smtClean="0"/>
              <a:t>08/03/2022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5C65-44DE-4D7E-9BD2-A42CC2EA69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71983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5403-52E2-4413-A209-4AD9029DCB95}" type="datetimeFigureOut">
              <a:rPr lang="id-ID" smtClean="0"/>
              <a:t>08/03/2022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5C65-44DE-4D7E-9BD2-A42CC2EA69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62241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AA75403-52E2-4413-A209-4AD9029DCB95}" type="datetimeFigureOut">
              <a:rPr lang="id-ID" smtClean="0"/>
              <a:t>08/03/2022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B085C65-44DE-4D7E-9BD2-A42CC2EA69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762519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what-is-intent-in-android/" TargetMode="External"/><Relationship Id="rId2" Type="http://schemas.openxmlformats.org/officeDocument/2006/relationships/hyperlink" Target="https://tutorial.eyehunts.com/android/types-implicit-intent-explicit-intent-android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ndroid.com/training/data-storage/shared-preferences?hl=id" TargetMode="External"/><Relationship Id="rId5" Type="http://schemas.openxmlformats.org/officeDocument/2006/relationships/hyperlink" Target="https://developer.android.com/guide/topics/ui/dialogs?hl=id" TargetMode="External"/><Relationship Id="rId4" Type="http://schemas.openxmlformats.org/officeDocument/2006/relationships/hyperlink" Target="https://developer.android.com/guide/topics/ui/menus?hl=i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70E4388-5541-46D2-96B9-E324F44CF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0" y="1343025"/>
            <a:ext cx="7573965" cy="2314575"/>
          </a:xfrm>
        </p:spPr>
        <p:txBody>
          <a:bodyPr/>
          <a:lstStyle/>
          <a:p>
            <a:r>
              <a:rPr lang="id-ID" b="1">
                <a:latin typeface="Montserrat" panose="00000500000000000000" pitchFamily="2" charset="0"/>
              </a:rPr>
              <a:t>PERTEMUAN 10 </a:t>
            </a:r>
            <a:r>
              <a:rPr lang="id-ID" b="1" err="1">
                <a:latin typeface="Montserrat" panose="00000500000000000000" pitchFamily="2" charset="0"/>
              </a:rPr>
              <a:t>LnT</a:t>
            </a:r>
            <a:br>
              <a:rPr lang="id-ID" b="1">
                <a:latin typeface="Montserrat" panose="00000500000000000000" pitchFamily="2" charset="0"/>
              </a:rPr>
            </a:br>
            <a:r>
              <a:rPr lang="id-ID" b="1">
                <a:latin typeface="Montserrat" panose="00000500000000000000" pitchFamily="2" charset="0"/>
              </a:rPr>
              <a:t>MOBILE APPLICATION DEVELOPMENT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5C31B2C8-4E3A-4A93-BBFF-13D93815A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562" y="3862917"/>
            <a:ext cx="6097588" cy="709083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id-ID" sz="4000" b="1">
                <a:solidFill>
                  <a:schemeClr val="bg1"/>
                </a:solidFill>
                <a:latin typeface="Montserrat" panose="00000500000000000000" pitchFamily="2" charset="0"/>
              </a:rPr>
              <a:t>Christopher Vinantius</a:t>
            </a:r>
          </a:p>
        </p:txBody>
      </p:sp>
    </p:spTree>
    <p:extLst>
      <p:ext uri="{BB962C8B-B14F-4D97-AF65-F5344CB8AC3E}">
        <p14:creationId xmlns:p14="http://schemas.microsoft.com/office/powerpoint/2010/main" val="1333650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mpungan Konten 2">
            <a:extLst>
              <a:ext uri="{FF2B5EF4-FFF2-40B4-BE49-F238E27FC236}">
                <a16:creationId xmlns:a16="http://schemas.microsoft.com/office/drawing/2014/main" id="{7B8D013C-9CF9-44CD-A02B-DA435F355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7651"/>
            <a:ext cx="10683224" cy="85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4800" b="1">
                <a:solidFill>
                  <a:schemeClr val="tx1"/>
                </a:solidFill>
                <a:latin typeface="Montserrat" panose="00000500000000000000" pitchFamily="2" charset="0"/>
              </a:rPr>
              <a:t>Cara Kerja SharedPreferences</a:t>
            </a:r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2E2E6179-CC3C-44F0-9FFA-B9117B32C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44" y="1104901"/>
            <a:ext cx="10101312" cy="529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797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Kotak Teks 5">
            <a:extLst>
              <a:ext uri="{FF2B5EF4-FFF2-40B4-BE49-F238E27FC236}">
                <a16:creationId xmlns:a16="http://schemas.microsoft.com/office/drawing/2014/main" id="{64B813D0-6A1B-441E-8F26-B2F2FEC56FA2}"/>
              </a:ext>
            </a:extLst>
          </p:cNvPr>
          <p:cNvSpPr txBox="1"/>
          <p:nvPr/>
        </p:nvSpPr>
        <p:spPr>
          <a:xfrm>
            <a:off x="771525" y="1533526"/>
            <a:ext cx="10296525" cy="4534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>
                <a:solidFill>
                  <a:schemeClr val="bg1"/>
                </a:solidFill>
                <a:latin typeface="Montserrat" panose="00000500000000000000" pitchFamily="2" charset="0"/>
              </a:rPr>
              <a:t>Berbagai informasi tentang intent, menu, dialog, dan SharedPreferences dapat </a:t>
            </a:r>
            <a:r>
              <a:rPr lang="id-ID" sz="2400" err="1">
                <a:solidFill>
                  <a:schemeClr val="bg1"/>
                </a:solidFill>
                <a:latin typeface="Montserrat" panose="00000500000000000000" pitchFamily="2" charset="0"/>
              </a:rPr>
              <a:t>dieksplor</a:t>
            </a:r>
            <a:r>
              <a:rPr lang="id-ID" sz="2400">
                <a:solidFill>
                  <a:schemeClr val="bg1"/>
                </a:solidFill>
                <a:latin typeface="Montserrat" panose="00000500000000000000" pitchFamily="2" charset="0"/>
              </a:rPr>
              <a:t> lebih dalam melalui link-link berikut.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>
                <a:solidFill>
                  <a:schemeClr val="bg1"/>
                </a:solidFill>
                <a:latin typeface="Montserrat" panose="00000500000000000000" pitchFamily="2" charset="0"/>
                <a:hlinkClick r:id="rId2"/>
              </a:rPr>
              <a:t>https://tutorial.eyehunts.com/android/types-implicit-intent-explicit-intent-android/</a:t>
            </a:r>
            <a:r>
              <a:rPr lang="id-ID" sz="240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>
                <a:solidFill>
                  <a:schemeClr val="bg1"/>
                </a:solidFill>
                <a:latin typeface="Montserrat" panose="00000500000000000000" pitchFamily="2" charset="0"/>
                <a:hlinkClick r:id="rId3"/>
              </a:rPr>
              <a:t>https://www.geeksforgeeks.org/what-is-intent-in-android/</a:t>
            </a:r>
            <a:r>
              <a:rPr lang="id-ID" sz="240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>
                <a:solidFill>
                  <a:schemeClr val="bg1"/>
                </a:solidFill>
                <a:latin typeface="Montserrat" panose="00000500000000000000" pitchFamily="2" charset="0"/>
                <a:hlinkClick r:id="rId4"/>
              </a:rPr>
              <a:t>https://developer.android.com/guide/topics/ui/menus?hl=id</a:t>
            </a:r>
            <a:r>
              <a:rPr lang="id-ID" sz="240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>
                <a:solidFill>
                  <a:schemeClr val="bg1"/>
                </a:solidFill>
                <a:latin typeface="Montserrat" panose="00000500000000000000" pitchFamily="2" charset="0"/>
                <a:hlinkClick r:id="rId5"/>
              </a:rPr>
              <a:t>https://developer.android.com/guide/topics/ui/dialogs?hl=id</a:t>
            </a:r>
            <a:r>
              <a:rPr lang="id-ID" sz="240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d-ID" sz="2400">
                <a:solidFill>
                  <a:schemeClr val="bg1"/>
                </a:solidFill>
                <a:latin typeface="Montserrat" panose="00000500000000000000" pitchFamily="2" charset="0"/>
                <a:hlinkClick r:id="rId6"/>
              </a:rPr>
              <a:t>https://developer.android.com/training/data-storage/shared-preferences?hl=id</a:t>
            </a:r>
            <a:r>
              <a:rPr lang="id-ID" sz="2400">
                <a:solidFill>
                  <a:schemeClr val="bg1"/>
                </a:solidFill>
                <a:latin typeface="Montserrat" panose="00000500000000000000" pitchFamily="2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06334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F4E16570-C1EC-4453-88EF-0B065FC23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7651"/>
            <a:ext cx="8534400" cy="85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4800" b="1">
                <a:solidFill>
                  <a:schemeClr val="tx1"/>
                </a:solidFill>
                <a:latin typeface="Montserrat" panose="00000500000000000000" pitchFamily="2" charset="0"/>
              </a:rPr>
              <a:t>Materi Pertemuan 10</a:t>
            </a:r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64B813D0-6A1B-441E-8F26-B2F2FEC56FA2}"/>
              </a:ext>
            </a:extLst>
          </p:cNvPr>
          <p:cNvSpPr txBox="1"/>
          <p:nvPr/>
        </p:nvSpPr>
        <p:spPr>
          <a:xfrm>
            <a:off x="771526" y="1533526"/>
            <a:ext cx="6928685" cy="206210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id-ID" sz="3200">
                <a:solidFill>
                  <a:schemeClr val="bg1"/>
                </a:solidFill>
                <a:latin typeface="Montserrat" panose="00000500000000000000" pitchFamily="2" charset="0"/>
              </a:rPr>
              <a:t>Intent</a:t>
            </a:r>
          </a:p>
          <a:p>
            <a:pPr marL="742950" indent="-742950">
              <a:buAutoNum type="arabicPeriod"/>
            </a:pPr>
            <a:r>
              <a:rPr lang="id-ID" sz="3200">
                <a:solidFill>
                  <a:schemeClr val="bg1"/>
                </a:solidFill>
                <a:latin typeface="Montserrat" panose="00000500000000000000" pitchFamily="2" charset="0"/>
              </a:rPr>
              <a:t>Menu</a:t>
            </a:r>
          </a:p>
          <a:p>
            <a:pPr marL="742950" indent="-742950">
              <a:buAutoNum type="arabicPeriod"/>
            </a:pPr>
            <a:r>
              <a:rPr lang="id-ID" sz="3200">
                <a:solidFill>
                  <a:schemeClr val="bg1"/>
                </a:solidFill>
                <a:latin typeface="Montserrat" panose="00000500000000000000" pitchFamily="2" charset="0"/>
              </a:rPr>
              <a:t>Dialog</a:t>
            </a:r>
          </a:p>
          <a:p>
            <a:pPr marL="742950" indent="-742950">
              <a:buAutoNum type="arabicPeriod"/>
            </a:pPr>
            <a:r>
              <a:rPr lang="id-ID" sz="3200">
                <a:solidFill>
                  <a:schemeClr val="bg1"/>
                </a:solidFill>
                <a:latin typeface="Montserrat" panose="00000500000000000000" pitchFamily="2" charset="0"/>
              </a:rPr>
              <a:t>SharedPreferences</a:t>
            </a:r>
          </a:p>
        </p:txBody>
      </p:sp>
    </p:spTree>
    <p:extLst>
      <p:ext uri="{BB962C8B-B14F-4D97-AF65-F5344CB8AC3E}">
        <p14:creationId xmlns:p14="http://schemas.microsoft.com/office/powerpoint/2010/main" val="2193695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mpungan Konten 2">
            <a:extLst>
              <a:ext uri="{FF2B5EF4-FFF2-40B4-BE49-F238E27FC236}">
                <a16:creationId xmlns:a16="http://schemas.microsoft.com/office/drawing/2014/main" id="{7B8D013C-9CF9-44CD-A02B-DA435F355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7651"/>
            <a:ext cx="8534400" cy="85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4800" b="1">
                <a:latin typeface="Montserrat" panose="00000500000000000000" pitchFamily="2" charset="0"/>
              </a:rPr>
              <a:t>Explicit I</a:t>
            </a:r>
            <a:r>
              <a:rPr lang="id-ID" sz="4800" b="1">
                <a:solidFill>
                  <a:schemeClr val="tx1"/>
                </a:solidFill>
                <a:latin typeface="Montserrat" panose="00000500000000000000" pitchFamily="2" charset="0"/>
              </a:rPr>
              <a:t>ntent</a:t>
            </a:r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F59DB56A-F41B-436C-A38B-63F62F74D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503" y="1104901"/>
            <a:ext cx="6240109" cy="520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779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mpungan Konten 2">
            <a:extLst>
              <a:ext uri="{FF2B5EF4-FFF2-40B4-BE49-F238E27FC236}">
                <a16:creationId xmlns:a16="http://schemas.microsoft.com/office/drawing/2014/main" id="{7B8D013C-9CF9-44CD-A02B-DA435F355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7651"/>
            <a:ext cx="8534400" cy="85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4800" b="1">
                <a:solidFill>
                  <a:schemeClr val="tx1"/>
                </a:solidFill>
                <a:latin typeface="Montserrat" panose="00000500000000000000" pitchFamily="2" charset="0"/>
              </a:rPr>
              <a:t>Implicit Intent</a:t>
            </a:r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F71D29D7-C539-4369-A7A7-901EFA101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337" y="1104901"/>
            <a:ext cx="8715325" cy="52958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07852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mpungan Konten 2">
            <a:extLst>
              <a:ext uri="{FF2B5EF4-FFF2-40B4-BE49-F238E27FC236}">
                <a16:creationId xmlns:a16="http://schemas.microsoft.com/office/drawing/2014/main" id="{7B8D013C-9CF9-44CD-A02B-DA435F355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47651"/>
            <a:ext cx="11128995" cy="85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4800" b="1">
                <a:solidFill>
                  <a:schemeClr val="tx1"/>
                </a:solidFill>
                <a:latin typeface="Montserrat" panose="00000500000000000000" pitchFamily="2" charset="0"/>
              </a:rPr>
              <a:t>Implicit Intent vs. Explicit Intent </a:t>
            </a:r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D505AC4A-9F34-4F90-8F0F-368F1BD2A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81" y="1104901"/>
            <a:ext cx="10254745" cy="540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731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mpungan Konten 2">
            <a:extLst>
              <a:ext uri="{FF2B5EF4-FFF2-40B4-BE49-F238E27FC236}">
                <a16:creationId xmlns:a16="http://schemas.microsoft.com/office/drawing/2014/main" id="{7B8D013C-9CF9-44CD-A02B-DA435F355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7651"/>
            <a:ext cx="8534400" cy="85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4800" b="1">
                <a:solidFill>
                  <a:schemeClr val="tx1"/>
                </a:solidFill>
                <a:latin typeface="Montserrat" panose="00000500000000000000" pitchFamily="2" charset="0"/>
              </a:rPr>
              <a:t>Menu</a:t>
            </a:r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123FB38B-4882-4DDC-8CC4-EC08CE579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800" y="1104901"/>
            <a:ext cx="9970399" cy="527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703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mpungan Konten 2">
            <a:extLst>
              <a:ext uri="{FF2B5EF4-FFF2-40B4-BE49-F238E27FC236}">
                <a16:creationId xmlns:a16="http://schemas.microsoft.com/office/drawing/2014/main" id="{7B8D013C-9CF9-44CD-A02B-DA435F355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7651"/>
            <a:ext cx="8534400" cy="85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4800" b="1">
                <a:solidFill>
                  <a:schemeClr val="tx1"/>
                </a:solidFill>
                <a:latin typeface="Montserrat" panose="00000500000000000000" pitchFamily="2" charset="0"/>
              </a:rPr>
              <a:t>Alert Dialog</a:t>
            </a:r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5EC76795-C03D-4185-8F15-E3FE8679F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986" y="1185009"/>
            <a:ext cx="8094028" cy="485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301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mpungan Konten 2">
            <a:extLst>
              <a:ext uri="{FF2B5EF4-FFF2-40B4-BE49-F238E27FC236}">
                <a16:creationId xmlns:a16="http://schemas.microsoft.com/office/drawing/2014/main" id="{7B8D013C-9CF9-44CD-A02B-DA435F355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7651"/>
            <a:ext cx="8534400" cy="85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4800" b="1">
                <a:latin typeface="Montserrat" panose="00000500000000000000" pitchFamily="2" charset="0"/>
              </a:rPr>
              <a:t>Progress</a:t>
            </a:r>
            <a:r>
              <a:rPr lang="id-ID" sz="4800" b="1">
                <a:solidFill>
                  <a:schemeClr val="tx1"/>
                </a:solidFill>
                <a:latin typeface="Montserrat" panose="00000500000000000000" pitchFamily="2" charset="0"/>
              </a:rPr>
              <a:t> Dialog</a:t>
            </a:r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D30495AE-F494-4495-91D1-F434393C9F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26" t="45333" r="35974" b="31368"/>
          <a:stretch/>
        </p:blipFill>
        <p:spPr>
          <a:xfrm>
            <a:off x="1137385" y="1520791"/>
            <a:ext cx="9917229" cy="448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467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mpungan Konten 2">
            <a:extLst>
              <a:ext uri="{FF2B5EF4-FFF2-40B4-BE49-F238E27FC236}">
                <a16:creationId xmlns:a16="http://schemas.microsoft.com/office/drawing/2014/main" id="{7B8D013C-9CF9-44CD-A02B-DA435F355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7651"/>
            <a:ext cx="8534400" cy="85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4800" b="1">
                <a:solidFill>
                  <a:schemeClr val="tx1"/>
                </a:solidFill>
                <a:latin typeface="Montserrat" panose="00000500000000000000" pitchFamily="2" charset="0"/>
              </a:rPr>
              <a:t>SharedPreferences</a:t>
            </a:r>
          </a:p>
        </p:txBody>
      </p:sp>
      <p:pic>
        <p:nvPicPr>
          <p:cNvPr id="7" name="Gambar 6">
            <a:extLst>
              <a:ext uri="{FF2B5EF4-FFF2-40B4-BE49-F238E27FC236}">
                <a16:creationId xmlns:a16="http://schemas.microsoft.com/office/drawing/2014/main" id="{C4E8A67C-B5D6-439E-AFF0-71E3BA397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594" y="1104901"/>
            <a:ext cx="9402812" cy="528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396765"/>
      </p:ext>
    </p:extLst>
  </p:cSld>
  <p:clrMapOvr>
    <a:masterClrMapping/>
  </p:clrMapOvr>
</p:sld>
</file>

<file path=ppt/theme/theme1.xml><?xml version="1.0" encoding="utf-8"?>
<a:theme xmlns:a="http://schemas.openxmlformats.org/drawingml/2006/main" name="Irisan">
  <a:themeElements>
    <a:clrScheme name="Irisan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Iris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risan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2171</TotalTime>
  <Words>131</Words>
  <Application>Microsoft Office PowerPoint</Application>
  <PresentationFormat>Layar Lebar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3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11</vt:i4>
      </vt:variant>
    </vt:vector>
  </HeadingPairs>
  <TitlesOfParts>
    <vt:vector size="15" baseType="lpstr">
      <vt:lpstr>Century Gothic</vt:lpstr>
      <vt:lpstr>Montserrat</vt:lpstr>
      <vt:lpstr>Wingdings 3</vt:lpstr>
      <vt:lpstr>Irisan</vt:lpstr>
      <vt:lpstr>PERTEMUAN 10 LnT MOBILE APPLICATION DEVELOPMENT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1 LnT MOBILE APPLICATION DEVELOPMENT</dc:title>
  <dc:creator>CHRISTOPHER VINANTIUS</dc:creator>
  <cp:lastModifiedBy>CHRISTOPHER VINANTIUS</cp:lastModifiedBy>
  <cp:revision>60</cp:revision>
  <dcterms:created xsi:type="dcterms:W3CDTF">2021-11-04T11:53:30Z</dcterms:created>
  <dcterms:modified xsi:type="dcterms:W3CDTF">2022-03-08T06:42:16Z</dcterms:modified>
</cp:coreProperties>
</file>