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994C-89CB-47AF-8C73-C0ADECE5FD69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0395-44FD-4830-B779-EDB1A5B9D2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4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994C-89CB-47AF-8C73-C0ADECE5FD69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0395-44FD-4830-B779-EDB1A5B9D2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710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994C-89CB-47AF-8C73-C0ADECE5FD69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0395-44FD-4830-B779-EDB1A5B9D2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6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994C-89CB-47AF-8C73-C0ADECE5FD69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0395-44FD-4830-B779-EDB1A5B9D2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331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994C-89CB-47AF-8C73-C0ADECE5FD69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0395-44FD-4830-B779-EDB1A5B9D2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013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994C-89CB-47AF-8C73-C0ADECE5FD69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0395-44FD-4830-B779-EDB1A5B9D2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449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994C-89CB-47AF-8C73-C0ADECE5FD69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0395-44FD-4830-B779-EDB1A5B9D2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082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994C-89CB-47AF-8C73-C0ADECE5FD69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0395-44FD-4830-B779-EDB1A5B9D2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10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994C-89CB-47AF-8C73-C0ADECE5FD69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0395-44FD-4830-B779-EDB1A5B9D2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494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994C-89CB-47AF-8C73-C0ADECE5FD69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0395-44FD-4830-B779-EDB1A5B9D2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57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994C-89CB-47AF-8C73-C0ADECE5FD69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0395-44FD-4830-B779-EDB1A5B9D2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46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1994C-89CB-47AF-8C73-C0ADECE5FD69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60395-44FD-4830-B779-EDB1A5B9D2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55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655" y="1471352"/>
            <a:ext cx="2826208" cy="301752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667656" y="1471352"/>
            <a:ext cx="2826208" cy="31089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571876" y="110202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①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4641397" y="526124"/>
            <a:ext cx="2878724" cy="5166361"/>
            <a:chOff x="4779625" y="488024"/>
            <a:chExt cx="2878724" cy="5166361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4779625" y="488024"/>
              <a:ext cx="2878724" cy="5120640"/>
            </a:xfrm>
            <a:prstGeom prst="roundRect">
              <a:avLst>
                <a:gd name="adj" fmla="val 6858"/>
              </a:avLst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4779625" y="5242911"/>
              <a:ext cx="2878724" cy="320731"/>
            </a:xfrm>
            <a:prstGeom prst="roundRect">
              <a:avLst>
                <a:gd name="adj" fmla="val 1963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4820399" y="5448010"/>
              <a:ext cx="2797175" cy="2063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모서리가 둥근 직사각형 19"/>
          <p:cNvSpPr/>
          <p:nvPr/>
        </p:nvSpPr>
        <p:spPr>
          <a:xfrm>
            <a:off x="5419725" y="526124"/>
            <a:ext cx="1333500" cy="20730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065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dsu</dc:creator>
  <cp:lastModifiedBy>dsu</cp:lastModifiedBy>
  <cp:revision>4</cp:revision>
  <dcterms:created xsi:type="dcterms:W3CDTF">2021-06-21T08:42:17Z</dcterms:created>
  <dcterms:modified xsi:type="dcterms:W3CDTF">2021-06-22T08:35:49Z</dcterms:modified>
</cp:coreProperties>
</file>