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57" r:id="rId5"/>
    <p:sldId id="258" r:id="rId6"/>
    <p:sldId id="259" r:id="rId7"/>
    <p:sldId id="276" r:id="rId8"/>
    <p:sldId id="272" r:id="rId9"/>
    <p:sldId id="261" r:id="rId10"/>
    <p:sldId id="262" r:id="rId11"/>
    <p:sldId id="277" r:id="rId12"/>
    <p:sldId id="273" r:id="rId13"/>
    <p:sldId id="263" r:id="rId14"/>
    <p:sldId id="264" r:id="rId15"/>
    <p:sldId id="274" r:id="rId16"/>
    <p:sldId id="280" r:id="rId17"/>
    <p:sldId id="279" r:id="rId18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594A-48F1-4FCD-972D-022E8FC4E0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3C0A-4300-4B1B-9A05-48A67F1237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HNU\湖南大学官方微信\3.24模板\微信图片_20190326154414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46" t="17452" r="5099" b="5464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20"/>
          <p:cNvCxnSpPr>
            <a:cxnSpLocks noChangeShapeType="1"/>
          </p:cNvCxnSpPr>
          <p:nvPr/>
        </p:nvCxnSpPr>
        <p:spPr bwMode="auto">
          <a:xfrm>
            <a:off x="1403648" y="4929814"/>
            <a:ext cx="734362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4537285" y="4227934"/>
            <a:ext cx="4788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9350" y="265430"/>
            <a:ext cx="2622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开学府，济济沧沧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HNU\湖南大学官方微信\3.24模板\微信图片_2019032615440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09" y="555526"/>
            <a:ext cx="5253383" cy="350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 flipH="1" flipV="1">
            <a:off x="-612576" y="3868731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 flipV="1">
            <a:off x="8532440" y="555526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4172575"/>
            <a:ext cx="5242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PART3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522085" y="3922395"/>
            <a:ext cx="1595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请输入文字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HNU\湖南大学官方微信\3.24模板\微信图片_20190326154449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8" t="53791" b="24012"/>
          <a:stretch>
            <a:fillRect/>
          </a:stretch>
        </p:blipFill>
        <p:spPr bwMode="auto">
          <a:xfrm>
            <a:off x="755576" y="1418949"/>
            <a:ext cx="3104840" cy="22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 flipH="1" flipV="1">
            <a:off x="-684584" y="3816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 flipH="1" flipV="1">
            <a:off x="-1620688" y="339502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11961" y="1737933"/>
            <a:ext cx="187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1960" y="2076487"/>
            <a:ext cx="43924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光。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与实兮并茂，兰与芷兮齐芳。楚材蔚起，奋志安攘。振我民族，扬我国光。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HNU\湖南大学官方微信\3.24模板\微信图片_201903261544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52" b="24775"/>
          <a:stretch>
            <a:fillRect/>
          </a:stretch>
        </p:blipFill>
        <p:spPr bwMode="auto">
          <a:xfrm>
            <a:off x="0" y="3363838"/>
            <a:ext cx="6858000" cy="13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24544" y="2733549"/>
            <a:ext cx="9505056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3608" y="2661541"/>
            <a:ext cx="6901872" cy="144016"/>
            <a:chOff x="1187624" y="2363445"/>
            <a:chExt cx="6901872" cy="144016"/>
          </a:xfrm>
        </p:grpSpPr>
        <p:sp>
          <p:nvSpPr>
            <p:cNvPr id="5" name="椭圆 4"/>
            <p:cNvSpPr/>
            <p:nvPr/>
          </p:nvSpPr>
          <p:spPr>
            <a:xfrm>
              <a:off x="1187624" y="2363445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3440243" y="2363445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692862" y="2363445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7945480" y="2363445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3528" y="1563638"/>
            <a:ext cx="1728192" cy="956347"/>
            <a:chOff x="4791799" y="958906"/>
            <a:chExt cx="1584176" cy="956347"/>
          </a:xfrm>
        </p:grpSpPr>
        <p:sp>
          <p:nvSpPr>
            <p:cNvPr id="12" name="TextBox 11"/>
            <p:cNvSpPr txBox="1"/>
            <p:nvPr/>
          </p:nvSpPr>
          <p:spPr>
            <a:xfrm>
              <a:off x="4791799" y="1268922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7185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08250" y="1563638"/>
            <a:ext cx="1723258" cy="956347"/>
            <a:chOff x="4791799" y="958906"/>
            <a:chExt cx="1723258" cy="956347"/>
          </a:xfrm>
        </p:grpSpPr>
        <p:sp>
          <p:nvSpPr>
            <p:cNvPr id="19" name="TextBox 18"/>
            <p:cNvSpPr txBox="1"/>
            <p:nvPr/>
          </p:nvSpPr>
          <p:spPr>
            <a:xfrm>
              <a:off x="4791799" y="1268922"/>
              <a:ext cx="1723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60046" y="1563638"/>
            <a:ext cx="1723258" cy="956347"/>
            <a:chOff x="4791799" y="958906"/>
            <a:chExt cx="1723258" cy="956347"/>
          </a:xfrm>
        </p:grpSpPr>
        <p:sp>
          <p:nvSpPr>
            <p:cNvPr id="25" name="TextBox 24"/>
            <p:cNvSpPr txBox="1"/>
            <p:nvPr/>
          </p:nvSpPr>
          <p:spPr>
            <a:xfrm>
              <a:off x="4791799" y="1268922"/>
              <a:ext cx="1723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11843" y="1563638"/>
            <a:ext cx="1723258" cy="956347"/>
            <a:chOff x="4791799" y="958906"/>
            <a:chExt cx="1723258" cy="956347"/>
          </a:xfrm>
        </p:grpSpPr>
        <p:sp>
          <p:nvSpPr>
            <p:cNvPr id="28" name="TextBox 27"/>
            <p:cNvSpPr txBox="1"/>
            <p:nvPr/>
          </p:nvSpPr>
          <p:spPr>
            <a:xfrm>
              <a:off x="4791799" y="1268922"/>
              <a:ext cx="1723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24128" y="2113308"/>
              <a:ext cx="12618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</a:t>
              </a:r>
              <a:endPara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YOU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45749" y="2787774"/>
            <a:ext cx="219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字体为微软雅黑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图片来自往期推送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571750"/>
            <a:ext cx="2592288" cy="905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HNU\湖南大学官方微信\3.24模板\微信图片_2019032615440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2" r="58372"/>
          <a:stretch>
            <a:fillRect/>
          </a:stretch>
        </p:blipFill>
        <p:spPr bwMode="auto">
          <a:xfrm>
            <a:off x="611505" y="-8255"/>
            <a:ext cx="162115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4758" y="358912"/>
            <a:ext cx="2641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6050513" y="1568941"/>
            <a:ext cx="4608512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15816" y="2084068"/>
            <a:ext cx="7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PART1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15930" y="2527933"/>
            <a:ext cx="7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PART2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916101" y="2938778"/>
            <a:ext cx="707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PART3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2132593" y="4480877"/>
            <a:ext cx="1188132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3" name="矩形 2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PART1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829300" y="3698240"/>
            <a:ext cx="1660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请输入文字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HNU\湖南大学官方微信\3.24模板\微信图片_201903261543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17" t="20442" r="30599" b="17442"/>
          <a:stretch>
            <a:fillRect/>
          </a:stretch>
        </p:blipFill>
        <p:spPr bwMode="auto">
          <a:xfrm>
            <a:off x="6589327" y="0"/>
            <a:ext cx="14390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187315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H="1" flipV="1">
            <a:off x="-817733" y="1563638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211710"/>
            <a:ext cx="56166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光。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麓山巍巍，湘水泱泱。宏开学府，济济沧沧。承朱张之绪，取欧美之长，</a:t>
            </a:r>
            <a:endParaRPr lang="en-US" altLang="zh-CN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华与实兮并茂，兰与芷兮齐芳。楚材蔚起，奋志安攘。振我民族，扬我国光。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HNU\湖南大学官方微信\3.24模板\微信图片_201903261543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" t="13782" r="82463" b="24101"/>
          <a:stretch>
            <a:fillRect/>
          </a:stretch>
        </p:blipFill>
        <p:spPr bwMode="auto">
          <a:xfrm>
            <a:off x="2123728" y="0"/>
            <a:ext cx="104535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G:\HNU\湖南大学官方微信\3.24模板\微信图片_20190326154358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5" t="18569" r="7616" b="19314"/>
          <a:stretch>
            <a:fillRect/>
          </a:stretch>
        </p:blipFill>
        <p:spPr bwMode="auto">
          <a:xfrm>
            <a:off x="7524328" y="0"/>
            <a:ext cx="524654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2365018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光。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51017" y="202646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5400000" flipH="1" flipV="1">
            <a:off x="-537055" y="189095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5806512" y="5462446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5400000" flipH="1" flipV="1">
            <a:off x="7081904" y="3878270"/>
            <a:ext cx="2376264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81531" y="1519892"/>
            <a:ext cx="1802237" cy="956347"/>
            <a:chOff x="4682768" y="958906"/>
            <a:chExt cx="1802237" cy="956347"/>
          </a:xfrm>
        </p:grpSpPr>
        <p:sp>
          <p:nvSpPr>
            <p:cNvPr id="3" name="TextBox 2"/>
            <p:cNvSpPr txBox="1"/>
            <p:nvPr/>
          </p:nvSpPr>
          <p:spPr>
            <a:xfrm>
              <a:off x="4682768" y="1268922"/>
              <a:ext cx="1802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2706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416977" y="1724077"/>
            <a:ext cx="4310047" cy="541801"/>
            <a:chOff x="2545458" y="1771878"/>
            <a:chExt cx="4310047" cy="541801"/>
          </a:xfrm>
        </p:grpSpPr>
        <p:sp>
          <p:nvSpPr>
            <p:cNvPr id="6" name="矩形 5"/>
            <p:cNvSpPr/>
            <p:nvPr/>
          </p:nvSpPr>
          <p:spPr>
            <a:xfrm rot="5400000" flipH="1" flipV="1">
              <a:off x="2372193" y="1945143"/>
              <a:ext cx="541801" cy="1952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 rot="5400000" flipH="1" flipV="1">
              <a:off x="4398736" y="1945143"/>
              <a:ext cx="541801" cy="1952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 rot="5400000" flipH="1" flipV="1">
              <a:off x="6486968" y="1945143"/>
              <a:ext cx="541801" cy="19527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41282" y="1519892"/>
            <a:ext cx="1802237" cy="956347"/>
            <a:chOff x="4682768" y="958906"/>
            <a:chExt cx="1802237" cy="956347"/>
          </a:xfrm>
        </p:grpSpPr>
        <p:sp>
          <p:nvSpPr>
            <p:cNvPr id="11" name="TextBox 10"/>
            <p:cNvSpPr txBox="1"/>
            <p:nvPr/>
          </p:nvSpPr>
          <p:spPr>
            <a:xfrm>
              <a:off x="4682768" y="1268922"/>
              <a:ext cx="1802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2706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28915" y="1519892"/>
            <a:ext cx="1802237" cy="956347"/>
            <a:chOff x="4682768" y="958906"/>
            <a:chExt cx="1802237" cy="956347"/>
          </a:xfrm>
        </p:grpSpPr>
        <p:sp>
          <p:nvSpPr>
            <p:cNvPr id="14" name="TextBox 13"/>
            <p:cNvSpPr txBox="1"/>
            <p:nvPr/>
          </p:nvSpPr>
          <p:spPr>
            <a:xfrm>
              <a:off x="4682768" y="1268922"/>
              <a:ext cx="1802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22706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56531" y="1519892"/>
            <a:ext cx="1802237" cy="956347"/>
            <a:chOff x="4682768" y="958906"/>
            <a:chExt cx="1802237" cy="956347"/>
          </a:xfrm>
        </p:grpSpPr>
        <p:sp>
          <p:nvSpPr>
            <p:cNvPr id="17" name="TextBox 16"/>
            <p:cNvSpPr txBox="1"/>
            <p:nvPr/>
          </p:nvSpPr>
          <p:spPr>
            <a:xfrm>
              <a:off x="4682768" y="1268922"/>
              <a:ext cx="1802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22706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 descr="G:\HNU\湖南大学官方微信\3.24模板\微信图片_2019032615440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t="19433" b="56690"/>
          <a:stretch>
            <a:fillRect/>
          </a:stretch>
        </p:blipFill>
        <p:spPr bwMode="auto">
          <a:xfrm>
            <a:off x="0" y="3282846"/>
            <a:ext cx="9144000" cy="211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21013549">
            <a:off x="-702691" y="37654"/>
            <a:ext cx="7971151" cy="5836077"/>
          </a:xfrm>
          <a:prstGeom prst="rtTriangle">
            <a:avLst/>
          </a:prstGeom>
          <a:blipFill dpi="0" rotWithShape="0">
            <a:blip r:embed="rId1"/>
            <a:srcRect/>
            <a:stretch>
              <a:fillRect l="-1000" r="-4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45750" y="915566"/>
            <a:ext cx="2160240" cy="3181972"/>
            <a:chOff x="5545750" y="915566"/>
            <a:chExt cx="2160240" cy="3181972"/>
          </a:xfrm>
        </p:grpSpPr>
        <p:sp>
          <p:nvSpPr>
            <p:cNvPr id="4" name="矩形 3"/>
            <p:cNvSpPr/>
            <p:nvPr/>
          </p:nvSpPr>
          <p:spPr>
            <a:xfrm>
              <a:off x="5545750" y="1203598"/>
              <a:ext cx="2160240" cy="21602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796136" y="915566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302879" y="2945410"/>
              <a:ext cx="10801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24744" y="2139702"/>
              <a:ext cx="17321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PART2</a:t>
              </a:r>
              <a:endPara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50990" y="37655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请输入文字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HNU\湖南大学官方微信\3.24模板\微信图片_20190326154426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5" t="633" r="9214" b="6550"/>
          <a:stretch>
            <a:fillRect/>
          </a:stretch>
        </p:blipFill>
        <p:spPr bwMode="auto">
          <a:xfrm>
            <a:off x="1115616" y="0"/>
            <a:ext cx="300552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537014" y="1275221"/>
            <a:ext cx="1802237" cy="956347"/>
            <a:chOff x="4682768" y="958906"/>
            <a:chExt cx="1802237" cy="956347"/>
          </a:xfrm>
        </p:grpSpPr>
        <p:sp>
          <p:nvSpPr>
            <p:cNvPr id="3" name="TextBox 2"/>
            <p:cNvSpPr txBox="1"/>
            <p:nvPr/>
          </p:nvSpPr>
          <p:spPr>
            <a:xfrm>
              <a:off x="4682768" y="1268922"/>
              <a:ext cx="1802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2706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71558" y="1275221"/>
            <a:ext cx="1729930" cy="956347"/>
            <a:chOff x="4791799" y="958906"/>
            <a:chExt cx="1729930" cy="956347"/>
          </a:xfrm>
        </p:grpSpPr>
        <p:sp>
          <p:nvSpPr>
            <p:cNvPr id="10" name="TextBox 9"/>
            <p:cNvSpPr txBox="1"/>
            <p:nvPr/>
          </p:nvSpPr>
          <p:spPr>
            <a:xfrm>
              <a:off x="4791799" y="1268922"/>
              <a:ext cx="1729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46045" y="3055563"/>
            <a:ext cx="1729930" cy="956347"/>
            <a:chOff x="4791799" y="958906"/>
            <a:chExt cx="1729930" cy="956347"/>
          </a:xfrm>
        </p:grpSpPr>
        <p:sp>
          <p:nvSpPr>
            <p:cNvPr id="13" name="TextBox 12"/>
            <p:cNvSpPr txBox="1"/>
            <p:nvPr/>
          </p:nvSpPr>
          <p:spPr>
            <a:xfrm>
              <a:off x="4791799" y="1268922"/>
              <a:ext cx="1729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30502" y="3055563"/>
            <a:ext cx="1729930" cy="956347"/>
            <a:chOff x="4791799" y="958906"/>
            <a:chExt cx="1729930" cy="956347"/>
          </a:xfrm>
        </p:grpSpPr>
        <p:sp>
          <p:nvSpPr>
            <p:cNvPr id="16" name="TextBox 15"/>
            <p:cNvSpPr txBox="1"/>
            <p:nvPr/>
          </p:nvSpPr>
          <p:spPr>
            <a:xfrm>
              <a:off x="4791799" y="1268922"/>
              <a:ext cx="1729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麓山巍巍，湘水泱泱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宏</a:t>
              </a:r>
              <a:r>
                <a:rPr lang="zh-CN" altLang="en-US" sz="12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开学府，济济沧沧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53192" y="958906"/>
              <a:ext cx="10613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 rot="5400000" flipH="1" flipV="1">
            <a:off x="6098476" y="2435601"/>
            <a:ext cx="787070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 flipH="1" flipV="1">
            <a:off x="514134" y="3070716"/>
            <a:ext cx="787070" cy="19527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146" name="Picture 2" descr="G:\HNU\湖南大学官方微信\3.24模板\微信图片_2019032615442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5" b="43852"/>
          <a:stretch>
            <a:fillRect/>
          </a:stretch>
        </p:blipFill>
        <p:spPr bwMode="auto">
          <a:xfrm>
            <a:off x="-108520" y="3168352"/>
            <a:ext cx="9385093" cy="22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G:\HNU\湖南大学官方微信\3.24模板\微信图片_20190326154426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90" b="76828"/>
          <a:stretch>
            <a:fillRect/>
          </a:stretch>
        </p:blipFill>
        <p:spPr bwMode="auto">
          <a:xfrm>
            <a:off x="-11194" y="-92546"/>
            <a:ext cx="9191706" cy="10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140379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42350"/>
            <a:ext cx="73448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光。</a:t>
            </a:r>
            <a:endParaRPr lang="en-US" altLang="zh-CN" sz="11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麓山巍巍，湘水泱泱。宏开学府，济济沧沧。承朱张之绪，取欧美之长</a:t>
            </a:r>
            <a:r>
              <a:rPr lang="zh-CN" altLang="en-US" sz="11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，华</a:t>
            </a:r>
            <a:r>
              <a:rPr lang="zh-CN" altLang="en-US" sz="11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与实兮并茂，兰与芷兮齐芳。楚材蔚起，奋志安攘。振我民族，扬我国光。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2c66fc23-c220-411e-bd76-e4d99ec1f13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演示</Application>
  <PresentationFormat>全屏显示(16:9)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丁泓宇_小白</cp:lastModifiedBy>
  <cp:revision>42</cp:revision>
  <dcterms:created xsi:type="dcterms:W3CDTF">2019-03-24T12:59:00Z</dcterms:created>
  <dcterms:modified xsi:type="dcterms:W3CDTF">2019-04-09T09:24:19Z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