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5" r:id="rId5"/>
    <p:sldId id="276" r:id="rId6"/>
    <p:sldId id="269" r:id="rId7"/>
    <p:sldId id="259" r:id="rId8"/>
    <p:sldId id="274" r:id="rId9"/>
    <p:sldId id="277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5" autoAdjust="0"/>
    <p:restoredTop sz="94660"/>
  </p:normalViewPr>
  <p:slideViewPr>
    <p:cSldViewPr snapToGrid="0">
      <p:cViewPr varScale="1">
        <p:scale>
          <a:sx n="45" d="100"/>
          <a:sy n="45" d="100"/>
        </p:scale>
        <p:origin x="5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A8ADB-CFDB-4ADC-884C-3EB03086F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A8F2A6-C35B-4C0A-80B8-24872E077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40FEC-B74B-4FB8-AD68-B27BDF80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37BA-DF21-420D-86FE-44EA0A2D3BF0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243FD-22FA-4B94-99AD-50E69B45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4E635-6609-4DEF-978F-12542241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1C1-1392-4A15-A6BF-5FB2F939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8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0E245-5686-4A51-B966-6C37DD5B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B1C5E5-1CAF-4388-AAA9-B8FA06BA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2F17B-AC35-473E-B976-54348841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37BA-DF21-420D-86FE-44EA0A2D3BF0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1F344-9AD9-4922-9010-4E23F17D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D5C27-A17F-4BD6-B29F-C6B58116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1C1-1392-4A15-A6BF-5FB2F939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3B5791-96CE-41B4-81B6-C774AB6E9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47125-8217-4E64-A68E-DCA471D8C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D78DF-B5CF-411D-B9F7-ACC68B7D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37BA-DF21-420D-86FE-44EA0A2D3BF0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1FAF9-8237-4CE5-ACD5-0CCEABFB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FFF17-3E7A-43CB-B6C1-F8929272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1C1-1392-4A15-A6BF-5FB2F939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F4957-0C03-447D-BD1C-A2F6AC59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01923-0D60-404F-8493-9D70BD2F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A79FC-433A-4838-9403-3C9D08D3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37BA-DF21-420D-86FE-44EA0A2D3BF0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7F172-81E3-48C7-95FA-54F515FB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21372-73EB-403E-8938-F756D6AC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1C1-1392-4A15-A6BF-5FB2F939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9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9E8A-762F-4C22-A50D-EF0E71C0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E1741-5DFA-46EF-8D21-257A5623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ACCE9-CC81-4905-860C-4A603177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37BA-DF21-420D-86FE-44EA0A2D3BF0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511A1-AC3F-4200-BDBD-341F23D9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89AA4-85E4-4020-A47D-3B164363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1C1-1392-4A15-A6BF-5FB2F939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8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5C63C-A609-476E-B643-25E16231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6DF00-D1E9-40B3-A8D5-298483550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4D3442-AC3D-451B-BE7F-E1CF7DCD3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4E455-9B9F-46C9-9534-1A5DBCC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37BA-DF21-420D-86FE-44EA0A2D3BF0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72C46-89A9-4AE6-911F-13AC1141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64588-92D4-4381-8CB6-463D4A21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1C1-1392-4A15-A6BF-5FB2F939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4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8A15B-4395-4BCF-BD3F-85491128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C5482-8D02-4793-B259-FA4A68ACA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D9E5A-9791-4A9D-A0D9-409EF34C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C0B4AA-9DF6-43BD-A125-06E96BD27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BEF434-83EC-4311-8BBB-78B6D05B1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39FF95-850F-457F-AF40-C70614F3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37BA-DF21-420D-86FE-44EA0A2D3BF0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12B952-538F-4CD1-9D37-C548110D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B9302D-A359-4932-A209-27717BA4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1C1-1392-4A15-A6BF-5FB2F939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17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C2D00-CCFD-4C2A-A403-3B020F09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CBA083-835B-4F1F-AAEE-A53D9681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37BA-DF21-420D-86FE-44EA0A2D3BF0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C23A46-53E6-4094-87C3-DF787E9A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D70D0D-F7AD-4978-806B-E00885B2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1C1-1392-4A15-A6BF-5FB2F939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5A8DED-F9B8-4693-AF55-C81236BC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37BA-DF21-420D-86FE-44EA0A2D3BF0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06F9C-3829-4995-838F-C93C52CB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B6F84F-18BF-4F1D-B5BE-D0A6AD62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1C1-1392-4A15-A6BF-5FB2F939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8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0D0D-D3AE-40EE-851F-B170A05F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44B26-58CE-4956-9D7B-649B63FC1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1C26B7-2F22-4D31-8474-A5963280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EFC27-A0AF-4C8D-9B1E-1F18B941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37BA-DF21-420D-86FE-44EA0A2D3BF0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010CE-20CE-426B-A6ED-8C175E77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A092F-0488-424A-8AB2-2F0BB483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1C1-1392-4A15-A6BF-5FB2F939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9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4B1FE-301D-4538-B2FA-AF856831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F1379B-1F5A-4F57-BDF0-DC197509A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C87C5-8D13-4079-BD03-D82DB4240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332A0-A0BD-4DBE-93F7-D8B40A1A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37BA-DF21-420D-86FE-44EA0A2D3BF0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E7A865-0E19-4DD3-9E47-18925840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021DC-9738-4872-B007-CEC38787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1C1-1392-4A15-A6BF-5FB2F939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7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3E3EFA-9A98-4349-A16D-8DBB4452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C7646-06F0-4BB8-B5AD-BDD60AF1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3A903-7FA1-4DED-B199-247840562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137BA-DF21-420D-86FE-44EA0A2D3BF0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4455F-1890-4243-843E-5B8F0FF86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38F06-F018-4D0C-AA4F-19A670439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281C1-1392-4A15-A6BF-5FB2F939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3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F4506-6C87-4CDA-91B7-9B21D3623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QR PRO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60C831-5888-49CF-8A4C-B12DE157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5786"/>
            <a:ext cx="9144000" cy="1655762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youhengchan@idiospace.com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729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66110-395C-4991-96BF-CAE3A779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效果展示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93675-7972-4A23-8A2D-C88A99B8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357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000" dirty="0"/>
              <a:t>Powerful &amp; Elegant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8957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A5A1A-3F8F-423D-9309-8FBB87FA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29636-3038-497F-BD14-975BD24C0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US" altLang="zh-CN" dirty="0"/>
              <a:t>QR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US" altLang="zh-CN" dirty="0"/>
              <a:t>3D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zh-CN" altLang="en-US" dirty="0"/>
              <a:t>开发环境</a:t>
            </a:r>
            <a:endParaRPr lang="en-US" altLang="zh-CN" dirty="0"/>
          </a:p>
          <a:p>
            <a:pPr marL="0" indent="0" algn="ctr">
              <a:lnSpc>
                <a:spcPct val="160000"/>
              </a:lnSpc>
              <a:buNone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marL="0" indent="0" algn="ctr">
              <a:lnSpc>
                <a:spcPct val="160000"/>
              </a:lnSpc>
              <a:buNone/>
            </a:pPr>
            <a:r>
              <a:rPr lang="zh-CN" altLang="en-US" dirty="0"/>
              <a:t>效果展示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9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0D45A3-8CA4-4D2D-9B72-4980BD97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24" y="2333762"/>
            <a:ext cx="2180952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7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C51ADF-1683-49A8-9CD1-5BB69835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28" y="2176619"/>
            <a:ext cx="2457143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B10262A-737A-4ACD-86F0-173019FA1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195388"/>
            <a:ext cx="5715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64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078D-EF37-40AA-A3C8-128C9859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3D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5D0B4-5BA4-48FA-8775-A7CEB495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B8C18C-BF6C-4510-A993-67CFC54B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67656"/>
            <a:ext cx="114300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9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0F66D-90B0-43C3-A5C4-017AA99A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2874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开发环境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62492A-C612-4269-9139-23F4A634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762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0A556B6-2EE1-4E40-BB8C-2BE1B3347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887" y="1522241"/>
            <a:ext cx="1581443" cy="15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563238-2FE4-49BF-873E-0FFF13FB9603}"/>
              </a:ext>
            </a:extLst>
          </p:cNvPr>
          <p:cNvSpPr/>
          <p:nvPr/>
        </p:nvSpPr>
        <p:spPr>
          <a:xfrm>
            <a:off x="5625357" y="5424826"/>
            <a:ext cx="1010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j-lt"/>
              </a:rPr>
              <a:t>C++ 17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417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70E16-39BD-432B-B9A6-94BFAF5A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实现思路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B1AE98-5C9B-48BA-B3AE-A79718751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126" y="2433052"/>
            <a:ext cx="1499746" cy="15302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7AEFB1-4515-452B-A0AA-F4BC520816D3}"/>
              </a:ext>
            </a:extLst>
          </p:cNvPr>
          <p:cNvSpPr txBox="1"/>
          <p:nvPr/>
        </p:nvSpPr>
        <p:spPr>
          <a:xfrm>
            <a:off x="5080337" y="470564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j-lt"/>
              </a:rPr>
              <a:t>结合报告讲解</a:t>
            </a:r>
          </a:p>
        </p:txBody>
      </p:sp>
    </p:spTree>
    <p:extLst>
      <p:ext uri="{BB962C8B-B14F-4D97-AF65-F5344CB8AC3E}">
        <p14:creationId xmlns:p14="http://schemas.microsoft.com/office/powerpoint/2010/main" val="21090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017B7-C2ED-4FC4-9360-9B478234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B9DAB-E1C9-42B8-8013-35508305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0A8945-2274-4324-B87D-69A7B8BB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8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32</Words>
  <Application>Microsoft Office PowerPoint</Application>
  <PresentationFormat>宽屏</PresentationFormat>
  <Paragraphs>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QR PRO</vt:lpstr>
      <vt:lpstr>目录</vt:lpstr>
      <vt:lpstr>PowerPoint 演示文稿</vt:lpstr>
      <vt:lpstr>PowerPoint 演示文稿</vt:lpstr>
      <vt:lpstr>PowerPoint 演示文稿</vt:lpstr>
      <vt:lpstr>3D</vt:lpstr>
      <vt:lpstr>开发环境</vt:lpstr>
      <vt:lpstr>实现思路</vt:lpstr>
      <vt:lpstr>PowerPoint 演示文稿</vt:lpstr>
      <vt:lpstr>效果展示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</dc:title>
  <dc:creator>汉轩</dc:creator>
  <cp:lastModifiedBy>汉轩</cp:lastModifiedBy>
  <cp:revision>132</cp:revision>
  <dcterms:created xsi:type="dcterms:W3CDTF">2020-05-12T17:43:54Z</dcterms:created>
  <dcterms:modified xsi:type="dcterms:W3CDTF">2020-05-23T12:09:01Z</dcterms:modified>
</cp:coreProperties>
</file>