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7"/>
  </p:notesMasterIdLst>
  <p:sldIdLst>
    <p:sldId id="274" r:id="rId2"/>
    <p:sldId id="279" r:id="rId3"/>
    <p:sldId id="281" r:id="rId4"/>
    <p:sldId id="28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40CD5"/>
    <a:srgbClr val="E26A2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6987B-4077-41BF-97D4-EA38746EFAB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065E2-8AB8-4848-955E-6C0D5851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8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0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08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6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3930-47BE-40BC-A32D-4F995F4BBD5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1980-23F0-4728-8D90-69C6C1C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106" y="2052640"/>
            <a:ext cx="119324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Yolov5-EasyOCR</a:t>
            </a:r>
          </a:p>
          <a:p>
            <a:r>
              <a:rPr lang="en-US" sz="4400" dirty="0" smtClean="0"/>
              <a:t>Number Plate Recognition system 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8204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998" y="117696"/>
            <a:ext cx="103662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pytorch</a:t>
            </a:r>
            <a:r>
              <a:rPr lang="en-US" dirty="0" smtClean="0"/>
              <a:t>: (YOUR SYSTEM MUST HAVE CUDA AND NVIDIA DRIVER)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command prompt(anaconda) : </a:t>
            </a:r>
            <a:r>
              <a:rPr lang="en-US" i="1" dirty="0">
                <a:solidFill>
                  <a:srgbClr val="FF0000"/>
                </a:solidFill>
              </a:rPr>
              <a:t>cd C:\Users\coder\Downloads\youtube_zero\yolov5_deploy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new 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for </a:t>
            </a:r>
            <a:r>
              <a:rPr lang="en-US" dirty="0" err="1" smtClean="0"/>
              <a:t>pytorch</a:t>
            </a:r>
            <a:r>
              <a:rPr lang="en-US" dirty="0" smtClean="0"/>
              <a:t>: </a:t>
            </a:r>
            <a:r>
              <a:rPr lang="it-IT" i="1" dirty="0">
                <a:solidFill>
                  <a:srgbClr val="FF0000"/>
                </a:solidFill>
              </a:rPr>
              <a:t>conda create -n pytorch-gpu python==</a:t>
            </a:r>
            <a:r>
              <a:rPr lang="it-IT" i="1" dirty="0" smtClean="0">
                <a:solidFill>
                  <a:srgbClr val="FF0000"/>
                </a:solidFill>
              </a:rPr>
              <a:t>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Activate the env: </a:t>
            </a:r>
            <a:r>
              <a:rPr lang="it-IT" i="1" dirty="0">
                <a:solidFill>
                  <a:srgbClr val="FF0000"/>
                </a:solidFill>
              </a:rPr>
              <a:t>conda activate </a:t>
            </a:r>
            <a:r>
              <a:rPr lang="it-IT" i="1" dirty="0" smtClean="0">
                <a:solidFill>
                  <a:srgbClr val="FF0000"/>
                </a:solidFill>
              </a:rPr>
              <a:t>pytorch-gpu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Check cuda installed on your system: </a:t>
            </a:r>
            <a:r>
              <a:rPr lang="it-IT" i="1" dirty="0" smtClean="0">
                <a:solidFill>
                  <a:srgbClr val="FF0000"/>
                </a:solidFill>
              </a:rPr>
              <a:t>nvidia-smi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Install </a:t>
            </a:r>
            <a:r>
              <a:rPr lang="it-IT" dirty="0"/>
              <a:t>pytorch : </a:t>
            </a:r>
            <a:r>
              <a:rPr lang="it-IT" dirty="0">
                <a:hlinkClick r:id="rId2"/>
              </a:rPr>
              <a:t>https://pytorch.org/get-started/locally</a:t>
            </a:r>
            <a:r>
              <a:rPr lang="it-IT" dirty="0" smtClean="0">
                <a:hlinkClick r:id="rId2"/>
              </a:rPr>
              <a:t>/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smtClean="0"/>
              <a:t>To install all requirements: </a:t>
            </a:r>
            <a:r>
              <a:rPr lang="en-IN" i="1" dirty="0">
                <a:solidFill>
                  <a:srgbClr val="FF0000"/>
                </a:solidFill>
              </a:rPr>
              <a:t>pip3 install -r requirements.txt  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3" y="4378506"/>
            <a:ext cx="5042781" cy="1995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53" y="1576364"/>
            <a:ext cx="5333216" cy="228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586" y="153910"/>
            <a:ext cx="1036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easyOCR</a:t>
            </a:r>
            <a:r>
              <a:rPr lang="en-IN" dirty="0"/>
              <a:t> </a:t>
            </a:r>
            <a:r>
              <a:rPr lang="en-IN" dirty="0" smtClean="0"/>
              <a:t>-&gt; </a:t>
            </a:r>
            <a:r>
              <a:rPr lang="en-IN" i="1" dirty="0">
                <a:solidFill>
                  <a:srgbClr val="FF0000"/>
                </a:solidFill>
              </a:rPr>
              <a:t>pip install </a:t>
            </a:r>
            <a:r>
              <a:rPr lang="en-IN" i="1" dirty="0" err="1" smtClean="0">
                <a:solidFill>
                  <a:srgbClr val="FF0000"/>
                </a:solidFill>
              </a:rPr>
              <a:t>easyocr</a:t>
            </a:r>
            <a:endParaRPr lang="en-IN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may be some issue with cv2.imshow and </a:t>
            </a:r>
            <a:r>
              <a:rPr lang="en-U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c++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distribution </a:t>
            </a:r>
            <a:r>
              <a:rPr lang="en-U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fter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installing </a:t>
            </a:r>
            <a:r>
              <a:rPr lang="en-U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easyOCR</a:t>
            </a:r>
            <a:r>
              <a:rPr lang="en-US" i="1" dirty="0" smtClean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" y="2231608"/>
            <a:ext cx="6099018" cy="21448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6" y="950614"/>
            <a:ext cx="7939470" cy="1130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586" y="4526863"/>
            <a:ext cx="1036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accent5"/>
                </a:solidFill>
              </a:rPr>
              <a:t>pip uninstall </a:t>
            </a:r>
            <a:r>
              <a:rPr lang="en-IN" i="1" dirty="0" err="1">
                <a:solidFill>
                  <a:schemeClr val="accent5"/>
                </a:solidFill>
              </a:rPr>
              <a:t>opencv</a:t>
            </a:r>
            <a:r>
              <a:rPr lang="en-IN" i="1" dirty="0">
                <a:solidFill>
                  <a:schemeClr val="accent5"/>
                </a:solidFill>
              </a:rPr>
              <a:t>-python-headless </a:t>
            </a:r>
            <a:r>
              <a:rPr lang="en-IN" i="1" dirty="0" smtClean="0">
                <a:solidFill>
                  <a:schemeClr val="accent5"/>
                </a:solidFill>
              </a:rPr>
              <a:t>–y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accent5"/>
                </a:solidFill>
              </a:rPr>
              <a:t>pip install </a:t>
            </a:r>
            <a:r>
              <a:rPr lang="en-IN" i="1" dirty="0" err="1">
                <a:solidFill>
                  <a:schemeClr val="accent5"/>
                </a:solidFill>
              </a:rPr>
              <a:t>opencv</a:t>
            </a:r>
            <a:r>
              <a:rPr lang="en-IN" i="1" dirty="0">
                <a:solidFill>
                  <a:schemeClr val="accent5"/>
                </a:solidFill>
              </a:rPr>
              <a:t>-python==4.3.0.38 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123" y="230075"/>
            <a:ext cx="1193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Idea: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33553"/>
          <a:stretch/>
        </p:blipFill>
        <p:spPr>
          <a:xfrm>
            <a:off x="271604" y="853487"/>
            <a:ext cx="4541820" cy="2120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96" y="4385084"/>
            <a:ext cx="4117572" cy="2070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65" y="1313278"/>
            <a:ext cx="3803034" cy="120095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3" idx="3"/>
            <a:endCxn id="8" idx="1"/>
          </p:cNvCxnSpPr>
          <p:nvPr/>
        </p:nvCxnSpPr>
        <p:spPr>
          <a:xfrm flipV="1">
            <a:off x="4813424" y="1913757"/>
            <a:ext cx="1717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8432082" y="2514236"/>
            <a:ext cx="0" cy="187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8786" y="1544425"/>
            <a:ext cx="108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YOLOV5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345667" y="3248593"/>
            <a:ext cx="108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easyOCR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257" y="3199829"/>
            <a:ext cx="6518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How </a:t>
            </a:r>
            <a:r>
              <a:rPr lang="en-US" sz="1400" dirty="0">
                <a:latin typeface="Consolas" panose="020B0609020204030204" pitchFamily="49" charset="0"/>
              </a:rPr>
              <a:t>to train custom yolov5: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https://youtu.be/12UoOlsRwh8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DATASET: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1) https://www.kaggle.com/datasets/deepakat002/indian-vehicle-number-plate-yolo-annotation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2) https://www.kaggle.com/datasets/elysian01/car-number-plate-detection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1" y="3874753"/>
            <a:ext cx="7259063" cy="11907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88" y="818019"/>
            <a:ext cx="4117572" cy="20700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9092" y="1656784"/>
            <a:ext cx="2124548" cy="516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5628" y="2190939"/>
            <a:ext cx="1738265" cy="2453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3640" y="5622729"/>
            <a:ext cx="17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531140" y="5682910"/>
            <a:ext cx="17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result</a:t>
            </a:r>
          </a:p>
        </p:txBody>
      </p:sp>
      <p:cxnSp>
        <p:nvCxnSpPr>
          <p:cNvPr id="12" name="Straight Arrow Connector 11"/>
          <p:cNvCxnSpPr>
            <a:endCxn id="19" idx="0"/>
          </p:cNvCxnSpPr>
          <p:nvPr/>
        </p:nvCxnSpPr>
        <p:spPr>
          <a:xfrm flipH="1">
            <a:off x="4421253" y="4807390"/>
            <a:ext cx="585313" cy="875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01479" y="4807390"/>
            <a:ext cx="459835" cy="875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20" y="3136089"/>
            <a:ext cx="369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BBox</a:t>
            </a:r>
            <a:r>
              <a:rPr lang="en-US" dirty="0" smtClean="0"/>
              <a:t> coordinates of localized Text</a:t>
            </a:r>
          </a:p>
        </p:txBody>
      </p:sp>
    </p:spTree>
    <p:extLst>
      <p:ext uri="{BB962C8B-B14F-4D97-AF65-F5344CB8AC3E}">
        <p14:creationId xmlns:p14="http://schemas.microsoft.com/office/powerpoint/2010/main" val="2510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9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3168</TotalTime>
  <Words>136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ghost</dc:creator>
  <cp:lastModifiedBy>Coder Zero</cp:lastModifiedBy>
  <cp:revision>168</cp:revision>
  <dcterms:created xsi:type="dcterms:W3CDTF">2020-07-09T14:04:16Z</dcterms:created>
  <dcterms:modified xsi:type="dcterms:W3CDTF">2022-05-08T19:01:50Z</dcterms:modified>
</cp:coreProperties>
</file>