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93" r:id="rId1"/>
    <p:sldMasterId id="2147483736" r:id="rId2"/>
  </p:sldMasterIdLst>
  <p:notesMasterIdLst>
    <p:notesMasterId r:id="rId18"/>
  </p:notesMasterIdLst>
  <p:sldIdLst>
    <p:sldId id="597" r:id="rId3"/>
    <p:sldId id="601" r:id="rId4"/>
    <p:sldId id="598" r:id="rId5"/>
    <p:sldId id="608" r:id="rId6"/>
    <p:sldId id="617" r:id="rId7"/>
    <p:sldId id="618" r:id="rId8"/>
    <p:sldId id="609" r:id="rId9"/>
    <p:sldId id="619" r:id="rId10"/>
    <p:sldId id="620" r:id="rId11"/>
    <p:sldId id="612" r:id="rId12"/>
    <p:sldId id="613" r:id="rId13"/>
    <p:sldId id="623" r:id="rId14"/>
    <p:sldId id="614" r:id="rId15"/>
    <p:sldId id="615" r:id="rId16"/>
    <p:sldId id="616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46A"/>
    <a:srgbClr val="011A43"/>
    <a:srgbClr val="00A8A7"/>
    <a:srgbClr val="B9C4D6"/>
    <a:srgbClr val="60708A"/>
    <a:srgbClr val="3F4966"/>
    <a:srgbClr val="000000"/>
    <a:srgbClr val="4B7FA7"/>
    <a:srgbClr val="2B3340"/>
    <a:srgbClr val="4271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76" y="252"/>
      </p:cViewPr>
      <p:guideLst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邹 雨哲" userId="e28be67ac78edb3b" providerId="LiveId" clId="{2620BE8D-A847-4FE1-B377-60C78347E786}"/>
    <pc:docChg chg="custSel delSld modSld">
      <pc:chgData name="邹 雨哲" userId="e28be67ac78edb3b" providerId="LiveId" clId="{2620BE8D-A847-4FE1-B377-60C78347E786}" dt="2022-11-09T06:06:04.169" v="40" actId="47"/>
      <pc:docMkLst>
        <pc:docMk/>
      </pc:docMkLst>
      <pc:sldChg chg="addSp delSp modSp mod">
        <pc:chgData name="邹 雨哲" userId="e28be67ac78edb3b" providerId="LiveId" clId="{2620BE8D-A847-4FE1-B377-60C78347E786}" dt="2022-11-09T06:05:58.871" v="39" actId="1076"/>
        <pc:sldMkLst>
          <pc:docMk/>
          <pc:sldMk cId="3684509690" sldId="610"/>
        </pc:sldMkLst>
        <pc:spChg chg="add del mod">
          <ac:chgData name="邹 雨哲" userId="e28be67ac78edb3b" providerId="LiveId" clId="{2620BE8D-A847-4FE1-B377-60C78347E786}" dt="2022-11-09T06:01:50.626" v="3"/>
          <ac:spMkLst>
            <pc:docMk/>
            <pc:sldMk cId="3684509690" sldId="610"/>
            <ac:spMk id="4" creationId="{6CFCCAAF-6CD2-96F6-8A60-17F419D5F013}"/>
          </ac:spMkLst>
        </pc:spChg>
        <pc:graphicFrameChg chg="add del mod">
          <ac:chgData name="邹 雨哲" userId="e28be67ac78edb3b" providerId="LiveId" clId="{2620BE8D-A847-4FE1-B377-60C78347E786}" dt="2022-11-09T06:01:50.626" v="3"/>
          <ac:graphicFrameMkLst>
            <pc:docMk/>
            <pc:sldMk cId="3684509690" sldId="610"/>
            <ac:graphicFrameMk id="3" creationId="{DB400334-AD7A-2C7B-3FC9-E8065AAFA56D}"/>
          </ac:graphicFrameMkLst>
        </pc:graphicFrameChg>
        <pc:picChg chg="add del mod">
          <ac:chgData name="邹 雨哲" userId="e28be67ac78edb3b" providerId="LiveId" clId="{2620BE8D-A847-4FE1-B377-60C78347E786}" dt="2022-11-09T06:05:15.427" v="30" actId="478"/>
          <ac:picMkLst>
            <pc:docMk/>
            <pc:sldMk cId="3684509690" sldId="610"/>
            <ac:picMk id="5" creationId="{02DE9DE4-C8DF-3BB4-D460-0E1ED5047934}"/>
          </ac:picMkLst>
        </pc:picChg>
        <pc:picChg chg="add mod">
          <ac:chgData name="邹 雨哲" userId="e28be67ac78edb3b" providerId="LiveId" clId="{2620BE8D-A847-4FE1-B377-60C78347E786}" dt="2022-11-09T06:05:58.871" v="39" actId="1076"/>
          <ac:picMkLst>
            <pc:docMk/>
            <pc:sldMk cId="3684509690" sldId="610"/>
            <ac:picMk id="6" creationId="{C6D82C0A-3B26-68C0-13A4-3528E8A30C30}"/>
          </ac:picMkLst>
        </pc:picChg>
        <pc:picChg chg="add mod">
          <ac:chgData name="邹 雨哲" userId="e28be67ac78edb3b" providerId="LiveId" clId="{2620BE8D-A847-4FE1-B377-60C78347E786}" dt="2022-11-09T06:05:49.387" v="37" actId="14100"/>
          <ac:picMkLst>
            <pc:docMk/>
            <pc:sldMk cId="3684509690" sldId="610"/>
            <ac:picMk id="7" creationId="{16661DB2-D3E7-DBB1-7B19-C65C4207DC91}"/>
          </ac:picMkLst>
        </pc:picChg>
      </pc:sldChg>
      <pc:sldChg chg="addSp modSp mod">
        <pc:chgData name="邹 雨哲" userId="e28be67ac78edb3b" providerId="LiveId" clId="{2620BE8D-A847-4FE1-B377-60C78347E786}" dt="2022-11-09T06:05:07.460" v="29" actId="14100"/>
        <pc:sldMkLst>
          <pc:docMk/>
          <pc:sldMk cId="689221902" sldId="624"/>
        </pc:sldMkLst>
        <pc:picChg chg="add mod">
          <ac:chgData name="邹 雨哲" userId="e28be67ac78edb3b" providerId="LiveId" clId="{2620BE8D-A847-4FE1-B377-60C78347E786}" dt="2022-11-09T06:04:21.002" v="21" actId="1076"/>
          <ac:picMkLst>
            <pc:docMk/>
            <pc:sldMk cId="689221902" sldId="624"/>
            <ac:picMk id="3" creationId="{732FBFFF-E32F-233A-45B2-D1D8D739CD57}"/>
          </ac:picMkLst>
        </pc:picChg>
        <pc:picChg chg="add mod">
          <ac:chgData name="邹 雨哲" userId="e28be67ac78edb3b" providerId="LiveId" clId="{2620BE8D-A847-4FE1-B377-60C78347E786}" dt="2022-11-09T06:05:07.460" v="29" actId="14100"/>
          <ac:picMkLst>
            <pc:docMk/>
            <pc:sldMk cId="689221902" sldId="624"/>
            <ac:picMk id="4" creationId="{32766A0E-C424-1493-D904-097CDB98175B}"/>
          </ac:picMkLst>
        </pc:picChg>
      </pc:sldChg>
      <pc:sldChg chg="del">
        <pc:chgData name="邹 雨哲" userId="e28be67ac78edb3b" providerId="LiveId" clId="{2620BE8D-A847-4FE1-B377-60C78347E786}" dt="2022-11-09T06:06:04.169" v="40" actId="47"/>
        <pc:sldMkLst>
          <pc:docMk/>
          <pc:sldMk cId="2414446062" sldId="625"/>
        </pc:sldMkLst>
      </pc:sldChg>
    </pc:docChg>
  </pc:docChgLst>
  <pc:docChgLst>
    <pc:chgData name="邹 雨哲" userId="e28be67ac78edb3b" providerId="LiveId" clId="{D797AF5D-E040-49E9-8847-F0DA88B6F3A2}"/>
    <pc:docChg chg="undo redo custSel addSld delSld modSld sldOrd">
      <pc:chgData name="邹 雨哲" userId="e28be67ac78edb3b" providerId="LiveId" clId="{D797AF5D-E040-49E9-8847-F0DA88B6F3A2}" dt="2022-11-04T14:06:47.775" v="1131" actId="1076"/>
      <pc:docMkLst>
        <pc:docMk/>
      </pc:docMkLst>
      <pc:sldChg chg="add del setBg">
        <pc:chgData name="邹 雨哲" userId="e28be67ac78edb3b" providerId="LiveId" clId="{D797AF5D-E040-49E9-8847-F0DA88B6F3A2}" dt="2022-11-04T13:14:35.536" v="678"/>
        <pc:sldMkLst>
          <pc:docMk/>
          <pc:sldMk cId="0" sldId="371"/>
        </pc:sldMkLst>
      </pc:sldChg>
      <pc:sldChg chg="del">
        <pc:chgData name="邹 雨哲" userId="e28be67ac78edb3b" providerId="LiveId" clId="{D797AF5D-E040-49E9-8847-F0DA88B6F3A2}" dt="2022-11-04T13:12:21.113" v="551" actId="47"/>
        <pc:sldMkLst>
          <pc:docMk/>
          <pc:sldMk cId="1363750161" sldId="392"/>
        </pc:sldMkLst>
      </pc:sldChg>
      <pc:sldChg chg="addSp delSp modSp del mod">
        <pc:chgData name="邹 雨哲" userId="e28be67ac78edb3b" providerId="LiveId" clId="{D797AF5D-E040-49E9-8847-F0DA88B6F3A2}" dt="2022-11-04T13:12:21.599" v="552" actId="47"/>
        <pc:sldMkLst>
          <pc:docMk/>
          <pc:sldMk cId="3805728686" sldId="393"/>
        </pc:sldMkLst>
        <pc:spChg chg="add mod">
          <ac:chgData name="邹 雨哲" userId="e28be67ac78edb3b" providerId="LiveId" clId="{D797AF5D-E040-49E9-8847-F0DA88B6F3A2}" dt="2022-11-04T13:05:06.750" v="417" actId="1076"/>
          <ac:spMkLst>
            <pc:docMk/>
            <pc:sldMk cId="3805728686" sldId="393"/>
            <ac:spMk id="3" creationId="{D9D6C519-5A24-1AA7-0E15-FDCD7A9AD96C}"/>
          </ac:spMkLst>
        </pc:spChg>
        <pc:spChg chg="del">
          <ac:chgData name="邹 雨哲" userId="e28be67ac78edb3b" providerId="LiveId" clId="{D797AF5D-E040-49E9-8847-F0DA88B6F3A2}" dt="2022-11-04T13:05:04.291" v="416" actId="478"/>
          <ac:spMkLst>
            <pc:docMk/>
            <pc:sldMk cId="3805728686" sldId="393"/>
            <ac:spMk id="64" creationId="{00000000-0000-0000-0000-000000000000}"/>
          </ac:spMkLst>
        </pc:spChg>
        <pc:spChg chg="del">
          <ac:chgData name="邹 雨哲" userId="e28be67ac78edb3b" providerId="LiveId" clId="{D797AF5D-E040-49E9-8847-F0DA88B6F3A2}" dt="2022-11-04T13:05:04.291" v="416" actId="478"/>
          <ac:spMkLst>
            <pc:docMk/>
            <pc:sldMk cId="3805728686" sldId="393"/>
            <ac:spMk id="167" creationId="{00000000-0000-0000-0000-000000000000}"/>
          </ac:spMkLst>
        </pc:spChg>
        <pc:spChg chg="del">
          <ac:chgData name="邹 雨哲" userId="e28be67ac78edb3b" providerId="LiveId" clId="{D797AF5D-E040-49E9-8847-F0DA88B6F3A2}" dt="2022-11-04T13:05:04.291" v="416" actId="478"/>
          <ac:spMkLst>
            <pc:docMk/>
            <pc:sldMk cId="3805728686" sldId="393"/>
            <ac:spMk id="168" creationId="{00000000-0000-0000-0000-000000000000}"/>
          </ac:spMkLst>
        </pc:spChg>
        <pc:spChg chg="del">
          <ac:chgData name="邹 雨哲" userId="e28be67ac78edb3b" providerId="LiveId" clId="{D797AF5D-E040-49E9-8847-F0DA88B6F3A2}" dt="2022-11-04T13:05:04.291" v="416" actId="478"/>
          <ac:spMkLst>
            <pc:docMk/>
            <pc:sldMk cId="3805728686" sldId="393"/>
            <ac:spMk id="169" creationId="{00000000-0000-0000-0000-000000000000}"/>
          </ac:spMkLst>
        </pc:spChg>
        <pc:spChg chg="del">
          <ac:chgData name="邹 雨哲" userId="e28be67ac78edb3b" providerId="LiveId" clId="{D797AF5D-E040-49E9-8847-F0DA88B6F3A2}" dt="2022-11-04T13:05:04.291" v="416" actId="478"/>
          <ac:spMkLst>
            <pc:docMk/>
            <pc:sldMk cId="3805728686" sldId="393"/>
            <ac:spMk id="170" creationId="{00000000-0000-0000-0000-000000000000}"/>
          </ac:spMkLst>
        </pc:spChg>
        <pc:spChg chg="del">
          <ac:chgData name="邹 雨哲" userId="e28be67ac78edb3b" providerId="LiveId" clId="{D797AF5D-E040-49E9-8847-F0DA88B6F3A2}" dt="2022-11-04T13:05:04.291" v="416" actId="478"/>
          <ac:spMkLst>
            <pc:docMk/>
            <pc:sldMk cId="3805728686" sldId="393"/>
            <ac:spMk id="171" creationId="{00000000-0000-0000-0000-000000000000}"/>
          </ac:spMkLst>
        </pc:spChg>
        <pc:spChg chg="del">
          <ac:chgData name="邹 雨哲" userId="e28be67ac78edb3b" providerId="LiveId" clId="{D797AF5D-E040-49E9-8847-F0DA88B6F3A2}" dt="2022-11-04T13:05:04.291" v="416" actId="478"/>
          <ac:spMkLst>
            <pc:docMk/>
            <pc:sldMk cId="3805728686" sldId="393"/>
            <ac:spMk id="172" creationId="{00000000-0000-0000-0000-000000000000}"/>
          </ac:spMkLst>
        </pc:spChg>
        <pc:spChg chg="del">
          <ac:chgData name="邹 雨哲" userId="e28be67ac78edb3b" providerId="LiveId" clId="{D797AF5D-E040-49E9-8847-F0DA88B6F3A2}" dt="2022-11-04T13:05:04.291" v="416" actId="478"/>
          <ac:spMkLst>
            <pc:docMk/>
            <pc:sldMk cId="3805728686" sldId="393"/>
            <ac:spMk id="173" creationId="{00000000-0000-0000-0000-000000000000}"/>
          </ac:spMkLst>
        </pc:spChg>
        <pc:spChg chg="del">
          <ac:chgData name="邹 雨哲" userId="e28be67ac78edb3b" providerId="LiveId" clId="{D797AF5D-E040-49E9-8847-F0DA88B6F3A2}" dt="2022-11-04T13:05:04.291" v="416" actId="478"/>
          <ac:spMkLst>
            <pc:docMk/>
            <pc:sldMk cId="3805728686" sldId="393"/>
            <ac:spMk id="174" creationId="{00000000-0000-0000-0000-000000000000}"/>
          </ac:spMkLst>
        </pc:spChg>
        <pc:spChg chg="del">
          <ac:chgData name="邹 雨哲" userId="e28be67ac78edb3b" providerId="LiveId" clId="{D797AF5D-E040-49E9-8847-F0DA88B6F3A2}" dt="2022-11-04T13:05:04.291" v="416" actId="478"/>
          <ac:spMkLst>
            <pc:docMk/>
            <pc:sldMk cId="3805728686" sldId="393"/>
            <ac:spMk id="175" creationId="{00000000-0000-0000-0000-000000000000}"/>
          </ac:spMkLst>
        </pc:spChg>
        <pc:spChg chg="del">
          <ac:chgData name="邹 雨哲" userId="e28be67ac78edb3b" providerId="LiveId" clId="{D797AF5D-E040-49E9-8847-F0DA88B6F3A2}" dt="2022-11-04T13:05:04.291" v="416" actId="478"/>
          <ac:spMkLst>
            <pc:docMk/>
            <pc:sldMk cId="3805728686" sldId="393"/>
            <ac:spMk id="176" creationId="{00000000-0000-0000-0000-000000000000}"/>
          </ac:spMkLst>
        </pc:spChg>
        <pc:spChg chg="del">
          <ac:chgData name="邹 雨哲" userId="e28be67ac78edb3b" providerId="LiveId" clId="{D797AF5D-E040-49E9-8847-F0DA88B6F3A2}" dt="2022-11-04T13:05:04.291" v="416" actId="478"/>
          <ac:spMkLst>
            <pc:docMk/>
            <pc:sldMk cId="3805728686" sldId="393"/>
            <ac:spMk id="177" creationId="{00000000-0000-0000-0000-000000000000}"/>
          </ac:spMkLst>
        </pc:spChg>
        <pc:spChg chg="del">
          <ac:chgData name="邹 雨哲" userId="e28be67ac78edb3b" providerId="LiveId" clId="{D797AF5D-E040-49E9-8847-F0DA88B6F3A2}" dt="2022-11-04T13:05:04.291" v="416" actId="478"/>
          <ac:spMkLst>
            <pc:docMk/>
            <pc:sldMk cId="3805728686" sldId="393"/>
            <ac:spMk id="178" creationId="{00000000-0000-0000-0000-000000000000}"/>
          </ac:spMkLst>
        </pc:spChg>
        <pc:spChg chg="del">
          <ac:chgData name="邹 雨哲" userId="e28be67ac78edb3b" providerId="LiveId" clId="{D797AF5D-E040-49E9-8847-F0DA88B6F3A2}" dt="2022-11-04T13:05:04.291" v="416" actId="478"/>
          <ac:spMkLst>
            <pc:docMk/>
            <pc:sldMk cId="3805728686" sldId="393"/>
            <ac:spMk id="179" creationId="{00000000-0000-0000-0000-000000000000}"/>
          </ac:spMkLst>
        </pc:spChg>
        <pc:spChg chg="del">
          <ac:chgData name="邹 雨哲" userId="e28be67ac78edb3b" providerId="LiveId" clId="{D797AF5D-E040-49E9-8847-F0DA88B6F3A2}" dt="2022-11-04T13:05:04.291" v="416" actId="478"/>
          <ac:spMkLst>
            <pc:docMk/>
            <pc:sldMk cId="3805728686" sldId="393"/>
            <ac:spMk id="180" creationId="{00000000-0000-0000-0000-000000000000}"/>
          </ac:spMkLst>
        </pc:spChg>
        <pc:spChg chg="del">
          <ac:chgData name="邹 雨哲" userId="e28be67ac78edb3b" providerId="LiveId" clId="{D797AF5D-E040-49E9-8847-F0DA88B6F3A2}" dt="2022-11-04T13:05:04.291" v="416" actId="478"/>
          <ac:spMkLst>
            <pc:docMk/>
            <pc:sldMk cId="3805728686" sldId="393"/>
            <ac:spMk id="181" creationId="{00000000-0000-0000-0000-000000000000}"/>
          </ac:spMkLst>
        </pc:spChg>
        <pc:spChg chg="del">
          <ac:chgData name="邹 雨哲" userId="e28be67ac78edb3b" providerId="LiveId" clId="{D797AF5D-E040-49E9-8847-F0DA88B6F3A2}" dt="2022-11-04T13:05:04.291" v="416" actId="478"/>
          <ac:spMkLst>
            <pc:docMk/>
            <pc:sldMk cId="3805728686" sldId="393"/>
            <ac:spMk id="182" creationId="{00000000-0000-0000-0000-000000000000}"/>
          </ac:spMkLst>
        </pc:spChg>
        <pc:grpChg chg="del">
          <ac:chgData name="邹 雨哲" userId="e28be67ac78edb3b" providerId="LiveId" clId="{D797AF5D-E040-49E9-8847-F0DA88B6F3A2}" dt="2022-11-04T13:05:04.291" v="416" actId="478"/>
          <ac:grpSpMkLst>
            <pc:docMk/>
            <pc:sldMk cId="3805728686" sldId="393"/>
            <ac:grpSpMk id="54" creationId="{00000000-0000-0000-0000-000000000000}"/>
          </ac:grpSpMkLst>
        </pc:grpChg>
        <pc:grpChg chg="del">
          <ac:chgData name="邹 雨哲" userId="e28be67ac78edb3b" providerId="LiveId" clId="{D797AF5D-E040-49E9-8847-F0DA88B6F3A2}" dt="2022-11-04T13:05:04.291" v="416" actId="478"/>
          <ac:grpSpMkLst>
            <pc:docMk/>
            <pc:sldMk cId="3805728686" sldId="393"/>
            <ac:grpSpMk id="60" creationId="{00000000-0000-0000-0000-000000000000}"/>
          </ac:grpSpMkLst>
        </pc:grpChg>
        <pc:grpChg chg="del">
          <ac:chgData name="邹 雨哲" userId="e28be67ac78edb3b" providerId="LiveId" clId="{D797AF5D-E040-49E9-8847-F0DA88B6F3A2}" dt="2022-11-04T13:05:04.291" v="416" actId="478"/>
          <ac:grpSpMkLst>
            <pc:docMk/>
            <pc:sldMk cId="3805728686" sldId="393"/>
            <ac:grpSpMk id="65" creationId="{00000000-0000-0000-0000-000000000000}"/>
          </ac:grpSpMkLst>
        </pc:grpChg>
        <pc:grpChg chg="del">
          <ac:chgData name="邹 雨哲" userId="e28be67ac78edb3b" providerId="LiveId" clId="{D797AF5D-E040-49E9-8847-F0DA88B6F3A2}" dt="2022-11-04T13:05:04.291" v="416" actId="478"/>
          <ac:grpSpMkLst>
            <pc:docMk/>
            <pc:sldMk cId="3805728686" sldId="393"/>
            <ac:grpSpMk id="69" creationId="{00000000-0000-0000-0000-000000000000}"/>
          </ac:grpSpMkLst>
        </pc:grpChg>
        <pc:grpChg chg="del">
          <ac:chgData name="邹 雨哲" userId="e28be67ac78edb3b" providerId="LiveId" clId="{D797AF5D-E040-49E9-8847-F0DA88B6F3A2}" dt="2022-11-04T13:05:04.291" v="416" actId="478"/>
          <ac:grpSpMkLst>
            <pc:docMk/>
            <pc:sldMk cId="3805728686" sldId="393"/>
            <ac:grpSpMk id="77" creationId="{00000000-0000-0000-0000-000000000000}"/>
          </ac:grpSpMkLst>
        </pc:grpChg>
        <pc:grpChg chg="del">
          <ac:chgData name="邹 雨哲" userId="e28be67ac78edb3b" providerId="LiveId" clId="{D797AF5D-E040-49E9-8847-F0DA88B6F3A2}" dt="2022-11-04T13:05:04.291" v="416" actId="478"/>
          <ac:grpSpMkLst>
            <pc:docMk/>
            <pc:sldMk cId="3805728686" sldId="393"/>
            <ac:grpSpMk id="82" creationId="{00000000-0000-0000-0000-000000000000}"/>
          </ac:grpSpMkLst>
        </pc:grpChg>
        <pc:grpChg chg="del">
          <ac:chgData name="邹 雨哲" userId="e28be67ac78edb3b" providerId="LiveId" clId="{D797AF5D-E040-49E9-8847-F0DA88B6F3A2}" dt="2022-11-04T13:05:04.291" v="416" actId="478"/>
          <ac:grpSpMkLst>
            <pc:docMk/>
            <pc:sldMk cId="3805728686" sldId="393"/>
            <ac:grpSpMk id="87" creationId="{00000000-0000-0000-0000-000000000000}"/>
          </ac:grpSpMkLst>
        </pc:grpChg>
        <pc:grpChg chg="del">
          <ac:chgData name="邹 雨哲" userId="e28be67ac78edb3b" providerId="LiveId" clId="{D797AF5D-E040-49E9-8847-F0DA88B6F3A2}" dt="2022-11-04T13:05:04.291" v="416" actId="478"/>
          <ac:grpSpMkLst>
            <pc:docMk/>
            <pc:sldMk cId="3805728686" sldId="393"/>
            <ac:grpSpMk id="92" creationId="{00000000-0000-0000-0000-000000000000}"/>
          </ac:grpSpMkLst>
        </pc:grpChg>
        <pc:grpChg chg="del">
          <ac:chgData name="邹 雨哲" userId="e28be67ac78edb3b" providerId="LiveId" clId="{D797AF5D-E040-49E9-8847-F0DA88B6F3A2}" dt="2022-11-04T13:05:04.291" v="416" actId="478"/>
          <ac:grpSpMkLst>
            <pc:docMk/>
            <pc:sldMk cId="3805728686" sldId="393"/>
            <ac:grpSpMk id="100" creationId="{00000000-0000-0000-0000-000000000000}"/>
          </ac:grpSpMkLst>
        </pc:grpChg>
        <pc:grpChg chg="del">
          <ac:chgData name="邹 雨哲" userId="e28be67ac78edb3b" providerId="LiveId" clId="{D797AF5D-E040-49E9-8847-F0DA88B6F3A2}" dt="2022-11-04T13:05:04.291" v="416" actId="478"/>
          <ac:grpSpMkLst>
            <pc:docMk/>
            <pc:sldMk cId="3805728686" sldId="393"/>
            <ac:grpSpMk id="105" creationId="{00000000-0000-0000-0000-000000000000}"/>
          </ac:grpSpMkLst>
        </pc:grpChg>
        <pc:grpChg chg="del">
          <ac:chgData name="邹 雨哲" userId="e28be67ac78edb3b" providerId="LiveId" clId="{D797AF5D-E040-49E9-8847-F0DA88B6F3A2}" dt="2022-11-04T13:05:04.291" v="416" actId="478"/>
          <ac:grpSpMkLst>
            <pc:docMk/>
            <pc:sldMk cId="3805728686" sldId="393"/>
            <ac:grpSpMk id="112" creationId="{00000000-0000-0000-0000-000000000000}"/>
          </ac:grpSpMkLst>
        </pc:grpChg>
        <pc:grpChg chg="del">
          <ac:chgData name="邹 雨哲" userId="e28be67ac78edb3b" providerId="LiveId" clId="{D797AF5D-E040-49E9-8847-F0DA88B6F3A2}" dt="2022-11-04T13:05:04.291" v="416" actId="478"/>
          <ac:grpSpMkLst>
            <pc:docMk/>
            <pc:sldMk cId="3805728686" sldId="393"/>
            <ac:grpSpMk id="121" creationId="{00000000-0000-0000-0000-000000000000}"/>
          </ac:grpSpMkLst>
        </pc:grpChg>
        <pc:grpChg chg="del">
          <ac:chgData name="邹 雨哲" userId="e28be67ac78edb3b" providerId="LiveId" clId="{D797AF5D-E040-49E9-8847-F0DA88B6F3A2}" dt="2022-11-04T13:05:04.291" v="416" actId="478"/>
          <ac:grpSpMkLst>
            <pc:docMk/>
            <pc:sldMk cId="3805728686" sldId="393"/>
            <ac:grpSpMk id="136" creationId="{00000000-0000-0000-0000-000000000000}"/>
          </ac:grpSpMkLst>
        </pc:grpChg>
        <pc:grpChg chg="del">
          <ac:chgData name="邹 雨哲" userId="e28be67ac78edb3b" providerId="LiveId" clId="{D797AF5D-E040-49E9-8847-F0DA88B6F3A2}" dt="2022-11-04T13:05:04.291" v="416" actId="478"/>
          <ac:grpSpMkLst>
            <pc:docMk/>
            <pc:sldMk cId="3805728686" sldId="393"/>
            <ac:grpSpMk id="143" creationId="{00000000-0000-0000-0000-000000000000}"/>
          </ac:grpSpMkLst>
        </pc:grpChg>
        <pc:grpChg chg="del">
          <ac:chgData name="邹 雨哲" userId="e28be67ac78edb3b" providerId="LiveId" clId="{D797AF5D-E040-49E9-8847-F0DA88B6F3A2}" dt="2022-11-04T13:05:04.291" v="416" actId="478"/>
          <ac:grpSpMkLst>
            <pc:docMk/>
            <pc:sldMk cId="3805728686" sldId="393"/>
            <ac:grpSpMk id="151" creationId="{00000000-0000-0000-0000-000000000000}"/>
          </ac:grpSpMkLst>
        </pc:grpChg>
      </pc:sldChg>
      <pc:sldChg chg="del">
        <pc:chgData name="邹 雨哲" userId="e28be67ac78edb3b" providerId="LiveId" clId="{D797AF5D-E040-49E9-8847-F0DA88B6F3A2}" dt="2022-11-04T13:12:20.229" v="549" actId="47"/>
        <pc:sldMkLst>
          <pc:docMk/>
          <pc:sldMk cId="2683429849" sldId="590"/>
        </pc:sldMkLst>
      </pc:sldChg>
      <pc:sldChg chg="delSp modSp mod delAnim modAnim">
        <pc:chgData name="邹 雨哲" userId="e28be67ac78edb3b" providerId="LiveId" clId="{D797AF5D-E040-49E9-8847-F0DA88B6F3A2}" dt="2022-11-04T13:14:25.970" v="676" actId="478"/>
        <pc:sldMkLst>
          <pc:docMk/>
          <pc:sldMk cId="3382548662" sldId="597"/>
        </pc:sldMkLst>
        <pc:spChg chg="mod">
          <ac:chgData name="邹 雨哲" userId="e28be67ac78edb3b" providerId="LiveId" clId="{D797AF5D-E040-49E9-8847-F0DA88B6F3A2}" dt="2022-11-04T12:12:36.945" v="104" actId="20577"/>
          <ac:spMkLst>
            <pc:docMk/>
            <pc:sldMk cId="3382548662" sldId="597"/>
            <ac:spMk id="4" creationId="{00000000-0000-0000-0000-000000000000}"/>
          </ac:spMkLst>
        </pc:spChg>
        <pc:spChg chg="mod">
          <ac:chgData name="邹 雨哲" userId="e28be67ac78edb3b" providerId="LiveId" clId="{D797AF5D-E040-49E9-8847-F0DA88B6F3A2}" dt="2022-11-04T12:12:14.525" v="81" actId="20577"/>
          <ac:spMkLst>
            <pc:docMk/>
            <pc:sldMk cId="3382548662" sldId="597"/>
            <ac:spMk id="5" creationId="{00000000-0000-0000-0000-000000000000}"/>
          </ac:spMkLst>
        </pc:spChg>
        <pc:spChg chg="mod">
          <ac:chgData name="邹 雨哲" userId="e28be67ac78edb3b" providerId="LiveId" clId="{D797AF5D-E040-49E9-8847-F0DA88B6F3A2}" dt="2022-11-04T12:12:55.845" v="148" actId="20577"/>
          <ac:spMkLst>
            <pc:docMk/>
            <pc:sldMk cId="3382548662" sldId="597"/>
            <ac:spMk id="6" creationId="{00000000-0000-0000-0000-000000000000}"/>
          </ac:spMkLst>
        </pc:spChg>
        <pc:spChg chg="del mod">
          <ac:chgData name="邹 雨哲" userId="e28be67ac78edb3b" providerId="LiveId" clId="{D797AF5D-E040-49E9-8847-F0DA88B6F3A2}" dt="2022-11-04T13:14:25.970" v="676" actId="478"/>
          <ac:spMkLst>
            <pc:docMk/>
            <pc:sldMk cId="3382548662" sldId="597"/>
            <ac:spMk id="7" creationId="{00000000-0000-0000-0000-000000000000}"/>
          </ac:spMkLst>
        </pc:spChg>
        <pc:spChg chg="del">
          <ac:chgData name="邹 雨哲" userId="e28be67ac78edb3b" providerId="LiveId" clId="{D797AF5D-E040-49E9-8847-F0DA88B6F3A2}" dt="2022-11-04T12:12:41.582" v="105" actId="478"/>
          <ac:spMkLst>
            <pc:docMk/>
            <pc:sldMk cId="3382548662" sldId="597"/>
            <ac:spMk id="8" creationId="{00000000-0000-0000-0000-000000000000}"/>
          </ac:spMkLst>
        </pc:spChg>
      </pc:sldChg>
      <pc:sldChg chg="addSp delSp modSp mod delAnim">
        <pc:chgData name="邹 雨哲" userId="e28be67ac78edb3b" providerId="LiveId" clId="{D797AF5D-E040-49E9-8847-F0DA88B6F3A2}" dt="2022-11-04T13:40:18.453" v="820" actId="20577"/>
        <pc:sldMkLst>
          <pc:docMk/>
          <pc:sldMk cId="1161295521" sldId="598"/>
        </pc:sldMkLst>
        <pc:spChg chg="add mod">
          <ac:chgData name="邹 雨哲" userId="e28be67ac78edb3b" providerId="LiveId" clId="{D797AF5D-E040-49E9-8847-F0DA88B6F3A2}" dt="2022-11-04T13:07:34.618" v="448" actId="14100"/>
          <ac:spMkLst>
            <pc:docMk/>
            <pc:sldMk cId="1161295521" sldId="598"/>
            <ac:spMk id="2" creationId="{04D61701-643F-4104-2892-F80CDBEBE2DD}"/>
          </ac:spMkLst>
        </pc:spChg>
        <pc:spChg chg="add del mod">
          <ac:chgData name="邹 雨哲" userId="e28be67ac78edb3b" providerId="LiveId" clId="{D797AF5D-E040-49E9-8847-F0DA88B6F3A2}" dt="2022-11-04T13:09:47.172" v="476" actId="22"/>
          <ac:spMkLst>
            <pc:docMk/>
            <pc:sldMk cId="1161295521" sldId="598"/>
            <ac:spMk id="5" creationId="{0A3CBB73-29C0-B261-96A3-99DBC3364812}"/>
          </ac:spMkLst>
        </pc:spChg>
        <pc:spChg chg="add del mod">
          <ac:chgData name="邹 雨哲" userId="e28be67ac78edb3b" providerId="LiveId" clId="{D797AF5D-E040-49E9-8847-F0DA88B6F3A2}" dt="2022-11-04T13:37:32.769" v="710" actId="478"/>
          <ac:spMkLst>
            <pc:docMk/>
            <pc:sldMk cId="1161295521" sldId="598"/>
            <ac:spMk id="6" creationId="{43FA3C96-12BE-7D74-0CD7-1D887EF143DA}"/>
          </ac:spMkLst>
        </pc:spChg>
        <pc:spChg chg="add del mod">
          <ac:chgData name="邹 雨哲" userId="e28be67ac78edb3b" providerId="LiveId" clId="{D797AF5D-E040-49E9-8847-F0DA88B6F3A2}" dt="2022-11-04T13:37:45.974" v="714"/>
          <ac:spMkLst>
            <pc:docMk/>
            <pc:sldMk cId="1161295521" sldId="598"/>
            <ac:spMk id="7" creationId="{41309587-8411-F918-68A5-A033F03F0D51}"/>
          </ac:spMkLst>
        </pc:spChg>
        <pc:spChg chg="add mod">
          <ac:chgData name="邹 雨哲" userId="e28be67ac78edb3b" providerId="LiveId" clId="{D797AF5D-E040-49E9-8847-F0DA88B6F3A2}" dt="2022-11-04T13:40:18.453" v="820" actId="20577"/>
          <ac:spMkLst>
            <pc:docMk/>
            <pc:sldMk cId="1161295521" sldId="598"/>
            <ac:spMk id="8" creationId="{E434A149-8A68-DE1C-FE83-02667DE2F20E}"/>
          </ac:spMkLst>
        </pc:spChg>
        <pc:spChg chg="del">
          <ac:chgData name="邹 雨哲" userId="e28be67ac78edb3b" providerId="LiveId" clId="{D797AF5D-E040-49E9-8847-F0DA88B6F3A2}" dt="2022-11-04T13:37:55.194" v="717" actId="478"/>
          <ac:spMkLst>
            <pc:docMk/>
            <pc:sldMk cId="1161295521" sldId="598"/>
            <ac:spMk id="17" creationId="{00000000-0000-0000-0000-000000000000}"/>
          </ac:spMkLst>
        </pc:spChg>
        <pc:spChg chg="del">
          <ac:chgData name="邹 雨哲" userId="e28be67ac78edb3b" providerId="LiveId" clId="{D797AF5D-E040-49E9-8847-F0DA88B6F3A2}" dt="2022-11-04T13:07:15.857" v="446" actId="478"/>
          <ac:spMkLst>
            <pc:docMk/>
            <pc:sldMk cId="1161295521" sldId="598"/>
            <ac:spMk id="23" creationId="{00000000-0000-0000-0000-000000000000}"/>
          </ac:spMkLst>
        </pc:spChg>
        <pc:spChg chg="del">
          <ac:chgData name="邹 雨哲" userId="e28be67ac78edb3b" providerId="LiveId" clId="{D797AF5D-E040-49E9-8847-F0DA88B6F3A2}" dt="2022-11-04T13:37:56.754" v="718" actId="478"/>
          <ac:spMkLst>
            <pc:docMk/>
            <pc:sldMk cId="1161295521" sldId="598"/>
            <ac:spMk id="26" creationId="{00000000-0000-0000-0000-000000000000}"/>
          </ac:spMkLst>
        </pc:spChg>
        <pc:spChg chg="mod ord">
          <ac:chgData name="邹 雨哲" userId="e28be67ac78edb3b" providerId="LiveId" clId="{D797AF5D-E040-49E9-8847-F0DA88B6F3A2}" dt="2022-11-04T13:09:49.820" v="478" actId="1076"/>
          <ac:spMkLst>
            <pc:docMk/>
            <pc:sldMk cId="1161295521" sldId="598"/>
            <ac:spMk id="27" creationId="{00000000-0000-0000-0000-000000000000}"/>
          </ac:spMkLst>
        </pc:spChg>
        <pc:spChg chg="del">
          <ac:chgData name="邹 雨哲" userId="e28be67ac78edb3b" providerId="LiveId" clId="{D797AF5D-E040-49E9-8847-F0DA88B6F3A2}" dt="2022-11-04T13:37:58.409" v="719" actId="478"/>
          <ac:spMkLst>
            <pc:docMk/>
            <pc:sldMk cId="1161295521" sldId="598"/>
            <ac:spMk id="29" creationId="{00000000-0000-0000-0000-000000000000}"/>
          </ac:spMkLst>
        </pc:spChg>
        <pc:spChg chg="del">
          <ac:chgData name="邹 雨哲" userId="e28be67ac78edb3b" providerId="LiveId" clId="{D797AF5D-E040-49E9-8847-F0DA88B6F3A2}" dt="2022-11-04T13:37:32.769" v="710" actId="478"/>
          <ac:spMkLst>
            <pc:docMk/>
            <pc:sldMk cId="1161295521" sldId="598"/>
            <ac:spMk id="39" creationId="{00000000-0000-0000-0000-000000000000}"/>
          </ac:spMkLst>
        </pc:spChg>
        <pc:spChg chg="del">
          <ac:chgData name="邹 雨哲" userId="e28be67ac78edb3b" providerId="LiveId" clId="{D797AF5D-E040-49E9-8847-F0DA88B6F3A2}" dt="2022-11-04T13:37:32.769" v="710" actId="478"/>
          <ac:spMkLst>
            <pc:docMk/>
            <pc:sldMk cId="1161295521" sldId="598"/>
            <ac:spMk id="40" creationId="{00000000-0000-0000-0000-000000000000}"/>
          </ac:spMkLst>
        </pc:spChg>
        <pc:spChg chg="del">
          <ac:chgData name="邹 雨哲" userId="e28be67ac78edb3b" providerId="LiveId" clId="{D797AF5D-E040-49E9-8847-F0DA88B6F3A2}" dt="2022-11-04T13:37:32.769" v="710" actId="478"/>
          <ac:spMkLst>
            <pc:docMk/>
            <pc:sldMk cId="1161295521" sldId="598"/>
            <ac:spMk id="41" creationId="{00000000-0000-0000-0000-000000000000}"/>
          </ac:spMkLst>
        </pc:spChg>
        <pc:spChg chg="del">
          <ac:chgData name="邹 雨哲" userId="e28be67ac78edb3b" providerId="LiveId" clId="{D797AF5D-E040-49E9-8847-F0DA88B6F3A2}" dt="2022-11-04T13:37:32.769" v="710" actId="478"/>
          <ac:spMkLst>
            <pc:docMk/>
            <pc:sldMk cId="1161295521" sldId="598"/>
            <ac:spMk id="42" creationId="{00000000-0000-0000-0000-000000000000}"/>
          </ac:spMkLst>
        </pc:spChg>
        <pc:spChg chg="del">
          <ac:chgData name="邹 雨哲" userId="e28be67ac78edb3b" providerId="LiveId" clId="{D797AF5D-E040-49E9-8847-F0DA88B6F3A2}" dt="2022-11-04T13:37:32.769" v="710" actId="478"/>
          <ac:spMkLst>
            <pc:docMk/>
            <pc:sldMk cId="1161295521" sldId="598"/>
            <ac:spMk id="43" creationId="{00000000-0000-0000-0000-000000000000}"/>
          </ac:spMkLst>
        </pc:spChg>
        <pc:spChg chg="del">
          <ac:chgData name="邹 雨哲" userId="e28be67ac78edb3b" providerId="LiveId" clId="{D797AF5D-E040-49E9-8847-F0DA88B6F3A2}" dt="2022-11-04T13:37:32.769" v="710" actId="478"/>
          <ac:spMkLst>
            <pc:docMk/>
            <pc:sldMk cId="1161295521" sldId="598"/>
            <ac:spMk id="44" creationId="{00000000-0000-0000-0000-000000000000}"/>
          </ac:spMkLst>
        </pc:spChg>
        <pc:grpChg chg="del">
          <ac:chgData name="邹 雨哲" userId="e28be67ac78edb3b" providerId="LiveId" clId="{D797AF5D-E040-49E9-8847-F0DA88B6F3A2}" dt="2022-11-04T13:07:17.993" v="447" actId="478"/>
          <ac:grpSpMkLst>
            <pc:docMk/>
            <pc:sldMk cId="1161295521" sldId="598"/>
            <ac:grpSpMk id="28" creationId="{00000000-0000-0000-0000-000000000000}"/>
          </ac:grpSpMkLst>
        </pc:grpChg>
        <pc:picChg chg="del">
          <ac:chgData name="邹 雨哲" userId="e28be67ac78edb3b" providerId="LiveId" clId="{D797AF5D-E040-49E9-8847-F0DA88B6F3A2}" dt="2022-11-04T13:08:31.576" v="455" actId="478"/>
          <ac:picMkLst>
            <pc:docMk/>
            <pc:sldMk cId="1161295521" sldId="598"/>
            <ac:picMk id="4" creationId="{00000000-0000-0000-0000-000000000000}"/>
          </ac:picMkLst>
        </pc:picChg>
        <pc:cxnChg chg="mod">
          <ac:chgData name="邹 雨哲" userId="e28be67ac78edb3b" providerId="LiveId" clId="{D797AF5D-E040-49E9-8847-F0DA88B6F3A2}" dt="2022-11-04T13:07:17.993" v="447" actId="478"/>
          <ac:cxnSpMkLst>
            <pc:docMk/>
            <pc:sldMk cId="1161295521" sldId="598"/>
            <ac:cxnSpMk id="33" creationId="{00000000-0000-0000-0000-000000000000}"/>
          </ac:cxnSpMkLst>
        </pc:cxnChg>
      </pc:sldChg>
      <pc:sldChg chg="del">
        <pc:chgData name="邹 雨哲" userId="e28be67ac78edb3b" providerId="LiveId" clId="{D797AF5D-E040-49E9-8847-F0DA88B6F3A2}" dt="2022-11-04T13:12:18.237" v="544" actId="47"/>
        <pc:sldMkLst>
          <pc:docMk/>
          <pc:sldMk cId="547327270" sldId="599"/>
        </pc:sldMkLst>
      </pc:sldChg>
      <pc:sldChg chg="del">
        <pc:chgData name="邹 雨哲" userId="e28be67ac78edb3b" providerId="LiveId" clId="{D797AF5D-E040-49E9-8847-F0DA88B6F3A2}" dt="2022-11-04T13:12:16.866" v="542" actId="47"/>
        <pc:sldMkLst>
          <pc:docMk/>
          <pc:sldMk cId="2666965147" sldId="600"/>
        </pc:sldMkLst>
      </pc:sldChg>
      <pc:sldChg chg="delSp modSp mod ord">
        <pc:chgData name="邹 雨哲" userId="e28be67ac78edb3b" providerId="LiveId" clId="{D797AF5D-E040-49E9-8847-F0DA88B6F3A2}" dt="2022-11-04T13:09:20.116" v="468" actId="1076"/>
        <pc:sldMkLst>
          <pc:docMk/>
          <pc:sldMk cId="1632244696" sldId="601"/>
        </pc:sldMkLst>
        <pc:spChg chg="mod">
          <ac:chgData name="邹 雨哲" userId="e28be67ac78edb3b" providerId="LiveId" clId="{D797AF5D-E040-49E9-8847-F0DA88B6F3A2}" dt="2022-11-04T12:11:03.143" v="5" actId="20577"/>
          <ac:spMkLst>
            <pc:docMk/>
            <pc:sldMk cId="1632244696" sldId="601"/>
            <ac:spMk id="45" creationId="{00000000-0000-0000-0000-000000000000}"/>
          </ac:spMkLst>
        </pc:spChg>
        <pc:spChg chg="mod">
          <ac:chgData name="邹 雨哲" userId="e28be67ac78edb3b" providerId="LiveId" clId="{D797AF5D-E040-49E9-8847-F0DA88B6F3A2}" dt="2022-11-04T13:01:57.247" v="360" actId="1076"/>
          <ac:spMkLst>
            <pc:docMk/>
            <pc:sldMk cId="1632244696" sldId="601"/>
            <ac:spMk id="71" creationId="{00000000-0000-0000-0000-000000000000}"/>
          </ac:spMkLst>
        </pc:spChg>
        <pc:spChg chg="del">
          <ac:chgData name="邹 雨哲" userId="e28be67ac78edb3b" providerId="LiveId" clId="{D797AF5D-E040-49E9-8847-F0DA88B6F3A2}" dt="2022-11-04T13:01:16.488" v="351" actId="478"/>
          <ac:spMkLst>
            <pc:docMk/>
            <pc:sldMk cId="1632244696" sldId="601"/>
            <ac:spMk id="78" creationId="{00000000-0000-0000-0000-000000000000}"/>
          </ac:spMkLst>
        </pc:spChg>
        <pc:spChg chg="mod">
          <ac:chgData name="邹 雨哲" userId="e28be67ac78edb3b" providerId="LiveId" clId="{D797AF5D-E040-49E9-8847-F0DA88B6F3A2}" dt="2022-11-04T13:01:49.727" v="359" actId="1076"/>
          <ac:spMkLst>
            <pc:docMk/>
            <pc:sldMk cId="1632244696" sldId="601"/>
            <ac:spMk id="85" creationId="{00000000-0000-0000-0000-000000000000}"/>
          </ac:spMkLst>
        </pc:spChg>
        <pc:spChg chg="del">
          <ac:chgData name="邹 雨哲" userId="e28be67ac78edb3b" providerId="LiveId" clId="{D797AF5D-E040-49E9-8847-F0DA88B6F3A2}" dt="2022-11-04T13:01:18.166" v="352" actId="478"/>
          <ac:spMkLst>
            <pc:docMk/>
            <pc:sldMk cId="1632244696" sldId="601"/>
            <ac:spMk id="92" creationId="{00000000-0000-0000-0000-000000000000}"/>
          </ac:spMkLst>
        </pc:spChg>
        <pc:spChg chg="mod">
          <ac:chgData name="邹 雨哲" userId="e28be67ac78edb3b" providerId="LiveId" clId="{D797AF5D-E040-49E9-8847-F0DA88B6F3A2}" dt="2022-11-04T13:01:23.812" v="354" actId="1076"/>
          <ac:spMkLst>
            <pc:docMk/>
            <pc:sldMk cId="1632244696" sldId="601"/>
            <ac:spMk id="99" creationId="{00000000-0000-0000-0000-000000000000}"/>
          </ac:spMkLst>
        </pc:spChg>
        <pc:spChg chg="del">
          <ac:chgData name="邹 雨哲" userId="e28be67ac78edb3b" providerId="LiveId" clId="{D797AF5D-E040-49E9-8847-F0DA88B6F3A2}" dt="2022-11-04T13:01:19.490" v="353" actId="478"/>
          <ac:spMkLst>
            <pc:docMk/>
            <pc:sldMk cId="1632244696" sldId="601"/>
            <ac:spMk id="104" creationId="{00000000-0000-0000-0000-000000000000}"/>
          </ac:spMkLst>
        </pc:spChg>
        <pc:spChg chg="mod">
          <ac:chgData name="邹 雨哲" userId="e28be67ac78edb3b" providerId="LiveId" clId="{D797AF5D-E040-49E9-8847-F0DA88B6F3A2}" dt="2022-11-04T13:03:23.366" v="402" actId="14100"/>
          <ac:spMkLst>
            <pc:docMk/>
            <pc:sldMk cId="1632244696" sldId="601"/>
            <ac:spMk id="105" creationId="{00000000-0000-0000-0000-000000000000}"/>
          </ac:spMkLst>
        </pc:spChg>
        <pc:spChg chg="del">
          <ac:chgData name="邹 雨哲" userId="e28be67ac78edb3b" providerId="LiveId" clId="{D797AF5D-E040-49E9-8847-F0DA88B6F3A2}" dt="2022-11-04T13:01:08.763" v="345" actId="478"/>
          <ac:spMkLst>
            <pc:docMk/>
            <pc:sldMk cId="1632244696" sldId="601"/>
            <ac:spMk id="106" creationId="{00000000-0000-0000-0000-000000000000}"/>
          </ac:spMkLst>
        </pc:spChg>
        <pc:spChg chg="mod">
          <ac:chgData name="邹 雨哲" userId="e28be67ac78edb3b" providerId="LiveId" clId="{D797AF5D-E040-49E9-8847-F0DA88B6F3A2}" dt="2022-11-04T13:02:54.286" v="382" actId="20577"/>
          <ac:spMkLst>
            <pc:docMk/>
            <pc:sldMk cId="1632244696" sldId="601"/>
            <ac:spMk id="107" creationId="{00000000-0000-0000-0000-000000000000}"/>
          </ac:spMkLst>
        </pc:spChg>
        <pc:spChg chg="del">
          <ac:chgData name="邹 雨哲" userId="e28be67ac78edb3b" providerId="LiveId" clId="{D797AF5D-E040-49E9-8847-F0DA88B6F3A2}" dt="2022-11-04T13:01:10.071" v="346" actId="478"/>
          <ac:spMkLst>
            <pc:docMk/>
            <pc:sldMk cId="1632244696" sldId="601"/>
            <ac:spMk id="116" creationId="{00000000-0000-0000-0000-000000000000}"/>
          </ac:spMkLst>
        </pc:spChg>
        <pc:spChg chg="mod">
          <ac:chgData name="邹 雨哲" userId="e28be67ac78edb3b" providerId="LiveId" clId="{D797AF5D-E040-49E9-8847-F0DA88B6F3A2}" dt="2022-11-04T13:01:27.368" v="355" actId="1076"/>
          <ac:spMkLst>
            <pc:docMk/>
            <pc:sldMk cId="1632244696" sldId="601"/>
            <ac:spMk id="117" creationId="{00000000-0000-0000-0000-000000000000}"/>
          </ac:spMkLst>
        </pc:spChg>
        <pc:spChg chg="del">
          <ac:chgData name="邹 雨哲" userId="e28be67ac78edb3b" providerId="LiveId" clId="{D797AF5D-E040-49E9-8847-F0DA88B6F3A2}" dt="2022-11-04T13:01:11.265" v="347" actId="478"/>
          <ac:spMkLst>
            <pc:docMk/>
            <pc:sldMk cId="1632244696" sldId="601"/>
            <ac:spMk id="118" creationId="{00000000-0000-0000-0000-000000000000}"/>
          </ac:spMkLst>
        </pc:spChg>
        <pc:spChg chg="mod">
          <ac:chgData name="邹 雨哲" userId="e28be67ac78edb3b" providerId="LiveId" clId="{D797AF5D-E040-49E9-8847-F0DA88B6F3A2}" dt="2022-11-04T13:09:20.116" v="468" actId="1076"/>
          <ac:spMkLst>
            <pc:docMk/>
            <pc:sldMk cId="1632244696" sldId="601"/>
            <ac:spMk id="119" creationId="{00000000-0000-0000-0000-000000000000}"/>
          </ac:spMkLst>
        </pc:spChg>
        <pc:spChg chg="del">
          <ac:chgData name="邹 雨哲" userId="e28be67ac78edb3b" providerId="LiveId" clId="{D797AF5D-E040-49E9-8847-F0DA88B6F3A2}" dt="2022-11-04T13:01:14.946" v="350" actId="478"/>
          <ac:spMkLst>
            <pc:docMk/>
            <pc:sldMk cId="1632244696" sldId="601"/>
            <ac:spMk id="120" creationId="{00000000-0000-0000-0000-000000000000}"/>
          </ac:spMkLst>
        </pc:spChg>
        <pc:spChg chg="mod">
          <ac:chgData name="邹 雨哲" userId="e28be67ac78edb3b" providerId="LiveId" clId="{D797AF5D-E040-49E9-8847-F0DA88B6F3A2}" dt="2022-11-04T13:03:19.704" v="401" actId="20577"/>
          <ac:spMkLst>
            <pc:docMk/>
            <pc:sldMk cId="1632244696" sldId="601"/>
            <ac:spMk id="121" creationId="{00000000-0000-0000-0000-000000000000}"/>
          </ac:spMkLst>
        </pc:spChg>
        <pc:spChg chg="del">
          <ac:chgData name="邹 雨哲" userId="e28be67ac78edb3b" providerId="LiveId" clId="{D797AF5D-E040-49E9-8847-F0DA88B6F3A2}" dt="2022-11-04T13:01:13.783" v="349" actId="478"/>
          <ac:spMkLst>
            <pc:docMk/>
            <pc:sldMk cId="1632244696" sldId="601"/>
            <ac:spMk id="122" creationId="{00000000-0000-0000-0000-000000000000}"/>
          </ac:spMkLst>
        </pc:spChg>
        <pc:spChg chg="mod">
          <ac:chgData name="邹 雨哲" userId="e28be67ac78edb3b" providerId="LiveId" clId="{D797AF5D-E040-49E9-8847-F0DA88B6F3A2}" dt="2022-11-04T13:01:31.485" v="356" actId="1076"/>
          <ac:spMkLst>
            <pc:docMk/>
            <pc:sldMk cId="1632244696" sldId="601"/>
            <ac:spMk id="123" creationId="{00000000-0000-0000-0000-000000000000}"/>
          </ac:spMkLst>
        </pc:spChg>
        <pc:spChg chg="del">
          <ac:chgData name="邹 雨哲" userId="e28be67ac78edb3b" providerId="LiveId" clId="{D797AF5D-E040-49E9-8847-F0DA88B6F3A2}" dt="2022-11-04T13:01:12.603" v="348" actId="478"/>
          <ac:spMkLst>
            <pc:docMk/>
            <pc:sldMk cId="1632244696" sldId="601"/>
            <ac:spMk id="124" creationId="{00000000-0000-0000-0000-000000000000}"/>
          </ac:spMkLst>
        </pc:spChg>
      </pc:sldChg>
      <pc:sldChg chg="del">
        <pc:chgData name="邹 雨哲" userId="e28be67ac78edb3b" providerId="LiveId" clId="{D797AF5D-E040-49E9-8847-F0DA88B6F3A2}" dt="2022-11-04T13:12:17.847" v="543" actId="47"/>
        <pc:sldMkLst>
          <pc:docMk/>
          <pc:sldMk cId="823543889" sldId="602"/>
        </pc:sldMkLst>
      </pc:sldChg>
      <pc:sldChg chg="del">
        <pc:chgData name="邹 雨哲" userId="e28be67ac78edb3b" providerId="LiveId" clId="{D797AF5D-E040-49E9-8847-F0DA88B6F3A2}" dt="2022-11-04T13:12:18.698" v="545" actId="47"/>
        <pc:sldMkLst>
          <pc:docMk/>
          <pc:sldMk cId="3688001551" sldId="603"/>
        </pc:sldMkLst>
      </pc:sldChg>
      <pc:sldChg chg="del">
        <pc:chgData name="邹 雨哲" userId="e28be67ac78edb3b" providerId="LiveId" clId="{D797AF5D-E040-49E9-8847-F0DA88B6F3A2}" dt="2022-11-04T13:12:19.113" v="546" actId="47"/>
        <pc:sldMkLst>
          <pc:docMk/>
          <pc:sldMk cId="431918551" sldId="604"/>
        </pc:sldMkLst>
      </pc:sldChg>
      <pc:sldChg chg="del">
        <pc:chgData name="邹 雨哲" userId="e28be67ac78edb3b" providerId="LiveId" clId="{D797AF5D-E040-49E9-8847-F0DA88B6F3A2}" dt="2022-11-04T13:12:19.485" v="547" actId="47"/>
        <pc:sldMkLst>
          <pc:docMk/>
          <pc:sldMk cId="859843665" sldId="605"/>
        </pc:sldMkLst>
      </pc:sldChg>
      <pc:sldChg chg="del">
        <pc:chgData name="邹 雨哲" userId="e28be67ac78edb3b" providerId="LiveId" clId="{D797AF5D-E040-49E9-8847-F0DA88B6F3A2}" dt="2022-11-04T13:12:19.868" v="548" actId="47"/>
        <pc:sldMkLst>
          <pc:docMk/>
          <pc:sldMk cId="946157665" sldId="606"/>
        </pc:sldMkLst>
      </pc:sldChg>
      <pc:sldChg chg="del">
        <pc:chgData name="邹 雨哲" userId="e28be67ac78edb3b" providerId="LiveId" clId="{D797AF5D-E040-49E9-8847-F0DA88B6F3A2}" dt="2022-11-04T13:12:20.621" v="550" actId="47"/>
        <pc:sldMkLst>
          <pc:docMk/>
          <pc:sldMk cId="1876521058" sldId="607"/>
        </pc:sldMkLst>
      </pc:sldChg>
      <pc:sldChg chg="addSp delSp modSp add mod">
        <pc:chgData name="邹 雨哲" userId="e28be67ac78edb3b" providerId="LiveId" clId="{D797AF5D-E040-49E9-8847-F0DA88B6F3A2}" dt="2022-11-04T13:42:12.059" v="851" actId="1076"/>
        <pc:sldMkLst>
          <pc:docMk/>
          <pc:sldMk cId="1252305112" sldId="608"/>
        </pc:sldMkLst>
        <pc:spChg chg="del">
          <ac:chgData name="邹 雨哲" userId="e28be67ac78edb3b" providerId="LiveId" clId="{D797AF5D-E040-49E9-8847-F0DA88B6F3A2}" dt="2022-11-04T13:41:06.939" v="833" actId="478"/>
          <ac:spMkLst>
            <pc:docMk/>
            <pc:sldMk cId="1252305112" sldId="608"/>
            <ac:spMk id="17" creationId="{00000000-0000-0000-0000-000000000000}"/>
          </ac:spMkLst>
        </pc:spChg>
        <pc:spChg chg="del">
          <ac:chgData name="邹 雨哲" userId="e28be67ac78edb3b" providerId="LiveId" clId="{D797AF5D-E040-49E9-8847-F0DA88B6F3A2}" dt="2022-11-04T13:41:06.939" v="833" actId="478"/>
          <ac:spMkLst>
            <pc:docMk/>
            <pc:sldMk cId="1252305112" sldId="608"/>
            <ac:spMk id="26" creationId="{00000000-0000-0000-0000-000000000000}"/>
          </ac:spMkLst>
        </pc:spChg>
        <pc:spChg chg="mod">
          <ac:chgData name="邹 雨哲" userId="e28be67ac78edb3b" providerId="LiveId" clId="{D797AF5D-E040-49E9-8847-F0DA88B6F3A2}" dt="2022-11-04T13:10:13.440" v="507" actId="20577"/>
          <ac:spMkLst>
            <pc:docMk/>
            <pc:sldMk cId="1252305112" sldId="608"/>
            <ac:spMk id="27" creationId="{00000000-0000-0000-0000-000000000000}"/>
          </ac:spMkLst>
        </pc:spChg>
        <pc:spChg chg="del">
          <ac:chgData name="邹 雨哲" userId="e28be67ac78edb3b" providerId="LiveId" clId="{D797AF5D-E040-49E9-8847-F0DA88B6F3A2}" dt="2022-11-04T13:41:06.939" v="833" actId="478"/>
          <ac:spMkLst>
            <pc:docMk/>
            <pc:sldMk cId="1252305112" sldId="608"/>
            <ac:spMk id="29" creationId="{00000000-0000-0000-0000-000000000000}"/>
          </ac:spMkLst>
        </pc:spChg>
        <pc:spChg chg="del">
          <ac:chgData name="邹 雨哲" userId="e28be67ac78edb3b" providerId="LiveId" clId="{D797AF5D-E040-49E9-8847-F0DA88B6F3A2}" dt="2022-11-04T13:41:06.939" v="833" actId="478"/>
          <ac:spMkLst>
            <pc:docMk/>
            <pc:sldMk cId="1252305112" sldId="608"/>
            <ac:spMk id="39" creationId="{00000000-0000-0000-0000-000000000000}"/>
          </ac:spMkLst>
        </pc:spChg>
        <pc:spChg chg="del">
          <ac:chgData name="邹 雨哲" userId="e28be67ac78edb3b" providerId="LiveId" clId="{D797AF5D-E040-49E9-8847-F0DA88B6F3A2}" dt="2022-11-04T13:41:06.939" v="833" actId="478"/>
          <ac:spMkLst>
            <pc:docMk/>
            <pc:sldMk cId="1252305112" sldId="608"/>
            <ac:spMk id="40" creationId="{00000000-0000-0000-0000-000000000000}"/>
          </ac:spMkLst>
        </pc:spChg>
        <pc:spChg chg="del">
          <ac:chgData name="邹 雨哲" userId="e28be67ac78edb3b" providerId="LiveId" clId="{D797AF5D-E040-49E9-8847-F0DA88B6F3A2}" dt="2022-11-04T13:41:06.939" v="833" actId="478"/>
          <ac:spMkLst>
            <pc:docMk/>
            <pc:sldMk cId="1252305112" sldId="608"/>
            <ac:spMk id="41" creationId="{00000000-0000-0000-0000-000000000000}"/>
          </ac:spMkLst>
        </pc:spChg>
        <pc:spChg chg="del">
          <ac:chgData name="邹 雨哲" userId="e28be67ac78edb3b" providerId="LiveId" clId="{D797AF5D-E040-49E9-8847-F0DA88B6F3A2}" dt="2022-11-04T13:41:06.939" v="833" actId="478"/>
          <ac:spMkLst>
            <pc:docMk/>
            <pc:sldMk cId="1252305112" sldId="608"/>
            <ac:spMk id="42" creationId="{00000000-0000-0000-0000-000000000000}"/>
          </ac:spMkLst>
        </pc:spChg>
        <pc:spChg chg="del">
          <ac:chgData name="邹 雨哲" userId="e28be67ac78edb3b" providerId="LiveId" clId="{D797AF5D-E040-49E9-8847-F0DA88B6F3A2}" dt="2022-11-04T13:41:06.939" v="833" actId="478"/>
          <ac:spMkLst>
            <pc:docMk/>
            <pc:sldMk cId="1252305112" sldId="608"/>
            <ac:spMk id="43" creationId="{00000000-0000-0000-0000-000000000000}"/>
          </ac:spMkLst>
        </pc:spChg>
        <pc:spChg chg="del">
          <ac:chgData name="邹 雨哲" userId="e28be67ac78edb3b" providerId="LiveId" clId="{D797AF5D-E040-49E9-8847-F0DA88B6F3A2}" dt="2022-11-04T13:41:10.990" v="834" actId="478"/>
          <ac:spMkLst>
            <pc:docMk/>
            <pc:sldMk cId="1252305112" sldId="608"/>
            <ac:spMk id="44" creationId="{00000000-0000-0000-0000-000000000000}"/>
          </ac:spMkLst>
        </pc:spChg>
        <pc:picChg chg="add mod">
          <ac:chgData name="邹 雨哲" userId="e28be67ac78edb3b" providerId="LiveId" clId="{D797AF5D-E040-49E9-8847-F0DA88B6F3A2}" dt="2022-11-04T13:41:59.788" v="849" actId="1076"/>
          <ac:picMkLst>
            <pc:docMk/>
            <pc:sldMk cId="1252305112" sldId="608"/>
            <ac:picMk id="4" creationId="{24A40D84-CB43-9722-C15F-BDCF3E9BFDE7}"/>
          </ac:picMkLst>
        </pc:picChg>
        <pc:picChg chg="add del mod">
          <ac:chgData name="邹 雨哲" userId="e28be67ac78edb3b" providerId="LiveId" clId="{D797AF5D-E040-49E9-8847-F0DA88B6F3A2}" dt="2022-11-04T13:41:45.538" v="844" actId="478"/>
          <ac:picMkLst>
            <pc:docMk/>
            <pc:sldMk cId="1252305112" sldId="608"/>
            <ac:picMk id="6" creationId="{1805B072-9399-65EA-5C9D-0A3F2A41E75C}"/>
          </ac:picMkLst>
        </pc:picChg>
        <pc:picChg chg="add mod">
          <ac:chgData name="邹 雨哲" userId="e28be67ac78edb3b" providerId="LiveId" clId="{D797AF5D-E040-49E9-8847-F0DA88B6F3A2}" dt="2022-11-04T13:42:10.596" v="850" actId="1076"/>
          <ac:picMkLst>
            <pc:docMk/>
            <pc:sldMk cId="1252305112" sldId="608"/>
            <ac:picMk id="8" creationId="{F246D308-45FD-A3E1-7820-2BE77D3A0AEB}"/>
          </ac:picMkLst>
        </pc:picChg>
        <pc:picChg chg="add mod">
          <ac:chgData name="邹 雨哲" userId="e28be67ac78edb3b" providerId="LiveId" clId="{D797AF5D-E040-49E9-8847-F0DA88B6F3A2}" dt="2022-11-04T13:42:12.059" v="851" actId="1076"/>
          <ac:picMkLst>
            <pc:docMk/>
            <pc:sldMk cId="1252305112" sldId="608"/>
            <ac:picMk id="10" creationId="{1F0D5EC3-0CDE-4088-D9D4-1F1234814E65}"/>
          </ac:picMkLst>
        </pc:picChg>
        <pc:picChg chg="add del mod">
          <ac:chgData name="邹 雨哲" userId="e28be67ac78edb3b" providerId="LiveId" clId="{D797AF5D-E040-49E9-8847-F0DA88B6F3A2}" dt="2022-11-04T13:40:57.533" v="826" actId="478"/>
          <ac:picMkLst>
            <pc:docMk/>
            <pc:sldMk cId="1252305112" sldId="608"/>
            <ac:picMk id="12" creationId="{DBB0C996-5A39-48E2-978E-8A05CFD409CD}"/>
          </ac:picMkLst>
        </pc:picChg>
        <pc:picChg chg="add del mod">
          <ac:chgData name="邹 雨哲" userId="e28be67ac78edb3b" providerId="LiveId" clId="{D797AF5D-E040-49E9-8847-F0DA88B6F3A2}" dt="2022-11-04T13:40:58.201" v="827" actId="478"/>
          <ac:picMkLst>
            <pc:docMk/>
            <pc:sldMk cId="1252305112" sldId="608"/>
            <ac:picMk id="14" creationId="{F6F87482-33F8-568A-7165-15B33E4C80A0}"/>
          </ac:picMkLst>
        </pc:picChg>
      </pc:sldChg>
      <pc:sldChg chg="addSp delSp modSp add mod">
        <pc:chgData name="邹 雨哲" userId="e28be67ac78edb3b" providerId="LiveId" clId="{D797AF5D-E040-49E9-8847-F0DA88B6F3A2}" dt="2022-11-04T13:52:48.922" v="948" actId="1076"/>
        <pc:sldMkLst>
          <pc:docMk/>
          <pc:sldMk cId="3942694568" sldId="609"/>
        </pc:sldMkLst>
        <pc:spChg chg="del">
          <ac:chgData name="邹 雨哲" userId="e28be67ac78edb3b" providerId="LiveId" clId="{D797AF5D-E040-49E9-8847-F0DA88B6F3A2}" dt="2022-11-04T13:52:04.519" v="935" actId="478"/>
          <ac:spMkLst>
            <pc:docMk/>
            <pc:sldMk cId="3942694568" sldId="609"/>
            <ac:spMk id="17" creationId="{00000000-0000-0000-0000-000000000000}"/>
          </ac:spMkLst>
        </pc:spChg>
        <pc:spChg chg="del">
          <ac:chgData name="邹 雨哲" userId="e28be67ac78edb3b" providerId="LiveId" clId="{D797AF5D-E040-49E9-8847-F0DA88B6F3A2}" dt="2022-11-04T13:52:25.016" v="946" actId="478"/>
          <ac:spMkLst>
            <pc:docMk/>
            <pc:sldMk cId="3942694568" sldId="609"/>
            <ac:spMk id="26" creationId="{00000000-0000-0000-0000-000000000000}"/>
          </ac:spMkLst>
        </pc:spChg>
        <pc:spChg chg="mod">
          <ac:chgData name="邹 雨哲" userId="e28be67ac78edb3b" providerId="LiveId" clId="{D797AF5D-E040-49E9-8847-F0DA88B6F3A2}" dt="2022-11-04T13:10:26.855" v="525" actId="20577"/>
          <ac:spMkLst>
            <pc:docMk/>
            <pc:sldMk cId="3942694568" sldId="609"/>
            <ac:spMk id="27" creationId="{00000000-0000-0000-0000-000000000000}"/>
          </ac:spMkLst>
        </pc:spChg>
        <pc:spChg chg="del">
          <ac:chgData name="邹 雨哲" userId="e28be67ac78edb3b" providerId="LiveId" clId="{D797AF5D-E040-49E9-8847-F0DA88B6F3A2}" dt="2022-11-04T13:52:25.016" v="946" actId="478"/>
          <ac:spMkLst>
            <pc:docMk/>
            <pc:sldMk cId="3942694568" sldId="609"/>
            <ac:spMk id="29" creationId="{00000000-0000-0000-0000-000000000000}"/>
          </ac:spMkLst>
        </pc:spChg>
        <pc:spChg chg="mod">
          <ac:chgData name="邹 雨哲" userId="e28be67ac78edb3b" providerId="LiveId" clId="{D797AF5D-E040-49E9-8847-F0DA88B6F3A2}" dt="2022-11-04T13:52:22.376" v="945" actId="1076"/>
          <ac:spMkLst>
            <pc:docMk/>
            <pc:sldMk cId="3942694568" sldId="609"/>
            <ac:spMk id="39" creationId="{00000000-0000-0000-0000-000000000000}"/>
          </ac:spMkLst>
        </pc:spChg>
        <pc:spChg chg="del">
          <ac:chgData name="邹 雨哲" userId="e28be67ac78edb3b" providerId="LiveId" clId="{D797AF5D-E040-49E9-8847-F0DA88B6F3A2}" dt="2022-11-04T13:51:51.381" v="917" actId="478"/>
          <ac:spMkLst>
            <pc:docMk/>
            <pc:sldMk cId="3942694568" sldId="609"/>
            <ac:spMk id="40" creationId="{00000000-0000-0000-0000-000000000000}"/>
          </ac:spMkLst>
        </pc:spChg>
        <pc:spChg chg="del">
          <ac:chgData name="邹 雨哲" userId="e28be67ac78edb3b" providerId="LiveId" clId="{D797AF5D-E040-49E9-8847-F0DA88B6F3A2}" dt="2022-11-04T13:52:25.016" v="946" actId="478"/>
          <ac:spMkLst>
            <pc:docMk/>
            <pc:sldMk cId="3942694568" sldId="609"/>
            <ac:spMk id="41" creationId="{00000000-0000-0000-0000-000000000000}"/>
          </ac:spMkLst>
        </pc:spChg>
        <pc:spChg chg="del">
          <ac:chgData name="邹 雨哲" userId="e28be67ac78edb3b" providerId="LiveId" clId="{D797AF5D-E040-49E9-8847-F0DA88B6F3A2}" dt="2022-11-04T13:52:25.016" v="946" actId="478"/>
          <ac:spMkLst>
            <pc:docMk/>
            <pc:sldMk cId="3942694568" sldId="609"/>
            <ac:spMk id="42" creationId="{00000000-0000-0000-0000-000000000000}"/>
          </ac:spMkLst>
        </pc:spChg>
        <pc:spChg chg="del">
          <ac:chgData name="邹 雨哲" userId="e28be67ac78edb3b" providerId="LiveId" clId="{D797AF5D-E040-49E9-8847-F0DA88B6F3A2}" dt="2022-11-04T13:52:25.016" v="946" actId="478"/>
          <ac:spMkLst>
            <pc:docMk/>
            <pc:sldMk cId="3942694568" sldId="609"/>
            <ac:spMk id="43" creationId="{00000000-0000-0000-0000-000000000000}"/>
          </ac:spMkLst>
        </pc:spChg>
        <pc:spChg chg="del">
          <ac:chgData name="邹 雨哲" userId="e28be67ac78edb3b" providerId="LiveId" clId="{D797AF5D-E040-49E9-8847-F0DA88B6F3A2}" dt="2022-11-04T13:52:25.016" v="946" actId="478"/>
          <ac:spMkLst>
            <pc:docMk/>
            <pc:sldMk cId="3942694568" sldId="609"/>
            <ac:spMk id="44" creationId="{00000000-0000-0000-0000-000000000000}"/>
          </ac:spMkLst>
        </pc:spChg>
        <pc:graphicFrameChg chg="add mod">
          <ac:chgData name="邹 雨哲" userId="e28be67ac78edb3b" providerId="LiveId" clId="{D797AF5D-E040-49E9-8847-F0DA88B6F3A2}" dt="2022-11-04T13:52:48.922" v="948" actId="1076"/>
          <ac:graphicFrameMkLst>
            <pc:docMk/>
            <pc:sldMk cId="3942694568" sldId="609"/>
            <ac:graphicFrameMk id="3" creationId="{3DE70268-4791-BB02-7730-D91A77E33D96}"/>
          </ac:graphicFrameMkLst>
        </pc:graphicFrameChg>
      </pc:sldChg>
      <pc:sldChg chg="modSp add mod">
        <pc:chgData name="邹 雨哲" userId="e28be67ac78edb3b" providerId="LiveId" clId="{D797AF5D-E040-49E9-8847-F0DA88B6F3A2}" dt="2022-11-04T13:10:43.927" v="537" actId="20577"/>
        <pc:sldMkLst>
          <pc:docMk/>
          <pc:sldMk cId="3684509690" sldId="610"/>
        </pc:sldMkLst>
        <pc:spChg chg="mod">
          <ac:chgData name="邹 雨哲" userId="e28be67ac78edb3b" providerId="LiveId" clId="{D797AF5D-E040-49E9-8847-F0DA88B6F3A2}" dt="2022-11-04T13:10:43.927" v="537" actId="20577"/>
          <ac:spMkLst>
            <pc:docMk/>
            <pc:sldMk cId="3684509690" sldId="610"/>
            <ac:spMk id="27" creationId="{00000000-0000-0000-0000-000000000000}"/>
          </ac:spMkLst>
        </pc:spChg>
      </pc:sldChg>
      <pc:sldChg chg="addSp delSp modSp add mod">
        <pc:chgData name="邹 雨哲" userId="e28be67ac78edb3b" providerId="LiveId" clId="{D797AF5D-E040-49E9-8847-F0DA88B6F3A2}" dt="2022-11-04T14:01:52.228" v="1085" actId="1076"/>
        <pc:sldMkLst>
          <pc:docMk/>
          <pc:sldMk cId="1928065514" sldId="611"/>
        </pc:sldMkLst>
        <pc:spChg chg="add mod">
          <ac:chgData name="邹 雨哲" userId="e28be67ac78edb3b" providerId="LiveId" clId="{D797AF5D-E040-49E9-8847-F0DA88B6F3A2}" dt="2022-11-04T13:55:14.073" v="1021" actId="1076"/>
          <ac:spMkLst>
            <pc:docMk/>
            <pc:sldMk cId="1928065514" sldId="611"/>
            <ac:spMk id="3" creationId="{18F6D77B-42BF-2EE9-2763-46D44A36A1E9}"/>
          </ac:spMkLst>
        </pc:spChg>
        <pc:spChg chg="add del mod">
          <ac:chgData name="邹 雨哲" userId="e28be67ac78edb3b" providerId="LiveId" clId="{D797AF5D-E040-49E9-8847-F0DA88B6F3A2}" dt="2022-11-04T13:57:23.603" v="1041" actId="478"/>
          <ac:spMkLst>
            <pc:docMk/>
            <pc:sldMk cId="1928065514" sldId="611"/>
            <ac:spMk id="6" creationId="{BE0A46C7-BECA-0C24-D147-E33D8DCDC46B}"/>
          </ac:spMkLst>
        </pc:spChg>
        <pc:spChg chg="del">
          <ac:chgData name="邹 雨哲" userId="e28be67ac78edb3b" providerId="LiveId" clId="{D797AF5D-E040-49E9-8847-F0DA88B6F3A2}" dt="2022-11-04T13:54:52.345" v="1004" actId="478"/>
          <ac:spMkLst>
            <pc:docMk/>
            <pc:sldMk cId="1928065514" sldId="611"/>
            <ac:spMk id="17" creationId="{00000000-0000-0000-0000-000000000000}"/>
          </ac:spMkLst>
        </pc:spChg>
        <pc:spChg chg="del">
          <ac:chgData name="邹 雨哲" userId="e28be67ac78edb3b" providerId="LiveId" clId="{D797AF5D-E040-49E9-8847-F0DA88B6F3A2}" dt="2022-11-04T13:54:52.345" v="1004" actId="478"/>
          <ac:spMkLst>
            <pc:docMk/>
            <pc:sldMk cId="1928065514" sldId="611"/>
            <ac:spMk id="26" creationId="{00000000-0000-0000-0000-000000000000}"/>
          </ac:spMkLst>
        </pc:spChg>
        <pc:spChg chg="mod">
          <ac:chgData name="邹 雨哲" userId="e28be67ac78edb3b" providerId="LiveId" clId="{D797AF5D-E040-49E9-8847-F0DA88B6F3A2}" dt="2022-11-04T13:12:48.696" v="571" actId="20577"/>
          <ac:spMkLst>
            <pc:docMk/>
            <pc:sldMk cId="1928065514" sldId="611"/>
            <ac:spMk id="27" creationId="{00000000-0000-0000-0000-000000000000}"/>
          </ac:spMkLst>
        </pc:spChg>
        <pc:spChg chg="del">
          <ac:chgData name="邹 雨哲" userId="e28be67ac78edb3b" providerId="LiveId" clId="{D797AF5D-E040-49E9-8847-F0DA88B6F3A2}" dt="2022-11-04T13:54:52.345" v="1004" actId="478"/>
          <ac:spMkLst>
            <pc:docMk/>
            <pc:sldMk cId="1928065514" sldId="611"/>
            <ac:spMk id="29" creationId="{00000000-0000-0000-0000-000000000000}"/>
          </ac:spMkLst>
        </pc:spChg>
        <pc:spChg chg="del mod">
          <ac:chgData name="邹 雨哲" userId="e28be67ac78edb3b" providerId="LiveId" clId="{D797AF5D-E040-49E9-8847-F0DA88B6F3A2}" dt="2022-11-04T13:54:52.345" v="1004" actId="478"/>
          <ac:spMkLst>
            <pc:docMk/>
            <pc:sldMk cId="1928065514" sldId="611"/>
            <ac:spMk id="39" creationId="{00000000-0000-0000-0000-000000000000}"/>
          </ac:spMkLst>
        </pc:spChg>
        <pc:spChg chg="del">
          <ac:chgData name="邹 雨哲" userId="e28be67ac78edb3b" providerId="LiveId" clId="{D797AF5D-E040-49E9-8847-F0DA88B6F3A2}" dt="2022-11-04T13:54:52.345" v="1004" actId="478"/>
          <ac:spMkLst>
            <pc:docMk/>
            <pc:sldMk cId="1928065514" sldId="611"/>
            <ac:spMk id="40" creationId="{00000000-0000-0000-0000-000000000000}"/>
          </ac:spMkLst>
        </pc:spChg>
        <pc:spChg chg="del">
          <ac:chgData name="邹 雨哲" userId="e28be67ac78edb3b" providerId="LiveId" clId="{D797AF5D-E040-49E9-8847-F0DA88B6F3A2}" dt="2022-11-04T13:54:52.345" v="1004" actId="478"/>
          <ac:spMkLst>
            <pc:docMk/>
            <pc:sldMk cId="1928065514" sldId="611"/>
            <ac:spMk id="41" creationId="{00000000-0000-0000-0000-000000000000}"/>
          </ac:spMkLst>
        </pc:spChg>
        <pc:spChg chg="del">
          <ac:chgData name="邹 雨哲" userId="e28be67ac78edb3b" providerId="LiveId" clId="{D797AF5D-E040-49E9-8847-F0DA88B6F3A2}" dt="2022-11-04T13:54:52.345" v="1004" actId="478"/>
          <ac:spMkLst>
            <pc:docMk/>
            <pc:sldMk cId="1928065514" sldId="611"/>
            <ac:spMk id="42" creationId="{00000000-0000-0000-0000-000000000000}"/>
          </ac:spMkLst>
        </pc:spChg>
        <pc:spChg chg="del">
          <ac:chgData name="邹 雨哲" userId="e28be67ac78edb3b" providerId="LiveId" clId="{D797AF5D-E040-49E9-8847-F0DA88B6F3A2}" dt="2022-11-04T13:54:52.345" v="1004" actId="478"/>
          <ac:spMkLst>
            <pc:docMk/>
            <pc:sldMk cId="1928065514" sldId="611"/>
            <ac:spMk id="43" creationId="{00000000-0000-0000-0000-000000000000}"/>
          </ac:spMkLst>
        </pc:spChg>
        <pc:spChg chg="del">
          <ac:chgData name="邹 雨哲" userId="e28be67ac78edb3b" providerId="LiveId" clId="{D797AF5D-E040-49E9-8847-F0DA88B6F3A2}" dt="2022-11-04T13:54:52.345" v="1004" actId="478"/>
          <ac:spMkLst>
            <pc:docMk/>
            <pc:sldMk cId="1928065514" sldId="611"/>
            <ac:spMk id="44" creationId="{00000000-0000-0000-0000-000000000000}"/>
          </ac:spMkLst>
        </pc:spChg>
        <pc:graphicFrameChg chg="add mod modGraphic">
          <ac:chgData name="邹 雨哲" userId="e28be67ac78edb3b" providerId="LiveId" clId="{D797AF5D-E040-49E9-8847-F0DA88B6F3A2}" dt="2022-11-04T14:00:59.782" v="1076" actId="1076"/>
          <ac:graphicFrameMkLst>
            <pc:docMk/>
            <pc:sldMk cId="1928065514" sldId="611"/>
            <ac:graphicFrameMk id="4" creationId="{0393AA63-FD35-45F5-BE36-AAC3C9D4592B}"/>
          </ac:graphicFrameMkLst>
        </pc:graphicFrameChg>
        <pc:graphicFrameChg chg="add mod">
          <ac:chgData name="邹 雨哲" userId="e28be67ac78edb3b" providerId="LiveId" clId="{D797AF5D-E040-49E9-8847-F0DA88B6F3A2}" dt="2022-11-04T14:01:52.228" v="1085" actId="1076"/>
          <ac:graphicFrameMkLst>
            <pc:docMk/>
            <pc:sldMk cId="1928065514" sldId="611"/>
            <ac:graphicFrameMk id="5" creationId="{EA7D09A7-1D66-BAAD-6845-B930D2C90597}"/>
          </ac:graphicFrameMkLst>
        </pc:graphicFrameChg>
      </pc:sldChg>
      <pc:sldChg chg="modSp add mod">
        <pc:chgData name="邹 雨哲" userId="e28be67ac78edb3b" providerId="LiveId" clId="{D797AF5D-E040-49E9-8847-F0DA88B6F3A2}" dt="2022-11-04T13:13:01.320" v="595" actId="20577"/>
        <pc:sldMkLst>
          <pc:docMk/>
          <pc:sldMk cId="1139717509" sldId="612"/>
        </pc:sldMkLst>
        <pc:spChg chg="mod">
          <ac:chgData name="邹 雨哲" userId="e28be67ac78edb3b" providerId="LiveId" clId="{D797AF5D-E040-49E9-8847-F0DA88B6F3A2}" dt="2022-11-04T13:13:01.320" v="595" actId="20577"/>
          <ac:spMkLst>
            <pc:docMk/>
            <pc:sldMk cId="1139717509" sldId="612"/>
            <ac:spMk id="27" creationId="{00000000-0000-0000-0000-000000000000}"/>
          </ac:spMkLst>
        </pc:spChg>
      </pc:sldChg>
      <pc:sldChg chg="addSp delSp modSp add mod">
        <pc:chgData name="邹 雨哲" userId="e28be67ac78edb3b" providerId="LiveId" clId="{D797AF5D-E040-49E9-8847-F0DA88B6F3A2}" dt="2022-11-04T14:06:47.775" v="1131" actId="1076"/>
        <pc:sldMkLst>
          <pc:docMk/>
          <pc:sldMk cId="486458219" sldId="613"/>
        </pc:sldMkLst>
        <pc:spChg chg="add del">
          <ac:chgData name="邹 雨哲" userId="e28be67ac78edb3b" providerId="LiveId" clId="{D797AF5D-E040-49E9-8847-F0DA88B6F3A2}" dt="2022-11-04T14:03:22.324" v="1102" actId="22"/>
          <ac:spMkLst>
            <pc:docMk/>
            <pc:sldMk cId="486458219" sldId="613"/>
            <ac:spMk id="5" creationId="{48DDFB9D-47F4-C0D3-70DA-B5F5F4615B29}"/>
          </ac:spMkLst>
        </pc:spChg>
        <pc:spChg chg="del">
          <ac:chgData name="邹 雨哲" userId="e28be67ac78edb3b" providerId="LiveId" clId="{D797AF5D-E040-49E9-8847-F0DA88B6F3A2}" dt="2022-11-04T14:02:49.666" v="1090" actId="478"/>
          <ac:spMkLst>
            <pc:docMk/>
            <pc:sldMk cId="486458219" sldId="613"/>
            <ac:spMk id="17" creationId="{00000000-0000-0000-0000-000000000000}"/>
          </ac:spMkLst>
        </pc:spChg>
        <pc:spChg chg="del">
          <ac:chgData name="邹 雨哲" userId="e28be67ac78edb3b" providerId="LiveId" clId="{D797AF5D-E040-49E9-8847-F0DA88B6F3A2}" dt="2022-11-04T14:02:49.666" v="1090" actId="478"/>
          <ac:spMkLst>
            <pc:docMk/>
            <pc:sldMk cId="486458219" sldId="613"/>
            <ac:spMk id="26" creationId="{00000000-0000-0000-0000-000000000000}"/>
          </ac:spMkLst>
        </pc:spChg>
        <pc:spChg chg="mod">
          <ac:chgData name="邹 雨哲" userId="e28be67ac78edb3b" providerId="LiveId" clId="{D797AF5D-E040-49E9-8847-F0DA88B6F3A2}" dt="2022-11-04T13:13:14.661" v="609" actId="20577"/>
          <ac:spMkLst>
            <pc:docMk/>
            <pc:sldMk cId="486458219" sldId="613"/>
            <ac:spMk id="27" creationId="{00000000-0000-0000-0000-000000000000}"/>
          </ac:spMkLst>
        </pc:spChg>
        <pc:spChg chg="del">
          <ac:chgData name="邹 雨哲" userId="e28be67ac78edb3b" providerId="LiveId" clId="{D797AF5D-E040-49E9-8847-F0DA88B6F3A2}" dt="2022-11-04T14:02:49.666" v="1090" actId="478"/>
          <ac:spMkLst>
            <pc:docMk/>
            <pc:sldMk cId="486458219" sldId="613"/>
            <ac:spMk id="29" creationId="{00000000-0000-0000-0000-000000000000}"/>
          </ac:spMkLst>
        </pc:spChg>
        <pc:spChg chg="del">
          <ac:chgData name="邹 雨哲" userId="e28be67ac78edb3b" providerId="LiveId" clId="{D797AF5D-E040-49E9-8847-F0DA88B6F3A2}" dt="2022-11-04T14:02:49.666" v="1090" actId="478"/>
          <ac:spMkLst>
            <pc:docMk/>
            <pc:sldMk cId="486458219" sldId="613"/>
            <ac:spMk id="39" creationId="{00000000-0000-0000-0000-000000000000}"/>
          </ac:spMkLst>
        </pc:spChg>
        <pc:spChg chg="del">
          <ac:chgData name="邹 雨哲" userId="e28be67ac78edb3b" providerId="LiveId" clId="{D797AF5D-E040-49E9-8847-F0DA88B6F3A2}" dt="2022-11-04T14:02:49.666" v="1090" actId="478"/>
          <ac:spMkLst>
            <pc:docMk/>
            <pc:sldMk cId="486458219" sldId="613"/>
            <ac:spMk id="40" creationId="{00000000-0000-0000-0000-000000000000}"/>
          </ac:spMkLst>
        </pc:spChg>
        <pc:spChg chg="del">
          <ac:chgData name="邹 雨哲" userId="e28be67ac78edb3b" providerId="LiveId" clId="{D797AF5D-E040-49E9-8847-F0DA88B6F3A2}" dt="2022-11-04T14:02:49.666" v="1090" actId="478"/>
          <ac:spMkLst>
            <pc:docMk/>
            <pc:sldMk cId="486458219" sldId="613"/>
            <ac:spMk id="41" creationId="{00000000-0000-0000-0000-000000000000}"/>
          </ac:spMkLst>
        </pc:spChg>
        <pc:spChg chg="del">
          <ac:chgData name="邹 雨哲" userId="e28be67ac78edb3b" providerId="LiveId" clId="{D797AF5D-E040-49E9-8847-F0DA88B6F3A2}" dt="2022-11-04T14:02:49.666" v="1090" actId="478"/>
          <ac:spMkLst>
            <pc:docMk/>
            <pc:sldMk cId="486458219" sldId="613"/>
            <ac:spMk id="42" creationId="{00000000-0000-0000-0000-000000000000}"/>
          </ac:spMkLst>
        </pc:spChg>
        <pc:spChg chg="del">
          <ac:chgData name="邹 雨哲" userId="e28be67ac78edb3b" providerId="LiveId" clId="{D797AF5D-E040-49E9-8847-F0DA88B6F3A2}" dt="2022-11-04T14:02:49.666" v="1090" actId="478"/>
          <ac:spMkLst>
            <pc:docMk/>
            <pc:sldMk cId="486458219" sldId="613"/>
            <ac:spMk id="43" creationId="{00000000-0000-0000-0000-000000000000}"/>
          </ac:spMkLst>
        </pc:spChg>
        <pc:spChg chg="del">
          <ac:chgData name="邹 雨哲" userId="e28be67ac78edb3b" providerId="LiveId" clId="{D797AF5D-E040-49E9-8847-F0DA88B6F3A2}" dt="2022-11-04T14:02:49.666" v="1090" actId="478"/>
          <ac:spMkLst>
            <pc:docMk/>
            <pc:sldMk cId="486458219" sldId="613"/>
            <ac:spMk id="44" creationId="{00000000-0000-0000-0000-000000000000}"/>
          </ac:spMkLst>
        </pc:spChg>
        <pc:graphicFrameChg chg="add del mod">
          <ac:chgData name="邹 雨哲" userId="e28be67ac78edb3b" providerId="LiveId" clId="{D797AF5D-E040-49E9-8847-F0DA88B6F3A2}" dt="2022-11-04T14:03:43.753" v="1106"/>
          <ac:graphicFrameMkLst>
            <pc:docMk/>
            <pc:sldMk cId="486458219" sldId="613"/>
            <ac:graphicFrameMk id="7" creationId="{AFADD9BB-84D3-A203-741C-635E322A5DB9}"/>
          </ac:graphicFrameMkLst>
        </pc:graphicFrameChg>
        <pc:graphicFrameChg chg="add del mod">
          <ac:chgData name="邹 雨哲" userId="e28be67ac78edb3b" providerId="LiveId" clId="{D797AF5D-E040-49E9-8847-F0DA88B6F3A2}" dt="2022-11-04T14:03:43.753" v="1106"/>
          <ac:graphicFrameMkLst>
            <pc:docMk/>
            <pc:sldMk cId="486458219" sldId="613"/>
            <ac:graphicFrameMk id="8" creationId="{CC65B16E-217C-FEFB-675D-490881A09E57}"/>
          </ac:graphicFrameMkLst>
        </pc:graphicFrameChg>
        <pc:graphicFrameChg chg="add del mod">
          <ac:chgData name="邹 雨哲" userId="e28be67ac78edb3b" providerId="LiveId" clId="{D797AF5D-E040-49E9-8847-F0DA88B6F3A2}" dt="2022-11-04T14:03:43.753" v="1106"/>
          <ac:graphicFrameMkLst>
            <pc:docMk/>
            <pc:sldMk cId="486458219" sldId="613"/>
            <ac:graphicFrameMk id="9" creationId="{EB73A953-E786-8045-6D0B-3B3E6B4A9E74}"/>
          </ac:graphicFrameMkLst>
        </pc:graphicFrameChg>
        <pc:picChg chg="add del mod">
          <ac:chgData name="邹 雨哲" userId="e28be67ac78edb3b" providerId="LiveId" clId="{D797AF5D-E040-49E9-8847-F0DA88B6F3A2}" dt="2022-11-04T14:03:12.240" v="1099" actId="478"/>
          <ac:picMkLst>
            <pc:docMk/>
            <pc:sldMk cId="486458219" sldId="613"/>
            <ac:picMk id="3" creationId="{627B3CA9-0837-4076-5CF8-8834B61B6E71}"/>
          </ac:picMkLst>
        </pc:picChg>
        <pc:picChg chg="add del mod">
          <ac:chgData name="邹 雨哲" userId="e28be67ac78edb3b" providerId="LiveId" clId="{D797AF5D-E040-49E9-8847-F0DA88B6F3A2}" dt="2022-11-04T14:06:29.913" v="1128" actId="478"/>
          <ac:picMkLst>
            <pc:docMk/>
            <pc:sldMk cId="486458219" sldId="613"/>
            <ac:picMk id="6" creationId="{366CEC32-1E92-BFFC-1F73-7638B153643E}"/>
          </ac:picMkLst>
        </pc:picChg>
        <pc:picChg chg="add mod">
          <ac:chgData name="邹 雨哲" userId="e28be67ac78edb3b" providerId="LiveId" clId="{D797AF5D-E040-49E9-8847-F0DA88B6F3A2}" dt="2022-11-04T14:06:47.775" v="1131" actId="1076"/>
          <ac:picMkLst>
            <pc:docMk/>
            <pc:sldMk cId="486458219" sldId="613"/>
            <ac:picMk id="11" creationId="{41D291A2-0780-B53E-BA00-6A6EAA6F7DC1}"/>
          </ac:picMkLst>
        </pc:picChg>
      </pc:sldChg>
      <pc:sldChg chg="modSp add mod">
        <pc:chgData name="邹 雨哲" userId="e28be67ac78edb3b" providerId="LiveId" clId="{D797AF5D-E040-49E9-8847-F0DA88B6F3A2}" dt="2022-11-04T13:13:45.743" v="644" actId="20577"/>
        <pc:sldMkLst>
          <pc:docMk/>
          <pc:sldMk cId="1902494840" sldId="614"/>
        </pc:sldMkLst>
        <pc:spChg chg="mod">
          <ac:chgData name="邹 雨哲" userId="e28be67ac78edb3b" providerId="LiveId" clId="{D797AF5D-E040-49E9-8847-F0DA88B6F3A2}" dt="2022-11-04T13:13:45.743" v="644" actId="20577"/>
          <ac:spMkLst>
            <pc:docMk/>
            <pc:sldMk cId="1902494840" sldId="614"/>
            <ac:spMk id="27" creationId="{00000000-0000-0000-0000-000000000000}"/>
          </ac:spMkLst>
        </pc:spChg>
      </pc:sldChg>
      <pc:sldChg chg="delSp modSp add mod modAnim">
        <pc:chgData name="邹 雨哲" userId="e28be67ac78edb3b" providerId="LiveId" clId="{D797AF5D-E040-49E9-8847-F0DA88B6F3A2}" dt="2022-11-04T13:15:11.586" v="685"/>
        <pc:sldMkLst>
          <pc:docMk/>
          <pc:sldMk cId="605336132" sldId="615"/>
        </pc:sldMkLst>
        <pc:spChg chg="del">
          <ac:chgData name="邹 雨哲" userId="e28be67ac78edb3b" providerId="LiveId" clId="{D797AF5D-E040-49E9-8847-F0DA88B6F3A2}" dt="2022-11-04T13:15:11.586" v="685"/>
          <ac:spMkLst>
            <pc:docMk/>
            <pc:sldMk cId="605336132" sldId="615"/>
            <ac:spMk id="4" creationId="{C50C6AEF-0CD8-FF7F-5658-FA05BBFE69BC}"/>
          </ac:spMkLst>
        </pc:spChg>
        <pc:spChg chg="del">
          <ac:chgData name="邹 雨哲" userId="e28be67ac78edb3b" providerId="LiveId" clId="{D797AF5D-E040-49E9-8847-F0DA88B6F3A2}" dt="2022-11-04T13:15:11.586" v="685"/>
          <ac:spMkLst>
            <pc:docMk/>
            <pc:sldMk cId="605336132" sldId="615"/>
            <ac:spMk id="5" creationId="{F2D1BAB4-67A2-F653-9032-B60482A3390C}"/>
          </ac:spMkLst>
        </pc:spChg>
        <pc:spChg chg="del">
          <ac:chgData name="邹 雨哲" userId="e28be67ac78edb3b" providerId="LiveId" clId="{D797AF5D-E040-49E9-8847-F0DA88B6F3A2}" dt="2022-11-04T13:15:11.586" v="685"/>
          <ac:spMkLst>
            <pc:docMk/>
            <pc:sldMk cId="605336132" sldId="615"/>
            <ac:spMk id="6" creationId="{4691B0C4-24CD-98D5-521D-79A2B6275677}"/>
          </ac:spMkLst>
        </pc:spChg>
        <pc:spChg chg="mod">
          <ac:chgData name="邹 雨哲" userId="e28be67ac78edb3b" providerId="LiveId" clId="{D797AF5D-E040-49E9-8847-F0DA88B6F3A2}" dt="2022-11-04T13:14:05.961" v="674" actId="1076"/>
          <ac:spMkLst>
            <pc:docMk/>
            <pc:sldMk cId="605336132" sldId="615"/>
            <ac:spMk id="27" creationId="{00000000-0000-0000-0000-000000000000}"/>
          </ac:spMkLst>
        </pc:spChg>
        <pc:picChg chg="del mod">
          <ac:chgData name="邹 雨哲" userId="e28be67ac78edb3b" providerId="LiveId" clId="{D797AF5D-E040-49E9-8847-F0DA88B6F3A2}" dt="2022-11-04T13:15:11.586" v="685"/>
          <ac:picMkLst>
            <pc:docMk/>
            <pc:sldMk cId="605336132" sldId="615"/>
            <ac:picMk id="3" creationId="{95C2BC30-8E56-D49E-515D-0B2147316413}"/>
          </ac:picMkLst>
        </pc:picChg>
      </pc:sldChg>
      <pc:sldChg chg="add del">
        <pc:chgData name="邹 雨哲" userId="e28be67ac78edb3b" providerId="LiveId" clId="{D797AF5D-E040-49E9-8847-F0DA88B6F3A2}" dt="2022-11-04T13:14:47.639" v="682"/>
        <pc:sldMkLst>
          <pc:docMk/>
          <pc:sldMk cId="493648288" sldId="616"/>
        </pc:sldMkLst>
      </pc:sldChg>
      <pc:sldChg chg="add del">
        <pc:chgData name="邹 雨哲" userId="e28be67ac78edb3b" providerId="LiveId" clId="{D797AF5D-E040-49E9-8847-F0DA88B6F3A2}" dt="2022-11-04T13:14:42.008" v="680"/>
        <pc:sldMkLst>
          <pc:docMk/>
          <pc:sldMk cId="925486212" sldId="616"/>
        </pc:sldMkLst>
      </pc:sldChg>
      <pc:sldChg chg="add del">
        <pc:chgData name="邹 雨哲" userId="e28be67ac78edb3b" providerId="LiveId" clId="{D797AF5D-E040-49E9-8847-F0DA88B6F3A2}" dt="2022-11-04T13:14:53.891" v="684" actId="47"/>
        <pc:sldMkLst>
          <pc:docMk/>
          <pc:sldMk cId="2611762564" sldId="616"/>
        </pc:sldMkLst>
      </pc:sldChg>
      <pc:sldChg chg="addSp delSp modSp new modAnim">
        <pc:chgData name="邹 雨哲" userId="e28be67ac78edb3b" providerId="LiveId" clId="{D797AF5D-E040-49E9-8847-F0DA88B6F3A2}" dt="2022-11-04T13:15:52.897" v="704" actId="1076"/>
        <pc:sldMkLst>
          <pc:docMk/>
          <pc:sldMk cId="4231583448" sldId="616"/>
        </pc:sldMkLst>
        <pc:spChg chg="add del mod">
          <ac:chgData name="邹 雨哲" userId="e28be67ac78edb3b" providerId="LiveId" clId="{D797AF5D-E040-49E9-8847-F0DA88B6F3A2}" dt="2022-11-04T13:15:21.387" v="688" actId="478"/>
          <ac:spMkLst>
            <pc:docMk/>
            <pc:sldMk cId="4231583448" sldId="616"/>
            <ac:spMk id="4" creationId="{F8A2C1CF-9717-ED29-6565-914F0A0016A2}"/>
          </ac:spMkLst>
        </pc:spChg>
        <pc:spChg chg="add mod">
          <ac:chgData name="邹 雨哲" userId="e28be67ac78edb3b" providerId="LiveId" clId="{D797AF5D-E040-49E9-8847-F0DA88B6F3A2}" dt="2022-11-04T13:15:16.199" v="687"/>
          <ac:spMkLst>
            <pc:docMk/>
            <pc:sldMk cId="4231583448" sldId="616"/>
            <ac:spMk id="5" creationId="{52671DF5-D36A-91CC-1CEF-663DBCD0AA9E}"/>
          </ac:spMkLst>
        </pc:spChg>
        <pc:spChg chg="add mod">
          <ac:chgData name="邹 雨哲" userId="e28be67ac78edb3b" providerId="LiveId" clId="{D797AF5D-E040-49E9-8847-F0DA88B6F3A2}" dt="2022-11-04T13:15:52.897" v="704" actId="1076"/>
          <ac:spMkLst>
            <pc:docMk/>
            <pc:sldMk cId="4231583448" sldId="616"/>
            <ac:spMk id="6" creationId="{DFE1FF59-5792-49E7-FB45-6E06078C686E}"/>
          </ac:spMkLst>
        </pc:spChg>
        <pc:picChg chg="add mod">
          <ac:chgData name="邹 雨哲" userId="e28be67ac78edb3b" providerId="LiveId" clId="{D797AF5D-E040-49E9-8847-F0DA88B6F3A2}" dt="2022-11-04T13:15:16.199" v="687"/>
          <ac:picMkLst>
            <pc:docMk/>
            <pc:sldMk cId="4231583448" sldId="616"/>
            <ac:picMk id="3" creationId="{77B157F5-49F1-D8EC-22F1-476BE049A184}"/>
          </ac:picMkLst>
        </pc:picChg>
      </pc:sldChg>
      <pc:sldChg chg="addSp delSp modSp add mod">
        <pc:chgData name="邹 雨哲" userId="e28be67ac78edb3b" providerId="LiveId" clId="{D797AF5D-E040-49E9-8847-F0DA88B6F3A2}" dt="2022-11-04T13:43:35.881" v="882" actId="1076"/>
        <pc:sldMkLst>
          <pc:docMk/>
          <pc:sldMk cId="160184752" sldId="617"/>
        </pc:sldMkLst>
        <pc:spChg chg="del">
          <ac:chgData name="邹 雨哲" userId="e28be67ac78edb3b" providerId="LiveId" clId="{D797AF5D-E040-49E9-8847-F0DA88B6F3A2}" dt="2022-11-04T13:42:26.680" v="859" actId="478"/>
          <ac:spMkLst>
            <pc:docMk/>
            <pc:sldMk cId="160184752" sldId="617"/>
            <ac:spMk id="17" creationId="{00000000-0000-0000-0000-000000000000}"/>
          </ac:spMkLst>
        </pc:spChg>
        <pc:spChg chg="del">
          <ac:chgData name="邹 雨哲" userId="e28be67ac78edb3b" providerId="LiveId" clId="{D797AF5D-E040-49E9-8847-F0DA88B6F3A2}" dt="2022-11-04T13:42:26.680" v="859" actId="478"/>
          <ac:spMkLst>
            <pc:docMk/>
            <pc:sldMk cId="160184752" sldId="617"/>
            <ac:spMk id="26" creationId="{00000000-0000-0000-0000-000000000000}"/>
          </ac:spMkLst>
        </pc:spChg>
        <pc:spChg chg="del">
          <ac:chgData name="邹 雨哲" userId="e28be67ac78edb3b" providerId="LiveId" clId="{D797AF5D-E040-49E9-8847-F0DA88B6F3A2}" dt="2022-11-04T13:42:26.680" v="859" actId="478"/>
          <ac:spMkLst>
            <pc:docMk/>
            <pc:sldMk cId="160184752" sldId="617"/>
            <ac:spMk id="29" creationId="{00000000-0000-0000-0000-000000000000}"/>
          </ac:spMkLst>
        </pc:spChg>
        <pc:spChg chg="del">
          <ac:chgData name="邹 雨哲" userId="e28be67ac78edb3b" providerId="LiveId" clId="{D797AF5D-E040-49E9-8847-F0DA88B6F3A2}" dt="2022-11-04T13:42:26.680" v="859" actId="478"/>
          <ac:spMkLst>
            <pc:docMk/>
            <pc:sldMk cId="160184752" sldId="617"/>
            <ac:spMk id="39" creationId="{00000000-0000-0000-0000-000000000000}"/>
          </ac:spMkLst>
        </pc:spChg>
        <pc:spChg chg="del">
          <ac:chgData name="邹 雨哲" userId="e28be67ac78edb3b" providerId="LiveId" clId="{D797AF5D-E040-49E9-8847-F0DA88B6F3A2}" dt="2022-11-04T13:42:26.680" v="859" actId="478"/>
          <ac:spMkLst>
            <pc:docMk/>
            <pc:sldMk cId="160184752" sldId="617"/>
            <ac:spMk id="40" creationId="{00000000-0000-0000-0000-000000000000}"/>
          </ac:spMkLst>
        </pc:spChg>
        <pc:spChg chg="del">
          <ac:chgData name="邹 雨哲" userId="e28be67ac78edb3b" providerId="LiveId" clId="{D797AF5D-E040-49E9-8847-F0DA88B6F3A2}" dt="2022-11-04T13:42:26.680" v="859" actId="478"/>
          <ac:spMkLst>
            <pc:docMk/>
            <pc:sldMk cId="160184752" sldId="617"/>
            <ac:spMk id="41" creationId="{00000000-0000-0000-0000-000000000000}"/>
          </ac:spMkLst>
        </pc:spChg>
        <pc:spChg chg="del">
          <ac:chgData name="邹 雨哲" userId="e28be67ac78edb3b" providerId="LiveId" clId="{D797AF5D-E040-49E9-8847-F0DA88B6F3A2}" dt="2022-11-04T13:42:26.680" v="859" actId="478"/>
          <ac:spMkLst>
            <pc:docMk/>
            <pc:sldMk cId="160184752" sldId="617"/>
            <ac:spMk id="42" creationId="{00000000-0000-0000-0000-000000000000}"/>
          </ac:spMkLst>
        </pc:spChg>
        <pc:spChg chg="del">
          <ac:chgData name="邹 雨哲" userId="e28be67ac78edb3b" providerId="LiveId" clId="{D797AF5D-E040-49E9-8847-F0DA88B6F3A2}" dt="2022-11-04T13:42:26.680" v="859" actId="478"/>
          <ac:spMkLst>
            <pc:docMk/>
            <pc:sldMk cId="160184752" sldId="617"/>
            <ac:spMk id="43" creationId="{00000000-0000-0000-0000-000000000000}"/>
          </ac:spMkLst>
        </pc:spChg>
        <pc:spChg chg="del">
          <ac:chgData name="邹 雨哲" userId="e28be67ac78edb3b" providerId="LiveId" clId="{D797AF5D-E040-49E9-8847-F0DA88B6F3A2}" dt="2022-11-04T13:42:26.680" v="859" actId="478"/>
          <ac:spMkLst>
            <pc:docMk/>
            <pc:sldMk cId="160184752" sldId="617"/>
            <ac:spMk id="44" creationId="{00000000-0000-0000-0000-000000000000}"/>
          </ac:spMkLst>
        </pc:spChg>
        <pc:picChg chg="add del mod">
          <ac:chgData name="邹 雨哲" userId="e28be67ac78edb3b" providerId="LiveId" clId="{D797AF5D-E040-49E9-8847-F0DA88B6F3A2}" dt="2022-11-04T13:42:57.590" v="872" actId="478"/>
          <ac:picMkLst>
            <pc:docMk/>
            <pc:sldMk cId="160184752" sldId="617"/>
            <ac:picMk id="3" creationId="{3559300B-7D53-F02B-A546-4966238105F8}"/>
          </ac:picMkLst>
        </pc:picChg>
        <pc:picChg chg="del mod">
          <ac:chgData name="邹 雨哲" userId="e28be67ac78edb3b" providerId="LiveId" clId="{D797AF5D-E040-49E9-8847-F0DA88B6F3A2}" dt="2022-11-04T13:42:24.223" v="858" actId="478"/>
          <ac:picMkLst>
            <pc:docMk/>
            <pc:sldMk cId="160184752" sldId="617"/>
            <ac:picMk id="4" creationId="{24A40D84-CB43-9722-C15F-BDCF3E9BFDE7}"/>
          </ac:picMkLst>
        </pc:picChg>
        <pc:picChg chg="mod">
          <ac:chgData name="邹 雨哲" userId="e28be67ac78edb3b" providerId="LiveId" clId="{D797AF5D-E040-49E9-8847-F0DA88B6F3A2}" dt="2022-11-04T13:43:35.881" v="882" actId="1076"/>
          <ac:picMkLst>
            <pc:docMk/>
            <pc:sldMk cId="160184752" sldId="617"/>
            <ac:picMk id="6" creationId="{1805B072-9399-65EA-5C9D-0A3F2A41E75C}"/>
          </ac:picMkLst>
        </pc:picChg>
        <pc:picChg chg="del mod">
          <ac:chgData name="邹 雨哲" userId="e28be67ac78edb3b" providerId="LiveId" clId="{D797AF5D-E040-49E9-8847-F0DA88B6F3A2}" dt="2022-11-04T13:42:34.082" v="863" actId="478"/>
          <ac:picMkLst>
            <pc:docMk/>
            <pc:sldMk cId="160184752" sldId="617"/>
            <ac:picMk id="8" creationId="{F246D308-45FD-A3E1-7820-2BE77D3A0AEB}"/>
          </ac:picMkLst>
        </pc:picChg>
        <pc:picChg chg="del mod">
          <ac:chgData name="邹 雨哲" userId="e28be67ac78edb3b" providerId="LiveId" clId="{D797AF5D-E040-49E9-8847-F0DA88B6F3A2}" dt="2022-11-04T13:42:17.478" v="853" actId="478"/>
          <ac:picMkLst>
            <pc:docMk/>
            <pc:sldMk cId="160184752" sldId="617"/>
            <ac:picMk id="10" creationId="{1F0D5EC3-0CDE-4088-D9D4-1F1234814E65}"/>
          </ac:picMkLst>
        </pc:picChg>
        <pc:picChg chg="mod">
          <ac:chgData name="邹 雨哲" userId="e28be67ac78edb3b" providerId="LiveId" clId="{D797AF5D-E040-49E9-8847-F0DA88B6F3A2}" dt="2022-11-04T13:43:02.568" v="873" actId="1076"/>
          <ac:picMkLst>
            <pc:docMk/>
            <pc:sldMk cId="160184752" sldId="617"/>
            <ac:picMk id="12" creationId="{DBB0C996-5A39-48E2-978E-8A05CFD409CD}"/>
          </ac:picMkLst>
        </pc:picChg>
        <pc:picChg chg="mod">
          <ac:chgData name="邹 雨哲" userId="e28be67ac78edb3b" providerId="LiveId" clId="{D797AF5D-E040-49E9-8847-F0DA88B6F3A2}" dt="2022-11-04T13:43:20.902" v="879" actId="1076"/>
          <ac:picMkLst>
            <pc:docMk/>
            <pc:sldMk cId="160184752" sldId="617"/>
            <ac:picMk id="14" creationId="{F6F87482-33F8-568A-7165-15B33E4C80A0}"/>
          </ac:picMkLst>
        </pc:picChg>
      </pc:sldChg>
      <pc:sldChg chg="addSp delSp modSp add mod">
        <pc:chgData name="邹 雨哲" userId="e28be67ac78edb3b" providerId="LiveId" clId="{D797AF5D-E040-49E9-8847-F0DA88B6F3A2}" dt="2022-11-04T13:51:11.491" v="916" actId="1076"/>
        <pc:sldMkLst>
          <pc:docMk/>
          <pc:sldMk cId="4036591385" sldId="618"/>
        </pc:sldMkLst>
        <pc:picChg chg="add mod">
          <ac:chgData name="邹 雨哲" userId="e28be67ac78edb3b" providerId="LiveId" clId="{D797AF5D-E040-49E9-8847-F0DA88B6F3A2}" dt="2022-11-04T13:51:11.491" v="916" actId="1076"/>
          <ac:picMkLst>
            <pc:docMk/>
            <pc:sldMk cId="4036591385" sldId="618"/>
            <ac:picMk id="4" creationId="{AD8E45BA-D57A-CC39-7FDE-DAA971CE9802}"/>
          </ac:picMkLst>
        </pc:picChg>
        <pc:picChg chg="add del mod">
          <ac:chgData name="邹 雨哲" userId="e28be67ac78edb3b" providerId="LiveId" clId="{D797AF5D-E040-49E9-8847-F0DA88B6F3A2}" dt="2022-11-04T13:45:32.844" v="896" actId="478"/>
          <ac:picMkLst>
            <pc:docMk/>
            <pc:sldMk cId="4036591385" sldId="618"/>
            <ac:picMk id="4" creationId="{D2197FCB-1C4E-846C-04F4-2113FE7DE54A}"/>
          </ac:picMkLst>
        </pc:picChg>
        <pc:picChg chg="add del mod">
          <ac:chgData name="邹 雨哲" userId="e28be67ac78edb3b" providerId="LiveId" clId="{D797AF5D-E040-49E9-8847-F0DA88B6F3A2}" dt="2022-11-04T13:50:34.365" v="903" actId="478"/>
          <ac:picMkLst>
            <pc:docMk/>
            <pc:sldMk cId="4036591385" sldId="618"/>
            <ac:picMk id="5" creationId="{A75F61CB-BC93-A683-2E1D-28A3D3BD403D}"/>
          </ac:picMkLst>
        </pc:picChg>
        <pc:picChg chg="del">
          <ac:chgData name="邹 雨哲" userId="e28be67ac78edb3b" providerId="LiveId" clId="{D797AF5D-E040-49E9-8847-F0DA88B6F3A2}" dt="2022-11-04T13:45:01.832" v="892" actId="478"/>
          <ac:picMkLst>
            <pc:docMk/>
            <pc:sldMk cId="4036591385" sldId="618"/>
            <ac:picMk id="6" creationId="{1805B072-9399-65EA-5C9D-0A3F2A41E75C}"/>
          </ac:picMkLst>
        </pc:picChg>
        <pc:picChg chg="add mod">
          <ac:chgData name="邹 雨哲" userId="e28be67ac78edb3b" providerId="LiveId" clId="{D797AF5D-E040-49E9-8847-F0DA88B6F3A2}" dt="2022-11-04T13:51:00.034" v="911" actId="1076"/>
          <ac:picMkLst>
            <pc:docMk/>
            <pc:sldMk cId="4036591385" sldId="618"/>
            <ac:picMk id="7" creationId="{963A7012-D54F-7B82-EB5A-C8D2A99DDAFA}"/>
          </ac:picMkLst>
        </pc:picChg>
        <pc:picChg chg="add del mod">
          <ac:chgData name="邹 雨哲" userId="e28be67ac78edb3b" providerId="LiveId" clId="{D797AF5D-E040-49E9-8847-F0DA88B6F3A2}" dt="2022-11-04T13:45:32.004" v="895" actId="478"/>
          <ac:picMkLst>
            <pc:docMk/>
            <pc:sldMk cId="4036591385" sldId="618"/>
            <ac:picMk id="7" creationId="{D37D37FC-6574-0554-1B1D-2DDCA970DB4B}"/>
          </ac:picMkLst>
        </pc:picChg>
        <pc:picChg chg="add mod">
          <ac:chgData name="邹 雨哲" userId="e28be67ac78edb3b" providerId="LiveId" clId="{D797AF5D-E040-49E9-8847-F0DA88B6F3A2}" dt="2022-11-04T13:51:08.694" v="915" actId="1076"/>
          <ac:picMkLst>
            <pc:docMk/>
            <pc:sldMk cId="4036591385" sldId="618"/>
            <ac:picMk id="9" creationId="{0139DABD-A1B7-F7ED-F0DA-BB82643E22D2}"/>
          </ac:picMkLst>
        </pc:picChg>
        <pc:picChg chg="del">
          <ac:chgData name="邹 雨哲" userId="e28be67ac78edb3b" providerId="LiveId" clId="{D797AF5D-E040-49E9-8847-F0DA88B6F3A2}" dt="2022-11-04T13:44:47.404" v="887" actId="478"/>
          <ac:picMkLst>
            <pc:docMk/>
            <pc:sldMk cId="4036591385" sldId="618"/>
            <ac:picMk id="12" creationId="{DBB0C996-5A39-48E2-978E-8A05CFD409CD}"/>
          </ac:picMkLst>
        </pc:picChg>
        <pc:picChg chg="del">
          <ac:chgData name="邹 雨哲" userId="e28be67ac78edb3b" providerId="LiveId" clId="{D797AF5D-E040-49E9-8847-F0DA88B6F3A2}" dt="2022-11-04T13:45:01.300" v="891" actId="478"/>
          <ac:picMkLst>
            <pc:docMk/>
            <pc:sldMk cId="4036591385" sldId="618"/>
            <ac:picMk id="14" creationId="{F6F87482-33F8-568A-7165-15B33E4C80A0}"/>
          </ac:picMkLst>
        </pc:picChg>
      </pc:sldChg>
      <pc:sldChg chg="addSp delSp modSp add mod">
        <pc:chgData name="邹 雨哲" userId="e28be67ac78edb3b" providerId="LiveId" clId="{D797AF5D-E040-49E9-8847-F0DA88B6F3A2}" dt="2022-11-04T13:53:20.391" v="969"/>
        <pc:sldMkLst>
          <pc:docMk/>
          <pc:sldMk cId="3500002636" sldId="619"/>
        </pc:sldMkLst>
        <pc:spChg chg="mod">
          <ac:chgData name="邹 雨哲" userId="e28be67ac78edb3b" providerId="LiveId" clId="{D797AF5D-E040-49E9-8847-F0DA88B6F3A2}" dt="2022-11-04T13:53:07.357" v="967" actId="20577"/>
          <ac:spMkLst>
            <pc:docMk/>
            <pc:sldMk cId="3500002636" sldId="619"/>
            <ac:spMk id="39" creationId="{00000000-0000-0000-0000-000000000000}"/>
          </ac:spMkLst>
        </pc:spChg>
        <pc:graphicFrameChg chg="del">
          <ac:chgData name="邹 雨哲" userId="e28be67ac78edb3b" providerId="LiveId" clId="{D797AF5D-E040-49E9-8847-F0DA88B6F3A2}" dt="2022-11-04T13:53:19.192" v="968" actId="478"/>
          <ac:graphicFrameMkLst>
            <pc:docMk/>
            <pc:sldMk cId="3500002636" sldId="619"/>
            <ac:graphicFrameMk id="3" creationId="{3DE70268-4791-BB02-7730-D91A77E33D96}"/>
          </ac:graphicFrameMkLst>
        </pc:graphicFrameChg>
        <pc:graphicFrameChg chg="add mod">
          <ac:chgData name="邹 雨哲" userId="e28be67ac78edb3b" providerId="LiveId" clId="{D797AF5D-E040-49E9-8847-F0DA88B6F3A2}" dt="2022-11-04T13:53:20.391" v="969"/>
          <ac:graphicFrameMkLst>
            <pc:docMk/>
            <pc:sldMk cId="3500002636" sldId="619"/>
            <ac:graphicFrameMk id="4" creationId="{3DB2FE11-B782-9F72-E660-D3717B6B71D0}"/>
          </ac:graphicFrameMkLst>
        </pc:graphicFrameChg>
      </pc:sldChg>
      <pc:sldChg chg="add del">
        <pc:chgData name="邹 雨哲" userId="e28be67ac78edb3b" providerId="LiveId" clId="{D797AF5D-E040-49E9-8847-F0DA88B6F3A2}" dt="2022-11-04T13:52:57.985" v="950"/>
        <pc:sldMkLst>
          <pc:docMk/>
          <pc:sldMk cId="3600342784" sldId="619"/>
        </pc:sldMkLst>
      </pc:sldChg>
      <pc:sldChg chg="addSp delSp modSp add mod">
        <pc:chgData name="邹 雨哲" userId="e28be67ac78edb3b" providerId="LiveId" clId="{D797AF5D-E040-49E9-8847-F0DA88B6F3A2}" dt="2022-11-04T13:58:55.120" v="1056" actId="1076"/>
        <pc:sldMkLst>
          <pc:docMk/>
          <pc:sldMk cId="3766475686" sldId="620"/>
        </pc:sldMkLst>
        <pc:spChg chg="mod">
          <ac:chgData name="邹 雨哲" userId="e28be67ac78edb3b" providerId="LiveId" clId="{D797AF5D-E040-49E9-8847-F0DA88B6F3A2}" dt="2022-11-04T13:55:30.463" v="1030" actId="1076"/>
          <ac:spMkLst>
            <pc:docMk/>
            <pc:sldMk cId="3766475686" sldId="620"/>
            <ac:spMk id="3" creationId="{18F6D77B-42BF-2EE9-2763-46D44A36A1E9}"/>
          </ac:spMkLst>
        </pc:spChg>
        <pc:picChg chg="add del mod">
          <ac:chgData name="邹 雨哲" userId="e28be67ac78edb3b" providerId="LiveId" clId="{D797AF5D-E040-49E9-8847-F0DA88B6F3A2}" dt="2022-11-04T13:58:47.181" v="1051" actId="478"/>
          <ac:picMkLst>
            <pc:docMk/>
            <pc:sldMk cId="3766475686" sldId="620"/>
            <ac:picMk id="5" creationId="{3498B1BC-7C5E-04D8-E95B-8FA9D253DCAA}"/>
          </ac:picMkLst>
        </pc:picChg>
        <pc:picChg chg="add mod">
          <ac:chgData name="邹 雨哲" userId="e28be67ac78edb3b" providerId="LiveId" clId="{D797AF5D-E040-49E9-8847-F0DA88B6F3A2}" dt="2022-11-04T13:58:55.120" v="1056" actId="1076"/>
          <ac:picMkLst>
            <pc:docMk/>
            <pc:sldMk cId="3766475686" sldId="620"/>
            <ac:picMk id="7" creationId="{B212197A-F78D-FAB1-FEB2-D00406E5F67B}"/>
          </ac:picMkLst>
        </pc:picChg>
      </pc:sldChg>
      <pc:sldChg chg="addSp delSp modSp add mod">
        <pc:chgData name="邹 雨哲" userId="e28be67ac78edb3b" providerId="LiveId" clId="{D797AF5D-E040-49E9-8847-F0DA88B6F3A2}" dt="2022-11-04T14:01:45.296" v="1084" actId="1076"/>
        <pc:sldMkLst>
          <pc:docMk/>
          <pc:sldMk cId="1094273075" sldId="621"/>
        </pc:sldMkLst>
        <pc:spChg chg="add del mod">
          <ac:chgData name="邹 雨哲" userId="e28be67ac78edb3b" providerId="LiveId" clId="{D797AF5D-E040-49E9-8847-F0DA88B6F3A2}" dt="2022-11-04T14:00:01.900" v="1073" actId="478"/>
          <ac:spMkLst>
            <pc:docMk/>
            <pc:sldMk cId="1094273075" sldId="621"/>
            <ac:spMk id="8" creationId="{0E1FA626-6FD3-2332-01BA-A9B55F1D6591}"/>
          </ac:spMkLst>
        </pc:spChg>
        <pc:graphicFrameChg chg="del modGraphic">
          <ac:chgData name="邹 雨哲" userId="e28be67ac78edb3b" providerId="LiveId" clId="{D797AF5D-E040-49E9-8847-F0DA88B6F3A2}" dt="2022-11-04T13:59:02.866" v="1060" actId="478"/>
          <ac:graphicFrameMkLst>
            <pc:docMk/>
            <pc:sldMk cId="1094273075" sldId="621"/>
            <ac:graphicFrameMk id="4" creationId="{0393AA63-FD35-45F5-BE36-AAC3C9D4592B}"/>
          </ac:graphicFrameMkLst>
        </pc:graphicFrameChg>
        <pc:graphicFrameChg chg="del modGraphic">
          <ac:chgData name="邹 雨哲" userId="e28be67ac78edb3b" providerId="LiveId" clId="{D797AF5D-E040-49E9-8847-F0DA88B6F3A2}" dt="2022-11-04T13:58:59.566" v="1058" actId="478"/>
          <ac:graphicFrameMkLst>
            <pc:docMk/>
            <pc:sldMk cId="1094273075" sldId="621"/>
            <ac:graphicFrameMk id="5" creationId="{EA7D09A7-1D66-BAAD-6845-B930D2C90597}"/>
          </ac:graphicFrameMkLst>
        </pc:graphicFrameChg>
        <pc:graphicFrameChg chg="add mod modGraphic">
          <ac:chgData name="邹 雨哲" userId="e28be67ac78edb3b" providerId="LiveId" clId="{D797AF5D-E040-49E9-8847-F0DA88B6F3A2}" dt="2022-11-04T13:59:52.314" v="1071" actId="1076"/>
          <ac:graphicFrameMkLst>
            <pc:docMk/>
            <pc:sldMk cId="1094273075" sldId="621"/>
            <ac:graphicFrameMk id="6" creationId="{FF887794-1DFE-FA92-3945-032CD2B2AE46}"/>
          </ac:graphicFrameMkLst>
        </pc:graphicFrameChg>
        <pc:graphicFrameChg chg="add mod">
          <ac:chgData name="邹 雨哲" userId="e28be67ac78edb3b" providerId="LiveId" clId="{D797AF5D-E040-49E9-8847-F0DA88B6F3A2}" dt="2022-11-04T14:01:45.296" v="1084" actId="1076"/>
          <ac:graphicFrameMkLst>
            <pc:docMk/>
            <pc:sldMk cId="1094273075" sldId="621"/>
            <ac:graphicFrameMk id="7" creationId="{9252B8D3-74A6-611E-5687-052C6B9F30D2}"/>
          </ac:graphicFrameMkLst>
        </pc:graphicFrameChg>
      </pc:sldChg>
      <pc:sldChg chg="addSp delSp modSp add mod">
        <pc:chgData name="邹 雨哲" userId="e28be67ac78edb3b" providerId="LiveId" clId="{D797AF5D-E040-49E9-8847-F0DA88B6F3A2}" dt="2022-11-04T14:02:14.851" v="1089" actId="1076"/>
        <pc:sldMkLst>
          <pc:docMk/>
          <pc:sldMk cId="160629082" sldId="622"/>
        </pc:sldMkLst>
        <pc:spChg chg="add del mod">
          <ac:chgData name="邹 雨哲" userId="e28be67ac78edb3b" providerId="LiveId" clId="{D797AF5D-E040-49E9-8847-F0DA88B6F3A2}" dt="2022-11-04T14:01:28.165" v="1082" actId="478"/>
          <ac:spMkLst>
            <pc:docMk/>
            <pc:sldMk cId="160629082" sldId="622"/>
            <ac:spMk id="8" creationId="{8C188EAB-52A3-CE63-FEAA-9861C48EC120}"/>
          </ac:spMkLst>
        </pc:spChg>
        <pc:graphicFrameChg chg="del modGraphic">
          <ac:chgData name="邹 雨哲" userId="e28be67ac78edb3b" providerId="LiveId" clId="{D797AF5D-E040-49E9-8847-F0DA88B6F3A2}" dt="2022-11-04T13:59:08.316" v="1063" actId="478"/>
          <ac:graphicFrameMkLst>
            <pc:docMk/>
            <pc:sldMk cId="160629082" sldId="622"/>
            <ac:graphicFrameMk id="4" creationId="{0393AA63-FD35-45F5-BE36-AAC3C9D4592B}"/>
          </ac:graphicFrameMkLst>
        </pc:graphicFrameChg>
        <pc:graphicFrameChg chg="del">
          <ac:chgData name="邹 雨哲" userId="e28be67ac78edb3b" providerId="LiveId" clId="{D797AF5D-E040-49E9-8847-F0DA88B6F3A2}" dt="2022-11-04T13:59:04.994" v="1061" actId="478"/>
          <ac:graphicFrameMkLst>
            <pc:docMk/>
            <pc:sldMk cId="160629082" sldId="622"/>
            <ac:graphicFrameMk id="5" creationId="{EA7D09A7-1D66-BAAD-6845-B930D2C90597}"/>
          </ac:graphicFrameMkLst>
        </pc:graphicFrameChg>
        <pc:graphicFrameChg chg="add mod modGraphic">
          <ac:chgData name="邹 雨哲" userId="e28be67ac78edb3b" providerId="LiveId" clId="{D797AF5D-E040-49E9-8847-F0DA88B6F3A2}" dt="2022-11-04T14:02:08.007" v="1088" actId="14100"/>
          <ac:graphicFrameMkLst>
            <pc:docMk/>
            <pc:sldMk cId="160629082" sldId="622"/>
            <ac:graphicFrameMk id="6" creationId="{221D255F-9774-611C-A24B-034B23C0EFC9}"/>
          </ac:graphicFrameMkLst>
        </pc:graphicFrameChg>
        <pc:graphicFrameChg chg="add mod">
          <ac:chgData name="邹 雨哲" userId="e28be67ac78edb3b" providerId="LiveId" clId="{D797AF5D-E040-49E9-8847-F0DA88B6F3A2}" dt="2022-11-04T14:02:14.851" v="1089" actId="1076"/>
          <ac:graphicFrameMkLst>
            <pc:docMk/>
            <pc:sldMk cId="160629082" sldId="622"/>
            <ac:graphicFrameMk id="7" creationId="{D34F7B84-7622-7E27-682D-C599743896FD}"/>
          </ac:graphicFrameMkLst>
        </pc:graphicFrameChg>
      </pc:sldChg>
      <pc:sldChg chg="addSp delSp modSp add mod">
        <pc:chgData name="邹 雨哲" userId="e28be67ac78edb3b" providerId="LiveId" clId="{D797AF5D-E040-49E9-8847-F0DA88B6F3A2}" dt="2022-11-04T14:06:17.500" v="1127" actId="1076"/>
        <pc:sldMkLst>
          <pc:docMk/>
          <pc:sldMk cId="4239225287" sldId="623"/>
        </pc:sldMkLst>
        <pc:picChg chg="add del mod">
          <ac:chgData name="邹 雨哲" userId="e28be67ac78edb3b" providerId="LiveId" clId="{D797AF5D-E040-49E9-8847-F0DA88B6F3A2}" dt="2022-11-04T14:04:46.247" v="1114" actId="478"/>
          <ac:picMkLst>
            <pc:docMk/>
            <pc:sldMk cId="4239225287" sldId="623"/>
            <ac:picMk id="3" creationId="{92CFE943-D439-8022-53AC-736334340C4F}"/>
          </ac:picMkLst>
        </pc:picChg>
        <pc:picChg chg="add del mod">
          <ac:chgData name="邹 雨哲" userId="e28be67ac78edb3b" providerId="LiveId" clId="{D797AF5D-E040-49E9-8847-F0DA88B6F3A2}" dt="2022-11-04T14:06:04.625" v="1122" actId="478"/>
          <ac:picMkLst>
            <pc:docMk/>
            <pc:sldMk cId="4239225287" sldId="623"/>
            <ac:picMk id="4" creationId="{CBF8D69D-7C13-C613-0DD4-FE158AE62BBC}"/>
          </ac:picMkLst>
        </pc:picChg>
        <pc:picChg chg="del">
          <ac:chgData name="邹 雨哲" userId="e28be67ac78edb3b" providerId="LiveId" clId="{D797AF5D-E040-49E9-8847-F0DA88B6F3A2}" dt="2022-11-04T14:03:48.967" v="1108" actId="478"/>
          <ac:picMkLst>
            <pc:docMk/>
            <pc:sldMk cId="4239225287" sldId="623"/>
            <ac:picMk id="6" creationId="{366CEC32-1E92-BFFC-1F73-7638B153643E}"/>
          </ac:picMkLst>
        </pc:picChg>
        <pc:picChg chg="add mod">
          <ac:chgData name="邹 雨哲" userId="e28be67ac78edb3b" providerId="LiveId" clId="{D797AF5D-E040-49E9-8847-F0DA88B6F3A2}" dt="2022-11-04T14:06:17.500" v="1127" actId="1076"/>
          <ac:picMkLst>
            <pc:docMk/>
            <pc:sldMk cId="4239225287" sldId="623"/>
            <ac:picMk id="7" creationId="{A9D6BE7C-65B2-B5D0-8C84-A3D15B10A3C1}"/>
          </ac:picMkLst>
        </pc:picChg>
      </pc:sldChg>
      <pc:sldMasterChg chg="delSldLayout">
        <pc:chgData name="邹 雨哲" userId="e28be67ac78edb3b" providerId="LiveId" clId="{D797AF5D-E040-49E9-8847-F0DA88B6F3A2}" dt="2022-11-04T13:14:53.891" v="684" actId="47"/>
        <pc:sldMasterMkLst>
          <pc:docMk/>
          <pc:sldMasterMk cId="2899130308" sldId="2147483693"/>
        </pc:sldMasterMkLst>
        <pc:sldLayoutChg chg="del">
          <pc:chgData name="邹 雨哲" userId="e28be67ac78edb3b" providerId="LiveId" clId="{D797AF5D-E040-49E9-8847-F0DA88B6F3A2}" dt="2022-11-04T13:14:53.891" v="684" actId="47"/>
          <pc:sldLayoutMkLst>
            <pc:docMk/>
            <pc:sldMasterMk cId="2899130308" sldId="2147483693"/>
            <pc:sldLayoutMk cId="3410654773" sldId="2147483762"/>
          </pc:sldLayoutMkLst>
        </pc:sldLayoutChg>
      </pc:sldMasterChg>
    </pc:docChg>
  </pc:docChgLst>
  <pc:docChgLst>
    <pc:chgData name="邹 雨哲" userId="e28be67ac78edb3b" providerId="LiveId" clId="{EAEA6658-CE1F-4319-B045-A7635BEECDCA}"/>
    <pc:docChg chg="undo custSel addSld modSld">
      <pc:chgData name="邹 雨哲" userId="e28be67ac78edb3b" providerId="LiveId" clId="{EAEA6658-CE1F-4319-B045-A7635BEECDCA}" dt="2022-11-04T17:05:28.695" v="86" actId="1076"/>
      <pc:docMkLst>
        <pc:docMk/>
      </pc:docMkLst>
      <pc:sldChg chg="delSp mod">
        <pc:chgData name="邹 雨哲" userId="e28be67ac78edb3b" providerId="LiveId" clId="{EAEA6658-CE1F-4319-B045-A7635BEECDCA}" dt="2022-11-04T14:13:12.994" v="2" actId="478"/>
        <pc:sldMkLst>
          <pc:docMk/>
          <pc:sldMk cId="3684509690" sldId="610"/>
        </pc:sldMkLst>
        <pc:spChg chg="del">
          <ac:chgData name="邹 雨哲" userId="e28be67ac78edb3b" providerId="LiveId" clId="{EAEA6658-CE1F-4319-B045-A7635BEECDCA}" dt="2022-11-04T14:13:12.994" v="2" actId="478"/>
          <ac:spMkLst>
            <pc:docMk/>
            <pc:sldMk cId="3684509690" sldId="610"/>
            <ac:spMk id="17" creationId="{00000000-0000-0000-0000-000000000000}"/>
          </ac:spMkLst>
        </pc:spChg>
        <pc:spChg chg="del">
          <ac:chgData name="邹 雨哲" userId="e28be67ac78edb3b" providerId="LiveId" clId="{EAEA6658-CE1F-4319-B045-A7635BEECDCA}" dt="2022-11-04T14:13:12.994" v="2" actId="478"/>
          <ac:spMkLst>
            <pc:docMk/>
            <pc:sldMk cId="3684509690" sldId="610"/>
            <ac:spMk id="26" creationId="{00000000-0000-0000-0000-000000000000}"/>
          </ac:spMkLst>
        </pc:spChg>
        <pc:spChg chg="del">
          <ac:chgData name="邹 雨哲" userId="e28be67ac78edb3b" providerId="LiveId" clId="{EAEA6658-CE1F-4319-B045-A7635BEECDCA}" dt="2022-11-04T14:13:12.994" v="2" actId="478"/>
          <ac:spMkLst>
            <pc:docMk/>
            <pc:sldMk cId="3684509690" sldId="610"/>
            <ac:spMk id="29" creationId="{00000000-0000-0000-0000-000000000000}"/>
          </ac:spMkLst>
        </pc:spChg>
        <pc:spChg chg="del">
          <ac:chgData name="邹 雨哲" userId="e28be67ac78edb3b" providerId="LiveId" clId="{EAEA6658-CE1F-4319-B045-A7635BEECDCA}" dt="2022-11-04T14:13:12.994" v="2" actId="478"/>
          <ac:spMkLst>
            <pc:docMk/>
            <pc:sldMk cId="3684509690" sldId="610"/>
            <ac:spMk id="39" creationId="{00000000-0000-0000-0000-000000000000}"/>
          </ac:spMkLst>
        </pc:spChg>
        <pc:spChg chg="del">
          <ac:chgData name="邹 雨哲" userId="e28be67ac78edb3b" providerId="LiveId" clId="{EAEA6658-CE1F-4319-B045-A7635BEECDCA}" dt="2022-11-04T14:13:12.994" v="2" actId="478"/>
          <ac:spMkLst>
            <pc:docMk/>
            <pc:sldMk cId="3684509690" sldId="610"/>
            <ac:spMk id="40" creationId="{00000000-0000-0000-0000-000000000000}"/>
          </ac:spMkLst>
        </pc:spChg>
        <pc:spChg chg="del">
          <ac:chgData name="邹 雨哲" userId="e28be67ac78edb3b" providerId="LiveId" clId="{EAEA6658-CE1F-4319-B045-A7635BEECDCA}" dt="2022-11-04T14:13:12.994" v="2" actId="478"/>
          <ac:spMkLst>
            <pc:docMk/>
            <pc:sldMk cId="3684509690" sldId="610"/>
            <ac:spMk id="41" creationId="{00000000-0000-0000-0000-000000000000}"/>
          </ac:spMkLst>
        </pc:spChg>
        <pc:spChg chg="del">
          <ac:chgData name="邹 雨哲" userId="e28be67ac78edb3b" providerId="LiveId" clId="{EAEA6658-CE1F-4319-B045-A7635BEECDCA}" dt="2022-11-04T14:13:12.994" v="2" actId="478"/>
          <ac:spMkLst>
            <pc:docMk/>
            <pc:sldMk cId="3684509690" sldId="610"/>
            <ac:spMk id="42" creationId="{00000000-0000-0000-0000-000000000000}"/>
          </ac:spMkLst>
        </pc:spChg>
        <pc:spChg chg="del">
          <ac:chgData name="邹 雨哲" userId="e28be67ac78edb3b" providerId="LiveId" clId="{EAEA6658-CE1F-4319-B045-A7635BEECDCA}" dt="2022-11-04T14:13:12.994" v="2" actId="478"/>
          <ac:spMkLst>
            <pc:docMk/>
            <pc:sldMk cId="3684509690" sldId="610"/>
            <ac:spMk id="43" creationId="{00000000-0000-0000-0000-000000000000}"/>
          </ac:spMkLst>
        </pc:spChg>
        <pc:spChg chg="del">
          <ac:chgData name="邹 雨哲" userId="e28be67ac78edb3b" providerId="LiveId" clId="{EAEA6658-CE1F-4319-B045-A7635BEECDCA}" dt="2022-11-04T14:13:12.994" v="2" actId="478"/>
          <ac:spMkLst>
            <pc:docMk/>
            <pc:sldMk cId="3684509690" sldId="610"/>
            <ac:spMk id="44" creationId="{00000000-0000-0000-0000-000000000000}"/>
          </ac:spMkLst>
        </pc:spChg>
      </pc:sldChg>
      <pc:sldChg chg="addSp delSp modSp mod">
        <pc:chgData name="邹 雨哲" userId="e28be67ac78edb3b" providerId="LiveId" clId="{EAEA6658-CE1F-4319-B045-A7635BEECDCA}" dt="2022-11-04T17:05:28.695" v="86" actId="1076"/>
        <pc:sldMkLst>
          <pc:docMk/>
          <pc:sldMk cId="1139717509" sldId="612"/>
        </pc:sldMkLst>
        <pc:spChg chg="del">
          <ac:chgData name="邹 雨哲" userId="e28be67ac78edb3b" providerId="LiveId" clId="{EAEA6658-CE1F-4319-B045-A7635BEECDCA}" dt="2022-11-04T14:13:08.629" v="1" actId="478"/>
          <ac:spMkLst>
            <pc:docMk/>
            <pc:sldMk cId="1139717509" sldId="612"/>
            <ac:spMk id="17" creationId="{00000000-0000-0000-0000-000000000000}"/>
          </ac:spMkLst>
        </pc:spChg>
        <pc:spChg chg="del">
          <ac:chgData name="邹 雨哲" userId="e28be67ac78edb3b" providerId="LiveId" clId="{EAEA6658-CE1F-4319-B045-A7635BEECDCA}" dt="2022-11-04T14:13:08.629" v="1" actId="478"/>
          <ac:spMkLst>
            <pc:docMk/>
            <pc:sldMk cId="1139717509" sldId="612"/>
            <ac:spMk id="26" creationId="{00000000-0000-0000-0000-000000000000}"/>
          </ac:spMkLst>
        </pc:spChg>
        <pc:spChg chg="del">
          <ac:chgData name="邹 雨哲" userId="e28be67ac78edb3b" providerId="LiveId" clId="{EAEA6658-CE1F-4319-B045-A7635BEECDCA}" dt="2022-11-04T14:13:08.629" v="1" actId="478"/>
          <ac:spMkLst>
            <pc:docMk/>
            <pc:sldMk cId="1139717509" sldId="612"/>
            <ac:spMk id="29" creationId="{00000000-0000-0000-0000-000000000000}"/>
          </ac:spMkLst>
        </pc:spChg>
        <pc:spChg chg="del">
          <ac:chgData name="邹 雨哲" userId="e28be67ac78edb3b" providerId="LiveId" clId="{EAEA6658-CE1F-4319-B045-A7635BEECDCA}" dt="2022-11-04T14:13:08.629" v="1" actId="478"/>
          <ac:spMkLst>
            <pc:docMk/>
            <pc:sldMk cId="1139717509" sldId="612"/>
            <ac:spMk id="39" creationId="{00000000-0000-0000-0000-000000000000}"/>
          </ac:spMkLst>
        </pc:spChg>
        <pc:spChg chg="del">
          <ac:chgData name="邹 雨哲" userId="e28be67ac78edb3b" providerId="LiveId" clId="{EAEA6658-CE1F-4319-B045-A7635BEECDCA}" dt="2022-11-04T14:13:08.629" v="1" actId="478"/>
          <ac:spMkLst>
            <pc:docMk/>
            <pc:sldMk cId="1139717509" sldId="612"/>
            <ac:spMk id="40" creationId="{00000000-0000-0000-0000-000000000000}"/>
          </ac:spMkLst>
        </pc:spChg>
        <pc:spChg chg="del">
          <ac:chgData name="邹 雨哲" userId="e28be67ac78edb3b" providerId="LiveId" clId="{EAEA6658-CE1F-4319-B045-A7635BEECDCA}" dt="2022-11-04T14:13:08.629" v="1" actId="478"/>
          <ac:spMkLst>
            <pc:docMk/>
            <pc:sldMk cId="1139717509" sldId="612"/>
            <ac:spMk id="41" creationId="{00000000-0000-0000-0000-000000000000}"/>
          </ac:spMkLst>
        </pc:spChg>
        <pc:spChg chg="del">
          <ac:chgData name="邹 雨哲" userId="e28be67ac78edb3b" providerId="LiveId" clId="{EAEA6658-CE1F-4319-B045-A7635BEECDCA}" dt="2022-11-04T14:13:08.629" v="1" actId="478"/>
          <ac:spMkLst>
            <pc:docMk/>
            <pc:sldMk cId="1139717509" sldId="612"/>
            <ac:spMk id="42" creationId="{00000000-0000-0000-0000-000000000000}"/>
          </ac:spMkLst>
        </pc:spChg>
        <pc:spChg chg="del">
          <ac:chgData name="邹 雨哲" userId="e28be67ac78edb3b" providerId="LiveId" clId="{EAEA6658-CE1F-4319-B045-A7635BEECDCA}" dt="2022-11-04T14:13:08.629" v="1" actId="478"/>
          <ac:spMkLst>
            <pc:docMk/>
            <pc:sldMk cId="1139717509" sldId="612"/>
            <ac:spMk id="43" creationId="{00000000-0000-0000-0000-000000000000}"/>
          </ac:spMkLst>
        </pc:spChg>
        <pc:spChg chg="del">
          <ac:chgData name="邹 雨哲" userId="e28be67ac78edb3b" providerId="LiveId" clId="{EAEA6658-CE1F-4319-B045-A7635BEECDCA}" dt="2022-11-04T14:13:08.629" v="1" actId="478"/>
          <ac:spMkLst>
            <pc:docMk/>
            <pc:sldMk cId="1139717509" sldId="612"/>
            <ac:spMk id="44" creationId="{00000000-0000-0000-0000-000000000000}"/>
          </ac:spMkLst>
        </pc:spChg>
        <pc:picChg chg="add del mod">
          <ac:chgData name="邹 雨哲" userId="e28be67ac78edb3b" providerId="LiveId" clId="{EAEA6658-CE1F-4319-B045-A7635BEECDCA}" dt="2022-11-04T17:01:56.999" v="30" actId="478"/>
          <ac:picMkLst>
            <pc:docMk/>
            <pc:sldMk cId="1139717509" sldId="612"/>
            <ac:picMk id="4" creationId="{256757A7-D675-DED1-B201-15520A5FE523}"/>
          </ac:picMkLst>
        </pc:picChg>
        <pc:picChg chg="add mod">
          <ac:chgData name="邹 雨哲" userId="e28be67ac78edb3b" providerId="LiveId" clId="{EAEA6658-CE1F-4319-B045-A7635BEECDCA}" dt="2022-11-04T17:05:28.695" v="86" actId="1076"/>
          <ac:picMkLst>
            <pc:docMk/>
            <pc:sldMk cId="1139717509" sldId="612"/>
            <ac:picMk id="6" creationId="{725FF921-14B8-80F9-CFEE-4DECFA0D2091}"/>
          </ac:picMkLst>
        </pc:picChg>
      </pc:sldChg>
      <pc:sldChg chg="addSp delSp modSp mod">
        <pc:chgData name="邹 雨哲" userId="e28be67ac78edb3b" providerId="LiveId" clId="{EAEA6658-CE1F-4319-B045-A7635BEECDCA}" dt="2022-11-04T17:05:13.805" v="84" actId="1076"/>
        <pc:sldMkLst>
          <pc:docMk/>
          <pc:sldMk cId="1902494840" sldId="614"/>
        </pc:sldMkLst>
        <pc:spChg chg="add mod">
          <ac:chgData name="邹 雨哲" userId="e28be67ac78edb3b" providerId="LiveId" clId="{EAEA6658-CE1F-4319-B045-A7635BEECDCA}" dt="2022-11-04T17:05:13.805" v="84" actId="1076"/>
          <ac:spMkLst>
            <pc:docMk/>
            <pc:sldMk cId="1902494840" sldId="614"/>
            <ac:spMk id="4" creationId="{35765E2E-25DC-ED25-2ADC-63362511A5B0}"/>
          </ac:spMkLst>
        </pc:spChg>
        <pc:spChg chg="del">
          <ac:chgData name="邹 雨哲" userId="e28be67ac78edb3b" providerId="LiveId" clId="{EAEA6658-CE1F-4319-B045-A7635BEECDCA}" dt="2022-11-04T14:13:26.426" v="5" actId="478"/>
          <ac:spMkLst>
            <pc:docMk/>
            <pc:sldMk cId="1902494840" sldId="614"/>
            <ac:spMk id="17" creationId="{00000000-0000-0000-0000-000000000000}"/>
          </ac:spMkLst>
        </pc:spChg>
        <pc:spChg chg="del">
          <ac:chgData name="邹 雨哲" userId="e28be67ac78edb3b" providerId="LiveId" clId="{EAEA6658-CE1F-4319-B045-A7635BEECDCA}" dt="2022-11-04T14:13:26.426" v="5" actId="478"/>
          <ac:spMkLst>
            <pc:docMk/>
            <pc:sldMk cId="1902494840" sldId="614"/>
            <ac:spMk id="26" creationId="{00000000-0000-0000-0000-000000000000}"/>
          </ac:spMkLst>
        </pc:spChg>
        <pc:spChg chg="del">
          <ac:chgData name="邹 雨哲" userId="e28be67ac78edb3b" providerId="LiveId" clId="{EAEA6658-CE1F-4319-B045-A7635BEECDCA}" dt="2022-11-04T14:13:26.426" v="5" actId="478"/>
          <ac:spMkLst>
            <pc:docMk/>
            <pc:sldMk cId="1902494840" sldId="614"/>
            <ac:spMk id="29" creationId="{00000000-0000-0000-0000-000000000000}"/>
          </ac:spMkLst>
        </pc:spChg>
        <pc:spChg chg="del">
          <ac:chgData name="邹 雨哲" userId="e28be67ac78edb3b" providerId="LiveId" clId="{EAEA6658-CE1F-4319-B045-A7635BEECDCA}" dt="2022-11-04T14:13:26.426" v="5" actId="478"/>
          <ac:spMkLst>
            <pc:docMk/>
            <pc:sldMk cId="1902494840" sldId="614"/>
            <ac:spMk id="39" creationId="{00000000-0000-0000-0000-000000000000}"/>
          </ac:spMkLst>
        </pc:spChg>
        <pc:spChg chg="del">
          <ac:chgData name="邹 雨哲" userId="e28be67ac78edb3b" providerId="LiveId" clId="{EAEA6658-CE1F-4319-B045-A7635BEECDCA}" dt="2022-11-04T14:13:26.426" v="5" actId="478"/>
          <ac:spMkLst>
            <pc:docMk/>
            <pc:sldMk cId="1902494840" sldId="614"/>
            <ac:spMk id="40" creationId="{00000000-0000-0000-0000-000000000000}"/>
          </ac:spMkLst>
        </pc:spChg>
        <pc:spChg chg="del">
          <ac:chgData name="邹 雨哲" userId="e28be67ac78edb3b" providerId="LiveId" clId="{EAEA6658-CE1F-4319-B045-A7635BEECDCA}" dt="2022-11-04T14:13:26.426" v="5" actId="478"/>
          <ac:spMkLst>
            <pc:docMk/>
            <pc:sldMk cId="1902494840" sldId="614"/>
            <ac:spMk id="41" creationId="{00000000-0000-0000-0000-000000000000}"/>
          </ac:spMkLst>
        </pc:spChg>
        <pc:spChg chg="del">
          <ac:chgData name="邹 雨哲" userId="e28be67ac78edb3b" providerId="LiveId" clId="{EAEA6658-CE1F-4319-B045-A7635BEECDCA}" dt="2022-11-04T14:13:26.426" v="5" actId="478"/>
          <ac:spMkLst>
            <pc:docMk/>
            <pc:sldMk cId="1902494840" sldId="614"/>
            <ac:spMk id="42" creationId="{00000000-0000-0000-0000-000000000000}"/>
          </ac:spMkLst>
        </pc:spChg>
        <pc:spChg chg="del">
          <ac:chgData name="邹 雨哲" userId="e28be67ac78edb3b" providerId="LiveId" clId="{EAEA6658-CE1F-4319-B045-A7635BEECDCA}" dt="2022-11-04T14:13:26.426" v="5" actId="478"/>
          <ac:spMkLst>
            <pc:docMk/>
            <pc:sldMk cId="1902494840" sldId="614"/>
            <ac:spMk id="43" creationId="{00000000-0000-0000-0000-000000000000}"/>
          </ac:spMkLst>
        </pc:spChg>
        <pc:spChg chg="del">
          <ac:chgData name="邹 雨哲" userId="e28be67ac78edb3b" providerId="LiveId" clId="{EAEA6658-CE1F-4319-B045-A7635BEECDCA}" dt="2022-11-04T14:13:26.426" v="5" actId="478"/>
          <ac:spMkLst>
            <pc:docMk/>
            <pc:sldMk cId="1902494840" sldId="614"/>
            <ac:spMk id="44" creationId="{00000000-0000-0000-0000-000000000000}"/>
          </ac:spMkLst>
        </pc:spChg>
      </pc:sldChg>
      <pc:sldChg chg="addSp delSp modSp mod">
        <pc:chgData name="邹 雨哲" userId="e28be67ac78edb3b" providerId="LiveId" clId="{EAEA6658-CE1F-4319-B045-A7635BEECDCA}" dt="2022-11-04T16:59:44.081" v="10" actId="1076"/>
        <pc:sldMkLst>
          <pc:docMk/>
          <pc:sldMk cId="605336132" sldId="615"/>
        </pc:sldMkLst>
        <pc:spChg chg="del">
          <ac:chgData name="邹 雨哲" userId="e28be67ac78edb3b" providerId="LiveId" clId="{EAEA6658-CE1F-4319-B045-A7635BEECDCA}" dt="2022-11-04T14:13:03.896" v="0" actId="478"/>
          <ac:spMkLst>
            <pc:docMk/>
            <pc:sldMk cId="605336132" sldId="615"/>
            <ac:spMk id="17" creationId="{00000000-0000-0000-0000-000000000000}"/>
          </ac:spMkLst>
        </pc:spChg>
        <pc:spChg chg="del">
          <ac:chgData name="邹 雨哲" userId="e28be67ac78edb3b" providerId="LiveId" clId="{EAEA6658-CE1F-4319-B045-A7635BEECDCA}" dt="2022-11-04T14:13:03.896" v="0" actId="478"/>
          <ac:spMkLst>
            <pc:docMk/>
            <pc:sldMk cId="605336132" sldId="615"/>
            <ac:spMk id="26" creationId="{00000000-0000-0000-0000-000000000000}"/>
          </ac:spMkLst>
        </pc:spChg>
        <pc:spChg chg="del">
          <ac:chgData name="邹 雨哲" userId="e28be67ac78edb3b" providerId="LiveId" clId="{EAEA6658-CE1F-4319-B045-A7635BEECDCA}" dt="2022-11-04T14:13:03.896" v="0" actId="478"/>
          <ac:spMkLst>
            <pc:docMk/>
            <pc:sldMk cId="605336132" sldId="615"/>
            <ac:spMk id="29" creationId="{00000000-0000-0000-0000-000000000000}"/>
          </ac:spMkLst>
        </pc:spChg>
        <pc:spChg chg="del">
          <ac:chgData name="邹 雨哲" userId="e28be67ac78edb3b" providerId="LiveId" clId="{EAEA6658-CE1F-4319-B045-A7635BEECDCA}" dt="2022-11-04T14:13:03.896" v="0" actId="478"/>
          <ac:spMkLst>
            <pc:docMk/>
            <pc:sldMk cId="605336132" sldId="615"/>
            <ac:spMk id="39" creationId="{00000000-0000-0000-0000-000000000000}"/>
          </ac:spMkLst>
        </pc:spChg>
        <pc:spChg chg="del">
          <ac:chgData name="邹 雨哲" userId="e28be67ac78edb3b" providerId="LiveId" clId="{EAEA6658-CE1F-4319-B045-A7635BEECDCA}" dt="2022-11-04T14:13:03.896" v="0" actId="478"/>
          <ac:spMkLst>
            <pc:docMk/>
            <pc:sldMk cId="605336132" sldId="615"/>
            <ac:spMk id="40" creationId="{00000000-0000-0000-0000-000000000000}"/>
          </ac:spMkLst>
        </pc:spChg>
        <pc:spChg chg="del">
          <ac:chgData name="邹 雨哲" userId="e28be67ac78edb3b" providerId="LiveId" clId="{EAEA6658-CE1F-4319-B045-A7635BEECDCA}" dt="2022-11-04T14:13:03.896" v="0" actId="478"/>
          <ac:spMkLst>
            <pc:docMk/>
            <pc:sldMk cId="605336132" sldId="615"/>
            <ac:spMk id="41" creationId="{00000000-0000-0000-0000-000000000000}"/>
          </ac:spMkLst>
        </pc:spChg>
        <pc:spChg chg="del">
          <ac:chgData name="邹 雨哲" userId="e28be67ac78edb3b" providerId="LiveId" clId="{EAEA6658-CE1F-4319-B045-A7635BEECDCA}" dt="2022-11-04T14:13:03.896" v="0" actId="478"/>
          <ac:spMkLst>
            <pc:docMk/>
            <pc:sldMk cId="605336132" sldId="615"/>
            <ac:spMk id="42" creationId="{00000000-0000-0000-0000-000000000000}"/>
          </ac:spMkLst>
        </pc:spChg>
        <pc:spChg chg="del">
          <ac:chgData name="邹 雨哲" userId="e28be67ac78edb3b" providerId="LiveId" clId="{EAEA6658-CE1F-4319-B045-A7635BEECDCA}" dt="2022-11-04T14:13:03.896" v="0" actId="478"/>
          <ac:spMkLst>
            <pc:docMk/>
            <pc:sldMk cId="605336132" sldId="615"/>
            <ac:spMk id="43" creationId="{00000000-0000-0000-0000-000000000000}"/>
          </ac:spMkLst>
        </pc:spChg>
        <pc:spChg chg="del">
          <ac:chgData name="邹 雨哲" userId="e28be67ac78edb3b" providerId="LiveId" clId="{EAEA6658-CE1F-4319-B045-A7635BEECDCA}" dt="2022-11-04T14:13:03.896" v="0" actId="478"/>
          <ac:spMkLst>
            <pc:docMk/>
            <pc:sldMk cId="605336132" sldId="615"/>
            <ac:spMk id="44" creationId="{00000000-0000-0000-0000-000000000000}"/>
          </ac:spMkLst>
        </pc:spChg>
        <pc:picChg chg="add mod">
          <ac:chgData name="邹 雨哲" userId="e28be67ac78edb3b" providerId="LiveId" clId="{EAEA6658-CE1F-4319-B045-A7635BEECDCA}" dt="2022-11-04T16:59:44.081" v="10" actId="1076"/>
          <ac:picMkLst>
            <pc:docMk/>
            <pc:sldMk cId="605336132" sldId="615"/>
            <ac:picMk id="4" creationId="{A272F30F-4BC5-8348-2684-BFF1913CA0A2}"/>
          </ac:picMkLst>
        </pc:picChg>
      </pc:sldChg>
      <pc:sldChg chg="add">
        <pc:chgData name="邹 雨哲" userId="e28be67ac78edb3b" providerId="LiveId" clId="{EAEA6658-CE1F-4319-B045-A7635BEECDCA}" dt="2022-11-04T14:13:16.027" v="3"/>
        <pc:sldMkLst>
          <pc:docMk/>
          <pc:sldMk cId="689221902" sldId="624"/>
        </pc:sldMkLst>
      </pc:sldChg>
      <pc:sldChg chg="add">
        <pc:chgData name="邹 雨哲" userId="e28be67ac78edb3b" providerId="LiveId" clId="{EAEA6658-CE1F-4319-B045-A7635BEECDCA}" dt="2022-11-04T14:13:18.396" v="4"/>
        <pc:sldMkLst>
          <pc:docMk/>
          <pc:sldMk cId="2414446062" sldId="625"/>
        </pc:sldMkLst>
      </pc:sldChg>
    </pc:docChg>
  </pc:docChgLst>
  <pc:docChgLst>
    <pc:chgData name="邹 雨哲" userId="e28be67ac78edb3b" providerId="LiveId" clId="{4B01CFA6-0978-4194-802F-B914D69E0D0D}"/>
    <pc:docChg chg="undo custSel delSld modSld">
      <pc:chgData name="邹 雨哲" userId="e28be67ac78edb3b" providerId="LiveId" clId="{4B01CFA6-0978-4194-802F-B914D69E0D0D}" dt="2022-11-16T06:07:12.533" v="385" actId="1076"/>
      <pc:docMkLst>
        <pc:docMk/>
      </pc:docMkLst>
      <pc:sldChg chg="modSp modAnim">
        <pc:chgData name="邹 雨哲" userId="e28be67ac78edb3b" providerId="LiveId" clId="{4B01CFA6-0978-4194-802F-B914D69E0D0D}" dt="2022-11-16T05:46:36.281" v="5" actId="20577"/>
        <pc:sldMkLst>
          <pc:docMk/>
          <pc:sldMk cId="3382548662" sldId="597"/>
        </pc:sldMkLst>
        <pc:spChg chg="mod">
          <ac:chgData name="邹 雨哲" userId="e28be67ac78edb3b" providerId="LiveId" clId="{4B01CFA6-0978-4194-802F-B914D69E0D0D}" dt="2022-11-16T05:46:36.281" v="5" actId="20577"/>
          <ac:spMkLst>
            <pc:docMk/>
            <pc:sldMk cId="3382548662" sldId="597"/>
            <ac:spMk id="6" creationId="{00000000-0000-0000-0000-000000000000}"/>
          </ac:spMkLst>
        </pc:spChg>
      </pc:sldChg>
      <pc:sldChg chg="delSp modSp mod">
        <pc:chgData name="邹 雨哲" userId="e28be67ac78edb3b" providerId="LiveId" clId="{4B01CFA6-0978-4194-802F-B914D69E0D0D}" dt="2022-11-16T06:00:43.852" v="268"/>
        <pc:sldMkLst>
          <pc:docMk/>
          <pc:sldMk cId="1161295521" sldId="598"/>
        </pc:sldMkLst>
        <pc:spChg chg="del mod">
          <ac:chgData name="邹 雨哲" userId="e28be67ac78edb3b" providerId="LiveId" clId="{4B01CFA6-0978-4194-802F-B914D69E0D0D}" dt="2022-11-16T06:00:43.852" v="268"/>
          <ac:spMkLst>
            <pc:docMk/>
            <pc:sldMk cId="1161295521" sldId="598"/>
            <ac:spMk id="8" creationId="{E434A149-8A68-DE1C-FE83-02667DE2F20E}"/>
          </ac:spMkLst>
        </pc:spChg>
        <pc:spChg chg="mod">
          <ac:chgData name="邹 雨哲" userId="e28be67ac78edb3b" providerId="LiveId" clId="{4B01CFA6-0978-4194-802F-B914D69E0D0D}" dt="2022-11-16T05:56:44.149" v="165" actId="20577"/>
          <ac:spMkLst>
            <pc:docMk/>
            <pc:sldMk cId="1161295521" sldId="598"/>
            <ac:spMk id="27" creationId="{00000000-0000-0000-0000-000000000000}"/>
          </ac:spMkLst>
        </pc:spChg>
      </pc:sldChg>
      <pc:sldChg chg="addSp delSp modSp mod">
        <pc:chgData name="邹 雨哲" userId="e28be67ac78edb3b" providerId="LiveId" clId="{4B01CFA6-0978-4194-802F-B914D69E0D0D}" dt="2022-11-16T05:53:10.257" v="85" actId="1076"/>
        <pc:sldMkLst>
          <pc:docMk/>
          <pc:sldMk cId="1632244696" sldId="601"/>
        </pc:sldMkLst>
        <pc:spChg chg="add del mod">
          <ac:chgData name="邹 雨哲" userId="e28be67ac78edb3b" providerId="LiveId" clId="{4B01CFA6-0978-4194-802F-B914D69E0D0D}" dt="2022-11-16T05:53:05.874" v="84" actId="478"/>
          <ac:spMkLst>
            <pc:docMk/>
            <pc:sldMk cId="1632244696" sldId="601"/>
            <ac:spMk id="3" creationId="{26D0E14A-55A1-4C74-82EF-FA9FC553FFB6}"/>
          </ac:spMkLst>
        </pc:spChg>
        <pc:spChg chg="mod">
          <ac:chgData name="邹 雨哲" userId="e28be67ac78edb3b" providerId="LiveId" clId="{4B01CFA6-0978-4194-802F-B914D69E0D0D}" dt="2022-11-16T05:50:52.729" v="71" actId="1076"/>
          <ac:spMkLst>
            <pc:docMk/>
            <pc:sldMk cId="1632244696" sldId="601"/>
            <ac:spMk id="45" creationId="{00000000-0000-0000-0000-000000000000}"/>
          </ac:spMkLst>
        </pc:spChg>
        <pc:spChg chg="mod">
          <ac:chgData name="邹 雨哲" userId="e28be67ac78edb3b" providerId="LiveId" clId="{4B01CFA6-0978-4194-802F-B914D69E0D0D}" dt="2022-11-16T05:50:13.751" v="59" actId="20577"/>
          <ac:spMkLst>
            <pc:docMk/>
            <pc:sldMk cId="1632244696" sldId="601"/>
            <ac:spMk id="71" creationId="{00000000-0000-0000-0000-000000000000}"/>
          </ac:spMkLst>
        </pc:spChg>
        <pc:spChg chg="mod">
          <ac:chgData name="邹 雨哲" userId="e28be67ac78edb3b" providerId="LiveId" clId="{4B01CFA6-0978-4194-802F-B914D69E0D0D}" dt="2022-11-16T05:50:08.785" v="50" actId="20577"/>
          <ac:spMkLst>
            <pc:docMk/>
            <pc:sldMk cId="1632244696" sldId="601"/>
            <ac:spMk id="85" creationId="{00000000-0000-0000-0000-000000000000}"/>
          </ac:spMkLst>
        </pc:spChg>
        <pc:spChg chg="mod">
          <ac:chgData name="邹 雨哲" userId="e28be67ac78edb3b" providerId="LiveId" clId="{4B01CFA6-0978-4194-802F-B914D69E0D0D}" dt="2022-11-16T05:48:37.914" v="34" actId="20577"/>
          <ac:spMkLst>
            <pc:docMk/>
            <pc:sldMk cId="1632244696" sldId="601"/>
            <ac:spMk id="99" creationId="{00000000-0000-0000-0000-000000000000}"/>
          </ac:spMkLst>
        </pc:spChg>
        <pc:spChg chg="mod">
          <ac:chgData name="邹 雨哲" userId="e28be67ac78edb3b" providerId="LiveId" clId="{4B01CFA6-0978-4194-802F-B914D69E0D0D}" dt="2022-11-16T05:52:47.445" v="79" actId="1076"/>
          <ac:spMkLst>
            <pc:docMk/>
            <pc:sldMk cId="1632244696" sldId="601"/>
            <ac:spMk id="105" creationId="{00000000-0000-0000-0000-000000000000}"/>
          </ac:spMkLst>
        </pc:spChg>
        <pc:spChg chg="del">
          <ac:chgData name="邹 雨哲" userId="e28be67ac78edb3b" providerId="LiveId" clId="{4B01CFA6-0978-4194-802F-B914D69E0D0D}" dt="2022-11-16T05:52:32.962" v="78" actId="478"/>
          <ac:spMkLst>
            <pc:docMk/>
            <pc:sldMk cId="1632244696" sldId="601"/>
            <ac:spMk id="107" creationId="{00000000-0000-0000-0000-000000000000}"/>
          </ac:spMkLst>
        </pc:spChg>
        <pc:spChg chg="mod">
          <ac:chgData name="邹 雨哲" userId="e28be67ac78edb3b" providerId="LiveId" clId="{4B01CFA6-0978-4194-802F-B914D69E0D0D}" dt="2022-11-16T05:50:32.492" v="69" actId="20577"/>
          <ac:spMkLst>
            <pc:docMk/>
            <pc:sldMk cId="1632244696" sldId="601"/>
            <ac:spMk id="117" creationId="{00000000-0000-0000-0000-000000000000}"/>
          </ac:spMkLst>
        </pc:spChg>
        <pc:spChg chg="mod">
          <ac:chgData name="邹 雨哲" userId="e28be67ac78edb3b" providerId="LiveId" clId="{4B01CFA6-0978-4194-802F-B914D69E0D0D}" dt="2022-11-16T05:53:01.272" v="82" actId="1076"/>
          <ac:spMkLst>
            <pc:docMk/>
            <pc:sldMk cId="1632244696" sldId="601"/>
            <ac:spMk id="119" creationId="{00000000-0000-0000-0000-000000000000}"/>
          </ac:spMkLst>
        </pc:spChg>
        <pc:spChg chg="mod">
          <ac:chgData name="邹 雨哲" userId="e28be67ac78edb3b" providerId="LiveId" clId="{4B01CFA6-0978-4194-802F-B914D69E0D0D}" dt="2022-11-16T05:52:57.373" v="81" actId="1076"/>
          <ac:spMkLst>
            <pc:docMk/>
            <pc:sldMk cId="1632244696" sldId="601"/>
            <ac:spMk id="121" creationId="{00000000-0000-0000-0000-000000000000}"/>
          </ac:spMkLst>
        </pc:spChg>
        <pc:spChg chg="mod">
          <ac:chgData name="邹 雨哲" userId="e28be67ac78edb3b" providerId="LiveId" clId="{4B01CFA6-0978-4194-802F-B914D69E0D0D}" dt="2022-11-16T05:53:10.257" v="85" actId="1076"/>
          <ac:spMkLst>
            <pc:docMk/>
            <pc:sldMk cId="1632244696" sldId="601"/>
            <ac:spMk id="123" creationId="{00000000-0000-0000-0000-000000000000}"/>
          </ac:spMkLst>
        </pc:spChg>
        <pc:picChg chg="del">
          <ac:chgData name="邹 雨哲" userId="e28be67ac78edb3b" providerId="LiveId" clId="{4B01CFA6-0978-4194-802F-B914D69E0D0D}" dt="2022-11-16T05:53:02.844" v="83" actId="478"/>
          <ac:picMkLst>
            <pc:docMk/>
            <pc:sldMk cId="1632244696" sldId="601"/>
            <ac:picMk id="29" creationId="{00000000-0000-0000-0000-000000000000}"/>
          </ac:picMkLst>
        </pc:picChg>
      </pc:sldChg>
      <pc:sldChg chg="addSp delSp modSp mod">
        <pc:chgData name="邹 雨哲" userId="e28be67ac78edb3b" providerId="LiveId" clId="{4B01CFA6-0978-4194-802F-B914D69E0D0D}" dt="2022-11-16T06:05:50.721" v="366" actId="21"/>
        <pc:sldMkLst>
          <pc:docMk/>
          <pc:sldMk cId="1252305112" sldId="608"/>
        </pc:sldMkLst>
        <pc:spChg chg="mod">
          <ac:chgData name="邹 雨哲" userId="e28be67ac78edb3b" providerId="LiveId" clId="{4B01CFA6-0978-4194-802F-B914D69E0D0D}" dt="2022-11-16T05:56:48.528" v="173" actId="20577"/>
          <ac:spMkLst>
            <pc:docMk/>
            <pc:sldMk cId="1252305112" sldId="608"/>
            <ac:spMk id="27" creationId="{00000000-0000-0000-0000-000000000000}"/>
          </ac:spMkLst>
        </pc:spChg>
        <pc:picChg chg="del">
          <ac:chgData name="邹 雨哲" userId="e28be67ac78edb3b" providerId="LiveId" clId="{4B01CFA6-0978-4194-802F-B914D69E0D0D}" dt="2022-11-16T05:58:00.267" v="192" actId="478"/>
          <ac:picMkLst>
            <pc:docMk/>
            <pc:sldMk cId="1252305112" sldId="608"/>
            <ac:picMk id="4" creationId="{24A40D84-CB43-9722-C15F-BDCF3E9BFDE7}"/>
          </ac:picMkLst>
        </pc:picChg>
        <pc:picChg chg="add del mod">
          <ac:chgData name="邹 雨哲" userId="e28be67ac78edb3b" providerId="LiveId" clId="{4B01CFA6-0978-4194-802F-B914D69E0D0D}" dt="2022-11-16T06:05:50.721" v="366" actId="21"/>
          <ac:picMkLst>
            <pc:docMk/>
            <pc:sldMk cId="1252305112" sldId="608"/>
            <ac:picMk id="5" creationId="{8D53AE7D-84A7-4437-8EDA-D5226D618303}"/>
          </ac:picMkLst>
        </pc:picChg>
        <pc:picChg chg="del">
          <ac:chgData name="邹 雨哲" userId="e28be67ac78edb3b" providerId="LiveId" clId="{4B01CFA6-0978-4194-802F-B914D69E0D0D}" dt="2022-11-16T05:57:59.781" v="191" actId="478"/>
          <ac:picMkLst>
            <pc:docMk/>
            <pc:sldMk cId="1252305112" sldId="608"/>
            <ac:picMk id="8" creationId="{F246D308-45FD-A3E1-7820-2BE77D3A0AEB}"/>
          </ac:picMkLst>
        </pc:picChg>
        <pc:picChg chg="del">
          <ac:chgData name="邹 雨哲" userId="e28be67ac78edb3b" providerId="LiveId" clId="{4B01CFA6-0978-4194-802F-B914D69E0D0D}" dt="2022-11-16T05:57:59.227" v="190" actId="478"/>
          <ac:picMkLst>
            <pc:docMk/>
            <pc:sldMk cId="1252305112" sldId="608"/>
            <ac:picMk id="10" creationId="{1F0D5EC3-0CDE-4088-D9D4-1F1234814E65}"/>
          </ac:picMkLst>
        </pc:picChg>
      </pc:sldChg>
      <pc:sldChg chg="addSp delSp modSp mod">
        <pc:chgData name="邹 雨哲" userId="e28be67ac78edb3b" providerId="LiveId" clId="{4B01CFA6-0978-4194-802F-B914D69E0D0D}" dt="2022-11-16T06:06:44.152" v="377" actId="1076"/>
        <pc:sldMkLst>
          <pc:docMk/>
          <pc:sldMk cId="3942694568" sldId="609"/>
        </pc:sldMkLst>
        <pc:spChg chg="mod">
          <ac:chgData name="邹 雨哲" userId="e28be67ac78edb3b" providerId="LiveId" clId="{4B01CFA6-0978-4194-802F-B914D69E0D0D}" dt="2022-11-16T05:58:28.253" v="205" actId="20577"/>
          <ac:spMkLst>
            <pc:docMk/>
            <pc:sldMk cId="3942694568" sldId="609"/>
            <ac:spMk id="27" creationId="{00000000-0000-0000-0000-000000000000}"/>
          </ac:spMkLst>
        </pc:spChg>
        <pc:spChg chg="del">
          <ac:chgData name="邹 雨哲" userId="e28be67ac78edb3b" providerId="LiveId" clId="{4B01CFA6-0978-4194-802F-B914D69E0D0D}" dt="2022-11-16T06:00:50.307" v="270" actId="478"/>
          <ac:spMkLst>
            <pc:docMk/>
            <pc:sldMk cId="3942694568" sldId="609"/>
            <ac:spMk id="39" creationId="{00000000-0000-0000-0000-000000000000}"/>
          </ac:spMkLst>
        </pc:spChg>
        <pc:graphicFrameChg chg="del modGraphic">
          <ac:chgData name="邹 雨哲" userId="e28be67ac78edb3b" providerId="LiveId" clId="{4B01CFA6-0978-4194-802F-B914D69E0D0D}" dt="2022-11-16T06:00:51.480" v="271" actId="478"/>
          <ac:graphicFrameMkLst>
            <pc:docMk/>
            <pc:sldMk cId="3942694568" sldId="609"/>
            <ac:graphicFrameMk id="3" creationId="{3DE70268-4791-BB02-7730-D91A77E33D96}"/>
          </ac:graphicFrameMkLst>
        </pc:graphicFrameChg>
        <pc:picChg chg="add mod">
          <ac:chgData name="邹 雨哲" userId="e28be67ac78edb3b" providerId="LiveId" clId="{4B01CFA6-0978-4194-802F-B914D69E0D0D}" dt="2022-11-16T06:06:44.152" v="377" actId="1076"/>
          <ac:picMkLst>
            <pc:docMk/>
            <pc:sldMk cId="3942694568" sldId="609"/>
            <ac:picMk id="5" creationId="{7B650AC8-AD30-47E1-902B-0C05619D98DB}"/>
          </ac:picMkLst>
        </pc:picChg>
        <pc:picChg chg="add del mod">
          <ac:chgData name="邹 雨哲" userId="e28be67ac78edb3b" providerId="LiveId" clId="{4B01CFA6-0978-4194-802F-B914D69E0D0D}" dt="2022-11-16T06:06:25.523" v="371" actId="21"/>
          <ac:picMkLst>
            <pc:docMk/>
            <pc:sldMk cId="3942694568" sldId="609"/>
            <ac:picMk id="6" creationId="{22829CDE-0870-4970-B84E-80CAA40348DD}"/>
          </ac:picMkLst>
        </pc:picChg>
      </pc:sldChg>
      <pc:sldChg chg="delSp del mod">
        <pc:chgData name="邹 雨哲" userId="e28be67ac78edb3b" providerId="LiveId" clId="{4B01CFA6-0978-4194-802F-B914D69E0D0D}" dt="2022-11-16T06:01:14.966" v="278" actId="47"/>
        <pc:sldMkLst>
          <pc:docMk/>
          <pc:sldMk cId="3684509690" sldId="610"/>
        </pc:sldMkLst>
        <pc:picChg chg="del">
          <ac:chgData name="邹 雨哲" userId="e28be67ac78edb3b" providerId="LiveId" clId="{4B01CFA6-0978-4194-802F-B914D69E0D0D}" dt="2022-11-16T06:00:58.005" v="275" actId="478"/>
          <ac:picMkLst>
            <pc:docMk/>
            <pc:sldMk cId="3684509690" sldId="610"/>
            <ac:picMk id="6" creationId="{C6D82C0A-3B26-68C0-13A4-3528E8A30C30}"/>
          </ac:picMkLst>
        </pc:picChg>
        <pc:picChg chg="del">
          <ac:chgData name="邹 雨哲" userId="e28be67ac78edb3b" providerId="LiveId" clId="{4B01CFA6-0978-4194-802F-B914D69E0D0D}" dt="2022-11-16T06:00:57.518" v="274" actId="478"/>
          <ac:picMkLst>
            <pc:docMk/>
            <pc:sldMk cId="3684509690" sldId="610"/>
            <ac:picMk id="7" creationId="{16661DB2-D3E7-DBB1-7B19-C65C4207DC91}"/>
          </ac:picMkLst>
        </pc:picChg>
      </pc:sldChg>
      <pc:sldChg chg="del">
        <pc:chgData name="邹 雨哲" userId="e28be67ac78edb3b" providerId="LiveId" clId="{4B01CFA6-0978-4194-802F-B914D69E0D0D}" dt="2022-11-16T06:01:18.956" v="280" actId="47"/>
        <pc:sldMkLst>
          <pc:docMk/>
          <pc:sldMk cId="1928065514" sldId="611"/>
        </pc:sldMkLst>
      </pc:sldChg>
      <pc:sldChg chg="modSp mod">
        <pc:chgData name="邹 雨哲" userId="e28be67ac78edb3b" providerId="LiveId" clId="{4B01CFA6-0978-4194-802F-B914D69E0D0D}" dt="2022-11-16T05:56:07.152" v="136" actId="1076"/>
        <pc:sldMkLst>
          <pc:docMk/>
          <pc:sldMk cId="1139717509" sldId="612"/>
        </pc:sldMkLst>
        <pc:picChg chg="mod">
          <ac:chgData name="邹 雨哲" userId="e28be67ac78edb3b" providerId="LiveId" clId="{4B01CFA6-0978-4194-802F-B914D69E0D0D}" dt="2022-11-16T05:56:07.152" v="136" actId="1076"/>
          <ac:picMkLst>
            <pc:docMk/>
            <pc:sldMk cId="1139717509" sldId="612"/>
            <ac:picMk id="6" creationId="{725FF921-14B8-80F9-CFEE-4DECFA0D2091}"/>
          </ac:picMkLst>
        </pc:picChg>
      </pc:sldChg>
      <pc:sldChg chg="addSp delSp modSp mod">
        <pc:chgData name="邹 雨哲" userId="e28be67ac78edb3b" providerId="LiveId" clId="{4B01CFA6-0978-4194-802F-B914D69E0D0D}" dt="2022-11-16T05:54:30.967" v="97" actId="1076"/>
        <pc:sldMkLst>
          <pc:docMk/>
          <pc:sldMk cId="486458219" sldId="613"/>
        </pc:sldMkLst>
        <pc:graphicFrameChg chg="add del mod">
          <ac:chgData name="邹 雨哲" userId="e28be67ac78edb3b" providerId="LiveId" clId="{4B01CFA6-0978-4194-802F-B914D69E0D0D}" dt="2022-11-16T05:53:43.653" v="90"/>
          <ac:graphicFrameMkLst>
            <pc:docMk/>
            <pc:sldMk cId="486458219" sldId="613"/>
            <ac:graphicFrameMk id="3" creationId="{19FC9C27-52CD-44DC-9FE9-4D2D20239365}"/>
          </ac:graphicFrameMkLst>
        </pc:graphicFrameChg>
        <pc:graphicFrameChg chg="add del mod">
          <ac:chgData name="邹 雨哲" userId="e28be67ac78edb3b" providerId="LiveId" clId="{4B01CFA6-0978-4194-802F-B914D69E0D0D}" dt="2022-11-16T05:53:43.653" v="90"/>
          <ac:graphicFrameMkLst>
            <pc:docMk/>
            <pc:sldMk cId="486458219" sldId="613"/>
            <ac:graphicFrameMk id="4" creationId="{3DF4FF3E-44BD-48A8-88E0-48156B36019B}"/>
          </ac:graphicFrameMkLst>
        </pc:graphicFrameChg>
        <pc:graphicFrameChg chg="add del mod">
          <ac:chgData name="邹 雨哲" userId="e28be67ac78edb3b" providerId="LiveId" clId="{4B01CFA6-0978-4194-802F-B914D69E0D0D}" dt="2022-11-16T05:53:43.653" v="90"/>
          <ac:graphicFrameMkLst>
            <pc:docMk/>
            <pc:sldMk cId="486458219" sldId="613"/>
            <ac:graphicFrameMk id="5" creationId="{98BCCD0F-FA2A-404B-9A9B-EA93EE49D4B9}"/>
          </ac:graphicFrameMkLst>
        </pc:graphicFrameChg>
        <pc:graphicFrameChg chg="add del mod">
          <ac:chgData name="邹 雨哲" userId="e28be67ac78edb3b" providerId="LiveId" clId="{4B01CFA6-0978-4194-802F-B914D69E0D0D}" dt="2022-11-16T05:53:43.653" v="90"/>
          <ac:graphicFrameMkLst>
            <pc:docMk/>
            <pc:sldMk cId="486458219" sldId="613"/>
            <ac:graphicFrameMk id="6" creationId="{602D113F-206F-4B40-B524-BD2EF2200433}"/>
          </ac:graphicFrameMkLst>
        </pc:graphicFrameChg>
        <pc:graphicFrameChg chg="add del mod">
          <ac:chgData name="邹 雨哲" userId="e28be67ac78edb3b" providerId="LiveId" clId="{4B01CFA6-0978-4194-802F-B914D69E0D0D}" dt="2022-11-16T05:53:43.653" v="90"/>
          <ac:graphicFrameMkLst>
            <pc:docMk/>
            <pc:sldMk cId="486458219" sldId="613"/>
            <ac:graphicFrameMk id="7" creationId="{444CD71F-88CE-40B5-88B5-EB19D1C6852B}"/>
          </ac:graphicFrameMkLst>
        </pc:graphicFrameChg>
        <pc:picChg chg="add del mod">
          <ac:chgData name="邹 雨哲" userId="e28be67ac78edb3b" providerId="LiveId" clId="{4B01CFA6-0978-4194-802F-B914D69E0D0D}" dt="2022-11-16T05:53:54.325" v="94"/>
          <ac:picMkLst>
            <pc:docMk/>
            <pc:sldMk cId="486458219" sldId="613"/>
            <ac:picMk id="8" creationId="{5FDA90B3-F19A-45D6-AA79-AC394D45802F}"/>
          </ac:picMkLst>
        </pc:picChg>
        <pc:picChg chg="add mod">
          <ac:chgData name="邹 雨哲" userId="e28be67ac78edb3b" providerId="LiveId" clId="{4B01CFA6-0978-4194-802F-B914D69E0D0D}" dt="2022-11-16T05:54:30.967" v="97" actId="1076"/>
          <ac:picMkLst>
            <pc:docMk/>
            <pc:sldMk cId="486458219" sldId="613"/>
            <ac:picMk id="10" creationId="{4197AC31-4098-4417-A877-9857AC778678}"/>
          </ac:picMkLst>
        </pc:picChg>
        <pc:picChg chg="del mod">
          <ac:chgData name="邹 雨哲" userId="e28be67ac78edb3b" providerId="LiveId" clId="{4B01CFA6-0978-4194-802F-B914D69E0D0D}" dt="2022-11-16T05:53:35.545" v="86" actId="478"/>
          <ac:picMkLst>
            <pc:docMk/>
            <pc:sldMk cId="486458219" sldId="613"/>
            <ac:picMk id="11" creationId="{41D291A2-0780-B53E-BA00-6A6EAA6F7DC1}"/>
          </ac:picMkLst>
        </pc:picChg>
      </pc:sldChg>
      <pc:sldChg chg="modSp mod">
        <pc:chgData name="邹 雨哲" userId="e28be67ac78edb3b" providerId="LiveId" clId="{4B01CFA6-0978-4194-802F-B914D69E0D0D}" dt="2022-11-16T05:55:55.205" v="135" actId="20577"/>
        <pc:sldMkLst>
          <pc:docMk/>
          <pc:sldMk cId="1902494840" sldId="614"/>
        </pc:sldMkLst>
        <pc:spChg chg="mod">
          <ac:chgData name="邹 雨哲" userId="e28be67ac78edb3b" providerId="LiveId" clId="{4B01CFA6-0978-4194-802F-B914D69E0D0D}" dt="2022-11-16T05:55:55.205" v="135" actId="20577"/>
          <ac:spMkLst>
            <pc:docMk/>
            <pc:sldMk cId="1902494840" sldId="614"/>
            <ac:spMk id="4" creationId="{35765E2E-25DC-ED25-2ADC-63362511A5B0}"/>
          </ac:spMkLst>
        </pc:spChg>
      </pc:sldChg>
      <pc:sldChg chg="addSp delSp modSp mod">
        <pc:chgData name="邹 雨哲" userId="e28be67ac78edb3b" providerId="LiveId" clId="{4B01CFA6-0978-4194-802F-B914D69E0D0D}" dt="2022-11-16T05:52:04.464" v="75" actId="1076"/>
        <pc:sldMkLst>
          <pc:docMk/>
          <pc:sldMk cId="605336132" sldId="615"/>
        </pc:sldMkLst>
        <pc:picChg chg="del">
          <ac:chgData name="邹 雨哲" userId="e28be67ac78edb3b" providerId="LiveId" clId="{4B01CFA6-0978-4194-802F-B914D69E0D0D}" dt="2022-11-16T05:51:31.429" v="72" actId="478"/>
          <ac:picMkLst>
            <pc:docMk/>
            <pc:sldMk cId="605336132" sldId="615"/>
            <ac:picMk id="4" creationId="{A272F30F-4BC5-8348-2684-BFF1913CA0A2}"/>
          </ac:picMkLst>
        </pc:picChg>
        <pc:picChg chg="add mod">
          <ac:chgData name="邹 雨哲" userId="e28be67ac78edb3b" providerId="LiveId" clId="{4B01CFA6-0978-4194-802F-B914D69E0D0D}" dt="2022-11-16T05:52:04.464" v="75" actId="1076"/>
          <ac:picMkLst>
            <pc:docMk/>
            <pc:sldMk cId="605336132" sldId="615"/>
            <ac:picMk id="5" creationId="{96F36265-0A11-482C-AF2C-873BCA46D327}"/>
          </ac:picMkLst>
        </pc:picChg>
      </pc:sldChg>
      <pc:sldChg chg="delSp modSp mod">
        <pc:chgData name="邹 雨哲" userId="e28be67ac78edb3b" providerId="LiveId" clId="{4B01CFA6-0978-4194-802F-B914D69E0D0D}" dt="2022-11-16T05:58:02.713" v="195" actId="478"/>
        <pc:sldMkLst>
          <pc:docMk/>
          <pc:sldMk cId="160184752" sldId="617"/>
        </pc:sldMkLst>
        <pc:spChg chg="mod">
          <ac:chgData name="邹 雨哲" userId="e28be67ac78edb3b" providerId="LiveId" clId="{4B01CFA6-0978-4194-802F-B914D69E0D0D}" dt="2022-11-16T05:56:53.891" v="181" actId="20577"/>
          <ac:spMkLst>
            <pc:docMk/>
            <pc:sldMk cId="160184752" sldId="617"/>
            <ac:spMk id="27" creationId="{00000000-0000-0000-0000-000000000000}"/>
          </ac:spMkLst>
        </pc:spChg>
        <pc:picChg chg="del">
          <ac:chgData name="邹 雨哲" userId="e28be67ac78edb3b" providerId="LiveId" clId="{4B01CFA6-0978-4194-802F-B914D69E0D0D}" dt="2022-11-16T05:58:02.713" v="195" actId="478"/>
          <ac:picMkLst>
            <pc:docMk/>
            <pc:sldMk cId="160184752" sldId="617"/>
            <ac:picMk id="6" creationId="{1805B072-9399-65EA-5C9D-0A3F2A41E75C}"/>
          </ac:picMkLst>
        </pc:picChg>
        <pc:picChg chg="del">
          <ac:chgData name="邹 雨哲" userId="e28be67ac78edb3b" providerId="LiveId" clId="{4B01CFA6-0978-4194-802F-B914D69E0D0D}" dt="2022-11-16T05:58:01.653" v="193" actId="478"/>
          <ac:picMkLst>
            <pc:docMk/>
            <pc:sldMk cId="160184752" sldId="617"/>
            <ac:picMk id="12" creationId="{DBB0C996-5A39-48E2-978E-8A05CFD409CD}"/>
          </ac:picMkLst>
        </pc:picChg>
        <pc:picChg chg="del">
          <ac:chgData name="邹 雨哲" userId="e28be67ac78edb3b" providerId="LiveId" clId="{4B01CFA6-0978-4194-802F-B914D69E0D0D}" dt="2022-11-16T05:58:02.116" v="194" actId="478"/>
          <ac:picMkLst>
            <pc:docMk/>
            <pc:sldMk cId="160184752" sldId="617"/>
            <ac:picMk id="14" creationId="{F6F87482-33F8-568A-7165-15B33E4C80A0}"/>
          </ac:picMkLst>
        </pc:picChg>
      </pc:sldChg>
      <pc:sldChg chg="addSp delSp modSp mod">
        <pc:chgData name="邹 雨哲" userId="e28be67ac78edb3b" providerId="LiveId" clId="{4B01CFA6-0978-4194-802F-B914D69E0D0D}" dt="2022-11-16T06:06:29.620" v="374" actId="1076"/>
        <pc:sldMkLst>
          <pc:docMk/>
          <pc:sldMk cId="4036591385" sldId="618"/>
        </pc:sldMkLst>
        <pc:spChg chg="mod">
          <ac:chgData name="邹 雨哲" userId="e28be67ac78edb3b" providerId="LiveId" clId="{4B01CFA6-0978-4194-802F-B914D69E0D0D}" dt="2022-11-16T06:00:27.732" v="259" actId="20577"/>
          <ac:spMkLst>
            <pc:docMk/>
            <pc:sldMk cId="4036591385" sldId="618"/>
            <ac:spMk id="27" creationId="{00000000-0000-0000-0000-000000000000}"/>
          </ac:spMkLst>
        </pc:spChg>
        <pc:picChg chg="del">
          <ac:chgData name="邹 雨哲" userId="e28be67ac78edb3b" providerId="LiveId" clId="{4B01CFA6-0978-4194-802F-B914D69E0D0D}" dt="2022-11-16T05:58:04.137" v="196" actId="478"/>
          <ac:picMkLst>
            <pc:docMk/>
            <pc:sldMk cId="4036591385" sldId="618"/>
            <ac:picMk id="4" creationId="{AD8E45BA-D57A-CC39-7FDE-DAA971CE9802}"/>
          </ac:picMkLst>
        </pc:picChg>
        <pc:picChg chg="del">
          <ac:chgData name="邹 雨哲" userId="e28be67ac78edb3b" providerId="LiveId" clId="{4B01CFA6-0978-4194-802F-B914D69E0D0D}" dt="2022-11-16T05:58:04.737" v="197" actId="478"/>
          <ac:picMkLst>
            <pc:docMk/>
            <pc:sldMk cId="4036591385" sldId="618"/>
            <ac:picMk id="7" creationId="{963A7012-D54F-7B82-EB5A-C8D2A99DDAFA}"/>
          </ac:picMkLst>
        </pc:picChg>
        <pc:picChg chg="add mod">
          <ac:chgData name="邹 雨哲" userId="e28be67ac78edb3b" providerId="LiveId" clId="{4B01CFA6-0978-4194-802F-B914D69E0D0D}" dt="2022-11-16T06:06:29.620" v="374" actId="1076"/>
          <ac:picMkLst>
            <pc:docMk/>
            <pc:sldMk cId="4036591385" sldId="618"/>
            <ac:picMk id="8" creationId="{CA1C12BA-7379-4EB7-A351-DA6271FEC024}"/>
          </ac:picMkLst>
        </pc:picChg>
        <pc:picChg chg="del">
          <ac:chgData name="邹 雨哲" userId="e28be67ac78edb3b" providerId="LiveId" clId="{4B01CFA6-0978-4194-802F-B914D69E0D0D}" dt="2022-11-16T05:58:05.336" v="198" actId="478"/>
          <ac:picMkLst>
            <pc:docMk/>
            <pc:sldMk cId="4036591385" sldId="618"/>
            <ac:picMk id="9" creationId="{0139DABD-A1B7-F7ED-F0DA-BB82643E22D2}"/>
          </ac:picMkLst>
        </pc:picChg>
      </pc:sldChg>
      <pc:sldChg chg="addSp delSp modSp mod">
        <pc:chgData name="邹 雨哲" userId="e28be67ac78edb3b" providerId="LiveId" clId="{4B01CFA6-0978-4194-802F-B914D69E0D0D}" dt="2022-11-16T06:07:12.533" v="385" actId="1076"/>
        <pc:sldMkLst>
          <pc:docMk/>
          <pc:sldMk cId="3500002636" sldId="619"/>
        </pc:sldMkLst>
        <pc:spChg chg="mod">
          <ac:chgData name="邹 雨哲" userId="e28be67ac78edb3b" providerId="LiveId" clId="{4B01CFA6-0978-4194-802F-B914D69E0D0D}" dt="2022-11-16T06:01:09.969" v="277" actId="20577"/>
          <ac:spMkLst>
            <pc:docMk/>
            <pc:sldMk cId="3500002636" sldId="619"/>
            <ac:spMk id="27" creationId="{00000000-0000-0000-0000-000000000000}"/>
          </ac:spMkLst>
        </pc:spChg>
        <pc:spChg chg="del">
          <ac:chgData name="邹 雨哲" userId="e28be67ac78edb3b" providerId="LiveId" clId="{4B01CFA6-0978-4194-802F-B914D69E0D0D}" dt="2022-11-16T06:00:54.255" v="272" actId="478"/>
          <ac:spMkLst>
            <pc:docMk/>
            <pc:sldMk cId="3500002636" sldId="619"/>
            <ac:spMk id="39" creationId="{00000000-0000-0000-0000-000000000000}"/>
          </ac:spMkLst>
        </pc:spChg>
        <pc:graphicFrameChg chg="del">
          <ac:chgData name="邹 雨哲" userId="e28be67ac78edb3b" providerId="LiveId" clId="{4B01CFA6-0978-4194-802F-B914D69E0D0D}" dt="2022-11-16T06:00:55.449" v="273" actId="478"/>
          <ac:graphicFrameMkLst>
            <pc:docMk/>
            <pc:sldMk cId="3500002636" sldId="619"/>
            <ac:graphicFrameMk id="4" creationId="{3DB2FE11-B782-9F72-E660-D3717B6B71D0}"/>
          </ac:graphicFrameMkLst>
        </pc:graphicFrameChg>
        <pc:picChg chg="add mod">
          <ac:chgData name="邹 雨哲" userId="e28be67ac78edb3b" providerId="LiveId" clId="{4B01CFA6-0978-4194-802F-B914D69E0D0D}" dt="2022-11-16T06:07:12.533" v="385" actId="1076"/>
          <ac:picMkLst>
            <pc:docMk/>
            <pc:sldMk cId="3500002636" sldId="619"/>
            <ac:picMk id="5" creationId="{91037BE7-F175-4999-BADC-2DB619803C89}"/>
          </ac:picMkLst>
        </pc:picChg>
      </pc:sldChg>
      <pc:sldChg chg="modSp mod">
        <pc:chgData name="邹 雨哲" userId="e28be67ac78edb3b" providerId="LiveId" clId="{4B01CFA6-0978-4194-802F-B914D69E0D0D}" dt="2022-11-16T06:02:30.962" v="363" actId="1076"/>
        <pc:sldMkLst>
          <pc:docMk/>
          <pc:sldMk cId="3766475686" sldId="620"/>
        </pc:sldMkLst>
        <pc:spChg chg="mod">
          <ac:chgData name="邹 雨哲" userId="e28be67ac78edb3b" providerId="LiveId" clId="{4B01CFA6-0978-4194-802F-B914D69E0D0D}" dt="2022-11-16T06:02:30.962" v="363" actId="1076"/>
          <ac:spMkLst>
            <pc:docMk/>
            <pc:sldMk cId="3766475686" sldId="620"/>
            <ac:spMk id="3" creationId="{18F6D77B-42BF-2EE9-2763-46D44A36A1E9}"/>
          </ac:spMkLst>
        </pc:spChg>
        <pc:spChg chg="mod">
          <ac:chgData name="邹 雨哲" userId="e28be67ac78edb3b" providerId="LiveId" clId="{4B01CFA6-0978-4194-802F-B914D69E0D0D}" dt="2022-11-16T06:01:37.989" v="297" actId="20577"/>
          <ac:spMkLst>
            <pc:docMk/>
            <pc:sldMk cId="3766475686" sldId="620"/>
            <ac:spMk id="27" creationId="{00000000-0000-0000-0000-000000000000}"/>
          </ac:spMkLst>
        </pc:spChg>
      </pc:sldChg>
      <pc:sldChg chg="del">
        <pc:chgData name="邹 雨哲" userId="e28be67ac78edb3b" providerId="LiveId" clId="{4B01CFA6-0978-4194-802F-B914D69E0D0D}" dt="2022-11-16T06:01:23.060" v="281" actId="47"/>
        <pc:sldMkLst>
          <pc:docMk/>
          <pc:sldMk cId="1094273075" sldId="621"/>
        </pc:sldMkLst>
      </pc:sldChg>
      <pc:sldChg chg="del">
        <pc:chgData name="邹 雨哲" userId="e28be67ac78edb3b" providerId="LiveId" clId="{4B01CFA6-0978-4194-802F-B914D69E0D0D}" dt="2022-11-16T06:01:23.648" v="282" actId="47"/>
        <pc:sldMkLst>
          <pc:docMk/>
          <pc:sldMk cId="160629082" sldId="622"/>
        </pc:sldMkLst>
      </pc:sldChg>
      <pc:sldChg chg="addSp delSp modSp mod">
        <pc:chgData name="邹 雨哲" userId="e28be67ac78edb3b" providerId="LiveId" clId="{4B01CFA6-0978-4194-802F-B914D69E0D0D}" dt="2022-11-16T05:55:03.312" v="102" actId="1076"/>
        <pc:sldMkLst>
          <pc:docMk/>
          <pc:sldMk cId="4239225287" sldId="623"/>
        </pc:sldMkLst>
        <pc:picChg chg="add mod">
          <ac:chgData name="邹 雨哲" userId="e28be67ac78edb3b" providerId="LiveId" clId="{4B01CFA6-0978-4194-802F-B914D69E0D0D}" dt="2022-11-16T05:55:03.312" v="102" actId="1076"/>
          <ac:picMkLst>
            <pc:docMk/>
            <pc:sldMk cId="4239225287" sldId="623"/>
            <ac:picMk id="4" creationId="{D80A06C0-D3A1-4B6C-B6BF-D807A478FE17}"/>
          </ac:picMkLst>
        </pc:picChg>
        <pc:picChg chg="del">
          <ac:chgData name="邹 雨哲" userId="e28be67ac78edb3b" providerId="LiveId" clId="{4B01CFA6-0978-4194-802F-B914D69E0D0D}" dt="2022-11-16T05:52:17.467" v="76" actId="478"/>
          <ac:picMkLst>
            <pc:docMk/>
            <pc:sldMk cId="4239225287" sldId="623"/>
            <ac:picMk id="7" creationId="{A9D6BE7C-65B2-B5D0-8C84-A3D15B10A3C1}"/>
          </ac:picMkLst>
        </pc:picChg>
      </pc:sldChg>
      <pc:sldChg chg="del">
        <pc:chgData name="邹 雨哲" userId="e28be67ac78edb3b" providerId="LiveId" clId="{4B01CFA6-0978-4194-802F-B914D69E0D0D}" dt="2022-11-16T06:01:17.730" v="279" actId="47"/>
        <pc:sldMkLst>
          <pc:docMk/>
          <pc:sldMk cId="689221902" sldId="62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</a:defRPr>
            </a:lvl1pPr>
          </a:lstStyle>
          <a:p>
            <a:fld id="{8AADD754-F49E-4351-AAFE-19D83F43501C}" type="datetimeFigureOut">
              <a:rPr lang="en-US" smtClean="0"/>
              <a:pPr/>
              <a:t>11/16/2022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</a:defRPr>
            </a:lvl1pPr>
          </a:lstStyle>
          <a:p>
            <a:fld id="{B78F6036-E835-44CB-A25A-34C755DFD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755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675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0815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0362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104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944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911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583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256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272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602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2216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333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100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4719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qua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13"/>
          <p:cNvSpPr>
            <a:spLocks noGrp="1"/>
          </p:cNvSpPr>
          <p:nvPr>
            <p:ph type="pic" sz="quarter" idx="30"/>
          </p:nvPr>
        </p:nvSpPr>
        <p:spPr>
          <a:xfrm>
            <a:off x="669179" y="1308532"/>
            <a:ext cx="999783" cy="843847"/>
          </a:xfrm>
          <a:prstGeom prst="round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825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31"/>
          </p:nvPr>
        </p:nvSpPr>
        <p:spPr>
          <a:xfrm>
            <a:off x="3341999" y="1308532"/>
            <a:ext cx="999783" cy="843847"/>
          </a:xfrm>
          <a:prstGeom prst="round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825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8" name="Picture Placeholder 13"/>
          <p:cNvSpPr>
            <a:spLocks noGrp="1"/>
          </p:cNvSpPr>
          <p:nvPr>
            <p:ph type="pic" sz="quarter" idx="32"/>
          </p:nvPr>
        </p:nvSpPr>
        <p:spPr>
          <a:xfrm>
            <a:off x="6059679" y="1308532"/>
            <a:ext cx="999783" cy="843847"/>
          </a:xfrm>
          <a:prstGeom prst="round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825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Picture Placeholder 13"/>
          <p:cNvSpPr>
            <a:spLocks noGrp="1"/>
          </p:cNvSpPr>
          <p:nvPr>
            <p:ph type="pic" sz="quarter" idx="33"/>
          </p:nvPr>
        </p:nvSpPr>
        <p:spPr>
          <a:xfrm>
            <a:off x="669179" y="2519997"/>
            <a:ext cx="999783" cy="843847"/>
          </a:xfrm>
          <a:prstGeom prst="round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825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3" name="Picture Placeholder 13"/>
          <p:cNvSpPr>
            <a:spLocks noGrp="1"/>
          </p:cNvSpPr>
          <p:nvPr>
            <p:ph type="pic" sz="quarter" idx="34"/>
          </p:nvPr>
        </p:nvSpPr>
        <p:spPr>
          <a:xfrm>
            <a:off x="3341999" y="2519997"/>
            <a:ext cx="999783" cy="843847"/>
          </a:xfrm>
          <a:prstGeom prst="round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825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13"/>
          <p:cNvSpPr>
            <a:spLocks noGrp="1"/>
          </p:cNvSpPr>
          <p:nvPr>
            <p:ph type="pic" sz="quarter" idx="35"/>
          </p:nvPr>
        </p:nvSpPr>
        <p:spPr>
          <a:xfrm>
            <a:off x="6059679" y="2519997"/>
            <a:ext cx="999783" cy="843847"/>
          </a:xfrm>
          <a:prstGeom prst="round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825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5" name="Picture Placeholder 13"/>
          <p:cNvSpPr>
            <a:spLocks noGrp="1"/>
          </p:cNvSpPr>
          <p:nvPr>
            <p:ph type="pic" sz="quarter" idx="29"/>
          </p:nvPr>
        </p:nvSpPr>
        <p:spPr>
          <a:xfrm>
            <a:off x="669179" y="3714750"/>
            <a:ext cx="999783" cy="843847"/>
          </a:xfrm>
          <a:prstGeom prst="round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825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6" name="Picture Placeholder 13"/>
          <p:cNvSpPr>
            <a:spLocks noGrp="1"/>
          </p:cNvSpPr>
          <p:nvPr>
            <p:ph type="pic" sz="quarter" idx="27"/>
          </p:nvPr>
        </p:nvSpPr>
        <p:spPr>
          <a:xfrm>
            <a:off x="3341999" y="3714750"/>
            <a:ext cx="999783" cy="843847"/>
          </a:xfrm>
          <a:prstGeom prst="round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825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7" name="Picture Placeholder 13"/>
          <p:cNvSpPr>
            <a:spLocks noGrp="1"/>
          </p:cNvSpPr>
          <p:nvPr>
            <p:ph type="pic" sz="quarter" idx="28"/>
          </p:nvPr>
        </p:nvSpPr>
        <p:spPr>
          <a:xfrm>
            <a:off x="6059679" y="3714750"/>
            <a:ext cx="999783" cy="843847"/>
          </a:xfrm>
          <a:prstGeom prst="round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825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2022/11/16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233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7777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itle+ SubTitle_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8034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2388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ea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3500"/>
          </a:xfrm>
        </p:spPr>
        <p:txBody>
          <a:bodyPr/>
          <a:lstStyle>
            <a:lvl1pPr marL="0" indent="0" algn="ctr">
              <a:buNone/>
              <a:defRPr sz="788" baseline="0"/>
            </a:lvl1pPr>
          </a:lstStyle>
          <a:p>
            <a:r>
              <a:rPr lang="en-US" dirty="0"/>
              <a:t>Drag / Drop / Send to Back</a:t>
            </a:r>
          </a:p>
        </p:txBody>
      </p:sp>
    </p:spTree>
    <p:extLst>
      <p:ext uri="{BB962C8B-B14F-4D97-AF65-F5344CB8AC3E}">
        <p14:creationId xmlns:p14="http://schemas.microsoft.com/office/powerpoint/2010/main" val="3816620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bg>
      <p:bgPr>
        <a:gradFill>
          <a:gsLst>
            <a:gs pos="0">
              <a:srgbClr val="26272A"/>
            </a:gs>
            <a:gs pos="80000">
              <a:srgbClr val="051325"/>
            </a:gs>
          </a:gsLst>
          <a:lin ang="18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631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9130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</p:sldLayoutIdLst>
  <p:hf hdr="0" ftr="0" dt="0"/>
  <p:txStyles>
    <p:titleStyle>
      <a:lvl1pPr algn="l" defTabSz="685470" rtl="0" eaLnBrk="1" latinLnBrk="0" hangingPunct="1">
        <a:lnSpc>
          <a:spcPct val="90000"/>
        </a:lnSpc>
        <a:spcBef>
          <a:spcPct val="0"/>
        </a:spcBef>
        <a:buNone/>
        <a:defRPr lang="en-US" sz="2250" kern="1200">
          <a:solidFill>
            <a:schemeClr val="tx1"/>
          </a:solidFill>
          <a:latin typeface="Lato Regular"/>
          <a:ea typeface="+mj-ea"/>
          <a:cs typeface="Lato Regular"/>
        </a:defRPr>
      </a:lvl1pPr>
    </p:titleStyle>
    <p:bodyStyle>
      <a:lvl1pPr marL="171427" indent="-171427" algn="l" defTabSz="68547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 Regular"/>
          <a:ea typeface="+mn-ea"/>
          <a:cs typeface="Lato Regular"/>
        </a:defRPr>
      </a:lvl1pPr>
      <a:lvl2pPr marL="514281" indent="-171427" algn="l" defTabSz="68547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500" kern="1200" dirty="0" smtClean="0">
          <a:solidFill>
            <a:schemeClr val="tx1"/>
          </a:solidFill>
          <a:effectLst/>
          <a:latin typeface="Lato Regular"/>
          <a:ea typeface="+mn-ea"/>
          <a:cs typeface="Lato Regular"/>
        </a:defRPr>
      </a:lvl2pPr>
      <a:lvl3pPr marL="856898" indent="-171427" algn="l" defTabSz="68547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350" kern="1200" dirty="0" smtClean="0">
          <a:solidFill>
            <a:schemeClr val="tx1"/>
          </a:solidFill>
          <a:effectLst/>
          <a:latin typeface="Lato Regular"/>
          <a:ea typeface="+mn-ea"/>
          <a:cs typeface="Lato Regular"/>
        </a:defRPr>
      </a:lvl3pPr>
      <a:lvl4pPr marL="1199752" indent="-171427" algn="l" defTabSz="68547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effectLst/>
          <a:latin typeface="Lato Regular"/>
          <a:ea typeface="+mn-ea"/>
          <a:cs typeface="Lato Regular"/>
        </a:defRPr>
      </a:lvl4pPr>
      <a:lvl5pPr marL="1542606" indent="-171427" algn="l" defTabSz="68547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effectLst/>
          <a:latin typeface="Lato Regular"/>
          <a:ea typeface="+mn-ea"/>
          <a:cs typeface="Lato Regular"/>
        </a:defRPr>
      </a:lvl5pPr>
      <a:lvl6pPr marL="1885222" indent="-171427" algn="l" defTabSz="68547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076" indent="-171427" algn="l" defTabSz="68547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0931" indent="-171427" algn="l" defTabSz="68547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3785" indent="-171427" algn="l" defTabSz="68547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4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54" algn="l" defTabSz="6854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470" algn="l" defTabSz="6854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325" algn="l" defTabSz="6854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179" algn="l" defTabSz="6854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033" algn="l" defTabSz="6854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6650" algn="l" defTabSz="6854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503" algn="l" defTabSz="6854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358" algn="l" defTabSz="6854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2052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2055" name="日期占位符 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900">
                <a:solidFill>
                  <a:srgbClr val="89898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5DC0C9E-11B5-41B7-A888-5E12DD118C8D}" type="datetimeFigureOut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2022/11/16</a:t>
            </a:fld>
            <a:endParaRPr lang="zh-CN" altLang="en-US" dirty="0"/>
          </a:p>
        </p:txBody>
      </p:sp>
      <p:sp>
        <p:nvSpPr>
          <p:cNvPr id="2056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900">
                <a:solidFill>
                  <a:srgbClr val="89898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dirty="0"/>
          </a:p>
        </p:txBody>
      </p:sp>
      <p:sp>
        <p:nvSpPr>
          <p:cNvPr id="2057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900">
                <a:solidFill>
                  <a:srgbClr val="89898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795631-8A66-4FD6-A585-54B2D6F553F3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2610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</p:sldLayoutIdLst>
  <p:transition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微软雅黑 Light" pitchFamily="2" charset="-122"/>
          <a:ea typeface="微软雅黑 Light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微软雅黑 Light" pitchFamily="2" charset="-122"/>
          <a:ea typeface="微软雅黑 Light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微软雅黑 Light" pitchFamily="2" charset="-122"/>
          <a:ea typeface="微软雅黑 Light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微软雅黑 Light" pitchFamily="2" charset="-122"/>
          <a:ea typeface="微软雅黑 Light" pitchFamily="2" charset="-122"/>
        </a:defRPr>
      </a:lvl5pPr>
      <a:lvl6pPr marL="3429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微软雅黑 Light" pitchFamily="2" charset="-122"/>
          <a:ea typeface="微软雅黑 Light" pitchFamily="2" charset="-122"/>
        </a:defRPr>
      </a:lvl6pPr>
      <a:lvl7pPr marL="6858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微软雅黑 Light" pitchFamily="2" charset="-122"/>
          <a:ea typeface="微软雅黑 Light" pitchFamily="2" charset="-122"/>
        </a:defRPr>
      </a:lvl7pPr>
      <a:lvl8pPr marL="10287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微软雅黑 Light" pitchFamily="2" charset="-122"/>
          <a:ea typeface="微软雅黑 Light" pitchFamily="2" charset="-122"/>
        </a:defRPr>
      </a:lvl8pPr>
      <a:lvl9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微软雅黑 Light" pitchFamily="2" charset="-122"/>
          <a:ea typeface="微软雅黑 Light" pitchFamily="2" charset="-122"/>
        </a:defRPr>
      </a:lvl9pPr>
    </p:titleStyle>
    <p:bodyStyle>
      <a:lvl1pPr marL="171450" indent="-171450" algn="l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5" b="3125"/>
          <a:stretch>
            <a:fillRect/>
          </a:stretch>
        </p:blipFill>
        <p:spPr/>
      </p:pic>
      <p:sp>
        <p:nvSpPr>
          <p:cNvPr id="4" name="矩形 259"/>
          <p:cNvSpPr>
            <a:spLocks noChangeArrowheads="1"/>
          </p:cNvSpPr>
          <p:nvPr/>
        </p:nvSpPr>
        <p:spPr bwMode="auto">
          <a:xfrm>
            <a:off x="5112274" y="1318163"/>
            <a:ext cx="3414957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685629">
              <a:buNone/>
            </a:pPr>
            <a:r>
              <a:rPr lang="zh-CN" altLang="en-US" sz="2700" b="1" cap="all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鹰眼反应力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4419600" y="3269258"/>
            <a:ext cx="4572000" cy="563290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25" spc="450" dirty="0">
                <a:solidFill>
                  <a:prstClr val="white"/>
                </a:solidFill>
                <a:cs typeface="+mn-ea"/>
                <a:sym typeface="+mn-lt"/>
              </a:rPr>
              <a:t>G06</a:t>
            </a:r>
          </a:p>
          <a:p>
            <a:pPr algn="ctr"/>
            <a:r>
              <a:rPr lang="zh-CN" altLang="en-US" sz="825" spc="450" dirty="0">
                <a:solidFill>
                  <a:prstClr val="white"/>
                </a:solidFill>
                <a:cs typeface="+mn-ea"/>
                <a:sym typeface="+mn-lt"/>
              </a:rPr>
              <a:t>组长：胡晨炘</a:t>
            </a:r>
            <a:r>
              <a:rPr lang="en-US" altLang="zh-CN" sz="825" spc="450" dirty="0">
                <a:solidFill>
                  <a:prstClr val="white"/>
                </a:solidFill>
                <a:cs typeface="+mn-ea"/>
                <a:sym typeface="+mn-lt"/>
              </a:rPr>
              <a:t>	</a:t>
            </a:r>
            <a:r>
              <a:rPr lang="zh-CN" altLang="en-US" sz="825" spc="450" dirty="0">
                <a:solidFill>
                  <a:prstClr val="white"/>
                </a:solidFill>
                <a:cs typeface="+mn-ea"/>
                <a:sym typeface="+mn-lt"/>
              </a:rPr>
              <a:t>组员：邹雨哲</a:t>
            </a:r>
            <a:r>
              <a:rPr lang="en-US" altLang="zh-CN" sz="825" spc="450" dirty="0">
                <a:solidFill>
                  <a:prstClr val="white"/>
                </a:solidFill>
                <a:cs typeface="+mn-ea"/>
                <a:sym typeface="+mn-lt"/>
              </a:rPr>
              <a:t>	</a:t>
            </a:r>
            <a:r>
              <a:rPr lang="zh-CN" altLang="en-US" sz="825" spc="450" dirty="0">
                <a:solidFill>
                  <a:prstClr val="white"/>
                </a:solidFill>
                <a:cs typeface="+mn-ea"/>
                <a:sym typeface="+mn-lt"/>
              </a:rPr>
              <a:t>姚杰昇</a:t>
            </a:r>
          </a:p>
        </p:txBody>
      </p:sp>
      <p:sp>
        <p:nvSpPr>
          <p:cNvPr id="6" name="矩形 259"/>
          <p:cNvSpPr>
            <a:spLocks noChangeArrowheads="1"/>
          </p:cNvSpPr>
          <p:nvPr/>
        </p:nvSpPr>
        <p:spPr bwMode="auto">
          <a:xfrm>
            <a:off x="5184889" y="2261151"/>
            <a:ext cx="3269727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dist">
              <a:buFont typeface="Arial" panose="020B0604020202020204" pitchFamily="34" charset="0"/>
              <a:buNone/>
            </a:pPr>
            <a:r>
              <a:rPr lang="zh-CN" altLang="en-US" sz="4000" b="1" cap="all" dirty="0">
                <a:solidFill>
                  <a:prstClr val="white"/>
                </a:solidFill>
                <a:latin typeface="Arial"/>
                <a:ea typeface="Microsoft YaHei"/>
                <a:cs typeface="+mn-ea"/>
                <a:sym typeface="+mn-lt"/>
              </a:rPr>
              <a:t>软件设计说明</a:t>
            </a:r>
          </a:p>
        </p:txBody>
      </p:sp>
    </p:spTree>
    <p:extLst>
      <p:ext uri="{BB962C8B-B14F-4D97-AF65-F5344CB8AC3E}">
        <p14:creationId xmlns:p14="http://schemas.microsoft.com/office/powerpoint/2010/main" val="3382548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50"/>
                            </p:stCondLst>
                            <p:childTnLst>
                              <p:par>
                                <p:cTn id="2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450"/>
                            </p:stCondLst>
                            <p:childTnLst>
                              <p:par>
                                <p:cTn id="2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 animBg="1"/>
      <p:bldP spid="6" grpId="0"/>
      <p:bldP spid="6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>
            <a:extLst>
              <a:ext uri="{FF2B5EF4-FFF2-40B4-BE49-F238E27FC236}">
                <a16:creationId xmlns:a16="http://schemas.microsoft.com/office/drawing/2014/main" id="{04D61701-643F-4104-2892-F80CDBEBE2DD}"/>
              </a:ext>
            </a:extLst>
          </p:cNvPr>
          <p:cNvSpPr/>
          <p:nvPr/>
        </p:nvSpPr>
        <p:spPr>
          <a:xfrm rot="5400000">
            <a:off x="3892677" y="-3898770"/>
            <a:ext cx="1358647" cy="9144002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-466143" y="285750"/>
            <a:ext cx="3669552" cy="5077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6.</a:t>
            </a:r>
            <a:r>
              <a:rPr lang="zh-CN" altLang="en-US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配置管理说明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25FF921-14B8-80F9-CFEE-4DECFA0D2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700" y="1058980"/>
            <a:ext cx="4800600" cy="408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717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>
            <a:extLst>
              <a:ext uri="{FF2B5EF4-FFF2-40B4-BE49-F238E27FC236}">
                <a16:creationId xmlns:a16="http://schemas.microsoft.com/office/drawing/2014/main" id="{04D61701-643F-4104-2892-F80CDBEBE2DD}"/>
              </a:ext>
            </a:extLst>
          </p:cNvPr>
          <p:cNvSpPr/>
          <p:nvPr/>
        </p:nvSpPr>
        <p:spPr>
          <a:xfrm rot="5400000">
            <a:off x="3892677" y="-3898770"/>
            <a:ext cx="1358647" cy="9144002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-466143" y="285750"/>
            <a:ext cx="3669552" cy="5077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7.</a:t>
            </a:r>
            <a:r>
              <a:rPr lang="zh-CN" altLang="en-US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会议纪要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197AC31-4098-4417-A877-9857AC778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300" y="1276350"/>
            <a:ext cx="6629400" cy="300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45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>
            <a:extLst>
              <a:ext uri="{FF2B5EF4-FFF2-40B4-BE49-F238E27FC236}">
                <a16:creationId xmlns:a16="http://schemas.microsoft.com/office/drawing/2014/main" id="{04D61701-643F-4104-2892-F80CDBEBE2DD}"/>
              </a:ext>
            </a:extLst>
          </p:cNvPr>
          <p:cNvSpPr/>
          <p:nvPr/>
        </p:nvSpPr>
        <p:spPr>
          <a:xfrm rot="5400000">
            <a:off x="3892677" y="-3898770"/>
            <a:ext cx="1358647" cy="9144002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-466143" y="285750"/>
            <a:ext cx="3669552" cy="5077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7.</a:t>
            </a:r>
            <a:r>
              <a:rPr lang="zh-CN" altLang="en-US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会议纪要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80A06C0-D3A1-4B6C-B6BF-D807A478F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025" y="1123950"/>
            <a:ext cx="5939949" cy="354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22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>
            <a:extLst>
              <a:ext uri="{FF2B5EF4-FFF2-40B4-BE49-F238E27FC236}">
                <a16:creationId xmlns:a16="http://schemas.microsoft.com/office/drawing/2014/main" id="{04D61701-643F-4104-2892-F80CDBEBE2DD}"/>
              </a:ext>
            </a:extLst>
          </p:cNvPr>
          <p:cNvSpPr/>
          <p:nvPr/>
        </p:nvSpPr>
        <p:spPr>
          <a:xfrm rot="5400000">
            <a:off x="3892677" y="-3898770"/>
            <a:ext cx="1358647" cy="9144002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-466143" y="285750"/>
            <a:ext cx="3669552" cy="5077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8.</a:t>
            </a:r>
            <a:r>
              <a:rPr lang="zh-CN" altLang="en-US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参考资料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765E2E-25DC-ED25-2ADC-63362511A5B0}"/>
              </a:ext>
            </a:extLst>
          </p:cNvPr>
          <p:cNvSpPr txBox="1"/>
          <p:nvPr/>
        </p:nvSpPr>
        <p:spPr>
          <a:xfrm>
            <a:off x="533400" y="1352555"/>
            <a:ext cx="4833256" cy="205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auto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zh-CN" altLang="zh-CN" sz="1400" dirty="0">
                <a:ea typeface="宋体" pitchFamily="2" charset="-122"/>
                <a:cs typeface="Times New Roman" panose="02020603050405020304" charset="0"/>
                <a:sym typeface="+mn-ea"/>
              </a:rPr>
              <a:t>[1] 软件项目管理（原书第8版）[M]北京：机械工业出版社</a:t>
            </a:r>
          </a:p>
          <a:p>
            <a:pPr algn="l" fontAlgn="auto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zh-CN" altLang="zh-CN" sz="1400" dirty="0">
                <a:ea typeface="宋体" pitchFamily="2" charset="-122"/>
                <a:cs typeface="Times New Roman" panose="02020603050405020304" charset="0"/>
                <a:sym typeface="+mn-ea"/>
              </a:rPr>
              <a:t>[2] 软件需求（第3版）[M]北京：清华大学出版社</a:t>
            </a:r>
          </a:p>
          <a:p>
            <a:pPr algn="l" fontAlgn="auto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zh-CN" altLang="zh-CN" sz="1400" dirty="0">
                <a:ea typeface="宋体" pitchFamily="2" charset="-122"/>
                <a:cs typeface="Times New Roman" panose="02020603050405020304" charset="0"/>
                <a:sym typeface="+mn-ea"/>
              </a:rPr>
              <a:t>[3] GB/T 8567-2006.国标《计算机软件文档编制规范》</a:t>
            </a:r>
          </a:p>
          <a:p>
            <a:pPr algn="l" fontAlgn="auto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zh-CN" altLang="zh-CN" sz="1400" dirty="0">
                <a:ea typeface="宋体" pitchFamily="2" charset="-122"/>
                <a:cs typeface="Times New Roman" panose="02020603050405020304" charset="0"/>
                <a:sym typeface="+mn-ea"/>
              </a:rPr>
              <a:t>[4]</a:t>
            </a:r>
            <a:r>
              <a:rPr lang="zh-CN" altLang="en-US" sz="1400" dirty="0">
                <a:ea typeface="宋体" pitchFamily="2" charset="-122"/>
                <a:cs typeface="Times New Roman" panose="02020603050405020304" charset="0"/>
                <a:sym typeface="+mn-ea"/>
              </a:rPr>
              <a:t>软件需求规格说明</a:t>
            </a:r>
            <a:r>
              <a:rPr lang="en-US" altLang="zh-CN" sz="1400" dirty="0">
                <a:ea typeface="宋体" pitchFamily="2" charset="-122"/>
                <a:cs typeface="Times New Roman" panose="02020603050405020304" charset="0"/>
                <a:sym typeface="+mn-ea"/>
              </a:rPr>
              <a:t>v0.1.1</a:t>
            </a:r>
          </a:p>
          <a:p>
            <a:pPr algn="l" fontAlgn="auto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zh-CN" altLang="zh-CN" sz="1400" dirty="0">
                <a:ea typeface="宋体" pitchFamily="2" charset="-122"/>
                <a:cs typeface="Times New Roman" panose="02020603050405020304" charset="0"/>
                <a:sym typeface="+mn-ea"/>
              </a:rPr>
              <a:t>[</a:t>
            </a:r>
            <a:r>
              <a:rPr lang="en-US" altLang="zh-CN" sz="1400" dirty="0">
                <a:ea typeface="宋体" pitchFamily="2" charset="-122"/>
                <a:cs typeface="Times New Roman" panose="02020603050405020304" charset="0"/>
                <a:sym typeface="+mn-ea"/>
              </a:rPr>
              <a:t>5</a:t>
            </a:r>
            <a:r>
              <a:rPr lang="zh-CN" altLang="zh-CN" sz="1400" dirty="0">
                <a:ea typeface="宋体" pitchFamily="2" charset="-122"/>
                <a:cs typeface="Times New Roman" panose="02020603050405020304" charset="0"/>
                <a:sym typeface="+mn-ea"/>
              </a:rPr>
              <a:t>]</a:t>
            </a:r>
            <a:r>
              <a:rPr lang="en-US" altLang="zh-CN" sz="1400" dirty="0">
                <a:ea typeface="宋体" pitchFamily="2" charset="-122"/>
                <a:cs typeface="Times New Roman" panose="02020603050405020304" charset="0"/>
                <a:sym typeface="+mn-ea"/>
              </a:rPr>
              <a:t> SE2022-G06-</a:t>
            </a:r>
            <a:r>
              <a:rPr lang="zh-CN" altLang="en-US" sz="1400" dirty="0">
                <a:ea typeface="宋体" pitchFamily="2" charset="-122"/>
                <a:cs typeface="Times New Roman" panose="02020603050405020304" charset="0"/>
                <a:sym typeface="+mn-ea"/>
              </a:rPr>
              <a:t>设计说明</a:t>
            </a:r>
            <a:r>
              <a:rPr lang="en-US" altLang="zh-CN" sz="1400" dirty="0">
                <a:ea typeface="宋体" pitchFamily="2" charset="-122"/>
                <a:cs typeface="Times New Roman" panose="02020603050405020304" charset="0"/>
                <a:sym typeface="+mn-ea"/>
              </a:rPr>
              <a:t>v0.0.1</a:t>
            </a:r>
            <a:endParaRPr lang="zh-CN" altLang="zh-CN" sz="1400" dirty="0">
              <a:ea typeface="宋体" pitchFamily="2" charset="-122"/>
              <a:cs typeface="Times New Roman" panose="02020603050405020304" charset="0"/>
              <a:sym typeface="+mn-ea"/>
            </a:endParaRPr>
          </a:p>
          <a:p>
            <a:pPr algn="l" fontAlgn="auto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zh-CN" altLang="zh-CN" sz="1400" dirty="0">
                <a:ea typeface="宋体" pitchFamily="2" charset="-122"/>
                <a:cs typeface="Times New Roman" panose="02020603050405020304" charset="0"/>
                <a:sym typeface="+mn-ea"/>
              </a:rPr>
              <a:t>[</a:t>
            </a:r>
            <a:r>
              <a:rPr lang="en-US" altLang="zh-CN" sz="1400" dirty="0">
                <a:ea typeface="宋体" pitchFamily="2" charset="-122"/>
                <a:cs typeface="Times New Roman" panose="02020603050405020304" charset="0"/>
                <a:sym typeface="+mn-ea"/>
              </a:rPr>
              <a:t>6</a:t>
            </a:r>
            <a:r>
              <a:rPr lang="zh-CN" altLang="zh-CN" sz="1400" dirty="0">
                <a:ea typeface="宋体" pitchFamily="2" charset="-122"/>
                <a:cs typeface="Times New Roman" panose="02020603050405020304" charset="0"/>
                <a:sym typeface="+mn-ea"/>
              </a:rPr>
              <a:t>]</a:t>
            </a:r>
            <a:r>
              <a:rPr lang="zh-CN" altLang="en-US" sz="1400" dirty="0">
                <a:ea typeface="宋体" pitchFamily="2" charset="-122"/>
                <a:cs typeface="Times New Roman" panose="02020603050405020304" charset="0"/>
                <a:sym typeface="+mn-ea"/>
              </a:rPr>
              <a:t>会议纪要</a:t>
            </a:r>
            <a:r>
              <a:rPr lang="en-US" altLang="zh-CN" sz="1400" dirty="0">
                <a:ea typeface="宋体" pitchFamily="2" charset="-122"/>
                <a:cs typeface="Times New Roman" panose="02020603050405020304" charset="0"/>
                <a:sym typeface="+mn-ea"/>
              </a:rPr>
              <a:t>2022-11-13</a:t>
            </a:r>
          </a:p>
          <a:p>
            <a:pPr algn="l" fontAlgn="auto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zh-CN" sz="1400" dirty="0">
                <a:ea typeface="宋体" pitchFamily="2" charset="-122"/>
                <a:cs typeface="Times New Roman" panose="02020603050405020304" charset="0"/>
                <a:sym typeface="+mn-ea"/>
              </a:rPr>
              <a:t>[7]</a:t>
            </a:r>
            <a:r>
              <a:rPr lang="zh-CN" altLang="en-US" sz="1400" dirty="0">
                <a:ea typeface="宋体" pitchFamily="2" charset="-122"/>
                <a:cs typeface="Times New Roman" panose="02020603050405020304" charset="0"/>
                <a:sym typeface="+mn-ea"/>
              </a:rPr>
              <a:t>参考网站连接</a:t>
            </a:r>
            <a:r>
              <a:rPr lang="en-US" altLang="zh-CN" sz="1400" dirty="0">
                <a:ea typeface="宋体" pitchFamily="2" charset="-122"/>
                <a:cs typeface="Times New Roman" panose="02020603050405020304" charset="0"/>
                <a:sym typeface="+mn-ea"/>
              </a:rPr>
              <a:t>https://blog.csdn.net/daqiang012/article/details/120306128</a:t>
            </a:r>
          </a:p>
        </p:txBody>
      </p:sp>
    </p:spTree>
    <p:extLst>
      <p:ext uri="{BB962C8B-B14F-4D97-AF65-F5344CB8AC3E}">
        <p14:creationId xmlns:p14="http://schemas.microsoft.com/office/powerpoint/2010/main" val="1902494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>
            <a:extLst>
              <a:ext uri="{FF2B5EF4-FFF2-40B4-BE49-F238E27FC236}">
                <a16:creationId xmlns:a16="http://schemas.microsoft.com/office/drawing/2014/main" id="{04D61701-643F-4104-2892-F80CDBEBE2DD}"/>
              </a:ext>
            </a:extLst>
          </p:cNvPr>
          <p:cNvSpPr/>
          <p:nvPr/>
        </p:nvSpPr>
        <p:spPr>
          <a:xfrm rot="5400000">
            <a:off x="3892677" y="-3898770"/>
            <a:ext cx="1358647" cy="9144002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37011" y="285750"/>
            <a:ext cx="3669552" cy="5077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9.</a:t>
            </a:r>
            <a:r>
              <a:rPr lang="zh-CN" altLang="en-US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小组分工及评价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6F36265-0A11-482C-AF2C-873BCA46D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494" y="895350"/>
            <a:ext cx="5787011" cy="405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336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4C4F8D2-752F-1FD6-6328-62BF4EBA7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图片占位符 2">
            <a:extLst>
              <a:ext uri="{FF2B5EF4-FFF2-40B4-BE49-F238E27FC236}">
                <a16:creationId xmlns:a16="http://schemas.microsoft.com/office/drawing/2014/main" id="{77B157F5-49F1-D8EC-22F1-476BE049A1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5" b="312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圆角矩形 4">
            <a:extLst>
              <a:ext uri="{FF2B5EF4-FFF2-40B4-BE49-F238E27FC236}">
                <a16:creationId xmlns:a16="http://schemas.microsoft.com/office/drawing/2014/main" id="{52671DF5-D36A-91CC-1CEF-663DBCD0AA9E}"/>
              </a:ext>
            </a:extLst>
          </p:cNvPr>
          <p:cNvSpPr/>
          <p:nvPr/>
        </p:nvSpPr>
        <p:spPr>
          <a:xfrm>
            <a:off x="4419600" y="3269258"/>
            <a:ext cx="4572000" cy="563290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25" spc="450" dirty="0">
                <a:solidFill>
                  <a:prstClr val="white"/>
                </a:solidFill>
                <a:cs typeface="+mn-ea"/>
                <a:sym typeface="+mn-lt"/>
              </a:rPr>
              <a:t>G06</a:t>
            </a:r>
          </a:p>
          <a:p>
            <a:pPr algn="ctr"/>
            <a:r>
              <a:rPr lang="zh-CN" altLang="en-US" sz="825" spc="450" dirty="0">
                <a:solidFill>
                  <a:prstClr val="white"/>
                </a:solidFill>
                <a:cs typeface="+mn-ea"/>
                <a:sym typeface="+mn-lt"/>
              </a:rPr>
              <a:t>组长：胡晨炘</a:t>
            </a:r>
            <a:r>
              <a:rPr lang="en-US" altLang="zh-CN" sz="825" spc="450" dirty="0">
                <a:solidFill>
                  <a:prstClr val="white"/>
                </a:solidFill>
                <a:cs typeface="+mn-ea"/>
                <a:sym typeface="+mn-lt"/>
              </a:rPr>
              <a:t>	</a:t>
            </a:r>
            <a:r>
              <a:rPr lang="zh-CN" altLang="en-US" sz="825" spc="450" dirty="0">
                <a:solidFill>
                  <a:prstClr val="white"/>
                </a:solidFill>
                <a:cs typeface="+mn-ea"/>
                <a:sym typeface="+mn-lt"/>
              </a:rPr>
              <a:t>组员：邹雨哲</a:t>
            </a:r>
            <a:r>
              <a:rPr lang="en-US" altLang="zh-CN" sz="825" spc="450" dirty="0">
                <a:solidFill>
                  <a:prstClr val="white"/>
                </a:solidFill>
                <a:cs typeface="+mn-ea"/>
                <a:sym typeface="+mn-lt"/>
              </a:rPr>
              <a:t>	</a:t>
            </a:r>
            <a:r>
              <a:rPr lang="zh-CN" altLang="en-US" sz="825" spc="450" dirty="0">
                <a:solidFill>
                  <a:prstClr val="white"/>
                </a:solidFill>
                <a:cs typeface="+mn-ea"/>
                <a:sym typeface="+mn-lt"/>
              </a:rPr>
              <a:t>姚杰昇</a:t>
            </a:r>
          </a:p>
        </p:txBody>
      </p:sp>
      <p:sp>
        <p:nvSpPr>
          <p:cNvPr id="6" name="矩形 259">
            <a:extLst>
              <a:ext uri="{FF2B5EF4-FFF2-40B4-BE49-F238E27FC236}">
                <a16:creationId xmlns:a16="http://schemas.microsoft.com/office/drawing/2014/main" id="{DFE1FF59-5792-49E7-FB45-6E06078C6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4644" y="1496641"/>
            <a:ext cx="350191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dist">
              <a:buFont typeface="Arial" panose="020B0604020202020204" pitchFamily="34" charset="0"/>
              <a:buNone/>
            </a:pPr>
            <a:r>
              <a:rPr lang="en-US" altLang="zh-CN" sz="6000" b="1" cap="all" dirty="0">
                <a:solidFill>
                  <a:prstClr val="white"/>
                </a:solidFill>
                <a:latin typeface="Arial"/>
                <a:ea typeface="Microsoft YaHei"/>
                <a:cs typeface="+mn-ea"/>
                <a:sym typeface="+mn-lt"/>
              </a:rPr>
              <a:t>Thanks</a:t>
            </a:r>
            <a:endParaRPr lang="zh-CN" altLang="en-US" sz="6000" b="1" cap="all" dirty="0">
              <a:solidFill>
                <a:prstClr val="white"/>
              </a:solidFill>
              <a:latin typeface="Arial"/>
              <a:ea typeface="Microsoft YaHei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3158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Placeholder 33"/>
          <p:cNvSpPr txBox="1"/>
          <p:nvPr/>
        </p:nvSpPr>
        <p:spPr>
          <a:xfrm>
            <a:off x="1743671" y="3975756"/>
            <a:ext cx="1070477" cy="338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078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1599" dirty="0">
                <a:solidFill>
                  <a:schemeClr val="tx2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层次图</a:t>
            </a:r>
            <a:endParaRPr lang="en-AU" sz="1599" dirty="0">
              <a:solidFill>
                <a:schemeClr val="tx2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5" name="Text Placeholder 33"/>
          <p:cNvSpPr txBox="1"/>
          <p:nvPr/>
        </p:nvSpPr>
        <p:spPr>
          <a:xfrm>
            <a:off x="1743671" y="2710972"/>
            <a:ext cx="1070477" cy="338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078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1599" dirty="0">
                <a:solidFill>
                  <a:schemeClr val="tx2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HIPO</a:t>
            </a:r>
            <a:r>
              <a:rPr lang="zh-CN" altLang="en-US" sz="1599" dirty="0">
                <a:solidFill>
                  <a:schemeClr val="tx2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图</a:t>
            </a:r>
            <a:endParaRPr lang="en-AU" sz="1599" dirty="0">
              <a:solidFill>
                <a:schemeClr val="tx2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9" name="Text Placeholder 33"/>
          <p:cNvSpPr txBox="1"/>
          <p:nvPr/>
        </p:nvSpPr>
        <p:spPr>
          <a:xfrm>
            <a:off x="1765008" y="1607043"/>
            <a:ext cx="1070477" cy="338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078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1599" dirty="0">
                <a:solidFill>
                  <a:schemeClr val="tx2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设计概述</a:t>
            </a:r>
            <a:endParaRPr lang="en-AU" sz="1599" dirty="0">
              <a:solidFill>
                <a:schemeClr val="tx2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5" name="Text Placeholder 33"/>
          <p:cNvSpPr txBox="1"/>
          <p:nvPr/>
        </p:nvSpPr>
        <p:spPr>
          <a:xfrm>
            <a:off x="4443466" y="2720784"/>
            <a:ext cx="1404165" cy="338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078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1599" dirty="0">
                <a:solidFill>
                  <a:schemeClr val="tx2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配置管理说明</a:t>
            </a:r>
            <a:endParaRPr lang="en-AU" altLang="zh-CN" sz="1599" dirty="0">
              <a:solidFill>
                <a:schemeClr val="tx2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7" name="Text Placeholder 33"/>
          <p:cNvSpPr txBox="1"/>
          <p:nvPr/>
        </p:nvSpPr>
        <p:spPr>
          <a:xfrm>
            <a:off x="4443466" y="1609217"/>
            <a:ext cx="1335522" cy="338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078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1599" dirty="0">
                <a:solidFill>
                  <a:schemeClr val="tx2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业务流图</a:t>
            </a:r>
            <a:endParaRPr lang="en-AU" sz="1599" dirty="0">
              <a:solidFill>
                <a:schemeClr val="tx2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9" name="Text Placeholder 33"/>
          <p:cNvSpPr txBox="1"/>
          <p:nvPr/>
        </p:nvSpPr>
        <p:spPr>
          <a:xfrm>
            <a:off x="7123229" y="2741228"/>
            <a:ext cx="1766044" cy="338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078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1599" dirty="0">
                <a:solidFill>
                  <a:schemeClr val="tx2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小组分工及评价</a:t>
            </a:r>
            <a:endParaRPr lang="en-AU" sz="1599" dirty="0">
              <a:solidFill>
                <a:schemeClr val="tx2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1" name="Text Placeholder 33"/>
          <p:cNvSpPr txBox="1"/>
          <p:nvPr/>
        </p:nvSpPr>
        <p:spPr>
          <a:xfrm>
            <a:off x="7123229" y="1452450"/>
            <a:ext cx="1487371" cy="338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078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1599" dirty="0">
                <a:solidFill>
                  <a:schemeClr val="tx2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参考资料</a:t>
            </a:r>
            <a:endParaRPr lang="en-AU" sz="1599" dirty="0">
              <a:solidFill>
                <a:schemeClr val="tx2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3" name="Text Placeholder 33"/>
          <p:cNvSpPr txBox="1"/>
          <p:nvPr/>
        </p:nvSpPr>
        <p:spPr>
          <a:xfrm>
            <a:off x="4473592" y="4006593"/>
            <a:ext cx="1070477" cy="338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078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1599" dirty="0">
                <a:solidFill>
                  <a:schemeClr val="tx2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会议纪要</a:t>
            </a:r>
            <a:endParaRPr lang="en-AU" sz="1599" dirty="0">
              <a:solidFill>
                <a:schemeClr val="tx2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020820" y="778197"/>
            <a:ext cx="1090407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600" dirty="0">
                <a:solidFill>
                  <a:srgbClr val="44546A"/>
                </a:solidFill>
                <a:cs typeface="+mn-ea"/>
                <a:sym typeface="+mn-lt"/>
              </a:rPr>
              <a:t>Speech/Training Topics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2438400" y="347038"/>
            <a:ext cx="4255248" cy="5077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zh-CN" altLang="en-US" sz="2699" b="1" dirty="0">
                <a:solidFill>
                  <a:srgbClr val="44546A"/>
                </a:solidFill>
                <a:latin typeface="+mn-lt"/>
                <a:ea typeface="+mn-ea"/>
                <a:cs typeface="+mn-ea"/>
                <a:sym typeface="+mn-lt"/>
              </a:rPr>
              <a:t>目录</a:t>
            </a:r>
          </a:p>
        </p:txBody>
      </p:sp>
      <p:grpSp>
        <p:nvGrpSpPr>
          <p:cNvPr id="46" name="Group 276"/>
          <p:cNvGrpSpPr/>
          <p:nvPr/>
        </p:nvGrpSpPr>
        <p:grpSpPr>
          <a:xfrm>
            <a:off x="4239853" y="967694"/>
            <a:ext cx="664298" cy="30850"/>
            <a:chOff x="5071484" y="4559432"/>
            <a:chExt cx="1599308" cy="74272"/>
          </a:xfrm>
        </p:grpSpPr>
        <p:sp>
          <p:nvSpPr>
            <p:cNvPr id="47" name="Oval 268"/>
            <p:cNvSpPr/>
            <p:nvPr/>
          </p:nvSpPr>
          <p:spPr>
            <a:xfrm>
              <a:off x="5834002" y="4559432"/>
              <a:ext cx="74272" cy="74272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663">
                <a:defRPr/>
              </a:pPr>
              <a:endParaRPr lang="id-ID" sz="1012" kern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grpSp>
          <p:nvGrpSpPr>
            <p:cNvPr id="48" name="Group 275"/>
            <p:cNvGrpSpPr/>
            <p:nvPr/>
          </p:nvGrpSpPr>
          <p:grpSpPr>
            <a:xfrm>
              <a:off x="5071484" y="4596568"/>
              <a:ext cx="1599308" cy="0"/>
              <a:chOff x="5071484" y="4596568"/>
              <a:chExt cx="1599308" cy="0"/>
            </a:xfrm>
          </p:grpSpPr>
          <p:cxnSp>
            <p:nvCxnSpPr>
              <p:cNvPr id="50" name="Straight Connector 265"/>
              <p:cNvCxnSpPr>
                <a:endCxn id="47" idx="2"/>
              </p:cNvCxnSpPr>
              <p:nvPr/>
            </p:nvCxnSpPr>
            <p:spPr>
              <a:xfrm>
                <a:off x="5071484" y="4596568"/>
                <a:ext cx="762518" cy="0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</p:cxnSp>
          <p:cxnSp>
            <p:nvCxnSpPr>
              <p:cNvPr id="51" name="Straight Connector 274"/>
              <p:cNvCxnSpPr/>
              <p:nvPr/>
            </p:nvCxnSpPr>
            <p:spPr>
              <a:xfrm>
                <a:off x="5906886" y="4596568"/>
                <a:ext cx="763906" cy="0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</p:cxnSp>
        </p:grpSp>
      </p:grpSp>
      <p:pic>
        <p:nvPicPr>
          <p:cNvPr id="12" name="图片占位符 11"/>
          <p:cNvPicPr>
            <a:picLocks noGrp="1" noChangeAspect="1"/>
          </p:cNvPicPr>
          <p:nvPr>
            <p:ph type="pic" sz="quarter" idx="3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71" b="18271"/>
          <a:stretch>
            <a:fillRect/>
          </a:stretch>
        </p:blipFill>
        <p:spPr/>
      </p:pic>
      <p:pic>
        <p:nvPicPr>
          <p:cNvPr id="13" name="图片占位符 12"/>
          <p:cNvPicPr>
            <a:picLocks noGrp="1" noChangeAspect="1"/>
          </p:cNvPicPr>
          <p:nvPr>
            <p:ph type="pic" sz="quarter" idx="3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71" b="18271"/>
          <a:stretch>
            <a:fillRect/>
          </a:stretch>
        </p:blipFill>
        <p:spPr/>
      </p:pic>
      <p:pic>
        <p:nvPicPr>
          <p:cNvPr id="14" name="图片占位符 13"/>
          <p:cNvPicPr>
            <a:picLocks noGrp="1" noChangeAspect="1"/>
          </p:cNvPicPr>
          <p:nvPr>
            <p:ph type="pic" sz="quarter" idx="29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71" b="18271"/>
          <a:stretch>
            <a:fillRect/>
          </a:stretch>
        </p:blipFill>
        <p:spPr/>
      </p:pic>
      <p:pic>
        <p:nvPicPr>
          <p:cNvPr id="15" name="图片占位符 14"/>
          <p:cNvPicPr>
            <a:picLocks noGrp="1" noChangeAspect="1"/>
          </p:cNvPicPr>
          <p:nvPr>
            <p:ph type="pic" sz="quarter" idx="3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21" b="18321"/>
          <a:stretch>
            <a:fillRect/>
          </a:stretch>
        </p:blipFill>
        <p:spPr/>
      </p:pic>
      <p:pic>
        <p:nvPicPr>
          <p:cNvPr id="16" name="图片占位符 15"/>
          <p:cNvPicPr>
            <a:picLocks noGrp="1" noChangeAspect="1"/>
          </p:cNvPicPr>
          <p:nvPr>
            <p:ph type="pic" sz="quarter" idx="34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21" b="18321"/>
          <a:stretch>
            <a:fillRect/>
          </a:stretch>
        </p:blipFill>
        <p:spPr/>
      </p:pic>
      <p:pic>
        <p:nvPicPr>
          <p:cNvPr id="17" name="图片占位符 16"/>
          <p:cNvPicPr>
            <a:picLocks noGrp="1" noChangeAspect="1"/>
          </p:cNvPicPr>
          <p:nvPr>
            <p:ph type="pic" sz="quarter" idx="27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21" b="18321"/>
          <a:stretch>
            <a:fillRect/>
          </a:stretch>
        </p:blipFill>
        <p:spPr/>
      </p:pic>
      <p:pic>
        <p:nvPicPr>
          <p:cNvPr id="18" name="图片占位符 17"/>
          <p:cNvPicPr>
            <a:picLocks noGrp="1" noChangeAspect="1"/>
          </p:cNvPicPr>
          <p:nvPr>
            <p:ph type="pic" sz="quarter" idx="32"/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21" b="18321"/>
          <a:stretch>
            <a:fillRect/>
          </a:stretch>
        </p:blipFill>
        <p:spPr/>
      </p:pic>
      <p:pic>
        <p:nvPicPr>
          <p:cNvPr id="19" name="图片占位符 18"/>
          <p:cNvPicPr>
            <a:picLocks noGrp="1" noChangeAspect="1"/>
          </p:cNvPicPr>
          <p:nvPr>
            <p:ph type="pic" sz="quarter" idx="35"/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21" b="1832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32244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gallery dir="l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>
            <a:extLst>
              <a:ext uri="{FF2B5EF4-FFF2-40B4-BE49-F238E27FC236}">
                <a16:creationId xmlns:a16="http://schemas.microsoft.com/office/drawing/2014/main" id="{04D61701-643F-4104-2892-F80CDBEBE2DD}"/>
              </a:ext>
            </a:extLst>
          </p:cNvPr>
          <p:cNvSpPr/>
          <p:nvPr/>
        </p:nvSpPr>
        <p:spPr>
          <a:xfrm rot="5400000">
            <a:off x="3892677" y="-3898770"/>
            <a:ext cx="1358647" cy="9144002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-466143" y="285750"/>
            <a:ext cx="3669552" cy="5077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1.</a:t>
            </a:r>
            <a:r>
              <a:rPr lang="zh-CN" altLang="en-US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设计概述</a:t>
            </a:r>
          </a:p>
        </p:txBody>
      </p:sp>
    </p:spTree>
    <p:extLst>
      <p:ext uri="{BB962C8B-B14F-4D97-AF65-F5344CB8AC3E}">
        <p14:creationId xmlns:p14="http://schemas.microsoft.com/office/powerpoint/2010/main" val="116129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>
            <a:extLst>
              <a:ext uri="{FF2B5EF4-FFF2-40B4-BE49-F238E27FC236}">
                <a16:creationId xmlns:a16="http://schemas.microsoft.com/office/drawing/2014/main" id="{04D61701-643F-4104-2892-F80CDBEBE2DD}"/>
              </a:ext>
            </a:extLst>
          </p:cNvPr>
          <p:cNvSpPr/>
          <p:nvPr/>
        </p:nvSpPr>
        <p:spPr>
          <a:xfrm rot="5400000">
            <a:off x="3892677" y="-3898770"/>
            <a:ext cx="1358647" cy="9144002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-466143" y="285750"/>
            <a:ext cx="3669552" cy="5077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2.</a:t>
            </a:r>
            <a:r>
              <a:rPr lang="zh-CN" altLang="en-US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界面设计</a:t>
            </a:r>
          </a:p>
        </p:txBody>
      </p:sp>
    </p:spTree>
    <p:extLst>
      <p:ext uri="{BB962C8B-B14F-4D97-AF65-F5344CB8AC3E}">
        <p14:creationId xmlns:p14="http://schemas.microsoft.com/office/powerpoint/2010/main" val="1252305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>
            <a:extLst>
              <a:ext uri="{FF2B5EF4-FFF2-40B4-BE49-F238E27FC236}">
                <a16:creationId xmlns:a16="http://schemas.microsoft.com/office/drawing/2014/main" id="{04D61701-643F-4104-2892-F80CDBEBE2DD}"/>
              </a:ext>
            </a:extLst>
          </p:cNvPr>
          <p:cNvSpPr/>
          <p:nvPr/>
        </p:nvSpPr>
        <p:spPr>
          <a:xfrm rot="5400000">
            <a:off x="3892677" y="-3898770"/>
            <a:ext cx="1358647" cy="9144002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-466143" y="285750"/>
            <a:ext cx="3669552" cy="5077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2.</a:t>
            </a:r>
            <a:r>
              <a:rPr lang="zh-CN" altLang="en-US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界面设计</a:t>
            </a:r>
          </a:p>
        </p:txBody>
      </p:sp>
    </p:spTree>
    <p:extLst>
      <p:ext uri="{BB962C8B-B14F-4D97-AF65-F5344CB8AC3E}">
        <p14:creationId xmlns:p14="http://schemas.microsoft.com/office/powerpoint/2010/main" val="16018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>
            <a:extLst>
              <a:ext uri="{FF2B5EF4-FFF2-40B4-BE49-F238E27FC236}">
                <a16:creationId xmlns:a16="http://schemas.microsoft.com/office/drawing/2014/main" id="{04D61701-643F-4104-2892-F80CDBEBE2DD}"/>
              </a:ext>
            </a:extLst>
          </p:cNvPr>
          <p:cNvSpPr/>
          <p:nvPr/>
        </p:nvSpPr>
        <p:spPr>
          <a:xfrm rot="5400000">
            <a:off x="3892677" y="-3898770"/>
            <a:ext cx="1358647" cy="9144002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-466143" y="285750"/>
            <a:ext cx="3669552" cy="5077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2.HIPO</a:t>
            </a:r>
            <a:r>
              <a:rPr lang="zh-CN" altLang="en-US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图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A1C12BA-7379-4EB7-A351-DA6271FEC0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1352555"/>
            <a:ext cx="6019800" cy="329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59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>
            <a:extLst>
              <a:ext uri="{FF2B5EF4-FFF2-40B4-BE49-F238E27FC236}">
                <a16:creationId xmlns:a16="http://schemas.microsoft.com/office/drawing/2014/main" id="{04D61701-643F-4104-2892-F80CDBEBE2DD}"/>
              </a:ext>
            </a:extLst>
          </p:cNvPr>
          <p:cNvSpPr/>
          <p:nvPr/>
        </p:nvSpPr>
        <p:spPr>
          <a:xfrm rot="5400000">
            <a:off x="3892677" y="-3898770"/>
            <a:ext cx="1358647" cy="9144002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-466143" y="285750"/>
            <a:ext cx="3669552" cy="5077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3.</a:t>
            </a:r>
            <a:r>
              <a:rPr lang="zh-CN" altLang="en-US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层次图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B650AC8-AD30-47E1-902B-0C05619D98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265" y="1581920"/>
            <a:ext cx="5665470" cy="290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694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>
            <a:extLst>
              <a:ext uri="{FF2B5EF4-FFF2-40B4-BE49-F238E27FC236}">
                <a16:creationId xmlns:a16="http://schemas.microsoft.com/office/drawing/2014/main" id="{04D61701-643F-4104-2892-F80CDBEBE2DD}"/>
              </a:ext>
            </a:extLst>
          </p:cNvPr>
          <p:cNvSpPr/>
          <p:nvPr/>
        </p:nvSpPr>
        <p:spPr>
          <a:xfrm rot="5400000">
            <a:off x="3892677" y="-3898770"/>
            <a:ext cx="1358647" cy="9144002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-466143" y="285750"/>
            <a:ext cx="3669552" cy="5077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4.</a:t>
            </a:r>
            <a:r>
              <a:rPr lang="zh-CN" altLang="en-US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流程图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1037BE7-F175-4999-BADC-2DB619803C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520" y="1200150"/>
            <a:ext cx="6156960" cy="345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002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>
            <a:extLst>
              <a:ext uri="{FF2B5EF4-FFF2-40B4-BE49-F238E27FC236}">
                <a16:creationId xmlns:a16="http://schemas.microsoft.com/office/drawing/2014/main" id="{04D61701-643F-4104-2892-F80CDBEBE2DD}"/>
              </a:ext>
            </a:extLst>
          </p:cNvPr>
          <p:cNvSpPr/>
          <p:nvPr/>
        </p:nvSpPr>
        <p:spPr>
          <a:xfrm rot="5400000">
            <a:off x="3892677" y="-3898770"/>
            <a:ext cx="1358647" cy="9144002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-466143" y="285750"/>
            <a:ext cx="3669552" cy="5077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5.</a:t>
            </a:r>
            <a:r>
              <a:rPr lang="zh-CN" altLang="en-US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数据库设计</a:t>
            </a:r>
          </a:p>
        </p:txBody>
      </p:sp>
      <p:sp>
        <p:nvSpPr>
          <p:cNvPr id="3" name="Text Placeholder 33">
            <a:extLst>
              <a:ext uri="{FF2B5EF4-FFF2-40B4-BE49-F238E27FC236}">
                <a16:creationId xmlns:a16="http://schemas.microsoft.com/office/drawing/2014/main" id="{18F6D77B-42BF-2EE9-2763-46D44A36A1E9}"/>
              </a:ext>
            </a:extLst>
          </p:cNvPr>
          <p:cNvSpPr txBox="1"/>
          <p:nvPr/>
        </p:nvSpPr>
        <p:spPr>
          <a:xfrm>
            <a:off x="2152650" y="981730"/>
            <a:ext cx="483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078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en-US" altLang="zh-CN" sz="2800" dirty="0">
                <a:solidFill>
                  <a:srgbClr val="525068"/>
                </a:solidFill>
                <a:latin typeface="+mn-lt"/>
                <a:ea typeface="+mn-ea"/>
                <a:cs typeface="+mn-ea"/>
                <a:sym typeface="+mn-lt"/>
              </a:rPr>
              <a:t>E-R</a:t>
            </a:r>
            <a:r>
              <a:rPr lang="zh-CN" altLang="en-US" sz="2800" dirty="0">
                <a:solidFill>
                  <a:srgbClr val="525068"/>
                </a:solidFill>
                <a:latin typeface="+mn-lt"/>
                <a:ea typeface="+mn-ea"/>
                <a:cs typeface="+mn-ea"/>
                <a:sym typeface="+mn-lt"/>
              </a:rPr>
              <a:t>图（可直接导出</a:t>
            </a:r>
            <a:r>
              <a:rPr lang="en-US" altLang="zh-CN" sz="2800" dirty="0">
                <a:solidFill>
                  <a:srgbClr val="525068"/>
                </a:solidFill>
                <a:latin typeface="+mn-lt"/>
                <a:ea typeface="+mn-ea"/>
                <a:cs typeface="+mn-ea"/>
                <a:sym typeface="+mn-lt"/>
              </a:rPr>
              <a:t>.</a:t>
            </a:r>
            <a:r>
              <a:rPr lang="en-US" altLang="zh-CN" sz="2800" dirty="0" err="1">
                <a:solidFill>
                  <a:srgbClr val="525068"/>
                </a:solidFill>
                <a:latin typeface="+mn-lt"/>
                <a:ea typeface="+mn-ea"/>
                <a:cs typeface="+mn-ea"/>
                <a:sym typeface="+mn-lt"/>
              </a:rPr>
              <a:t>sql</a:t>
            </a:r>
            <a:r>
              <a:rPr lang="zh-CN" altLang="en-US" sz="2800" dirty="0">
                <a:solidFill>
                  <a:srgbClr val="525068"/>
                </a:solidFill>
                <a:latin typeface="+mn-lt"/>
                <a:ea typeface="+mn-ea"/>
                <a:cs typeface="+mn-ea"/>
                <a:sym typeface="+mn-lt"/>
              </a:rPr>
              <a:t>文件）</a:t>
            </a:r>
            <a:endParaRPr lang="en-AU" altLang="zh-CN" sz="2800" dirty="0">
              <a:solidFill>
                <a:srgbClr val="52506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212197A-F78D-FAB1-FEB2-D00406E5F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504950"/>
            <a:ext cx="6096000" cy="341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475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efault Theme">
  <a:themeElements>
    <a:clrScheme name="Exchange - Light Version 7">
      <a:dk1>
        <a:srgbClr val="445469"/>
      </a:dk1>
      <a:lt1>
        <a:sysClr val="window" lastClr="FFFFFF"/>
      </a:lt1>
      <a:dk2>
        <a:srgbClr val="445469"/>
      </a:dk2>
      <a:lt2>
        <a:srgbClr val="FFFFFF"/>
      </a:lt2>
      <a:accent1>
        <a:srgbClr val="209072"/>
      </a:accent1>
      <a:accent2>
        <a:srgbClr val="7EB739"/>
      </a:accent2>
      <a:accent3>
        <a:srgbClr val="202D3A"/>
      </a:accent3>
      <a:accent4>
        <a:srgbClr val="EC8921"/>
      </a:accent4>
      <a:accent5>
        <a:srgbClr val="AE2724"/>
      </a:accent5>
      <a:accent6>
        <a:srgbClr val="A1A1A1"/>
      </a:accent6>
      <a:hlink>
        <a:srgbClr val="F33B48"/>
      </a:hlink>
      <a:folHlink>
        <a:srgbClr val="FFC000"/>
      </a:folHlink>
    </a:clrScheme>
    <a:fontScheme name="4pjhrwop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微软雅黑">
  <a:themeElements>
    <a:clrScheme name="1_微软雅黑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C63E55"/>
      </a:accent1>
      <a:accent2>
        <a:srgbClr val="34457A"/>
      </a:accent2>
      <a:accent3>
        <a:srgbClr val="FFFFFF"/>
      </a:accent3>
      <a:accent4>
        <a:srgbClr val="000000"/>
      </a:accent4>
      <a:accent5>
        <a:srgbClr val="DFAFB4"/>
      </a:accent5>
      <a:accent6>
        <a:srgbClr val="2E3E6E"/>
      </a:accent6>
      <a:hlink>
        <a:srgbClr val="0563C1"/>
      </a:hlink>
      <a:folHlink>
        <a:srgbClr val="954F72"/>
      </a:folHlink>
    </a:clrScheme>
    <a:fontScheme name="w02yq0on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微软雅黑 Light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微软雅黑 Light" pitchFamily="2" charset="-122"/>
          </a:defRPr>
        </a:defPPr>
      </a:lstStyle>
    </a:lnDef>
  </a:objectDefaults>
  <a:extraClrSchemeLst>
    <a:extraClrScheme>
      <a:clrScheme name="1_微软雅黑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C63E55"/>
        </a:accent1>
        <a:accent2>
          <a:srgbClr val="34457A"/>
        </a:accent2>
        <a:accent3>
          <a:srgbClr val="FFFFFF"/>
        </a:accent3>
        <a:accent4>
          <a:srgbClr val="000000"/>
        </a:accent4>
        <a:accent5>
          <a:srgbClr val="DFAFB4"/>
        </a:accent5>
        <a:accent6>
          <a:srgbClr val="2E3E6E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10396</TotalTime>
  <Words>215</Words>
  <Application>Microsoft Office PowerPoint</Application>
  <PresentationFormat>全屏显示(16:9)</PresentationFormat>
  <Paragraphs>50</Paragraphs>
  <Slides>15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微软雅黑</vt:lpstr>
      <vt:lpstr>微软雅黑 Light</vt:lpstr>
      <vt:lpstr>Arial</vt:lpstr>
      <vt:lpstr>Lato Regular</vt:lpstr>
      <vt:lpstr>Default Theme</vt:lpstr>
      <vt:lpstr>1_微软雅黑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cp:keywords/>
  <dc:description/>
  <cp:lastModifiedBy>邹 雨哲</cp:lastModifiedBy>
  <cp:revision>175</cp:revision>
  <dcterms:created xsi:type="dcterms:W3CDTF">2014-11-26T04:04:33Z</dcterms:created>
  <dcterms:modified xsi:type="dcterms:W3CDTF">2022-11-16T06:07:30Z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  <property fmtid="{D5CDD505-2E9C-101B-9397-08002B2CF9AE}" pid="3" name="KSOTemplateUUID">
    <vt:lpwstr>v1.0_mb_3aDR4ZDncnDdae5irDVt5Q==</vt:lpwstr>
  </property>
</Properties>
</file>