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97" r:id="rId3"/>
    <p:sldId id="601" r:id="rId4"/>
    <p:sldId id="598" r:id="rId5"/>
    <p:sldId id="608" r:id="rId7"/>
    <p:sldId id="617" r:id="rId8"/>
    <p:sldId id="618" r:id="rId9"/>
    <p:sldId id="620" r:id="rId10"/>
    <p:sldId id="621" r:id="rId11"/>
    <p:sldId id="622" r:id="rId12"/>
    <p:sldId id="623" r:id="rId13"/>
    <p:sldId id="624" r:id="rId14"/>
    <p:sldId id="631" r:id="rId15"/>
    <p:sldId id="625" r:id="rId16"/>
    <p:sldId id="632" r:id="rId17"/>
    <p:sldId id="626" r:id="rId18"/>
    <p:sldId id="615" r:id="rId19"/>
    <p:sldId id="627" r:id="rId20"/>
    <p:sldId id="619" r:id="rId21"/>
    <p:sldId id="616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FFA2-8F43-4FB8-A97B-98BB1EEB6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AA27-6DB5-42C1-8BA8-FBE1524FC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0" baseline="0"/>
            </a:lvl1pPr>
          </a:lstStyle>
          <a:p>
            <a:r>
              <a:rPr lang="en-US" dirty="0"/>
              <a:t>Drag / Drop /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  <a:endParaRPr lang="zh-CN" altLang="en-US" sz="3600" b="1" cap="al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5" y="3014869"/>
            <a:ext cx="480775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5335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软件实现及测试</a:t>
            </a:r>
            <a:endParaRPr lang="zh-CN" altLang="en-US" sz="5335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软件用户测试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2213610"/>
            <a:ext cx="7264400" cy="355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723"/>
          <a:stretch>
            <a:fillRect/>
          </a:stretch>
        </p:blipFill>
        <p:spPr>
          <a:xfrm>
            <a:off x="4077970" y="1236345"/>
            <a:ext cx="6248400" cy="5582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285" y="3428365"/>
            <a:ext cx="2049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代码规范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目录：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285" y="6347460"/>
            <a:ext cx="2049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  <a:sym typeface="+mn-lt"/>
              </a:rPr>
              <a:t>具体内容见文档</a:t>
            </a:r>
            <a:endParaRPr lang="zh-CN" altLang="en-US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470" y="1563370"/>
            <a:ext cx="5433060" cy="478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6235" y="2381250"/>
            <a:ext cx="64001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1.使用本软件的过程顺畅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2.本软件的界面友好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3.本软件的功能丰富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4.满意本软件的效果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5.会推荐本软件给其他人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（测试群体大多数低于30岁，且大部分为男性）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1990" b="1803"/>
          <a:stretch>
            <a:fillRect/>
          </a:stretch>
        </p:blipFill>
        <p:spPr>
          <a:xfrm>
            <a:off x="809054" y="2242478"/>
            <a:ext cx="4858428" cy="2373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85" y="1328159"/>
            <a:ext cx="4877481" cy="4201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101599" y="158193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3252" y="4703564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1" dirty="0"/>
              <a:t>提交说明：</a:t>
            </a:r>
            <a:endParaRPr lang="en-US" altLang="zh-CN" sz="2400" b="1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小组已将全部阶段成果提交了到版本控制服务器并且记录了历史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58165" y="1924050"/>
            <a:ext cx="11075035" cy="2779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2022-12-14本次项目分工及评分：</a:t>
            </a:r>
            <a:endParaRPr lang="zh-CN" altLang="en-US"/>
          </a:p>
          <a:p>
            <a:pPr indent="457200"/>
            <a:r>
              <a:rPr lang="zh-CN" altLang="en-US"/>
              <a:t>胡晨炘（组长）：召开会议撰写会议纪要，程序清单修改，小组代码规范，代码单元测试准备，小组评价，小程序代码编写（主页、名称修改界面、排名界面）</a:t>
            </a:r>
            <a:endParaRPr lang="zh-CN" altLang="en-US"/>
          </a:p>
          <a:p>
            <a:pPr indent="457200"/>
            <a:r>
              <a:rPr lang="zh-CN" altLang="en-US"/>
              <a:t>完成程度：基本完成。	评分：8</a:t>
            </a:r>
            <a:r>
              <a:rPr lang="en-US" altLang="zh-CN"/>
              <a:t>5</a:t>
            </a:r>
            <a:r>
              <a:rPr lang="zh-CN" altLang="en-US"/>
              <a:t>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邹雨哲：完成相关PPT制作，小程序代码编写（测试界面），修改详细设计文件，更新相关文件、测试报告、</a:t>
            </a:r>
            <a:r>
              <a:rPr lang="zh-CN" altLang="en-US" dirty="0">
                <a:sym typeface="+mn-ea"/>
              </a:rPr>
              <a:t>提交到版本控制服务器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/>
              <a:t>完成程度：基本完成。	评分：83分。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姚杰昇：小程序代码编写（个人信息界面、</a:t>
            </a:r>
            <a:r>
              <a:rPr lang="zh-CN" altLang="en-US">
                <a:sym typeface="+mn-ea"/>
              </a:rPr>
              <a:t>头像修改界面</a:t>
            </a:r>
            <a:r>
              <a:rPr lang="zh-CN" altLang="en-US"/>
              <a:t>）、修改测试计划、以白盒测试原则设计测试用例、测试报告</a:t>
            </a:r>
            <a:endParaRPr lang="zh-CN" altLang="en-US"/>
          </a:p>
          <a:p>
            <a:pPr indent="457200"/>
            <a:r>
              <a:rPr lang="zh-CN" altLang="en-US"/>
              <a:t>完成程度：基本完成。 	评分：8</a:t>
            </a:r>
            <a:r>
              <a:rPr lang="en-US" altLang="zh-CN"/>
              <a:t>6</a:t>
            </a:r>
            <a:r>
              <a:rPr lang="zh-CN" altLang="en-US"/>
              <a:t>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附录：代码清单（部分）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8425" y="1803400"/>
            <a:ext cx="196596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942965" y="1706880"/>
            <a:ext cx="4097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Pages：页面目录文件夹</a:t>
            </a:r>
            <a:endParaRPr lang="zh-CN" altLang="en-US"/>
          </a:p>
          <a:p>
            <a:r>
              <a:rPr lang="zh-CN" altLang="en-US"/>
              <a:t>changeimg：头像修改页面文件夹</a:t>
            </a:r>
            <a:endParaRPr lang="zh-CN" altLang="en-US"/>
          </a:p>
          <a:p>
            <a:r>
              <a:rPr lang="zh-CN" altLang="en-US"/>
              <a:t>changename：名称修改页面文件夹</a:t>
            </a:r>
            <a:endParaRPr lang="zh-CN" altLang="en-US"/>
          </a:p>
          <a:p>
            <a:r>
              <a:rPr lang="zh-CN" altLang="en-US"/>
              <a:t>login：登录页面文件夹</a:t>
            </a:r>
            <a:endParaRPr lang="zh-CN" altLang="en-US"/>
          </a:p>
          <a:p>
            <a:r>
              <a:rPr lang="zh-CN" altLang="en-US"/>
              <a:t>myinfo：个人信息页面文件夹</a:t>
            </a:r>
            <a:endParaRPr lang="zh-CN" altLang="en-US"/>
          </a:p>
          <a:p>
            <a:r>
              <a:rPr lang="zh-CN" altLang="en-US"/>
              <a:t>rank：排名页面文件夹</a:t>
            </a:r>
            <a:endParaRPr lang="zh-CN" altLang="en-US"/>
          </a:p>
          <a:p>
            <a:r>
              <a:rPr lang="zh-CN" altLang="en-US"/>
              <a:t>runtest：测试页面文件夹</a:t>
            </a:r>
            <a:endParaRPr lang="zh-CN" altLang="en-US"/>
          </a:p>
          <a:p>
            <a:r>
              <a:rPr lang="zh-CN" altLang="en-US"/>
              <a:t>image：图片素材文件夹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其他：各种配置文件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附录：参考文献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785" y="2818136"/>
            <a:ext cx="7114310" cy="12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[1] 软件项目管理（原书第8版）[M]北京：机械工业出版社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[2]</a:t>
            </a: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https://blog.csdn.net/weixin_45756488/article/details/121772958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[3]https://blog.csdn.net/m0_61504888/article/details/123368011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…….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2342190" y="5338765"/>
            <a:ext cx="193225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小组代码规范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2353345" y="2142724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软件概述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5970595" y="5342124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用户手册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9588138" y="3686058"/>
            <a:ext cx="1983161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9573623" y="2081656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用户反馈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094" y="1037596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  <a:endParaRPr lang="en-US" altLang="zh-CN" sz="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51200" y="462718"/>
            <a:ext cx="567366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rgbClr val="4454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Group 276"/>
          <p:cNvGrpSpPr/>
          <p:nvPr/>
        </p:nvGrpSpPr>
        <p:grpSpPr>
          <a:xfrm>
            <a:off x="5653137" y="1290259"/>
            <a:ext cx="885731" cy="41133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id-ID" sz="135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8079573" y="4953001"/>
            <a:ext cx="1333044" cy="1125129"/>
          </a:xfrm>
        </p:spPr>
      </p:pic>
      <p:sp>
        <p:nvSpPr>
          <p:cNvPr id="3" name="Text Placeholder 33"/>
          <p:cNvSpPr txBox="1"/>
          <p:nvPr/>
        </p:nvSpPr>
        <p:spPr>
          <a:xfrm>
            <a:off x="2342191" y="3696943"/>
            <a:ext cx="1787535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界面实现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/>
          <p:cNvSpPr txBox="1"/>
          <p:nvPr/>
        </p:nvSpPr>
        <p:spPr>
          <a:xfrm>
            <a:off x="5964790" y="2095760"/>
            <a:ext cx="195377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软件测试计划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9585236" y="5290459"/>
            <a:ext cx="220960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评价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5970595" y="3735772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软件用户测试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软件概述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905000"/>
            <a:ext cx="1188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algn="just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鹰眼反应力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G06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自主研发的一款反应力测试小程序。这个程序可以用来进行日常的反应力训练，通过快速点击变化的屏幕，一共三次取平均值来达到反应力训练的目的。用户还可以查看自己的历史训练记录以及在所有用户中的水平排名。全部功能大致如下图所示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排名界面"/>
          <p:cNvPicPr>
            <a:picLocks noChangeAspect="1"/>
          </p:cNvPicPr>
          <p:nvPr/>
        </p:nvPicPr>
        <p:blipFill rotWithShape="1">
          <a:blip r:embed="rId1"/>
          <a:srcRect r="4916" b="1536"/>
          <a:stretch>
            <a:fillRect/>
          </a:stretch>
        </p:blipFill>
        <p:spPr bwMode="auto">
          <a:xfrm>
            <a:off x="8529322" y="1803402"/>
            <a:ext cx="2880000" cy="5037122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测试界面"/>
          <p:cNvPicPr>
            <a:picLocks noChangeAspect="1"/>
          </p:cNvPicPr>
          <p:nvPr/>
        </p:nvPicPr>
        <p:blipFill rotWithShape="1">
          <a:blip r:embed="rId2"/>
          <a:srcRect r="5562" b="1918"/>
          <a:stretch>
            <a:fillRect/>
          </a:stretch>
        </p:blipFill>
        <p:spPr bwMode="auto">
          <a:xfrm>
            <a:off x="4501001" y="1817373"/>
            <a:ext cx="2880000" cy="5051955"/>
          </a:xfrm>
          <a:prstGeom prst="rect">
            <a:avLst/>
          </a:prstGeom>
          <a:ln>
            <a:noFill/>
          </a:ln>
        </p:spPr>
      </p:pic>
      <p:pic>
        <p:nvPicPr>
          <p:cNvPr id="5" name="图片 4" descr="登陆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817370"/>
            <a:ext cx="2880000" cy="5040528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个人界面"/>
          <p:cNvPicPr>
            <a:picLocks noChangeAspect="1"/>
          </p:cNvPicPr>
          <p:nvPr/>
        </p:nvPicPr>
        <p:blipFill rotWithShape="1">
          <a:blip r:embed="rId1"/>
          <a:srcRect r="4916" b="1664"/>
          <a:stretch>
            <a:fillRect/>
          </a:stretch>
        </p:blipFill>
        <p:spPr bwMode="auto">
          <a:xfrm>
            <a:off x="457200" y="1827530"/>
            <a:ext cx="2880000" cy="5030406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头像修改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98" y="1803424"/>
            <a:ext cx="2880000" cy="5039999"/>
          </a:xfrm>
          <a:prstGeom prst="rect">
            <a:avLst/>
          </a:prstGeom>
        </p:spPr>
      </p:pic>
      <p:pic>
        <p:nvPicPr>
          <p:cNvPr id="5" name="图片 4" descr="昵称修改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5" y="1803420"/>
            <a:ext cx="2880000" cy="5040001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小组代码规范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6455" y="1531620"/>
            <a:ext cx="8317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微信小程序中代码规范有利于程序员更有效的开发小程序，对于用户而言，使用起来可能没有太大差别，而对于开发者，有两点好处：</a:t>
            </a:r>
            <a:endParaRPr lang="zh-CN" altLang="en-US"/>
          </a:p>
          <a:p>
            <a:pPr indent="457200"/>
            <a:r>
              <a:rPr lang="zh-CN" altLang="en-US"/>
              <a:t>1、便于程序员开发与后期维护；</a:t>
            </a:r>
            <a:endParaRPr lang="zh-CN" altLang="en-US"/>
          </a:p>
          <a:p>
            <a:pPr indent="457200"/>
            <a:r>
              <a:rPr lang="zh-CN" altLang="en-US"/>
              <a:t>2、以及便于程序员读取并理解代码含义。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2285" y="3428365"/>
            <a:ext cx="2049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代码规范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目录：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98" r="1072" b="5667"/>
          <a:stretch>
            <a:fillRect/>
          </a:stretch>
        </p:blipFill>
        <p:spPr>
          <a:xfrm>
            <a:off x="3023870" y="2910840"/>
            <a:ext cx="7409815" cy="3213100"/>
          </a:xfrm>
          <a:prstGeom prst="rect">
            <a:avLst/>
          </a:prstGeom>
          <a:ln w="28575" cmpd="dbl">
            <a:solidFill>
              <a:schemeClr val="tx1"/>
            </a:solidFill>
            <a:prstDash val="sysDash"/>
          </a:ln>
        </p:spPr>
      </p:pic>
      <p:sp>
        <p:nvSpPr>
          <p:cNvPr id="7" name="文本框 6"/>
          <p:cNvSpPr txBox="1"/>
          <p:nvPr/>
        </p:nvSpPr>
        <p:spPr>
          <a:xfrm>
            <a:off x="5071110" y="6367780"/>
            <a:ext cx="2049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  <a:sym typeface="+mn-lt"/>
              </a:rPr>
              <a:t>具体内容见文档</a:t>
            </a:r>
            <a:endParaRPr lang="zh-CN" altLang="en-US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1820" y="2183130"/>
            <a:ext cx="7668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单元测试</a:t>
            </a:r>
            <a:endParaRPr lang="zh-CN" altLang="en-US"/>
          </a:p>
          <a:p>
            <a:r>
              <a:rPr lang="zh-CN" altLang="en-US"/>
              <a:t>自顶向下的单元测试策略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先对登录模块测试是否</a:t>
            </a:r>
            <a:r>
              <a:rPr lang="zh-CN" altLang="en-US"/>
              <a:t>能正常登录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在登陆成功的情况下然后对测试模块进行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在测试完成以后进入排名模块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在登录成功以后对我的模块进行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到我的模块以后对修改头像和昵称进行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6140" y="2142490"/>
            <a:ext cx="684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集成测试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364,&quot;width&quot;:1194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eb9ece9b-bfac-42ff-8c95-042b94f89c37"/>
  <p:tag name="COMMONDATA" val="eyJoZGlkIjoiODlkZGY5M2NjNTg0MDFlY2EwNDFhNjZlNmQ4ZGY2M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宽屏</PresentationFormat>
  <Paragraphs>149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</vt:lpstr>
      <vt:lpstr>等线</vt:lpstr>
      <vt:lpstr>Times New Roman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赴远</cp:lastModifiedBy>
  <cp:revision>14</cp:revision>
  <dcterms:created xsi:type="dcterms:W3CDTF">2022-12-17T23:27:00Z</dcterms:created>
  <dcterms:modified xsi:type="dcterms:W3CDTF">2022-12-18T04:33:45Z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1975BCA9C28A4EF687239C42D75BAC37</vt:lpwstr>
  </property>
  <property fmtid="{D5CDD505-2E9C-101B-9397-08002B2CF9AE}" pid="3" name="KSOProductBuildVer">
    <vt:lpwstr>2052-11.1.0.12763</vt:lpwstr>
  </property>
</Properties>
</file>