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2" r:id="rId1"/>
  </p:sldMasterIdLst>
  <p:notesMasterIdLst>
    <p:notesMasterId r:id="rId43"/>
  </p:notesMasterIdLst>
  <p:handoutMasterIdLst>
    <p:handoutMasterId r:id="rId44"/>
  </p:handoutMasterIdLst>
  <p:sldIdLst>
    <p:sldId id="297" r:id="rId2"/>
    <p:sldId id="384" r:id="rId3"/>
    <p:sldId id="431" r:id="rId4"/>
    <p:sldId id="440" r:id="rId5"/>
    <p:sldId id="441" r:id="rId6"/>
    <p:sldId id="442" r:id="rId7"/>
    <p:sldId id="443" r:id="rId8"/>
    <p:sldId id="444" r:id="rId9"/>
    <p:sldId id="445" r:id="rId10"/>
    <p:sldId id="446" r:id="rId11"/>
    <p:sldId id="447" r:id="rId12"/>
    <p:sldId id="448" r:id="rId13"/>
    <p:sldId id="449" r:id="rId14"/>
    <p:sldId id="450" r:id="rId15"/>
    <p:sldId id="451" r:id="rId16"/>
    <p:sldId id="432" r:id="rId17"/>
    <p:sldId id="452" r:id="rId18"/>
    <p:sldId id="454" r:id="rId19"/>
    <p:sldId id="453" r:id="rId20"/>
    <p:sldId id="433" r:id="rId21"/>
    <p:sldId id="455" r:id="rId22"/>
    <p:sldId id="434" r:id="rId23"/>
    <p:sldId id="456" r:id="rId24"/>
    <p:sldId id="457" r:id="rId25"/>
    <p:sldId id="435" r:id="rId26"/>
    <p:sldId id="458" r:id="rId27"/>
    <p:sldId id="459" r:id="rId28"/>
    <p:sldId id="436" r:id="rId29"/>
    <p:sldId id="460" r:id="rId30"/>
    <p:sldId id="461" r:id="rId31"/>
    <p:sldId id="462" r:id="rId32"/>
    <p:sldId id="437" r:id="rId33"/>
    <p:sldId id="463" r:id="rId34"/>
    <p:sldId id="464" r:id="rId35"/>
    <p:sldId id="438" r:id="rId36"/>
    <p:sldId id="465" r:id="rId37"/>
    <p:sldId id="439" r:id="rId38"/>
    <p:sldId id="466" r:id="rId39"/>
    <p:sldId id="429" r:id="rId40"/>
    <p:sldId id="430" r:id="rId41"/>
    <p:sldId id="355"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F17475"/>
    <a:srgbClr val="FD9F00"/>
    <a:srgbClr val="00AF92"/>
    <a:srgbClr val="ECEBE9"/>
    <a:srgbClr val="3BBC9D"/>
    <a:srgbClr val="14B28B"/>
    <a:srgbClr val="1983B7"/>
    <a:srgbClr val="E25E0E"/>
    <a:srgbClr val="01AC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32" autoAdjust="0"/>
    <p:restoredTop sz="97778" autoAdjust="0"/>
  </p:normalViewPr>
  <p:slideViewPr>
    <p:cSldViewPr snapToGrid="0" showGuides="1">
      <p:cViewPr varScale="1">
        <p:scale>
          <a:sx n="106" d="100"/>
          <a:sy n="106" d="100"/>
        </p:scale>
        <p:origin x="252" y="11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邹 雨哲" userId="e28be67ac78edb3b" providerId="LiveId" clId="{4FB838CA-A944-4D98-AD0A-78A7E3E2B954}"/>
    <pc:docChg chg="undo redo custSel addSld delSld modSld sldOrd">
      <pc:chgData name="邹 雨哲" userId="e28be67ac78edb3b" providerId="LiveId" clId="{4FB838CA-A944-4D98-AD0A-78A7E3E2B954}" dt="2022-12-04T13:23:42.284" v="2660" actId="20577"/>
      <pc:docMkLst>
        <pc:docMk/>
      </pc:docMkLst>
      <pc:sldChg chg="modSp mod">
        <pc:chgData name="邹 雨哲" userId="e28be67ac78edb3b" providerId="LiveId" clId="{4FB838CA-A944-4D98-AD0A-78A7E3E2B954}" dt="2022-12-04T09:26:27.877" v="17" actId="20577"/>
        <pc:sldMkLst>
          <pc:docMk/>
          <pc:sldMk cId="0" sldId="297"/>
        </pc:sldMkLst>
        <pc:spChg chg="mod">
          <ac:chgData name="邹 雨哲" userId="e28be67ac78edb3b" providerId="LiveId" clId="{4FB838CA-A944-4D98-AD0A-78A7E3E2B954}" dt="2022-12-04T09:26:10.695" v="13" actId="20577"/>
          <ac:spMkLst>
            <pc:docMk/>
            <pc:sldMk cId="0" sldId="297"/>
            <ac:spMk id="27" creationId="{00000000-0000-0000-0000-000000000000}"/>
          </ac:spMkLst>
        </pc:spChg>
        <pc:spChg chg="mod">
          <ac:chgData name="邹 雨哲" userId="e28be67ac78edb3b" providerId="LiveId" clId="{4FB838CA-A944-4D98-AD0A-78A7E3E2B954}" dt="2022-12-04T09:26:27.877" v="17" actId="20577"/>
          <ac:spMkLst>
            <pc:docMk/>
            <pc:sldMk cId="0" sldId="297"/>
            <ac:spMk id="31" creationId="{00000000-0000-0000-0000-000000000000}"/>
          </ac:spMkLst>
        </pc:spChg>
      </pc:sldChg>
      <pc:sldChg chg="del">
        <pc:chgData name="邹 雨哲" userId="e28be67ac78edb3b" providerId="LiveId" clId="{4FB838CA-A944-4D98-AD0A-78A7E3E2B954}" dt="2022-12-04T09:38:50.375" v="373" actId="47"/>
        <pc:sldMkLst>
          <pc:docMk/>
          <pc:sldMk cId="0" sldId="300"/>
        </pc:sldMkLst>
      </pc:sldChg>
      <pc:sldChg chg="modSp del mod">
        <pc:chgData name="邹 雨哲" userId="e28be67ac78edb3b" providerId="LiveId" clId="{4FB838CA-A944-4D98-AD0A-78A7E3E2B954}" dt="2022-12-04T09:26:41.404" v="20" actId="47"/>
        <pc:sldMkLst>
          <pc:docMk/>
          <pc:sldMk cId="0" sldId="353"/>
        </pc:sldMkLst>
        <pc:spChg chg="mod">
          <ac:chgData name="邹 雨哲" userId="e28be67ac78edb3b" providerId="LiveId" clId="{4FB838CA-A944-4D98-AD0A-78A7E3E2B954}" dt="2022-12-04T09:26:36.414" v="19" actId="20577"/>
          <ac:spMkLst>
            <pc:docMk/>
            <pc:sldMk cId="0" sldId="353"/>
            <ac:spMk id="9" creationId="{00000000-0000-0000-0000-000000000000}"/>
          </ac:spMkLst>
        </pc:spChg>
      </pc:sldChg>
      <pc:sldChg chg="modSp add del mod ord">
        <pc:chgData name="邹 雨哲" userId="e28be67ac78edb3b" providerId="LiveId" clId="{4FB838CA-A944-4D98-AD0A-78A7E3E2B954}" dt="2022-12-04T13:23:42.284" v="2660" actId="20577"/>
        <pc:sldMkLst>
          <pc:docMk/>
          <pc:sldMk cId="0" sldId="355"/>
        </pc:sldMkLst>
        <pc:spChg chg="mod">
          <ac:chgData name="邹 雨哲" userId="e28be67ac78edb3b" providerId="LiveId" clId="{4FB838CA-A944-4D98-AD0A-78A7E3E2B954}" dt="2022-12-04T13:23:42.284" v="2660" actId="20577"/>
          <ac:spMkLst>
            <pc:docMk/>
            <pc:sldMk cId="0" sldId="355"/>
            <ac:spMk id="26" creationId="{00000000-0000-0000-0000-000000000000}"/>
          </ac:spMkLst>
        </pc:spChg>
      </pc:sldChg>
      <pc:sldChg chg="del">
        <pc:chgData name="邹 雨哲" userId="e28be67ac78edb3b" providerId="LiveId" clId="{4FB838CA-A944-4D98-AD0A-78A7E3E2B954}" dt="2022-12-04T09:46:36.890" v="722" actId="47"/>
        <pc:sldMkLst>
          <pc:docMk/>
          <pc:sldMk cId="889013118" sldId="379"/>
        </pc:sldMkLst>
      </pc:sldChg>
      <pc:sldChg chg="del">
        <pc:chgData name="邹 雨哲" userId="e28be67ac78edb3b" providerId="LiveId" clId="{4FB838CA-A944-4D98-AD0A-78A7E3E2B954}" dt="2022-12-04T09:46:39.836" v="723" actId="47"/>
        <pc:sldMkLst>
          <pc:docMk/>
          <pc:sldMk cId="3037698993" sldId="380"/>
        </pc:sldMkLst>
      </pc:sldChg>
      <pc:sldChg chg="del">
        <pc:chgData name="邹 雨哲" userId="e28be67ac78edb3b" providerId="LiveId" clId="{4FB838CA-A944-4D98-AD0A-78A7E3E2B954}" dt="2022-12-04T09:46:40.782" v="724" actId="47"/>
        <pc:sldMkLst>
          <pc:docMk/>
          <pc:sldMk cId="3380090761" sldId="381"/>
        </pc:sldMkLst>
      </pc:sldChg>
      <pc:sldChg chg="del">
        <pc:chgData name="邹 雨哲" userId="e28be67ac78edb3b" providerId="LiveId" clId="{4FB838CA-A944-4D98-AD0A-78A7E3E2B954}" dt="2022-12-04T09:46:41.788" v="725" actId="47"/>
        <pc:sldMkLst>
          <pc:docMk/>
          <pc:sldMk cId="329982847" sldId="382"/>
        </pc:sldMkLst>
      </pc:sldChg>
      <pc:sldChg chg="del">
        <pc:chgData name="邹 雨哲" userId="e28be67ac78edb3b" providerId="LiveId" clId="{4FB838CA-A944-4D98-AD0A-78A7E3E2B954}" dt="2022-12-04T09:46:42.766" v="726" actId="47"/>
        <pc:sldMkLst>
          <pc:docMk/>
          <pc:sldMk cId="395477313" sldId="383"/>
        </pc:sldMkLst>
      </pc:sldChg>
      <pc:sldChg chg="addSp delSp modSp mod ord">
        <pc:chgData name="邹 雨哲" userId="e28be67ac78edb3b" providerId="LiveId" clId="{4FB838CA-A944-4D98-AD0A-78A7E3E2B954}" dt="2022-12-04T09:41:23.609" v="565" actId="20577"/>
        <pc:sldMkLst>
          <pc:docMk/>
          <pc:sldMk cId="1241466180" sldId="384"/>
        </pc:sldMkLst>
        <pc:spChg chg="mod">
          <ac:chgData name="邹 雨哲" userId="e28be67ac78edb3b" providerId="LiveId" clId="{4FB838CA-A944-4D98-AD0A-78A7E3E2B954}" dt="2022-12-04T09:41:15" v="555" actId="20577"/>
          <ac:spMkLst>
            <pc:docMk/>
            <pc:sldMk cId="1241466180" sldId="384"/>
            <ac:spMk id="2" creationId="{CA5B2ACD-A2B9-F183-4E18-E0EC7EE6ED9B}"/>
          </ac:spMkLst>
        </pc:spChg>
        <pc:spChg chg="mod">
          <ac:chgData name="邹 雨哲" userId="e28be67ac78edb3b" providerId="LiveId" clId="{4FB838CA-A944-4D98-AD0A-78A7E3E2B954}" dt="2022-12-04T09:34:54.572" v="82" actId="1076"/>
          <ac:spMkLst>
            <pc:docMk/>
            <pc:sldMk cId="1241466180" sldId="384"/>
            <ac:spMk id="3" creationId="{00000000-0000-0000-0000-000000000000}"/>
          </ac:spMkLst>
        </pc:spChg>
        <pc:spChg chg="mod">
          <ac:chgData name="邹 雨哲" userId="e28be67ac78edb3b" providerId="LiveId" clId="{4FB838CA-A944-4D98-AD0A-78A7E3E2B954}" dt="2022-12-04T09:34:54.572" v="82" actId="1076"/>
          <ac:spMkLst>
            <pc:docMk/>
            <pc:sldMk cId="1241466180" sldId="384"/>
            <ac:spMk id="4" creationId="{00000000-0000-0000-0000-000000000000}"/>
          </ac:spMkLst>
        </pc:spChg>
        <pc:spChg chg="add mod">
          <ac:chgData name="邹 雨哲" userId="e28be67ac78edb3b" providerId="LiveId" clId="{4FB838CA-A944-4D98-AD0A-78A7E3E2B954}" dt="2022-12-04T09:35:56.503" v="216" actId="14100"/>
          <ac:spMkLst>
            <pc:docMk/>
            <pc:sldMk cId="1241466180" sldId="384"/>
            <ac:spMk id="5" creationId="{8F275C46-C598-B6B3-DBBF-67EC6C8DF1CB}"/>
          </ac:spMkLst>
        </pc:spChg>
        <pc:spChg chg="add mod">
          <ac:chgData name="邹 雨哲" userId="e28be67ac78edb3b" providerId="LiveId" clId="{4FB838CA-A944-4D98-AD0A-78A7E3E2B954}" dt="2022-12-04T09:35:32.272" v="163" actId="20577"/>
          <ac:spMkLst>
            <pc:docMk/>
            <pc:sldMk cId="1241466180" sldId="384"/>
            <ac:spMk id="6" creationId="{715936D0-97E4-F4FF-D42F-BBAB15DE3832}"/>
          </ac:spMkLst>
        </pc:spChg>
        <pc:spChg chg="add mod">
          <ac:chgData name="邹 雨哲" userId="e28be67ac78edb3b" providerId="LiveId" clId="{4FB838CA-A944-4D98-AD0A-78A7E3E2B954}" dt="2022-12-04T09:35:01.235" v="84" actId="20577"/>
          <ac:spMkLst>
            <pc:docMk/>
            <pc:sldMk cId="1241466180" sldId="384"/>
            <ac:spMk id="7" creationId="{F0502E5A-D6E8-6572-0344-9244EC4527E2}"/>
          </ac:spMkLst>
        </pc:spChg>
        <pc:spChg chg="add mod">
          <ac:chgData name="邹 雨哲" userId="e28be67ac78edb3b" providerId="LiveId" clId="{4FB838CA-A944-4D98-AD0A-78A7E3E2B954}" dt="2022-12-04T09:35:07.540" v="87" actId="20577"/>
          <ac:spMkLst>
            <pc:docMk/>
            <pc:sldMk cId="1241466180" sldId="384"/>
            <ac:spMk id="8" creationId="{B225B809-1DEE-3EFF-FE51-004702F6E280}"/>
          </ac:spMkLst>
        </pc:spChg>
        <pc:spChg chg="mod">
          <ac:chgData name="邹 雨哲" userId="e28be67ac78edb3b" providerId="LiveId" clId="{4FB838CA-A944-4D98-AD0A-78A7E3E2B954}" dt="2022-12-04T09:34:54.572" v="82" actId="1076"/>
          <ac:spMkLst>
            <pc:docMk/>
            <pc:sldMk cId="1241466180" sldId="384"/>
            <ac:spMk id="9" creationId="{00000000-0000-0000-0000-000000000000}"/>
          </ac:spMkLst>
        </pc:spChg>
        <pc:spChg chg="add mod">
          <ac:chgData name="邹 雨哲" userId="e28be67ac78edb3b" providerId="LiveId" clId="{4FB838CA-A944-4D98-AD0A-78A7E3E2B954}" dt="2022-12-04T09:36:11.059" v="244" actId="571"/>
          <ac:spMkLst>
            <pc:docMk/>
            <pc:sldMk cId="1241466180" sldId="384"/>
            <ac:spMk id="11" creationId="{1429088C-FD1A-FBD5-1294-DBB5044A877F}"/>
          </ac:spMkLst>
        </pc:spChg>
        <pc:spChg chg="add del mod">
          <ac:chgData name="邹 雨哲" userId="e28be67ac78edb3b" providerId="LiveId" clId="{4FB838CA-A944-4D98-AD0A-78A7E3E2B954}" dt="2022-12-04T09:36:52.701" v="259"/>
          <ac:spMkLst>
            <pc:docMk/>
            <pc:sldMk cId="1241466180" sldId="384"/>
            <ac:spMk id="12" creationId="{DCDB606C-CDB9-55A5-8B2E-64F655FB9EC8}"/>
          </ac:spMkLst>
        </pc:spChg>
        <pc:spChg chg="add del mod">
          <ac:chgData name="邹 雨哲" userId="e28be67ac78edb3b" providerId="LiveId" clId="{4FB838CA-A944-4D98-AD0A-78A7E3E2B954}" dt="2022-12-04T09:36:52.701" v="259"/>
          <ac:spMkLst>
            <pc:docMk/>
            <pc:sldMk cId="1241466180" sldId="384"/>
            <ac:spMk id="13" creationId="{6F9303B9-8D1F-ED65-C15F-BD3496DB0561}"/>
          </ac:spMkLst>
        </pc:spChg>
        <pc:spChg chg="add del mod">
          <ac:chgData name="邹 雨哲" userId="e28be67ac78edb3b" providerId="LiveId" clId="{4FB838CA-A944-4D98-AD0A-78A7E3E2B954}" dt="2022-12-04T09:36:52.701" v="259"/>
          <ac:spMkLst>
            <pc:docMk/>
            <pc:sldMk cId="1241466180" sldId="384"/>
            <ac:spMk id="14" creationId="{76A0BA94-E3DE-2A16-5CC6-CDB908BA65D9}"/>
          </ac:spMkLst>
        </pc:spChg>
        <pc:spChg chg="mod">
          <ac:chgData name="邹 雨哲" userId="e28be67ac78edb3b" providerId="LiveId" clId="{4FB838CA-A944-4D98-AD0A-78A7E3E2B954}" dt="2022-12-04T09:34:54.572" v="82" actId="1076"/>
          <ac:spMkLst>
            <pc:docMk/>
            <pc:sldMk cId="1241466180" sldId="384"/>
            <ac:spMk id="15" creationId="{00000000-0000-0000-0000-000000000000}"/>
          </ac:spMkLst>
        </pc:spChg>
        <pc:spChg chg="add del mod">
          <ac:chgData name="邹 雨哲" userId="e28be67ac78edb3b" providerId="LiveId" clId="{4FB838CA-A944-4D98-AD0A-78A7E3E2B954}" dt="2022-12-04T09:36:52.701" v="259"/>
          <ac:spMkLst>
            <pc:docMk/>
            <pc:sldMk cId="1241466180" sldId="384"/>
            <ac:spMk id="16" creationId="{1C4EA695-9A58-19E0-DB4F-A5B346C771C8}"/>
          </ac:spMkLst>
        </pc:spChg>
        <pc:spChg chg="add del mod">
          <ac:chgData name="邹 雨哲" userId="e28be67ac78edb3b" providerId="LiveId" clId="{4FB838CA-A944-4D98-AD0A-78A7E3E2B954}" dt="2022-12-04T09:37:00.059" v="261"/>
          <ac:spMkLst>
            <pc:docMk/>
            <pc:sldMk cId="1241466180" sldId="384"/>
            <ac:spMk id="18" creationId="{2BA8B577-18F0-E726-C861-ED437FCB6ABC}"/>
          </ac:spMkLst>
        </pc:spChg>
        <pc:spChg chg="add del mod">
          <ac:chgData name="邹 雨哲" userId="e28be67ac78edb3b" providerId="LiveId" clId="{4FB838CA-A944-4D98-AD0A-78A7E3E2B954}" dt="2022-12-04T09:37:00.059" v="261"/>
          <ac:spMkLst>
            <pc:docMk/>
            <pc:sldMk cId="1241466180" sldId="384"/>
            <ac:spMk id="22" creationId="{78439CEC-B82F-E0B5-97C4-828DBAC35256}"/>
          </ac:spMkLst>
        </pc:spChg>
        <pc:spChg chg="mod">
          <ac:chgData name="邹 雨哲" userId="e28be67ac78edb3b" providerId="LiveId" clId="{4FB838CA-A944-4D98-AD0A-78A7E3E2B954}" dt="2022-12-04T09:36:19.585" v="245" actId="1076"/>
          <ac:spMkLst>
            <pc:docMk/>
            <pc:sldMk cId="1241466180" sldId="384"/>
            <ac:spMk id="23" creationId="{117F5722-E6C3-174D-5053-9C09AA65B29B}"/>
          </ac:spMkLst>
        </pc:spChg>
        <pc:spChg chg="add del mod">
          <ac:chgData name="邹 雨哲" userId="e28be67ac78edb3b" providerId="LiveId" clId="{4FB838CA-A944-4D98-AD0A-78A7E3E2B954}" dt="2022-12-04T09:37:00.059" v="261"/>
          <ac:spMkLst>
            <pc:docMk/>
            <pc:sldMk cId="1241466180" sldId="384"/>
            <ac:spMk id="24" creationId="{85C6FA06-BB6A-1694-7DFC-DA04E1FBC54A}"/>
          </ac:spMkLst>
        </pc:spChg>
        <pc:spChg chg="add del mod">
          <ac:chgData name="邹 雨哲" userId="e28be67ac78edb3b" providerId="LiveId" clId="{4FB838CA-A944-4D98-AD0A-78A7E3E2B954}" dt="2022-12-04T09:37:00.059" v="261"/>
          <ac:spMkLst>
            <pc:docMk/>
            <pc:sldMk cId="1241466180" sldId="384"/>
            <ac:spMk id="25" creationId="{F8911563-506D-E172-83C8-6970790EA6F9}"/>
          </ac:spMkLst>
        </pc:spChg>
        <pc:spChg chg="mod">
          <ac:chgData name="邹 雨哲" userId="e28be67ac78edb3b" providerId="LiveId" clId="{4FB838CA-A944-4D98-AD0A-78A7E3E2B954}" dt="2022-12-04T09:41:23.609" v="565" actId="20577"/>
          <ac:spMkLst>
            <pc:docMk/>
            <pc:sldMk cId="1241466180" sldId="384"/>
            <ac:spMk id="26" creationId="{433E54E0-40FD-1C7B-8C71-F7029A928C00}"/>
          </ac:spMkLst>
        </pc:spChg>
        <pc:spChg chg="add mod">
          <ac:chgData name="邹 雨哲" userId="e28be67ac78edb3b" providerId="LiveId" clId="{4FB838CA-A944-4D98-AD0A-78A7E3E2B954}" dt="2022-12-04T09:38:15.117" v="336" actId="20577"/>
          <ac:spMkLst>
            <pc:docMk/>
            <pc:sldMk cId="1241466180" sldId="384"/>
            <ac:spMk id="27" creationId="{64C62621-DEFA-CFCB-C7BA-EEB21F4587B0}"/>
          </ac:spMkLst>
        </pc:spChg>
        <pc:spChg chg="mod">
          <ac:chgData name="邹 雨哲" userId="e28be67ac78edb3b" providerId="LiveId" clId="{4FB838CA-A944-4D98-AD0A-78A7E3E2B954}" dt="2022-12-04T09:36:19.585" v="245" actId="1076"/>
          <ac:spMkLst>
            <pc:docMk/>
            <pc:sldMk cId="1241466180" sldId="384"/>
            <ac:spMk id="28" creationId="{097F222F-3B8C-D5DD-4C46-DD99E969E50D}"/>
          </ac:spMkLst>
        </pc:spChg>
        <pc:spChg chg="add mod">
          <ac:chgData name="邹 雨哲" userId="e28be67ac78edb3b" providerId="LiveId" clId="{4FB838CA-A944-4D98-AD0A-78A7E3E2B954}" dt="2022-12-04T09:37:17.995" v="269" actId="20577"/>
          <ac:spMkLst>
            <pc:docMk/>
            <pc:sldMk cId="1241466180" sldId="384"/>
            <ac:spMk id="29" creationId="{BC56ED7E-2726-14CC-44AF-F2536E3DAAC2}"/>
          </ac:spMkLst>
        </pc:spChg>
        <pc:spChg chg="add mod">
          <ac:chgData name="邹 雨哲" userId="e28be67ac78edb3b" providerId="LiveId" clId="{4FB838CA-A944-4D98-AD0A-78A7E3E2B954}" dt="2022-12-04T09:37:40.191" v="319" actId="20577"/>
          <ac:spMkLst>
            <pc:docMk/>
            <pc:sldMk cId="1241466180" sldId="384"/>
            <ac:spMk id="30" creationId="{31EFAE75-1D9F-783B-1BFE-1DAF072D3839}"/>
          </ac:spMkLst>
        </pc:spChg>
        <pc:spChg chg="add mod">
          <ac:chgData name="邹 雨哲" userId="e28be67ac78edb3b" providerId="LiveId" clId="{4FB838CA-A944-4D98-AD0A-78A7E3E2B954}" dt="2022-12-04T09:37:14.866" v="266" actId="20577"/>
          <ac:spMkLst>
            <pc:docMk/>
            <pc:sldMk cId="1241466180" sldId="384"/>
            <ac:spMk id="31" creationId="{C8108EE3-3DA4-4424-58BC-58FEADBF3B86}"/>
          </ac:spMkLst>
        </pc:spChg>
        <pc:spChg chg="add mod">
          <ac:chgData name="邹 雨哲" userId="e28be67ac78edb3b" providerId="LiveId" clId="{4FB838CA-A944-4D98-AD0A-78A7E3E2B954}" dt="2022-12-04T09:38:40.853" v="372" actId="20577"/>
          <ac:spMkLst>
            <pc:docMk/>
            <pc:sldMk cId="1241466180" sldId="384"/>
            <ac:spMk id="32" creationId="{169DCD88-88AB-5B89-DD08-17C6695B1FA4}"/>
          </ac:spMkLst>
        </pc:spChg>
        <pc:spChg chg="add mod">
          <ac:chgData name="邹 雨哲" userId="e28be67ac78edb3b" providerId="LiveId" clId="{4FB838CA-A944-4D98-AD0A-78A7E3E2B954}" dt="2022-12-04T09:38:30.858" v="340" actId="20577"/>
          <ac:spMkLst>
            <pc:docMk/>
            <pc:sldMk cId="1241466180" sldId="384"/>
            <ac:spMk id="33" creationId="{3611490B-8B2E-D558-D4DF-58525BB5270C}"/>
          </ac:spMkLst>
        </pc:spChg>
        <pc:picChg chg="add mod">
          <ac:chgData name="邹 雨哲" userId="e28be67ac78edb3b" providerId="LiveId" clId="{4FB838CA-A944-4D98-AD0A-78A7E3E2B954}" dt="2022-12-04T09:36:11.059" v="244" actId="571"/>
          <ac:picMkLst>
            <pc:docMk/>
            <pc:sldMk cId="1241466180" sldId="384"/>
            <ac:picMk id="10" creationId="{B89353E9-04A1-6E1A-1B5E-19D447764642}"/>
          </ac:picMkLst>
        </pc:picChg>
        <pc:picChg chg="add del mod">
          <ac:chgData name="邹 雨哲" userId="e28be67ac78edb3b" providerId="LiveId" clId="{4FB838CA-A944-4D98-AD0A-78A7E3E2B954}" dt="2022-12-04T09:37:00.059" v="261"/>
          <ac:picMkLst>
            <pc:docMk/>
            <pc:sldMk cId="1241466180" sldId="384"/>
            <ac:picMk id="17" creationId="{679EBCEB-C9FE-8045-CC33-E46470B6C678}"/>
          </ac:picMkLst>
        </pc:picChg>
        <pc:picChg chg="mod">
          <ac:chgData name="邹 雨哲" userId="e28be67ac78edb3b" providerId="LiveId" clId="{4FB838CA-A944-4D98-AD0A-78A7E3E2B954}" dt="2022-12-04T09:34:26.736" v="79" actId="1076"/>
          <ac:picMkLst>
            <pc:docMk/>
            <pc:sldMk cId="1241466180" sldId="384"/>
            <ac:picMk id="21" creationId="{00000000-0000-0000-0000-000000000000}"/>
          </ac:picMkLst>
        </pc:picChg>
      </pc:sldChg>
      <pc:sldChg chg="del">
        <pc:chgData name="邹 雨哲" userId="e28be67ac78edb3b" providerId="LiveId" clId="{4FB838CA-A944-4D98-AD0A-78A7E3E2B954}" dt="2022-12-04T09:46:48.631" v="728" actId="47"/>
        <pc:sldMkLst>
          <pc:docMk/>
          <pc:sldMk cId="3501728446" sldId="385"/>
        </pc:sldMkLst>
      </pc:sldChg>
      <pc:sldChg chg="del">
        <pc:chgData name="邹 雨哲" userId="e28be67ac78edb3b" providerId="LiveId" clId="{4FB838CA-A944-4D98-AD0A-78A7E3E2B954}" dt="2022-12-04T09:46:50.756" v="729" actId="47"/>
        <pc:sldMkLst>
          <pc:docMk/>
          <pc:sldMk cId="3863831787" sldId="386"/>
        </pc:sldMkLst>
      </pc:sldChg>
      <pc:sldChg chg="del">
        <pc:chgData name="邹 雨哲" userId="e28be67ac78edb3b" providerId="LiveId" clId="{4FB838CA-A944-4D98-AD0A-78A7E3E2B954}" dt="2022-12-04T09:46:51.738" v="730" actId="47"/>
        <pc:sldMkLst>
          <pc:docMk/>
          <pc:sldMk cId="2317625781" sldId="387"/>
        </pc:sldMkLst>
      </pc:sldChg>
      <pc:sldChg chg="del">
        <pc:chgData name="邹 雨哲" userId="e28be67ac78edb3b" providerId="LiveId" clId="{4FB838CA-A944-4D98-AD0A-78A7E3E2B954}" dt="2022-12-04T09:46:53.052" v="731" actId="47"/>
        <pc:sldMkLst>
          <pc:docMk/>
          <pc:sldMk cId="4248106323" sldId="388"/>
        </pc:sldMkLst>
      </pc:sldChg>
      <pc:sldChg chg="del">
        <pc:chgData name="邹 雨哲" userId="e28be67ac78edb3b" providerId="LiveId" clId="{4FB838CA-A944-4D98-AD0A-78A7E3E2B954}" dt="2022-12-04T12:47:20.451" v="1743" actId="47"/>
        <pc:sldMkLst>
          <pc:docMk/>
          <pc:sldMk cId="1861280279" sldId="389"/>
        </pc:sldMkLst>
      </pc:sldChg>
      <pc:sldChg chg="del">
        <pc:chgData name="邹 雨哲" userId="e28be67ac78edb3b" providerId="LiveId" clId="{4FB838CA-A944-4D98-AD0A-78A7E3E2B954}" dt="2022-12-04T12:47:21.228" v="1744" actId="47"/>
        <pc:sldMkLst>
          <pc:docMk/>
          <pc:sldMk cId="1970261120" sldId="390"/>
        </pc:sldMkLst>
      </pc:sldChg>
      <pc:sldChg chg="del">
        <pc:chgData name="邹 雨哲" userId="e28be67ac78edb3b" providerId="LiveId" clId="{4FB838CA-A944-4D98-AD0A-78A7E3E2B954}" dt="2022-12-04T12:47:21.767" v="1745" actId="47"/>
        <pc:sldMkLst>
          <pc:docMk/>
          <pc:sldMk cId="2414454166" sldId="391"/>
        </pc:sldMkLst>
      </pc:sldChg>
      <pc:sldChg chg="del">
        <pc:chgData name="邹 雨哲" userId="e28be67ac78edb3b" providerId="LiveId" clId="{4FB838CA-A944-4D98-AD0A-78A7E3E2B954}" dt="2022-12-04T12:47:22.128" v="1746" actId="47"/>
        <pc:sldMkLst>
          <pc:docMk/>
          <pc:sldMk cId="3301582260" sldId="392"/>
        </pc:sldMkLst>
      </pc:sldChg>
      <pc:sldChg chg="del">
        <pc:chgData name="邹 雨哲" userId="e28be67ac78edb3b" providerId="LiveId" clId="{4FB838CA-A944-4D98-AD0A-78A7E3E2B954}" dt="2022-12-04T12:47:22.454" v="1747" actId="47"/>
        <pc:sldMkLst>
          <pc:docMk/>
          <pc:sldMk cId="4108480869" sldId="393"/>
        </pc:sldMkLst>
      </pc:sldChg>
      <pc:sldChg chg="del">
        <pc:chgData name="邹 雨哲" userId="e28be67ac78edb3b" providerId="LiveId" clId="{4FB838CA-A944-4D98-AD0A-78A7E3E2B954}" dt="2022-12-04T12:47:22.767" v="1748" actId="47"/>
        <pc:sldMkLst>
          <pc:docMk/>
          <pc:sldMk cId="481634922" sldId="395"/>
        </pc:sldMkLst>
      </pc:sldChg>
      <pc:sldChg chg="del">
        <pc:chgData name="邹 雨哲" userId="e28be67ac78edb3b" providerId="LiveId" clId="{4FB838CA-A944-4D98-AD0A-78A7E3E2B954}" dt="2022-12-04T12:47:23.192" v="1749" actId="47"/>
        <pc:sldMkLst>
          <pc:docMk/>
          <pc:sldMk cId="332669557" sldId="396"/>
        </pc:sldMkLst>
      </pc:sldChg>
      <pc:sldChg chg="del">
        <pc:chgData name="邹 雨哲" userId="e28be67ac78edb3b" providerId="LiveId" clId="{4FB838CA-A944-4D98-AD0A-78A7E3E2B954}" dt="2022-12-04T12:47:23.567" v="1750" actId="47"/>
        <pc:sldMkLst>
          <pc:docMk/>
          <pc:sldMk cId="3525977429" sldId="397"/>
        </pc:sldMkLst>
      </pc:sldChg>
      <pc:sldChg chg="del">
        <pc:chgData name="邹 雨哲" userId="e28be67ac78edb3b" providerId="LiveId" clId="{4FB838CA-A944-4D98-AD0A-78A7E3E2B954}" dt="2022-12-04T12:47:24.037" v="1751" actId="47"/>
        <pc:sldMkLst>
          <pc:docMk/>
          <pc:sldMk cId="1073679183" sldId="398"/>
        </pc:sldMkLst>
      </pc:sldChg>
      <pc:sldChg chg="del">
        <pc:chgData name="邹 雨哲" userId="e28be67ac78edb3b" providerId="LiveId" clId="{4FB838CA-A944-4D98-AD0A-78A7E3E2B954}" dt="2022-12-04T12:47:24.396" v="1752" actId="47"/>
        <pc:sldMkLst>
          <pc:docMk/>
          <pc:sldMk cId="512940895" sldId="399"/>
        </pc:sldMkLst>
      </pc:sldChg>
      <pc:sldChg chg="del">
        <pc:chgData name="邹 雨哲" userId="e28be67ac78edb3b" providerId="LiveId" clId="{4FB838CA-A944-4D98-AD0A-78A7E3E2B954}" dt="2022-12-04T12:47:24.780" v="1753" actId="47"/>
        <pc:sldMkLst>
          <pc:docMk/>
          <pc:sldMk cId="3897080271" sldId="400"/>
        </pc:sldMkLst>
      </pc:sldChg>
      <pc:sldChg chg="del">
        <pc:chgData name="邹 雨哲" userId="e28be67ac78edb3b" providerId="LiveId" clId="{4FB838CA-A944-4D98-AD0A-78A7E3E2B954}" dt="2022-12-04T09:46:44.718" v="727" actId="47"/>
        <pc:sldMkLst>
          <pc:docMk/>
          <pc:sldMk cId="1087858207" sldId="401"/>
        </pc:sldMkLst>
      </pc:sldChg>
      <pc:sldChg chg="del">
        <pc:chgData name="邹 雨哲" userId="e28be67ac78edb3b" providerId="LiveId" clId="{4FB838CA-A944-4D98-AD0A-78A7E3E2B954}" dt="2022-12-04T12:47:25.119" v="1754" actId="47"/>
        <pc:sldMkLst>
          <pc:docMk/>
          <pc:sldMk cId="2574497941" sldId="403"/>
        </pc:sldMkLst>
      </pc:sldChg>
      <pc:sldChg chg="del">
        <pc:chgData name="邹 雨哲" userId="e28be67ac78edb3b" providerId="LiveId" clId="{4FB838CA-A944-4D98-AD0A-78A7E3E2B954}" dt="2022-12-04T12:47:25.709" v="1755" actId="47"/>
        <pc:sldMkLst>
          <pc:docMk/>
          <pc:sldMk cId="1252057969" sldId="404"/>
        </pc:sldMkLst>
      </pc:sldChg>
      <pc:sldChg chg="del">
        <pc:chgData name="邹 雨哲" userId="e28be67ac78edb3b" providerId="LiveId" clId="{4FB838CA-A944-4D98-AD0A-78A7E3E2B954}" dt="2022-12-04T12:47:26.222" v="1756" actId="47"/>
        <pc:sldMkLst>
          <pc:docMk/>
          <pc:sldMk cId="2093915682" sldId="405"/>
        </pc:sldMkLst>
      </pc:sldChg>
      <pc:sldChg chg="del">
        <pc:chgData name="邹 雨哲" userId="e28be67ac78edb3b" providerId="LiveId" clId="{4FB838CA-A944-4D98-AD0A-78A7E3E2B954}" dt="2022-12-04T12:47:26.616" v="1757" actId="47"/>
        <pc:sldMkLst>
          <pc:docMk/>
          <pc:sldMk cId="3977640206" sldId="406"/>
        </pc:sldMkLst>
      </pc:sldChg>
      <pc:sldChg chg="del">
        <pc:chgData name="邹 雨哲" userId="e28be67ac78edb3b" providerId="LiveId" clId="{4FB838CA-A944-4D98-AD0A-78A7E3E2B954}" dt="2022-12-04T12:47:26.937" v="1758" actId="47"/>
        <pc:sldMkLst>
          <pc:docMk/>
          <pc:sldMk cId="184618695" sldId="407"/>
        </pc:sldMkLst>
      </pc:sldChg>
      <pc:sldChg chg="del">
        <pc:chgData name="邹 雨哲" userId="e28be67ac78edb3b" providerId="LiveId" clId="{4FB838CA-A944-4D98-AD0A-78A7E3E2B954}" dt="2022-12-04T12:47:27.340" v="1759" actId="47"/>
        <pc:sldMkLst>
          <pc:docMk/>
          <pc:sldMk cId="2031530660" sldId="408"/>
        </pc:sldMkLst>
      </pc:sldChg>
      <pc:sldChg chg="del">
        <pc:chgData name="邹 雨哲" userId="e28be67ac78edb3b" providerId="LiveId" clId="{4FB838CA-A944-4D98-AD0A-78A7E3E2B954}" dt="2022-12-04T12:47:27.688" v="1760" actId="47"/>
        <pc:sldMkLst>
          <pc:docMk/>
          <pc:sldMk cId="4220060055" sldId="409"/>
        </pc:sldMkLst>
      </pc:sldChg>
      <pc:sldChg chg="del">
        <pc:chgData name="邹 雨哲" userId="e28be67ac78edb3b" providerId="LiveId" clId="{4FB838CA-A944-4D98-AD0A-78A7E3E2B954}" dt="2022-12-04T12:47:28.053" v="1761" actId="47"/>
        <pc:sldMkLst>
          <pc:docMk/>
          <pc:sldMk cId="123167198" sldId="410"/>
        </pc:sldMkLst>
      </pc:sldChg>
      <pc:sldChg chg="del">
        <pc:chgData name="邹 雨哲" userId="e28be67ac78edb3b" providerId="LiveId" clId="{4FB838CA-A944-4D98-AD0A-78A7E3E2B954}" dt="2022-12-04T12:47:28.453" v="1762" actId="47"/>
        <pc:sldMkLst>
          <pc:docMk/>
          <pc:sldMk cId="971328900" sldId="411"/>
        </pc:sldMkLst>
      </pc:sldChg>
      <pc:sldChg chg="del">
        <pc:chgData name="邹 雨哲" userId="e28be67ac78edb3b" providerId="LiveId" clId="{4FB838CA-A944-4D98-AD0A-78A7E3E2B954}" dt="2022-12-04T12:47:28.872" v="1763" actId="47"/>
        <pc:sldMkLst>
          <pc:docMk/>
          <pc:sldMk cId="2766508681" sldId="412"/>
        </pc:sldMkLst>
      </pc:sldChg>
      <pc:sldChg chg="del">
        <pc:chgData name="邹 雨哲" userId="e28be67ac78edb3b" providerId="LiveId" clId="{4FB838CA-A944-4D98-AD0A-78A7E3E2B954}" dt="2022-12-04T12:47:29.257" v="1764" actId="47"/>
        <pc:sldMkLst>
          <pc:docMk/>
          <pc:sldMk cId="2842467622" sldId="413"/>
        </pc:sldMkLst>
      </pc:sldChg>
      <pc:sldChg chg="del">
        <pc:chgData name="邹 雨哲" userId="e28be67ac78edb3b" providerId="LiveId" clId="{4FB838CA-A944-4D98-AD0A-78A7E3E2B954}" dt="2022-12-04T12:47:29.661" v="1765" actId="47"/>
        <pc:sldMkLst>
          <pc:docMk/>
          <pc:sldMk cId="4194880964" sldId="414"/>
        </pc:sldMkLst>
      </pc:sldChg>
      <pc:sldChg chg="del">
        <pc:chgData name="邹 雨哲" userId="e28be67ac78edb3b" providerId="LiveId" clId="{4FB838CA-A944-4D98-AD0A-78A7E3E2B954}" dt="2022-12-04T12:47:30.141" v="1766" actId="47"/>
        <pc:sldMkLst>
          <pc:docMk/>
          <pc:sldMk cId="998917442" sldId="415"/>
        </pc:sldMkLst>
      </pc:sldChg>
      <pc:sldChg chg="del">
        <pc:chgData name="邹 雨哲" userId="e28be67ac78edb3b" providerId="LiveId" clId="{4FB838CA-A944-4D98-AD0A-78A7E3E2B954}" dt="2022-12-04T12:47:30.822" v="1767" actId="47"/>
        <pc:sldMkLst>
          <pc:docMk/>
          <pc:sldMk cId="3841450259" sldId="416"/>
        </pc:sldMkLst>
      </pc:sldChg>
      <pc:sldChg chg="del">
        <pc:chgData name="邹 雨哲" userId="e28be67ac78edb3b" providerId="LiveId" clId="{4FB838CA-A944-4D98-AD0A-78A7E3E2B954}" dt="2022-12-04T12:47:31.230" v="1768" actId="47"/>
        <pc:sldMkLst>
          <pc:docMk/>
          <pc:sldMk cId="1659528648" sldId="417"/>
        </pc:sldMkLst>
      </pc:sldChg>
      <pc:sldChg chg="del">
        <pc:chgData name="邹 雨哲" userId="e28be67ac78edb3b" providerId="LiveId" clId="{4FB838CA-A944-4D98-AD0A-78A7E3E2B954}" dt="2022-12-04T12:47:31.775" v="1770" actId="47"/>
        <pc:sldMkLst>
          <pc:docMk/>
          <pc:sldMk cId="386238956" sldId="418"/>
        </pc:sldMkLst>
      </pc:sldChg>
      <pc:sldChg chg="del">
        <pc:chgData name="邹 雨哲" userId="e28be67ac78edb3b" providerId="LiveId" clId="{4FB838CA-A944-4D98-AD0A-78A7E3E2B954}" dt="2022-12-04T12:47:31.555" v="1769" actId="47"/>
        <pc:sldMkLst>
          <pc:docMk/>
          <pc:sldMk cId="1956500079" sldId="419"/>
        </pc:sldMkLst>
      </pc:sldChg>
      <pc:sldChg chg="del">
        <pc:chgData name="邹 雨哲" userId="e28be67ac78edb3b" providerId="LiveId" clId="{4FB838CA-A944-4D98-AD0A-78A7E3E2B954}" dt="2022-12-04T12:47:31.979" v="1771" actId="47"/>
        <pc:sldMkLst>
          <pc:docMk/>
          <pc:sldMk cId="3102048606" sldId="420"/>
        </pc:sldMkLst>
      </pc:sldChg>
      <pc:sldChg chg="del">
        <pc:chgData name="邹 雨哲" userId="e28be67ac78edb3b" providerId="LiveId" clId="{4FB838CA-A944-4D98-AD0A-78A7E3E2B954}" dt="2022-12-04T12:47:32.172" v="1772" actId="47"/>
        <pc:sldMkLst>
          <pc:docMk/>
          <pc:sldMk cId="1206478071" sldId="421"/>
        </pc:sldMkLst>
      </pc:sldChg>
      <pc:sldChg chg="del">
        <pc:chgData name="邹 雨哲" userId="e28be67ac78edb3b" providerId="LiveId" clId="{4FB838CA-A944-4D98-AD0A-78A7E3E2B954}" dt="2022-12-04T12:47:32.343" v="1773" actId="47"/>
        <pc:sldMkLst>
          <pc:docMk/>
          <pc:sldMk cId="3941436025" sldId="422"/>
        </pc:sldMkLst>
      </pc:sldChg>
      <pc:sldChg chg="del">
        <pc:chgData name="邹 雨哲" userId="e28be67ac78edb3b" providerId="LiveId" clId="{4FB838CA-A944-4D98-AD0A-78A7E3E2B954}" dt="2022-12-04T12:47:32.519" v="1774" actId="47"/>
        <pc:sldMkLst>
          <pc:docMk/>
          <pc:sldMk cId="3997096449" sldId="423"/>
        </pc:sldMkLst>
      </pc:sldChg>
      <pc:sldChg chg="del">
        <pc:chgData name="邹 雨哲" userId="e28be67ac78edb3b" providerId="LiveId" clId="{4FB838CA-A944-4D98-AD0A-78A7E3E2B954}" dt="2022-12-04T12:47:32.712" v="1775" actId="47"/>
        <pc:sldMkLst>
          <pc:docMk/>
          <pc:sldMk cId="2990989262" sldId="424"/>
        </pc:sldMkLst>
      </pc:sldChg>
      <pc:sldChg chg="del">
        <pc:chgData name="邹 雨哲" userId="e28be67ac78edb3b" providerId="LiveId" clId="{4FB838CA-A944-4D98-AD0A-78A7E3E2B954}" dt="2022-12-04T12:47:32.919" v="1776" actId="47"/>
        <pc:sldMkLst>
          <pc:docMk/>
          <pc:sldMk cId="2264265660" sldId="425"/>
        </pc:sldMkLst>
      </pc:sldChg>
      <pc:sldChg chg="del">
        <pc:chgData name="邹 雨哲" userId="e28be67ac78edb3b" providerId="LiveId" clId="{4FB838CA-A944-4D98-AD0A-78A7E3E2B954}" dt="2022-12-04T12:47:33.112" v="1777" actId="47"/>
        <pc:sldMkLst>
          <pc:docMk/>
          <pc:sldMk cId="3777210138" sldId="426"/>
        </pc:sldMkLst>
      </pc:sldChg>
      <pc:sldChg chg="del">
        <pc:chgData name="邹 雨哲" userId="e28be67ac78edb3b" providerId="LiveId" clId="{4FB838CA-A944-4D98-AD0A-78A7E3E2B954}" dt="2022-12-04T12:47:33.290" v="1778" actId="47"/>
        <pc:sldMkLst>
          <pc:docMk/>
          <pc:sldMk cId="4001660739" sldId="427"/>
        </pc:sldMkLst>
      </pc:sldChg>
      <pc:sldChg chg="del">
        <pc:chgData name="邹 雨哲" userId="e28be67ac78edb3b" providerId="LiveId" clId="{4FB838CA-A944-4D98-AD0A-78A7E3E2B954}" dt="2022-12-04T12:47:33.457" v="1779" actId="47"/>
        <pc:sldMkLst>
          <pc:docMk/>
          <pc:sldMk cId="4061816251" sldId="428"/>
        </pc:sldMkLst>
      </pc:sldChg>
      <pc:sldChg chg="addSp delSp modSp ord modAnim">
        <pc:chgData name="邹 雨哲" userId="e28be67ac78edb3b" providerId="LiveId" clId="{4FB838CA-A944-4D98-AD0A-78A7E3E2B954}" dt="2022-12-04T13:21:12.870" v="2625" actId="21"/>
        <pc:sldMkLst>
          <pc:docMk/>
          <pc:sldMk cId="1759948003" sldId="429"/>
        </pc:sldMkLst>
        <pc:spChg chg="add del mod">
          <ac:chgData name="邹 雨哲" userId="e28be67ac78edb3b" providerId="LiveId" clId="{4FB838CA-A944-4D98-AD0A-78A7E3E2B954}" dt="2022-12-04T13:21:12.870" v="2625" actId="21"/>
          <ac:spMkLst>
            <pc:docMk/>
            <pc:sldMk cId="1759948003" sldId="429"/>
            <ac:spMk id="12" creationId="{FA21906D-4A47-1475-5655-A7E2353763B3}"/>
          </ac:spMkLst>
        </pc:spChg>
        <pc:spChg chg="add del mod">
          <ac:chgData name="邹 雨哲" userId="e28be67ac78edb3b" providerId="LiveId" clId="{4FB838CA-A944-4D98-AD0A-78A7E3E2B954}" dt="2022-12-04T13:21:12.870" v="2625" actId="21"/>
          <ac:spMkLst>
            <pc:docMk/>
            <pc:sldMk cId="1759948003" sldId="429"/>
            <ac:spMk id="13" creationId="{7FCB3EC1-3FF4-D909-F46C-C9E6B1C1DEC8}"/>
          </ac:spMkLst>
        </pc:spChg>
        <pc:spChg chg="add del mod">
          <ac:chgData name="邹 雨哲" userId="e28be67ac78edb3b" providerId="LiveId" clId="{4FB838CA-A944-4D98-AD0A-78A7E3E2B954}" dt="2022-12-04T13:21:12.870" v="2625" actId="21"/>
          <ac:spMkLst>
            <pc:docMk/>
            <pc:sldMk cId="1759948003" sldId="429"/>
            <ac:spMk id="14" creationId="{4EB1EC7C-DBB3-B12E-9F54-D0CA690D47F0}"/>
          </ac:spMkLst>
        </pc:spChg>
        <pc:spChg chg="add del mod">
          <ac:chgData name="邹 雨哲" userId="e28be67ac78edb3b" providerId="LiveId" clId="{4FB838CA-A944-4D98-AD0A-78A7E3E2B954}" dt="2022-12-04T13:21:12.870" v="2625" actId="21"/>
          <ac:spMkLst>
            <pc:docMk/>
            <pc:sldMk cId="1759948003" sldId="429"/>
            <ac:spMk id="15" creationId="{4B370A85-E1F4-81E3-C77D-BF2D2519CDD4}"/>
          </ac:spMkLst>
        </pc:spChg>
        <pc:spChg chg="add del mod">
          <ac:chgData name="邹 雨哲" userId="e28be67ac78edb3b" providerId="LiveId" clId="{4FB838CA-A944-4D98-AD0A-78A7E3E2B954}" dt="2022-12-04T13:21:12.870" v="2625" actId="21"/>
          <ac:spMkLst>
            <pc:docMk/>
            <pc:sldMk cId="1759948003" sldId="429"/>
            <ac:spMk id="16" creationId="{4DD67027-82FE-C6B2-7C49-60432D260BF7}"/>
          </ac:spMkLst>
        </pc:spChg>
      </pc:sldChg>
      <pc:sldChg chg="add del ord">
        <pc:chgData name="邹 雨哲" userId="e28be67ac78edb3b" providerId="LiveId" clId="{4FB838CA-A944-4D98-AD0A-78A7E3E2B954}" dt="2022-12-04T12:47:35.196" v="1782" actId="47"/>
        <pc:sldMkLst>
          <pc:docMk/>
          <pc:sldMk cId="3476647313" sldId="430"/>
        </pc:sldMkLst>
      </pc:sldChg>
      <pc:sldChg chg="modSp add mod">
        <pc:chgData name="邹 雨哲" userId="e28be67ac78edb3b" providerId="LiveId" clId="{4FB838CA-A944-4D98-AD0A-78A7E3E2B954}" dt="2022-12-04T09:39:39.735" v="410" actId="20577"/>
        <pc:sldMkLst>
          <pc:docMk/>
          <pc:sldMk cId="2676672376" sldId="431"/>
        </pc:sldMkLst>
        <pc:spChg chg="mod">
          <ac:chgData name="邹 雨哲" userId="e28be67ac78edb3b" providerId="LiveId" clId="{4FB838CA-A944-4D98-AD0A-78A7E3E2B954}" dt="2022-12-04T09:39:16.742" v="384" actId="20577"/>
          <ac:spMkLst>
            <pc:docMk/>
            <pc:sldMk cId="2676672376" sldId="431"/>
            <ac:spMk id="6" creationId="{00000000-0000-0000-0000-000000000000}"/>
          </ac:spMkLst>
        </pc:spChg>
        <pc:spChg chg="mod">
          <ac:chgData name="邹 雨哲" userId="e28be67ac78edb3b" providerId="LiveId" clId="{4FB838CA-A944-4D98-AD0A-78A7E3E2B954}" dt="2022-12-04T09:39:39.735" v="410" actId="20577"/>
          <ac:spMkLst>
            <pc:docMk/>
            <pc:sldMk cId="2676672376" sldId="431"/>
            <ac:spMk id="9" creationId="{00000000-0000-0000-0000-000000000000}"/>
          </ac:spMkLst>
        </pc:spChg>
      </pc:sldChg>
      <pc:sldChg chg="modSp add mod">
        <pc:chgData name="邹 雨哲" userId="e28be67ac78edb3b" providerId="LiveId" clId="{4FB838CA-A944-4D98-AD0A-78A7E3E2B954}" dt="2022-12-04T09:39:50.806" v="422" actId="20577"/>
        <pc:sldMkLst>
          <pc:docMk/>
          <pc:sldMk cId="1834709061" sldId="432"/>
        </pc:sldMkLst>
        <pc:spChg chg="mod">
          <ac:chgData name="邹 雨哲" userId="e28be67ac78edb3b" providerId="LiveId" clId="{4FB838CA-A944-4D98-AD0A-78A7E3E2B954}" dt="2022-12-04T09:39:43.865" v="412" actId="20577"/>
          <ac:spMkLst>
            <pc:docMk/>
            <pc:sldMk cId="1834709061" sldId="432"/>
            <ac:spMk id="6" creationId="{00000000-0000-0000-0000-000000000000}"/>
          </ac:spMkLst>
        </pc:spChg>
        <pc:spChg chg="mod">
          <ac:chgData name="邹 雨哲" userId="e28be67ac78edb3b" providerId="LiveId" clId="{4FB838CA-A944-4D98-AD0A-78A7E3E2B954}" dt="2022-12-04T09:39:50.806" v="422" actId="20577"/>
          <ac:spMkLst>
            <pc:docMk/>
            <pc:sldMk cId="1834709061" sldId="432"/>
            <ac:spMk id="9" creationId="{00000000-0000-0000-0000-000000000000}"/>
          </ac:spMkLst>
        </pc:spChg>
      </pc:sldChg>
      <pc:sldChg chg="modSp add mod">
        <pc:chgData name="邹 雨哲" userId="e28be67ac78edb3b" providerId="LiveId" clId="{4FB838CA-A944-4D98-AD0A-78A7E3E2B954}" dt="2022-12-04T09:40:06.864" v="448" actId="20577"/>
        <pc:sldMkLst>
          <pc:docMk/>
          <pc:sldMk cId="3408155651" sldId="433"/>
        </pc:sldMkLst>
        <pc:spChg chg="mod">
          <ac:chgData name="邹 雨哲" userId="e28be67ac78edb3b" providerId="LiveId" clId="{4FB838CA-A944-4D98-AD0A-78A7E3E2B954}" dt="2022-12-04T09:39:55.558" v="424" actId="20577"/>
          <ac:spMkLst>
            <pc:docMk/>
            <pc:sldMk cId="3408155651" sldId="433"/>
            <ac:spMk id="6" creationId="{00000000-0000-0000-0000-000000000000}"/>
          </ac:spMkLst>
        </pc:spChg>
        <pc:spChg chg="mod">
          <ac:chgData name="邹 雨哲" userId="e28be67ac78edb3b" providerId="LiveId" clId="{4FB838CA-A944-4D98-AD0A-78A7E3E2B954}" dt="2022-12-04T09:40:06.864" v="448" actId="20577"/>
          <ac:spMkLst>
            <pc:docMk/>
            <pc:sldMk cId="3408155651" sldId="433"/>
            <ac:spMk id="9" creationId="{00000000-0000-0000-0000-000000000000}"/>
          </ac:spMkLst>
        </pc:spChg>
      </pc:sldChg>
      <pc:sldChg chg="modSp add mod">
        <pc:chgData name="邹 雨哲" userId="e28be67ac78edb3b" providerId="LiveId" clId="{4FB838CA-A944-4D98-AD0A-78A7E3E2B954}" dt="2022-12-04T09:40:21.532" v="475" actId="20577"/>
        <pc:sldMkLst>
          <pc:docMk/>
          <pc:sldMk cId="366413179" sldId="434"/>
        </pc:sldMkLst>
        <pc:spChg chg="mod">
          <ac:chgData name="邹 雨哲" userId="e28be67ac78edb3b" providerId="LiveId" clId="{4FB838CA-A944-4D98-AD0A-78A7E3E2B954}" dt="2022-12-04T09:40:14.199" v="451" actId="20577"/>
          <ac:spMkLst>
            <pc:docMk/>
            <pc:sldMk cId="366413179" sldId="434"/>
            <ac:spMk id="6" creationId="{00000000-0000-0000-0000-000000000000}"/>
          </ac:spMkLst>
        </pc:spChg>
        <pc:spChg chg="mod">
          <ac:chgData name="邹 雨哲" userId="e28be67ac78edb3b" providerId="LiveId" clId="{4FB838CA-A944-4D98-AD0A-78A7E3E2B954}" dt="2022-12-04T09:40:21.532" v="475" actId="20577"/>
          <ac:spMkLst>
            <pc:docMk/>
            <pc:sldMk cId="366413179" sldId="434"/>
            <ac:spMk id="9" creationId="{00000000-0000-0000-0000-000000000000}"/>
          </ac:spMkLst>
        </pc:spChg>
      </pc:sldChg>
      <pc:sldChg chg="modSp add mod">
        <pc:chgData name="邹 雨哲" userId="e28be67ac78edb3b" providerId="LiveId" clId="{4FB838CA-A944-4D98-AD0A-78A7E3E2B954}" dt="2022-12-04T09:43:26.735" v="572" actId="20577"/>
        <pc:sldMkLst>
          <pc:docMk/>
          <pc:sldMk cId="3281040802" sldId="435"/>
        </pc:sldMkLst>
        <pc:spChg chg="mod">
          <ac:chgData name="邹 雨哲" userId="e28be67ac78edb3b" providerId="LiveId" clId="{4FB838CA-A944-4D98-AD0A-78A7E3E2B954}" dt="2022-12-04T09:40:25.887" v="478" actId="20577"/>
          <ac:spMkLst>
            <pc:docMk/>
            <pc:sldMk cId="3281040802" sldId="435"/>
            <ac:spMk id="6" creationId="{00000000-0000-0000-0000-000000000000}"/>
          </ac:spMkLst>
        </pc:spChg>
        <pc:spChg chg="mod">
          <ac:chgData name="邹 雨哲" userId="e28be67ac78edb3b" providerId="LiveId" clId="{4FB838CA-A944-4D98-AD0A-78A7E3E2B954}" dt="2022-12-04T09:43:26.735" v="572" actId="20577"/>
          <ac:spMkLst>
            <pc:docMk/>
            <pc:sldMk cId="3281040802" sldId="435"/>
            <ac:spMk id="9" creationId="{00000000-0000-0000-0000-000000000000}"/>
          </ac:spMkLst>
        </pc:spChg>
      </pc:sldChg>
      <pc:sldChg chg="modSp add mod">
        <pc:chgData name="邹 雨哲" userId="e28be67ac78edb3b" providerId="LiveId" clId="{4FB838CA-A944-4D98-AD0A-78A7E3E2B954}" dt="2022-12-04T09:43:49.272" v="599" actId="20577"/>
        <pc:sldMkLst>
          <pc:docMk/>
          <pc:sldMk cId="1270895782" sldId="436"/>
        </pc:sldMkLst>
        <pc:spChg chg="mod">
          <ac:chgData name="邹 雨哲" userId="e28be67ac78edb3b" providerId="LiveId" clId="{4FB838CA-A944-4D98-AD0A-78A7E3E2B954}" dt="2022-12-04T09:40:39.552" v="513" actId="20577"/>
          <ac:spMkLst>
            <pc:docMk/>
            <pc:sldMk cId="1270895782" sldId="436"/>
            <ac:spMk id="6" creationId="{00000000-0000-0000-0000-000000000000}"/>
          </ac:spMkLst>
        </pc:spChg>
        <pc:spChg chg="mod">
          <ac:chgData name="邹 雨哲" userId="e28be67ac78edb3b" providerId="LiveId" clId="{4FB838CA-A944-4D98-AD0A-78A7E3E2B954}" dt="2022-12-04T09:43:49.272" v="599" actId="20577"/>
          <ac:spMkLst>
            <pc:docMk/>
            <pc:sldMk cId="1270895782" sldId="436"/>
            <ac:spMk id="9" creationId="{00000000-0000-0000-0000-000000000000}"/>
          </ac:spMkLst>
        </pc:spChg>
      </pc:sldChg>
      <pc:sldChg chg="modSp add mod">
        <pc:chgData name="邹 雨哲" userId="e28be67ac78edb3b" providerId="LiveId" clId="{4FB838CA-A944-4D98-AD0A-78A7E3E2B954}" dt="2022-12-04T09:44:14.530" v="633" actId="20577"/>
        <pc:sldMkLst>
          <pc:docMk/>
          <pc:sldMk cId="966824832" sldId="437"/>
        </pc:sldMkLst>
        <pc:spChg chg="mod">
          <ac:chgData name="邹 雨哲" userId="e28be67ac78edb3b" providerId="LiveId" clId="{4FB838CA-A944-4D98-AD0A-78A7E3E2B954}" dt="2022-12-04T09:44:00.047" v="601" actId="20577"/>
          <ac:spMkLst>
            <pc:docMk/>
            <pc:sldMk cId="966824832" sldId="437"/>
            <ac:spMk id="6" creationId="{00000000-0000-0000-0000-000000000000}"/>
          </ac:spMkLst>
        </pc:spChg>
        <pc:spChg chg="mod">
          <ac:chgData name="邹 雨哲" userId="e28be67ac78edb3b" providerId="LiveId" clId="{4FB838CA-A944-4D98-AD0A-78A7E3E2B954}" dt="2022-12-04T09:44:14.530" v="633" actId="20577"/>
          <ac:spMkLst>
            <pc:docMk/>
            <pc:sldMk cId="966824832" sldId="437"/>
            <ac:spMk id="9" creationId="{00000000-0000-0000-0000-000000000000}"/>
          </ac:spMkLst>
        </pc:spChg>
      </pc:sldChg>
      <pc:sldChg chg="modSp add mod">
        <pc:chgData name="邹 雨哲" userId="e28be67ac78edb3b" providerId="LiveId" clId="{4FB838CA-A944-4D98-AD0A-78A7E3E2B954}" dt="2022-12-04T09:44:32.349" v="672" actId="20577"/>
        <pc:sldMkLst>
          <pc:docMk/>
          <pc:sldMk cId="3740706689" sldId="438"/>
        </pc:sldMkLst>
        <pc:spChg chg="mod">
          <ac:chgData name="邹 雨哲" userId="e28be67ac78edb3b" providerId="LiveId" clId="{4FB838CA-A944-4D98-AD0A-78A7E3E2B954}" dt="2022-12-04T09:44:19.709" v="639" actId="20577"/>
          <ac:spMkLst>
            <pc:docMk/>
            <pc:sldMk cId="3740706689" sldId="438"/>
            <ac:spMk id="6" creationId="{00000000-0000-0000-0000-000000000000}"/>
          </ac:spMkLst>
        </pc:spChg>
        <pc:spChg chg="mod">
          <ac:chgData name="邹 雨哲" userId="e28be67ac78edb3b" providerId="LiveId" clId="{4FB838CA-A944-4D98-AD0A-78A7E3E2B954}" dt="2022-12-04T09:44:32.349" v="672" actId="20577"/>
          <ac:spMkLst>
            <pc:docMk/>
            <pc:sldMk cId="3740706689" sldId="438"/>
            <ac:spMk id="9" creationId="{00000000-0000-0000-0000-000000000000}"/>
          </ac:spMkLst>
        </pc:spChg>
      </pc:sldChg>
      <pc:sldChg chg="addSp delSp modSp add mod modAnim">
        <pc:chgData name="邹 雨哲" userId="e28be67ac78edb3b" providerId="LiveId" clId="{4FB838CA-A944-4D98-AD0A-78A7E3E2B954}" dt="2022-12-04T13:22:16.308" v="2638"/>
        <pc:sldMkLst>
          <pc:docMk/>
          <pc:sldMk cId="4230475102" sldId="439"/>
        </pc:sldMkLst>
        <pc:spChg chg="mod">
          <ac:chgData name="邹 雨哲" userId="e28be67ac78edb3b" providerId="LiveId" clId="{4FB838CA-A944-4D98-AD0A-78A7E3E2B954}" dt="2022-12-04T09:44:38.200" v="678" actId="20577"/>
          <ac:spMkLst>
            <pc:docMk/>
            <pc:sldMk cId="4230475102" sldId="439"/>
            <ac:spMk id="6" creationId="{00000000-0000-0000-0000-000000000000}"/>
          </ac:spMkLst>
        </pc:spChg>
        <pc:spChg chg="mod">
          <ac:chgData name="邹 雨哲" userId="e28be67ac78edb3b" providerId="LiveId" clId="{4FB838CA-A944-4D98-AD0A-78A7E3E2B954}" dt="2022-12-04T09:44:58.918" v="721" actId="20577"/>
          <ac:spMkLst>
            <pc:docMk/>
            <pc:sldMk cId="4230475102" sldId="439"/>
            <ac:spMk id="9" creationId="{00000000-0000-0000-0000-000000000000}"/>
          </ac:spMkLst>
        </pc:spChg>
        <pc:spChg chg="add del mod">
          <ac:chgData name="邹 雨哲" userId="e28be67ac78edb3b" providerId="LiveId" clId="{4FB838CA-A944-4D98-AD0A-78A7E3E2B954}" dt="2022-12-04T13:22:16.308" v="2638"/>
          <ac:spMkLst>
            <pc:docMk/>
            <pc:sldMk cId="4230475102" sldId="439"/>
            <ac:spMk id="14" creationId="{C634037E-642B-038A-5AF3-10D5D7FB59E3}"/>
          </ac:spMkLst>
        </pc:spChg>
        <pc:spChg chg="add del mod">
          <ac:chgData name="邹 雨哲" userId="e28be67ac78edb3b" providerId="LiveId" clId="{4FB838CA-A944-4D98-AD0A-78A7E3E2B954}" dt="2022-12-04T13:22:16.308" v="2638"/>
          <ac:spMkLst>
            <pc:docMk/>
            <pc:sldMk cId="4230475102" sldId="439"/>
            <ac:spMk id="15" creationId="{54837D80-CCD3-7E84-B26E-E1A6C413FFAC}"/>
          </ac:spMkLst>
        </pc:spChg>
        <pc:spChg chg="add del mod">
          <ac:chgData name="邹 雨哲" userId="e28be67ac78edb3b" providerId="LiveId" clId="{4FB838CA-A944-4D98-AD0A-78A7E3E2B954}" dt="2022-12-04T13:22:16.308" v="2638"/>
          <ac:spMkLst>
            <pc:docMk/>
            <pc:sldMk cId="4230475102" sldId="439"/>
            <ac:spMk id="16" creationId="{9B961A26-78F4-FE79-995C-54A8D3C28025}"/>
          </ac:spMkLst>
        </pc:spChg>
        <pc:spChg chg="add del mod">
          <ac:chgData name="邹 雨哲" userId="e28be67ac78edb3b" providerId="LiveId" clId="{4FB838CA-A944-4D98-AD0A-78A7E3E2B954}" dt="2022-12-04T13:22:16.308" v="2638"/>
          <ac:spMkLst>
            <pc:docMk/>
            <pc:sldMk cId="4230475102" sldId="439"/>
            <ac:spMk id="17" creationId="{25480F0E-BCF3-136F-1337-102171AD4470}"/>
          </ac:spMkLst>
        </pc:spChg>
        <pc:spChg chg="add del mod">
          <ac:chgData name="邹 雨哲" userId="e28be67ac78edb3b" providerId="LiveId" clId="{4FB838CA-A944-4D98-AD0A-78A7E3E2B954}" dt="2022-12-04T13:22:16.308" v="2638"/>
          <ac:spMkLst>
            <pc:docMk/>
            <pc:sldMk cId="4230475102" sldId="439"/>
            <ac:spMk id="18" creationId="{1F967843-1562-625A-130F-8EC052BD11D3}"/>
          </ac:spMkLst>
        </pc:spChg>
      </pc:sldChg>
      <pc:sldChg chg="addSp modSp add mod modAnim">
        <pc:chgData name="邹 雨哲" userId="e28be67ac78edb3b" providerId="LiveId" clId="{4FB838CA-A944-4D98-AD0A-78A7E3E2B954}" dt="2022-12-04T09:58:25.230" v="877"/>
        <pc:sldMkLst>
          <pc:docMk/>
          <pc:sldMk cId="1027475766" sldId="440"/>
        </pc:sldMkLst>
        <pc:spChg chg="mod">
          <ac:chgData name="邹 雨哲" userId="e28be67ac78edb3b" providerId="LiveId" clId="{4FB838CA-A944-4D98-AD0A-78A7E3E2B954}" dt="2022-12-04T09:51:27.458" v="773" actId="20577"/>
          <ac:spMkLst>
            <pc:docMk/>
            <pc:sldMk cId="1027475766" sldId="440"/>
            <ac:spMk id="5" creationId="{00000000-0000-0000-0000-000000000000}"/>
          </ac:spMkLst>
        </pc:spChg>
        <pc:spChg chg="add mod">
          <ac:chgData name="邹 雨哲" userId="e28be67ac78edb3b" providerId="LiveId" clId="{4FB838CA-A944-4D98-AD0A-78A7E3E2B954}" dt="2022-12-04T09:58:11.058" v="876" actId="1076"/>
          <ac:spMkLst>
            <pc:docMk/>
            <pc:sldMk cId="1027475766" sldId="440"/>
            <ac:spMk id="12" creationId="{F7FADF23-9FC5-DA80-67AD-F176E009F5F9}"/>
          </ac:spMkLst>
        </pc:spChg>
        <pc:spChg chg="mod">
          <ac:chgData name="邹 雨哲" userId="e28be67ac78edb3b" providerId="LiveId" clId="{4FB838CA-A944-4D98-AD0A-78A7E3E2B954}" dt="2022-12-04T09:51:19.240" v="754" actId="20577"/>
          <ac:spMkLst>
            <pc:docMk/>
            <pc:sldMk cId="1027475766" sldId="440"/>
            <ac:spMk id="19" creationId="{757A8CB5-D520-94C7-54CC-51E807B1AA99}"/>
          </ac:spMkLst>
        </pc:spChg>
      </pc:sldChg>
      <pc:sldChg chg="modSp add mod">
        <pc:chgData name="邹 雨哲" userId="e28be67ac78edb3b" providerId="LiveId" clId="{4FB838CA-A944-4D98-AD0A-78A7E3E2B954}" dt="2022-12-04T09:54:31.269" v="797" actId="113"/>
        <pc:sldMkLst>
          <pc:docMk/>
          <pc:sldMk cId="3228667204" sldId="441"/>
        </pc:sldMkLst>
        <pc:spChg chg="mod">
          <ac:chgData name="邹 雨哲" userId="e28be67ac78edb3b" providerId="LiveId" clId="{4FB838CA-A944-4D98-AD0A-78A7E3E2B954}" dt="2022-12-04T09:54:31.269" v="797" actId="113"/>
          <ac:spMkLst>
            <pc:docMk/>
            <pc:sldMk cId="3228667204" sldId="441"/>
            <ac:spMk id="19" creationId="{757A8CB5-D520-94C7-54CC-51E807B1AA99}"/>
          </ac:spMkLst>
        </pc:spChg>
      </pc:sldChg>
      <pc:sldChg chg="addSp delSp modSp add mod delAnim modAnim">
        <pc:chgData name="邹 雨哲" userId="e28be67ac78edb3b" providerId="LiveId" clId="{4FB838CA-A944-4D98-AD0A-78A7E3E2B954}" dt="2022-12-04T12:09:30.907" v="1009"/>
        <pc:sldMkLst>
          <pc:docMk/>
          <pc:sldMk cId="81493550" sldId="442"/>
        </pc:sldMkLst>
        <pc:spChg chg="del">
          <ac:chgData name="邹 雨哲" userId="e28be67ac78edb3b" providerId="LiveId" clId="{4FB838CA-A944-4D98-AD0A-78A7E3E2B954}" dt="2022-12-04T10:54:55.304" v="892" actId="478"/>
          <ac:spMkLst>
            <pc:docMk/>
            <pc:sldMk cId="81493550" sldId="442"/>
            <ac:spMk id="12" creationId="{F7FADF23-9FC5-DA80-67AD-F176E009F5F9}"/>
          </ac:spMkLst>
        </pc:spChg>
        <pc:spChg chg="add del">
          <ac:chgData name="邹 雨哲" userId="e28be67ac78edb3b" providerId="LiveId" clId="{4FB838CA-A944-4D98-AD0A-78A7E3E2B954}" dt="2022-12-04T12:05:29.257" v="916" actId="22"/>
          <ac:spMkLst>
            <pc:docMk/>
            <pc:sldMk cId="81493550" sldId="442"/>
            <ac:spMk id="14" creationId="{ADECD9C1-DFAF-3B99-C1E6-0D244361D81A}"/>
          </ac:spMkLst>
        </pc:spChg>
        <pc:spChg chg="add del">
          <ac:chgData name="邹 雨哲" userId="e28be67ac78edb3b" providerId="LiveId" clId="{4FB838CA-A944-4D98-AD0A-78A7E3E2B954}" dt="2022-12-04T12:05:32.077" v="920" actId="22"/>
          <ac:spMkLst>
            <pc:docMk/>
            <pc:sldMk cId="81493550" sldId="442"/>
            <ac:spMk id="16" creationId="{EAA5DD14-3A2C-308F-51A8-C414B1CD5AA0}"/>
          </ac:spMkLst>
        </pc:spChg>
        <pc:spChg chg="add del">
          <ac:chgData name="邹 雨哲" userId="e28be67ac78edb3b" providerId="LiveId" clId="{4FB838CA-A944-4D98-AD0A-78A7E3E2B954}" dt="2022-12-04T12:05:34.499" v="924" actId="22"/>
          <ac:spMkLst>
            <pc:docMk/>
            <pc:sldMk cId="81493550" sldId="442"/>
            <ac:spMk id="18" creationId="{A19271F7-CB6D-8528-1CB7-2B57AC684946}"/>
          </ac:spMkLst>
        </pc:spChg>
        <pc:spChg chg="mod">
          <ac:chgData name="邹 雨哲" userId="e28be67ac78edb3b" providerId="LiveId" clId="{4FB838CA-A944-4D98-AD0A-78A7E3E2B954}" dt="2022-12-04T12:05:26.096" v="914" actId="21"/>
          <ac:spMkLst>
            <pc:docMk/>
            <pc:sldMk cId="81493550" sldId="442"/>
            <ac:spMk id="19" creationId="{757A8CB5-D520-94C7-54CC-51E807B1AA99}"/>
          </ac:spMkLst>
        </pc:spChg>
        <pc:spChg chg="add mod">
          <ac:chgData name="邹 雨哲" userId="e28be67ac78edb3b" providerId="LiveId" clId="{4FB838CA-A944-4D98-AD0A-78A7E3E2B954}" dt="2022-12-04T12:08:12.386" v="999" actId="20577"/>
          <ac:spMkLst>
            <pc:docMk/>
            <pc:sldMk cId="81493550" sldId="442"/>
            <ac:spMk id="21" creationId="{9CAE38AE-7D9C-777F-02B2-C49D6CB99AED}"/>
          </ac:spMkLst>
        </pc:spChg>
        <pc:spChg chg="add del">
          <ac:chgData name="邹 雨哲" userId="e28be67ac78edb3b" providerId="LiveId" clId="{4FB838CA-A944-4D98-AD0A-78A7E3E2B954}" dt="2022-12-04T12:06:39.811" v="934" actId="22"/>
          <ac:spMkLst>
            <pc:docMk/>
            <pc:sldMk cId="81493550" sldId="442"/>
            <ac:spMk id="23" creationId="{B49B490F-6DF5-DE03-CDA0-F243F9B1B927}"/>
          </ac:spMkLst>
        </pc:spChg>
        <pc:spChg chg="add del mod">
          <ac:chgData name="邹 雨哲" userId="e28be67ac78edb3b" providerId="LiveId" clId="{4FB838CA-A944-4D98-AD0A-78A7E3E2B954}" dt="2022-12-04T12:08:54.197" v="1006"/>
          <ac:spMkLst>
            <pc:docMk/>
            <pc:sldMk cId="81493550" sldId="442"/>
            <ac:spMk id="25" creationId="{05864E1F-5E78-FAED-E85B-8271C032BF8F}"/>
          </ac:spMkLst>
        </pc:spChg>
        <pc:spChg chg="add mod">
          <ac:chgData name="邹 雨哲" userId="e28be67ac78edb3b" providerId="LiveId" clId="{4FB838CA-A944-4D98-AD0A-78A7E3E2B954}" dt="2022-12-04T12:08:05.195" v="998" actId="20577"/>
          <ac:spMkLst>
            <pc:docMk/>
            <pc:sldMk cId="81493550" sldId="442"/>
            <ac:spMk id="26" creationId="{5C705C77-35AB-A3D9-81B6-5E2B0EEDBBB2}"/>
          </ac:spMkLst>
        </pc:spChg>
      </pc:sldChg>
      <pc:sldChg chg="addSp modSp add mod modAnim">
        <pc:chgData name="邹 雨哲" userId="e28be67ac78edb3b" providerId="LiveId" clId="{4FB838CA-A944-4D98-AD0A-78A7E3E2B954}" dt="2022-12-04T12:17:39.679" v="1220" actId="20577"/>
        <pc:sldMkLst>
          <pc:docMk/>
          <pc:sldMk cId="1582972505" sldId="443"/>
        </pc:sldMkLst>
        <pc:spChg chg="mod">
          <ac:chgData name="邹 雨哲" userId="e28be67ac78edb3b" providerId="LiveId" clId="{4FB838CA-A944-4D98-AD0A-78A7E3E2B954}" dt="2022-12-04T12:17:39.679" v="1220" actId="20577"/>
          <ac:spMkLst>
            <pc:docMk/>
            <pc:sldMk cId="1582972505" sldId="443"/>
            <ac:spMk id="5" creationId="{00000000-0000-0000-0000-000000000000}"/>
          </ac:spMkLst>
        </pc:spChg>
        <pc:spChg chg="add mod">
          <ac:chgData name="邹 雨哲" userId="e28be67ac78edb3b" providerId="LiveId" clId="{4FB838CA-A944-4D98-AD0A-78A7E3E2B954}" dt="2022-12-04T12:15:22.474" v="1162" actId="20577"/>
          <ac:spMkLst>
            <pc:docMk/>
            <pc:sldMk cId="1582972505" sldId="443"/>
            <ac:spMk id="12" creationId="{EE45BD67-75D7-A140-4115-024C6C48840C}"/>
          </ac:spMkLst>
        </pc:spChg>
        <pc:spChg chg="add mod">
          <ac:chgData name="邹 雨哲" userId="e28be67ac78edb3b" providerId="LiveId" clId="{4FB838CA-A944-4D98-AD0A-78A7E3E2B954}" dt="2022-12-04T12:15:57.221" v="1172" actId="1076"/>
          <ac:spMkLst>
            <pc:docMk/>
            <pc:sldMk cId="1582972505" sldId="443"/>
            <ac:spMk id="13" creationId="{3AD8C86D-6697-173B-7292-EF62FA9C1779}"/>
          </ac:spMkLst>
        </pc:spChg>
        <pc:spChg chg="mod">
          <ac:chgData name="邹 雨哲" userId="e28be67ac78edb3b" providerId="LiveId" clId="{4FB838CA-A944-4D98-AD0A-78A7E3E2B954}" dt="2022-12-04T12:13:56.099" v="1045" actId="20577"/>
          <ac:spMkLst>
            <pc:docMk/>
            <pc:sldMk cId="1582972505" sldId="443"/>
            <ac:spMk id="19" creationId="{757A8CB5-D520-94C7-54CC-51E807B1AA99}"/>
          </ac:spMkLst>
        </pc:spChg>
      </pc:sldChg>
      <pc:sldChg chg="modSp add mod">
        <pc:chgData name="邹 雨哲" userId="e28be67ac78edb3b" providerId="LiveId" clId="{4FB838CA-A944-4D98-AD0A-78A7E3E2B954}" dt="2022-12-04T12:17:47.369" v="1233" actId="20577"/>
        <pc:sldMkLst>
          <pc:docMk/>
          <pc:sldMk cId="456046877" sldId="444"/>
        </pc:sldMkLst>
        <pc:spChg chg="mod">
          <ac:chgData name="邹 雨哲" userId="e28be67ac78edb3b" providerId="LiveId" clId="{4FB838CA-A944-4D98-AD0A-78A7E3E2B954}" dt="2022-12-04T12:17:47.369" v="1233" actId="20577"/>
          <ac:spMkLst>
            <pc:docMk/>
            <pc:sldMk cId="456046877" sldId="444"/>
            <ac:spMk id="5" creationId="{00000000-0000-0000-0000-000000000000}"/>
          </ac:spMkLst>
        </pc:spChg>
        <pc:spChg chg="mod">
          <ac:chgData name="邹 雨哲" userId="e28be67ac78edb3b" providerId="LiveId" clId="{4FB838CA-A944-4D98-AD0A-78A7E3E2B954}" dt="2022-12-04T12:17:23.231" v="1196" actId="20577"/>
          <ac:spMkLst>
            <pc:docMk/>
            <pc:sldMk cId="456046877" sldId="444"/>
            <ac:spMk id="19" creationId="{757A8CB5-D520-94C7-54CC-51E807B1AA99}"/>
          </ac:spMkLst>
        </pc:spChg>
      </pc:sldChg>
      <pc:sldChg chg="addSp delSp modSp add mod">
        <pc:chgData name="邹 雨哲" userId="e28be67ac78edb3b" providerId="LiveId" clId="{4FB838CA-A944-4D98-AD0A-78A7E3E2B954}" dt="2022-12-04T12:19:42.598" v="1250" actId="22"/>
        <pc:sldMkLst>
          <pc:docMk/>
          <pc:sldMk cId="846928597" sldId="445"/>
        </pc:sldMkLst>
        <pc:spChg chg="add del">
          <ac:chgData name="邹 雨哲" userId="e28be67ac78edb3b" providerId="LiveId" clId="{4FB838CA-A944-4D98-AD0A-78A7E3E2B954}" dt="2022-12-04T12:19:42.598" v="1250" actId="22"/>
          <ac:spMkLst>
            <pc:docMk/>
            <pc:sldMk cId="846928597" sldId="445"/>
            <ac:spMk id="13" creationId="{13185B94-EC76-5986-3816-5F5A9DADC164}"/>
          </ac:spMkLst>
        </pc:spChg>
        <pc:spChg chg="mod">
          <ac:chgData name="邹 雨哲" userId="e28be67ac78edb3b" providerId="LiveId" clId="{4FB838CA-A944-4D98-AD0A-78A7E3E2B954}" dt="2022-12-04T12:18:46.374" v="1248" actId="1076"/>
          <ac:spMkLst>
            <pc:docMk/>
            <pc:sldMk cId="846928597" sldId="445"/>
            <ac:spMk id="19" creationId="{757A8CB5-D520-94C7-54CC-51E807B1AA99}"/>
          </ac:spMkLst>
        </pc:spChg>
      </pc:sldChg>
      <pc:sldChg chg="addSp modSp add mod">
        <pc:chgData name="邹 雨哲" userId="e28be67ac78edb3b" providerId="LiveId" clId="{4FB838CA-A944-4D98-AD0A-78A7E3E2B954}" dt="2022-12-04T12:21:45.108" v="1279" actId="113"/>
        <pc:sldMkLst>
          <pc:docMk/>
          <pc:sldMk cId="2228339130" sldId="446"/>
        </pc:sldMkLst>
        <pc:spChg chg="add mod">
          <ac:chgData name="邹 雨哲" userId="e28be67ac78edb3b" providerId="LiveId" clId="{4FB838CA-A944-4D98-AD0A-78A7E3E2B954}" dt="2022-12-04T12:21:09.383" v="1268" actId="1076"/>
          <ac:spMkLst>
            <pc:docMk/>
            <pc:sldMk cId="2228339130" sldId="446"/>
            <ac:spMk id="13" creationId="{903D4AD1-9302-EBFF-EB7D-1180305B08B0}"/>
          </ac:spMkLst>
        </pc:spChg>
        <pc:spChg chg="add mod">
          <ac:chgData name="邹 雨哲" userId="e28be67ac78edb3b" providerId="LiveId" clId="{4FB838CA-A944-4D98-AD0A-78A7E3E2B954}" dt="2022-12-04T12:21:45.108" v="1279" actId="113"/>
          <ac:spMkLst>
            <pc:docMk/>
            <pc:sldMk cId="2228339130" sldId="446"/>
            <ac:spMk id="15" creationId="{AFA283F2-A9F9-5381-E953-B443DC530A6A}"/>
          </ac:spMkLst>
        </pc:spChg>
        <pc:spChg chg="mod">
          <ac:chgData name="邹 雨哲" userId="e28be67ac78edb3b" providerId="LiveId" clId="{4FB838CA-A944-4D98-AD0A-78A7E3E2B954}" dt="2022-12-04T12:20:59.984" v="1266" actId="21"/>
          <ac:spMkLst>
            <pc:docMk/>
            <pc:sldMk cId="2228339130" sldId="446"/>
            <ac:spMk id="19" creationId="{757A8CB5-D520-94C7-54CC-51E807B1AA99}"/>
          </ac:spMkLst>
        </pc:spChg>
      </pc:sldChg>
      <pc:sldChg chg="add del">
        <pc:chgData name="邹 雨哲" userId="e28be67ac78edb3b" providerId="LiveId" clId="{4FB838CA-A944-4D98-AD0A-78A7E3E2B954}" dt="2022-12-04T12:18:05.605" v="1236"/>
        <pc:sldMkLst>
          <pc:docMk/>
          <pc:sldMk cId="4067776847" sldId="446"/>
        </pc:sldMkLst>
      </pc:sldChg>
      <pc:sldChg chg="addSp delSp modSp add mod modAnim">
        <pc:chgData name="邹 雨哲" userId="e28be67ac78edb3b" providerId="LiveId" clId="{4FB838CA-A944-4D98-AD0A-78A7E3E2B954}" dt="2022-12-04T12:29:26.728" v="1417" actId="1076"/>
        <pc:sldMkLst>
          <pc:docMk/>
          <pc:sldMk cId="1758336727" sldId="447"/>
        </pc:sldMkLst>
        <pc:spChg chg="del">
          <ac:chgData name="邹 雨哲" userId="e28be67ac78edb3b" providerId="LiveId" clId="{4FB838CA-A944-4D98-AD0A-78A7E3E2B954}" dt="2022-12-04T12:22:29.056" v="1284" actId="478"/>
          <ac:spMkLst>
            <pc:docMk/>
            <pc:sldMk cId="1758336727" sldId="447"/>
            <ac:spMk id="13" creationId="{903D4AD1-9302-EBFF-EB7D-1180305B08B0}"/>
          </ac:spMkLst>
        </pc:spChg>
        <pc:spChg chg="add mod">
          <ac:chgData name="邹 雨哲" userId="e28be67ac78edb3b" providerId="LiveId" clId="{4FB838CA-A944-4D98-AD0A-78A7E3E2B954}" dt="2022-12-04T12:28:53.141" v="1386" actId="14100"/>
          <ac:spMkLst>
            <pc:docMk/>
            <pc:sldMk cId="1758336727" sldId="447"/>
            <ac:spMk id="14" creationId="{2F802285-5B8F-5180-846C-58401E6084F8}"/>
          </ac:spMkLst>
        </pc:spChg>
        <pc:spChg chg="del">
          <ac:chgData name="邹 雨哲" userId="e28be67ac78edb3b" providerId="LiveId" clId="{4FB838CA-A944-4D98-AD0A-78A7E3E2B954}" dt="2022-12-04T12:22:30.416" v="1285" actId="478"/>
          <ac:spMkLst>
            <pc:docMk/>
            <pc:sldMk cId="1758336727" sldId="447"/>
            <ac:spMk id="15" creationId="{AFA283F2-A9F9-5381-E953-B443DC530A6A}"/>
          </ac:spMkLst>
        </pc:spChg>
        <pc:spChg chg="add mod">
          <ac:chgData name="邹 雨哲" userId="e28be67ac78edb3b" providerId="LiveId" clId="{4FB838CA-A944-4D98-AD0A-78A7E3E2B954}" dt="2022-12-04T12:29:26.728" v="1417" actId="1076"/>
          <ac:spMkLst>
            <pc:docMk/>
            <pc:sldMk cId="1758336727" sldId="447"/>
            <ac:spMk id="18" creationId="{5456B117-085B-F6B9-A5EA-EAA44EB2F09B}"/>
          </ac:spMkLst>
        </pc:spChg>
        <pc:spChg chg="mod">
          <ac:chgData name="邹 雨哲" userId="e28be67ac78edb3b" providerId="LiveId" clId="{4FB838CA-A944-4D98-AD0A-78A7E3E2B954}" dt="2022-12-04T12:22:43.459" v="1288" actId="1076"/>
          <ac:spMkLst>
            <pc:docMk/>
            <pc:sldMk cId="1758336727" sldId="447"/>
            <ac:spMk id="19" creationId="{757A8CB5-D520-94C7-54CC-51E807B1AA99}"/>
          </ac:spMkLst>
        </pc:spChg>
        <pc:graphicFrameChg chg="add mod modGraphic">
          <ac:chgData name="邹 雨哲" userId="e28be67ac78edb3b" providerId="LiveId" clId="{4FB838CA-A944-4D98-AD0A-78A7E3E2B954}" dt="2022-12-04T12:25:29.338" v="1307" actId="14100"/>
          <ac:graphicFrameMkLst>
            <pc:docMk/>
            <pc:sldMk cId="1758336727" sldId="447"/>
            <ac:graphicFrameMk id="12" creationId="{9850D469-7382-E634-418E-EE439CED2BF5}"/>
          </ac:graphicFrameMkLst>
        </pc:graphicFrameChg>
        <pc:graphicFrameChg chg="add del mod modGraphic">
          <ac:chgData name="邹 雨哲" userId="e28be67ac78edb3b" providerId="LiveId" clId="{4FB838CA-A944-4D98-AD0A-78A7E3E2B954}" dt="2022-12-04T12:24:46.731" v="1301" actId="478"/>
          <ac:graphicFrameMkLst>
            <pc:docMk/>
            <pc:sldMk cId="1758336727" sldId="447"/>
            <ac:graphicFrameMk id="16" creationId="{E3D8E460-ECFA-6A47-F4FE-529E09C93CCD}"/>
          </ac:graphicFrameMkLst>
        </pc:graphicFrameChg>
        <pc:graphicFrameChg chg="add mod modGraphic">
          <ac:chgData name="邹 雨哲" userId="e28be67ac78edb3b" providerId="LiveId" clId="{4FB838CA-A944-4D98-AD0A-78A7E3E2B954}" dt="2022-12-04T12:26:39.175" v="1316" actId="14734"/>
          <ac:graphicFrameMkLst>
            <pc:docMk/>
            <pc:sldMk cId="1758336727" sldId="447"/>
            <ac:graphicFrameMk id="17" creationId="{1B0537BD-BBB4-0CC7-BA95-466585149548}"/>
          </ac:graphicFrameMkLst>
        </pc:graphicFrameChg>
      </pc:sldChg>
      <pc:sldChg chg="addSp delSp modSp add mod addAnim delAnim">
        <pc:chgData name="邹 雨哲" userId="e28be67ac78edb3b" providerId="LiveId" clId="{4FB838CA-A944-4D98-AD0A-78A7E3E2B954}" dt="2022-12-04T12:42:11.781" v="1502" actId="20577"/>
        <pc:sldMkLst>
          <pc:docMk/>
          <pc:sldMk cId="2567244201" sldId="448"/>
        </pc:sldMkLst>
        <pc:spChg chg="add del">
          <ac:chgData name="邹 雨哲" userId="e28be67ac78edb3b" providerId="LiveId" clId="{4FB838CA-A944-4D98-AD0A-78A7E3E2B954}" dt="2022-12-04T12:32:28.844" v="1471" actId="22"/>
          <ac:spMkLst>
            <pc:docMk/>
            <pc:sldMk cId="2567244201" sldId="448"/>
            <ac:spMk id="13" creationId="{3E78B516-DF33-F9C2-09B6-A41F38DD7B9D}"/>
          </ac:spMkLst>
        </pc:spChg>
        <pc:spChg chg="add del">
          <ac:chgData name="邹 雨哲" userId="e28be67ac78edb3b" providerId="LiveId" clId="{4FB838CA-A944-4D98-AD0A-78A7E3E2B954}" dt="2022-12-04T12:32:32.603" v="1473" actId="22"/>
          <ac:spMkLst>
            <pc:docMk/>
            <pc:sldMk cId="2567244201" sldId="448"/>
            <ac:spMk id="15" creationId="{1C775EA0-432D-D769-736B-A05A12849059}"/>
          </ac:spMkLst>
        </pc:spChg>
        <pc:spChg chg="mod">
          <ac:chgData name="邹 雨哲" userId="e28be67ac78edb3b" providerId="LiveId" clId="{4FB838CA-A944-4D98-AD0A-78A7E3E2B954}" dt="2022-12-04T12:42:11.781" v="1502" actId="20577"/>
          <ac:spMkLst>
            <pc:docMk/>
            <pc:sldMk cId="2567244201" sldId="448"/>
            <ac:spMk id="19" creationId="{757A8CB5-D520-94C7-54CC-51E807B1AA99}"/>
          </ac:spMkLst>
        </pc:spChg>
        <pc:spChg chg="add del">
          <ac:chgData name="邹 雨哲" userId="e28be67ac78edb3b" providerId="LiveId" clId="{4FB838CA-A944-4D98-AD0A-78A7E3E2B954}" dt="2022-12-04T12:30:42.546" v="1442" actId="478"/>
          <ac:spMkLst>
            <pc:docMk/>
            <pc:sldMk cId="2567244201" sldId="448"/>
            <ac:spMk id="21" creationId="{9CAE38AE-7D9C-777F-02B2-C49D6CB99AED}"/>
          </ac:spMkLst>
        </pc:spChg>
        <pc:spChg chg="del">
          <ac:chgData name="邹 雨哲" userId="e28be67ac78edb3b" providerId="LiveId" clId="{4FB838CA-A944-4D98-AD0A-78A7E3E2B954}" dt="2022-12-04T12:30:25.066" v="1437" actId="478"/>
          <ac:spMkLst>
            <pc:docMk/>
            <pc:sldMk cId="2567244201" sldId="448"/>
            <ac:spMk id="26" creationId="{5C705C77-35AB-A3D9-81B6-5E2B0EEDBBB2}"/>
          </ac:spMkLst>
        </pc:spChg>
      </pc:sldChg>
      <pc:sldChg chg="addSp delSp modSp add mod modAnim">
        <pc:chgData name="邹 雨哲" userId="e28be67ac78edb3b" providerId="LiveId" clId="{4FB838CA-A944-4D98-AD0A-78A7E3E2B954}" dt="2022-12-04T12:47:05.498" v="1742" actId="1076"/>
        <pc:sldMkLst>
          <pc:docMk/>
          <pc:sldMk cId="178192336" sldId="449"/>
        </pc:sldMkLst>
        <pc:spChg chg="add del mod">
          <ac:chgData name="邹 雨哲" userId="e28be67ac78edb3b" providerId="LiveId" clId="{4FB838CA-A944-4D98-AD0A-78A7E3E2B954}" dt="2022-12-04T12:41:58.173" v="1498"/>
          <ac:spMkLst>
            <pc:docMk/>
            <pc:sldMk cId="178192336" sldId="449"/>
            <ac:spMk id="14" creationId="{977109BF-DFC4-BB62-1E3B-1EB4D9369574}"/>
          </ac:spMkLst>
        </pc:spChg>
        <pc:spChg chg="add del mod">
          <ac:chgData name="邹 雨哲" userId="e28be67ac78edb3b" providerId="LiveId" clId="{4FB838CA-A944-4D98-AD0A-78A7E3E2B954}" dt="2022-12-04T12:46:26.935" v="1732" actId="478"/>
          <ac:spMkLst>
            <pc:docMk/>
            <pc:sldMk cId="178192336" sldId="449"/>
            <ac:spMk id="15" creationId="{EA42FAAD-98ED-DCC2-3ED7-51C238555D42}"/>
          </ac:spMkLst>
        </pc:spChg>
        <pc:spChg chg="add mod">
          <ac:chgData name="邹 雨哲" userId="e28be67ac78edb3b" providerId="LiveId" clId="{4FB838CA-A944-4D98-AD0A-78A7E3E2B954}" dt="2022-12-04T12:47:03.056" v="1741" actId="1076"/>
          <ac:spMkLst>
            <pc:docMk/>
            <pc:sldMk cId="178192336" sldId="449"/>
            <ac:spMk id="16" creationId="{BB88C557-33F7-3880-5FA0-455593C89FA3}"/>
          </ac:spMkLst>
        </pc:spChg>
        <pc:spChg chg="add mod">
          <ac:chgData name="邹 雨哲" userId="e28be67ac78edb3b" providerId="LiveId" clId="{4FB838CA-A944-4D98-AD0A-78A7E3E2B954}" dt="2022-12-04T12:47:05.498" v="1742" actId="1076"/>
          <ac:spMkLst>
            <pc:docMk/>
            <pc:sldMk cId="178192336" sldId="449"/>
            <ac:spMk id="18" creationId="{4A0C51C9-2CB1-F237-A906-B34CA72B33F6}"/>
          </ac:spMkLst>
        </pc:spChg>
        <pc:spChg chg="mod">
          <ac:chgData name="邹 雨哲" userId="e28be67ac78edb3b" providerId="LiveId" clId="{4FB838CA-A944-4D98-AD0A-78A7E3E2B954}" dt="2022-12-04T12:32:52.282" v="1481" actId="20577"/>
          <ac:spMkLst>
            <pc:docMk/>
            <pc:sldMk cId="178192336" sldId="449"/>
            <ac:spMk id="19" creationId="{757A8CB5-D520-94C7-54CC-51E807B1AA99}"/>
          </ac:spMkLst>
        </pc:spChg>
        <pc:graphicFrameChg chg="add mod">
          <ac:chgData name="邹 雨哲" userId="e28be67ac78edb3b" providerId="LiveId" clId="{4FB838CA-A944-4D98-AD0A-78A7E3E2B954}" dt="2022-12-04T12:33:04.221" v="1483" actId="1076"/>
          <ac:graphicFrameMkLst>
            <pc:docMk/>
            <pc:sldMk cId="178192336" sldId="449"/>
            <ac:graphicFrameMk id="12" creationId="{92B03E93-3917-5551-F2F6-8971301411FB}"/>
          </ac:graphicFrameMkLst>
        </pc:graphicFrameChg>
      </pc:sldChg>
      <pc:sldChg chg="modSp add mod">
        <pc:chgData name="邹 雨哲" userId="e28be67ac78edb3b" providerId="LiveId" clId="{4FB838CA-A944-4D98-AD0A-78A7E3E2B954}" dt="2022-12-04T12:42:53.348" v="1527" actId="113"/>
        <pc:sldMkLst>
          <pc:docMk/>
          <pc:sldMk cId="4147428490" sldId="450"/>
        </pc:sldMkLst>
        <pc:spChg chg="mod">
          <ac:chgData name="邹 雨哲" userId="e28be67ac78edb3b" providerId="LiveId" clId="{4FB838CA-A944-4D98-AD0A-78A7E3E2B954}" dt="2022-12-04T12:42:53.348" v="1527" actId="113"/>
          <ac:spMkLst>
            <pc:docMk/>
            <pc:sldMk cId="4147428490" sldId="450"/>
            <ac:spMk id="19" creationId="{757A8CB5-D520-94C7-54CC-51E807B1AA99}"/>
          </ac:spMkLst>
        </pc:spChg>
      </pc:sldChg>
      <pc:sldChg chg="modSp add mod">
        <pc:chgData name="邹 雨哲" userId="e28be67ac78edb3b" providerId="LiveId" clId="{4FB838CA-A944-4D98-AD0A-78A7E3E2B954}" dt="2022-12-04T12:43:53.622" v="1542" actId="1076"/>
        <pc:sldMkLst>
          <pc:docMk/>
          <pc:sldMk cId="3216435488" sldId="451"/>
        </pc:sldMkLst>
        <pc:spChg chg="mod">
          <ac:chgData name="邹 雨哲" userId="e28be67ac78edb3b" providerId="LiveId" clId="{4FB838CA-A944-4D98-AD0A-78A7E3E2B954}" dt="2022-12-04T12:43:53.622" v="1542" actId="1076"/>
          <ac:spMkLst>
            <pc:docMk/>
            <pc:sldMk cId="3216435488" sldId="451"/>
            <ac:spMk id="19" creationId="{757A8CB5-D520-94C7-54CC-51E807B1AA99}"/>
          </ac:spMkLst>
        </pc:spChg>
      </pc:sldChg>
      <pc:sldChg chg="addSp delSp modSp add mod">
        <pc:chgData name="邹 雨哲" userId="e28be67ac78edb3b" providerId="LiveId" clId="{4FB838CA-A944-4D98-AD0A-78A7E3E2B954}" dt="2022-12-04T12:49:34.402" v="1811" actId="22"/>
        <pc:sldMkLst>
          <pc:docMk/>
          <pc:sldMk cId="4004899628" sldId="452"/>
        </pc:sldMkLst>
        <pc:spChg chg="mod">
          <ac:chgData name="邹 雨哲" userId="e28be67ac78edb3b" providerId="LiveId" clId="{4FB838CA-A944-4D98-AD0A-78A7E3E2B954}" dt="2022-12-04T12:48:12.915" v="1793" actId="20577"/>
          <ac:spMkLst>
            <pc:docMk/>
            <pc:sldMk cId="4004899628" sldId="452"/>
            <ac:spMk id="5" creationId="{00000000-0000-0000-0000-000000000000}"/>
          </ac:spMkLst>
        </pc:spChg>
        <pc:spChg chg="add del">
          <ac:chgData name="邹 雨哲" userId="e28be67ac78edb3b" providerId="LiveId" clId="{4FB838CA-A944-4D98-AD0A-78A7E3E2B954}" dt="2022-12-04T12:49:34.402" v="1811" actId="22"/>
          <ac:spMkLst>
            <pc:docMk/>
            <pc:sldMk cId="4004899628" sldId="452"/>
            <ac:spMk id="13" creationId="{B4E31D91-A775-5174-28AC-5645E8CA8AB1}"/>
          </ac:spMkLst>
        </pc:spChg>
        <pc:spChg chg="mod">
          <ac:chgData name="邹 雨哲" userId="e28be67ac78edb3b" providerId="LiveId" clId="{4FB838CA-A944-4D98-AD0A-78A7E3E2B954}" dt="2022-12-04T12:49:07.111" v="1809" actId="20577"/>
          <ac:spMkLst>
            <pc:docMk/>
            <pc:sldMk cId="4004899628" sldId="452"/>
            <ac:spMk id="19" creationId="{757A8CB5-D520-94C7-54CC-51E807B1AA99}"/>
          </ac:spMkLst>
        </pc:spChg>
      </pc:sldChg>
      <pc:sldChg chg="modSp add mod">
        <pc:chgData name="邹 雨哲" userId="e28be67ac78edb3b" providerId="LiveId" clId="{4FB838CA-A944-4D98-AD0A-78A7E3E2B954}" dt="2022-12-04T12:52:00.026" v="1942" actId="14100"/>
        <pc:sldMkLst>
          <pc:docMk/>
          <pc:sldMk cId="3695846757" sldId="453"/>
        </pc:sldMkLst>
        <pc:spChg chg="mod">
          <ac:chgData name="邹 雨哲" userId="e28be67ac78edb3b" providerId="LiveId" clId="{4FB838CA-A944-4D98-AD0A-78A7E3E2B954}" dt="2022-12-04T12:52:00.026" v="1942" actId="14100"/>
          <ac:spMkLst>
            <pc:docMk/>
            <pc:sldMk cId="3695846757" sldId="453"/>
            <ac:spMk id="19" creationId="{757A8CB5-D520-94C7-54CC-51E807B1AA99}"/>
          </ac:spMkLst>
        </pc:spChg>
      </pc:sldChg>
      <pc:sldChg chg="add ord">
        <pc:chgData name="邹 雨哲" userId="e28be67ac78edb3b" providerId="LiveId" clId="{4FB838CA-A944-4D98-AD0A-78A7E3E2B954}" dt="2022-12-04T12:51:46.591" v="1940"/>
        <pc:sldMkLst>
          <pc:docMk/>
          <pc:sldMk cId="1891662720" sldId="454"/>
        </pc:sldMkLst>
      </pc:sldChg>
      <pc:sldChg chg="modSp add mod">
        <pc:chgData name="邹 雨哲" userId="e28be67ac78edb3b" providerId="LiveId" clId="{4FB838CA-A944-4D98-AD0A-78A7E3E2B954}" dt="2022-12-04T12:56:10.192" v="1982" actId="113"/>
        <pc:sldMkLst>
          <pc:docMk/>
          <pc:sldMk cId="892855145" sldId="455"/>
        </pc:sldMkLst>
        <pc:spChg chg="mod">
          <ac:chgData name="邹 雨哲" userId="e28be67ac78edb3b" providerId="LiveId" clId="{4FB838CA-A944-4D98-AD0A-78A7E3E2B954}" dt="2022-12-04T12:55:22.700" v="1963" actId="20577"/>
          <ac:spMkLst>
            <pc:docMk/>
            <pc:sldMk cId="892855145" sldId="455"/>
            <ac:spMk id="5" creationId="{00000000-0000-0000-0000-000000000000}"/>
          </ac:spMkLst>
        </pc:spChg>
        <pc:spChg chg="mod">
          <ac:chgData name="邹 雨哲" userId="e28be67ac78edb3b" providerId="LiveId" clId="{4FB838CA-A944-4D98-AD0A-78A7E3E2B954}" dt="2022-12-04T12:56:10.192" v="1982" actId="113"/>
          <ac:spMkLst>
            <pc:docMk/>
            <pc:sldMk cId="892855145" sldId="455"/>
            <ac:spMk id="19" creationId="{757A8CB5-D520-94C7-54CC-51E807B1AA99}"/>
          </ac:spMkLst>
        </pc:spChg>
      </pc:sldChg>
      <pc:sldChg chg="modSp add mod">
        <pc:chgData name="邹 雨哲" userId="e28be67ac78edb3b" providerId="LiveId" clId="{4FB838CA-A944-4D98-AD0A-78A7E3E2B954}" dt="2022-12-04T12:58:11.726" v="2023" actId="179"/>
        <pc:sldMkLst>
          <pc:docMk/>
          <pc:sldMk cId="4277668594" sldId="456"/>
        </pc:sldMkLst>
        <pc:spChg chg="mod">
          <ac:chgData name="邹 雨哲" userId="e28be67ac78edb3b" providerId="LiveId" clId="{4FB838CA-A944-4D98-AD0A-78A7E3E2B954}" dt="2022-12-04T12:57:33.803" v="2014" actId="20577"/>
          <ac:spMkLst>
            <pc:docMk/>
            <pc:sldMk cId="4277668594" sldId="456"/>
            <ac:spMk id="5" creationId="{00000000-0000-0000-0000-000000000000}"/>
          </ac:spMkLst>
        </pc:spChg>
        <pc:spChg chg="mod">
          <ac:chgData name="邹 雨哲" userId="e28be67ac78edb3b" providerId="LiveId" clId="{4FB838CA-A944-4D98-AD0A-78A7E3E2B954}" dt="2022-12-04T12:58:11.726" v="2023" actId="179"/>
          <ac:spMkLst>
            <pc:docMk/>
            <pc:sldMk cId="4277668594" sldId="456"/>
            <ac:spMk id="19" creationId="{757A8CB5-D520-94C7-54CC-51E807B1AA99}"/>
          </ac:spMkLst>
        </pc:spChg>
      </pc:sldChg>
      <pc:sldChg chg="addSp modSp add mod">
        <pc:chgData name="邹 雨哲" userId="e28be67ac78edb3b" providerId="LiveId" clId="{4FB838CA-A944-4D98-AD0A-78A7E3E2B954}" dt="2022-12-04T13:03:08.915" v="2183" actId="1076"/>
        <pc:sldMkLst>
          <pc:docMk/>
          <pc:sldMk cId="353208289" sldId="457"/>
        </pc:sldMkLst>
        <pc:spChg chg="add mod">
          <ac:chgData name="邹 雨哲" userId="e28be67ac78edb3b" providerId="LiveId" clId="{4FB838CA-A944-4D98-AD0A-78A7E3E2B954}" dt="2022-12-04T13:03:08.915" v="2183" actId="1076"/>
          <ac:spMkLst>
            <pc:docMk/>
            <pc:sldMk cId="353208289" sldId="457"/>
            <ac:spMk id="13" creationId="{3AD71415-1B76-B570-49E8-9A4171C00602}"/>
          </ac:spMkLst>
        </pc:spChg>
        <pc:spChg chg="mod">
          <ac:chgData name="邹 雨哲" userId="e28be67ac78edb3b" providerId="LiveId" clId="{4FB838CA-A944-4D98-AD0A-78A7E3E2B954}" dt="2022-12-04T13:02:28.606" v="2174" actId="1076"/>
          <ac:spMkLst>
            <pc:docMk/>
            <pc:sldMk cId="353208289" sldId="457"/>
            <ac:spMk id="19" creationId="{757A8CB5-D520-94C7-54CC-51E807B1AA99}"/>
          </ac:spMkLst>
        </pc:spChg>
      </pc:sldChg>
      <pc:sldChg chg="delSp modSp add mod">
        <pc:chgData name="邹 雨哲" userId="e28be67ac78edb3b" providerId="LiveId" clId="{4FB838CA-A944-4D98-AD0A-78A7E3E2B954}" dt="2022-12-04T13:05:31.916" v="2234" actId="478"/>
        <pc:sldMkLst>
          <pc:docMk/>
          <pc:sldMk cId="4016517910" sldId="458"/>
        </pc:sldMkLst>
        <pc:spChg chg="mod">
          <ac:chgData name="邹 雨哲" userId="e28be67ac78edb3b" providerId="LiveId" clId="{4FB838CA-A944-4D98-AD0A-78A7E3E2B954}" dt="2022-12-04T13:04:28.410" v="2194" actId="20577"/>
          <ac:spMkLst>
            <pc:docMk/>
            <pc:sldMk cId="4016517910" sldId="458"/>
            <ac:spMk id="5" creationId="{00000000-0000-0000-0000-000000000000}"/>
          </ac:spMkLst>
        </pc:spChg>
        <pc:spChg chg="del">
          <ac:chgData name="邹 雨哲" userId="e28be67ac78edb3b" providerId="LiveId" clId="{4FB838CA-A944-4D98-AD0A-78A7E3E2B954}" dt="2022-12-04T13:05:31.916" v="2234" actId="478"/>
          <ac:spMkLst>
            <pc:docMk/>
            <pc:sldMk cId="4016517910" sldId="458"/>
            <ac:spMk id="13" creationId="{3AD71415-1B76-B570-49E8-9A4171C00602}"/>
          </ac:spMkLst>
        </pc:spChg>
        <pc:spChg chg="mod">
          <ac:chgData name="邹 雨哲" userId="e28be67ac78edb3b" providerId="LiveId" clId="{4FB838CA-A944-4D98-AD0A-78A7E3E2B954}" dt="2022-12-04T13:05:29.561" v="2233" actId="1076"/>
          <ac:spMkLst>
            <pc:docMk/>
            <pc:sldMk cId="4016517910" sldId="458"/>
            <ac:spMk id="19" creationId="{757A8CB5-D520-94C7-54CC-51E807B1AA99}"/>
          </ac:spMkLst>
        </pc:spChg>
      </pc:sldChg>
      <pc:sldChg chg="modSp add mod">
        <pc:chgData name="邹 雨哲" userId="e28be67ac78edb3b" providerId="LiveId" clId="{4FB838CA-A944-4D98-AD0A-78A7E3E2B954}" dt="2022-12-04T13:06:09.923" v="2245" actId="20577"/>
        <pc:sldMkLst>
          <pc:docMk/>
          <pc:sldMk cId="337930490" sldId="459"/>
        </pc:sldMkLst>
        <pc:spChg chg="mod">
          <ac:chgData name="邹 雨哲" userId="e28be67ac78edb3b" providerId="LiveId" clId="{4FB838CA-A944-4D98-AD0A-78A7E3E2B954}" dt="2022-12-04T13:06:09.923" v="2245" actId="20577"/>
          <ac:spMkLst>
            <pc:docMk/>
            <pc:sldMk cId="337930490" sldId="459"/>
            <ac:spMk id="19" creationId="{757A8CB5-D520-94C7-54CC-51E807B1AA99}"/>
          </ac:spMkLst>
        </pc:spChg>
      </pc:sldChg>
      <pc:sldChg chg="add del">
        <pc:chgData name="邹 雨哲" userId="e28be67ac78edb3b" providerId="LiveId" clId="{4FB838CA-A944-4D98-AD0A-78A7E3E2B954}" dt="2022-12-04T13:04:13.913" v="2186"/>
        <pc:sldMkLst>
          <pc:docMk/>
          <pc:sldMk cId="1913539970" sldId="459"/>
        </pc:sldMkLst>
      </pc:sldChg>
      <pc:sldChg chg="modSp add mod">
        <pc:chgData name="邹 雨哲" userId="e28be67ac78edb3b" providerId="LiveId" clId="{4FB838CA-A944-4D98-AD0A-78A7E3E2B954}" dt="2022-12-04T13:15:50.518" v="2468" actId="20577"/>
        <pc:sldMkLst>
          <pc:docMk/>
          <pc:sldMk cId="4137058121" sldId="460"/>
        </pc:sldMkLst>
        <pc:spChg chg="mod">
          <ac:chgData name="邹 雨哲" userId="e28be67ac78edb3b" providerId="LiveId" clId="{4FB838CA-A944-4D98-AD0A-78A7E3E2B954}" dt="2022-12-04T13:15:50.518" v="2468" actId="20577"/>
          <ac:spMkLst>
            <pc:docMk/>
            <pc:sldMk cId="4137058121" sldId="460"/>
            <ac:spMk id="5" creationId="{00000000-0000-0000-0000-000000000000}"/>
          </ac:spMkLst>
        </pc:spChg>
        <pc:spChg chg="mod">
          <ac:chgData name="邹 雨哲" userId="e28be67ac78edb3b" providerId="LiveId" clId="{4FB838CA-A944-4D98-AD0A-78A7E3E2B954}" dt="2022-12-04T13:08:06.456" v="2289" actId="113"/>
          <ac:spMkLst>
            <pc:docMk/>
            <pc:sldMk cId="4137058121" sldId="460"/>
            <ac:spMk id="19" creationId="{757A8CB5-D520-94C7-54CC-51E807B1AA99}"/>
          </ac:spMkLst>
        </pc:spChg>
      </pc:sldChg>
      <pc:sldChg chg="modSp add mod">
        <pc:chgData name="邹 雨哲" userId="e28be67ac78edb3b" providerId="LiveId" clId="{4FB838CA-A944-4D98-AD0A-78A7E3E2B954}" dt="2022-12-04T13:15:58.628" v="2494" actId="20577"/>
        <pc:sldMkLst>
          <pc:docMk/>
          <pc:sldMk cId="49977663" sldId="461"/>
        </pc:sldMkLst>
        <pc:spChg chg="mod">
          <ac:chgData name="邹 雨哲" userId="e28be67ac78edb3b" providerId="LiveId" clId="{4FB838CA-A944-4D98-AD0A-78A7E3E2B954}" dt="2022-12-04T13:15:58.628" v="2494" actId="20577"/>
          <ac:spMkLst>
            <pc:docMk/>
            <pc:sldMk cId="49977663" sldId="461"/>
            <ac:spMk id="5" creationId="{00000000-0000-0000-0000-000000000000}"/>
          </ac:spMkLst>
        </pc:spChg>
        <pc:spChg chg="mod">
          <ac:chgData name="邹 雨哲" userId="e28be67ac78edb3b" providerId="LiveId" clId="{4FB838CA-A944-4D98-AD0A-78A7E3E2B954}" dt="2022-12-04T13:11:37.593" v="2367" actId="179"/>
          <ac:spMkLst>
            <pc:docMk/>
            <pc:sldMk cId="49977663" sldId="461"/>
            <ac:spMk id="19" creationId="{757A8CB5-D520-94C7-54CC-51E807B1AA99}"/>
          </ac:spMkLst>
        </pc:spChg>
      </pc:sldChg>
      <pc:sldChg chg="modSp add mod">
        <pc:chgData name="邹 雨哲" userId="e28be67ac78edb3b" providerId="LiveId" clId="{4FB838CA-A944-4D98-AD0A-78A7E3E2B954}" dt="2022-12-04T13:16:08.270" v="2523" actId="20577"/>
        <pc:sldMkLst>
          <pc:docMk/>
          <pc:sldMk cId="1709785556" sldId="462"/>
        </pc:sldMkLst>
        <pc:spChg chg="mod">
          <ac:chgData name="邹 雨哲" userId="e28be67ac78edb3b" providerId="LiveId" clId="{4FB838CA-A944-4D98-AD0A-78A7E3E2B954}" dt="2022-12-04T13:16:08.270" v="2523" actId="20577"/>
          <ac:spMkLst>
            <pc:docMk/>
            <pc:sldMk cId="1709785556" sldId="462"/>
            <ac:spMk id="5" creationId="{00000000-0000-0000-0000-000000000000}"/>
          </ac:spMkLst>
        </pc:spChg>
        <pc:spChg chg="mod">
          <ac:chgData name="邹 雨哲" userId="e28be67ac78edb3b" providerId="LiveId" clId="{4FB838CA-A944-4D98-AD0A-78A7E3E2B954}" dt="2022-12-04T13:15:22.178" v="2440"/>
          <ac:spMkLst>
            <pc:docMk/>
            <pc:sldMk cId="1709785556" sldId="462"/>
            <ac:spMk id="19" creationId="{757A8CB5-D520-94C7-54CC-51E807B1AA99}"/>
          </ac:spMkLst>
        </pc:spChg>
      </pc:sldChg>
      <pc:sldChg chg="addSp delSp modSp add mod">
        <pc:chgData name="邹 雨哲" userId="e28be67ac78edb3b" providerId="LiveId" clId="{4FB838CA-A944-4D98-AD0A-78A7E3E2B954}" dt="2022-12-04T13:18:46.670" v="2579" actId="22"/>
        <pc:sldMkLst>
          <pc:docMk/>
          <pc:sldMk cId="4094307605" sldId="463"/>
        </pc:sldMkLst>
        <pc:spChg chg="mod">
          <ac:chgData name="邹 雨哲" userId="e28be67ac78edb3b" providerId="LiveId" clId="{4FB838CA-A944-4D98-AD0A-78A7E3E2B954}" dt="2022-12-04T13:16:39.034" v="2543" actId="20577"/>
          <ac:spMkLst>
            <pc:docMk/>
            <pc:sldMk cId="4094307605" sldId="463"/>
            <ac:spMk id="5" creationId="{00000000-0000-0000-0000-000000000000}"/>
          </ac:spMkLst>
        </pc:spChg>
        <pc:spChg chg="add del">
          <ac:chgData name="邹 雨哲" userId="e28be67ac78edb3b" providerId="LiveId" clId="{4FB838CA-A944-4D98-AD0A-78A7E3E2B954}" dt="2022-12-04T13:18:46.670" v="2579" actId="22"/>
          <ac:spMkLst>
            <pc:docMk/>
            <pc:sldMk cId="4094307605" sldId="463"/>
            <ac:spMk id="13" creationId="{1862383E-9A3D-DF7E-F2AD-6734C7F98ACE}"/>
          </ac:spMkLst>
        </pc:spChg>
        <pc:spChg chg="mod">
          <ac:chgData name="邹 雨哲" userId="e28be67ac78edb3b" providerId="LiveId" clId="{4FB838CA-A944-4D98-AD0A-78A7E3E2B954}" dt="2022-12-04T13:18:29.306" v="2577" actId="207"/>
          <ac:spMkLst>
            <pc:docMk/>
            <pc:sldMk cId="4094307605" sldId="463"/>
            <ac:spMk id="19" creationId="{757A8CB5-D520-94C7-54CC-51E807B1AA99}"/>
          </ac:spMkLst>
        </pc:spChg>
      </pc:sldChg>
      <pc:sldChg chg="modSp add mod">
        <pc:chgData name="邹 雨哲" userId="e28be67ac78edb3b" providerId="LiveId" clId="{4FB838CA-A944-4D98-AD0A-78A7E3E2B954}" dt="2022-12-04T13:19:45.698" v="2606" actId="15"/>
        <pc:sldMkLst>
          <pc:docMk/>
          <pc:sldMk cId="2401918231" sldId="464"/>
        </pc:sldMkLst>
        <pc:spChg chg="mod">
          <ac:chgData name="邹 雨哲" userId="e28be67ac78edb3b" providerId="LiveId" clId="{4FB838CA-A944-4D98-AD0A-78A7E3E2B954}" dt="2022-12-04T13:19:45.698" v="2606" actId="15"/>
          <ac:spMkLst>
            <pc:docMk/>
            <pc:sldMk cId="2401918231" sldId="464"/>
            <ac:spMk id="19" creationId="{757A8CB5-D520-94C7-54CC-51E807B1AA99}"/>
          </ac:spMkLst>
        </pc:spChg>
      </pc:sldChg>
      <pc:sldChg chg="addSp delSp modSp add mod modAnim">
        <pc:chgData name="邹 雨哲" userId="e28be67ac78edb3b" providerId="LiveId" clId="{4FB838CA-A944-4D98-AD0A-78A7E3E2B954}" dt="2022-12-04T13:21:58.720" v="2636" actId="207"/>
        <pc:sldMkLst>
          <pc:docMk/>
          <pc:sldMk cId="2769068174" sldId="465"/>
        </pc:sldMkLst>
        <pc:spChg chg="mod">
          <ac:chgData name="邹 雨哲" userId="e28be67ac78edb3b" providerId="LiveId" clId="{4FB838CA-A944-4D98-AD0A-78A7E3E2B954}" dt="2022-12-04T13:21:01.236" v="2623" actId="20577"/>
          <ac:spMkLst>
            <pc:docMk/>
            <pc:sldMk cId="2769068174" sldId="465"/>
            <ac:spMk id="5" creationId="{00000000-0000-0000-0000-000000000000}"/>
          </ac:spMkLst>
        </pc:spChg>
        <pc:spChg chg="add del mod">
          <ac:chgData name="邹 雨哲" userId="e28be67ac78edb3b" providerId="LiveId" clId="{4FB838CA-A944-4D98-AD0A-78A7E3E2B954}" dt="2022-12-04T13:21:19.821" v="2628" actId="478"/>
          <ac:spMkLst>
            <pc:docMk/>
            <pc:sldMk cId="2769068174" sldId="465"/>
            <ac:spMk id="12" creationId="{E37CF8AB-6541-AA85-4E65-072BB096E27C}"/>
          </ac:spMkLst>
        </pc:spChg>
        <pc:spChg chg="add mod">
          <ac:chgData name="邹 雨哲" userId="e28be67ac78edb3b" providerId="LiveId" clId="{4FB838CA-A944-4D98-AD0A-78A7E3E2B954}" dt="2022-12-04T13:21:58.720" v="2636" actId="207"/>
          <ac:spMkLst>
            <pc:docMk/>
            <pc:sldMk cId="2769068174" sldId="465"/>
            <ac:spMk id="13" creationId="{87C2E9A2-A9E7-7831-3371-C5936808DDF0}"/>
          </ac:spMkLst>
        </pc:spChg>
        <pc:spChg chg="add mod">
          <ac:chgData name="邹 雨哲" userId="e28be67ac78edb3b" providerId="LiveId" clId="{4FB838CA-A944-4D98-AD0A-78A7E3E2B954}" dt="2022-12-04T13:21:48.803" v="2632" actId="207"/>
          <ac:spMkLst>
            <pc:docMk/>
            <pc:sldMk cId="2769068174" sldId="465"/>
            <ac:spMk id="14" creationId="{C8D837EA-5600-AA70-5A65-8C0204030353}"/>
          </ac:spMkLst>
        </pc:spChg>
        <pc:spChg chg="add mod">
          <ac:chgData name="邹 雨哲" userId="e28be67ac78edb3b" providerId="LiveId" clId="{4FB838CA-A944-4D98-AD0A-78A7E3E2B954}" dt="2022-12-04T13:21:38.282" v="2630" actId="207"/>
          <ac:spMkLst>
            <pc:docMk/>
            <pc:sldMk cId="2769068174" sldId="465"/>
            <ac:spMk id="15" creationId="{1F6D0D76-40D6-29E9-9A8A-D8EB19DEA71E}"/>
          </ac:spMkLst>
        </pc:spChg>
        <pc:spChg chg="add mod">
          <ac:chgData name="邹 雨哲" userId="e28be67ac78edb3b" providerId="LiveId" clId="{4FB838CA-A944-4D98-AD0A-78A7E3E2B954}" dt="2022-12-04T13:21:44.151" v="2631" actId="207"/>
          <ac:spMkLst>
            <pc:docMk/>
            <pc:sldMk cId="2769068174" sldId="465"/>
            <ac:spMk id="16" creationId="{B5485D10-3AB1-01F9-9ADA-B40378B0F682}"/>
          </ac:spMkLst>
        </pc:spChg>
        <pc:spChg chg="del">
          <ac:chgData name="邹 雨哲" userId="e28be67ac78edb3b" providerId="LiveId" clId="{4FB838CA-A944-4D98-AD0A-78A7E3E2B954}" dt="2022-12-04T13:21:07.007" v="2624" actId="478"/>
          <ac:spMkLst>
            <pc:docMk/>
            <pc:sldMk cId="2769068174" sldId="465"/>
            <ac:spMk id="19" creationId="{757A8CB5-D520-94C7-54CC-51E807B1AA99}"/>
          </ac:spMkLst>
        </pc:spChg>
      </pc:sldChg>
      <pc:sldChg chg="addSp delSp modSp add mod modAnim">
        <pc:chgData name="邹 雨哲" userId="e28be67ac78edb3b" providerId="LiveId" clId="{4FB838CA-A944-4D98-AD0A-78A7E3E2B954}" dt="2022-12-04T13:23:14.718" v="2656" actId="1076"/>
        <pc:sldMkLst>
          <pc:docMk/>
          <pc:sldMk cId="2715488125" sldId="466"/>
        </pc:sldMkLst>
        <pc:spChg chg="del">
          <ac:chgData name="邹 雨哲" userId="e28be67ac78edb3b" providerId="LiveId" clId="{4FB838CA-A944-4D98-AD0A-78A7E3E2B954}" dt="2022-12-04T13:22:26.600" v="2642" actId="478"/>
          <ac:spMkLst>
            <pc:docMk/>
            <pc:sldMk cId="2715488125" sldId="466"/>
            <ac:spMk id="13" creationId="{87C2E9A2-A9E7-7831-3371-C5936808DDF0}"/>
          </ac:spMkLst>
        </pc:spChg>
        <pc:spChg chg="del">
          <ac:chgData name="邹 雨哲" userId="e28be67ac78edb3b" providerId="LiveId" clId="{4FB838CA-A944-4D98-AD0A-78A7E3E2B954}" dt="2022-12-04T13:22:23.252" v="2640" actId="478"/>
          <ac:spMkLst>
            <pc:docMk/>
            <pc:sldMk cId="2715488125" sldId="466"/>
            <ac:spMk id="14" creationId="{C8D837EA-5600-AA70-5A65-8C0204030353}"/>
          </ac:spMkLst>
        </pc:spChg>
        <pc:spChg chg="del">
          <ac:chgData name="邹 雨哲" userId="e28be67ac78edb3b" providerId="LiveId" clId="{4FB838CA-A944-4D98-AD0A-78A7E3E2B954}" dt="2022-12-04T13:22:27.991" v="2643" actId="478"/>
          <ac:spMkLst>
            <pc:docMk/>
            <pc:sldMk cId="2715488125" sldId="466"/>
            <ac:spMk id="15" creationId="{1F6D0D76-40D6-29E9-9A8A-D8EB19DEA71E}"/>
          </ac:spMkLst>
        </pc:spChg>
        <pc:spChg chg="del">
          <ac:chgData name="邹 雨哲" userId="e28be67ac78edb3b" providerId="LiveId" clId="{4FB838CA-A944-4D98-AD0A-78A7E3E2B954}" dt="2022-12-04T13:22:25.582" v="2641" actId="478"/>
          <ac:spMkLst>
            <pc:docMk/>
            <pc:sldMk cId="2715488125" sldId="466"/>
            <ac:spMk id="16" creationId="{B5485D10-3AB1-01F9-9ADA-B40378B0F682}"/>
          </ac:spMkLst>
        </pc:spChg>
        <pc:spChg chg="add del">
          <ac:chgData name="邹 雨哲" userId="e28be67ac78edb3b" providerId="LiveId" clId="{4FB838CA-A944-4D98-AD0A-78A7E3E2B954}" dt="2022-12-04T13:22:35.495" v="2645" actId="22"/>
          <ac:spMkLst>
            <pc:docMk/>
            <pc:sldMk cId="2715488125" sldId="466"/>
            <ac:spMk id="17" creationId="{1EDB8AD0-5E80-45B8-603F-EEB358076623}"/>
          </ac:spMkLst>
        </pc:spChg>
        <pc:spChg chg="add del mod">
          <ac:chgData name="邹 雨哲" userId="e28be67ac78edb3b" providerId="LiveId" clId="{4FB838CA-A944-4D98-AD0A-78A7E3E2B954}" dt="2022-12-04T13:22:49.417" v="2649" actId="478"/>
          <ac:spMkLst>
            <pc:docMk/>
            <pc:sldMk cId="2715488125" sldId="466"/>
            <ac:spMk id="19" creationId="{2BFA735A-895E-D65E-D87B-13333203D4B6}"/>
          </ac:spMkLst>
        </pc:spChg>
        <pc:spChg chg="add mod">
          <ac:chgData name="邹 雨哲" userId="e28be67ac78edb3b" providerId="LiveId" clId="{4FB838CA-A944-4D98-AD0A-78A7E3E2B954}" dt="2022-12-04T13:23:07.124" v="2654"/>
          <ac:spMkLst>
            <pc:docMk/>
            <pc:sldMk cId="2715488125" sldId="466"/>
            <ac:spMk id="20" creationId="{994F6C94-43B8-6F25-1C92-F10D298816BB}"/>
          </ac:spMkLst>
        </pc:spChg>
        <pc:picChg chg="add mod">
          <ac:chgData name="邹 雨哲" userId="e28be67ac78edb3b" providerId="LiveId" clId="{4FB838CA-A944-4D98-AD0A-78A7E3E2B954}" dt="2022-12-04T13:23:14.718" v="2656" actId="1076"/>
          <ac:picMkLst>
            <pc:docMk/>
            <pc:sldMk cId="2715488125" sldId="466"/>
            <ac:picMk id="21" creationId="{2D9EA2C3-3175-DBCC-5093-C261AD8409B2}"/>
          </ac:picMkLst>
        </pc:picChg>
      </pc:sldChg>
    </pc:docChg>
  </pc:docChgLst>
  <pc:docChgLst>
    <pc:chgData name="邹 雨哲" userId="e28be67ac78edb3b" providerId="LiveId" clId="{193B1196-CC93-49A1-9467-02CD436D2F4F}"/>
    <pc:docChg chg="undo redo custSel addSld delSld modSld sldOrd delMainMaster">
      <pc:chgData name="邹 雨哲" userId="e28be67ac78edb3b" providerId="LiveId" clId="{193B1196-CC93-49A1-9467-02CD436D2F4F}" dt="2022-12-03T17:31:12.158" v="3937"/>
      <pc:docMkLst>
        <pc:docMk/>
      </pc:docMkLst>
      <pc:sldChg chg="modSp mod modAnim">
        <pc:chgData name="邹 雨哲" userId="e28be67ac78edb3b" providerId="LiveId" clId="{193B1196-CC93-49A1-9467-02CD436D2F4F}" dt="2022-12-03T09:10:48.449" v="2416"/>
        <pc:sldMkLst>
          <pc:docMk/>
          <pc:sldMk cId="0" sldId="297"/>
        </pc:sldMkLst>
        <pc:spChg chg="mod">
          <ac:chgData name="邹 雨哲" userId="e28be67ac78edb3b" providerId="LiveId" clId="{193B1196-CC93-49A1-9467-02CD436D2F4F}" dt="2022-11-29T11:31:33.458" v="524" actId="404"/>
          <ac:spMkLst>
            <pc:docMk/>
            <pc:sldMk cId="0" sldId="297"/>
            <ac:spMk id="27" creationId="{00000000-0000-0000-0000-000000000000}"/>
          </ac:spMkLst>
        </pc:spChg>
        <pc:spChg chg="mod">
          <ac:chgData name="邹 雨哲" userId="e28be67ac78edb3b" providerId="LiveId" clId="{193B1196-CC93-49A1-9467-02CD436D2F4F}" dt="2022-11-29T11:28:22.837" v="464" actId="1076"/>
          <ac:spMkLst>
            <pc:docMk/>
            <pc:sldMk cId="0" sldId="297"/>
            <ac:spMk id="28" creationId="{00000000-0000-0000-0000-000000000000}"/>
          </ac:spMkLst>
        </pc:spChg>
        <pc:spChg chg="mod">
          <ac:chgData name="邹 雨哲" userId="e28be67ac78edb3b" providerId="LiveId" clId="{193B1196-CC93-49A1-9467-02CD436D2F4F}" dt="2022-11-29T19:56:47.308" v="2206" actId="20577"/>
          <ac:spMkLst>
            <pc:docMk/>
            <pc:sldMk cId="0" sldId="297"/>
            <ac:spMk id="31" creationId="{00000000-0000-0000-0000-000000000000}"/>
          </ac:spMkLst>
        </pc:spChg>
        <pc:spChg chg="mod">
          <ac:chgData name="邹 雨哲" userId="e28be67ac78edb3b" providerId="LiveId" clId="{193B1196-CC93-49A1-9467-02CD436D2F4F}" dt="2022-11-29T11:29:12.221" v="516" actId="20577"/>
          <ac:spMkLst>
            <pc:docMk/>
            <pc:sldMk cId="0" sldId="297"/>
            <ac:spMk id="34" creationId="{00000000-0000-0000-0000-000000000000}"/>
          </ac:spMkLst>
        </pc:spChg>
      </pc:sldChg>
      <pc:sldChg chg="modSp mod modTransition modAnim">
        <pc:chgData name="邹 雨哲" userId="e28be67ac78edb3b" providerId="LiveId" clId="{193B1196-CC93-49A1-9467-02CD436D2F4F}" dt="2022-12-03T17:29:18.956" v="3885"/>
        <pc:sldMkLst>
          <pc:docMk/>
          <pc:sldMk cId="0" sldId="300"/>
        </pc:sldMkLst>
        <pc:spChg chg="mod">
          <ac:chgData name="邹 雨哲" userId="e28be67ac78edb3b" providerId="LiveId" clId="{193B1196-CC93-49A1-9467-02CD436D2F4F}" dt="2022-11-27T11:56:39.781" v="313" actId="1076"/>
          <ac:spMkLst>
            <pc:docMk/>
            <pc:sldMk cId="0" sldId="300"/>
            <ac:spMk id="6" creationId="{00000000-0000-0000-0000-000000000000}"/>
          </ac:spMkLst>
        </pc:spChg>
        <pc:spChg chg="mod">
          <ac:chgData name="邹 雨哲" userId="e28be67ac78edb3b" providerId="LiveId" clId="{193B1196-CC93-49A1-9467-02CD436D2F4F}" dt="2022-11-27T11:56:20.115" v="308" actId="20577"/>
          <ac:spMkLst>
            <pc:docMk/>
            <pc:sldMk cId="0" sldId="300"/>
            <ac:spMk id="9" creationId="{00000000-0000-0000-0000-000000000000}"/>
          </ac:spMkLst>
        </pc:spChg>
      </pc:sldChg>
      <pc:sldChg chg="del modAnim">
        <pc:chgData name="邹 雨哲" userId="e28be67ac78edb3b" providerId="LiveId" clId="{193B1196-CC93-49A1-9467-02CD436D2F4F}" dt="2022-12-03T16:56:56.137" v="3015" actId="47"/>
        <pc:sldMkLst>
          <pc:docMk/>
          <pc:sldMk cId="0" sldId="352"/>
        </pc:sldMkLst>
      </pc:sldChg>
      <pc:sldChg chg="addSp delSp modSp mod modTransition delAnim modAnim">
        <pc:chgData name="邹 雨哲" userId="e28be67ac78edb3b" providerId="LiveId" clId="{193B1196-CC93-49A1-9467-02CD436D2F4F}" dt="2022-12-03T17:29:14.489" v="3884"/>
        <pc:sldMkLst>
          <pc:docMk/>
          <pc:sldMk cId="0" sldId="353"/>
        </pc:sldMkLst>
        <pc:spChg chg="add mod">
          <ac:chgData name="邹 雨哲" userId="e28be67ac78edb3b" providerId="LiveId" clId="{193B1196-CC93-49A1-9467-02CD436D2F4F}" dt="2022-11-29T18:52:57.782" v="1740" actId="14100"/>
          <ac:spMkLst>
            <pc:docMk/>
            <pc:sldMk cId="0" sldId="353"/>
            <ac:spMk id="2" creationId="{CA5B2ACD-A2B9-F183-4E18-E0EC7EE6ED9B}"/>
          </ac:spMkLst>
        </pc:spChg>
        <pc:spChg chg="mod">
          <ac:chgData name="邹 雨哲" userId="e28be67ac78edb3b" providerId="LiveId" clId="{193B1196-CC93-49A1-9467-02CD436D2F4F}" dt="2022-11-29T18:49:13.701" v="1690" actId="1076"/>
          <ac:spMkLst>
            <pc:docMk/>
            <pc:sldMk cId="0" sldId="353"/>
            <ac:spMk id="3" creationId="{00000000-0000-0000-0000-000000000000}"/>
          </ac:spMkLst>
        </pc:spChg>
        <pc:spChg chg="mod">
          <ac:chgData name="邹 雨哲" userId="e28be67ac78edb3b" providerId="LiveId" clId="{193B1196-CC93-49A1-9467-02CD436D2F4F}" dt="2022-11-29T18:49:34.703" v="1691" actId="1076"/>
          <ac:spMkLst>
            <pc:docMk/>
            <pc:sldMk cId="0" sldId="353"/>
            <ac:spMk id="4" creationId="{00000000-0000-0000-0000-000000000000}"/>
          </ac:spMkLst>
        </pc:spChg>
        <pc:spChg chg="del">
          <ac:chgData name="邹 雨哲" userId="e28be67ac78edb3b" providerId="LiveId" clId="{193B1196-CC93-49A1-9467-02CD436D2F4F}" dt="2022-11-27T11:49:53.509" v="19" actId="478"/>
          <ac:spMkLst>
            <pc:docMk/>
            <pc:sldMk cId="0" sldId="353"/>
            <ac:spMk id="5" creationId="{00000000-0000-0000-0000-000000000000}"/>
          </ac:spMkLst>
        </pc:spChg>
        <pc:spChg chg="add mod">
          <ac:chgData name="邹 雨哲" userId="e28be67ac78edb3b" providerId="LiveId" clId="{193B1196-CC93-49A1-9467-02CD436D2F4F}" dt="2022-11-29T18:52:59.754" v="1743" actId="1076"/>
          <ac:spMkLst>
            <pc:docMk/>
            <pc:sldMk cId="0" sldId="353"/>
            <ac:spMk id="5" creationId="{9EE8269A-43D9-5ADE-E270-2483DB37C87D}"/>
          </ac:spMkLst>
        </pc:spChg>
        <pc:spChg chg="del">
          <ac:chgData name="邹 雨哲" userId="e28be67ac78edb3b" providerId="LiveId" clId="{193B1196-CC93-49A1-9467-02CD436D2F4F}" dt="2022-11-27T11:49:53.509" v="19" actId="478"/>
          <ac:spMkLst>
            <pc:docMk/>
            <pc:sldMk cId="0" sldId="353"/>
            <ac:spMk id="6" creationId="{00000000-0000-0000-0000-000000000000}"/>
          </ac:spMkLst>
        </pc:spChg>
        <pc:spChg chg="add mod">
          <ac:chgData name="邹 雨哲" userId="e28be67ac78edb3b" providerId="LiveId" clId="{193B1196-CC93-49A1-9467-02CD436D2F4F}" dt="2022-11-29T18:52:59.754" v="1743" actId="1076"/>
          <ac:spMkLst>
            <pc:docMk/>
            <pc:sldMk cId="0" sldId="353"/>
            <ac:spMk id="6" creationId="{EEB99978-EDA2-2C04-B6CD-B91BC3E753CC}"/>
          </ac:spMkLst>
        </pc:spChg>
        <pc:spChg chg="del topLvl">
          <ac:chgData name="邹 雨哲" userId="e28be67ac78edb3b" providerId="LiveId" clId="{193B1196-CC93-49A1-9467-02CD436D2F4F}" dt="2022-11-27T11:49:05.064" v="10" actId="478"/>
          <ac:spMkLst>
            <pc:docMk/>
            <pc:sldMk cId="0" sldId="353"/>
            <ac:spMk id="8" creationId="{00000000-0000-0000-0000-000000000000}"/>
          </ac:spMkLst>
        </pc:spChg>
        <pc:spChg chg="add del mod">
          <ac:chgData name="邹 雨哲" userId="e28be67ac78edb3b" providerId="LiveId" clId="{193B1196-CC93-49A1-9467-02CD436D2F4F}" dt="2022-11-29T18:48:45.243" v="1689"/>
          <ac:spMkLst>
            <pc:docMk/>
            <pc:sldMk cId="0" sldId="353"/>
            <ac:spMk id="8" creationId="{0C3E984B-B4A3-3678-9800-6BB1B1828FC7}"/>
          </ac:spMkLst>
        </pc:spChg>
        <pc:spChg chg="mod topLvl">
          <ac:chgData name="邹 雨哲" userId="e28be67ac78edb3b" providerId="LiveId" clId="{193B1196-CC93-49A1-9467-02CD436D2F4F}" dt="2022-11-29T18:49:13.701" v="1690" actId="1076"/>
          <ac:spMkLst>
            <pc:docMk/>
            <pc:sldMk cId="0" sldId="353"/>
            <ac:spMk id="9" creationId="{00000000-0000-0000-0000-000000000000}"/>
          </ac:spMkLst>
        </pc:spChg>
        <pc:spChg chg="add del mod">
          <ac:chgData name="邹 雨哲" userId="e28be67ac78edb3b" providerId="LiveId" clId="{193B1196-CC93-49A1-9467-02CD436D2F4F}" dt="2022-11-29T18:48:45.243" v="1689"/>
          <ac:spMkLst>
            <pc:docMk/>
            <pc:sldMk cId="0" sldId="353"/>
            <ac:spMk id="10" creationId="{505C50BE-5D84-C8C0-71F7-47F873A8F2E5}"/>
          </ac:spMkLst>
        </pc:spChg>
        <pc:spChg chg="del topLvl">
          <ac:chgData name="邹 雨哲" userId="e28be67ac78edb3b" providerId="LiveId" clId="{193B1196-CC93-49A1-9467-02CD436D2F4F}" dt="2022-11-27T11:49:07.841" v="12" actId="478"/>
          <ac:spMkLst>
            <pc:docMk/>
            <pc:sldMk cId="0" sldId="353"/>
            <ac:spMk id="14" creationId="{00000000-0000-0000-0000-000000000000}"/>
          </ac:spMkLst>
        </pc:spChg>
        <pc:spChg chg="mod topLvl">
          <ac:chgData name="邹 雨哲" userId="e28be67ac78edb3b" providerId="LiveId" clId="{193B1196-CC93-49A1-9467-02CD436D2F4F}" dt="2022-11-29T18:49:34.703" v="1691" actId="1076"/>
          <ac:spMkLst>
            <pc:docMk/>
            <pc:sldMk cId="0" sldId="353"/>
            <ac:spMk id="15" creationId="{00000000-0000-0000-0000-000000000000}"/>
          </ac:spMkLst>
        </pc:spChg>
        <pc:spChg chg="mod">
          <ac:chgData name="邹 雨哲" userId="e28be67ac78edb3b" providerId="LiveId" clId="{193B1196-CC93-49A1-9467-02CD436D2F4F}" dt="2022-11-27T11:47:34.877" v="0" actId="14100"/>
          <ac:spMkLst>
            <pc:docMk/>
            <pc:sldMk cId="0" sldId="353"/>
            <ac:spMk id="19" creationId="{00000000-0000-0000-0000-000000000000}"/>
          </ac:spMkLst>
        </pc:spChg>
        <pc:spChg chg="mod">
          <ac:chgData name="邹 雨哲" userId="e28be67ac78edb3b" providerId="LiveId" clId="{193B1196-CC93-49A1-9467-02CD436D2F4F}" dt="2022-11-27T11:47:45.177" v="5" actId="1076"/>
          <ac:spMkLst>
            <pc:docMk/>
            <pc:sldMk cId="0" sldId="353"/>
            <ac:spMk id="20" creationId="{00000000-0000-0000-0000-000000000000}"/>
          </ac:spMkLst>
        </pc:spChg>
        <pc:spChg chg="add mod">
          <ac:chgData name="邹 雨哲" userId="e28be67ac78edb3b" providerId="LiveId" clId="{193B1196-CC93-49A1-9467-02CD436D2F4F}" dt="2022-11-29T18:52:51.427" v="1738" actId="14100"/>
          <ac:spMkLst>
            <pc:docMk/>
            <pc:sldMk cId="0" sldId="353"/>
            <ac:spMk id="22" creationId="{E688E346-3354-747C-9A0F-9648ECA0107D}"/>
          </ac:spMkLst>
        </pc:spChg>
        <pc:spChg chg="add mod">
          <ac:chgData name="邹 雨哲" userId="e28be67ac78edb3b" providerId="LiveId" clId="{193B1196-CC93-49A1-9467-02CD436D2F4F}" dt="2022-11-29T18:52:51.427" v="1738" actId="14100"/>
          <ac:spMkLst>
            <pc:docMk/>
            <pc:sldMk cId="0" sldId="353"/>
            <ac:spMk id="23" creationId="{117F5722-E6C3-174D-5053-9C09AA65B29B}"/>
          </ac:spMkLst>
        </pc:spChg>
        <pc:spChg chg="add mod">
          <ac:chgData name="邹 雨哲" userId="e28be67ac78edb3b" providerId="LiveId" clId="{193B1196-CC93-49A1-9467-02CD436D2F4F}" dt="2022-11-29T18:52:51.427" v="1738" actId="14100"/>
          <ac:spMkLst>
            <pc:docMk/>
            <pc:sldMk cId="0" sldId="353"/>
            <ac:spMk id="24" creationId="{F909D138-2205-0041-2839-610685B35A9A}"/>
          </ac:spMkLst>
        </pc:spChg>
        <pc:spChg chg="add mod">
          <ac:chgData name="邹 雨哲" userId="e28be67ac78edb3b" providerId="LiveId" clId="{193B1196-CC93-49A1-9467-02CD436D2F4F}" dt="2022-11-29T18:50:44.312" v="1695" actId="14100"/>
          <ac:spMkLst>
            <pc:docMk/>
            <pc:sldMk cId="0" sldId="353"/>
            <ac:spMk id="25" creationId="{1F0561CF-63AC-48EA-B10A-0A2924E7A4B5}"/>
          </ac:spMkLst>
        </pc:spChg>
        <pc:spChg chg="add mod">
          <ac:chgData name="邹 雨哲" userId="e28be67ac78edb3b" providerId="LiveId" clId="{193B1196-CC93-49A1-9467-02CD436D2F4F}" dt="2022-11-29T18:52:51.427" v="1738" actId="14100"/>
          <ac:spMkLst>
            <pc:docMk/>
            <pc:sldMk cId="0" sldId="353"/>
            <ac:spMk id="26" creationId="{433E54E0-40FD-1C7B-8C71-F7029A928C00}"/>
          </ac:spMkLst>
        </pc:spChg>
        <pc:spChg chg="add mod">
          <ac:chgData name="邹 雨哲" userId="e28be67ac78edb3b" providerId="LiveId" clId="{193B1196-CC93-49A1-9467-02CD436D2F4F}" dt="2022-11-29T18:49:57.892" v="1692" actId="1076"/>
          <ac:spMkLst>
            <pc:docMk/>
            <pc:sldMk cId="0" sldId="353"/>
            <ac:spMk id="27" creationId="{956F4599-E980-D248-396D-FC38AD3D9D70}"/>
          </ac:spMkLst>
        </pc:spChg>
        <pc:spChg chg="add mod">
          <ac:chgData name="邹 雨哲" userId="e28be67ac78edb3b" providerId="LiveId" clId="{193B1196-CC93-49A1-9467-02CD436D2F4F}" dt="2022-11-29T18:52:51.427" v="1738" actId="14100"/>
          <ac:spMkLst>
            <pc:docMk/>
            <pc:sldMk cId="0" sldId="353"/>
            <ac:spMk id="28" creationId="{097F222F-3B8C-D5DD-4C46-DD99E969E50D}"/>
          </ac:spMkLst>
        </pc:spChg>
        <pc:grpChg chg="del mod">
          <ac:chgData name="邹 雨哲" userId="e28be67ac78edb3b" providerId="LiveId" clId="{193B1196-CC93-49A1-9467-02CD436D2F4F}" dt="2022-11-27T11:49:05.064" v="10" actId="478"/>
          <ac:grpSpMkLst>
            <pc:docMk/>
            <pc:sldMk cId="0" sldId="353"/>
            <ac:grpSpMk id="7" creationId="{00000000-0000-0000-0000-000000000000}"/>
          </ac:grpSpMkLst>
        </pc:grpChg>
        <pc:grpChg chg="del">
          <ac:chgData name="邹 雨哲" userId="e28be67ac78edb3b" providerId="LiveId" clId="{193B1196-CC93-49A1-9467-02CD436D2F4F}" dt="2022-11-27T11:49:53.509" v="19" actId="478"/>
          <ac:grpSpMkLst>
            <pc:docMk/>
            <pc:sldMk cId="0" sldId="353"/>
            <ac:grpSpMk id="10" creationId="{00000000-0000-0000-0000-000000000000}"/>
          </ac:grpSpMkLst>
        </pc:grpChg>
        <pc:grpChg chg="del mod">
          <ac:chgData name="邹 雨哲" userId="e28be67ac78edb3b" providerId="LiveId" clId="{193B1196-CC93-49A1-9467-02CD436D2F4F}" dt="2022-11-27T11:49:07.841" v="12" actId="478"/>
          <ac:grpSpMkLst>
            <pc:docMk/>
            <pc:sldMk cId="0" sldId="353"/>
            <ac:grpSpMk id="13" creationId="{00000000-0000-0000-0000-000000000000}"/>
          </ac:grpSpMkLst>
        </pc:grpChg>
        <pc:grpChg chg="del">
          <ac:chgData name="邹 雨哲" userId="e28be67ac78edb3b" providerId="LiveId" clId="{193B1196-CC93-49A1-9467-02CD436D2F4F}" dt="2022-11-27T11:49:53.509" v="19" actId="478"/>
          <ac:grpSpMkLst>
            <pc:docMk/>
            <pc:sldMk cId="0" sldId="353"/>
            <ac:grpSpMk id="16" creationId="{00000000-0000-0000-0000-000000000000}"/>
          </ac:grpSpMkLst>
        </pc:grpChg>
        <pc:picChg chg="add del mod">
          <ac:chgData name="邹 雨哲" userId="e28be67ac78edb3b" providerId="LiveId" clId="{193B1196-CC93-49A1-9467-02CD436D2F4F}" dt="2022-11-29T18:48:45.243" v="1689"/>
          <ac:picMkLst>
            <pc:docMk/>
            <pc:sldMk cId="0" sldId="353"/>
            <ac:picMk id="7" creationId="{13C388C8-2467-8B55-A89B-72342E20F814}"/>
          </ac:picMkLst>
        </pc:picChg>
        <pc:picChg chg="mod">
          <ac:chgData name="邹 雨哲" userId="e28be67ac78edb3b" providerId="LiveId" clId="{193B1196-CC93-49A1-9467-02CD436D2F4F}" dt="2022-11-29T18:52:58.034" v="1741" actId="1076"/>
          <ac:picMkLst>
            <pc:docMk/>
            <pc:sldMk cId="0" sldId="353"/>
            <ac:picMk id="21" creationId="{00000000-0000-0000-0000-000000000000}"/>
          </ac:picMkLst>
        </pc:picChg>
      </pc:sldChg>
      <pc:sldChg chg="delSp modSp add del mod ord modTransition modAnim">
        <pc:chgData name="邹 雨哲" userId="e28be67ac78edb3b" providerId="LiveId" clId="{193B1196-CC93-49A1-9467-02CD436D2F4F}" dt="2022-12-03T17:31:12.158" v="3937"/>
        <pc:sldMkLst>
          <pc:docMk/>
          <pc:sldMk cId="0" sldId="355"/>
        </pc:sldMkLst>
        <pc:spChg chg="mod">
          <ac:chgData name="邹 雨哲" userId="e28be67ac78edb3b" providerId="LiveId" clId="{193B1196-CC93-49A1-9467-02CD436D2F4F}" dt="2022-11-29T19:57:26.132" v="2217" actId="1076"/>
          <ac:spMkLst>
            <pc:docMk/>
            <pc:sldMk cId="0" sldId="355"/>
            <ac:spMk id="4" creationId="{00000000-0000-0000-0000-000000000000}"/>
          </ac:spMkLst>
        </pc:spChg>
        <pc:spChg chg="del">
          <ac:chgData name="邹 雨哲" userId="e28be67ac78edb3b" providerId="LiveId" clId="{193B1196-CC93-49A1-9467-02CD436D2F4F}" dt="2022-11-29T19:57:13.310" v="2214" actId="478"/>
          <ac:spMkLst>
            <pc:docMk/>
            <pc:sldMk cId="0" sldId="355"/>
            <ac:spMk id="23" creationId="{00000000-0000-0000-0000-000000000000}"/>
          </ac:spMkLst>
        </pc:spChg>
        <pc:spChg chg="mod">
          <ac:chgData name="邹 雨哲" userId="e28be67ac78edb3b" providerId="LiveId" clId="{193B1196-CC93-49A1-9467-02CD436D2F4F}" dt="2022-11-29T19:57:02.824" v="2213" actId="20577"/>
          <ac:spMkLst>
            <pc:docMk/>
            <pc:sldMk cId="0" sldId="355"/>
            <ac:spMk id="26" creationId="{00000000-0000-0000-0000-000000000000}"/>
          </ac:spMkLst>
        </pc:spChg>
        <pc:spChg chg="mod">
          <ac:chgData name="邹 雨哲" userId="e28be67ac78edb3b" providerId="LiveId" clId="{193B1196-CC93-49A1-9467-02CD436D2F4F}" dt="2022-11-29T19:56:26.717" v="2204" actId="20577"/>
          <ac:spMkLst>
            <pc:docMk/>
            <pc:sldMk cId="0" sldId="355"/>
            <ac:spMk id="30" creationId="{00000000-0000-0000-0000-000000000000}"/>
          </ac:spMkLst>
        </pc:spChg>
        <pc:grpChg chg="mod">
          <ac:chgData name="邹 雨哲" userId="e28be67ac78edb3b" providerId="LiveId" clId="{193B1196-CC93-49A1-9467-02CD436D2F4F}" dt="2022-11-29T19:57:47.113" v="2221" actId="1076"/>
          <ac:grpSpMkLst>
            <pc:docMk/>
            <pc:sldMk cId="0" sldId="355"/>
            <ac:grpSpMk id="24" creationId="{00000000-0000-0000-0000-000000000000}"/>
          </ac:grpSpMkLst>
        </pc:grpChg>
        <pc:grpChg chg="mod">
          <ac:chgData name="邹 雨哲" userId="e28be67ac78edb3b" providerId="LiveId" clId="{193B1196-CC93-49A1-9467-02CD436D2F4F}" dt="2022-11-29T19:57:38.840" v="2220" actId="1076"/>
          <ac:grpSpMkLst>
            <pc:docMk/>
            <pc:sldMk cId="0" sldId="355"/>
            <ac:grpSpMk id="27" creationId="{00000000-0000-0000-0000-000000000000}"/>
          </ac:grpSpMkLst>
        </pc:grpChg>
      </pc:sldChg>
      <pc:sldChg chg="del">
        <pc:chgData name="邹 雨哲" userId="e28be67ac78edb3b" providerId="LiveId" clId="{193B1196-CC93-49A1-9467-02CD436D2F4F}" dt="2022-12-03T16:56:56.853" v="3016" actId="47"/>
        <pc:sldMkLst>
          <pc:docMk/>
          <pc:sldMk cId="0" sldId="356"/>
        </pc:sldMkLst>
      </pc:sldChg>
      <pc:sldChg chg="del">
        <pc:chgData name="邹 雨哲" userId="e28be67ac78edb3b" providerId="LiveId" clId="{193B1196-CC93-49A1-9467-02CD436D2F4F}" dt="2022-12-03T16:56:57.265" v="3017" actId="47"/>
        <pc:sldMkLst>
          <pc:docMk/>
          <pc:sldMk cId="0" sldId="357"/>
        </pc:sldMkLst>
      </pc:sldChg>
      <pc:sldChg chg="del">
        <pc:chgData name="邹 雨哲" userId="e28be67ac78edb3b" providerId="LiveId" clId="{193B1196-CC93-49A1-9467-02CD436D2F4F}" dt="2022-12-03T16:56:57.727" v="3018" actId="47"/>
        <pc:sldMkLst>
          <pc:docMk/>
          <pc:sldMk cId="0" sldId="358"/>
        </pc:sldMkLst>
      </pc:sldChg>
      <pc:sldChg chg="del">
        <pc:chgData name="邹 雨哲" userId="e28be67ac78edb3b" providerId="LiveId" clId="{193B1196-CC93-49A1-9467-02CD436D2F4F}" dt="2022-12-03T16:56:58.073" v="3019" actId="47"/>
        <pc:sldMkLst>
          <pc:docMk/>
          <pc:sldMk cId="0" sldId="359"/>
        </pc:sldMkLst>
      </pc:sldChg>
      <pc:sldChg chg="del">
        <pc:chgData name="邹 雨哲" userId="e28be67ac78edb3b" providerId="LiveId" clId="{193B1196-CC93-49A1-9467-02CD436D2F4F}" dt="2022-11-29T11:54:21.468" v="692" actId="47"/>
        <pc:sldMkLst>
          <pc:docMk/>
          <pc:sldMk cId="0" sldId="360"/>
        </pc:sldMkLst>
      </pc:sldChg>
      <pc:sldChg chg="del">
        <pc:chgData name="邹 雨哲" userId="e28be67ac78edb3b" providerId="LiveId" clId="{193B1196-CC93-49A1-9467-02CD436D2F4F}" dt="2022-12-03T16:56:58.464" v="3020" actId="47"/>
        <pc:sldMkLst>
          <pc:docMk/>
          <pc:sldMk cId="0" sldId="361"/>
        </pc:sldMkLst>
      </pc:sldChg>
      <pc:sldChg chg="del">
        <pc:chgData name="邹 雨哲" userId="e28be67ac78edb3b" providerId="LiveId" clId="{193B1196-CC93-49A1-9467-02CD436D2F4F}" dt="2022-12-03T16:56:58.841" v="3021" actId="47"/>
        <pc:sldMkLst>
          <pc:docMk/>
          <pc:sldMk cId="0" sldId="362"/>
        </pc:sldMkLst>
      </pc:sldChg>
      <pc:sldChg chg="del">
        <pc:chgData name="邹 雨哲" userId="e28be67ac78edb3b" providerId="LiveId" clId="{193B1196-CC93-49A1-9467-02CD436D2F4F}" dt="2022-12-03T16:56:59.260" v="3022" actId="47"/>
        <pc:sldMkLst>
          <pc:docMk/>
          <pc:sldMk cId="0" sldId="363"/>
        </pc:sldMkLst>
      </pc:sldChg>
      <pc:sldChg chg="del">
        <pc:chgData name="邹 雨哲" userId="e28be67ac78edb3b" providerId="LiveId" clId="{193B1196-CC93-49A1-9467-02CD436D2F4F}" dt="2022-12-03T16:56:59.706" v="3023" actId="47"/>
        <pc:sldMkLst>
          <pc:docMk/>
          <pc:sldMk cId="0" sldId="364"/>
        </pc:sldMkLst>
      </pc:sldChg>
      <pc:sldChg chg="del">
        <pc:chgData name="邹 雨哲" userId="e28be67ac78edb3b" providerId="LiveId" clId="{193B1196-CC93-49A1-9467-02CD436D2F4F}" dt="2022-12-03T16:57:00.075" v="3024" actId="47"/>
        <pc:sldMkLst>
          <pc:docMk/>
          <pc:sldMk cId="0" sldId="365"/>
        </pc:sldMkLst>
      </pc:sldChg>
      <pc:sldChg chg="del">
        <pc:chgData name="邹 雨哲" userId="e28be67ac78edb3b" providerId="LiveId" clId="{193B1196-CC93-49A1-9467-02CD436D2F4F}" dt="2022-11-29T11:54:23.279" v="693" actId="47"/>
        <pc:sldMkLst>
          <pc:docMk/>
          <pc:sldMk cId="0" sldId="366"/>
        </pc:sldMkLst>
      </pc:sldChg>
      <pc:sldChg chg="del">
        <pc:chgData name="邹 雨哲" userId="e28be67ac78edb3b" providerId="LiveId" clId="{193B1196-CC93-49A1-9467-02CD436D2F4F}" dt="2022-12-03T16:57:00.459" v="3025" actId="47"/>
        <pc:sldMkLst>
          <pc:docMk/>
          <pc:sldMk cId="0" sldId="367"/>
        </pc:sldMkLst>
      </pc:sldChg>
      <pc:sldChg chg="del">
        <pc:chgData name="邹 雨哲" userId="e28be67ac78edb3b" providerId="LiveId" clId="{193B1196-CC93-49A1-9467-02CD436D2F4F}" dt="2022-12-03T16:57:00.904" v="3026" actId="47"/>
        <pc:sldMkLst>
          <pc:docMk/>
          <pc:sldMk cId="0" sldId="368"/>
        </pc:sldMkLst>
      </pc:sldChg>
      <pc:sldChg chg="del">
        <pc:chgData name="邹 雨哲" userId="e28be67ac78edb3b" providerId="LiveId" clId="{193B1196-CC93-49A1-9467-02CD436D2F4F}" dt="2022-12-03T16:57:01.341" v="3027" actId="47"/>
        <pc:sldMkLst>
          <pc:docMk/>
          <pc:sldMk cId="0" sldId="369"/>
        </pc:sldMkLst>
      </pc:sldChg>
      <pc:sldChg chg="del">
        <pc:chgData name="邹 雨哲" userId="e28be67ac78edb3b" providerId="LiveId" clId="{193B1196-CC93-49A1-9467-02CD436D2F4F}" dt="2022-12-03T16:57:01.779" v="3028" actId="47"/>
        <pc:sldMkLst>
          <pc:docMk/>
          <pc:sldMk cId="0" sldId="370"/>
        </pc:sldMkLst>
      </pc:sldChg>
      <pc:sldChg chg="del">
        <pc:chgData name="邹 雨哲" userId="e28be67ac78edb3b" providerId="LiveId" clId="{193B1196-CC93-49A1-9467-02CD436D2F4F}" dt="2022-12-03T16:57:02.174" v="3029" actId="47"/>
        <pc:sldMkLst>
          <pc:docMk/>
          <pc:sldMk cId="0" sldId="371"/>
        </pc:sldMkLst>
      </pc:sldChg>
      <pc:sldChg chg="del">
        <pc:chgData name="邹 雨哲" userId="e28be67ac78edb3b" providerId="LiveId" clId="{193B1196-CC93-49A1-9467-02CD436D2F4F}" dt="2022-11-29T11:54:25.078" v="694" actId="47"/>
        <pc:sldMkLst>
          <pc:docMk/>
          <pc:sldMk cId="0" sldId="372"/>
        </pc:sldMkLst>
      </pc:sldChg>
      <pc:sldChg chg="del">
        <pc:chgData name="邹 雨哲" userId="e28be67ac78edb3b" providerId="LiveId" clId="{193B1196-CC93-49A1-9467-02CD436D2F4F}" dt="2022-12-03T16:57:04.130" v="3034" actId="47"/>
        <pc:sldMkLst>
          <pc:docMk/>
          <pc:sldMk cId="0" sldId="373"/>
        </pc:sldMkLst>
      </pc:sldChg>
      <pc:sldChg chg="del">
        <pc:chgData name="邹 雨哲" userId="e28be67ac78edb3b" providerId="LiveId" clId="{193B1196-CC93-49A1-9467-02CD436D2F4F}" dt="2022-12-03T16:57:02.970" v="3031" actId="47"/>
        <pc:sldMkLst>
          <pc:docMk/>
          <pc:sldMk cId="0" sldId="374"/>
        </pc:sldMkLst>
      </pc:sldChg>
      <pc:sldChg chg="del">
        <pc:chgData name="邹 雨哲" userId="e28be67ac78edb3b" providerId="LiveId" clId="{193B1196-CC93-49A1-9467-02CD436D2F4F}" dt="2022-12-03T16:57:03.763" v="3033" actId="47"/>
        <pc:sldMkLst>
          <pc:docMk/>
          <pc:sldMk cId="0" sldId="375"/>
        </pc:sldMkLst>
      </pc:sldChg>
      <pc:sldChg chg="del">
        <pc:chgData name="邹 雨哲" userId="e28be67ac78edb3b" providerId="LiveId" clId="{193B1196-CC93-49A1-9467-02CD436D2F4F}" dt="2022-12-03T16:57:02.567" v="3030" actId="47"/>
        <pc:sldMkLst>
          <pc:docMk/>
          <pc:sldMk cId="0" sldId="376"/>
        </pc:sldMkLst>
      </pc:sldChg>
      <pc:sldChg chg="del">
        <pc:chgData name="邹 雨哲" userId="e28be67ac78edb3b" providerId="LiveId" clId="{193B1196-CC93-49A1-9467-02CD436D2F4F}" dt="2022-12-03T16:57:03.363" v="3032" actId="47"/>
        <pc:sldMkLst>
          <pc:docMk/>
          <pc:sldMk cId="0" sldId="377"/>
        </pc:sldMkLst>
      </pc:sldChg>
      <pc:sldChg chg="del">
        <pc:chgData name="邹 雨哲" userId="e28be67ac78edb3b" providerId="LiveId" clId="{193B1196-CC93-49A1-9467-02CD436D2F4F}" dt="2022-11-29T11:54:31.097" v="697" actId="47"/>
        <pc:sldMkLst>
          <pc:docMk/>
          <pc:sldMk cId="2486564631" sldId="378"/>
        </pc:sldMkLst>
      </pc:sldChg>
      <pc:sldChg chg="modSp add mod modTransition modAnim">
        <pc:chgData name="邹 雨哲" userId="e28be67ac78edb3b" providerId="LiveId" clId="{193B1196-CC93-49A1-9467-02CD436D2F4F}" dt="2022-12-03T17:29:27.128" v="3889"/>
        <pc:sldMkLst>
          <pc:docMk/>
          <pc:sldMk cId="889013118" sldId="379"/>
        </pc:sldMkLst>
        <pc:spChg chg="mod">
          <ac:chgData name="邹 雨哲" userId="e28be67ac78edb3b" providerId="LiveId" clId="{193B1196-CC93-49A1-9467-02CD436D2F4F}" dt="2022-11-27T11:56:51.695" v="316" actId="20577"/>
          <ac:spMkLst>
            <pc:docMk/>
            <pc:sldMk cId="889013118" sldId="379"/>
            <ac:spMk id="6" creationId="{00000000-0000-0000-0000-000000000000}"/>
          </ac:spMkLst>
        </pc:spChg>
        <pc:spChg chg="mod">
          <ac:chgData name="邹 雨哲" userId="e28be67ac78edb3b" providerId="LiveId" clId="{193B1196-CC93-49A1-9467-02CD436D2F4F}" dt="2022-11-27T11:57:09.284" v="350" actId="20577"/>
          <ac:spMkLst>
            <pc:docMk/>
            <pc:sldMk cId="889013118" sldId="379"/>
            <ac:spMk id="9" creationId="{00000000-0000-0000-0000-000000000000}"/>
          </ac:spMkLst>
        </pc:spChg>
      </pc:sldChg>
      <pc:sldChg chg="modSp add mod modTransition modAnim">
        <pc:chgData name="邹 雨哲" userId="e28be67ac78edb3b" providerId="LiveId" clId="{193B1196-CC93-49A1-9467-02CD436D2F4F}" dt="2022-12-03T17:29:49.649" v="3900"/>
        <pc:sldMkLst>
          <pc:docMk/>
          <pc:sldMk cId="3037698993" sldId="380"/>
        </pc:sldMkLst>
        <pc:spChg chg="mod">
          <ac:chgData name="邹 雨哲" userId="e28be67ac78edb3b" providerId="LiveId" clId="{193B1196-CC93-49A1-9467-02CD436D2F4F}" dt="2022-11-27T11:57:23.797" v="354" actId="20577"/>
          <ac:spMkLst>
            <pc:docMk/>
            <pc:sldMk cId="3037698993" sldId="380"/>
            <ac:spMk id="6" creationId="{00000000-0000-0000-0000-000000000000}"/>
          </ac:spMkLst>
        </pc:spChg>
        <pc:spChg chg="mod">
          <ac:chgData name="邹 雨哲" userId="e28be67ac78edb3b" providerId="LiveId" clId="{193B1196-CC93-49A1-9467-02CD436D2F4F}" dt="2022-11-27T11:57:37.445" v="378" actId="20577"/>
          <ac:spMkLst>
            <pc:docMk/>
            <pc:sldMk cId="3037698993" sldId="380"/>
            <ac:spMk id="9" creationId="{00000000-0000-0000-0000-000000000000}"/>
          </ac:spMkLst>
        </pc:spChg>
      </pc:sldChg>
      <pc:sldChg chg="modSp add mod modTransition modAnim">
        <pc:chgData name="邹 雨哲" userId="e28be67ac78edb3b" providerId="LiveId" clId="{193B1196-CC93-49A1-9467-02CD436D2F4F}" dt="2022-12-03T17:29:54.671" v="3902"/>
        <pc:sldMkLst>
          <pc:docMk/>
          <pc:sldMk cId="3380090761" sldId="381"/>
        </pc:sldMkLst>
        <pc:spChg chg="mod">
          <ac:chgData name="邹 雨哲" userId="e28be67ac78edb3b" providerId="LiveId" clId="{193B1196-CC93-49A1-9467-02CD436D2F4F}" dt="2022-11-27T11:57:48.613" v="381" actId="20577"/>
          <ac:spMkLst>
            <pc:docMk/>
            <pc:sldMk cId="3380090761" sldId="381"/>
            <ac:spMk id="6" creationId="{00000000-0000-0000-0000-000000000000}"/>
          </ac:spMkLst>
        </pc:spChg>
        <pc:spChg chg="mod">
          <ac:chgData name="邹 雨哲" userId="e28be67ac78edb3b" providerId="LiveId" clId="{193B1196-CC93-49A1-9467-02CD436D2F4F}" dt="2022-11-27T11:57:56.365" v="388" actId="20577"/>
          <ac:spMkLst>
            <pc:docMk/>
            <pc:sldMk cId="3380090761" sldId="381"/>
            <ac:spMk id="9" creationId="{00000000-0000-0000-0000-000000000000}"/>
          </ac:spMkLst>
        </pc:spChg>
      </pc:sldChg>
      <pc:sldChg chg="modSp add mod modTransition modAnim">
        <pc:chgData name="邹 雨哲" userId="e28be67ac78edb3b" providerId="LiveId" clId="{193B1196-CC93-49A1-9467-02CD436D2F4F}" dt="2022-12-03T17:29:59.797" v="3904"/>
        <pc:sldMkLst>
          <pc:docMk/>
          <pc:sldMk cId="329982847" sldId="382"/>
        </pc:sldMkLst>
        <pc:spChg chg="mod">
          <ac:chgData name="邹 雨哲" userId="e28be67ac78edb3b" providerId="LiveId" clId="{193B1196-CC93-49A1-9467-02CD436D2F4F}" dt="2022-11-27T11:58:06.509" v="391" actId="20577"/>
          <ac:spMkLst>
            <pc:docMk/>
            <pc:sldMk cId="329982847" sldId="382"/>
            <ac:spMk id="6" creationId="{00000000-0000-0000-0000-000000000000}"/>
          </ac:spMkLst>
        </pc:spChg>
        <pc:spChg chg="mod">
          <ac:chgData name="邹 雨哲" userId="e28be67ac78edb3b" providerId="LiveId" clId="{193B1196-CC93-49A1-9467-02CD436D2F4F}" dt="2022-11-27T11:58:14.472" v="404" actId="20577"/>
          <ac:spMkLst>
            <pc:docMk/>
            <pc:sldMk cId="329982847" sldId="382"/>
            <ac:spMk id="9" creationId="{00000000-0000-0000-0000-000000000000}"/>
          </ac:spMkLst>
        </pc:spChg>
      </pc:sldChg>
      <pc:sldChg chg="modSp add mod modTransition modAnim">
        <pc:chgData name="邹 雨哲" userId="e28be67ac78edb3b" providerId="LiveId" clId="{193B1196-CC93-49A1-9467-02CD436D2F4F}" dt="2022-12-03T17:30:04.100" v="3906"/>
        <pc:sldMkLst>
          <pc:docMk/>
          <pc:sldMk cId="395477313" sldId="383"/>
        </pc:sldMkLst>
        <pc:spChg chg="mod">
          <ac:chgData name="邹 雨哲" userId="e28be67ac78edb3b" providerId="LiveId" clId="{193B1196-CC93-49A1-9467-02CD436D2F4F}" dt="2022-11-27T11:58:24.257" v="407" actId="20577"/>
          <ac:spMkLst>
            <pc:docMk/>
            <pc:sldMk cId="395477313" sldId="383"/>
            <ac:spMk id="6" creationId="{00000000-0000-0000-0000-000000000000}"/>
          </ac:spMkLst>
        </pc:spChg>
        <pc:spChg chg="mod">
          <ac:chgData name="邹 雨哲" userId="e28be67ac78edb3b" providerId="LiveId" clId="{193B1196-CC93-49A1-9467-02CD436D2F4F}" dt="2022-11-27T11:58:26.953" v="409" actId="1076"/>
          <ac:spMkLst>
            <pc:docMk/>
            <pc:sldMk cId="395477313" sldId="383"/>
            <ac:spMk id="7" creationId="{00000000-0000-0000-0000-000000000000}"/>
          </ac:spMkLst>
        </pc:spChg>
        <pc:spChg chg="mod">
          <ac:chgData name="邹 雨哲" userId="e28be67ac78edb3b" providerId="LiveId" clId="{193B1196-CC93-49A1-9467-02CD436D2F4F}" dt="2022-11-27T11:58:32.889" v="422" actId="20577"/>
          <ac:spMkLst>
            <pc:docMk/>
            <pc:sldMk cId="395477313" sldId="383"/>
            <ac:spMk id="9" creationId="{00000000-0000-0000-0000-000000000000}"/>
          </ac:spMkLst>
        </pc:spChg>
      </pc:sldChg>
      <pc:sldChg chg="delSp modSp add mod modTransition delAnim modAnim">
        <pc:chgData name="邹 雨哲" userId="e28be67ac78edb3b" providerId="LiveId" clId="{193B1196-CC93-49A1-9467-02CD436D2F4F}" dt="2022-12-03T17:30:22.956" v="3914"/>
        <pc:sldMkLst>
          <pc:docMk/>
          <pc:sldMk cId="1241466180" sldId="384"/>
        </pc:sldMkLst>
        <pc:spChg chg="mod">
          <ac:chgData name="邹 雨哲" userId="e28be67ac78edb3b" providerId="LiveId" clId="{193B1196-CC93-49A1-9467-02CD436D2F4F}" dt="2022-11-29T11:39:12.996" v="650" actId="20577"/>
          <ac:spMkLst>
            <pc:docMk/>
            <pc:sldMk cId="1241466180" sldId="384"/>
            <ac:spMk id="2" creationId="{CA5B2ACD-A2B9-F183-4E18-E0EC7EE6ED9B}"/>
          </ac:spMkLst>
        </pc:spChg>
        <pc:spChg chg="mod">
          <ac:chgData name="邹 雨哲" userId="e28be67ac78edb3b" providerId="LiveId" clId="{193B1196-CC93-49A1-9467-02CD436D2F4F}" dt="2022-11-29T11:38:23.843" v="626" actId="20577"/>
          <ac:spMkLst>
            <pc:docMk/>
            <pc:sldMk cId="1241466180" sldId="384"/>
            <ac:spMk id="3" creationId="{00000000-0000-0000-0000-000000000000}"/>
          </ac:spMkLst>
        </pc:spChg>
        <pc:spChg chg="mod">
          <ac:chgData name="邹 雨哲" userId="e28be67ac78edb3b" providerId="LiveId" clId="{193B1196-CC93-49A1-9467-02CD436D2F4F}" dt="2022-11-29T11:39:22.660" v="664" actId="20577"/>
          <ac:spMkLst>
            <pc:docMk/>
            <pc:sldMk cId="1241466180" sldId="384"/>
            <ac:spMk id="4" creationId="{00000000-0000-0000-0000-000000000000}"/>
          </ac:spMkLst>
        </pc:spChg>
        <pc:spChg chg="mod">
          <ac:chgData name="邹 雨哲" userId="e28be67ac78edb3b" providerId="LiveId" clId="{193B1196-CC93-49A1-9467-02CD436D2F4F}" dt="2022-11-29T11:32:22.061" v="527" actId="20577"/>
          <ac:spMkLst>
            <pc:docMk/>
            <pc:sldMk cId="1241466180" sldId="384"/>
            <ac:spMk id="9" creationId="{00000000-0000-0000-0000-000000000000}"/>
          </ac:spMkLst>
        </pc:spChg>
        <pc:spChg chg="mod">
          <ac:chgData name="邹 雨哲" userId="e28be67ac78edb3b" providerId="LiveId" clId="{193B1196-CC93-49A1-9467-02CD436D2F4F}" dt="2022-11-29T11:32:26.931" v="529" actId="20577"/>
          <ac:spMkLst>
            <pc:docMk/>
            <pc:sldMk cId="1241466180" sldId="384"/>
            <ac:spMk id="15" creationId="{00000000-0000-0000-0000-000000000000}"/>
          </ac:spMkLst>
        </pc:spChg>
        <pc:spChg chg="del">
          <ac:chgData name="邹 雨哲" userId="e28be67ac78edb3b" providerId="LiveId" clId="{193B1196-CC93-49A1-9467-02CD436D2F4F}" dt="2022-11-29T11:32:57.431" v="533" actId="478"/>
          <ac:spMkLst>
            <pc:docMk/>
            <pc:sldMk cId="1241466180" sldId="384"/>
            <ac:spMk id="22" creationId="{E688E346-3354-747C-9A0F-9648ECA0107D}"/>
          </ac:spMkLst>
        </pc:spChg>
        <pc:spChg chg="mod">
          <ac:chgData name="邹 雨哲" userId="e28be67ac78edb3b" providerId="LiveId" clId="{193B1196-CC93-49A1-9467-02CD436D2F4F}" dt="2022-11-29T11:39:00.460" v="628" actId="1076"/>
          <ac:spMkLst>
            <pc:docMk/>
            <pc:sldMk cId="1241466180" sldId="384"/>
            <ac:spMk id="23" creationId="{117F5722-E6C3-174D-5053-9C09AA65B29B}"/>
          </ac:spMkLst>
        </pc:spChg>
        <pc:spChg chg="del">
          <ac:chgData name="邹 雨哲" userId="e28be67ac78edb3b" providerId="LiveId" clId="{193B1196-CC93-49A1-9467-02CD436D2F4F}" dt="2022-11-29T11:33:00.979" v="535" actId="478"/>
          <ac:spMkLst>
            <pc:docMk/>
            <pc:sldMk cId="1241466180" sldId="384"/>
            <ac:spMk id="24" creationId="{F909D138-2205-0041-2839-610685B35A9A}"/>
          </ac:spMkLst>
        </pc:spChg>
        <pc:spChg chg="del">
          <ac:chgData name="邹 雨哲" userId="e28be67ac78edb3b" providerId="LiveId" clId="{193B1196-CC93-49A1-9467-02CD436D2F4F}" dt="2022-11-29T11:32:59.163" v="534" actId="478"/>
          <ac:spMkLst>
            <pc:docMk/>
            <pc:sldMk cId="1241466180" sldId="384"/>
            <ac:spMk id="25" creationId="{1F0561CF-63AC-48EA-B10A-0A2924E7A4B5}"/>
          </ac:spMkLst>
        </pc:spChg>
        <pc:spChg chg="mod">
          <ac:chgData name="邹 雨哲" userId="e28be67ac78edb3b" providerId="LiveId" clId="{193B1196-CC93-49A1-9467-02CD436D2F4F}" dt="2022-11-29T11:39:34.828" v="691" actId="20577"/>
          <ac:spMkLst>
            <pc:docMk/>
            <pc:sldMk cId="1241466180" sldId="384"/>
            <ac:spMk id="26" creationId="{433E54E0-40FD-1C7B-8C71-F7029A928C00}"/>
          </ac:spMkLst>
        </pc:spChg>
        <pc:spChg chg="del mod">
          <ac:chgData name="邹 雨哲" userId="e28be67ac78edb3b" providerId="LiveId" clId="{193B1196-CC93-49A1-9467-02CD436D2F4F}" dt="2022-11-29T11:32:53.366" v="532" actId="478"/>
          <ac:spMkLst>
            <pc:docMk/>
            <pc:sldMk cId="1241466180" sldId="384"/>
            <ac:spMk id="27" creationId="{956F4599-E980-D248-396D-FC38AD3D9D70}"/>
          </ac:spMkLst>
        </pc:spChg>
        <pc:spChg chg="mod">
          <ac:chgData name="邹 雨哲" userId="e28be67ac78edb3b" providerId="LiveId" clId="{193B1196-CC93-49A1-9467-02CD436D2F4F}" dt="2022-11-29T11:38:37.444" v="627" actId="1076"/>
          <ac:spMkLst>
            <pc:docMk/>
            <pc:sldMk cId="1241466180" sldId="384"/>
            <ac:spMk id="28" creationId="{097F222F-3B8C-D5DD-4C46-DD99E969E50D}"/>
          </ac:spMkLst>
        </pc:spChg>
      </pc:sldChg>
      <pc:sldChg chg="modSp add mod modTransition modAnim">
        <pc:chgData name="邹 雨哲" userId="e28be67ac78edb3b" providerId="LiveId" clId="{193B1196-CC93-49A1-9467-02CD436D2F4F}" dt="2022-12-03T17:30:25.178" v="3915"/>
        <pc:sldMkLst>
          <pc:docMk/>
          <pc:sldMk cId="3501728446" sldId="385"/>
        </pc:sldMkLst>
        <pc:spChg chg="mod">
          <ac:chgData name="邹 雨哲" userId="e28be67ac78edb3b" providerId="LiveId" clId="{193B1196-CC93-49A1-9467-02CD436D2F4F}" dt="2022-11-29T11:36:59.384" v="546" actId="20577"/>
          <ac:spMkLst>
            <pc:docMk/>
            <pc:sldMk cId="3501728446" sldId="385"/>
            <ac:spMk id="6" creationId="{00000000-0000-0000-0000-000000000000}"/>
          </ac:spMkLst>
        </pc:spChg>
        <pc:spChg chg="mod">
          <ac:chgData name="邹 雨哲" userId="e28be67ac78edb3b" providerId="LiveId" clId="{193B1196-CC93-49A1-9467-02CD436D2F4F}" dt="2022-11-29T11:37:05.175" v="560" actId="20577"/>
          <ac:spMkLst>
            <pc:docMk/>
            <pc:sldMk cId="3501728446" sldId="385"/>
            <ac:spMk id="9" creationId="{00000000-0000-0000-0000-000000000000}"/>
          </ac:spMkLst>
        </pc:spChg>
      </pc:sldChg>
      <pc:sldChg chg="modSp add mod modTransition modAnim">
        <pc:chgData name="邹 雨哲" userId="e28be67ac78edb3b" providerId="LiveId" clId="{193B1196-CC93-49A1-9467-02CD436D2F4F}" dt="2022-12-03T17:30:35.257" v="3920"/>
        <pc:sldMkLst>
          <pc:docMk/>
          <pc:sldMk cId="3863831787" sldId="386"/>
        </pc:sldMkLst>
        <pc:spChg chg="mod">
          <ac:chgData name="邹 雨哲" userId="e28be67ac78edb3b" providerId="LiveId" clId="{193B1196-CC93-49A1-9467-02CD436D2F4F}" dt="2022-11-29T11:37:12.140" v="562" actId="20577"/>
          <ac:spMkLst>
            <pc:docMk/>
            <pc:sldMk cId="3863831787" sldId="386"/>
            <ac:spMk id="6" creationId="{00000000-0000-0000-0000-000000000000}"/>
          </ac:spMkLst>
        </pc:spChg>
        <pc:spChg chg="mod">
          <ac:chgData name="邹 雨哲" userId="e28be67ac78edb3b" providerId="LiveId" clId="{193B1196-CC93-49A1-9467-02CD436D2F4F}" dt="2022-11-29T11:37:19.213" v="576" actId="20577"/>
          <ac:spMkLst>
            <pc:docMk/>
            <pc:sldMk cId="3863831787" sldId="386"/>
            <ac:spMk id="9" creationId="{00000000-0000-0000-0000-000000000000}"/>
          </ac:spMkLst>
        </pc:spChg>
      </pc:sldChg>
      <pc:sldChg chg="modSp add mod modTransition modAnim">
        <pc:chgData name="邹 雨哲" userId="e28be67ac78edb3b" providerId="LiveId" clId="{193B1196-CC93-49A1-9467-02CD436D2F4F}" dt="2022-12-03T17:30:48.250" v="3926"/>
        <pc:sldMkLst>
          <pc:docMk/>
          <pc:sldMk cId="2317625781" sldId="387"/>
        </pc:sldMkLst>
        <pc:spChg chg="mod">
          <ac:chgData name="邹 雨哲" userId="e28be67ac78edb3b" providerId="LiveId" clId="{193B1196-CC93-49A1-9467-02CD436D2F4F}" dt="2022-11-29T11:37:25.215" v="578" actId="20577"/>
          <ac:spMkLst>
            <pc:docMk/>
            <pc:sldMk cId="2317625781" sldId="387"/>
            <ac:spMk id="6" creationId="{00000000-0000-0000-0000-000000000000}"/>
          </ac:spMkLst>
        </pc:spChg>
        <pc:spChg chg="mod">
          <ac:chgData name="邹 雨哲" userId="e28be67ac78edb3b" providerId="LiveId" clId="{193B1196-CC93-49A1-9467-02CD436D2F4F}" dt="2022-11-29T11:37:40.023" v="591" actId="20577"/>
          <ac:spMkLst>
            <pc:docMk/>
            <pc:sldMk cId="2317625781" sldId="387"/>
            <ac:spMk id="9" creationId="{00000000-0000-0000-0000-000000000000}"/>
          </ac:spMkLst>
        </pc:spChg>
      </pc:sldChg>
      <pc:sldChg chg="modSp add mod modTransition modAnim">
        <pc:chgData name="邹 雨哲" userId="e28be67ac78edb3b" providerId="LiveId" clId="{193B1196-CC93-49A1-9467-02CD436D2F4F}" dt="2022-12-03T17:30:59.570" v="3931"/>
        <pc:sldMkLst>
          <pc:docMk/>
          <pc:sldMk cId="4248106323" sldId="388"/>
        </pc:sldMkLst>
        <pc:spChg chg="mod">
          <ac:chgData name="邹 雨哲" userId="e28be67ac78edb3b" providerId="LiveId" clId="{193B1196-CC93-49A1-9467-02CD436D2F4F}" dt="2022-11-29T11:38:03.558" v="594" actId="20577"/>
          <ac:spMkLst>
            <pc:docMk/>
            <pc:sldMk cId="4248106323" sldId="388"/>
            <ac:spMk id="6" creationId="{00000000-0000-0000-0000-000000000000}"/>
          </ac:spMkLst>
        </pc:spChg>
        <pc:spChg chg="mod">
          <ac:chgData name="邹 雨哲" userId="e28be67ac78edb3b" providerId="LiveId" clId="{193B1196-CC93-49A1-9467-02CD436D2F4F}" dt="2022-11-29T11:38:14.612" v="612" actId="20577"/>
          <ac:spMkLst>
            <pc:docMk/>
            <pc:sldMk cId="4248106323" sldId="388"/>
            <ac:spMk id="9" creationId="{00000000-0000-0000-0000-000000000000}"/>
          </ac:spMkLst>
        </pc:spChg>
      </pc:sldChg>
      <pc:sldChg chg="addSp delSp modSp add mod modTransition delAnim modAnim">
        <pc:chgData name="邹 雨哲" userId="e28be67ac78edb3b" providerId="LiveId" clId="{193B1196-CC93-49A1-9467-02CD436D2F4F}" dt="2022-12-03T17:29:21.337" v="3886"/>
        <pc:sldMkLst>
          <pc:docMk/>
          <pc:sldMk cId="1861280279" sldId="389"/>
        </pc:sldMkLst>
        <pc:spChg chg="mod">
          <ac:chgData name="邹 雨哲" userId="e28be67ac78edb3b" providerId="LiveId" clId="{193B1196-CC93-49A1-9467-02CD436D2F4F}" dt="2022-11-29T11:55:12.373" v="730" actId="1076"/>
          <ac:spMkLst>
            <pc:docMk/>
            <pc:sldMk cId="1861280279" sldId="389"/>
            <ac:spMk id="5" creationId="{00000000-0000-0000-0000-000000000000}"/>
          </ac:spMkLst>
        </pc:spChg>
        <pc:spChg chg="del">
          <ac:chgData name="邹 雨哲" userId="e28be67ac78edb3b" providerId="LiveId" clId="{193B1196-CC93-49A1-9467-02CD436D2F4F}" dt="2022-11-29T12:08:12.351" v="735" actId="478"/>
          <ac:spMkLst>
            <pc:docMk/>
            <pc:sldMk cId="1861280279" sldId="389"/>
            <ac:spMk id="12" creationId="{00000000-0000-0000-0000-000000000000}"/>
          </ac:spMkLst>
        </pc:spChg>
        <pc:spChg chg="del">
          <ac:chgData name="邹 雨哲" userId="e28be67ac78edb3b" providerId="LiveId" clId="{193B1196-CC93-49A1-9467-02CD436D2F4F}" dt="2022-11-29T12:15:14.444" v="826" actId="478"/>
          <ac:spMkLst>
            <pc:docMk/>
            <pc:sldMk cId="1861280279" sldId="389"/>
            <ac:spMk id="13" creationId="{00000000-0000-0000-0000-000000000000}"/>
          </ac:spMkLst>
        </pc:spChg>
        <pc:spChg chg="add del">
          <ac:chgData name="邹 雨哲" userId="e28be67ac78edb3b" providerId="LiveId" clId="{193B1196-CC93-49A1-9467-02CD436D2F4F}" dt="2022-12-03T09:10:09.134" v="2409" actId="22"/>
          <ac:spMkLst>
            <pc:docMk/>
            <pc:sldMk cId="1861280279" sldId="389"/>
            <ac:spMk id="13" creationId="{4B14046D-7890-1849-A8D2-7FECAF9B3D13}"/>
          </ac:spMkLst>
        </pc:spChg>
        <pc:spChg chg="del">
          <ac:chgData name="邹 雨哲" userId="e28be67ac78edb3b" providerId="LiveId" clId="{193B1196-CC93-49A1-9467-02CD436D2F4F}" dt="2022-11-29T12:15:15.967" v="827" actId="478"/>
          <ac:spMkLst>
            <pc:docMk/>
            <pc:sldMk cId="1861280279" sldId="389"/>
            <ac:spMk id="14" creationId="{00000000-0000-0000-0000-000000000000}"/>
          </ac:spMkLst>
        </pc:spChg>
        <pc:spChg chg="del mod">
          <ac:chgData name="邹 雨哲" userId="e28be67ac78edb3b" providerId="LiveId" clId="{193B1196-CC93-49A1-9467-02CD436D2F4F}" dt="2022-11-29T12:18:39.203" v="1047"/>
          <ac:spMkLst>
            <pc:docMk/>
            <pc:sldMk cId="1861280279" sldId="389"/>
            <ac:spMk id="15" creationId="{00000000-0000-0000-0000-000000000000}"/>
          </ac:spMkLst>
        </pc:spChg>
        <pc:spChg chg="add mod">
          <ac:chgData name="邹 雨哲" userId="e28be67ac78edb3b" providerId="LiveId" clId="{193B1196-CC93-49A1-9467-02CD436D2F4F}" dt="2022-12-03T09:10:13.121" v="2411" actId="1076"/>
          <ac:spMkLst>
            <pc:docMk/>
            <pc:sldMk cId="1861280279" sldId="389"/>
            <ac:spMk id="15" creationId="{4BEB6384-A759-1909-5603-392C29AFE159}"/>
          </ac:spMkLst>
        </pc:spChg>
        <pc:spChg chg="mod">
          <ac:chgData name="邹 雨哲" userId="e28be67ac78edb3b" providerId="LiveId" clId="{193B1196-CC93-49A1-9467-02CD436D2F4F}" dt="2022-12-03T10:36:37.660" v="2463" actId="20577"/>
          <ac:spMkLst>
            <pc:docMk/>
            <pc:sldMk cId="1861280279" sldId="389"/>
            <ac:spMk id="16" creationId="{00000000-0000-0000-0000-000000000000}"/>
          </ac:spMkLst>
        </pc:spChg>
        <pc:spChg chg="del mod">
          <ac:chgData name="邹 雨哲" userId="e28be67ac78edb3b" providerId="LiveId" clId="{193B1196-CC93-49A1-9467-02CD436D2F4F}" dt="2022-11-29T12:17:08.287" v="1019" actId="478"/>
          <ac:spMkLst>
            <pc:docMk/>
            <pc:sldMk cId="1861280279" sldId="389"/>
            <ac:spMk id="17" creationId="{00000000-0000-0000-0000-000000000000}"/>
          </ac:spMkLst>
        </pc:spChg>
        <pc:spChg chg="del mod">
          <ac:chgData name="邹 雨哲" userId="e28be67ac78edb3b" providerId="LiveId" clId="{193B1196-CC93-49A1-9467-02CD436D2F4F}" dt="2022-11-29T12:17:12.808" v="1021" actId="478"/>
          <ac:spMkLst>
            <pc:docMk/>
            <pc:sldMk cId="1861280279" sldId="389"/>
            <ac:spMk id="18" creationId="{00000000-0000-0000-0000-000000000000}"/>
          </ac:spMkLst>
        </pc:spChg>
        <pc:spChg chg="del">
          <ac:chgData name="邹 雨哲" userId="e28be67ac78edb3b" providerId="LiveId" clId="{193B1196-CC93-49A1-9467-02CD436D2F4F}" dt="2022-11-29T12:17:32.130" v="1022" actId="478"/>
          <ac:spMkLst>
            <pc:docMk/>
            <pc:sldMk cId="1861280279" sldId="389"/>
            <ac:spMk id="19" creationId="{00000000-0000-0000-0000-000000000000}"/>
          </ac:spMkLst>
        </pc:spChg>
        <pc:spChg chg="del">
          <ac:chgData name="邹 雨哲" userId="e28be67ac78edb3b" providerId="LiveId" clId="{193B1196-CC93-49A1-9467-02CD436D2F4F}" dt="2022-11-29T12:17:33.617" v="1023" actId="478"/>
          <ac:spMkLst>
            <pc:docMk/>
            <pc:sldMk cId="1861280279" sldId="389"/>
            <ac:spMk id="20" creationId="{00000000-0000-0000-0000-000000000000}"/>
          </ac:spMkLst>
        </pc:spChg>
        <pc:spChg chg="add del">
          <ac:chgData name="邹 雨哲" userId="e28be67ac78edb3b" providerId="LiveId" clId="{193B1196-CC93-49A1-9467-02CD436D2F4F}" dt="2022-11-29T12:08:08.204" v="732" actId="22"/>
          <ac:spMkLst>
            <pc:docMk/>
            <pc:sldMk cId="1861280279" sldId="389"/>
            <ac:spMk id="22" creationId="{9BF52A3C-A02B-57CE-08E9-89E73AF8B751}"/>
          </ac:spMkLst>
        </pc:spChg>
        <pc:spChg chg="add del mod">
          <ac:chgData name="邹 雨哲" userId="e28be67ac78edb3b" providerId="LiveId" clId="{193B1196-CC93-49A1-9467-02CD436D2F4F}" dt="2022-11-29T12:08:53.218" v="750" actId="478"/>
          <ac:spMkLst>
            <pc:docMk/>
            <pc:sldMk cId="1861280279" sldId="389"/>
            <ac:spMk id="24" creationId="{DBAA43C1-D411-FE2A-89F9-C258E7619454}"/>
          </ac:spMkLst>
        </pc:spChg>
        <pc:spChg chg="add mod">
          <ac:chgData name="邹 雨哲" userId="e28be67ac78edb3b" providerId="LiveId" clId="{193B1196-CC93-49A1-9467-02CD436D2F4F}" dt="2022-11-29T12:18:35.964" v="1045" actId="403"/>
          <ac:spMkLst>
            <pc:docMk/>
            <pc:sldMk cId="1861280279" sldId="389"/>
            <ac:spMk id="25" creationId="{5B8B48DB-EDED-7B14-4558-41F6B8101279}"/>
          </ac:spMkLst>
        </pc:spChg>
        <pc:spChg chg="add del">
          <ac:chgData name="邹 雨哲" userId="e28be67ac78edb3b" providerId="LiveId" clId="{193B1196-CC93-49A1-9467-02CD436D2F4F}" dt="2022-11-29T12:10:39.231" v="773" actId="22"/>
          <ac:spMkLst>
            <pc:docMk/>
            <pc:sldMk cId="1861280279" sldId="389"/>
            <ac:spMk id="27" creationId="{644DE257-E780-981F-BA03-90B905CABA0B}"/>
          </ac:spMkLst>
        </pc:spChg>
        <pc:spChg chg="add mod">
          <ac:chgData name="邹 雨哲" userId="e28be67ac78edb3b" providerId="LiveId" clId="{193B1196-CC93-49A1-9467-02CD436D2F4F}" dt="2022-11-29T12:19:07.664" v="1049" actId="1076"/>
          <ac:spMkLst>
            <pc:docMk/>
            <pc:sldMk cId="1861280279" sldId="389"/>
            <ac:spMk id="28" creationId="{4A0C183C-2F60-D3DD-BF9A-A76D39209424}"/>
          </ac:spMkLst>
        </pc:spChg>
        <pc:spChg chg="add mod">
          <ac:chgData name="邹 雨哲" userId="e28be67ac78edb3b" providerId="LiveId" clId="{193B1196-CC93-49A1-9467-02CD436D2F4F}" dt="2022-11-29T12:19:07.664" v="1049" actId="1076"/>
          <ac:spMkLst>
            <pc:docMk/>
            <pc:sldMk cId="1861280279" sldId="389"/>
            <ac:spMk id="29" creationId="{F6B7CD26-99DC-F6AF-4E43-098F8DFC57DC}"/>
          </ac:spMkLst>
        </pc:spChg>
        <pc:spChg chg="add mod">
          <ac:chgData name="邹 雨哲" userId="e28be67ac78edb3b" providerId="LiveId" clId="{193B1196-CC93-49A1-9467-02CD436D2F4F}" dt="2022-11-29T12:20:55.422" v="1117" actId="113"/>
          <ac:spMkLst>
            <pc:docMk/>
            <pc:sldMk cId="1861280279" sldId="389"/>
            <ac:spMk id="30" creationId="{A31857D8-35F3-5C1F-F6EE-A71BD899FD99}"/>
          </ac:spMkLst>
        </pc:spChg>
        <pc:spChg chg="add mod">
          <ac:chgData name="邹 雨哲" userId="e28be67ac78edb3b" providerId="LiveId" clId="{193B1196-CC93-49A1-9467-02CD436D2F4F}" dt="2022-11-29T12:21:13.669" v="1119" actId="1076"/>
          <ac:spMkLst>
            <pc:docMk/>
            <pc:sldMk cId="1861280279" sldId="389"/>
            <ac:spMk id="31" creationId="{52DE834C-928F-5C02-6D0B-4B4FEC982350}"/>
          </ac:spMkLst>
        </pc:spChg>
        <pc:spChg chg="add mod">
          <ac:chgData name="邹 雨哲" userId="e28be67ac78edb3b" providerId="LiveId" clId="{193B1196-CC93-49A1-9467-02CD436D2F4F}" dt="2022-11-29T12:21:13.669" v="1119" actId="1076"/>
          <ac:spMkLst>
            <pc:docMk/>
            <pc:sldMk cId="1861280279" sldId="389"/>
            <ac:spMk id="32" creationId="{1664D326-F46D-5E59-8358-C479EC222906}"/>
          </ac:spMkLst>
        </pc:spChg>
      </pc:sldChg>
      <pc:sldChg chg="delSp modSp add mod modTransition delAnim modAnim">
        <pc:chgData name="邹 雨哲" userId="e28be67ac78edb3b" providerId="LiveId" clId="{193B1196-CC93-49A1-9467-02CD436D2F4F}" dt="2022-12-03T17:29:23.080" v="3887"/>
        <pc:sldMkLst>
          <pc:docMk/>
          <pc:sldMk cId="1970261120" sldId="390"/>
        </pc:sldMkLst>
        <pc:spChg chg="del">
          <ac:chgData name="邹 雨哲" userId="e28be67ac78edb3b" providerId="LiveId" clId="{193B1196-CC93-49A1-9467-02CD436D2F4F}" dt="2022-11-29T12:23:30.107" v="1194" actId="478"/>
          <ac:spMkLst>
            <pc:docMk/>
            <pc:sldMk cId="1970261120" sldId="390"/>
            <ac:spMk id="13" creationId="{00000000-0000-0000-0000-000000000000}"/>
          </ac:spMkLst>
        </pc:spChg>
        <pc:spChg chg="del">
          <ac:chgData name="邹 雨哲" userId="e28be67ac78edb3b" providerId="LiveId" clId="{193B1196-CC93-49A1-9467-02CD436D2F4F}" dt="2022-11-29T12:23:31.410" v="1195" actId="478"/>
          <ac:spMkLst>
            <pc:docMk/>
            <pc:sldMk cId="1970261120" sldId="390"/>
            <ac:spMk id="14" creationId="{00000000-0000-0000-0000-000000000000}"/>
          </ac:spMkLst>
        </pc:spChg>
        <pc:spChg chg="del mod">
          <ac:chgData name="邹 雨哲" userId="e28be67ac78edb3b" providerId="LiveId" clId="{193B1196-CC93-49A1-9467-02CD436D2F4F}" dt="2022-11-29T12:23:33.562" v="1197" actId="478"/>
          <ac:spMkLst>
            <pc:docMk/>
            <pc:sldMk cId="1970261120" sldId="390"/>
            <ac:spMk id="15" creationId="{00000000-0000-0000-0000-000000000000}"/>
          </ac:spMkLst>
        </pc:spChg>
        <pc:spChg chg="del">
          <ac:chgData name="邹 雨哲" userId="e28be67ac78edb3b" providerId="LiveId" clId="{193B1196-CC93-49A1-9467-02CD436D2F4F}" dt="2022-11-29T12:23:22.326" v="1191" actId="478"/>
          <ac:spMkLst>
            <pc:docMk/>
            <pc:sldMk cId="1970261120" sldId="390"/>
            <ac:spMk id="16" creationId="{00000000-0000-0000-0000-000000000000}"/>
          </ac:spMkLst>
        </pc:spChg>
        <pc:spChg chg="del">
          <ac:chgData name="邹 雨哲" userId="e28be67ac78edb3b" providerId="LiveId" clId="{193B1196-CC93-49A1-9467-02CD436D2F4F}" dt="2022-11-29T12:23:38.225" v="1198" actId="478"/>
          <ac:spMkLst>
            <pc:docMk/>
            <pc:sldMk cId="1970261120" sldId="390"/>
            <ac:spMk id="17" creationId="{00000000-0000-0000-0000-000000000000}"/>
          </ac:spMkLst>
        </pc:spChg>
        <pc:spChg chg="del">
          <ac:chgData name="邹 雨哲" userId="e28be67ac78edb3b" providerId="LiveId" clId="{193B1196-CC93-49A1-9467-02CD436D2F4F}" dt="2022-11-29T12:23:38.225" v="1198" actId="478"/>
          <ac:spMkLst>
            <pc:docMk/>
            <pc:sldMk cId="1970261120" sldId="390"/>
            <ac:spMk id="18" creationId="{00000000-0000-0000-0000-000000000000}"/>
          </ac:spMkLst>
        </pc:spChg>
        <pc:spChg chg="del">
          <ac:chgData name="邹 雨哲" userId="e28be67ac78edb3b" providerId="LiveId" clId="{193B1196-CC93-49A1-9467-02CD436D2F4F}" dt="2022-11-29T12:23:38.225" v="1198" actId="478"/>
          <ac:spMkLst>
            <pc:docMk/>
            <pc:sldMk cId="1970261120" sldId="390"/>
            <ac:spMk id="19" creationId="{00000000-0000-0000-0000-000000000000}"/>
          </ac:spMkLst>
        </pc:spChg>
        <pc:spChg chg="del">
          <ac:chgData name="邹 雨哲" userId="e28be67ac78edb3b" providerId="LiveId" clId="{193B1196-CC93-49A1-9467-02CD436D2F4F}" dt="2022-11-29T12:23:38.225" v="1198" actId="478"/>
          <ac:spMkLst>
            <pc:docMk/>
            <pc:sldMk cId="1970261120" sldId="390"/>
            <ac:spMk id="20" creationId="{00000000-0000-0000-0000-000000000000}"/>
          </ac:spMkLst>
        </pc:spChg>
        <pc:spChg chg="mod">
          <ac:chgData name="邹 雨哲" userId="e28be67ac78edb3b" providerId="LiveId" clId="{193B1196-CC93-49A1-9467-02CD436D2F4F}" dt="2022-11-29T12:24:46.804" v="1220" actId="404"/>
          <ac:spMkLst>
            <pc:docMk/>
            <pc:sldMk cId="1970261120" sldId="390"/>
            <ac:spMk id="25" creationId="{5B8B48DB-EDED-7B14-4558-41F6B8101279}"/>
          </ac:spMkLst>
        </pc:spChg>
      </pc:sldChg>
      <pc:sldChg chg="addSp modSp add mod modTransition modAnim">
        <pc:chgData name="邹 雨哲" userId="e28be67ac78edb3b" providerId="LiveId" clId="{193B1196-CC93-49A1-9467-02CD436D2F4F}" dt="2022-12-03T17:29:24.889" v="3888"/>
        <pc:sldMkLst>
          <pc:docMk/>
          <pc:sldMk cId="2414454166" sldId="391"/>
        </pc:sldMkLst>
        <pc:spChg chg="add mod">
          <ac:chgData name="邹 雨哲" userId="e28be67ac78edb3b" providerId="LiveId" clId="{193B1196-CC93-49A1-9467-02CD436D2F4F}" dt="2022-11-29T12:30:12.410" v="1465" actId="2710"/>
          <ac:spMkLst>
            <pc:docMk/>
            <pc:sldMk cId="2414454166" sldId="391"/>
            <ac:spMk id="13" creationId="{E2E5A0B8-29D3-CD64-12C2-8A4CCA0FF273}"/>
          </ac:spMkLst>
        </pc:spChg>
        <pc:spChg chg="mod">
          <ac:chgData name="邹 雨哲" userId="e28be67ac78edb3b" providerId="LiveId" clId="{193B1196-CC93-49A1-9467-02CD436D2F4F}" dt="2022-11-29T12:27:27.053" v="1260" actId="1076"/>
          <ac:spMkLst>
            <pc:docMk/>
            <pc:sldMk cId="2414454166" sldId="391"/>
            <ac:spMk id="25" creationId="{5B8B48DB-EDED-7B14-4558-41F6B8101279}"/>
          </ac:spMkLst>
        </pc:spChg>
        <pc:cxnChg chg="add mod ord">
          <ac:chgData name="邹 雨哲" userId="e28be67ac78edb3b" providerId="LiveId" clId="{193B1196-CC93-49A1-9467-02CD436D2F4F}" dt="2022-11-29T12:27:23.488" v="1259" actId="1076"/>
          <ac:cxnSpMkLst>
            <pc:docMk/>
            <pc:sldMk cId="2414454166" sldId="391"/>
            <ac:cxnSpMk id="12" creationId="{7B51561A-B800-C529-5EA8-82AFE91C6BA9}"/>
          </ac:cxnSpMkLst>
        </pc:cxnChg>
      </pc:sldChg>
      <pc:sldChg chg="addSp delSp modSp add mod modTransition modAnim">
        <pc:chgData name="邹 雨哲" userId="e28be67ac78edb3b" providerId="LiveId" clId="{193B1196-CC93-49A1-9467-02CD436D2F4F}" dt="2022-12-03T17:29:29.207" v="3890"/>
        <pc:sldMkLst>
          <pc:docMk/>
          <pc:sldMk cId="3301582260" sldId="392"/>
        </pc:sldMkLst>
        <pc:spChg chg="mod">
          <ac:chgData name="邹 雨哲" userId="e28be67ac78edb3b" providerId="LiveId" clId="{193B1196-CC93-49A1-9467-02CD436D2F4F}" dt="2022-11-29T12:31:53.900" v="1483" actId="20577"/>
          <ac:spMkLst>
            <pc:docMk/>
            <pc:sldMk cId="3301582260" sldId="392"/>
            <ac:spMk id="5" creationId="{00000000-0000-0000-0000-000000000000}"/>
          </ac:spMkLst>
        </pc:spChg>
        <pc:spChg chg="del">
          <ac:chgData name="邹 雨哲" userId="e28be67ac78edb3b" providerId="LiveId" clId="{193B1196-CC93-49A1-9467-02CD436D2F4F}" dt="2022-11-29T12:32:15.898" v="1486" actId="478"/>
          <ac:spMkLst>
            <pc:docMk/>
            <pc:sldMk cId="3301582260" sldId="392"/>
            <ac:spMk id="13" creationId="{E2E5A0B8-29D3-CD64-12C2-8A4CCA0FF273}"/>
          </ac:spMkLst>
        </pc:spChg>
        <pc:spChg chg="add mod">
          <ac:chgData name="邹 雨哲" userId="e28be67ac78edb3b" providerId="LiveId" clId="{193B1196-CC93-49A1-9467-02CD436D2F4F}" dt="2022-11-29T12:38:47.154" v="1556" actId="113"/>
          <ac:spMkLst>
            <pc:docMk/>
            <pc:sldMk cId="3301582260" sldId="392"/>
            <ac:spMk id="14" creationId="{CE436F6F-E004-B074-DE4F-AB572E18AF35}"/>
          </ac:spMkLst>
        </pc:spChg>
        <pc:spChg chg="add mod">
          <ac:chgData name="邹 雨哲" userId="e28be67ac78edb3b" providerId="LiveId" clId="{193B1196-CC93-49A1-9467-02CD436D2F4F}" dt="2022-11-29T12:37:35.466" v="1536" actId="20577"/>
          <ac:spMkLst>
            <pc:docMk/>
            <pc:sldMk cId="3301582260" sldId="392"/>
            <ac:spMk id="15" creationId="{CEFB6E4F-EFB9-6522-F87E-A8AFA2C256CB}"/>
          </ac:spMkLst>
        </pc:spChg>
        <pc:spChg chg="del mod">
          <ac:chgData name="邹 雨哲" userId="e28be67ac78edb3b" providerId="LiveId" clId="{193B1196-CC93-49A1-9467-02CD436D2F4F}" dt="2022-11-29T12:32:13.748" v="1485" actId="478"/>
          <ac:spMkLst>
            <pc:docMk/>
            <pc:sldMk cId="3301582260" sldId="392"/>
            <ac:spMk id="25" creationId="{5B8B48DB-EDED-7B14-4558-41F6B8101279}"/>
          </ac:spMkLst>
        </pc:spChg>
        <pc:cxnChg chg="del">
          <ac:chgData name="邹 雨哲" userId="e28be67ac78edb3b" providerId="LiveId" clId="{193B1196-CC93-49A1-9467-02CD436D2F4F}" dt="2022-11-29T12:32:16.858" v="1487" actId="478"/>
          <ac:cxnSpMkLst>
            <pc:docMk/>
            <pc:sldMk cId="3301582260" sldId="392"/>
            <ac:cxnSpMk id="12" creationId="{7B51561A-B800-C529-5EA8-82AFE91C6BA9}"/>
          </ac:cxnSpMkLst>
        </pc:cxnChg>
      </pc:sldChg>
      <pc:sldChg chg="delSp modSp add mod modTransition modAnim">
        <pc:chgData name="邹 雨哲" userId="e28be67ac78edb3b" providerId="LiveId" clId="{193B1196-CC93-49A1-9467-02CD436D2F4F}" dt="2022-12-03T17:29:31.979" v="3891"/>
        <pc:sldMkLst>
          <pc:docMk/>
          <pc:sldMk cId="4108480869" sldId="393"/>
        </pc:sldMkLst>
        <pc:spChg chg="mod">
          <ac:chgData name="邹 雨哲" userId="e28be67ac78edb3b" providerId="LiveId" clId="{193B1196-CC93-49A1-9467-02CD436D2F4F}" dt="2022-11-29T14:06:47.552" v="1583" actId="1076"/>
          <ac:spMkLst>
            <pc:docMk/>
            <pc:sldMk cId="4108480869" sldId="393"/>
            <ac:spMk id="14" creationId="{CE436F6F-E004-B074-DE4F-AB572E18AF35}"/>
          </ac:spMkLst>
        </pc:spChg>
        <pc:spChg chg="del">
          <ac:chgData name="邹 雨哲" userId="e28be67ac78edb3b" providerId="LiveId" clId="{193B1196-CC93-49A1-9467-02CD436D2F4F}" dt="2022-11-29T14:06:03.635" v="1558" actId="478"/>
          <ac:spMkLst>
            <pc:docMk/>
            <pc:sldMk cId="4108480869" sldId="393"/>
            <ac:spMk id="15" creationId="{CEFB6E4F-EFB9-6522-F87E-A8AFA2C256CB}"/>
          </ac:spMkLst>
        </pc:spChg>
      </pc:sldChg>
      <pc:sldChg chg="add del">
        <pc:chgData name="邹 雨哲" userId="e28be67ac78edb3b" providerId="LiveId" clId="{193B1196-CC93-49A1-9467-02CD436D2F4F}" dt="2022-11-29T18:38:48.859" v="1586" actId="47"/>
        <pc:sldMkLst>
          <pc:docMk/>
          <pc:sldMk cId="18099593" sldId="394"/>
        </pc:sldMkLst>
      </pc:sldChg>
      <pc:sldChg chg="modSp add mod modTransition modAnim">
        <pc:chgData name="邹 雨哲" userId="e28be67ac78edb3b" providerId="LiveId" clId="{193B1196-CC93-49A1-9467-02CD436D2F4F}" dt="2022-12-03T17:29:34.295" v="3892"/>
        <pc:sldMkLst>
          <pc:docMk/>
          <pc:sldMk cId="481634922" sldId="395"/>
        </pc:sldMkLst>
        <pc:spChg chg="mod">
          <ac:chgData name="邹 雨哲" userId="e28be67ac78edb3b" providerId="LiveId" clId="{193B1196-CC93-49A1-9467-02CD436D2F4F}" dt="2022-11-29T18:41:02.624" v="1605" actId="1076"/>
          <ac:spMkLst>
            <pc:docMk/>
            <pc:sldMk cId="481634922" sldId="395"/>
            <ac:spMk id="14" creationId="{CE436F6F-E004-B074-DE4F-AB572E18AF35}"/>
          </ac:spMkLst>
        </pc:spChg>
      </pc:sldChg>
      <pc:sldChg chg="modSp add mod modTransition modAnim">
        <pc:chgData name="邹 雨哲" userId="e28be67ac78edb3b" providerId="LiveId" clId="{193B1196-CC93-49A1-9467-02CD436D2F4F}" dt="2022-12-03T17:29:37.555" v="3893"/>
        <pc:sldMkLst>
          <pc:docMk/>
          <pc:sldMk cId="332669557" sldId="396"/>
        </pc:sldMkLst>
        <pc:spChg chg="mod">
          <ac:chgData name="邹 雨哲" userId="e28be67ac78edb3b" providerId="LiveId" clId="{193B1196-CC93-49A1-9467-02CD436D2F4F}" dt="2022-11-29T18:41:48.931" v="1619" actId="1076"/>
          <ac:spMkLst>
            <pc:docMk/>
            <pc:sldMk cId="332669557" sldId="396"/>
            <ac:spMk id="14" creationId="{CE436F6F-E004-B074-DE4F-AB572E18AF35}"/>
          </ac:spMkLst>
        </pc:spChg>
      </pc:sldChg>
      <pc:sldChg chg="addSp delSp modSp add mod modTransition modAnim">
        <pc:chgData name="邹 雨哲" userId="e28be67ac78edb3b" providerId="LiveId" clId="{193B1196-CC93-49A1-9467-02CD436D2F4F}" dt="2022-12-03T17:29:39.805" v="3894"/>
        <pc:sldMkLst>
          <pc:docMk/>
          <pc:sldMk cId="3525977429" sldId="397"/>
        </pc:sldMkLst>
        <pc:spChg chg="add del">
          <ac:chgData name="邹 雨哲" userId="e28be67ac78edb3b" providerId="LiveId" clId="{193B1196-CC93-49A1-9467-02CD436D2F4F}" dt="2022-11-29T18:42:51.666" v="1633" actId="22"/>
          <ac:spMkLst>
            <pc:docMk/>
            <pc:sldMk cId="3525977429" sldId="397"/>
            <ac:spMk id="13" creationId="{826D8DA7-10D3-2096-8F90-4025238DCE53}"/>
          </ac:spMkLst>
        </pc:spChg>
        <pc:spChg chg="add del">
          <ac:chgData name="邹 雨哲" userId="e28be67ac78edb3b" providerId="LiveId" clId="{193B1196-CC93-49A1-9467-02CD436D2F4F}" dt="2022-12-03T17:14:58.924" v="3419" actId="22"/>
          <ac:spMkLst>
            <pc:docMk/>
            <pc:sldMk cId="3525977429" sldId="397"/>
            <ac:spMk id="13" creationId="{85010529-A370-092D-70AD-29BA8AD7751C}"/>
          </ac:spMkLst>
        </pc:spChg>
        <pc:spChg chg="mod">
          <ac:chgData name="邹 雨哲" userId="e28be67ac78edb3b" providerId="LiveId" clId="{193B1196-CC93-49A1-9467-02CD436D2F4F}" dt="2022-12-03T17:14:53.986" v="3411" actId="21"/>
          <ac:spMkLst>
            <pc:docMk/>
            <pc:sldMk cId="3525977429" sldId="397"/>
            <ac:spMk id="14" creationId="{CE436F6F-E004-B074-DE4F-AB572E18AF35}"/>
          </ac:spMkLst>
        </pc:spChg>
        <pc:spChg chg="add mod">
          <ac:chgData name="邹 雨哲" userId="e28be67ac78edb3b" providerId="LiveId" clId="{193B1196-CC93-49A1-9467-02CD436D2F4F}" dt="2022-12-03T17:15:03.839" v="3422" actId="14100"/>
          <ac:spMkLst>
            <pc:docMk/>
            <pc:sldMk cId="3525977429" sldId="397"/>
            <ac:spMk id="16" creationId="{60B70F67-885E-2654-0D88-E5D26646FED9}"/>
          </ac:spMkLst>
        </pc:spChg>
        <pc:spChg chg="add mod">
          <ac:chgData name="邹 雨哲" userId="e28be67ac78edb3b" providerId="LiveId" clId="{193B1196-CC93-49A1-9467-02CD436D2F4F}" dt="2022-12-03T17:18:38.442" v="3581" actId="1076"/>
          <ac:spMkLst>
            <pc:docMk/>
            <pc:sldMk cId="3525977429" sldId="397"/>
            <ac:spMk id="17" creationId="{DA28B3B9-59C8-52C2-0D95-7278D26E1BBF}"/>
          </ac:spMkLst>
        </pc:spChg>
      </pc:sldChg>
      <pc:sldChg chg="modSp add mod modTransition modAnim">
        <pc:chgData name="邹 雨哲" userId="e28be67ac78edb3b" providerId="LiveId" clId="{193B1196-CC93-49A1-9467-02CD436D2F4F}" dt="2022-12-03T17:29:42.077" v="3895"/>
        <pc:sldMkLst>
          <pc:docMk/>
          <pc:sldMk cId="1073679183" sldId="398"/>
        </pc:sldMkLst>
        <pc:spChg chg="mod">
          <ac:chgData name="邹 雨哲" userId="e28be67ac78edb3b" providerId="LiveId" clId="{193B1196-CC93-49A1-9467-02CD436D2F4F}" dt="2022-11-29T18:43:56.520" v="1645" actId="2710"/>
          <ac:spMkLst>
            <pc:docMk/>
            <pc:sldMk cId="1073679183" sldId="398"/>
            <ac:spMk id="14" creationId="{CE436F6F-E004-B074-DE4F-AB572E18AF35}"/>
          </ac:spMkLst>
        </pc:spChg>
      </pc:sldChg>
      <pc:sldChg chg="modSp add mod modTransition modAnim">
        <pc:chgData name="邹 雨哲" userId="e28be67ac78edb3b" providerId="LiveId" clId="{193B1196-CC93-49A1-9467-02CD436D2F4F}" dt="2022-12-03T17:29:44.525" v="3896"/>
        <pc:sldMkLst>
          <pc:docMk/>
          <pc:sldMk cId="512940895" sldId="399"/>
        </pc:sldMkLst>
        <pc:spChg chg="mod">
          <ac:chgData name="邹 雨哲" userId="e28be67ac78edb3b" providerId="LiveId" clId="{193B1196-CC93-49A1-9467-02CD436D2F4F}" dt="2022-11-29T18:44:45.375" v="1664" actId="20577"/>
          <ac:spMkLst>
            <pc:docMk/>
            <pc:sldMk cId="512940895" sldId="399"/>
            <ac:spMk id="14" creationId="{CE436F6F-E004-B074-DE4F-AB572E18AF35}"/>
          </ac:spMkLst>
        </pc:spChg>
      </pc:sldChg>
      <pc:sldChg chg="modSp add modTransition modAnim">
        <pc:chgData name="邹 雨哲" userId="e28be67ac78edb3b" providerId="LiveId" clId="{193B1196-CC93-49A1-9467-02CD436D2F4F}" dt="2022-12-03T17:29:46.919" v="3897"/>
        <pc:sldMkLst>
          <pc:docMk/>
          <pc:sldMk cId="3897080271" sldId="400"/>
        </pc:sldMkLst>
        <pc:spChg chg="mod">
          <ac:chgData name="邹 雨哲" userId="e28be67ac78edb3b" providerId="LiveId" clId="{193B1196-CC93-49A1-9467-02CD436D2F4F}" dt="2022-11-29T18:45:59.854" v="1684" actId="20577"/>
          <ac:spMkLst>
            <pc:docMk/>
            <pc:sldMk cId="3897080271" sldId="400"/>
            <ac:spMk id="14" creationId="{CE436F6F-E004-B074-DE4F-AB572E18AF35}"/>
          </ac:spMkLst>
        </pc:spChg>
      </pc:sldChg>
      <pc:sldChg chg="modSp add mod modTransition modAnim">
        <pc:chgData name="邹 雨哲" userId="e28be67ac78edb3b" providerId="LiveId" clId="{193B1196-CC93-49A1-9467-02CD436D2F4F}" dt="2022-12-03T17:30:14.816" v="3910"/>
        <pc:sldMkLst>
          <pc:docMk/>
          <pc:sldMk cId="1087858207" sldId="401"/>
        </pc:sldMkLst>
        <pc:spChg chg="mod">
          <ac:chgData name="邹 雨哲" userId="e28be67ac78edb3b" providerId="LiveId" clId="{193B1196-CC93-49A1-9467-02CD436D2F4F}" dt="2022-11-29T18:55:43.908" v="1746" actId="20577"/>
          <ac:spMkLst>
            <pc:docMk/>
            <pc:sldMk cId="1087858207" sldId="401"/>
            <ac:spMk id="6" creationId="{00000000-0000-0000-0000-000000000000}"/>
          </ac:spMkLst>
        </pc:spChg>
        <pc:spChg chg="mod">
          <ac:chgData name="邹 雨哲" userId="e28be67ac78edb3b" providerId="LiveId" clId="{193B1196-CC93-49A1-9467-02CD436D2F4F}" dt="2022-11-29T18:55:57.994" v="1766" actId="20577"/>
          <ac:spMkLst>
            <pc:docMk/>
            <pc:sldMk cId="1087858207" sldId="401"/>
            <ac:spMk id="9" creationId="{00000000-0000-0000-0000-000000000000}"/>
          </ac:spMkLst>
        </pc:spChg>
      </pc:sldChg>
      <pc:sldChg chg="add del">
        <pc:chgData name="邹 雨哲" userId="e28be67ac78edb3b" providerId="LiveId" clId="{193B1196-CC93-49A1-9467-02CD436D2F4F}" dt="2022-11-29T18:56:31.653" v="1768" actId="47"/>
        <pc:sldMkLst>
          <pc:docMk/>
          <pc:sldMk cId="1418677926" sldId="402"/>
        </pc:sldMkLst>
      </pc:sldChg>
      <pc:sldChg chg="modSp add del mod modAnim">
        <pc:chgData name="邹 雨哲" userId="e28be67ac78edb3b" providerId="LiveId" clId="{193B1196-CC93-49A1-9467-02CD436D2F4F}" dt="2022-11-29T19:04:54.787" v="1806" actId="47"/>
        <pc:sldMkLst>
          <pc:docMk/>
          <pc:sldMk cId="2924586925" sldId="402"/>
        </pc:sldMkLst>
        <pc:spChg chg="mod">
          <ac:chgData name="邹 雨哲" userId="e28be67ac78edb3b" providerId="LiveId" clId="{193B1196-CC93-49A1-9467-02CD436D2F4F}" dt="2022-11-29T18:57:12.934" v="1798" actId="20577"/>
          <ac:spMkLst>
            <pc:docMk/>
            <pc:sldMk cId="2924586925" sldId="402"/>
            <ac:spMk id="5" creationId="{00000000-0000-0000-0000-000000000000}"/>
          </ac:spMkLst>
        </pc:spChg>
        <pc:spChg chg="mod">
          <ac:chgData name="邹 雨哲" userId="e28be67ac78edb3b" providerId="LiveId" clId="{193B1196-CC93-49A1-9467-02CD436D2F4F}" dt="2022-11-29T19:04:19.682" v="1803" actId="1076"/>
          <ac:spMkLst>
            <pc:docMk/>
            <pc:sldMk cId="2924586925" sldId="402"/>
            <ac:spMk id="25" creationId="{5B8B48DB-EDED-7B14-4558-41F6B8101279}"/>
          </ac:spMkLst>
        </pc:spChg>
      </pc:sldChg>
      <pc:sldChg chg="add del">
        <pc:chgData name="邹 雨哲" userId="e28be67ac78edb3b" providerId="LiveId" clId="{193B1196-CC93-49A1-9467-02CD436D2F4F}" dt="2022-11-29T18:56:48.648" v="1770"/>
        <pc:sldMkLst>
          <pc:docMk/>
          <pc:sldMk cId="4287673930" sldId="402"/>
        </pc:sldMkLst>
      </pc:sldChg>
      <pc:sldChg chg="addSp delSp modSp add mod modTransition modAnim">
        <pc:chgData name="邹 雨哲" userId="e28be67ac78edb3b" providerId="LiveId" clId="{193B1196-CC93-49A1-9467-02CD436D2F4F}" dt="2022-12-03T17:29:52.356" v="3901"/>
        <pc:sldMkLst>
          <pc:docMk/>
          <pc:sldMk cId="2574497941" sldId="403"/>
        </pc:sldMkLst>
        <pc:spChg chg="mod">
          <ac:chgData name="邹 雨哲" userId="e28be67ac78edb3b" providerId="LiveId" clId="{193B1196-CC93-49A1-9467-02CD436D2F4F}" dt="2022-11-29T19:04:52.489" v="1805"/>
          <ac:spMkLst>
            <pc:docMk/>
            <pc:sldMk cId="2574497941" sldId="403"/>
            <ac:spMk id="5" creationId="{00000000-0000-0000-0000-000000000000}"/>
          </ac:spMkLst>
        </pc:spChg>
        <pc:spChg chg="add mod">
          <ac:chgData name="邹 雨哲" userId="e28be67ac78edb3b" providerId="LiveId" clId="{193B1196-CC93-49A1-9467-02CD436D2F4F}" dt="2022-12-03T17:21:06.945" v="3740" actId="404"/>
          <ac:spMkLst>
            <pc:docMk/>
            <pc:sldMk cId="2574497941" sldId="403"/>
            <ac:spMk id="12" creationId="{0982E389-AC72-03C8-6CA3-FF8F08C5CDD6}"/>
          </ac:spMkLst>
        </pc:spChg>
        <pc:spChg chg="mod">
          <ac:chgData name="邹 雨哲" userId="e28be67ac78edb3b" providerId="LiveId" clId="{193B1196-CC93-49A1-9467-02CD436D2F4F}" dt="2022-12-03T17:21:11.842" v="3741" actId="1076"/>
          <ac:spMkLst>
            <pc:docMk/>
            <pc:sldMk cId="2574497941" sldId="403"/>
            <ac:spMk id="16" creationId="{00000000-0000-0000-0000-000000000000}"/>
          </ac:spMkLst>
        </pc:spChg>
        <pc:spChg chg="mod">
          <ac:chgData name="邹 雨哲" userId="e28be67ac78edb3b" providerId="LiveId" clId="{193B1196-CC93-49A1-9467-02CD436D2F4F}" dt="2022-11-29T19:05:51.291" v="1819" actId="207"/>
          <ac:spMkLst>
            <pc:docMk/>
            <pc:sldMk cId="2574497941" sldId="403"/>
            <ac:spMk id="25" creationId="{5B8B48DB-EDED-7B14-4558-41F6B8101279}"/>
          </ac:spMkLst>
        </pc:spChg>
        <pc:spChg chg="del">
          <ac:chgData name="邹 雨哲" userId="e28be67ac78edb3b" providerId="LiveId" clId="{193B1196-CC93-49A1-9467-02CD436D2F4F}" dt="2022-11-29T19:05:13.737" v="1811" actId="478"/>
          <ac:spMkLst>
            <pc:docMk/>
            <pc:sldMk cId="2574497941" sldId="403"/>
            <ac:spMk id="28" creationId="{4A0C183C-2F60-D3DD-BF9A-A76D39209424}"/>
          </ac:spMkLst>
        </pc:spChg>
        <pc:spChg chg="del">
          <ac:chgData name="邹 雨哲" userId="e28be67ac78edb3b" providerId="LiveId" clId="{193B1196-CC93-49A1-9467-02CD436D2F4F}" dt="2022-11-29T19:05:13.737" v="1811" actId="478"/>
          <ac:spMkLst>
            <pc:docMk/>
            <pc:sldMk cId="2574497941" sldId="403"/>
            <ac:spMk id="30" creationId="{A31857D8-35F3-5C1F-F6EE-A71BD899FD99}"/>
          </ac:spMkLst>
        </pc:spChg>
        <pc:spChg chg="del">
          <ac:chgData name="邹 雨哲" userId="e28be67ac78edb3b" providerId="LiveId" clId="{193B1196-CC93-49A1-9467-02CD436D2F4F}" dt="2022-11-29T19:05:17.071" v="1812" actId="478"/>
          <ac:spMkLst>
            <pc:docMk/>
            <pc:sldMk cId="2574497941" sldId="403"/>
            <ac:spMk id="31" creationId="{52DE834C-928F-5C02-6D0B-4B4FEC982350}"/>
          </ac:spMkLst>
        </pc:spChg>
        <pc:spChg chg="del">
          <ac:chgData name="邹 雨哲" userId="e28be67ac78edb3b" providerId="LiveId" clId="{193B1196-CC93-49A1-9467-02CD436D2F4F}" dt="2022-11-29T19:05:17.071" v="1812" actId="478"/>
          <ac:spMkLst>
            <pc:docMk/>
            <pc:sldMk cId="2574497941" sldId="403"/>
            <ac:spMk id="32" creationId="{1664D326-F46D-5E59-8358-C479EC222906}"/>
          </ac:spMkLst>
        </pc:spChg>
      </pc:sldChg>
      <pc:sldChg chg="modSp add mod modTransition modAnim">
        <pc:chgData name="邹 雨哲" userId="e28be67ac78edb3b" providerId="LiveId" clId="{193B1196-CC93-49A1-9467-02CD436D2F4F}" dt="2022-12-03T17:29:58.020" v="3903"/>
        <pc:sldMkLst>
          <pc:docMk/>
          <pc:sldMk cId="1252057969" sldId="404"/>
        </pc:sldMkLst>
        <pc:spChg chg="mod">
          <ac:chgData name="邹 雨哲" userId="e28be67ac78edb3b" providerId="LiveId" clId="{193B1196-CC93-49A1-9467-02CD436D2F4F}" dt="2022-11-29T19:07:34.785" v="1858" actId="20577"/>
          <ac:spMkLst>
            <pc:docMk/>
            <pc:sldMk cId="1252057969" sldId="404"/>
            <ac:spMk id="5" creationId="{00000000-0000-0000-0000-000000000000}"/>
          </ac:spMkLst>
        </pc:spChg>
        <pc:spChg chg="mod">
          <ac:chgData name="邹 雨哲" userId="e28be67ac78edb3b" providerId="LiveId" clId="{193B1196-CC93-49A1-9467-02CD436D2F4F}" dt="2022-11-29T19:07:21.630" v="1834" actId="14100"/>
          <ac:spMkLst>
            <pc:docMk/>
            <pc:sldMk cId="1252057969" sldId="404"/>
            <ac:spMk id="14" creationId="{CE436F6F-E004-B074-DE4F-AB572E18AF35}"/>
          </ac:spMkLst>
        </pc:spChg>
      </pc:sldChg>
      <pc:sldChg chg="addSp delSp modSp add mod modTransition delAnim modAnim">
        <pc:chgData name="邹 雨哲" userId="e28be67ac78edb3b" providerId="LiveId" clId="{193B1196-CC93-49A1-9467-02CD436D2F4F}" dt="2022-12-03T17:30:01.831" v="3905"/>
        <pc:sldMkLst>
          <pc:docMk/>
          <pc:sldMk cId="2093915682" sldId="405"/>
        </pc:sldMkLst>
        <pc:spChg chg="mod">
          <ac:chgData name="邹 雨哲" userId="e28be67ac78edb3b" providerId="LiveId" clId="{193B1196-CC93-49A1-9467-02CD436D2F4F}" dt="2022-11-29T19:12:36.548" v="1878" actId="20577"/>
          <ac:spMkLst>
            <pc:docMk/>
            <pc:sldMk cId="2093915682" sldId="405"/>
            <ac:spMk id="5" creationId="{00000000-0000-0000-0000-000000000000}"/>
          </ac:spMkLst>
        </pc:spChg>
        <pc:spChg chg="del mod">
          <ac:chgData name="邹 雨哲" userId="e28be67ac78edb3b" providerId="LiveId" clId="{193B1196-CC93-49A1-9467-02CD436D2F4F}" dt="2022-11-29T19:12:39.385" v="1879" actId="478"/>
          <ac:spMkLst>
            <pc:docMk/>
            <pc:sldMk cId="2093915682" sldId="405"/>
            <ac:spMk id="12" creationId="{00000000-0000-0000-0000-000000000000}"/>
          </ac:spMkLst>
        </pc:spChg>
        <pc:spChg chg="add mod">
          <ac:chgData name="邹 雨哲" userId="e28be67ac78edb3b" providerId="LiveId" clId="{193B1196-CC93-49A1-9467-02CD436D2F4F}" dt="2022-12-03T17:24:46.623" v="3816" actId="20577"/>
          <ac:spMkLst>
            <pc:docMk/>
            <pc:sldMk cId="2093915682" sldId="405"/>
            <ac:spMk id="12" creationId="{2876B363-D2DE-29C6-76D0-232BC93E8A86}"/>
          </ac:spMkLst>
        </pc:spChg>
        <pc:spChg chg="mod">
          <ac:chgData name="邹 雨哲" userId="e28be67ac78edb3b" providerId="LiveId" clId="{193B1196-CC93-49A1-9467-02CD436D2F4F}" dt="2022-11-29T19:30:57.613" v="1923" actId="14100"/>
          <ac:spMkLst>
            <pc:docMk/>
            <pc:sldMk cId="2093915682" sldId="405"/>
            <ac:spMk id="14" creationId="{00000000-0000-0000-0000-000000000000}"/>
          </ac:spMkLst>
        </pc:spChg>
        <pc:spChg chg="mod">
          <ac:chgData name="邹 雨哲" userId="e28be67ac78edb3b" providerId="LiveId" clId="{193B1196-CC93-49A1-9467-02CD436D2F4F}" dt="2022-11-29T19:30:57.613" v="1923" actId="14100"/>
          <ac:spMkLst>
            <pc:docMk/>
            <pc:sldMk cId="2093915682" sldId="405"/>
            <ac:spMk id="15" creationId="{00000000-0000-0000-0000-000000000000}"/>
          </ac:spMkLst>
        </pc:spChg>
        <pc:spChg chg="mod">
          <ac:chgData name="邹 雨哲" userId="e28be67ac78edb3b" providerId="LiveId" clId="{193B1196-CC93-49A1-9467-02CD436D2F4F}" dt="2022-11-29T19:30:53.965" v="1922" actId="1076"/>
          <ac:spMkLst>
            <pc:docMk/>
            <pc:sldMk cId="2093915682" sldId="405"/>
            <ac:spMk id="16" creationId="{00000000-0000-0000-0000-000000000000}"/>
          </ac:spMkLst>
        </pc:spChg>
        <pc:spChg chg="add del mod">
          <ac:chgData name="邹 雨哲" userId="e28be67ac78edb3b" providerId="LiveId" clId="{193B1196-CC93-49A1-9467-02CD436D2F4F}" dt="2022-11-29T19:13:06.698" v="1883"/>
          <ac:spMkLst>
            <pc:docMk/>
            <pc:sldMk cId="2093915682" sldId="405"/>
            <ac:spMk id="17" creationId="{99734E99-8798-8F5D-41D8-8A001BE87036}"/>
          </ac:spMkLst>
        </pc:spChg>
        <pc:spChg chg="mod">
          <ac:chgData name="邹 雨哲" userId="e28be67ac78edb3b" providerId="LiveId" clId="{193B1196-CC93-49A1-9467-02CD436D2F4F}" dt="2022-11-29T19:32:31.790" v="1940" actId="1076"/>
          <ac:spMkLst>
            <pc:docMk/>
            <pc:sldMk cId="2093915682" sldId="405"/>
            <ac:spMk id="19" creationId="{00000000-0000-0000-0000-000000000000}"/>
          </ac:spMkLst>
        </pc:spChg>
        <pc:spChg chg="mod">
          <ac:chgData name="邹 雨哲" userId="e28be67ac78edb3b" providerId="LiveId" clId="{193B1196-CC93-49A1-9467-02CD436D2F4F}" dt="2022-11-29T19:32:31.790" v="1940" actId="1076"/>
          <ac:spMkLst>
            <pc:docMk/>
            <pc:sldMk cId="2093915682" sldId="405"/>
            <ac:spMk id="20" creationId="{00000000-0000-0000-0000-000000000000}"/>
          </ac:spMkLst>
        </pc:spChg>
        <pc:spChg chg="mod">
          <ac:chgData name="邹 雨哲" userId="e28be67ac78edb3b" providerId="LiveId" clId="{193B1196-CC93-49A1-9467-02CD436D2F4F}" dt="2022-11-29T19:38:43.278" v="2041" actId="1076"/>
          <ac:spMkLst>
            <pc:docMk/>
            <pc:sldMk cId="2093915682" sldId="405"/>
            <ac:spMk id="21" creationId="{00000000-0000-0000-0000-000000000000}"/>
          </ac:spMkLst>
        </pc:spChg>
        <pc:spChg chg="mod">
          <ac:chgData name="邹 雨哲" userId="e28be67ac78edb3b" providerId="LiveId" clId="{193B1196-CC93-49A1-9467-02CD436D2F4F}" dt="2022-11-29T19:32:09.356" v="1927" actId="403"/>
          <ac:spMkLst>
            <pc:docMk/>
            <pc:sldMk cId="2093915682" sldId="405"/>
            <ac:spMk id="22" creationId="{00000000-0000-0000-0000-000000000000}"/>
          </ac:spMkLst>
        </pc:spChg>
        <pc:spChg chg="mod">
          <ac:chgData name="邹 雨哲" userId="e28be67ac78edb3b" providerId="LiveId" clId="{193B1196-CC93-49A1-9467-02CD436D2F4F}" dt="2022-11-29T19:38:46.921" v="2042" actId="1076"/>
          <ac:spMkLst>
            <pc:docMk/>
            <pc:sldMk cId="2093915682" sldId="405"/>
            <ac:spMk id="23" creationId="{00000000-0000-0000-0000-000000000000}"/>
          </ac:spMkLst>
        </pc:spChg>
        <pc:spChg chg="add del mod">
          <ac:chgData name="邹 雨哲" userId="e28be67ac78edb3b" providerId="LiveId" clId="{193B1196-CC93-49A1-9467-02CD436D2F4F}" dt="2022-11-29T19:13:06.392" v="1882"/>
          <ac:spMkLst>
            <pc:docMk/>
            <pc:sldMk cId="2093915682" sldId="405"/>
            <ac:spMk id="24" creationId="{03E410F3-0A13-8153-7B69-CB8D997BBFBB}"/>
          </ac:spMkLst>
        </pc:spChg>
        <pc:spChg chg="add del mod">
          <ac:chgData name="邹 雨哲" userId="e28be67ac78edb3b" providerId="LiveId" clId="{193B1196-CC93-49A1-9467-02CD436D2F4F}" dt="2022-11-29T19:13:06.392" v="1882"/>
          <ac:spMkLst>
            <pc:docMk/>
            <pc:sldMk cId="2093915682" sldId="405"/>
            <ac:spMk id="25" creationId="{8EAD063E-9CD3-095F-5723-C0042C233309}"/>
          </ac:spMkLst>
        </pc:spChg>
        <pc:spChg chg="add mod">
          <ac:chgData name="邹 雨哲" userId="e28be67ac78edb3b" providerId="LiveId" clId="{193B1196-CC93-49A1-9467-02CD436D2F4F}" dt="2022-11-29T19:37:20.918" v="1993" actId="1076"/>
          <ac:spMkLst>
            <pc:docMk/>
            <pc:sldMk cId="2093915682" sldId="405"/>
            <ac:spMk id="26" creationId="{70340CBB-ED0E-8B17-FDAB-959B0954FF25}"/>
          </ac:spMkLst>
        </pc:spChg>
        <pc:spChg chg="add mod">
          <ac:chgData name="邹 雨哲" userId="e28be67ac78edb3b" providerId="LiveId" clId="{193B1196-CC93-49A1-9467-02CD436D2F4F}" dt="2022-11-29T19:37:20.918" v="1993" actId="1076"/>
          <ac:spMkLst>
            <pc:docMk/>
            <pc:sldMk cId="2093915682" sldId="405"/>
            <ac:spMk id="27" creationId="{FAA97B61-F913-C6F8-ECF1-323FD570BB9A}"/>
          </ac:spMkLst>
        </pc:spChg>
        <pc:spChg chg="add mod">
          <ac:chgData name="邹 雨哲" userId="e28be67ac78edb3b" providerId="LiveId" clId="{193B1196-CC93-49A1-9467-02CD436D2F4F}" dt="2022-11-29T19:37:36.436" v="1994" actId="1076"/>
          <ac:spMkLst>
            <pc:docMk/>
            <pc:sldMk cId="2093915682" sldId="405"/>
            <ac:spMk id="28" creationId="{7F67C774-5AEA-B44A-FFC9-8C54208C5634}"/>
          </ac:spMkLst>
        </pc:spChg>
        <pc:spChg chg="add mod">
          <ac:chgData name="邹 雨哲" userId="e28be67ac78edb3b" providerId="LiveId" clId="{193B1196-CC93-49A1-9467-02CD436D2F4F}" dt="2022-11-29T19:37:36.436" v="1994" actId="1076"/>
          <ac:spMkLst>
            <pc:docMk/>
            <pc:sldMk cId="2093915682" sldId="405"/>
            <ac:spMk id="29" creationId="{313CBBCA-BC7D-7808-2036-D7FC8D0BDE62}"/>
          </ac:spMkLst>
        </pc:spChg>
        <pc:grpChg chg="mod">
          <ac:chgData name="邹 雨哲" userId="e28be67ac78edb3b" providerId="LiveId" clId="{193B1196-CC93-49A1-9467-02CD436D2F4F}" dt="2022-11-29T19:30:57.613" v="1923" actId="14100"/>
          <ac:grpSpMkLst>
            <pc:docMk/>
            <pc:sldMk cId="2093915682" sldId="405"/>
            <ac:grpSpMk id="13" creationId="{00000000-0000-0000-0000-000000000000}"/>
          </ac:grpSpMkLst>
        </pc:grpChg>
        <pc:grpChg chg="mod">
          <ac:chgData name="邹 雨哲" userId="e28be67ac78edb3b" providerId="LiveId" clId="{193B1196-CC93-49A1-9467-02CD436D2F4F}" dt="2022-11-29T19:32:31.790" v="1940" actId="1076"/>
          <ac:grpSpMkLst>
            <pc:docMk/>
            <pc:sldMk cId="2093915682" sldId="405"/>
            <ac:grpSpMk id="18" creationId="{00000000-0000-0000-0000-000000000000}"/>
          </ac:grpSpMkLst>
        </pc:grpChg>
      </pc:sldChg>
      <pc:sldChg chg="addSp delSp modSp add mod modTransition modAnim">
        <pc:chgData name="邹 雨哲" userId="e28be67ac78edb3b" providerId="LiveId" clId="{193B1196-CC93-49A1-9467-02CD436D2F4F}" dt="2022-12-03T17:30:06.424" v="3907"/>
        <pc:sldMkLst>
          <pc:docMk/>
          <pc:sldMk cId="3977640206" sldId="406"/>
        </pc:sldMkLst>
        <pc:spChg chg="mod">
          <ac:chgData name="邹 雨哲" userId="e28be67ac78edb3b" providerId="LiveId" clId="{193B1196-CC93-49A1-9467-02CD436D2F4F}" dt="2022-11-29T20:03:09.495" v="2238" actId="20577"/>
          <ac:spMkLst>
            <pc:docMk/>
            <pc:sldMk cId="3977640206" sldId="406"/>
            <ac:spMk id="5" creationId="{00000000-0000-0000-0000-000000000000}"/>
          </ac:spMkLst>
        </pc:spChg>
        <pc:spChg chg="add del">
          <ac:chgData name="邹 雨哲" userId="e28be67ac78edb3b" providerId="LiveId" clId="{193B1196-CC93-49A1-9467-02CD436D2F4F}" dt="2022-11-29T19:41:08.245" v="2074" actId="22"/>
          <ac:spMkLst>
            <pc:docMk/>
            <pc:sldMk cId="3977640206" sldId="406"/>
            <ac:spMk id="13" creationId="{792522D6-8FDF-DB4E-5AAA-B6C4C6D81457}"/>
          </ac:spMkLst>
        </pc:spChg>
        <pc:spChg chg="mod">
          <ac:chgData name="邹 雨哲" userId="e28be67ac78edb3b" providerId="LiveId" clId="{193B1196-CC93-49A1-9467-02CD436D2F4F}" dt="2022-11-29T19:49:20.737" v="2185" actId="20577"/>
          <ac:spMkLst>
            <pc:docMk/>
            <pc:sldMk cId="3977640206" sldId="406"/>
            <ac:spMk id="14" creationId="{CE436F6F-E004-B074-DE4F-AB572E18AF35}"/>
          </ac:spMkLst>
        </pc:spChg>
      </pc:sldChg>
      <pc:sldChg chg="addSp delSp modSp add mod modTransition modAnim">
        <pc:chgData name="邹 雨哲" userId="e28be67ac78edb3b" providerId="LiveId" clId="{193B1196-CC93-49A1-9467-02CD436D2F4F}" dt="2022-12-03T17:30:08.609" v="3908"/>
        <pc:sldMkLst>
          <pc:docMk/>
          <pc:sldMk cId="184618695" sldId="407"/>
        </pc:sldMkLst>
        <pc:spChg chg="mod">
          <ac:chgData name="邹 雨哲" userId="e28be67ac78edb3b" providerId="LiveId" clId="{193B1196-CC93-49A1-9467-02CD436D2F4F}" dt="2022-11-29T20:03:14.731" v="2239"/>
          <ac:spMkLst>
            <pc:docMk/>
            <pc:sldMk cId="184618695" sldId="407"/>
            <ac:spMk id="5" creationId="{00000000-0000-0000-0000-000000000000}"/>
          </ac:spMkLst>
        </pc:spChg>
        <pc:spChg chg="add del">
          <ac:chgData name="邹 雨哲" userId="e28be67ac78edb3b" providerId="LiveId" clId="{193B1196-CC93-49A1-9467-02CD436D2F4F}" dt="2022-11-29T19:43:54.364" v="2108" actId="22"/>
          <ac:spMkLst>
            <pc:docMk/>
            <pc:sldMk cId="184618695" sldId="407"/>
            <ac:spMk id="13" creationId="{B0681177-09B1-937F-F206-04CBAB140EEA}"/>
          </ac:spMkLst>
        </pc:spChg>
        <pc:spChg chg="mod">
          <ac:chgData name="邹 雨哲" userId="e28be67ac78edb3b" providerId="LiveId" clId="{193B1196-CC93-49A1-9467-02CD436D2F4F}" dt="2022-11-29T19:49:18.589" v="2184" actId="20577"/>
          <ac:spMkLst>
            <pc:docMk/>
            <pc:sldMk cId="184618695" sldId="407"/>
            <ac:spMk id="14" creationId="{CE436F6F-E004-B074-DE4F-AB572E18AF35}"/>
          </ac:spMkLst>
        </pc:spChg>
        <pc:spChg chg="add del">
          <ac:chgData name="邹 雨哲" userId="e28be67ac78edb3b" providerId="LiveId" clId="{193B1196-CC93-49A1-9467-02CD436D2F4F}" dt="2022-11-29T19:44:02.738" v="2116" actId="22"/>
          <ac:spMkLst>
            <pc:docMk/>
            <pc:sldMk cId="184618695" sldId="407"/>
            <ac:spMk id="16" creationId="{E3BFD421-82A3-CC15-0041-E73A35941EE3}"/>
          </ac:spMkLst>
        </pc:spChg>
        <pc:spChg chg="add mod">
          <ac:chgData name="邹 雨哲" userId="e28be67ac78edb3b" providerId="LiveId" clId="{193B1196-CC93-49A1-9467-02CD436D2F4F}" dt="2022-11-29T19:47:01.784" v="2135" actId="1076"/>
          <ac:spMkLst>
            <pc:docMk/>
            <pc:sldMk cId="184618695" sldId="407"/>
            <ac:spMk id="18" creationId="{ECFAB4F5-EE13-4AA7-718A-E101818D9D37}"/>
          </ac:spMkLst>
        </pc:spChg>
        <pc:spChg chg="add mod ord">
          <ac:chgData name="邹 雨哲" userId="e28be67ac78edb3b" providerId="LiveId" clId="{193B1196-CC93-49A1-9467-02CD436D2F4F}" dt="2022-11-29T19:45:53.088" v="2131" actId="1582"/>
          <ac:spMkLst>
            <pc:docMk/>
            <pc:sldMk cId="184618695" sldId="407"/>
            <ac:spMk id="19" creationId="{037798EE-D485-2BF0-8958-DE230786B63A}"/>
          </ac:spMkLst>
        </pc:spChg>
      </pc:sldChg>
      <pc:sldChg chg="delSp modSp add mod modTransition modAnim">
        <pc:chgData name="邹 雨哲" userId="e28be67ac78edb3b" providerId="LiveId" clId="{193B1196-CC93-49A1-9467-02CD436D2F4F}" dt="2022-12-03T17:30:11.680" v="3909"/>
        <pc:sldMkLst>
          <pc:docMk/>
          <pc:sldMk cId="2031530660" sldId="408"/>
        </pc:sldMkLst>
        <pc:spChg chg="mod">
          <ac:chgData name="邹 雨哲" userId="e28be67ac78edb3b" providerId="LiveId" clId="{193B1196-CC93-49A1-9467-02CD436D2F4F}" dt="2022-11-29T20:03:17.813" v="2240"/>
          <ac:spMkLst>
            <pc:docMk/>
            <pc:sldMk cId="2031530660" sldId="408"/>
            <ac:spMk id="5" creationId="{00000000-0000-0000-0000-000000000000}"/>
          </ac:spMkLst>
        </pc:spChg>
        <pc:spChg chg="mod">
          <ac:chgData name="邹 雨哲" userId="e28be67ac78edb3b" providerId="LiveId" clId="{193B1196-CC93-49A1-9467-02CD436D2F4F}" dt="2022-11-29T19:49:23.330" v="2186" actId="20577"/>
          <ac:spMkLst>
            <pc:docMk/>
            <pc:sldMk cId="2031530660" sldId="408"/>
            <ac:spMk id="14" creationId="{CE436F6F-E004-B074-DE4F-AB572E18AF35}"/>
          </ac:spMkLst>
        </pc:spChg>
        <pc:spChg chg="del mod">
          <ac:chgData name="邹 雨哲" userId="e28be67ac78edb3b" providerId="LiveId" clId="{193B1196-CC93-49A1-9467-02CD436D2F4F}" dt="2022-11-29T19:47:24.685" v="2147" actId="478"/>
          <ac:spMkLst>
            <pc:docMk/>
            <pc:sldMk cId="2031530660" sldId="408"/>
            <ac:spMk id="18" creationId="{ECFAB4F5-EE13-4AA7-718A-E101818D9D37}"/>
          </ac:spMkLst>
        </pc:spChg>
        <pc:spChg chg="del">
          <ac:chgData name="邹 雨哲" userId="e28be67ac78edb3b" providerId="LiveId" clId="{193B1196-CC93-49A1-9467-02CD436D2F4F}" dt="2022-11-29T19:47:25.244" v="2148" actId="478"/>
          <ac:spMkLst>
            <pc:docMk/>
            <pc:sldMk cId="2031530660" sldId="408"/>
            <ac:spMk id="19" creationId="{037798EE-D485-2BF0-8958-DE230786B63A}"/>
          </ac:spMkLst>
        </pc:spChg>
      </pc:sldChg>
      <pc:sldChg chg="modSp add mod modAnim">
        <pc:chgData name="邹 雨哲" userId="e28be67ac78edb3b" providerId="LiveId" clId="{193B1196-CC93-49A1-9467-02CD436D2F4F}" dt="2022-12-03T10:37:38.943" v="2513"/>
        <pc:sldMkLst>
          <pc:docMk/>
          <pc:sldMk cId="4220060055" sldId="409"/>
        </pc:sldMkLst>
        <pc:spChg chg="mod">
          <ac:chgData name="邹 雨哲" userId="e28be67ac78edb3b" providerId="LiveId" clId="{193B1196-CC93-49A1-9467-02CD436D2F4F}" dt="2022-11-29T20:03:21.025" v="2241"/>
          <ac:spMkLst>
            <pc:docMk/>
            <pc:sldMk cId="4220060055" sldId="409"/>
            <ac:spMk id="5" creationId="{00000000-0000-0000-0000-000000000000}"/>
          </ac:spMkLst>
        </pc:spChg>
        <pc:spChg chg="mod">
          <ac:chgData name="邹 雨哲" userId="e28be67ac78edb3b" providerId="LiveId" clId="{193B1196-CC93-49A1-9467-02CD436D2F4F}" dt="2022-11-29T19:56:11.621" v="2200" actId="1076"/>
          <ac:spMkLst>
            <pc:docMk/>
            <pc:sldMk cId="4220060055" sldId="409"/>
            <ac:spMk id="14" creationId="{CE436F6F-E004-B074-DE4F-AB572E18AF35}"/>
          </ac:spMkLst>
        </pc:spChg>
      </pc:sldChg>
      <pc:sldChg chg="addSp delSp modSp add mod modTransition delAnim modAnim">
        <pc:chgData name="邹 雨哲" userId="e28be67ac78edb3b" providerId="LiveId" clId="{193B1196-CC93-49A1-9467-02CD436D2F4F}" dt="2022-12-03T17:30:17.671" v="3911"/>
        <pc:sldMkLst>
          <pc:docMk/>
          <pc:sldMk cId="123167198" sldId="410"/>
        </pc:sldMkLst>
        <pc:spChg chg="mod">
          <ac:chgData name="邹 雨哲" userId="e28be67ac78edb3b" providerId="LiveId" clId="{193B1196-CC93-49A1-9467-02CD436D2F4F}" dt="2022-11-29T20:04:44.818" v="2282" actId="1076"/>
          <ac:spMkLst>
            <pc:docMk/>
            <pc:sldMk cId="123167198" sldId="410"/>
            <ac:spMk id="5" creationId="{00000000-0000-0000-0000-000000000000}"/>
          </ac:spMkLst>
        </pc:spChg>
        <pc:spChg chg="mod">
          <ac:chgData name="邹 雨哲" userId="e28be67ac78edb3b" providerId="LiveId" clId="{193B1196-CC93-49A1-9467-02CD436D2F4F}" dt="2022-11-29T20:04:37.097" v="2281" actId="1076"/>
          <ac:spMkLst>
            <pc:docMk/>
            <pc:sldMk cId="123167198" sldId="410"/>
            <ac:spMk id="7" creationId="{00000000-0000-0000-0000-000000000000}"/>
          </ac:spMkLst>
        </pc:spChg>
        <pc:spChg chg="mod">
          <ac:chgData name="邹 雨哲" userId="e28be67ac78edb3b" providerId="LiveId" clId="{193B1196-CC93-49A1-9467-02CD436D2F4F}" dt="2022-11-29T20:04:37.097" v="2281" actId="1076"/>
          <ac:spMkLst>
            <pc:docMk/>
            <pc:sldMk cId="123167198" sldId="410"/>
            <ac:spMk id="8" creationId="{00000000-0000-0000-0000-000000000000}"/>
          </ac:spMkLst>
        </pc:spChg>
        <pc:spChg chg="add mod">
          <ac:chgData name="邹 雨哲" userId="e28be67ac78edb3b" providerId="LiveId" clId="{193B1196-CC93-49A1-9467-02CD436D2F4F}" dt="2022-11-29T20:07:14.271" v="2305" actId="20577"/>
          <ac:spMkLst>
            <pc:docMk/>
            <pc:sldMk cId="123167198" sldId="410"/>
            <ac:spMk id="14" creationId="{3DE6C436-72CE-6EAA-CA8F-1AFE9A43E5E5}"/>
          </ac:spMkLst>
        </pc:spChg>
        <pc:spChg chg="del">
          <ac:chgData name="邹 雨哲" userId="e28be67ac78edb3b" providerId="LiveId" clId="{193B1196-CC93-49A1-9467-02CD436D2F4F}" dt="2022-11-29T20:04:52.482" v="2283" actId="478"/>
          <ac:spMkLst>
            <pc:docMk/>
            <pc:sldMk cId="123167198" sldId="410"/>
            <ac:spMk id="36" creationId="{00000000-0000-0000-0000-000000000000}"/>
          </ac:spMkLst>
        </pc:spChg>
        <pc:grpChg chg="mod">
          <ac:chgData name="邹 雨哲" userId="e28be67ac78edb3b" providerId="LiveId" clId="{193B1196-CC93-49A1-9467-02CD436D2F4F}" dt="2022-11-29T20:04:09.741" v="2279" actId="14100"/>
          <ac:grpSpMkLst>
            <pc:docMk/>
            <pc:sldMk cId="123167198" sldId="410"/>
            <ac:grpSpMk id="11" creationId="{00000000-0000-0000-0000-000000000000}"/>
          </ac:grpSpMkLst>
        </pc:grpChg>
        <pc:grpChg chg="del">
          <ac:chgData name="邹 雨哲" userId="e28be67ac78edb3b" providerId="LiveId" clId="{193B1196-CC93-49A1-9467-02CD436D2F4F}" dt="2022-11-29T20:05:11.496" v="2286" actId="478"/>
          <ac:grpSpMkLst>
            <pc:docMk/>
            <pc:sldMk cId="123167198" sldId="410"/>
            <ac:grpSpMk id="12" creationId="{00000000-0000-0000-0000-000000000000}"/>
          </ac:grpSpMkLst>
        </pc:grpChg>
        <pc:picChg chg="add mod">
          <ac:chgData name="邹 雨哲" userId="e28be67ac78edb3b" providerId="LiveId" clId="{193B1196-CC93-49A1-9467-02CD436D2F4F}" dt="2022-11-29T20:05:38.085" v="2289" actId="1076"/>
          <ac:picMkLst>
            <pc:docMk/>
            <pc:sldMk cId="123167198" sldId="410"/>
            <ac:picMk id="13" creationId="{CD356A89-43AD-5BB9-085A-3CF65636FD93}"/>
          </ac:picMkLst>
        </pc:picChg>
      </pc:sldChg>
      <pc:sldChg chg="addSp delSp modSp add mod modTransition delAnim modAnim">
        <pc:chgData name="邹 雨哲" userId="e28be67ac78edb3b" providerId="LiveId" clId="{193B1196-CC93-49A1-9467-02CD436D2F4F}" dt="2022-12-03T17:30:19.510" v="3912"/>
        <pc:sldMkLst>
          <pc:docMk/>
          <pc:sldMk cId="971328900" sldId="411"/>
        </pc:sldMkLst>
        <pc:spChg chg="add mod">
          <ac:chgData name="邹 雨哲" userId="e28be67ac78edb3b" providerId="LiveId" clId="{193B1196-CC93-49A1-9467-02CD436D2F4F}" dt="2022-11-29T20:09:12.129" v="2328" actId="113"/>
          <ac:spMkLst>
            <pc:docMk/>
            <pc:sldMk cId="971328900" sldId="411"/>
            <ac:spMk id="12" creationId="{64E2ECF2-7BCA-7A53-B526-A33D53B47949}"/>
          </ac:spMkLst>
        </pc:spChg>
        <pc:spChg chg="del mod">
          <ac:chgData name="邹 雨哲" userId="e28be67ac78edb3b" providerId="LiveId" clId="{193B1196-CC93-49A1-9467-02CD436D2F4F}" dt="2022-11-29T20:07:47.366" v="2309" actId="478"/>
          <ac:spMkLst>
            <pc:docMk/>
            <pc:sldMk cId="971328900" sldId="411"/>
            <ac:spMk id="14" creationId="{3DE6C436-72CE-6EAA-CA8F-1AFE9A43E5E5}"/>
          </ac:spMkLst>
        </pc:spChg>
        <pc:picChg chg="del">
          <ac:chgData name="邹 雨哲" userId="e28be67ac78edb3b" providerId="LiveId" clId="{193B1196-CC93-49A1-9467-02CD436D2F4F}" dt="2022-11-29T20:07:45.467" v="2307" actId="478"/>
          <ac:picMkLst>
            <pc:docMk/>
            <pc:sldMk cId="971328900" sldId="411"/>
            <ac:picMk id="13" creationId="{CD356A89-43AD-5BB9-085A-3CF65636FD93}"/>
          </ac:picMkLst>
        </pc:picChg>
      </pc:sldChg>
      <pc:sldChg chg="add del">
        <pc:chgData name="邹 雨哲" userId="e28be67ac78edb3b" providerId="LiveId" clId="{193B1196-CC93-49A1-9467-02CD436D2F4F}" dt="2022-11-29T20:07:53.479" v="2311"/>
        <pc:sldMkLst>
          <pc:docMk/>
          <pc:sldMk cId="1648001228" sldId="412"/>
        </pc:sldMkLst>
      </pc:sldChg>
      <pc:sldChg chg="addSp delSp modSp add mod modTransition modAnim">
        <pc:chgData name="邹 雨哲" userId="e28be67ac78edb3b" providerId="LiveId" clId="{193B1196-CC93-49A1-9467-02CD436D2F4F}" dt="2022-12-03T17:30:21.224" v="3913"/>
        <pc:sldMkLst>
          <pc:docMk/>
          <pc:sldMk cId="2766508681" sldId="412"/>
        </pc:sldMkLst>
        <pc:spChg chg="mod">
          <ac:chgData name="邹 雨哲" userId="e28be67ac78edb3b" providerId="LiveId" clId="{193B1196-CC93-49A1-9467-02CD436D2F4F}" dt="2022-12-03T17:25:37.736" v="3819" actId="20577"/>
          <ac:spMkLst>
            <pc:docMk/>
            <pc:sldMk cId="2766508681" sldId="412"/>
            <ac:spMk id="12" creationId="{64E2ECF2-7BCA-7A53-B526-A33D53B47949}"/>
          </ac:spMkLst>
        </pc:spChg>
        <pc:spChg chg="add del">
          <ac:chgData name="邹 雨哲" userId="e28be67ac78edb3b" providerId="LiveId" clId="{193B1196-CC93-49A1-9467-02CD436D2F4F}" dt="2022-12-03T17:25:45.300" v="3823" actId="22"/>
          <ac:spMkLst>
            <pc:docMk/>
            <pc:sldMk cId="2766508681" sldId="412"/>
            <ac:spMk id="14" creationId="{BC7DE8F1-0BF1-AF3C-2B4E-056B8D7CAFB9}"/>
          </ac:spMkLst>
        </pc:spChg>
        <pc:spChg chg="add mod">
          <ac:chgData name="邹 雨哲" userId="e28be67ac78edb3b" providerId="LiveId" clId="{193B1196-CC93-49A1-9467-02CD436D2F4F}" dt="2022-12-03T17:27:18.756" v="3874" actId="1076"/>
          <ac:spMkLst>
            <pc:docMk/>
            <pc:sldMk cId="2766508681" sldId="412"/>
            <ac:spMk id="16" creationId="{4A3027E6-0EDE-0536-7EF6-E5EECEEBD1D0}"/>
          </ac:spMkLst>
        </pc:spChg>
        <pc:spChg chg="add del">
          <ac:chgData name="邹 雨哲" userId="e28be67ac78edb3b" providerId="LiveId" clId="{193B1196-CC93-49A1-9467-02CD436D2F4F}" dt="2022-12-03T17:26:15.661" v="3837" actId="22"/>
          <ac:spMkLst>
            <pc:docMk/>
            <pc:sldMk cId="2766508681" sldId="412"/>
            <ac:spMk id="18" creationId="{A7E47D2A-B258-DB84-1C7C-9943544A351C}"/>
          </ac:spMkLst>
        </pc:spChg>
        <pc:spChg chg="add mod">
          <ac:chgData name="邹 雨哲" userId="e28be67ac78edb3b" providerId="LiveId" clId="{193B1196-CC93-49A1-9467-02CD436D2F4F}" dt="2022-12-03T17:27:23.609" v="3876" actId="1076"/>
          <ac:spMkLst>
            <pc:docMk/>
            <pc:sldMk cId="2766508681" sldId="412"/>
            <ac:spMk id="20" creationId="{A43042A2-25FA-0748-4B38-E37C6C3812D7}"/>
          </ac:spMkLst>
        </pc:spChg>
      </pc:sldChg>
      <pc:sldChg chg="addSp delSp modSp add mod modTransition">
        <pc:chgData name="邹 雨哲" userId="e28be67ac78edb3b" providerId="LiveId" clId="{193B1196-CC93-49A1-9467-02CD436D2F4F}" dt="2022-12-03T17:30:26.947" v="3916"/>
        <pc:sldMkLst>
          <pc:docMk/>
          <pc:sldMk cId="2842467622" sldId="413"/>
        </pc:sldMkLst>
        <pc:spChg chg="mod">
          <ac:chgData name="邹 雨哲" userId="e28be67ac78edb3b" providerId="LiveId" clId="{193B1196-CC93-49A1-9467-02CD436D2F4F}" dt="2022-12-03T16:09:47.961" v="2568" actId="20577"/>
          <ac:spMkLst>
            <pc:docMk/>
            <pc:sldMk cId="2842467622" sldId="413"/>
            <ac:spMk id="5" creationId="{00000000-0000-0000-0000-000000000000}"/>
          </ac:spMkLst>
        </pc:spChg>
        <pc:spChg chg="del">
          <ac:chgData name="邹 雨哲" userId="e28be67ac78edb3b" providerId="LiveId" clId="{193B1196-CC93-49A1-9467-02CD436D2F4F}" dt="2022-12-03T16:10:11.448" v="2569" actId="478"/>
          <ac:spMkLst>
            <pc:docMk/>
            <pc:sldMk cId="2842467622" sldId="413"/>
            <ac:spMk id="12" creationId="{00000000-0000-0000-0000-000000000000}"/>
          </ac:spMkLst>
        </pc:spChg>
        <pc:spChg chg="del">
          <ac:chgData name="邹 雨哲" userId="e28be67ac78edb3b" providerId="LiveId" clId="{193B1196-CC93-49A1-9467-02CD436D2F4F}" dt="2022-12-03T16:10:18.927" v="2574" actId="478"/>
          <ac:spMkLst>
            <pc:docMk/>
            <pc:sldMk cId="2842467622" sldId="413"/>
            <ac:spMk id="13" creationId="{00000000-0000-0000-0000-000000000000}"/>
          </ac:spMkLst>
        </pc:spChg>
        <pc:spChg chg="del mod">
          <ac:chgData name="邹 雨哲" userId="e28be67ac78edb3b" providerId="LiveId" clId="{193B1196-CC93-49A1-9467-02CD436D2F4F}" dt="2022-12-03T16:10:15.803" v="2572" actId="478"/>
          <ac:spMkLst>
            <pc:docMk/>
            <pc:sldMk cId="2842467622" sldId="413"/>
            <ac:spMk id="14" creationId="{00000000-0000-0000-0000-000000000000}"/>
          </ac:spMkLst>
        </pc:spChg>
        <pc:spChg chg="del">
          <ac:chgData name="邹 雨哲" userId="e28be67ac78edb3b" providerId="LiveId" clId="{193B1196-CC93-49A1-9467-02CD436D2F4F}" dt="2022-12-03T16:10:16.936" v="2573" actId="478"/>
          <ac:spMkLst>
            <pc:docMk/>
            <pc:sldMk cId="2842467622" sldId="413"/>
            <ac:spMk id="15" creationId="{00000000-0000-0000-0000-000000000000}"/>
          </ac:spMkLst>
        </pc:spChg>
        <pc:spChg chg="add del">
          <ac:chgData name="邹 雨哲" userId="e28be67ac78edb3b" providerId="LiveId" clId="{193B1196-CC93-49A1-9467-02CD436D2F4F}" dt="2022-12-03T16:10:25.635" v="2578" actId="22"/>
          <ac:spMkLst>
            <pc:docMk/>
            <pc:sldMk cId="2842467622" sldId="413"/>
            <ac:spMk id="17" creationId="{715759DC-0A99-F3E0-A185-FC6E8652595A}"/>
          </ac:spMkLst>
        </pc:spChg>
        <pc:spChg chg="add mod">
          <ac:chgData name="邹 雨哲" userId="e28be67ac78edb3b" providerId="LiveId" clId="{193B1196-CC93-49A1-9467-02CD436D2F4F}" dt="2022-12-03T16:11:21.779" v="2596" actId="1076"/>
          <ac:spMkLst>
            <pc:docMk/>
            <pc:sldMk cId="2842467622" sldId="413"/>
            <ac:spMk id="19" creationId="{757A8CB5-D520-94C7-54CC-51E807B1AA99}"/>
          </ac:spMkLst>
        </pc:spChg>
      </pc:sldChg>
      <pc:sldChg chg="addSp delSp modSp add mod modTransition">
        <pc:chgData name="邹 雨哲" userId="e28be67ac78edb3b" providerId="LiveId" clId="{193B1196-CC93-49A1-9467-02CD436D2F4F}" dt="2022-12-03T17:30:28.765" v="3917"/>
        <pc:sldMkLst>
          <pc:docMk/>
          <pc:sldMk cId="4194880964" sldId="414"/>
        </pc:sldMkLst>
        <pc:spChg chg="add del">
          <ac:chgData name="邹 雨哲" userId="e28be67ac78edb3b" providerId="LiveId" clId="{193B1196-CC93-49A1-9467-02CD436D2F4F}" dt="2022-12-03T16:17:18.151" v="2625" actId="22"/>
          <ac:spMkLst>
            <pc:docMk/>
            <pc:sldMk cId="4194880964" sldId="414"/>
            <ac:spMk id="13" creationId="{65EA3D27-E236-E171-5799-D455448D4E30}"/>
          </ac:spMkLst>
        </pc:spChg>
        <pc:spChg chg="add del">
          <ac:chgData name="邹 雨哲" userId="e28be67ac78edb3b" providerId="LiveId" clId="{193B1196-CC93-49A1-9467-02CD436D2F4F}" dt="2022-12-03T16:22:10.181" v="2778" actId="22"/>
          <ac:spMkLst>
            <pc:docMk/>
            <pc:sldMk cId="4194880964" sldId="414"/>
            <ac:spMk id="15" creationId="{57908290-61F4-D473-272A-CCAA3737DFFD}"/>
          </ac:spMkLst>
        </pc:spChg>
        <pc:spChg chg="mod">
          <ac:chgData name="邹 雨哲" userId="e28be67ac78edb3b" providerId="LiveId" clId="{193B1196-CC93-49A1-9467-02CD436D2F4F}" dt="2022-12-03T16:17:56.126" v="2649" actId="20577"/>
          <ac:spMkLst>
            <pc:docMk/>
            <pc:sldMk cId="4194880964" sldId="414"/>
            <ac:spMk id="19" creationId="{757A8CB5-D520-94C7-54CC-51E807B1AA99}"/>
          </ac:spMkLst>
        </pc:spChg>
      </pc:sldChg>
      <pc:sldChg chg="modSp add mod modTransition">
        <pc:chgData name="邹 雨哲" userId="e28be67ac78edb3b" providerId="LiveId" clId="{193B1196-CC93-49A1-9467-02CD436D2F4F}" dt="2022-12-03T17:30:30.775" v="3918"/>
        <pc:sldMkLst>
          <pc:docMk/>
          <pc:sldMk cId="998917442" sldId="415"/>
        </pc:sldMkLst>
        <pc:spChg chg="mod">
          <ac:chgData name="邹 雨哲" userId="e28be67ac78edb3b" providerId="LiveId" clId="{193B1196-CC93-49A1-9467-02CD436D2F4F}" dt="2022-12-03T16:19:07.351" v="2695" actId="20577"/>
          <ac:spMkLst>
            <pc:docMk/>
            <pc:sldMk cId="998917442" sldId="415"/>
            <ac:spMk id="19" creationId="{757A8CB5-D520-94C7-54CC-51E807B1AA99}"/>
          </ac:spMkLst>
        </pc:spChg>
      </pc:sldChg>
      <pc:sldChg chg="modSp add mod modTransition">
        <pc:chgData name="邹 雨哲" userId="e28be67ac78edb3b" providerId="LiveId" clId="{193B1196-CC93-49A1-9467-02CD436D2F4F}" dt="2022-12-03T17:30:33.182" v="3919"/>
        <pc:sldMkLst>
          <pc:docMk/>
          <pc:sldMk cId="3841450259" sldId="416"/>
        </pc:sldMkLst>
        <pc:spChg chg="mod">
          <ac:chgData name="邹 雨哲" userId="e28be67ac78edb3b" providerId="LiveId" clId="{193B1196-CC93-49A1-9467-02CD436D2F4F}" dt="2022-12-03T16:22:15.699" v="2779" actId="113"/>
          <ac:spMkLst>
            <pc:docMk/>
            <pc:sldMk cId="3841450259" sldId="416"/>
            <ac:spMk id="19" creationId="{757A8CB5-D520-94C7-54CC-51E807B1AA99}"/>
          </ac:spMkLst>
        </pc:spChg>
      </pc:sldChg>
      <pc:sldChg chg="modSp add mod modTransition">
        <pc:chgData name="邹 雨哲" userId="e28be67ac78edb3b" providerId="LiveId" clId="{193B1196-CC93-49A1-9467-02CD436D2F4F}" dt="2022-12-03T17:30:37.548" v="3921"/>
        <pc:sldMkLst>
          <pc:docMk/>
          <pc:sldMk cId="1659528648" sldId="417"/>
        </pc:sldMkLst>
        <pc:spChg chg="mod">
          <ac:chgData name="邹 雨哲" userId="e28be67ac78edb3b" providerId="LiveId" clId="{193B1196-CC93-49A1-9467-02CD436D2F4F}" dt="2022-12-03T16:21:14.601" v="2763" actId="20577"/>
          <ac:spMkLst>
            <pc:docMk/>
            <pc:sldMk cId="1659528648" sldId="417"/>
            <ac:spMk id="5" creationId="{00000000-0000-0000-0000-000000000000}"/>
          </ac:spMkLst>
        </pc:spChg>
        <pc:spChg chg="mod">
          <ac:chgData name="邹 雨哲" userId="e28be67ac78edb3b" providerId="LiveId" clId="{193B1196-CC93-49A1-9467-02CD436D2F4F}" dt="2022-12-03T16:22:01.274" v="2776" actId="207"/>
          <ac:spMkLst>
            <pc:docMk/>
            <pc:sldMk cId="1659528648" sldId="417"/>
            <ac:spMk id="19" creationId="{757A8CB5-D520-94C7-54CC-51E807B1AA99}"/>
          </ac:spMkLst>
        </pc:spChg>
      </pc:sldChg>
      <pc:sldChg chg="modSp add mod modTransition">
        <pc:chgData name="邹 雨哲" userId="e28be67ac78edb3b" providerId="LiveId" clId="{193B1196-CC93-49A1-9467-02CD436D2F4F}" dt="2022-12-03T17:30:41.871" v="3923"/>
        <pc:sldMkLst>
          <pc:docMk/>
          <pc:sldMk cId="386238956" sldId="418"/>
        </pc:sldMkLst>
        <pc:spChg chg="mod">
          <ac:chgData name="邹 雨哲" userId="e28be67ac78edb3b" providerId="LiveId" clId="{193B1196-CC93-49A1-9467-02CD436D2F4F}" dt="2022-12-03T16:25:24.116" v="2812" actId="113"/>
          <ac:spMkLst>
            <pc:docMk/>
            <pc:sldMk cId="386238956" sldId="418"/>
            <ac:spMk id="19" creationId="{757A8CB5-D520-94C7-54CC-51E807B1AA99}"/>
          </ac:spMkLst>
        </pc:spChg>
      </pc:sldChg>
      <pc:sldChg chg="modSp add mod modTransition">
        <pc:chgData name="邹 雨哲" userId="e28be67ac78edb3b" providerId="LiveId" clId="{193B1196-CC93-49A1-9467-02CD436D2F4F}" dt="2022-12-03T17:30:39.373" v="3922"/>
        <pc:sldMkLst>
          <pc:docMk/>
          <pc:sldMk cId="1956500079" sldId="419"/>
        </pc:sldMkLst>
        <pc:spChg chg="mod">
          <ac:chgData name="邹 雨哲" userId="e28be67ac78edb3b" providerId="LiveId" clId="{193B1196-CC93-49A1-9467-02CD436D2F4F}" dt="2022-12-03T16:23:11.934" v="2790" actId="207"/>
          <ac:spMkLst>
            <pc:docMk/>
            <pc:sldMk cId="1956500079" sldId="419"/>
            <ac:spMk id="19" creationId="{757A8CB5-D520-94C7-54CC-51E807B1AA99}"/>
          </ac:spMkLst>
        </pc:spChg>
      </pc:sldChg>
      <pc:sldChg chg="modSp add mod modTransition">
        <pc:chgData name="邹 雨哲" userId="e28be67ac78edb3b" providerId="LiveId" clId="{193B1196-CC93-49A1-9467-02CD436D2F4F}" dt="2022-12-03T17:30:43.602" v="3924"/>
        <pc:sldMkLst>
          <pc:docMk/>
          <pc:sldMk cId="3102048606" sldId="420"/>
        </pc:sldMkLst>
        <pc:spChg chg="mod">
          <ac:chgData name="邹 雨哲" userId="e28be67ac78edb3b" providerId="LiveId" clId="{193B1196-CC93-49A1-9467-02CD436D2F4F}" dt="2022-12-03T16:27:09.662" v="2844" actId="207"/>
          <ac:spMkLst>
            <pc:docMk/>
            <pc:sldMk cId="3102048606" sldId="420"/>
            <ac:spMk id="19" creationId="{757A8CB5-D520-94C7-54CC-51E807B1AA99}"/>
          </ac:spMkLst>
        </pc:spChg>
      </pc:sldChg>
      <pc:sldChg chg="modSp add mod modTransition">
        <pc:chgData name="邹 雨哲" userId="e28be67ac78edb3b" providerId="LiveId" clId="{193B1196-CC93-49A1-9467-02CD436D2F4F}" dt="2022-12-03T17:30:45.962" v="3925"/>
        <pc:sldMkLst>
          <pc:docMk/>
          <pc:sldMk cId="1206478071" sldId="421"/>
        </pc:sldMkLst>
        <pc:spChg chg="mod">
          <ac:chgData name="邹 雨哲" userId="e28be67ac78edb3b" providerId="LiveId" clId="{193B1196-CC93-49A1-9467-02CD436D2F4F}" dt="2022-12-03T16:28:54.991" v="2868" actId="207"/>
          <ac:spMkLst>
            <pc:docMk/>
            <pc:sldMk cId="1206478071" sldId="421"/>
            <ac:spMk id="19" creationId="{757A8CB5-D520-94C7-54CC-51E807B1AA99}"/>
          </ac:spMkLst>
        </pc:spChg>
      </pc:sldChg>
      <pc:sldChg chg="modSp add mod modTransition">
        <pc:chgData name="邹 雨哲" userId="e28be67ac78edb3b" providerId="LiveId" clId="{193B1196-CC93-49A1-9467-02CD436D2F4F}" dt="2022-12-03T17:30:50.136" v="3927"/>
        <pc:sldMkLst>
          <pc:docMk/>
          <pc:sldMk cId="3941436025" sldId="422"/>
        </pc:sldMkLst>
        <pc:spChg chg="mod">
          <ac:chgData name="邹 雨哲" userId="e28be67ac78edb3b" providerId="LiveId" clId="{193B1196-CC93-49A1-9467-02CD436D2F4F}" dt="2022-12-03T16:29:21.091" v="2880" actId="20577"/>
          <ac:spMkLst>
            <pc:docMk/>
            <pc:sldMk cId="3941436025" sldId="422"/>
            <ac:spMk id="5" creationId="{00000000-0000-0000-0000-000000000000}"/>
          </ac:spMkLst>
        </pc:spChg>
        <pc:spChg chg="mod">
          <ac:chgData name="邹 雨哲" userId="e28be67ac78edb3b" providerId="LiveId" clId="{193B1196-CC93-49A1-9467-02CD436D2F4F}" dt="2022-12-03T16:29:37.078" v="2887" actId="20578"/>
          <ac:spMkLst>
            <pc:docMk/>
            <pc:sldMk cId="3941436025" sldId="422"/>
            <ac:spMk id="19" creationId="{757A8CB5-D520-94C7-54CC-51E807B1AA99}"/>
          </ac:spMkLst>
        </pc:spChg>
      </pc:sldChg>
      <pc:sldChg chg="modSp add mod modTransition">
        <pc:chgData name="邹 雨哲" userId="e28be67ac78edb3b" providerId="LiveId" clId="{193B1196-CC93-49A1-9467-02CD436D2F4F}" dt="2022-12-03T17:30:51.934" v="3928"/>
        <pc:sldMkLst>
          <pc:docMk/>
          <pc:sldMk cId="3997096449" sldId="423"/>
        </pc:sldMkLst>
        <pc:spChg chg="mod">
          <ac:chgData name="邹 雨哲" userId="e28be67ac78edb3b" providerId="LiveId" clId="{193B1196-CC93-49A1-9467-02CD436D2F4F}" dt="2022-12-03T16:52:46.717" v="2954" actId="20577"/>
          <ac:spMkLst>
            <pc:docMk/>
            <pc:sldMk cId="3997096449" sldId="423"/>
            <ac:spMk id="19" creationId="{757A8CB5-D520-94C7-54CC-51E807B1AA99}"/>
          </ac:spMkLst>
        </pc:spChg>
      </pc:sldChg>
      <pc:sldChg chg="modSp add mod modTransition">
        <pc:chgData name="邹 雨哲" userId="e28be67ac78edb3b" providerId="LiveId" clId="{193B1196-CC93-49A1-9467-02CD436D2F4F}" dt="2022-12-03T17:30:54.008" v="3929"/>
        <pc:sldMkLst>
          <pc:docMk/>
          <pc:sldMk cId="2990989262" sldId="424"/>
        </pc:sldMkLst>
        <pc:spChg chg="mod">
          <ac:chgData name="邹 雨哲" userId="e28be67ac78edb3b" providerId="LiveId" clId="{193B1196-CC93-49A1-9467-02CD436D2F4F}" dt="2022-12-03T16:53:42.901" v="2996" actId="2710"/>
          <ac:spMkLst>
            <pc:docMk/>
            <pc:sldMk cId="2990989262" sldId="424"/>
            <ac:spMk id="19" creationId="{757A8CB5-D520-94C7-54CC-51E807B1AA99}"/>
          </ac:spMkLst>
        </pc:spChg>
      </pc:sldChg>
      <pc:sldChg chg="modSp add mod modTransition">
        <pc:chgData name="邹 雨哲" userId="e28be67ac78edb3b" providerId="LiveId" clId="{193B1196-CC93-49A1-9467-02CD436D2F4F}" dt="2022-12-03T17:30:57.527" v="3930"/>
        <pc:sldMkLst>
          <pc:docMk/>
          <pc:sldMk cId="2264265660" sldId="425"/>
        </pc:sldMkLst>
        <pc:spChg chg="mod">
          <ac:chgData name="邹 雨哲" userId="e28be67ac78edb3b" providerId="LiveId" clId="{193B1196-CC93-49A1-9467-02CD436D2F4F}" dt="2022-12-03T16:54:34.199" v="3012" actId="113"/>
          <ac:spMkLst>
            <pc:docMk/>
            <pc:sldMk cId="2264265660" sldId="425"/>
            <ac:spMk id="19" creationId="{757A8CB5-D520-94C7-54CC-51E807B1AA99}"/>
          </ac:spMkLst>
        </pc:spChg>
      </pc:sldChg>
      <pc:sldChg chg="modSp add mod modTransition">
        <pc:chgData name="邹 雨哲" userId="e28be67ac78edb3b" providerId="LiveId" clId="{193B1196-CC93-49A1-9467-02CD436D2F4F}" dt="2022-12-03T17:31:01.956" v="3932"/>
        <pc:sldMkLst>
          <pc:docMk/>
          <pc:sldMk cId="3777210138" sldId="426"/>
        </pc:sldMkLst>
        <pc:spChg chg="mod">
          <ac:chgData name="邹 雨哲" userId="e28be67ac78edb3b" providerId="LiveId" clId="{193B1196-CC93-49A1-9467-02CD436D2F4F}" dt="2022-12-03T16:58:41.600" v="3039" actId="113"/>
          <ac:spMkLst>
            <pc:docMk/>
            <pc:sldMk cId="3777210138" sldId="426"/>
            <ac:spMk id="19" creationId="{757A8CB5-D520-94C7-54CC-51E807B1AA99}"/>
          </ac:spMkLst>
        </pc:spChg>
      </pc:sldChg>
      <pc:sldChg chg="addSp delSp modSp add mod modTransition">
        <pc:chgData name="邹 雨哲" userId="e28be67ac78edb3b" providerId="LiveId" clId="{193B1196-CC93-49A1-9467-02CD436D2F4F}" dt="2022-12-03T17:31:04.387" v="3933"/>
        <pc:sldMkLst>
          <pc:docMk/>
          <pc:sldMk cId="4001660739" sldId="427"/>
        </pc:sldMkLst>
        <pc:spChg chg="add del mod">
          <ac:chgData name="邹 雨哲" userId="e28be67ac78edb3b" providerId="LiveId" clId="{193B1196-CC93-49A1-9467-02CD436D2F4F}" dt="2022-12-03T17:04:20.605" v="3135"/>
          <ac:spMkLst>
            <pc:docMk/>
            <pc:sldMk cId="4001660739" sldId="427"/>
            <ac:spMk id="12" creationId="{63543044-07E1-B891-EBA8-BB5A984B9C93}"/>
          </ac:spMkLst>
        </pc:spChg>
        <pc:spChg chg="mod">
          <ac:chgData name="邹 雨哲" userId="e28be67ac78edb3b" providerId="LiveId" clId="{193B1196-CC93-49A1-9467-02CD436D2F4F}" dt="2022-12-03T17:03:35.251" v="3133" actId="207"/>
          <ac:spMkLst>
            <pc:docMk/>
            <pc:sldMk cId="4001660739" sldId="427"/>
            <ac:spMk id="19" creationId="{757A8CB5-D520-94C7-54CC-51E807B1AA99}"/>
          </ac:spMkLst>
        </pc:spChg>
      </pc:sldChg>
      <pc:sldChg chg="modSp add mod modTransition">
        <pc:chgData name="邹 雨哲" userId="e28be67ac78edb3b" providerId="LiveId" clId="{193B1196-CC93-49A1-9467-02CD436D2F4F}" dt="2022-12-03T17:31:06.222" v="3934"/>
        <pc:sldMkLst>
          <pc:docMk/>
          <pc:sldMk cId="4061816251" sldId="428"/>
        </pc:sldMkLst>
        <pc:spChg chg="mod">
          <ac:chgData name="邹 雨哲" userId="e28be67ac78edb3b" providerId="LiveId" clId="{193B1196-CC93-49A1-9467-02CD436D2F4F}" dt="2022-12-03T17:08:21.814" v="3337" actId="113"/>
          <ac:spMkLst>
            <pc:docMk/>
            <pc:sldMk cId="4061816251" sldId="428"/>
            <ac:spMk id="19" creationId="{757A8CB5-D520-94C7-54CC-51E807B1AA99}"/>
          </ac:spMkLst>
        </pc:spChg>
      </pc:sldChg>
      <pc:sldChg chg="addSp delSp modSp add mod modTransition">
        <pc:chgData name="邹 雨哲" userId="e28be67ac78edb3b" providerId="LiveId" clId="{193B1196-CC93-49A1-9467-02CD436D2F4F}" dt="2022-12-03T17:31:08.010" v="3935"/>
        <pc:sldMkLst>
          <pc:docMk/>
          <pc:sldMk cId="1759948003" sldId="429"/>
        </pc:sldMkLst>
        <pc:spChg chg="mod">
          <ac:chgData name="邹 雨哲" userId="e28be67ac78edb3b" providerId="LiveId" clId="{193B1196-CC93-49A1-9467-02CD436D2F4F}" dt="2022-12-03T17:08:49.137" v="3366" actId="20577"/>
          <ac:spMkLst>
            <pc:docMk/>
            <pc:sldMk cId="1759948003" sldId="429"/>
            <ac:spMk id="5" creationId="{00000000-0000-0000-0000-000000000000}"/>
          </ac:spMkLst>
        </pc:spChg>
        <pc:spChg chg="add del mod">
          <ac:chgData name="邹 雨哲" userId="e28be67ac78edb3b" providerId="LiveId" clId="{193B1196-CC93-49A1-9467-02CD436D2F4F}" dt="2022-12-03T17:10:32.175" v="3406" actId="108"/>
          <ac:spMkLst>
            <pc:docMk/>
            <pc:sldMk cId="1759948003" sldId="429"/>
            <ac:spMk id="19" creationId="{757A8CB5-D520-94C7-54CC-51E807B1AA99}"/>
          </ac:spMkLst>
        </pc:spChg>
      </pc:sldChg>
      <pc:sldChg chg="addSp delSp modSp add mod modTransition">
        <pc:chgData name="邹 雨哲" userId="e28be67ac78edb3b" providerId="LiveId" clId="{193B1196-CC93-49A1-9467-02CD436D2F4F}" dt="2022-12-03T17:31:09.911" v="3936"/>
        <pc:sldMkLst>
          <pc:docMk/>
          <pc:sldMk cId="3476647313" sldId="430"/>
        </pc:sldMkLst>
        <pc:spChg chg="mod">
          <ac:chgData name="邹 雨哲" userId="e28be67ac78edb3b" providerId="LiveId" clId="{193B1196-CC93-49A1-9467-02CD436D2F4F}" dt="2022-12-03T17:09:08.450" v="3394" actId="20577"/>
          <ac:spMkLst>
            <pc:docMk/>
            <pc:sldMk cId="3476647313" sldId="430"/>
            <ac:spMk id="5" creationId="{00000000-0000-0000-0000-000000000000}"/>
          </ac:spMkLst>
        </pc:spChg>
        <pc:spChg chg="del">
          <ac:chgData name="邹 雨哲" userId="e28be67ac78edb3b" providerId="LiveId" clId="{193B1196-CC93-49A1-9467-02CD436D2F4F}" dt="2022-12-03T17:09:12.437" v="3395" actId="478"/>
          <ac:spMkLst>
            <pc:docMk/>
            <pc:sldMk cId="3476647313" sldId="430"/>
            <ac:spMk id="19" creationId="{757A8CB5-D520-94C7-54CC-51E807B1AA99}"/>
          </ac:spMkLst>
        </pc:spChg>
        <pc:picChg chg="add mod">
          <ac:chgData name="邹 雨哲" userId="e28be67ac78edb3b" providerId="LiveId" clId="{193B1196-CC93-49A1-9467-02CD436D2F4F}" dt="2022-12-03T17:11:22.187" v="3410" actId="1076"/>
          <ac:picMkLst>
            <pc:docMk/>
            <pc:sldMk cId="3476647313" sldId="430"/>
            <ac:picMk id="13" creationId="{1AED8A75-2D69-F21D-AF2C-C4ACFE71CAA7}"/>
          </ac:picMkLst>
        </pc:picChg>
      </pc:sldChg>
      <pc:sldChg chg="add del">
        <pc:chgData name="邹 雨哲" userId="e28be67ac78edb3b" providerId="LiveId" clId="{193B1196-CC93-49A1-9467-02CD436D2F4F}" dt="2022-12-03T16:53:09.920" v="2956"/>
        <pc:sldMkLst>
          <pc:docMk/>
          <pc:sldMk cId="0" sldId="1103"/>
        </pc:sldMkLst>
      </pc:sldChg>
      <pc:sldMasterChg chg="del delSldLayout">
        <pc:chgData name="邹 雨哲" userId="e28be67ac78edb3b" providerId="LiveId" clId="{193B1196-CC93-49A1-9467-02CD436D2F4F}" dt="2022-11-29T11:54:31.097" v="697" actId="47"/>
        <pc:sldMasterMkLst>
          <pc:docMk/>
          <pc:sldMasterMk cId="924867045" sldId="2147483706"/>
        </pc:sldMasterMkLst>
        <pc:sldLayoutChg chg="del">
          <pc:chgData name="邹 雨哲" userId="e28be67ac78edb3b" providerId="LiveId" clId="{193B1196-CC93-49A1-9467-02CD436D2F4F}" dt="2022-11-29T11:54:31.097" v="697" actId="47"/>
          <pc:sldLayoutMkLst>
            <pc:docMk/>
            <pc:sldMasterMk cId="924867045" sldId="2147483706"/>
            <pc:sldLayoutMk cId="1702511426" sldId="2147483707"/>
          </pc:sldLayoutMkLst>
        </pc:sldLayoutChg>
        <pc:sldLayoutChg chg="del">
          <pc:chgData name="邹 雨哲" userId="e28be67ac78edb3b" providerId="LiveId" clId="{193B1196-CC93-49A1-9467-02CD436D2F4F}" dt="2022-11-29T11:54:31.097" v="697" actId="47"/>
          <pc:sldLayoutMkLst>
            <pc:docMk/>
            <pc:sldMasterMk cId="924867045" sldId="2147483706"/>
            <pc:sldLayoutMk cId="3934230847" sldId="2147483708"/>
          </pc:sldLayoutMkLst>
        </pc:sldLayoutChg>
        <pc:sldLayoutChg chg="del">
          <pc:chgData name="邹 雨哲" userId="e28be67ac78edb3b" providerId="LiveId" clId="{193B1196-CC93-49A1-9467-02CD436D2F4F}" dt="2022-11-29T11:54:31.097" v="697" actId="47"/>
          <pc:sldLayoutMkLst>
            <pc:docMk/>
            <pc:sldMasterMk cId="924867045" sldId="2147483706"/>
            <pc:sldLayoutMk cId="1094602728" sldId="2147483709"/>
          </pc:sldLayoutMkLst>
        </pc:sldLayoutChg>
        <pc:sldLayoutChg chg="del">
          <pc:chgData name="邹 雨哲" userId="e28be67ac78edb3b" providerId="LiveId" clId="{193B1196-CC93-49A1-9467-02CD436D2F4F}" dt="2022-11-29T11:54:31.097" v="697" actId="47"/>
          <pc:sldLayoutMkLst>
            <pc:docMk/>
            <pc:sldMasterMk cId="924867045" sldId="2147483706"/>
            <pc:sldLayoutMk cId="350810116" sldId="2147483710"/>
          </pc:sldLayoutMkLst>
        </pc:sldLayoutChg>
        <pc:sldLayoutChg chg="del">
          <pc:chgData name="邹 雨哲" userId="e28be67ac78edb3b" providerId="LiveId" clId="{193B1196-CC93-49A1-9467-02CD436D2F4F}" dt="2022-11-29T11:54:31.097" v="697" actId="47"/>
          <pc:sldLayoutMkLst>
            <pc:docMk/>
            <pc:sldMasterMk cId="924867045" sldId="2147483706"/>
            <pc:sldLayoutMk cId="1649722742" sldId="2147483711"/>
          </pc:sldLayoutMkLst>
        </pc:sldLayoutChg>
        <pc:sldLayoutChg chg="del">
          <pc:chgData name="邹 雨哲" userId="e28be67ac78edb3b" providerId="LiveId" clId="{193B1196-CC93-49A1-9467-02CD436D2F4F}" dt="2022-11-29T11:54:31.097" v="697" actId="47"/>
          <pc:sldLayoutMkLst>
            <pc:docMk/>
            <pc:sldMasterMk cId="924867045" sldId="2147483706"/>
            <pc:sldLayoutMk cId="504868286" sldId="2147483712"/>
          </pc:sldLayoutMkLst>
        </pc:sldLayoutChg>
        <pc:sldLayoutChg chg="del">
          <pc:chgData name="邹 雨哲" userId="e28be67ac78edb3b" providerId="LiveId" clId="{193B1196-CC93-49A1-9467-02CD436D2F4F}" dt="2022-11-29T11:54:31.097" v="697" actId="47"/>
          <pc:sldLayoutMkLst>
            <pc:docMk/>
            <pc:sldMasterMk cId="924867045" sldId="2147483706"/>
            <pc:sldLayoutMk cId="1153115220" sldId="2147483713"/>
          </pc:sldLayoutMkLst>
        </pc:sldLayoutChg>
        <pc:sldLayoutChg chg="del">
          <pc:chgData name="邹 雨哲" userId="e28be67ac78edb3b" providerId="LiveId" clId="{193B1196-CC93-49A1-9467-02CD436D2F4F}" dt="2022-11-29T11:54:31.097" v="697" actId="47"/>
          <pc:sldLayoutMkLst>
            <pc:docMk/>
            <pc:sldMasterMk cId="924867045" sldId="2147483706"/>
            <pc:sldLayoutMk cId="2287113489" sldId="2147483714"/>
          </pc:sldLayoutMkLst>
        </pc:sldLayoutChg>
        <pc:sldLayoutChg chg="del">
          <pc:chgData name="邹 雨哲" userId="e28be67ac78edb3b" providerId="LiveId" clId="{193B1196-CC93-49A1-9467-02CD436D2F4F}" dt="2022-11-29T11:54:31.097" v="697" actId="47"/>
          <pc:sldLayoutMkLst>
            <pc:docMk/>
            <pc:sldMasterMk cId="924867045" sldId="2147483706"/>
            <pc:sldLayoutMk cId="2282652167" sldId="2147483715"/>
          </pc:sldLayoutMkLst>
        </pc:sldLayoutChg>
        <pc:sldLayoutChg chg="del">
          <pc:chgData name="邹 雨哲" userId="e28be67ac78edb3b" providerId="LiveId" clId="{193B1196-CC93-49A1-9467-02CD436D2F4F}" dt="2022-11-29T11:54:31.097" v="697" actId="47"/>
          <pc:sldLayoutMkLst>
            <pc:docMk/>
            <pc:sldMasterMk cId="924867045" sldId="2147483706"/>
            <pc:sldLayoutMk cId="2509207883" sldId="2147483716"/>
          </pc:sldLayoutMkLst>
        </pc:sldLayoutChg>
        <pc:sldLayoutChg chg="del">
          <pc:chgData name="邹 雨哲" userId="e28be67ac78edb3b" providerId="LiveId" clId="{193B1196-CC93-49A1-9467-02CD436D2F4F}" dt="2022-11-29T11:54:31.097" v="697" actId="47"/>
          <pc:sldLayoutMkLst>
            <pc:docMk/>
            <pc:sldMasterMk cId="924867045" sldId="2147483706"/>
            <pc:sldLayoutMk cId="388110648" sldId="214748371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2022/12/4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8855597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2C8C0-A3D3-487B-AECC-CB6663EAE28D}" type="datetimeFigureOut">
              <a:rPr lang="zh-CN" altLang="en-US" smtClean="0"/>
              <a:t>2022/12/4</a:t>
            </a:fld>
            <a:endParaRPr lang="zh-CN" altLang="en-US"/>
          </a:p>
        </p:txBody>
      </p:sp>
      <p:sp>
        <p:nvSpPr>
          <p:cNvPr id="4" name="幻灯片图像占位符 3"/>
          <p:cNvSpPr>
            <a:spLocks noGrp="1" noRot="1" noChangeAspect="1"/>
          </p:cNvSpPr>
          <p:nvPr>
            <p:ph type="sldImg" idx="2"/>
          </p:nvPr>
        </p:nvSpPr>
        <p:spPr>
          <a:xfrm>
            <a:off x="685801"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9D3E0-124D-4DFF-AE99-4EA4CC201DB4}" type="slidenum">
              <a:rPr lang="zh-CN" altLang="en-US" smtClean="0"/>
              <a:t>‹#›</a:t>
            </a:fld>
            <a:endParaRPr lang="zh-CN" altLang="en-US"/>
          </a:p>
        </p:txBody>
      </p:sp>
    </p:spTree>
    <p:extLst>
      <p:ext uri="{BB962C8B-B14F-4D97-AF65-F5344CB8AC3E}">
        <p14:creationId xmlns:p14="http://schemas.microsoft.com/office/powerpoint/2010/main" val="1992109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10</a:t>
            </a:fld>
            <a:endParaRPr lang="zh-CN" altLang="en-US"/>
          </a:p>
        </p:txBody>
      </p:sp>
    </p:spTree>
    <p:extLst>
      <p:ext uri="{BB962C8B-B14F-4D97-AF65-F5344CB8AC3E}">
        <p14:creationId xmlns:p14="http://schemas.microsoft.com/office/powerpoint/2010/main" val="3351661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11</a:t>
            </a:fld>
            <a:endParaRPr lang="zh-CN" altLang="en-US"/>
          </a:p>
        </p:txBody>
      </p:sp>
    </p:spTree>
    <p:extLst>
      <p:ext uri="{BB962C8B-B14F-4D97-AF65-F5344CB8AC3E}">
        <p14:creationId xmlns:p14="http://schemas.microsoft.com/office/powerpoint/2010/main" val="2303340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12</a:t>
            </a:fld>
            <a:endParaRPr lang="zh-CN" altLang="en-US"/>
          </a:p>
        </p:txBody>
      </p:sp>
    </p:spTree>
    <p:extLst>
      <p:ext uri="{BB962C8B-B14F-4D97-AF65-F5344CB8AC3E}">
        <p14:creationId xmlns:p14="http://schemas.microsoft.com/office/powerpoint/2010/main" val="3543746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13</a:t>
            </a:fld>
            <a:endParaRPr lang="zh-CN" altLang="en-US"/>
          </a:p>
        </p:txBody>
      </p:sp>
    </p:spTree>
    <p:extLst>
      <p:ext uri="{BB962C8B-B14F-4D97-AF65-F5344CB8AC3E}">
        <p14:creationId xmlns:p14="http://schemas.microsoft.com/office/powerpoint/2010/main" val="2875351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14</a:t>
            </a:fld>
            <a:endParaRPr lang="zh-CN" altLang="en-US"/>
          </a:p>
        </p:txBody>
      </p:sp>
    </p:spTree>
    <p:extLst>
      <p:ext uri="{BB962C8B-B14F-4D97-AF65-F5344CB8AC3E}">
        <p14:creationId xmlns:p14="http://schemas.microsoft.com/office/powerpoint/2010/main" val="420963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15</a:t>
            </a:fld>
            <a:endParaRPr lang="zh-CN" altLang="en-US"/>
          </a:p>
        </p:txBody>
      </p:sp>
    </p:spTree>
    <p:extLst>
      <p:ext uri="{BB962C8B-B14F-4D97-AF65-F5344CB8AC3E}">
        <p14:creationId xmlns:p14="http://schemas.microsoft.com/office/powerpoint/2010/main" val="2938806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16</a:t>
            </a:fld>
            <a:endParaRPr lang="zh-CN" altLang="en-US"/>
          </a:p>
        </p:txBody>
      </p:sp>
    </p:spTree>
    <p:extLst>
      <p:ext uri="{BB962C8B-B14F-4D97-AF65-F5344CB8AC3E}">
        <p14:creationId xmlns:p14="http://schemas.microsoft.com/office/powerpoint/2010/main" val="3857020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17</a:t>
            </a:fld>
            <a:endParaRPr lang="zh-CN" altLang="en-US"/>
          </a:p>
        </p:txBody>
      </p:sp>
    </p:spTree>
    <p:extLst>
      <p:ext uri="{BB962C8B-B14F-4D97-AF65-F5344CB8AC3E}">
        <p14:creationId xmlns:p14="http://schemas.microsoft.com/office/powerpoint/2010/main" val="2506599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18</a:t>
            </a:fld>
            <a:endParaRPr lang="zh-CN" altLang="en-US"/>
          </a:p>
        </p:txBody>
      </p:sp>
    </p:spTree>
    <p:extLst>
      <p:ext uri="{BB962C8B-B14F-4D97-AF65-F5344CB8AC3E}">
        <p14:creationId xmlns:p14="http://schemas.microsoft.com/office/powerpoint/2010/main" val="1705511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19</a:t>
            </a:fld>
            <a:endParaRPr lang="zh-CN" altLang="en-US"/>
          </a:p>
        </p:txBody>
      </p:sp>
    </p:spTree>
    <p:extLst>
      <p:ext uri="{BB962C8B-B14F-4D97-AF65-F5344CB8AC3E}">
        <p14:creationId xmlns:p14="http://schemas.microsoft.com/office/powerpoint/2010/main" val="3526107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a:t>
            </a:fld>
            <a:endParaRPr lang="zh-CN" altLang="en-US"/>
          </a:p>
        </p:txBody>
      </p:sp>
    </p:spTree>
    <p:extLst>
      <p:ext uri="{BB962C8B-B14F-4D97-AF65-F5344CB8AC3E}">
        <p14:creationId xmlns:p14="http://schemas.microsoft.com/office/powerpoint/2010/main" val="11822070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20</a:t>
            </a:fld>
            <a:endParaRPr lang="zh-CN" altLang="en-US"/>
          </a:p>
        </p:txBody>
      </p:sp>
    </p:spTree>
    <p:extLst>
      <p:ext uri="{BB962C8B-B14F-4D97-AF65-F5344CB8AC3E}">
        <p14:creationId xmlns:p14="http://schemas.microsoft.com/office/powerpoint/2010/main" val="38902734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21</a:t>
            </a:fld>
            <a:endParaRPr lang="zh-CN" altLang="en-US"/>
          </a:p>
        </p:txBody>
      </p:sp>
    </p:spTree>
    <p:extLst>
      <p:ext uri="{BB962C8B-B14F-4D97-AF65-F5344CB8AC3E}">
        <p14:creationId xmlns:p14="http://schemas.microsoft.com/office/powerpoint/2010/main" val="2227381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22</a:t>
            </a:fld>
            <a:endParaRPr lang="zh-CN" altLang="en-US"/>
          </a:p>
        </p:txBody>
      </p:sp>
    </p:spTree>
    <p:extLst>
      <p:ext uri="{BB962C8B-B14F-4D97-AF65-F5344CB8AC3E}">
        <p14:creationId xmlns:p14="http://schemas.microsoft.com/office/powerpoint/2010/main" val="14456507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23</a:t>
            </a:fld>
            <a:endParaRPr lang="zh-CN" altLang="en-US"/>
          </a:p>
        </p:txBody>
      </p:sp>
    </p:spTree>
    <p:extLst>
      <p:ext uri="{BB962C8B-B14F-4D97-AF65-F5344CB8AC3E}">
        <p14:creationId xmlns:p14="http://schemas.microsoft.com/office/powerpoint/2010/main" val="10531573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24</a:t>
            </a:fld>
            <a:endParaRPr lang="zh-CN" altLang="en-US"/>
          </a:p>
        </p:txBody>
      </p:sp>
    </p:spTree>
    <p:extLst>
      <p:ext uri="{BB962C8B-B14F-4D97-AF65-F5344CB8AC3E}">
        <p14:creationId xmlns:p14="http://schemas.microsoft.com/office/powerpoint/2010/main" val="269202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25</a:t>
            </a:fld>
            <a:endParaRPr lang="zh-CN" altLang="en-US"/>
          </a:p>
        </p:txBody>
      </p:sp>
    </p:spTree>
    <p:extLst>
      <p:ext uri="{BB962C8B-B14F-4D97-AF65-F5344CB8AC3E}">
        <p14:creationId xmlns:p14="http://schemas.microsoft.com/office/powerpoint/2010/main" val="11046548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26</a:t>
            </a:fld>
            <a:endParaRPr lang="zh-CN" altLang="en-US"/>
          </a:p>
        </p:txBody>
      </p:sp>
    </p:spTree>
    <p:extLst>
      <p:ext uri="{BB962C8B-B14F-4D97-AF65-F5344CB8AC3E}">
        <p14:creationId xmlns:p14="http://schemas.microsoft.com/office/powerpoint/2010/main" val="11460802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27</a:t>
            </a:fld>
            <a:endParaRPr lang="zh-CN" altLang="en-US"/>
          </a:p>
        </p:txBody>
      </p:sp>
    </p:spTree>
    <p:extLst>
      <p:ext uri="{BB962C8B-B14F-4D97-AF65-F5344CB8AC3E}">
        <p14:creationId xmlns:p14="http://schemas.microsoft.com/office/powerpoint/2010/main" val="28406535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28</a:t>
            </a:fld>
            <a:endParaRPr lang="zh-CN" altLang="en-US"/>
          </a:p>
        </p:txBody>
      </p:sp>
    </p:spTree>
    <p:extLst>
      <p:ext uri="{BB962C8B-B14F-4D97-AF65-F5344CB8AC3E}">
        <p14:creationId xmlns:p14="http://schemas.microsoft.com/office/powerpoint/2010/main" val="32547871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29</a:t>
            </a:fld>
            <a:endParaRPr lang="zh-CN" altLang="en-US"/>
          </a:p>
        </p:txBody>
      </p:sp>
    </p:spTree>
    <p:extLst>
      <p:ext uri="{BB962C8B-B14F-4D97-AF65-F5344CB8AC3E}">
        <p14:creationId xmlns:p14="http://schemas.microsoft.com/office/powerpoint/2010/main" val="3951883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3</a:t>
            </a:fld>
            <a:endParaRPr lang="zh-CN" altLang="en-US"/>
          </a:p>
        </p:txBody>
      </p:sp>
    </p:spTree>
    <p:extLst>
      <p:ext uri="{BB962C8B-B14F-4D97-AF65-F5344CB8AC3E}">
        <p14:creationId xmlns:p14="http://schemas.microsoft.com/office/powerpoint/2010/main" val="22122905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30</a:t>
            </a:fld>
            <a:endParaRPr lang="zh-CN" altLang="en-US"/>
          </a:p>
        </p:txBody>
      </p:sp>
    </p:spTree>
    <p:extLst>
      <p:ext uri="{BB962C8B-B14F-4D97-AF65-F5344CB8AC3E}">
        <p14:creationId xmlns:p14="http://schemas.microsoft.com/office/powerpoint/2010/main" val="25185651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31</a:t>
            </a:fld>
            <a:endParaRPr lang="zh-CN" altLang="en-US"/>
          </a:p>
        </p:txBody>
      </p:sp>
    </p:spTree>
    <p:extLst>
      <p:ext uri="{BB962C8B-B14F-4D97-AF65-F5344CB8AC3E}">
        <p14:creationId xmlns:p14="http://schemas.microsoft.com/office/powerpoint/2010/main" val="3350267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32</a:t>
            </a:fld>
            <a:endParaRPr lang="zh-CN" altLang="en-US"/>
          </a:p>
        </p:txBody>
      </p:sp>
    </p:spTree>
    <p:extLst>
      <p:ext uri="{BB962C8B-B14F-4D97-AF65-F5344CB8AC3E}">
        <p14:creationId xmlns:p14="http://schemas.microsoft.com/office/powerpoint/2010/main" val="989681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33</a:t>
            </a:fld>
            <a:endParaRPr lang="zh-CN" altLang="en-US"/>
          </a:p>
        </p:txBody>
      </p:sp>
    </p:spTree>
    <p:extLst>
      <p:ext uri="{BB962C8B-B14F-4D97-AF65-F5344CB8AC3E}">
        <p14:creationId xmlns:p14="http://schemas.microsoft.com/office/powerpoint/2010/main" val="12001020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34</a:t>
            </a:fld>
            <a:endParaRPr lang="zh-CN" altLang="en-US"/>
          </a:p>
        </p:txBody>
      </p:sp>
    </p:spTree>
    <p:extLst>
      <p:ext uri="{BB962C8B-B14F-4D97-AF65-F5344CB8AC3E}">
        <p14:creationId xmlns:p14="http://schemas.microsoft.com/office/powerpoint/2010/main" val="5609396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35</a:t>
            </a:fld>
            <a:endParaRPr lang="zh-CN" altLang="en-US"/>
          </a:p>
        </p:txBody>
      </p:sp>
    </p:spTree>
    <p:extLst>
      <p:ext uri="{BB962C8B-B14F-4D97-AF65-F5344CB8AC3E}">
        <p14:creationId xmlns:p14="http://schemas.microsoft.com/office/powerpoint/2010/main" val="24723836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36</a:t>
            </a:fld>
            <a:endParaRPr lang="zh-CN" altLang="en-US"/>
          </a:p>
        </p:txBody>
      </p:sp>
    </p:spTree>
    <p:extLst>
      <p:ext uri="{BB962C8B-B14F-4D97-AF65-F5344CB8AC3E}">
        <p14:creationId xmlns:p14="http://schemas.microsoft.com/office/powerpoint/2010/main" val="33901685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37</a:t>
            </a:fld>
            <a:endParaRPr lang="zh-CN" altLang="en-US"/>
          </a:p>
        </p:txBody>
      </p:sp>
    </p:spTree>
    <p:extLst>
      <p:ext uri="{BB962C8B-B14F-4D97-AF65-F5344CB8AC3E}">
        <p14:creationId xmlns:p14="http://schemas.microsoft.com/office/powerpoint/2010/main" val="19328040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38</a:t>
            </a:fld>
            <a:endParaRPr lang="zh-CN" altLang="en-US"/>
          </a:p>
        </p:txBody>
      </p:sp>
    </p:spTree>
    <p:extLst>
      <p:ext uri="{BB962C8B-B14F-4D97-AF65-F5344CB8AC3E}">
        <p14:creationId xmlns:p14="http://schemas.microsoft.com/office/powerpoint/2010/main" val="40398268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39</a:t>
            </a:fld>
            <a:endParaRPr lang="zh-CN" altLang="en-US"/>
          </a:p>
        </p:txBody>
      </p:sp>
    </p:spTree>
    <p:extLst>
      <p:ext uri="{BB962C8B-B14F-4D97-AF65-F5344CB8AC3E}">
        <p14:creationId xmlns:p14="http://schemas.microsoft.com/office/powerpoint/2010/main" val="1218716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4</a:t>
            </a:fld>
            <a:endParaRPr lang="zh-CN" altLang="en-US"/>
          </a:p>
        </p:txBody>
      </p:sp>
    </p:spTree>
    <p:extLst>
      <p:ext uri="{BB962C8B-B14F-4D97-AF65-F5344CB8AC3E}">
        <p14:creationId xmlns:p14="http://schemas.microsoft.com/office/powerpoint/2010/main" val="9675305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40</a:t>
            </a:fld>
            <a:endParaRPr lang="zh-CN" altLang="en-US"/>
          </a:p>
        </p:txBody>
      </p:sp>
    </p:spTree>
    <p:extLst>
      <p:ext uri="{BB962C8B-B14F-4D97-AF65-F5344CB8AC3E}">
        <p14:creationId xmlns:p14="http://schemas.microsoft.com/office/powerpoint/2010/main" val="35686178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41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5</a:t>
            </a:fld>
            <a:endParaRPr lang="zh-CN" altLang="en-US"/>
          </a:p>
        </p:txBody>
      </p:sp>
    </p:spTree>
    <p:extLst>
      <p:ext uri="{BB962C8B-B14F-4D97-AF65-F5344CB8AC3E}">
        <p14:creationId xmlns:p14="http://schemas.microsoft.com/office/powerpoint/2010/main" val="1371829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6</a:t>
            </a:fld>
            <a:endParaRPr lang="zh-CN" altLang="en-US"/>
          </a:p>
        </p:txBody>
      </p:sp>
    </p:spTree>
    <p:extLst>
      <p:ext uri="{BB962C8B-B14F-4D97-AF65-F5344CB8AC3E}">
        <p14:creationId xmlns:p14="http://schemas.microsoft.com/office/powerpoint/2010/main" val="130221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7</a:t>
            </a:fld>
            <a:endParaRPr lang="zh-CN" altLang="en-US"/>
          </a:p>
        </p:txBody>
      </p:sp>
    </p:spTree>
    <p:extLst>
      <p:ext uri="{BB962C8B-B14F-4D97-AF65-F5344CB8AC3E}">
        <p14:creationId xmlns:p14="http://schemas.microsoft.com/office/powerpoint/2010/main" val="1214421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8</a:t>
            </a:fld>
            <a:endParaRPr lang="zh-CN" altLang="en-US"/>
          </a:p>
        </p:txBody>
      </p:sp>
    </p:spTree>
    <p:extLst>
      <p:ext uri="{BB962C8B-B14F-4D97-AF65-F5344CB8AC3E}">
        <p14:creationId xmlns:p14="http://schemas.microsoft.com/office/powerpoint/2010/main" val="458309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9</a:t>
            </a:fld>
            <a:endParaRPr lang="zh-CN" altLang="en-US"/>
          </a:p>
        </p:txBody>
      </p:sp>
    </p:spTree>
    <p:extLst>
      <p:ext uri="{BB962C8B-B14F-4D97-AF65-F5344CB8AC3E}">
        <p14:creationId xmlns:p14="http://schemas.microsoft.com/office/powerpoint/2010/main" val="967361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25" y="2130527"/>
            <a:ext cx="10363470" cy="1470093"/>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49" y="3886380"/>
            <a:ext cx="8534623" cy="1752681"/>
          </a:xfrm>
          <a:prstGeom prst="rect">
            <a:avLst/>
          </a:prstGeo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16" y="6356648"/>
            <a:ext cx="2844875" cy="365142"/>
          </a:xfrm>
          <a:prstGeom prst="rect">
            <a:avLst/>
          </a:prstGeom>
        </p:spPr>
        <p:txBody>
          <a:bodyPr/>
          <a:lstStyle/>
          <a:p>
            <a:pPr>
              <a:defRPr/>
            </a:pPr>
            <a:fld id="{406E9206-D2D6-4057-92D4-39C87A03E66D}" type="datetime1">
              <a:rPr lang="en-US" altLang="zh-CN" smtClean="0">
                <a:solidFill>
                  <a:prstClr val="black">
                    <a:tint val="75000"/>
                  </a:prstClr>
                </a:solidFill>
              </a:rPr>
              <a:t>12/4/2022</a:t>
            </a:fld>
            <a:endParaRPr lang="en-US" dirty="0">
              <a:solidFill>
                <a:prstClr val="black">
                  <a:tint val="75000"/>
                </a:prstClr>
              </a:solidFill>
            </a:endParaRPr>
          </a:p>
        </p:txBody>
      </p:sp>
      <p:sp>
        <p:nvSpPr>
          <p:cNvPr id="5" name="Footer Placeholder 4"/>
          <p:cNvSpPr>
            <a:spLocks noGrp="1"/>
          </p:cNvSpPr>
          <p:nvPr>
            <p:ph type="ftr" sz="quarter" idx="11"/>
          </p:nvPr>
        </p:nvSpPr>
        <p:spPr>
          <a:xfrm>
            <a:off x="4165710" y="6356648"/>
            <a:ext cx="3860900" cy="365142"/>
          </a:xfrm>
          <a:prstGeom prst="rect">
            <a:avLst/>
          </a:prstGeom>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828" y="6356648"/>
            <a:ext cx="2844875" cy="365142"/>
          </a:xfrm>
          <a:prstGeom prst="rect">
            <a:avLst/>
          </a:prstGeom>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79" y="4800825"/>
            <a:ext cx="7315391" cy="566765"/>
          </a:xfrm>
          <a:prstGeom prst="rect">
            <a:avLst/>
          </a:prstGeo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79" y="612805"/>
            <a:ext cx="7315391" cy="4114991"/>
          </a:xfrm>
          <a:prstGeom prst="rect">
            <a:avLst/>
          </a:prstGeom>
        </p:spPr>
        <p:txBody>
          <a:bodyPr/>
          <a:lstStyle>
            <a:lvl1pPr marL="0" indent="0">
              <a:buNone/>
              <a:defRPr sz="4300"/>
            </a:lvl1pPr>
            <a:lvl2pPr marL="609600" indent="0">
              <a:buNone/>
              <a:defRPr sz="3800"/>
            </a:lvl2pPr>
            <a:lvl3pPr marL="1219200" indent="0">
              <a:buNone/>
              <a:defRPr sz="3200"/>
            </a:lvl3pPr>
            <a:lvl4pPr marL="1828165" indent="0">
              <a:buNone/>
              <a:defRPr sz="2700"/>
            </a:lvl4pPr>
            <a:lvl5pPr marL="2437765" indent="0">
              <a:buNone/>
              <a:defRPr sz="2700"/>
            </a:lvl5pPr>
            <a:lvl6pPr marL="3047365" indent="0">
              <a:buNone/>
              <a:defRPr sz="2700"/>
            </a:lvl6pPr>
            <a:lvl7pPr marL="3656965" indent="0">
              <a:buNone/>
              <a:defRPr sz="2700"/>
            </a:lvl7pPr>
            <a:lvl8pPr marL="4266565" indent="0">
              <a:buNone/>
              <a:defRPr sz="2700"/>
            </a:lvl8pPr>
            <a:lvl9pPr marL="4876165" indent="0">
              <a:buNone/>
              <a:defRPr sz="2700"/>
            </a:lvl9pPr>
          </a:lstStyle>
          <a:p>
            <a:endParaRPr lang="en-US" dirty="0"/>
          </a:p>
        </p:txBody>
      </p:sp>
      <p:sp>
        <p:nvSpPr>
          <p:cNvPr id="4" name="Text Placeholder 3"/>
          <p:cNvSpPr>
            <a:spLocks noGrp="1"/>
          </p:cNvSpPr>
          <p:nvPr>
            <p:ph type="body" sz="half" idx="2"/>
          </p:nvPr>
        </p:nvSpPr>
        <p:spPr>
          <a:xfrm>
            <a:off x="2389779" y="5367590"/>
            <a:ext cx="7315391" cy="804900"/>
          </a:xfrm>
          <a:prstGeom prst="rect">
            <a:avLst/>
          </a:prstGeom>
        </p:spPr>
        <p:txBody>
          <a:bodyPr/>
          <a:lstStyle>
            <a:lvl1pPr marL="0" indent="0">
              <a:buNone/>
              <a:defRPr sz="1900"/>
            </a:lvl1pPr>
            <a:lvl2pPr marL="609600" indent="0">
              <a:buNone/>
              <a:defRPr sz="1600"/>
            </a:lvl2pPr>
            <a:lvl3pPr marL="1219200" indent="0">
              <a:buNone/>
              <a:defRPr sz="14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p>
        </p:txBody>
      </p:sp>
      <p:sp>
        <p:nvSpPr>
          <p:cNvPr id="5" name="Date Placeholder 4"/>
          <p:cNvSpPr>
            <a:spLocks noGrp="1"/>
          </p:cNvSpPr>
          <p:nvPr>
            <p:ph type="dt" sz="half" idx="10"/>
          </p:nvPr>
        </p:nvSpPr>
        <p:spPr>
          <a:xfrm>
            <a:off x="609616" y="6356648"/>
            <a:ext cx="2844875" cy="365142"/>
          </a:xfrm>
          <a:prstGeom prst="rect">
            <a:avLst/>
          </a:prstGeom>
        </p:spPr>
        <p:txBody>
          <a:bodyPr/>
          <a:lstStyle/>
          <a:p>
            <a:pPr>
              <a:defRPr/>
            </a:pPr>
            <a:fld id="{E257577C-F53D-4BB9-9408-EB84DEB3CD80}" type="datetime1">
              <a:rPr lang="en-US" altLang="zh-CN" smtClean="0">
                <a:solidFill>
                  <a:prstClr val="black">
                    <a:tint val="75000"/>
                  </a:prstClr>
                </a:solidFill>
              </a:rPr>
              <a:t>12/4/2022</a:t>
            </a:fld>
            <a:endParaRPr lang="en-US" dirty="0">
              <a:solidFill>
                <a:prstClr val="black">
                  <a:tint val="75000"/>
                </a:prstClr>
              </a:solidFill>
            </a:endParaRPr>
          </a:p>
        </p:txBody>
      </p:sp>
      <p:sp>
        <p:nvSpPr>
          <p:cNvPr id="6" name="Footer Placeholder 5"/>
          <p:cNvSpPr>
            <a:spLocks noGrp="1"/>
          </p:cNvSpPr>
          <p:nvPr>
            <p:ph type="ftr" sz="quarter" idx="11"/>
          </p:nvPr>
        </p:nvSpPr>
        <p:spPr>
          <a:xfrm>
            <a:off x="4165710" y="6356648"/>
            <a:ext cx="3860900" cy="365142"/>
          </a:xfrm>
          <a:prstGeom prst="rect">
            <a:avLst/>
          </a:prstGeom>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a:xfrm>
            <a:off x="8737828" y="6356648"/>
            <a:ext cx="2844875" cy="365142"/>
          </a:xfrm>
          <a:prstGeom prst="rect">
            <a:avLst/>
          </a:prstGeom>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16" y="274652"/>
            <a:ext cx="10973087" cy="114305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16" y="1600276"/>
            <a:ext cx="10973087" cy="452617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16" y="6356648"/>
            <a:ext cx="2844875" cy="365142"/>
          </a:xfrm>
          <a:prstGeom prst="rect">
            <a:avLst/>
          </a:prstGeom>
        </p:spPr>
        <p:txBody>
          <a:bodyPr/>
          <a:lstStyle/>
          <a:p>
            <a:pPr>
              <a:defRPr/>
            </a:pPr>
            <a:fld id="{77D58058-BD14-4845-947D-4A9B79A00D09}" type="datetime1">
              <a:rPr lang="en-US" altLang="zh-CN" smtClean="0">
                <a:solidFill>
                  <a:prstClr val="black">
                    <a:tint val="75000"/>
                  </a:prstClr>
                </a:solidFill>
              </a:rPr>
              <a:t>12/4/2022</a:t>
            </a:fld>
            <a:endParaRPr lang="en-US" dirty="0">
              <a:solidFill>
                <a:prstClr val="black">
                  <a:tint val="75000"/>
                </a:prstClr>
              </a:solidFill>
            </a:endParaRPr>
          </a:p>
        </p:txBody>
      </p:sp>
      <p:sp>
        <p:nvSpPr>
          <p:cNvPr id="5" name="Footer Placeholder 4"/>
          <p:cNvSpPr>
            <a:spLocks noGrp="1"/>
          </p:cNvSpPr>
          <p:nvPr>
            <p:ph type="ftr" sz="quarter" idx="11"/>
          </p:nvPr>
        </p:nvSpPr>
        <p:spPr>
          <a:xfrm>
            <a:off x="4165710" y="6356648"/>
            <a:ext cx="3860900" cy="365142"/>
          </a:xfrm>
          <a:prstGeom prst="rect">
            <a:avLst/>
          </a:prstGeom>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828" y="6356648"/>
            <a:ext cx="2844875" cy="365142"/>
          </a:xfrm>
          <a:prstGeom prst="rect">
            <a:avLst/>
          </a:prstGeom>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431" y="274653"/>
            <a:ext cx="2743272" cy="5851796"/>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17" y="274653"/>
            <a:ext cx="8026609" cy="5851796"/>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16" y="6356648"/>
            <a:ext cx="2844875" cy="365142"/>
          </a:xfrm>
          <a:prstGeom prst="rect">
            <a:avLst/>
          </a:prstGeom>
        </p:spPr>
        <p:txBody>
          <a:bodyPr/>
          <a:lstStyle/>
          <a:p>
            <a:pPr>
              <a:defRPr/>
            </a:pPr>
            <a:fld id="{18ECB469-C949-4E3F-B0CB-0C15DA7B7F92}" type="datetime1">
              <a:rPr lang="en-US" altLang="zh-CN" smtClean="0">
                <a:solidFill>
                  <a:prstClr val="black">
                    <a:tint val="75000"/>
                  </a:prstClr>
                </a:solidFill>
              </a:rPr>
              <a:t>12/4/2022</a:t>
            </a:fld>
            <a:endParaRPr lang="en-US" dirty="0">
              <a:solidFill>
                <a:prstClr val="black">
                  <a:tint val="75000"/>
                </a:prstClr>
              </a:solidFill>
            </a:endParaRPr>
          </a:p>
        </p:txBody>
      </p:sp>
      <p:sp>
        <p:nvSpPr>
          <p:cNvPr id="5" name="Footer Placeholder 4"/>
          <p:cNvSpPr>
            <a:spLocks noGrp="1"/>
          </p:cNvSpPr>
          <p:nvPr>
            <p:ph type="ftr" sz="quarter" idx="11"/>
          </p:nvPr>
        </p:nvSpPr>
        <p:spPr>
          <a:xfrm>
            <a:off x="4165710" y="6356648"/>
            <a:ext cx="3860900" cy="365142"/>
          </a:xfrm>
          <a:prstGeom prst="rect">
            <a:avLst/>
          </a:prstGeom>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828" y="6356648"/>
            <a:ext cx="2844875" cy="365142"/>
          </a:xfrm>
          <a:prstGeom prst="rect">
            <a:avLst/>
          </a:prstGeom>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16" y="274652"/>
            <a:ext cx="10973087" cy="114305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16" y="1600276"/>
            <a:ext cx="10973087" cy="452617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16" y="6356648"/>
            <a:ext cx="2844875" cy="365142"/>
          </a:xfrm>
          <a:prstGeom prst="rect">
            <a:avLst/>
          </a:prstGeom>
        </p:spPr>
        <p:txBody>
          <a:bodyPr/>
          <a:lstStyle/>
          <a:p>
            <a:pPr>
              <a:defRPr/>
            </a:pPr>
            <a:fld id="{C052E9E1-D97D-4C90-BB96-FA1ED58B786F}" type="datetime1">
              <a:rPr lang="en-US" altLang="zh-CN" smtClean="0">
                <a:solidFill>
                  <a:prstClr val="black">
                    <a:tint val="75000"/>
                  </a:prstClr>
                </a:solidFill>
              </a:rPr>
              <a:t>12/4/2022</a:t>
            </a:fld>
            <a:endParaRPr lang="en-US" dirty="0">
              <a:solidFill>
                <a:prstClr val="black">
                  <a:tint val="75000"/>
                </a:prstClr>
              </a:solidFill>
            </a:endParaRPr>
          </a:p>
        </p:txBody>
      </p:sp>
      <p:sp>
        <p:nvSpPr>
          <p:cNvPr id="5" name="Footer Placeholder 4"/>
          <p:cNvSpPr>
            <a:spLocks noGrp="1"/>
          </p:cNvSpPr>
          <p:nvPr>
            <p:ph type="ftr" sz="quarter" idx="11"/>
          </p:nvPr>
        </p:nvSpPr>
        <p:spPr>
          <a:xfrm>
            <a:off x="4165710" y="6356648"/>
            <a:ext cx="3860900" cy="365142"/>
          </a:xfrm>
          <a:prstGeom prst="rect">
            <a:avLst/>
          </a:prstGeom>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828" y="6356648"/>
            <a:ext cx="2844875" cy="365142"/>
          </a:xfrm>
          <a:prstGeom prst="rect">
            <a:avLst/>
          </a:prstGeom>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110" y="4407107"/>
            <a:ext cx="10363470" cy="1362138"/>
          </a:xfrm>
          <a:prstGeom prst="rect">
            <a:avLst/>
          </a:prstGeom>
        </p:spPr>
        <p:txBody>
          <a:bodyPr anchor="t"/>
          <a:lstStyle>
            <a:lvl1pPr algn="l">
              <a:defRPr sz="5400" b="1" cap="all"/>
            </a:lvl1pPr>
          </a:lstStyle>
          <a:p>
            <a:r>
              <a:rPr lang="en-US"/>
              <a:t>Click to edit Master title style</a:t>
            </a:r>
          </a:p>
        </p:txBody>
      </p:sp>
      <p:sp>
        <p:nvSpPr>
          <p:cNvPr id="3" name="Text Placeholder 2"/>
          <p:cNvSpPr>
            <a:spLocks noGrp="1"/>
          </p:cNvSpPr>
          <p:nvPr>
            <p:ph type="body" idx="1"/>
          </p:nvPr>
        </p:nvSpPr>
        <p:spPr>
          <a:xfrm>
            <a:off x="963110" y="2906849"/>
            <a:ext cx="10363470" cy="1500256"/>
          </a:xfrm>
          <a:prstGeom prst="rect">
            <a:avLst/>
          </a:prstGeo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2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16" y="6356648"/>
            <a:ext cx="2844875" cy="365142"/>
          </a:xfrm>
          <a:prstGeom prst="rect">
            <a:avLst/>
          </a:prstGeom>
        </p:spPr>
        <p:txBody>
          <a:bodyPr/>
          <a:lstStyle/>
          <a:p>
            <a:pPr>
              <a:defRPr/>
            </a:pPr>
            <a:fld id="{814779EE-1E16-4CC5-A459-C716090F6017}" type="datetime1">
              <a:rPr lang="en-US" altLang="zh-CN" smtClean="0">
                <a:solidFill>
                  <a:prstClr val="black">
                    <a:tint val="75000"/>
                  </a:prstClr>
                </a:solidFill>
              </a:rPr>
              <a:t>12/4/2022</a:t>
            </a:fld>
            <a:endParaRPr lang="en-US" dirty="0">
              <a:solidFill>
                <a:prstClr val="black">
                  <a:tint val="75000"/>
                </a:prstClr>
              </a:solidFill>
            </a:endParaRPr>
          </a:p>
        </p:txBody>
      </p:sp>
      <p:sp>
        <p:nvSpPr>
          <p:cNvPr id="5" name="Footer Placeholder 4"/>
          <p:cNvSpPr>
            <a:spLocks noGrp="1"/>
          </p:cNvSpPr>
          <p:nvPr>
            <p:ph type="ftr" sz="quarter" idx="11"/>
          </p:nvPr>
        </p:nvSpPr>
        <p:spPr>
          <a:xfrm>
            <a:off x="4165710" y="6356648"/>
            <a:ext cx="3860900" cy="365142"/>
          </a:xfrm>
          <a:prstGeom prst="rect">
            <a:avLst/>
          </a:prstGeom>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828" y="6356648"/>
            <a:ext cx="2844875" cy="365142"/>
          </a:xfrm>
          <a:prstGeom prst="rect">
            <a:avLst/>
          </a:prstGeom>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16" y="274652"/>
            <a:ext cx="10973087" cy="114305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17" y="1600276"/>
            <a:ext cx="5384940" cy="4526173"/>
          </a:xfrm>
          <a:prstGeom prst="rect">
            <a:avLst/>
          </a:prstGeo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762" y="1600276"/>
            <a:ext cx="5384940" cy="4526173"/>
          </a:xfrm>
          <a:prstGeom prst="rect">
            <a:avLst/>
          </a:prstGeo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16" y="6356648"/>
            <a:ext cx="2844875" cy="365142"/>
          </a:xfrm>
          <a:prstGeom prst="rect">
            <a:avLst/>
          </a:prstGeom>
        </p:spPr>
        <p:txBody>
          <a:bodyPr/>
          <a:lstStyle/>
          <a:p>
            <a:pPr>
              <a:defRPr/>
            </a:pPr>
            <a:fld id="{A3311C9F-D64E-4824-A709-CF61DE4E0BDD}" type="datetime1">
              <a:rPr lang="en-US" altLang="zh-CN" smtClean="0">
                <a:solidFill>
                  <a:prstClr val="black">
                    <a:tint val="75000"/>
                  </a:prstClr>
                </a:solidFill>
              </a:rPr>
              <a:t>12/4/2022</a:t>
            </a:fld>
            <a:endParaRPr lang="en-US" dirty="0">
              <a:solidFill>
                <a:prstClr val="black">
                  <a:tint val="75000"/>
                </a:prstClr>
              </a:solidFill>
            </a:endParaRPr>
          </a:p>
        </p:txBody>
      </p:sp>
      <p:sp>
        <p:nvSpPr>
          <p:cNvPr id="6" name="Footer Placeholder 5"/>
          <p:cNvSpPr>
            <a:spLocks noGrp="1"/>
          </p:cNvSpPr>
          <p:nvPr>
            <p:ph type="ftr" sz="quarter" idx="11"/>
          </p:nvPr>
        </p:nvSpPr>
        <p:spPr>
          <a:xfrm>
            <a:off x="4165710" y="6356648"/>
            <a:ext cx="3860900" cy="365142"/>
          </a:xfrm>
          <a:prstGeom prst="rect">
            <a:avLst/>
          </a:prstGeom>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a:xfrm>
            <a:off x="8737828" y="6356648"/>
            <a:ext cx="2844875" cy="365142"/>
          </a:xfrm>
          <a:prstGeom prst="rect">
            <a:avLst/>
          </a:prstGeom>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16" y="274652"/>
            <a:ext cx="10973087" cy="1143053"/>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17" y="1535185"/>
            <a:ext cx="5387058" cy="639793"/>
          </a:xfrm>
          <a:prstGeom prst="rect">
            <a:avLst/>
          </a:prstGeom>
        </p:spPr>
        <p:txBody>
          <a:bodyPr anchor="b"/>
          <a:lstStyle>
            <a:lvl1pPr marL="0" indent="0">
              <a:buNone/>
              <a:defRPr sz="3200" b="1"/>
            </a:lvl1pPr>
            <a:lvl2pPr marL="609600" indent="0">
              <a:buNone/>
              <a:defRPr sz="2700" b="1"/>
            </a:lvl2pPr>
            <a:lvl3pPr marL="1219200" indent="0">
              <a:buNone/>
              <a:defRPr sz="2400" b="1"/>
            </a:lvl3pPr>
            <a:lvl4pPr marL="1828165" indent="0">
              <a:buNone/>
              <a:defRPr sz="2200" b="1"/>
            </a:lvl4pPr>
            <a:lvl5pPr marL="2437765" indent="0">
              <a:buNone/>
              <a:defRPr sz="2200" b="1"/>
            </a:lvl5pPr>
            <a:lvl6pPr marL="3047365" indent="0">
              <a:buNone/>
              <a:defRPr sz="2200" b="1"/>
            </a:lvl6pPr>
            <a:lvl7pPr marL="3656965" indent="0">
              <a:buNone/>
              <a:defRPr sz="2200" b="1"/>
            </a:lvl7pPr>
            <a:lvl8pPr marL="4266565" indent="0">
              <a:buNone/>
              <a:defRPr sz="2200" b="1"/>
            </a:lvl8pPr>
            <a:lvl9pPr marL="4876165" indent="0">
              <a:buNone/>
              <a:defRPr sz="2200" b="1"/>
            </a:lvl9pPr>
          </a:lstStyle>
          <a:p>
            <a:pPr lvl="0"/>
            <a:r>
              <a:rPr lang="en-US"/>
              <a:t>Click to edit Master text styles</a:t>
            </a:r>
          </a:p>
        </p:txBody>
      </p:sp>
      <p:sp>
        <p:nvSpPr>
          <p:cNvPr id="4" name="Content Placeholder 3"/>
          <p:cNvSpPr>
            <a:spLocks noGrp="1"/>
          </p:cNvSpPr>
          <p:nvPr>
            <p:ph sz="half" idx="2"/>
          </p:nvPr>
        </p:nvSpPr>
        <p:spPr>
          <a:xfrm>
            <a:off x="609617" y="2174977"/>
            <a:ext cx="5387058" cy="3951471"/>
          </a:xfrm>
          <a:prstGeom prst="rect">
            <a:avLst/>
          </a:prstGeo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535" y="1535185"/>
            <a:ext cx="5389174" cy="639793"/>
          </a:xfrm>
          <a:prstGeom prst="rect">
            <a:avLst/>
          </a:prstGeom>
        </p:spPr>
        <p:txBody>
          <a:bodyPr anchor="b"/>
          <a:lstStyle>
            <a:lvl1pPr marL="0" indent="0">
              <a:buNone/>
              <a:defRPr sz="3200" b="1"/>
            </a:lvl1pPr>
            <a:lvl2pPr marL="609600" indent="0">
              <a:buNone/>
              <a:defRPr sz="2700" b="1"/>
            </a:lvl2pPr>
            <a:lvl3pPr marL="1219200" indent="0">
              <a:buNone/>
              <a:defRPr sz="2400" b="1"/>
            </a:lvl3pPr>
            <a:lvl4pPr marL="1828165" indent="0">
              <a:buNone/>
              <a:defRPr sz="2200" b="1"/>
            </a:lvl4pPr>
            <a:lvl5pPr marL="2437765" indent="0">
              <a:buNone/>
              <a:defRPr sz="2200" b="1"/>
            </a:lvl5pPr>
            <a:lvl6pPr marL="3047365" indent="0">
              <a:buNone/>
              <a:defRPr sz="2200" b="1"/>
            </a:lvl6pPr>
            <a:lvl7pPr marL="3656965" indent="0">
              <a:buNone/>
              <a:defRPr sz="2200" b="1"/>
            </a:lvl7pPr>
            <a:lvl8pPr marL="4266565" indent="0">
              <a:buNone/>
              <a:defRPr sz="2200" b="1"/>
            </a:lvl8pPr>
            <a:lvl9pPr marL="4876165" indent="0">
              <a:buNone/>
              <a:defRPr sz="2200" b="1"/>
            </a:lvl9pPr>
          </a:lstStyle>
          <a:p>
            <a:pPr lvl="0"/>
            <a:r>
              <a:rPr lang="en-US"/>
              <a:t>Click to edit Master text styles</a:t>
            </a:r>
          </a:p>
        </p:txBody>
      </p:sp>
      <p:sp>
        <p:nvSpPr>
          <p:cNvPr id="6" name="Content Placeholder 5"/>
          <p:cNvSpPr>
            <a:spLocks noGrp="1"/>
          </p:cNvSpPr>
          <p:nvPr>
            <p:ph sz="quarter" idx="4"/>
          </p:nvPr>
        </p:nvSpPr>
        <p:spPr>
          <a:xfrm>
            <a:off x="6193535" y="2174977"/>
            <a:ext cx="5389174" cy="3951471"/>
          </a:xfrm>
          <a:prstGeom prst="rect">
            <a:avLst/>
          </a:prstGeo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16" y="6356648"/>
            <a:ext cx="2844875" cy="365142"/>
          </a:xfrm>
          <a:prstGeom prst="rect">
            <a:avLst/>
          </a:prstGeom>
        </p:spPr>
        <p:txBody>
          <a:bodyPr/>
          <a:lstStyle/>
          <a:p>
            <a:pPr>
              <a:defRPr/>
            </a:pPr>
            <a:fld id="{0A4318BD-B3C6-4D4B-B871-C29490A2E55A}" type="datetime1">
              <a:rPr lang="en-US" altLang="zh-CN" smtClean="0">
                <a:solidFill>
                  <a:prstClr val="black">
                    <a:tint val="75000"/>
                  </a:prstClr>
                </a:solidFill>
              </a:rPr>
              <a:t>12/4/2022</a:t>
            </a:fld>
            <a:endParaRPr lang="en-US" dirty="0">
              <a:solidFill>
                <a:prstClr val="black">
                  <a:tint val="75000"/>
                </a:prstClr>
              </a:solidFill>
            </a:endParaRPr>
          </a:p>
        </p:txBody>
      </p:sp>
      <p:sp>
        <p:nvSpPr>
          <p:cNvPr id="8" name="Footer Placeholder 7"/>
          <p:cNvSpPr>
            <a:spLocks noGrp="1"/>
          </p:cNvSpPr>
          <p:nvPr>
            <p:ph type="ftr" sz="quarter" idx="11"/>
          </p:nvPr>
        </p:nvSpPr>
        <p:spPr>
          <a:xfrm>
            <a:off x="4165710" y="6356648"/>
            <a:ext cx="3860900" cy="365142"/>
          </a:xfrm>
          <a:prstGeom prst="rect">
            <a:avLst/>
          </a:prstGeom>
        </p:spPr>
        <p:txBody>
          <a:bodyPr/>
          <a:lstStyle/>
          <a:p>
            <a:pPr>
              <a:defRPr/>
            </a:pPr>
            <a:endParaRPr lang="en-US" dirty="0">
              <a:solidFill>
                <a:prstClr val="black">
                  <a:tint val="75000"/>
                </a:prstClr>
              </a:solidFill>
            </a:endParaRPr>
          </a:p>
        </p:txBody>
      </p:sp>
      <p:sp>
        <p:nvSpPr>
          <p:cNvPr id="9" name="Slide Number Placeholder 8"/>
          <p:cNvSpPr>
            <a:spLocks noGrp="1"/>
          </p:cNvSpPr>
          <p:nvPr>
            <p:ph type="sldNum" sz="quarter" idx="12"/>
          </p:nvPr>
        </p:nvSpPr>
        <p:spPr>
          <a:xfrm>
            <a:off x="8737828" y="6356648"/>
            <a:ext cx="2844875" cy="365142"/>
          </a:xfrm>
          <a:prstGeom prst="rect">
            <a:avLst/>
          </a:prstGeom>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
        <p:nvSpPr>
          <p:cNvPr id="11" name="矩形 10"/>
          <p:cNvSpPr/>
          <p:nvPr userDrawn="1"/>
        </p:nvSpPr>
        <p:spPr>
          <a:xfrm>
            <a:off x="9429510" y="6431125"/>
            <a:ext cx="966254"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16" y="274652"/>
            <a:ext cx="10973087" cy="114305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09616" y="6356648"/>
            <a:ext cx="2844875" cy="365142"/>
          </a:xfrm>
          <a:prstGeom prst="rect">
            <a:avLst/>
          </a:prstGeom>
        </p:spPr>
        <p:txBody>
          <a:bodyPr/>
          <a:lstStyle/>
          <a:p>
            <a:pPr>
              <a:defRPr/>
            </a:pPr>
            <a:fld id="{E14CAFC4-799C-4CDE-B92B-8C262F06CF3E}" type="datetime1">
              <a:rPr lang="en-US" altLang="zh-CN" smtClean="0">
                <a:solidFill>
                  <a:prstClr val="black">
                    <a:tint val="75000"/>
                  </a:prstClr>
                </a:solidFill>
              </a:rPr>
              <a:t>12/4/2022</a:t>
            </a:fld>
            <a:endParaRPr lang="en-US" dirty="0">
              <a:solidFill>
                <a:prstClr val="black">
                  <a:tint val="75000"/>
                </a:prstClr>
              </a:solidFill>
            </a:endParaRPr>
          </a:p>
        </p:txBody>
      </p:sp>
      <p:sp>
        <p:nvSpPr>
          <p:cNvPr id="4" name="Footer Placeholder 3"/>
          <p:cNvSpPr>
            <a:spLocks noGrp="1"/>
          </p:cNvSpPr>
          <p:nvPr>
            <p:ph type="ftr" sz="quarter" idx="11"/>
          </p:nvPr>
        </p:nvSpPr>
        <p:spPr>
          <a:xfrm>
            <a:off x="4165710" y="6356648"/>
            <a:ext cx="3860900" cy="365142"/>
          </a:xfrm>
          <a:prstGeom prst="rect">
            <a:avLst/>
          </a:prstGeom>
        </p:spPr>
        <p:txBody>
          <a:bodyPr/>
          <a:lstStyle/>
          <a:p>
            <a:pPr>
              <a:defRPr/>
            </a:pPr>
            <a:endParaRPr lang="en-US" dirty="0">
              <a:solidFill>
                <a:prstClr val="black">
                  <a:tint val="75000"/>
                </a:prstClr>
              </a:solidFill>
            </a:endParaRPr>
          </a:p>
        </p:txBody>
      </p:sp>
      <p:sp>
        <p:nvSpPr>
          <p:cNvPr id="5" name="Slide Number Placeholder 4"/>
          <p:cNvSpPr>
            <a:spLocks noGrp="1"/>
          </p:cNvSpPr>
          <p:nvPr>
            <p:ph type="sldNum" sz="quarter" idx="12"/>
          </p:nvPr>
        </p:nvSpPr>
        <p:spPr>
          <a:xfrm>
            <a:off x="8737828" y="6356648"/>
            <a:ext cx="2844875" cy="365142"/>
          </a:xfrm>
          <a:prstGeom prst="rect">
            <a:avLst/>
          </a:prstGeom>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圆角矩形 4"/>
          <p:cNvSpPr/>
          <p:nvPr userDrawn="1"/>
        </p:nvSpPr>
        <p:spPr>
          <a:xfrm>
            <a:off x="1139663" y="1031306"/>
            <a:ext cx="9912993" cy="42892"/>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50" tIns="45725" rIns="91450" bIns="45725"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6" name="圆角矩形 5"/>
          <p:cNvSpPr/>
          <p:nvPr userDrawn="1"/>
        </p:nvSpPr>
        <p:spPr>
          <a:xfrm>
            <a:off x="5900211" y="6452198"/>
            <a:ext cx="391899" cy="22011"/>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50" tIns="45725" rIns="91450" bIns="45725"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7" name="日期占位符 6"/>
          <p:cNvSpPr>
            <a:spLocks noGrp="1"/>
          </p:cNvSpPr>
          <p:nvPr>
            <p:ph type="dt" sz="half" idx="10"/>
          </p:nvPr>
        </p:nvSpPr>
        <p:spPr>
          <a:xfrm>
            <a:off x="609616" y="6356648"/>
            <a:ext cx="2844875" cy="365142"/>
          </a:xfrm>
          <a:prstGeom prst="rect">
            <a:avLst/>
          </a:prstGeom>
        </p:spPr>
        <p:txBody>
          <a:bodyPr/>
          <a:lstStyle/>
          <a:p>
            <a:pPr>
              <a:defRPr/>
            </a:pPr>
            <a:fld id="{3E729073-8FFE-4F18-B513-07581FC6638E}" type="datetime1">
              <a:rPr lang="en-US" altLang="zh-CN" smtClean="0">
                <a:solidFill>
                  <a:prstClr val="black">
                    <a:tint val="75000"/>
                  </a:prstClr>
                </a:solidFill>
              </a:rPr>
              <a:t>12/4/2022</a:t>
            </a:fld>
            <a:endParaRPr lang="en-US" dirty="0">
              <a:solidFill>
                <a:prstClr val="black">
                  <a:tint val="75000"/>
                </a:prstClr>
              </a:solidFill>
            </a:endParaRPr>
          </a:p>
        </p:txBody>
      </p:sp>
      <p:sp>
        <p:nvSpPr>
          <p:cNvPr id="9" name="灯片编号占位符 8"/>
          <p:cNvSpPr>
            <a:spLocks noGrp="1"/>
          </p:cNvSpPr>
          <p:nvPr>
            <p:ph type="sldNum" sz="quarter" idx="12"/>
          </p:nvPr>
        </p:nvSpPr>
        <p:spPr>
          <a:xfrm>
            <a:off x="4673722" y="6396523"/>
            <a:ext cx="2844875" cy="365142"/>
          </a:xfrm>
          <a:prstGeom prst="rect">
            <a:avLst/>
          </a:prstGeom>
        </p:spPr>
        <p:txBody>
          <a:bodyPr/>
          <a:lstStyle>
            <a:lvl1pPr algn="ctr">
              <a:defRPr>
                <a:latin typeface="ITC Avant Garde Std Bk" panose="020B0502020202020204" pitchFamily="34" charset="0"/>
              </a:defRPr>
            </a:lvl1p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9" y="273062"/>
            <a:ext cx="4011189" cy="1162105"/>
          </a:xfrm>
          <a:prstGeom prst="rect">
            <a:avLst/>
          </a:prstGeo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858" y="273066"/>
            <a:ext cx="6815845" cy="5853384"/>
          </a:xfrm>
          <a:prstGeom prst="rect">
            <a:avLst/>
          </a:prstGeom>
        </p:spPr>
        <p:txBody>
          <a:bodyPr/>
          <a:lstStyle>
            <a:lvl1pPr>
              <a:defRPr sz="4300"/>
            </a:lvl1pPr>
            <a:lvl2pPr>
              <a:defRPr sz="38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9" y="1435171"/>
            <a:ext cx="4011189" cy="4691280"/>
          </a:xfrm>
          <a:prstGeom prst="rect">
            <a:avLst/>
          </a:prstGeom>
        </p:spPr>
        <p:txBody>
          <a:bodyPr/>
          <a:lstStyle>
            <a:lvl1pPr marL="0" indent="0">
              <a:buNone/>
              <a:defRPr sz="1900"/>
            </a:lvl1pPr>
            <a:lvl2pPr marL="609600" indent="0">
              <a:buNone/>
              <a:defRPr sz="1600"/>
            </a:lvl2pPr>
            <a:lvl3pPr marL="1219200" indent="0">
              <a:buNone/>
              <a:defRPr sz="14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p>
        </p:txBody>
      </p:sp>
      <p:sp>
        <p:nvSpPr>
          <p:cNvPr id="5" name="Date Placeholder 4"/>
          <p:cNvSpPr>
            <a:spLocks noGrp="1"/>
          </p:cNvSpPr>
          <p:nvPr>
            <p:ph type="dt" sz="half" idx="10"/>
          </p:nvPr>
        </p:nvSpPr>
        <p:spPr>
          <a:xfrm>
            <a:off x="609616" y="6356648"/>
            <a:ext cx="2844875" cy="365142"/>
          </a:xfrm>
          <a:prstGeom prst="rect">
            <a:avLst/>
          </a:prstGeom>
        </p:spPr>
        <p:txBody>
          <a:bodyPr/>
          <a:lstStyle/>
          <a:p>
            <a:pPr>
              <a:defRPr/>
            </a:pPr>
            <a:fld id="{43C7FCF6-76BD-4495-B08F-4C059D2BA31F}" type="datetime1">
              <a:rPr lang="en-US" altLang="zh-CN" smtClean="0">
                <a:solidFill>
                  <a:prstClr val="black">
                    <a:tint val="75000"/>
                  </a:prstClr>
                </a:solidFill>
              </a:rPr>
              <a:t>12/4/2022</a:t>
            </a:fld>
            <a:endParaRPr lang="en-US" dirty="0">
              <a:solidFill>
                <a:prstClr val="black">
                  <a:tint val="75000"/>
                </a:prstClr>
              </a:solidFill>
            </a:endParaRPr>
          </a:p>
        </p:txBody>
      </p:sp>
      <p:sp>
        <p:nvSpPr>
          <p:cNvPr id="6" name="Footer Placeholder 5"/>
          <p:cNvSpPr>
            <a:spLocks noGrp="1"/>
          </p:cNvSpPr>
          <p:nvPr>
            <p:ph type="ftr" sz="quarter" idx="11"/>
          </p:nvPr>
        </p:nvSpPr>
        <p:spPr>
          <a:xfrm>
            <a:off x="4165710" y="6356648"/>
            <a:ext cx="3860900" cy="365142"/>
          </a:xfrm>
          <a:prstGeom prst="rect">
            <a:avLst/>
          </a:prstGeom>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a:xfrm>
            <a:off x="8737828" y="6356648"/>
            <a:ext cx="2844875" cy="365142"/>
          </a:xfrm>
          <a:prstGeom prst="rect">
            <a:avLst/>
          </a:prstGeom>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Lst>
  <p:hf hdr="0" ftr="0" dt="0"/>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29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25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1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13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33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9"/>
            <a:ext cx="12192318" cy="6858179"/>
          </a:xfrm>
          <a:prstGeom prst="rect">
            <a:avLst/>
          </a:prstGeom>
          <a:ln w="7620">
            <a:solidFill>
              <a:srgbClr val="CDCDCD"/>
            </a:solidFill>
          </a:ln>
          <a:effectLst>
            <a:outerShdw blurRad="63500" rotWithShape="0">
              <a:srgbClr val="000000">
                <a:alpha val="35000"/>
              </a:srgbClr>
            </a:outerShdw>
          </a:effectLst>
        </p:spPr>
      </p:pic>
      <p:sp>
        <p:nvSpPr>
          <p:cNvPr id="27" name="_14"/>
          <p:cNvSpPr txBox="1">
            <a:spLocks noChangeArrowheads="1"/>
          </p:cNvSpPr>
          <p:nvPr/>
        </p:nvSpPr>
        <p:spPr bwMode="auto">
          <a:xfrm>
            <a:off x="2282175" y="2713910"/>
            <a:ext cx="8408458" cy="1737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54" tIns="45727" rIns="91454" bIns="45727"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zh-CN" altLang="en-US" sz="7200" spc="300" dirty="0">
                <a:solidFill>
                  <a:srgbClr val="1983B7"/>
                </a:solidFill>
                <a:latin typeface="方正细谭黑简体" panose="02000000000000000000" pitchFamily="2" charset="-122"/>
                <a:ea typeface="方正细谭黑简体" panose="02000000000000000000" pitchFamily="2" charset="-122"/>
                <a:cs typeface="+mn-ea"/>
                <a:sym typeface="+mn-lt"/>
              </a:rPr>
              <a:t>翻转</a:t>
            </a:r>
            <a:r>
              <a:rPr lang="zh-CN" altLang="en-US" sz="7200" spc="300" dirty="0">
                <a:solidFill>
                  <a:schemeClr val="accent1">
                    <a:lumMod val="75000"/>
                  </a:schemeClr>
                </a:solidFill>
                <a:latin typeface="方正细谭黑简体" panose="02000000000000000000" pitchFamily="2" charset="-122"/>
                <a:ea typeface="方正细谭黑简体" panose="02000000000000000000" pitchFamily="2" charset="-122"/>
                <a:cs typeface="+mn-ea"/>
                <a:sym typeface="+mn-lt"/>
              </a:rPr>
              <a:t>课堂</a:t>
            </a:r>
            <a:endParaRPr lang="zh-CN" sz="8000" spc="300" dirty="0">
              <a:solidFill>
                <a:schemeClr val="accent5"/>
              </a:solidFill>
              <a:latin typeface="方正细谭黑简体" panose="02000000000000000000" pitchFamily="2" charset="-122"/>
              <a:ea typeface="方正细谭黑简体" panose="02000000000000000000" pitchFamily="2" charset="-122"/>
              <a:cs typeface="+mn-ea"/>
              <a:sym typeface="+mn-lt"/>
            </a:endParaRPr>
          </a:p>
        </p:txBody>
      </p:sp>
      <p:sp>
        <p:nvSpPr>
          <p:cNvPr id="28" name="_16"/>
          <p:cNvSpPr txBox="1">
            <a:spLocks noChangeArrowheads="1"/>
          </p:cNvSpPr>
          <p:nvPr/>
        </p:nvSpPr>
        <p:spPr bwMode="auto">
          <a:xfrm>
            <a:off x="1501366" y="931659"/>
            <a:ext cx="9189267" cy="2142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54" tIns="45727" rIns="91454" bIns="45727"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6600" b="0" spc="300" dirty="0">
                <a:solidFill>
                  <a:schemeClr val="accent5"/>
                </a:solidFill>
                <a:latin typeface="方正细谭黑简体" panose="02000000000000000000" pitchFamily="2" charset="-122"/>
                <a:ea typeface="方正细谭黑简体" panose="02000000000000000000" pitchFamily="2" charset="-122"/>
                <a:cs typeface="+mn-ea"/>
                <a:sym typeface="+mn-lt"/>
              </a:rPr>
              <a:t>软件工程导论</a:t>
            </a:r>
            <a:endParaRPr lang="en-US" altLang="zh-CN" sz="6600" b="0" spc="300" dirty="0">
              <a:solidFill>
                <a:schemeClr val="accent5"/>
              </a:solidFill>
              <a:latin typeface="方正细谭黑简体" panose="02000000000000000000" pitchFamily="2" charset="-122"/>
              <a:ea typeface="方正细谭黑简体" panose="02000000000000000000" pitchFamily="2" charset="-122"/>
              <a:cs typeface="+mn-ea"/>
              <a:sym typeface="+mn-lt"/>
            </a:endParaRPr>
          </a:p>
          <a:p>
            <a:r>
              <a:rPr lang="en-US" altLang="zh-CN" sz="6600" b="0" spc="300" dirty="0">
                <a:solidFill>
                  <a:schemeClr val="accent5"/>
                </a:solidFill>
                <a:latin typeface="方正细谭黑简体" panose="02000000000000000000" pitchFamily="2" charset="-122"/>
                <a:ea typeface="方正细谭黑简体" panose="02000000000000000000" pitchFamily="2" charset="-122"/>
                <a:cs typeface="+mn-ea"/>
                <a:sym typeface="+mn-lt"/>
              </a:rPr>
              <a:t>(</a:t>
            </a:r>
            <a:r>
              <a:rPr lang="zh-CN" altLang="en-US" sz="6600" b="0" spc="300" dirty="0">
                <a:solidFill>
                  <a:schemeClr val="accent5"/>
                </a:solidFill>
                <a:latin typeface="方正细谭黑简体" panose="02000000000000000000" pitchFamily="2" charset="-122"/>
                <a:ea typeface="方正细谭黑简体" panose="02000000000000000000" pitchFamily="2" charset="-122"/>
                <a:cs typeface="+mn-ea"/>
                <a:sym typeface="+mn-lt"/>
              </a:rPr>
              <a:t>第六版</a:t>
            </a:r>
            <a:r>
              <a:rPr lang="en-US" altLang="zh-CN" sz="6600" b="0" spc="300" dirty="0">
                <a:solidFill>
                  <a:schemeClr val="accent5"/>
                </a:solidFill>
                <a:latin typeface="方正细谭黑简体" panose="02000000000000000000" pitchFamily="2" charset="-122"/>
                <a:ea typeface="方正细谭黑简体" panose="02000000000000000000" pitchFamily="2" charset="-122"/>
                <a:cs typeface="+mn-ea"/>
                <a:sym typeface="+mn-lt"/>
              </a:rPr>
              <a:t>)</a:t>
            </a:r>
            <a:endParaRPr lang="zh-CN" altLang="zh-CN" sz="6600" b="0" spc="300" dirty="0">
              <a:solidFill>
                <a:schemeClr val="accent5"/>
              </a:solidFill>
              <a:latin typeface="方正细谭黑简体" panose="02000000000000000000" pitchFamily="2" charset="-122"/>
              <a:ea typeface="方正细谭黑简体" panose="02000000000000000000" pitchFamily="2" charset="-122"/>
              <a:cs typeface="+mn-ea"/>
              <a:sym typeface="+mn-lt"/>
            </a:endParaRPr>
          </a:p>
        </p:txBody>
      </p:sp>
      <p:grpSp>
        <p:nvGrpSpPr>
          <p:cNvPr id="29" name="Group 10"/>
          <p:cNvGrpSpPr/>
          <p:nvPr/>
        </p:nvGrpSpPr>
        <p:grpSpPr>
          <a:xfrm>
            <a:off x="6207896" y="4425053"/>
            <a:ext cx="2767940" cy="478675"/>
            <a:chOff x="4383584" y="10884560"/>
            <a:chExt cx="6126514" cy="1212098"/>
          </a:xfrm>
          <a:noFill/>
        </p:grpSpPr>
        <p:sp>
          <p:nvSpPr>
            <p:cNvPr id="30" name="Rectangle 11"/>
            <p:cNvSpPr/>
            <p:nvPr/>
          </p:nvSpPr>
          <p:spPr>
            <a:xfrm>
              <a:off x="4383584" y="10884560"/>
              <a:ext cx="6126514" cy="1212098"/>
            </a:xfrm>
            <a:prstGeom prst="rect">
              <a:avLst/>
            </a:prstGeom>
            <a:grpFill/>
            <a:ln w="12700">
              <a:solidFill>
                <a:srgbClr val="14B2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accent5"/>
                </a:solidFill>
                <a:cs typeface="+mn-ea"/>
                <a:sym typeface="+mn-lt"/>
              </a:endParaRPr>
            </a:p>
          </p:txBody>
        </p:sp>
        <p:sp>
          <p:nvSpPr>
            <p:cNvPr id="31" name="TextBox 220"/>
            <p:cNvSpPr txBox="1"/>
            <p:nvPr/>
          </p:nvSpPr>
          <p:spPr>
            <a:xfrm>
              <a:off x="5381530" y="11016771"/>
              <a:ext cx="4130655" cy="935220"/>
            </a:xfrm>
            <a:prstGeom prst="rect">
              <a:avLst/>
            </a:prstGeom>
            <a:grpFill/>
          </p:spPr>
          <p:txBody>
            <a:bodyPr wrap="none" rtlCol="0">
              <a:spAutoFit/>
            </a:bodyPr>
            <a:lstStyle/>
            <a:p>
              <a:pPr algn="ctr"/>
              <a:r>
                <a:rPr lang="en-US" altLang="zh-CN" spc="300" dirty="0">
                  <a:solidFill>
                    <a:schemeClr val="accent5"/>
                  </a:solidFill>
                  <a:cs typeface="+mn-ea"/>
                  <a:sym typeface="+mn-lt"/>
                </a:rPr>
                <a:t>2022.12. 07</a:t>
              </a:r>
              <a:endParaRPr lang="en-US" spc="300" dirty="0">
                <a:solidFill>
                  <a:schemeClr val="accent5"/>
                </a:solidFill>
                <a:cs typeface="+mn-ea"/>
                <a:sym typeface="+mn-lt"/>
              </a:endParaRPr>
            </a:p>
          </p:txBody>
        </p:sp>
      </p:grpSp>
      <p:grpSp>
        <p:nvGrpSpPr>
          <p:cNvPr id="32" name="Group 10"/>
          <p:cNvGrpSpPr/>
          <p:nvPr/>
        </p:nvGrpSpPr>
        <p:grpSpPr>
          <a:xfrm>
            <a:off x="3249081" y="4425312"/>
            <a:ext cx="2767940" cy="478675"/>
            <a:chOff x="4383584" y="10884560"/>
            <a:chExt cx="6126514" cy="1212098"/>
          </a:xfrm>
          <a:noFill/>
        </p:grpSpPr>
        <p:sp>
          <p:nvSpPr>
            <p:cNvPr id="33" name="Rectangle 11"/>
            <p:cNvSpPr/>
            <p:nvPr/>
          </p:nvSpPr>
          <p:spPr>
            <a:xfrm>
              <a:off x="4383584" y="10884560"/>
              <a:ext cx="6126514" cy="1212098"/>
            </a:xfrm>
            <a:prstGeom prst="rect">
              <a:avLst/>
            </a:prstGeom>
            <a:grpFill/>
            <a:ln w="12700">
              <a:solidFill>
                <a:srgbClr val="14B2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accent5"/>
                </a:solidFill>
                <a:cs typeface="+mn-ea"/>
                <a:sym typeface="+mn-lt"/>
              </a:endParaRPr>
            </a:p>
          </p:txBody>
        </p:sp>
        <p:sp>
          <p:nvSpPr>
            <p:cNvPr id="34" name="TextBox 223"/>
            <p:cNvSpPr txBox="1"/>
            <p:nvPr/>
          </p:nvSpPr>
          <p:spPr>
            <a:xfrm>
              <a:off x="5628119" y="11016771"/>
              <a:ext cx="3637473" cy="935220"/>
            </a:xfrm>
            <a:prstGeom prst="rect">
              <a:avLst/>
            </a:prstGeom>
            <a:grpFill/>
          </p:spPr>
          <p:txBody>
            <a:bodyPr wrap="none" rtlCol="0">
              <a:spAutoFit/>
            </a:bodyPr>
            <a:lstStyle/>
            <a:p>
              <a:pPr algn="ctr"/>
              <a:r>
                <a:rPr lang="zh-CN" altLang="en-US" spc="300" dirty="0">
                  <a:solidFill>
                    <a:schemeClr val="accent5"/>
                  </a:solidFill>
                  <a:cs typeface="+mn-ea"/>
                  <a:sym typeface="+mn-lt"/>
                </a:rPr>
                <a:t>演讲人</a:t>
              </a:r>
              <a:r>
                <a:rPr lang="en-US" altLang="zh-CN" spc="300" dirty="0">
                  <a:solidFill>
                    <a:schemeClr val="accent5"/>
                  </a:solidFill>
                  <a:cs typeface="+mn-ea"/>
                  <a:sym typeface="+mn-lt"/>
                </a:rPr>
                <a:t>:G06</a:t>
              </a:r>
              <a:endParaRPr lang="en-US" spc="300" dirty="0">
                <a:solidFill>
                  <a:schemeClr val="accent5"/>
                </a:solidFill>
                <a:cs typeface="+mn-ea"/>
                <a:sym typeface="+mn-lt"/>
              </a:endParaRPr>
            </a:p>
          </p:txBody>
        </p:sp>
      </p:grpSp>
    </p:spTree>
  </p:cSld>
  <p:clrMapOvr>
    <a:masterClrMapping/>
  </p:clrMapOvr>
  <p:transition spd="slow" advClick="0" advTm="1000">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2932181" cy="538531"/>
                <a:chOff x="5043488" y="515938"/>
                <a:chExt cx="2932181" cy="538531"/>
              </a:xfrm>
            </p:grpSpPr>
            <p:sp>
              <p:nvSpPr>
                <p:cNvPr id="5" name="矩形 3"/>
                <p:cNvSpPr/>
                <p:nvPr/>
              </p:nvSpPr>
              <p:spPr>
                <a:xfrm>
                  <a:off x="5667375" y="515938"/>
                  <a:ext cx="2308294"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7.7 </a:t>
                  </a:r>
                  <a:r>
                    <a:rPr lang="zh-CN" altLang="en-US" sz="2900" dirty="0">
                      <a:solidFill>
                        <a:schemeClr val="accent5"/>
                      </a:solidFill>
                      <a:cs typeface="+mn-ea"/>
                      <a:sym typeface="+mn-lt"/>
                    </a:rPr>
                    <a:t>黑盒测试</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44271" y="1177223"/>
            <a:ext cx="10703458" cy="581057"/>
          </a:xfrm>
          <a:prstGeom prst="rect">
            <a:avLst/>
          </a:prstGeom>
          <a:no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分析这个程序的规格说明，可以划分出如下等价类。</a:t>
            </a:r>
          </a:p>
        </p:txBody>
      </p:sp>
      <p:sp>
        <p:nvSpPr>
          <p:cNvPr id="13" name="文本框 12">
            <a:extLst>
              <a:ext uri="{FF2B5EF4-FFF2-40B4-BE49-F238E27FC236}">
                <a16:creationId xmlns:a16="http://schemas.microsoft.com/office/drawing/2014/main" id="{903D4AD1-9302-EBFF-EB7D-1180305B08B0}"/>
              </a:ext>
            </a:extLst>
          </p:cNvPr>
          <p:cNvSpPr txBox="1"/>
          <p:nvPr/>
        </p:nvSpPr>
        <p:spPr>
          <a:xfrm>
            <a:off x="450411" y="1866673"/>
            <a:ext cx="6097508" cy="4198393"/>
          </a:xfrm>
          <a:prstGeom prst="rect">
            <a:avLst/>
          </a:prstGeom>
          <a:noFill/>
        </p:spPr>
        <p:txBody>
          <a:bodyPr wrap="square">
            <a:spAutoFit/>
          </a:bodyPr>
          <a:lstStyle/>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有效输入的等价类</a:t>
            </a: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有</a:t>
            </a:r>
          </a:p>
          <a:p>
            <a:pPr marR="0" lvl="0" algn="l" defTabSz="914400" rtl="0" eaLnBrk="1" fontAlgn="auto" latinLnBrk="0" hangingPunct="1">
              <a:lnSpc>
                <a:spcPct val="150000"/>
              </a:lnSpc>
              <a:spcBef>
                <a:spcPts val="0"/>
              </a:spcBef>
              <a:spcAft>
                <a:spcPts val="0"/>
              </a:spcAft>
              <a:buClrTx/>
              <a:buSzTx/>
              <a:tabLst/>
              <a:defRPr/>
            </a:pPr>
            <a:r>
              <a:rPr kumimoji="0" lang="en-US" altLang="zh-CN"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(1) 1</a:t>
            </a: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a:t>
            </a:r>
            <a:r>
              <a:rPr kumimoji="0" lang="en-US" altLang="zh-CN"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6</a:t>
            </a: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个数字字符组成的数字串</a:t>
            </a:r>
            <a:r>
              <a:rPr kumimoji="0" lang="en-US" altLang="zh-CN"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a:t>
            </a: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最高位数字不是零</a:t>
            </a:r>
            <a:r>
              <a:rPr kumimoji="0" lang="en-US" altLang="zh-CN"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a:t>
            </a: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a:t>
            </a:r>
          </a:p>
          <a:p>
            <a:pPr marR="0" lvl="0" algn="l" defTabSz="914400" rtl="0" eaLnBrk="1" fontAlgn="auto" latinLnBrk="0" hangingPunct="1">
              <a:lnSpc>
                <a:spcPct val="150000"/>
              </a:lnSpc>
              <a:spcBef>
                <a:spcPts val="0"/>
              </a:spcBef>
              <a:spcAft>
                <a:spcPts val="0"/>
              </a:spcAft>
              <a:buClrTx/>
              <a:buSzTx/>
              <a:tabLst/>
              <a:defRPr/>
            </a:pPr>
            <a:r>
              <a:rPr kumimoji="0" lang="en-US" altLang="zh-CN"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(2) </a:t>
            </a: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最高位数字是零的数字串。</a:t>
            </a:r>
          </a:p>
          <a:p>
            <a:pPr marR="0" lvl="0" algn="l" defTabSz="914400" rtl="0" eaLnBrk="1" fontAlgn="auto" latinLnBrk="0" hangingPunct="1">
              <a:lnSpc>
                <a:spcPct val="150000"/>
              </a:lnSpc>
              <a:spcBef>
                <a:spcPts val="0"/>
              </a:spcBef>
              <a:spcAft>
                <a:spcPts val="0"/>
              </a:spcAft>
              <a:buClrTx/>
              <a:buSzTx/>
              <a:tabLst/>
              <a:defRPr/>
            </a:pPr>
            <a:r>
              <a:rPr kumimoji="0" lang="en-US" altLang="zh-CN"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(3) </a:t>
            </a: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最高位数字左邻是负号的数字串。</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无效输入的等价类</a:t>
            </a: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有</a:t>
            </a:r>
          </a:p>
          <a:p>
            <a:pPr marR="0" lvl="0" algn="l" defTabSz="914400" rtl="0" eaLnBrk="1" fontAlgn="auto" latinLnBrk="0" hangingPunct="1">
              <a:lnSpc>
                <a:spcPct val="150000"/>
              </a:lnSpc>
              <a:spcBef>
                <a:spcPts val="0"/>
              </a:spcBef>
              <a:spcAft>
                <a:spcPts val="0"/>
              </a:spcAft>
              <a:buClrTx/>
              <a:buSzTx/>
              <a:tabLst/>
              <a:defRPr/>
            </a:pPr>
            <a:r>
              <a:rPr kumimoji="0" lang="en-US" altLang="zh-CN"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(1) </a:t>
            </a: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空字符串</a:t>
            </a:r>
            <a:r>
              <a:rPr kumimoji="0" lang="en-US" altLang="zh-CN"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a:t>
            </a: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全是空格</a:t>
            </a:r>
            <a:r>
              <a:rPr kumimoji="0" lang="en-US" altLang="zh-CN"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a:t>
            </a: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a:t>
            </a:r>
          </a:p>
          <a:p>
            <a:pPr marR="0" lvl="0" algn="l" defTabSz="914400" rtl="0" eaLnBrk="1" fontAlgn="auto" latinLnBrk="0" hangingPunct="1">
              <a:lnSpc>
                <a:spcPct val="150000"/>
              </a:lnSpc>
              <a:spcBef>
                <a:spcPts val="0"/>
              </a:spcBef>
              <a:spcAft>
                <a:spcPts val="0"/>
              </a:spcAft>
              <a:buClrTx/>
              <a:buSzTx/>
              <a:tabLst/>
              <a:defRPr/>
            </a:pPr>
            <a:r>
              <a:rPr kumimoji="0" lang="en-US" altLang="zh-CN"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(2) </a:t>
            </a: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左部填充的字符既不是零也不是空格。</a:t>
            </a:r>
          </a:p>
          <a:p>
            <a:pPr marR="0" lvl="0" algn="l" defTabSz="914400" rtl="0" eaLnBrk="1" fontAlgn="auto" latinLnBrk="0" hangingPunct="1">
              <a:lnSpc>
                <a:spcPct val="150000"/>
              </a:lnSpc>
              <a:spcBef>
                <a:spcPts val="0"/>
              </a:spcBef>
              <a:spcAft>
                <a:spcPts val="0"/>
              </a:spcAft>
              <a:buClrTx/>
              <a:buSzTx/>
              <a:tabLst/>
              <a:defRPr/>
            </a:pPr>
            <a:r>
              <a:rPr kumimoji="0" lang="en-US" altLang="zh-CN"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(3) </a:t>
            </a: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最高位数字右面由数字和空格混合组成。</a:t>
            </a:r>
          </a:p>
          <a:p>
            <a:pPr marR="0" lvl="0" algn="l" defTabSz="914400" rtl="0" eaLnBrk="1" fontAlgn="auto" latinLnBrk="0" hangingPunct="1">
              <a:lnSpc>
                <a:spcPct val="150000"/>
              </a:lnSpc>
              <a:spcBef>
                <a:spcPts val="0"/>
              </a:spcBef>
              <a:spcAft>
                <a:spcPts val="0"/>
              </a:spcAft>
              <a:buClrTx/>
              <a:buSzTx/>
              <a:tabLst/>
              <a:defRPr/>
            </a:pPr>
            <a:r>
              <a:rPr kumimoji="0" lang="en-US" altLang="zh-CN"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(4) </a:t>
            </a: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最高位数字右面由数字和其他字符混合组成。</a:t>
            </a:r>
          </a:p>
          <a:p>
            <a:pPr marR="0" lvl="0" algn="l" defTabSz="914400" rtl="0" eaLnBrk="1" fontAlgn="auto" latinLnBrk="0" hangingPunct="1">
              <a:lnSpc>
                <a:spcPct val="150000"/>
              </a:lnSpc>
              <a:spcBef>
                <a:spcPts val="0"/>
              </a:spcBef>
              <a:spcAft>
                <a:spcPts val="0"/>
              </a:spcAft>
              <a:buClrTx/>
              <a:buSzTx/>
              <a:tabLst/>
              <a:defRPr/>
            </a:pPr>
            <a:r>
              <a:rPr kumimoji="0" lang="en-US" altLang="zh-CN"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(5) </a:t>
            </a: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负号与最高位数字之间有空格。</a:t>
            </a:r>
            <a:endPar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endParaRPr>
          </a:p>
        </p:txBody>
      </p:sp>
      <p:sp>
        <p:nvSpPr>
          <p:cNvPr id="15" name="文本框 14">
            <a:extLst>
              <a:ext uri="{FF2B5EF4-FFF2-40B4-BE49-F238E27FC236}">
                <a16:creationId xmlns:a16="http://schemas.microsoft.com/office/drawing/2014/main" id="{AFA283F2-A9F9-5381-E953-B443DC530A6A}"/>
              </a:ext>
            </a:extLst>
          </p:cNvPr>
          <p:cNvSpPr txBox="1"/>
          <p:nvPr/>
        </p:nvSpPr>
        <p:spPr>
          <a:xfrm>
            <a:off x="5967804" y="1866673"/>
            <a:ext cx="6097508" cy="4198393"/>
          </a:xfrm>
          <a:prstGeom prst="rect">
            <a:avLst/>
          </a:prstGeom>
          <a:noFill/>
        </p:spPr>
        <p:txBody>
          <a:bodyPr wrap="square">
            <a:spAutoFit/>
          </a:bodyPr>
          <a:lstStyle/>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合法输出的等价类</a:t>
            </a: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有</a:t>
            </a:r>
          </a:p>
          <a:p>
            <a:pPr marR="0" lvl="0" algn="l" defTabSz="914400" rtl="0" eaLnBrk="1" fontAlgn="auto" latinLnBrk="0" hangingPunct="1">
              <a:lnSpc>
                <a:spcPct val="150000"/>
              </a:lnSpc>
              <a:spcBef>
                <a:spcPts val="0"/>
              </a:spcBef>
              <a:spcAft>
                <a:spcPts val="0"/>
              </a:spcAft>
              <a:buClrTx/>
              <a:buSzTx/>
              <a:tabLst/>
              <a:defRPr/>
            </a:pPr>
            <a:r>
              <a:rPr kumimoji="0" lang="en-US" altLang="zh-CN"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(1) </a:t>
            </a: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在计算机能表示的最小负整数和零之间的负整数。</a:t>
            </a:r>
          </a:p>
          <a:p>
            <a:pPr marR="0" lvl="0" algn="l" defTabSz="914400" rtl="0" eaLnBrk="1" fontAlgn="auto" latinLnBrk="0" hangingPunct="1">
              <a:lnSpc>
                <a:spcPct val="150000"/>
              </a:lnSpc>
              <a:spcBef>
                <a:spcPts val="0"/>
              </a:spcBef>
              <a:spcAft>
                <a:spcPts val="0"/>
              </a:spcAft>
              <a:buClrTx/>
              <a:buSzTx/>
              <a:tabLst/>
              <a:defRPr/>
            </a:pPr>
            <a:r>
              <a:rPr kumimoji="0" lang="en-US" altLang="zh-CN"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(2) </a:t>
            </a: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零。</a:t>
            </a:r>
          </a:p>
          <a:p>
            <a:pPr marR="0" lvl="0" algn="l" defTabSz="914400" rtl="0" eaLnBrk="1" fontAlgn="auto" latinLnBrk="0" hangingPunct="1">
              <a:lnSpc>
                <a:spcPct val="150000"/>
              </a:lnSpc>
              <a:spcBef>
                <a:spcPts val="0"/>
              </a:spcBef>
              <a:spcAft>
                <a:spcPts val="0"/>
              </a:spcAft>
              <a:buClrTx/>
              <a:buSzTx/>
              <a:tabLst/>
              <a:defRPr/>
            </a:pPr>
            <a:r>
              <a:rPr kumimoji="0" lang="en-US" altLang="zh-CN"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(3) </a:t>
            </a: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在零和计算机能表示的最大正整数之间的正整数。</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非法输出的等价类</a:t>
            </a: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有</a:t>
            </a:r>
          </a:p>
          <a:p>
            <a:pPr marR="0" lvl="0" algn="l" defTabSz="914400" rtl="0" eaLnBrk="1" fontAlgn="auto" latinLnBrk="0" hangingPunct="1">
              <a:lnSpc>
                <a:spcPct val="150000"/>
              </a:lnSpc>
              <a:spcBef>
                <a:spcPts val="0"/>
              </a:spcBef>
              <a:spcAft>
                <a:spcPts val="0"/>
              </a:spcAft>
              <a:buClrTx/>
              <a:buSzTx/>
              <a:tabLst/>
              <a:defRPr/>
            </a:pPr>
            <a:r>
              <a:rPr kumimoji="0" lang="en-US" altLang="zh-CN"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(1) </a:t>
            </a: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比计算机能表示的最小负整数还小的负整数。</a:t>
            </a:r>
          </a:p>
          <a:p>
            <a:pPr marR="0" lvl="0" algn="l" defTabSz="914400" rtl="0" eaLnBrk="1" fontAlgn="auto" latinLnBrk="0" hangingPunct="1">
              <a:lnSpc>
                <a:spcPct val="150000"/>
              </a:lnSpc>
              <a:spcBef>
                <a:spcPts val="0"/>
              </a:spcBef>
              <a:spcAft>
                <a:spcPts val="0"/>
              </a:spcAft>
              <a:buClrTx/>
              <a:buSzTx/>
              <a:tabLst/>
              <a:defRPr/>
            </a:pPr>
            <a:r>
              <a:rPr kumimoji="0" lang="en-US" altLang="zh-CN"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(2) </a:t>
            </a: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比计算机能表示的最大正整数还大的正整数。</a:t>
            </a:r>
          </a:p>
          <a:p>
            <a:pPr marR="0" lvl="0" algn="l" defTabSz="914400" rtl="0" eaLnBrk="1" fontAlgn="auto" latinLnBrk="0" hangingPunct="1">
              <a:lnSpc>
                <a:spcPct val="150000"/>
              </a:lnSpc>
              <a:spcBef>
                <a:spcPts val="0"/>
              </a:spcBef>
              <a:spcAft>
                <a:spcPts val="0"/>
              </a:spcAft>
              <a:buClrTx/>
              <a:buSzTx/>
              <a:tabLst/>
              <a:defRPr/>
            </a:pP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    因为所用的计算机字长</a:t>
            </a:r>
            <a:r>
              <a:rPr kumimoji="0" lang="en-US" altLang="zh-CN"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16</a:t>
            </a: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位，用二进制补码表示整数，所以能表示的最小负整数是</a:t>
            </a:r>
            <a:r>
              <a:rPr kumimoji="0" lang="en-US" altLang="zh-CN"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-32 768</a:t>
            </a: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，能表示的最大正整数是</a:t>
            </a:r>
            <a:r>
              <a:rPr kumimoji="0" lang="en-US" altLang="zh-CN"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32 767</a:t>
            </a: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a:t>
            </a:r>
          </a:p>
        </p:txBody>
      </p:sp>
    </p:spTree>
    <p:extLst>
      <p:ext uri="{BB962C8B-B14F-4D97-AF65-F5344CB8AC3E}">
        <p14:creationId xmlns:p14="http://schemas.microsoft.com/office/powerpoint/2010/main" val="2228339130"/>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2932181" cy="538531"/>
                <a:chOff x="5043488" y="515938"/>
                <a:chExt cx="2932181" cy="538531"/>
              </a:xfrm>
            </p:grpSpPr>
            <p:sp>
              <p:nvSpPr>
                <p:cNvPr id="5" name="矩形 3"/>
                <p:cNvSpPr/>
                <p:nvPr/>
              </p:nvSpPr>
              <p:spPr>
                <a:xfrm>
                  <a:off x="5667375" y="515938"/>
                  <a:ext cx="2308294"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7.7 </a:t>
                  </a:r>
                  <a:r>
                    <a:rPr lang="zh-CN" altLang="en-US" sz="2900" dirty="0">
                      <a:solidFill>
                        <a:schemeClr val="accent5"/>
                      </a:solidFill>
                      <a:cs typeface="+mn-ea"/>
                      <a:sym typeface="+mn-lt"/>
                    </a:rPr>
                    <a:t>黑盒测试</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44271" y="1319599"/>
            <a:ext cx="10703458" cy="581057"/>
          </a:xfrm>
          <a:prstGeom prst="rect">
            <a:avLst/>
          </a:prstGeom>
          <a:no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根据划分出的等价类，可以设计出下述测试方案如下：</a:t>
            </a:r>
          </a:p>
        </p:txBody>
      </p:sp>
      <p:graphicFrame>
        <p:nvGraphicFramePr>
          <p:cNvPr id="12" name="表格 11">
            <a:extLst>
              <a:ext uri="{FF2B5EF4-FFF2-40B4-BE49-F238E27FC236}">
                <a16:creationId xmlns:a16="http://schemas.microsoft.com/office/drawing/2014/main" id="{9850D469-7382-E634-418E-EE439CED2BF5}"/>
              </a:ext>
            </a:extLst>
          </p:cNvPr>
          <p:cNvGraphicFramePr>
            <a:graphicFrameLocks noGrp="1"/>
          </p:cNvGraphicFramePr>
          <p:nvPr>
            <p:extLst>
              <p:ext uri="{D42A27DB-BD31-4B8C-83A1-F6EECF244321}">
                <p14:modId xmlns:p14="http://schemas.microsoft.com/office/powerpoint/2010/main" val="1882808270"/>
              </p:ext>
            </p:extLst>
          </p:nvPr>
        </p:nvGraphicFramePr>
        <p:xfrm>
          <a:off x="246763" y="1843614"/>
          <a:ext cx="5849237" cy="4460769"/>
        </p:xfrm>
        <a:graphic>
          <a:graphicData uri="http://schemas.openxmlformats.org/drawingml/2006/table">
            <a:tbl>
              <a:tblPr firstRow="1" bandRow="1">
                <a:tableStyleId>{5C22544A-7EE6-4342-B048-85BDC9FD1C3A}</a:tableStyleId>
              </a:tblPr>
              <a:tblGrid>
                <a:gridCol w="671235">
                  <a:extLst>
                    <a:ext uri="{9D8B030D-6E8A-4147-A177-3AD203B41FA5}">
                      <a16:colId xmlns:a16="http://schemas.microsoft.com/office/drawing/2014/main" val="3211224656"/>
                    </a:ext>
                  </a:extLst>
                </a:gridCol>
                <a:gridCol w="2253384">
                  <a:extLst>
                    <a:ext uri="{9D8B030D-6E8A-4147-A177-3AD203B41FA5}">
                      <a16:colId xmlns:a16="http://schemas.microsoft.com/office/drawing/2014/main" val="902088156"/>
                    </a:ext>
                  </a:extLst>
                </a:gridCol>
                <a:gridCol w="1462309">
                  <a:extLst>
                    <a:ext uri="{9D8B030D-6E8A-4147-A177-3AD203B41FA5}">
                      <a16:colId xmlns:a16="http://schemas.microsoft.com/office/drawing/2014/main" val="3962071399"/>
                    </a:ext>
                  </a:extLst>
                </a:gridCol>
                <a:gridCol w="1462309">
                  <a:extLst>
                    <a:ext uri="{9D8B030D-6E8A-4147-A177-3AD203B41FA5}">
                      <a16:colId xmlns:a16="http://schemas.microsoft.com/office/drawing/2014/main" val="2763220865"/>
                    </a:ext>
                  </a:extLst>
                </a:gridCol>
              </a:tblGrid>
              <a:tr h="371733">
                <a:tc>
                  <a:txBody>
                    <a:bodyPr/>
                    <a:lstStyle/>
                    <a:p>
                      <a:r>
                        <a:rPr lang="zh-CN" altLang="en-US" sz="1800" dirty="0"/>
                        <a:t>编号</a:t>
                      </a:r>
                    </a:p>
                  </a:txBody>
                  <a:tcPr marL="91453" marR="91453" marT="45722" marB="45722" anchor="ctr" anchorCtr="1"/>
                </a:tc>
                <a:tc>
                  <a:txBody>
                    <a:bodyPr/>
                    <a:lstStyle/>
                    <a:p>
                      <a:pPr algn="l"/>
                      <a:r>
                        <a:rPr lang="zh-CN" altLang="en-US" sz="1800" dirty="0"/>
                        <a:t>描述</a:t>
                      </a:r>
                    </a:p>
                  </a:txBody>
                  <a:tcPr marL="91453" marR="91453" marT="45722" marB="45722" anchor="ctr" anchorCtr="1"/>
                </a:tc>
                <a:tc>
                  <a:txBody>
                    <a:bodyPr/>
                    <a:lstStyle/>
                    <a:p>
                      <a:r>
                        <a:rPr lang="zh-CN" altLang="en-US" sz="1800" dirty="0"/>
                        <a:t>输入</a:t>
                      </a:r>
                    </a:p>
                  </a:txBody>
                  <a:tcPr marL="91453" marR="91453" marT="45722" marB="45722" anchor="ctr" anchorCtr="1"/>
                </a:tc>
                <a:tc>
                  <a:txBody>
                    <a:bodyPr/>
                    <a:lstStyle/>
                    <a:p>
                      <a:r>
                        <a:rPr lang="zh-CN" altLang="en-US" sz="1800" dirty="0"/>
                        <a:t>预期输出</a:t>
                      </a:r>
                    </a:p>
                  </a:txBody>
                  <a:tcPr marL="91453" marR="91453" marT="45722" marB="45722" anchor="ctr" anchorCtr="1"/>
                </a:tc>
                <a:extLst>
                  <a:ext uri="{0D108BD9-81ED-4DB2-BD59-A6C34878D82A}">
                    <a16:rowId xmlns:a16="http://schemas.microsoft.com/office/drawing/2014/main" val="1316549433"/>
                  </a:ext>
                </a:extLst>
              </a:tr>
              <a:tr h="929326">
                <a:tc>
                  <a:txBody>
                    <a:bodyPr/>
                    <a:lstStyle/>
                    <a:p>
                      <a:r>
                        <a:rPr lang="en-US" altLang="zh-CN" sz="1800" dirty="0"/>
                        <a:t>1</a:t>
                      </a:r>
                      <a:endParaRPr lang="zh-CN" altLang="en-US" sz="1800" dirty="0"/>
                    </a:p>
                  </a:txBody>
                  <a:tcPr marL="91453" marR="91453" marT="45722" marB="45722" anchor="ctr" anchorCtr="1"/>
                </a:tc>
                <a:tc>
                  <a:txBody>
                    <a:bodyPr/>
                    <a:lstStyle/>
                    <a:p>
                      <a:pPr algn="l"/>
                      <a:r>
                        <a:rPr lang="en-US" altLang="zh-CN" sz="1800" kern="1200" dirty="0">
                          <a:solidFill>
                            <a:schemeClr val="dk1"/>
                          </a:solidFill>
                          <a:effectLst/>
                          <a:latin typeface="+mn-lt"/>
                          <a:ea typeface="+mn-ea"/>
                          <a:cs typeface="+mn-cs"/>
                        </a:rPr>
                        <a:t>1</a:t>
                      </a:r>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6</a:t>
                      </a:r>
                      <a:r>
                        <a:rPr lang="zh-CN" altLang="zh-CN" sz="1800" kern="1200" dirty="0">
                          <a:solidFill>
                            <a:schemeClr val="dk1"/>
                          </a:solidFill>
                          <a:effectLst/>
                          <a:latin typeface="+mn-lt"/>
                          <a:ea typeface="+mn-ea"/>
                          <a:cs typeface="+mn-cs"/>
                        </a:rPr>
                        <a:t>个数字组成的数字串，输出是合法的正整数</a:t>
                      </a:r>
                      <a:endParaRPr lang="zh-CN" altLang="en-US" sz="1800" dirty="0"/>
                    </a:p>
                  </a:txBody>
                  <a:tcPr marL="91453" marR="91453" marT="45722" marB="45722"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1</a:t>
                      </a:r>
                      <a:r>
                        <a:rPr lang="zh-CN" altLang="zh-CN" sz="1800" kern="1200" dirty="0">
                          <a:solidFill>
                            <a:schemeClr val="dk1"/>
                          </a:solidFill>
                          <a:effectLst/>
                          <a:latin typeface="+mn-lt"/>
                          <a:ea typeface="+mn-ea"/>
                          <a:cs typeface="+mn-cs"/>
                        </a:rPr>
                        <a:t>’</a:t>
                      </a:r>
                      <a:endParaRPr lang="zh-CN" altLang="en-US" sz="1800" dirty="0"/>
                    </a:p>
                  </a:txBody>
                  <a:tcPr marL="91453" marR="91453" marT="45722" marB="45722" anchor="ctr" anchorCtr="1"/>
                </a:tc>
                <a:tc>
                  <a:txBody>
                    <a:bodyPr/>
                    <a:lstStyle/>
                    <a:p>
                      <a:r>
                        <a:rPr lang="en-US" altLang="zh-CN" sz="1800" dirty="0"/>
                        <a:t>1</a:t>
                      </a:r>
                      <a:endParaRPr lang="zh-CN" altLang="en-US" sz="1800" dirty="0"/>
                    </a:p>
                  </a:txBody>
                  <a:tcPr marL="91453" marR="91453" marT="45722" marB="45722" anchor="ctr" anchorCtr="1"/>
                </a:tc>
                <a:extLst>
                  <a:ext uri="{0D108BD9-81ED-4DB2-BD59-A6C34878D82A}">
                    <a16:rowId xmlns:a16="http://schemas.microsoft.com/office/drawing/2014/main" val="431289112"/>
                  </a:ext>
                </a:extLst>
              </a:tr>
              <a:tr h="929326">
                <a:tc>
                  <a:txBody>
                    <a:bodyPr/>
                    <a:lstStyle/>
                    <a:p>
                      <a:r>
                        <a:rPr lang="en-US" altLang="zh-CN" sz="1800" dirty="0"/>
                        <a:t>2</a:t>
                      </a:r>
                      <a:endParaRPr lang="zh-CN" altLang="en-US" sz="1800" dirty="0"/>
                    </a:p>
                  </a:txBody>
                  <a:tcPr marL="91453" marR="91453" marT="45722" marB="45722" anchor="ctr" anchorCtr="1"/>
                </a:tc>
                <a:tc>
                  <a:txBody>
                    <a:bodyPr/>
                    <a:lstStyle/>
                    <a:p>
                      <a:pPr algn="l"/>
                      <a:r>
                        <a:rPr lang="zh-CN" altLang="zh-CN" sz="1800" kern="1200" dirty="0">
                          <a:solidFill>
                            <a:schemeClr val="dk1"/>
                          </a:solidFill>
                          <a:effectLst/>
                          <a:latin typeface="+mn-lt"/>
                          <a:ea typeface="+mn-ea"/>
                          <a:cs typeface="+mn-cs"/>
                        </a:rPr>
                        <a:t>最高位数字是零的数字串，输出是合法的正整数</a:t>
                      </a:r>
                      <a:endParaRPr lang="zh-CN" altLang="en-US" sz="1800" dirty="0"/>
                    </a:p>
                  </a:txBody>
                  <a:tcPr marL="91453" marR="91453" marT="45722" marB="45722"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000001</a:t>
                      </a:r>
                      <a:r>
                        <a:rPr lang="zh-CN" altLang="zh-CN" sz="1800" kern="1200" dirty="0">
                          <a:solidFill>
                            <a:schemeClr val="dk1"/>
                          </a:solidFill>
                          <a:effectLst/>
                          <a:latin typeface="+mn-lt"/>
                          <a:ea typeface="+mn-ea"/>
                          <a:cs typeface="+mn-cs"/>
                        </a:rPr>
                        <a:t>’</a:t>
                      </a:r>
                      <a:endParaRPr lang="zh-CN" altLang="en-US" sz="1800" dirty="0"/>
                    </a:p>
                  </a:txBody>
                  <a:tcPr marL="91453" marR="91453" marT="45722" marB="45722" anchor="ctr" anchorCtr="1"/>
                </a:tc>
                <a:tc>
                  <a:txBody>
                    <a:bodyPr/>
                    <a:lstStyle/>
                    <a:p>
                      <a:r>
                        <a:rPr lang="en-US" altLang="zh-CN" sz="1800" dirty="0"/>
                        <a:t>1</a:t>
                      </a:r>
                      <a:endParaRPr lang="zh-CN" altLang="en-US" sz="1800" dirty="0"/>
                    </a:p>
                  </a:txBody>
                  <a:tcPr marL="91453" marR="91453" marT="45722" marB="45722" anchor="ctr" anchorCtr="1"/>
                </a:tc>
                <a:extLst>
                  <a:ext uri="{0D108BD9-81ED-4DB2-BD59-A6C34878D82A}">
                    <a16:rowId xmlns:a16="http://schemas.microsoft.com/office/drawing/2014/main" val="2443264339"/>
                  </a:ext>
                </a:extLst>
              </a:tr>
              <a:tr h="929326">
                <a:tc>
                  <a:txBody>
                    <a:bodyPr/>
                    <a:lstStyle/>
                    <a:p>
                      <a:r>
                        <a:rPr lang="en-US" altLang="zh-CN" sz="1800" dirty="0"/>
                        <a:t>3</a:t>
                      </a:r>
                      <a:endParaRPr lang="zh-CN" altLang="en-US" sz="1800" dirty="0"/>
                    </a:p>
                  </a:txBody>
                  <a:tcPr marL="91453" marR="91453" marT="45722" marB="45722" anchor="ctr" anchorCtr="1"/>
                </a:tc>
                <a:tc>
                  <a:txBody>
                    <a:bodyPr/>
                    <a:lstStyle/>
                    <a:p>
                      <a:pPr algn="l"/>
                      <a:r>
                        <a:rPr lang="zh-CN" altLang="zh-CN" sz="1800" kern="1200" dirty="0">
                          <a:solidFill>
                            <a:schemeClr val="dk1"/>
                          </a:solidFill>
                          <a:effectLst/>
                          <a:latin typeface="+mn-lt"/>
                          <a:ea typeface="+mn-ea"/>
                          <a:cs typeface="+mn-cs"/>
                        </a:rPr>
                        <a:t>负号与最高位数字紧相邻，输出合法的负整数</a:t>
                      </a:r>
                      <a:endParaRPr lang="zh-CN" altLang="en-US" sz="1800" dirty="0"/>
                    </a:p>
                  </a:txBody>
                  <a:tcPr marL="91453" marR="91453" marT="45722" marB="45722"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-00001</a:t>
                      </a:r>
                      <a:r>
                        <a:rPr lang="zh-CN" altLang="zh-CN" sz="1800" kern="1200" dirty="0">
                          <a:solidFill>
                            <a:schemeClr val="dk1"/>
                          </a:solidFill>
                          <a:effectLst/>
                          <a:latin typeface="+mn-lt"/>
                          <a:ea typeface="+mn-ea"/>
                          <a:cs typeface="+mn-cs"/>
                        </a:rPr>
                        <a:t>’</a:t>
                      </a:r>
                      <a:endParaRPr lang="zh-CN" altLang="en-US" sz="1800" dirty="0"/>
                    </a:p>
                  </a:txBody>
                  <a:tcPr marL="91453" marR="91453" marT="45722" marB="45722" anchor="ctr" anchorCtr="1"/>
                </a:tc>
                <a:tc>
                  <a:txBody>
                    <a:bodyPr/>
                    <a:lstStyle/>
                    <a:p>
                      <a:r>
                        <a:rPr lang="en-US" altLang="zh-CN" sz="1800" kern="1200" dirty="0">
                          <a:solidFill>
                            <a:schemeClr val="dk1"/>
                          </a:solidFill>
                          <a:effectLst/>
                          <a:latin typeface="+mn-lt"/>
                          <a:ea typeface="+mn-ea"/>
                          <a:cs typeface="+mn-cs"/>
                        </a:rPr>
                        <a:t>-1</a:t>
                      </a:r>
                      <a:endParaRPr lang="zh-CN" altLang="en-US" sz="1800" dirty="0"/>
                    </a:p>
                  </a:txBody>
                  <a:tcPr marL="91453" marR="91453" marT="45722" marB="45722" anchor="ctr" anchorCtr="1"/>
                </a:tc>
                <a:extLst>
                  <a:ext uri="{0D108BD9-81ED-4DB2-BD59-A6C34878D82A}">
                    <a16:rowId xmlns:a16="http://schemas.microsoft.com/office/drawing/2014/main" val="2020212529"/>
                  </a:ext>
                </a:extLst>
              </a:tr>
              <a:tr h="650529">
                <a:tc>
                  <a:txBody>
                    <a:bodyPr/>
                    <a:lstStyle/>
                    <a:p>
                      <a:r>
                        <a:rPr lang="en-US" altLang="zh-CN" sz="1800" dirty="0"/>
                        <a:t>4</a:t>
                      </a:r>
                      <a:endParaRPr lang="zh-CN" altLang="en-US" sz="1800" dirty="0"/>
                    </a:p>
                  </a:txBody>
                  <a:tcPr marL="91453" marR="91453" marT="45722" marB="45722" anchor="ctr" anchorCtr="1"/>
                </a:tc>
                <a:tc>
                  <a:txBody>
                    <a:bodyPr/>
                    <a:lstStyle/>
                    <a:p>
                      <a:pPr algn="l"/>
                      <a:r>
                        <a:rPr lang="zh-CN" altLang="zh-CN" sz="1800" kern="1200" dirty="0">
                          <a:solidFill>
                            <a:schemeClr val="dk1"/>
                          </a:solidFill>
                          <a:effectLst/>
                          <a:latin typeface="+mn-lt"/>
                          <a:ea typeface="+mn-ea"/>
                          <a:cs typeface="+mn-cs"/>
                        </a:rPr>
                        <a:t>最高位数字是零，输出也是零</a:t>
                      </a:r>
                      <a:endParaRPr lang="zh-CN" altLang="en-US" sz="1800" dirty="0"/>
                    </a:p>
                  </a:txBody>
                  <a:tcPr marL="91453" marR="91453" marT="45722" marB="45722"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000000</a:t>
                      </a:r>
                      <a:r>
                        <a:rPr lang="zh-CN" altLang="zh-CN" sz="1800" kern="1200" dirty="0">
                          <a:solidFill>
                            <a:schemeClr val="dk1"/>
                          </a:solidFill>
                          <a:effectLst/>
                          <a:latin typeface="+mn-lt"/>
                          <a:ea typeface="+mn-ea"/>
                          <a:cs typeface="+mn-cs"/>
                        </a:rPr>
                        <a:t>’</a:t>
                      </a:r>
                      <a:endParaRPr lang="zh-CN" altLang="en-US" sz="1800" dirty="0"/>
                    </a:p>
                  </a:txBody>
                  <a:tcPr marL="91453" marR="91453" marT="45722" marB="45722" anchor="ctr" anchorCtr="1"/>
                </a:tc>
                <a:tc>
                  <a:txBody>
                    <a:bodyPr/>
                    <a:lstStyle/>
                    <a:p>
                      <a:r>
                        <a:rPr lang="en-US" altLang="zh-CN" sz="1800" dirty="0"/>
                        <a:t>0</a:t>
                      </a:r>
                      <a:endParaRPr lang="zh-CN" altLang="en-US" sz="1800" dirty="0"/>
                    </a:p>
                  </a:txBody>
                  <a:tcPr marL="91453" marR="91453" marT="45722" marB="45722" anchor="ctr" anchorCtr="1"/>
                </a:tc>
                <a:extLst>
                  <a:ext uri="{0D108BD9-81ED-4DB2-BD59-A6C34878D82A}">
                    <a16:rowId xmlns:a16="http://schemas.microsoft.com/office/drawing/2014/main" val="1794341632"/>
                  </a:ext>
                </a:extLst>
              </a:tr>
              <a:tr h="650529">
                <a:tc>
                  <a:txBody>
                    <a:bodyPr/>
                    <a:lstStyle/>
                    <a:p>
                      <a:r>
                        <a:rPr lang="en-US" altLang="zh-CN" sz="1800" dirty="0"/>
                        <a:t>5</a:t>
                      </a:r>
                      <a:endParaRPr lang="zh-CN" altLang="en-US" sz="1800" dirty="0"/>
                    </a:p>
                  </a:txBody>
                  <a:tcPr marL="91453" marR="91453" marT="45722" marB="45722" anchor="ctr" anchorCtr="1"/>
                </a:tc>
                <a:tc>
                  <a:txBody>
                    <a:bodyPr/>
                    <a:lstStyle/>
                    <a:p>
                      <a:pPr algn="l"/>
                      <a:r>
                        <a:rPr lang="zh-CN" altLang="zh-CN" sz="1800" kern="1200" dirty="0">
                          <a:solidFill>
                            <a:schemeClr val="dk1"/>
                          </a:solidFill>
                          <a:effectLst/>
                          <a:latin typeface="+mn-lt"/>
                          <a:ea typeface="+mn-ea"/>
                          <a:cs typeface="+mn-cs"/>
                        </a:rPr>
                        <a:t>太小的负整数</a:t>
                      </a:r>
                      <a:endParaRPr lang="zh-CN" altLang="en-US" sz="1800" dirty="0"/>
                    </a:p>
                  </a:txBody>
                  <a:tcPr marL="91453" marR="91453" marT="45722" marB="45722"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-47561</a:t>
                      </a:r>
                      <a:r>
                        <a:rPr lang="zh-CN" altLang="zh-CN" sz="1800" kern="1200" dirty="0">
                          <a:solidFill>
                            <a:schemeClr val="dk1"/>
                          </a:solidFill>
                          <a:effectLst/>
                          <a:latin typeface="+mn-lt"/>
                          <a:ea typeface="+mn-ea"/>
                          <a:cs typeface="+mn-cs"/>
                        </a:rPr>
                        <a:t>’</a:t>
                      </a:r>
                      <a:endParaRPr lang="zh-CN" altLang="en-US" sz="1800" dirty="0"/>
                    </a:p>
                  </a:txBody>
                  <a:tcPr marL="91453" marR="91453" marT="45722" marB="45722" anchor="ctr" anchorCtr="1"/>
                </a:tc>
                <a:tc>
                  <a:txBody>
                    <a:bodyPr/>
                    <a:lstStyle/>
                    <a:p>
                      <a:r>
                        <a:rPr lang="zh-CN" altLang="zh-CN" sz="1800" kern="1200" dirty="0">
                          <a:solidFill>
                            <a:schemeClr val="dk1"/>
                          </a:solidFill>
                          <a:effectLst/>
                          <a:latin typeface="+mn-lt"/>
                          <a:ea typeface="+mn-ea"/>
                          <a:cs typeface="+mn-cs"/>
                        </a:rPr>
                        <a:t>错误——无效输入</a:t>
                      </a:r>
                      <a:endParaRPr lang="zh-CN" altLang="en-US" sz="1800" dirty="0"/>
                    </a:p>
                  </a:txBody>
                  <a:tcPr marL="91453" marR="91453" marT="45722" marB="45722" anchor="ctr" anchorCtr="1"/>
                </a:tc>
                <a:extLst>
                  <a:ext uri="{0D108BD9-81ED-4DB2-BD59-A6C34878D82A}">
                    <a16:rowId xmlns:a16="http://schemas.microsoft.com/office/drawing/2014/main" val="2312617474"/>
                  </a:ext>
                </a:extLst>
              </a:tr>
            </a:tbl>
          </a:graphicData>
        </a:graphic>
      </p:graphicFrame>
      <p:sp>
        <p:nvSpPr>
          <p:cNvPr id="14" name="TextBox 31">
            <a:extLst>
              <a:ext uri="{FF2B5EF4-FFF2-40B4-BE49-F238E27FC236}">
                <a16:creationId xmlns:a16="http://schemas.microsoft.com/office/drawing/2014/main" id="{2F802285-5B8F-5180-846C-58401E6084F8}"/>
              </a:ext>
            </a:extLst>
          </p:cNvPr>
          <p:cNvSpPr txBox="1"/>
          <p:nvPr/>
        </p:nvSpPr>
        <p:spPr>
          <a:xfrm>
            <a:off x="246763" y="6346996"/>
            <a:ext cx="6081609" cy="461665"/>
          </a:xfrm>
          <a:prstGeom prst="rect">
            <a:avLst/>
          </a:prstGeom>
          <a:noFill/>
        </p:spPr>
        <p:txBody>
          <a:bodyPr wrap="square" rtlCol="0">
            <a:spAutoFit/>
          </a:bodyPr>
          <a:lstStyle/>
          <a:p>
            <a:r>
              <a:rPr lang="zh-CN" altLang="en-US" sz="2400" b="1" dirty="0">
                <a:solidFill>
                  <a:schemeClr val="accent1">
                    <a:lumMod val="75000"/>
                  </a:schemeClr>
                </a:solidFill>
                <a:cs typeface="+mn-ea"/>
                <a:sym typeface="+mn-lt"/>
              </a:rPr>
              <a:t>问题</a:t>
            </a:r>
            <a:r>
              <a:rPr lang="en-US" altLang="zh-CN" sz="2400" b="1" dirty="0">
                <a:solidFill>
                  <a:schemeClr val="accent1">
                    <a:lumMod val="75000"/>
                  </a:schemeClr>
                </a:solidFill>
                <a:cs typeface="+mn-ea"/>
                <a:sym typeface="+mn-lt"/>
              </a:rPr>
              <a:t>4</a:t>
            </a:r>
            <a:r>
              <a:rPr lang="zh-CN" altLang="en-US" sz="2400" b="1" dirty="0">
                <a:solidFill>
                  <a:schemeClr val="accent1">
                    <a:lumMod val="75000"/>
                  </a:schemeClr>
                </a:solidFill>
                <a:cs typeface="+mn-ea"/>
                <a:sym typeface="+mn-lt"/>
              </a:rPr>
              <a:t>：编号</a:t>
            </a:r>
            <a:r>
              <a:rPr lang="en-US" altLang="zh-CN" sz="2400" b="1" dirty="0">
                <a:solidFill>
                  <a:schemeClr val="accent1">
                    <a:lumMod val="75000"/>
                  </a:schemeClr>
                </a:solidFill>
                <a:cs typeface="+mn-ea"/>
                <a:sym typeface="+mn-lt"/>
              </a:rPr>
              <a:t>7</a:t>
            </a:r>
            <a:r>
              <a:rPr lang="zh-CN" altLang="en-US" sz="2400" b="1" dirty="0">
                <a:solidFill>
                  <a:schemeClr val="accent1">
                    <a:lumMod val="75000"/>
                  </a:schemeClr>
                </a:solidFill>
                <a:cs typeface="+mn-ea"/>
                <a:sym typeface="+mn-lt"/>
              </a:rPr>
              <a:t>的测试数据属于哪种等价类？</a:t>
            </a:r>
          </a:p>
        </p:txBody>
      </p:sp>
      <p:graphicFrame>
        <p:nvGraphicFramePr>
          <p:cNvPr id="17" name="表格 16">
            <a:extLst>
              <a:ext uri="{FF2B5EF4-FFF2-40B4-BE49-F238E27FC236}">
                <a16:creationId xmlns:a16="http://schemas.microsoft.com/office/drawing/2014/main" id="{1B0537BD-BBB4-0CC7-BA95-466585149548}"/>
              </a:ext>
            </a:extLst>
          </p:cNvPr>
          <p:cNvGraphicFramePr>
            <a:graphicFrameLocks noGrp="1"/>
          </p:cNvGraphicFramePr>
          <p:nvPr>
            <p:extLst>
              <p:ext uri="{D42A27DB-BD31-4B8C-83A1-F6EECF244321}">
                <p14:modId xmlns:p14="http://schemas.microsoft.com/office/powerpoint/2010/main" val="3650938179"/>
              </p:ext>
            </p:extLst>
          </p:nvPr>
        </p:nvGraphicFramePr>
        <p:xfrm>
          <a:off x="6096000" y="1823877"/>
          <a:ext cx="5849237" cy="4415577"/>
        </p:xfrm>
        <a:graphic>
          <a:graphicData uri="http://schemas.openxmlformats.org/drawingml/2006/table">
            <a:tbl>
              <a:tblPr firstRow="1" bandRow="1">
                <a:tableStyleId>{5C22544A-7EE6-4342-B048-85BDC9FD1C3A}</a:tableStyleId>
              </a:tblPr>
              <a:tblGrid>
                <a:gridCol w="748420">
                  <a:extLst>
                    <a:ext uri="{9D8B030D-6E8A-4147-A177-3AD203B41FA5}">
                      <a16:colId xmlns:a16="http://schemas.microsoft.com/office/drawing/2014/main" val="3941452173"/>
                    </a:ext>
                  </a:extLst>
                </a:gridCol>
                <a:gridCol w="2016674">
                  <a:extLst>
                    <a:ext uri="{9D8B030D-6E8A-4147-A177-3AD203B41FA5}">
                      <a16:colId xmlns:a16="http://schemas.microsoft.com/office/drawing/2014/main" val="2126454190"/>
                    </a:ext>
                  </a:extLst>
                </a:gridCol>
                <a:gridCol w="1382547">
                  <a:extLst>
                    <a:ext uri="{9D8B030D-6E8A-4147-A177-3AD203B41FA5}">
                      <a16:colId xmlns:a16="http://schemas.microsoft.com/office/drawing/2014/main" val="1644218229"/>
                    </a:ext>
                  </a:extLst>
                </a:gridCol>
                <a:gridCol w="1701596">
                  <a:extLst>
                    <a:ext uri="{9D8B030D-6E8A-4147-A177-3AD203B41FA5}">
                      <a16:colId xmlns:a16="http://schemas.microsoft.com/office/drawing/2014/main" val="1845686256"/>
                    </a:ext>
                  </a:extLst>
                </a:gridCol>
              </a:tblGrid>
              <a:tr h="403275">
                <a:tc>
                  <a:txBody>
                    <a:bodyPr/>
                    <a:lstStyle/>
                    <a:p>
                      <a:r>
                        <a:rPr lang="zh-CN" altLang="en-US" sz="1800" dirty="0"/>
                        <a:t>编号</a:t>
                      </a:r>
                    </a:p>
                  </a:txBody>
                  <a:tcPr marL="91449" marR="91449" marT="45716" marB="45716" anchor="ctr" anchorCtr="1"/>
                </a:tc>
                <a:tc>
                  <a:txBody>
                    <a:bodyPr/>
                    <a:lstStyle/>
                    <a:p>
                      <a:pPr algn="l"/>
                      <a:r>
                        <a:rPr lang="zh-CN" altLang="en-US" sz="1800" dirty="0"/>
                        <a:t>描述</a:t>
                      </a:r>
                    </a:p>
                  </a:txBody>
                  <a:tcPr marL="91449" marR="91449" marT="45716" marB="45716" anchor="ctr" anchorCtr="1"/>
                </a:tc>
                <a:tc>
                  <a:txBody>
                    <a:bodyPr/>
                    <a:lstStyle/>
                    <a:p>
                      <a:r>
                        <a:rPr lang="zh-CN" altLang="en-US" sz="1800" dirty="0"/>
                        <a:t>输入</a:t>
                      </a:r>
                    </a:p>
                  </a:txBody>
                  <a:tcPr marL="91449" marR="91449" marT="45716" marB="45716" anchor="ctr" anchorCtr="1"/>
                </a:tc>
                <a:tc>
                  <a:txBody>
                    <a:bodyPr/>
                    <a:lstStyle/>
                    <a:p>
                      <a:r>
                        <a:rPr lang="zh-CN" altLang="en-US" sz="1800" dirty="0"/>
                        <a:t>预期输出</a:t>
                      </a:r>
                    </a:p>
                  </a:txBody>
                  <a:tcPr marL="91449" marR="91449" marT="45716" marB="45716" anchor="ctr" anchorCtr="1"/>
                </a:tc>
                <a:extLst>
                  <a:ext uri="{0D108BD9-81ED-4DB2-BD59-A6C34878D82A}">
                    <a16:rowId xmlns:a16="http://schemas.microsoft.com/office/drawing/2014/main" val="1172369584"/>
                  </a:ext>
                </a:extLst>
              </a:tr>
              <a:tr h="668717">
                <a:tc>
                  <a:txBody>
                    <a:bodyPr/>
                    <a:lstStyle/>
                    <a:p>
                      <a:r>
                        <a:rPr lang="en-US" altLang="zh-CN" sz="1800" dirty="0"/>
                        <a:t>6</a:t>
                      </a:r>
                      <a:endParaRPr lang="zh-CN" altLang="en-US" sz="1800" dirty="0"/>
                    </a:p>
                  </a:txBody>
                  <a:tcPr marL="91449" marR="91449" marT="45716" marB="45716" anchor="ctr" anchorCtr="1"/>
                </a:tc>
                <a:tc>
                  <a:txBody>
                    <a:bodyPr/>
                    <a:lstStyle/>
                    <a:p>
                      <a:pPr algn="l"/>
                      <a:r>
                        <a:rPr lang="zh-CN" altLang="zh-CN" sz="1800" kern="1200" dirty="0">
                          <a:solidFill>
                            <a:schemeClr val="dk1"/>
                          </a:solidFill>
                          <a:effectLst/>
                          <a:latin typeface="+mn-lt"/>
                          <a:ea typeface="+mn-ea"/>
                          <a:cs typeface="+mn-cs"/>
                        </a:rPr>
                        <a:t>太大的正整数</a:t>
                      </a:r>
                      <a:endParaRPr lang="zh-CN" altLang="en-US" sz="1800" dirty="0"/>
                    </a:p>
                  </a:txBody>
                  <a:tcPr marL="91449" marR="91449" marT="45716" marB="45716"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132767</a:t>
                      </a:r>
                      <a:r>
                        <a:rPr lang="zh-CN" altLang="zh-CN" sz="1800" kern="1200" dirty="0">
                          <a:solidFill>
                            <a:schemeClr val="dk1"/>
                          </a:solidFill>
                          <a:effectLst/>
                          <a:latin typeface="+mn-lt"/>
                          <a:ea typeface="+mn-ea"/>
                          <a:cs typeface="+mn-cs"/>
                        </a:rPr>
                        <a:t>’</a:t>
                      </a:r>
                      <a:endParaRPr lang="zh-CN" altLang="en-US" sz="1800" dirty="0"/>
                    </a:p>
                  </a:txBody>
                  <a:tcPr marL="91449" marR="91449" marT="45716" marB="45716" anchor="ctr" anchorCtr="1"/>
                </a:tc>
                <a:tc>
                  <a:txBody>
                    <a:bodyPr/>
                    <a:lstStyle/>
                    <a:p>
                      <a:r>
                        <a:rPr lang="zh-CN" altLang="zh-CN" sz="1800" kern="1200" dirty="0">
                          <a:solidFill>
                            <a:schemeClr val="dk1"/>
                          </a:solidFill>
                          <a:effectLst/>
                          <a:latin typeface="+mn-lt"/>
                          <a:ea typeface="+mn-ea"/>
                          <a:cs typeface="+mn-cs"/>
                        </a:rPr>
                        <a:t>错误——无效输入</a:t>
                      </a:r>
                      <a:endParaRPr lang="zh-CN" altLang="en-US" sz="1800" dirty="0"/>
                    </a:p>
                  </a:txBody>
                  <a:tcPr marL="91449" marR="91449" marT="45716" marB="45716" anchor="ctr" anchorCtr="1"/>
                </a:tc>
                <a:extLst>
                  <a:ext uri="{0D108BD9-81ED-4DB2-BD59-A6C34878D82A}">
                    <a16:rowId xmlns:a16="http://schemas.microsoft.com/office/drawing/2014/main" val="2654529515"/>
                  </a:ext>
                </a:extLst>
              </a:tr>
              <a:tr h="668717">
                <a:tc>
                  <a:txBody>
                    <a:bodyPr/>
                    <a:lstStyle/>
                    <a:p>
                      <a:r>
                        <a:rPr lang="en-US" altLang="zh-CN" sz="1800" dirty="0"/>
                        <a:t>7</a:t>
                      </a:r>
                      <a:endParaRPr lang="zh-CN" altLang="en-US" sz="1800" dirty="0"/>
                    </a:p>
                  </a:txBody>
                  <a:tcPr marL="91449" marR="91449" marT="45716" marB="45716" anchor="ctr" anchorCtr="1"/>
                </a:tc>
                <a:tc>
                  <a:txBody>
                    <a:bodyPr/>
                    <a:lstStyle/>
                    <a:p>
                      <a:pPr algn="l"/>
                      <a:r>
                        <a:rPr lang="zh-CN" altLang="zh-CN" sz="1800" kern="1200" dirty="0">
                          <a:solidFill>
                            <a:schemeClr val="dk1"/>
                          </a:solidFill>
                          <a:effectLst/>
                          <a:latin typeface="+mn-lt"/>
                          <a:ea typeface="+mn-ea"/>
                          <a:cs typeface="+mn-cs"/>
                        </a:rPr>
                        <a:t>空字符串</a:t>
                      </a:r>
                      <a:endParaRPr lang="zh-CN" altLang="en-US" sz="1800" dirty="0"/>
                    </a:p>
                  </a:txBody>
                  <a:tcPr marL="91449" marR="91449" marT="45716" marB="45716"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 </a:t>
                      </a:r>
                      <a:r>
                        <a:rPr lang="zh-CN" altLang="zh-CN" sz="1800" kern="1200" dirty="0">
                          <a:solidFill>
                            <a:schemeClr val="dk1"/>
                          </a:solidFill>
                          <a:effectLst/>
                          <a:latin typeface="+mn-lt"/>
                          <a:ea typeface="+mn-ea"/>
                          <a:cs typeface="+mn-cs"/>
                        </a:rPr>
                        <a:t>’</a:t>
                      </a:r>
                      <a:endParaRPr lang="zh-CN" altLang="en-US" sz="1800" dirty="0"/>
                    </a:p>
                  </a:txBody>
                  <a:tcPr marL="91449" marR="91449" marT="45716" marB="45716" anchor="ctr" anchorCtr="1"/>
                </a:tc>
                <a:tc>
                  <a:txBody>
                    <a:bodyPr/>
                    <a:lstStyle/>
                    <a:p>
                      <a:r>
                        <a:rPr lang="zh-CN" altLang="zh-CN" sz="1800" kern="1200" dirty="0">
                          <a:solidFill>
                            <a:schemeClr val="dk1"/>
                          </a:solidFill>
                          <a:effectLst/>
                          <a:latin typeface="+mn-lt"/>
                          <a:ea typeface="+mn-ea"/>
                          <a:cs typeface="+mn-cs"/>
                        </a:rPr>
                        <a:t>错误——没有数字</a:t>
                      </a:r>
                      <a:endParaRPr lang="zh-CN" altLang="en-US" sz="1800" dirty="0"/>
                    </a:p>
                  </a:txBody>
                  <a:tcPr marL="91449" marR="91449" marT="45716" marB="45716" anchor="ctr" anchorCtr="1"/>
                </a:tc>
                <a:extLst>
                  <a:ext uri="{0D108BD9-81ED-4DB2-BD59-A6C34878D82A}">
                    <a16:rowId xmlns:a16="http://schemas.microsoft.com/office/drawing/2014/main" val="3015021027"/>
                  </a:ext>
                </a:extLst>
              </a:tr>
              <a:tr h="668717">
                <a:tc>
                  <a:txBody>
                    <a:bodyPr/>
                    <a:lstStyle/>
                    <a:p>
                      <a:r>
                        <a:rPr lang="en-US" altLang="zh-CN" sz="1800" dirty="0"/>
                        <a:t>8</a:t>
                      </a:r>
                      <a:endParaRPr lang="zh-CN" altLang="en-US" sz="1800" dirty="0"/>
                    </a:p>
                  </a:txBody>
                  <a:tcPr marL="91449" marR="91449" marT="45716" marB="45716" anchor="ctr" anchorCtr="1"/>
                </a:tc>
                <a:tc>
                  <a:txBody>
                    <a:bodyPr/>
                    <a:lstStyle/>
                    <a:p>
                      <a:pPr algn="l"/>
                      <a:r>
                        <a:rPr lang="zh-CN" altLang="zh-CN" sz="1800" kern="1200" dirty="0">
                          <a:solidFill>
                            <a:schemeClr val="dk1"/>
                          </a:solidFill>
                          <a:effectLst/>
                          <a:latin typeface="+mn-lt"/>
                          <a:ea typeface="+mn-ea"/>
                          <a:cs typeface="+mn-cs"/>
                        </a:rPr>
                        <a:t>字符串左部字符既不是零也不是空格</a:t>
                      </a:r>
                      <a:endParaRPr lang="zh-CN" altLang="en-US" sz="1800" dirty="0"/>
                    </a:p>
                  </a:txBody>
                  <a:tcPr marL="91449" marR="91449" marT="45716" marB="45716"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1</a:t>
                      </a:r>
                      <a:r>
                        <a:rPr lang="zh-CN" altLang="zh-CN" sz="1800" kern="1200" dirty="0">
                          <a:solidFill>
                            <a:schemeClr val="dk1"/>
                          </a:solidFill>
                          <a:effectLst/>
                          <a:latin typeface="+mn-lt"/>
                          <a:ea typeface="+mn-ea"/>
                          <a:cs typeface="+mn-cs"/>
                        </a:rPr>
                        <a:t>’</a:t>
                      </a:r>
                      <a:endParaRPr lang="zh-CN" altLang="en-US" sz="1800" dirty="0"/>
                    </a:p>
                  </a:txBody>
                  <a:tcPr marL="91449" marR="91449" marT="45716" marB="45716" anchor="ctr" anchorCtr="1"/>
                </a:tc>
                <a:tc>
                  <a:txBody>
                    <a:bodyPr/>
                    <a:lstStyle/>
                    <a:p>
                      <a:r>
                        <a:rPr lang="zh-CN" altLang="zh-CN" sz="1800" kern="1200" dirty="0">
                          <a:solidFill>
                            <a:schemeClr val="dk1"/>
                          </a:solidFill>
                          <a:effectLst/>
                          <a:latin typeface="+mn-lt"/>
                          <a:ea typeface="+mn-ea"/>
                          <a:cs typeface="+mn-cs"/>
                        </a:rPr>
                        <a:t>错误——填充错</a:t>
                      </a:r>
                      <a:endParaRPr lang="zh-CN" altLang="en-US" sz="1800" dirty="0"/>
                    </a:p>
                  </a:txBody>
                  <a:tcPr marL="91449" marR="91449" marT="45716" marB="45716" anchor="ctr" anchorCtr="1"/>
                </a:tc>
                <a:extLst>
                  <a:ext uri="{0D108BD9-81ED-4DB2-BD59-A6C34878D82A}">
                    <a16:rowId xmlns:a16="http://schemas.microsoft.com/office/drawing/2014/main" val="2287722778"/>
                  </a:ext>
                </a:extLst>
              </a:tr>
              <a:tr h="668717">
                <a:tc>
                  <a:txBody>
                    <a:bodyPr/>
                    <a:lstStyle/>
                    <a:p>
                      <a:r>
                        <a:rPr lang="en-US" altLang="zh-CN" sz="1800" dirty="0"/>
                        <a:t>9</a:t>
                      </a:r>
                      <a:endParaRPr lang="zh-CN" altLang="en-US" sz="1800" dirty="0"/>
                    </a:p>
                  </a:txBody>
                  <a:tcPr marL="91449" marR="91449" marT="45716" marB="45716" anchor="ctr" anchorCtr="1"/>
                </a:tc>
                <a:tc>
                  <a:txBody>
                    <a:bodyPr/>
                    <a:lstStyle/>
                    <a:p>
                      <a:pPr algn="l"/>
                      <a:r>
                        <a:rPr lang="zh-CN" altLang="zh-CN" sz="1800" kern="1200" dirty="0">
                          <a:solidFill>
                            <a:schemeClr val="dk1"/>
                          </a:solidFill>
                          <a:effectLst/>
                          <a:latin typeface="+mn-lt"/>
                          <a:ea typeface="+mn-ea"/>
                          <a:cs typeface="+mn-cs"/>
                        </a:rPr>
                        <a:t>最高位数字后面有空格</a:t>
                      </a:r>
                      <a:endParaRPr lang="zh-CN" altLang="en-US" sz="1800" dirty="0"/>
                    </a:p>
                  </a:txBody>
                  <a:tcPr marL="91449" marR="91449" marT="45716" marB="45716"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12</a:t>
                      </a:r>
                      <a:r>
                        <a:rPr lang="zh-CN" altLang="zh-CN" sz="1800" kern="1200" dirty="0">
                          <a:solidFill>
                            <a:schemeClr val="dk1"/>
                          </a:solidFill>
                          <a:effectLst/>
                          <a:latin typeface="+mn-lt"/>
                          <a:ea typeface="+mn-ea"/>
                          <a:cs typeface="+mn-cs"/>
                        </a:rPr>
                        <a:t>’</a:t>
                      </a:r>
                      <a:endParaRPr lang="zh-CN" altLang="en-US" sz="1800" dirty="0"/>
                    </a:p>
                  </a:txBody>
                  <a:tcPr marL="91449" marR="91449" marT="45716" marB="45716" anchor="ctr" anchorCtr="1"/>
                </a:tc>
                <a:tc>
                  <a:txBody>
                    <a:bodyPr/>
                    <a:lstStyle/>
                    <a:p>
                      <a:r>
                        <a:rPr lang="zh-CN" altLang="zh-CN" sz="1800" kern="1200" dirty="0">
                          <a:solidFill>
                            <a:schemeClr val="dk1"/>
                          </a:solidFill>
                          <a:effectLst/>
                          <a:latin typeface="+mn-lt"/>
                          <a:ea typeface="+mn-ea"/>
                          <a:cs typeface="+mn-cs"/>
                        </a:rPr>
                        <a:t>错误——无效输入</a:t>
                      </a:r>
                      <a:endParaRPr lang="zh-CN" altLang="en-US" sz="1800" dirty="0"/>
                    </a:p>
                  </a:txBody>
                  <a:tcPr marL="91449" marR="91449" marT="45716" marB="45716" anchor="ctr" anchorCtr="1"/>
                </a:tc>
                <a:extLst>
                  <a:ext uri="{0D108BD9-81ED-4DB2-BD59-A6C34878D82A}">
                    <a16:rowId xmlns:a16="http://schemas.microsoft.com/office/drawing/2014/main" val="364008056"/>
                  </a:ext>
                </a:extLst>
              </a:tr>
              <a:tr h="668717">
                <a:tc>
                  <a:txBody>
                    <a:bodyPr/>
                    <a:lstStyle/>
                    <a:p>
                      <a:r>
                        <a:rPr lang="en-US" altLang="zh-CN" sz="1800" dirty="0"/>
                        <a:t>10</a:t>
                      </a:r>
                      <a:endParaRPr lang="zh-CN" altLang="en-US" sz="1800" dirty="0"/>
                    </a:p>
                  </a:txBody>
                  <a:tcPr marL="91449" marR="91449" marT="45716" marB="45716" anchor="ctr" anchorCtr="1"/>
                </a:tc>
                <a:tc>
                  <a:txBody>
                    <a:bodyPr/>
                    <a:lstStyle/>
                    <a:p>
                      <a:pPr algn="l"/>
                      <a:r>
                        <a:rPr lang="zh-CN" altLang="zh-CN" sz="1800" kern="1200" dirty="0">
                          <a:solidFill>
                            <a:schemeClr val="dk1"/>
                          </a:solidFill>
                          <a:effectLst/>
                          <a:latin typeface="+mn-lt"/>
                          <a:ea typeface="+mn-ea"/>
                          <a:cs typeface="+mn-cs"/>
                        </a:rPr>
                        <a:t>最高位数字后面有其他字符</a:t>
                      </a:r>
                      <a:endParaRPr lang="zh-CN" altLang="en-US" sz="1800" dirty="0"/>
                    </a:p>
                  </a:txBody>
                  <a:tcPr marL="91449" marR="91449" marT="45716" marB="45716"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1</a:t>
                      </a:r>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2</a:t>
                      </a:r>
                      <a:r>
                        <a:rPr lang="zh-CN" altLang="zh-CN" sz="1800" kern="1200" dirty="0">
                          <a:solidFill>
                            <a:schemeClr val="dk1"/>
                          </a:solidFill>
                          <a:effectLst/>
                          <a:latin typeface="+mn-lt"/>
                          <a:ea typeface="+mn-ea"/>
                          <a:cs typeface="+mn-cs"/>
                        </a:rPr>
                        <a:t>’</a:t>
                      </a:r>
                      <a:endParaRPr lang="zh-CN" altLang="en-US" sz="1800" dirty="0"/>
                    </a:p>
                  </a:txBody>
                  <a:tcPr marL="91449" marR="91449" marT="45716" marB="45716" anchor="ctr" anchorCtr="1"/>
                </a:tc>
                <a:tc>
                  <a:txBody>
                    <a:bodyPr/>
                    <a:lstStyle/>
                    <a:p>
                      <a:r>
                        <a:rPr lang="zh-CN" altLang="zh-CN" sz="1800" kern="1200" dirty="0">
                          <a:solidFill>
                            <a:schemeClr val="dk1"/>
                          </a:solidFill>
                          <a:effectLst/>
                          <a:latin typeface="+mn-lt"/>
                          <a:ea typeface="+mn-ea"/>
                          <a:cs typeface="+mn-cs"/>
                        </a:rPr>
                        <a:t>错误——无效输入</a:t>
                      </a:r>
                      <a:endParaRPr lang="zh-CN" altLang="en-US" sz="1800" dirty="0"/>
                    </a:p>
                  </a:txBody>
                  <a:tcPr marL="91449" marR="91449" marT="45716" marB="45716" anchor="ctr" anchorCtr="1"/>
                </a:tc>
                <a:extLst>
                  <a:ext uri="{0D108BD9-81ED-4DB2-BD59-A6C34878D82A}">
                    <a16:rowId xmlns:a16="http://schemas.microsoft.com/office/drawing/2014/main" val="159788945"/>
                  </a:ext>
                </a:extLst>
              </a:tr>
              <a:tr h="668717">
                <a:tc>
                  <a:txBody>
                    <a:bodyPr/>
                    <a:lstStyle/>
                    <a:p>
                      <a:r>
                        <a:rPr lang="en-US" altLang="zh-CN" sz="1800" dirty="0"/>
                        <a:t>11</a:t>
                      </a:r>
                      <a:endParaRPr lang="zh-CN" altLang="en-US" sz="1800" dirty="0"/>
                    </a:p>
                  </a:txBody>
                  <a:tcPr marL="91449" marR="91449" marT="45716" marB="45716" anchor="ctr" anchorCtr="1"/>
                </a:tc>
                <a:tc>
                  <a:txBody>
                    <a:bodyPr/>
                    <a:lstStyle/>
                    <a:p>
                      <a:pPr algn="l"/>
                      <a:r>
                        <a:rPr lang="zh-CN" altLang="zh-CN" sz="1800" kern="1200" dirty="0">
                          <a:solidFill>
                            <a:schemeClr val="dk1"/>
                          </a:solidFill>
                          <a:effectLst/>
                          <a:latin typeface="+mn-lt"/>
                          <a:ea typeface="+mn-ea"/>
                          <a:cs typeface="+mn-cs"/>
                        </a:rPr>
                        <a:t>负号和最高位数字之间有空格</a:t>
                      </a:r>
                      <a:endParaRPr lang="zh-CN" altLang="en-US" sz="1800" dirty="0"/>
                    </a:p>
                  </a:txBody>
                  <a:tcPr marL="91449" marR="91449" marT="45716" marB="45716"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-12</a:t>
                      </a:r>
                      <a:r>
                        <a:rPr lang="zh-CN" altLang="zh-CN" sz="1800" kern="1200" dirty="0">
                          <a:solidFill>
                            <a:schemeClr val="dk1"/>
                          </a:solidFill>
                          <a:effectLst/>
                          <a:latin typeface="+mn-lt"/>
                          <a:ea typeface="+mn-ea"/>
                          <a:cs typeface="+mn-cs"/>
                        </a:rPr>
                        <a:t>’</a:t>
                      </a:r>
                      <a:endParaRPr lang="zh-CN" altLang="en-US" sz="1800" dirty="0"/>
                    </a:p>
                  </a:txBody>
                  <a:tcPr marL="91449" marR="91449" marT="45716" marB="45716" anchor="ctr" anchorCtr="1"/>
                </a:tc>
                <a:tc>
                  <a:txBody>
                    <a:bodyPr/>
                    <a:lstStyle/>
                    <a:p>
                      <a:r>
                        <a:rPr lang="zh-CN" altLang="zh-CN" sz="1800" kern="1200" dirty="0">
                          <a:solidFill>
                            <a:schemeClr val="dk1"/>
                          </a:solidFill>
                          <a:effectLst/>
                          <a:latin typeface="+mn-lt"/>
                          <a:ea typeface="+mn-ea"/>
                          <a:cs typeface="+mn-cs"/>
                        </a:rPr>
                        <a:t>错误——负号位置错</a:t>
                      </a:r>
                      <a:endParaRPr lang="zh-CN" altLang="en-US" sz="1800" dirty="0"/>
                    </a:p>
                  </a:txBody>
                  <a:tcPr marL="91449" marR="91449" marT="45716" marB="45716" anchor="ctr" anchorCtr="1"/>
                </a:tc>
                <a:extLst>
                  <a:ext uri="{0D108BD9-81ED-4DB2-BD59-A6C34878D82A}">
                    <a16:rowId xmlns:a16="http://schemas.microsoft.com/office/drawing/2014/main" val="1513466271"/>
                  </a:ext>
                </a:extLst>
              </a:tr>
            </a:tbl>
          </a:graphicData>
        </a:graphic>
      </p:graphicFrame>
      <p:sp>
        <p:nvSpPr>
          <p:cNvPr id="18" name="TextBox 31">
            <a:extLst>
              <a:ext uri="{FF2B5EF4-FFF2-40B4-BE49-F238E27FC236}">
                <a16:creationId xmlns:a16="http://schemas.microsoft.com/office/drawing/2014/main" id="{5456B117-085B-F6B9-A5EA-EAA44EB2F09B}"/>
              </a:ext>
            </a:extLst>
          </p:cNvPr>
          <p:cNvSpPr txBox="1"/>
          <p:nvPr/>
        </p:nvSpPr>
        <p:spPr>
          <a:xfrm>
            <a:off x="6937040" y="6346996"/>
            <a:ext cx="2650346" cy="461665"/>
          </a:xfrm>
          <a:prstGeom prst="rect">
            <a:avLst/>
          </a:prstGeom>
          <a:noFill/>
        </p:spPr>
        <p:txBody>
          <a:bodyPr wrap="square" rtlCol="0">
            <a:spAutoFit/>
          </a:bodyPr>
          <a:lstStyle/>
          <a:p>
            <a:r>
              <a:rPr lang="zh-CN" altLang="en-US" sz="2400" b="1" dirty="0">
                <a:solidFill>
                  <a:schemeClr val="accent1">
                    <a:lumMod val="75000"/>
                  </a:schemeClr>
                </a:solidFill>
                <a:cs typeface="+mn-ea"/>
                <a:sym typeface="+mn-lt"/>
              </a:rPr>
              <a:t>无效输入的等价类</a:t>
            </a:r>
          </a:p>
        </p:txBody>
      </p:sp>
    </p:spTree>
    <p:extLst>
      <p:ext uri="{BB962C8B-B14F-4D97-AF65-F5344CB8AC3E}">
        <p14:creationId xmlns:p14="http://schemas.microsoft.com/office/powerpoint/2010/main" val="175833672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2932181" cy="538531"/>
                <a:chOff x="5043488" y="515938"/>
                <a:chExt cx="2932181" cy="538531"/>
              </a:xfrm>
            </p:grpSpPr>
            <p:sp>
              <p:nvSpPr>
                <p:cNvPr id="5" name="矩形 3"/>
                <p:cNvSpPr/>
                <p:nvPr/>
              </p:nvSpPr>
              <p:spPr>
                <a:xfrm>
                  <a:off x="5667375" y="515938"/>
                  <a:ext cx="2308294"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7.7 </a:t>
                  </a:r>
                  <a:r>
                    <a:rPr lang="zh-CN" altLang="en-US" sz="2900" dirty="0">
                      <a:solidFill>
                        <a:schemeClr val="accent5"/>
                      </a:solidFill>
                      <a:cs typeface="+mn-ea"/>
                      <a:sym typeface="+mn-lt"/>
                    </a:rPr>
                    <a:t>黑盒测试</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44271" y="1315351"/>
            <a:ext cx="10703458" cy="5013039"/>
          </a:xfrm>
          <a:prstGeom prst="rect">
            <a:avLst/>
          </a:prstGeom>
          <a:no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kumimoji="0" lang="en-US" altLang="zh-CN"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7.7.2 </a:t>
            </a: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边界值分析</a:t>
            </a:r>
            <a:endParaRPr kumimoji="0" lang="en-US" altLang="zh-CN"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endParaRPr>
          </a:p>
          <a:p>
            <a:pPr marR="0" lvl="0" algn="l" defTabSz="914400" rtl="0" eaLnBrk="1" fontAlgn="auto" latinLnBrk="0" hangingPunct="1">
              <a:lnSpc>
                <a:spcPct val="150000"/>
              </a:lnSpc>
              <a:spcBef>
                <a:spcPts val="0"/>
              </a:spcBef>
              <a:spcAft>
                <a:spcPts val="0"/>
              </a:spcAft>
              <a:buClrTx/>
              <a:buSzTx/>
              <a:tabLst/>
              <a:defRPr/>
            </a:pPr>
            <a:r>
              <a:rPr lang="en-US" altLang="zh-CN" sz="2400" b="1" dirty="0">
                <a:solidFill>
                  <a:srgbClr val="F17475"/>
                </a:solidFill>
                <a:latin typeface="微软雅黑"/>
                <a:ea typeface="微软雅黑"/>
                <a:cs typeface="+mn-ea"/>
                <a:sym typeface="+mn-lt"/>
              </a:rPr>
              <a:t>	</a:t>
            </a:r>
            <a:r>
              <a:rPr kumimoji="0" lang="zh-CN" altLang="en-US" sz="2400" i="0" u="none" strike="noStrike" kern="1200" cap="none" spc="0" normalizeH="0" baseline="0" noProof="0" dirty="0">
                <a:ln>
                  <a:noFill/>
                </a:ln>
                <a:solidFill>
                  <a:srgbClr val="F17475"/>
                </a:solidFill>
                <a:effectLst/>
                <a:uLnTx/>
                <a:uFillTx/>
                <a:latin typeface="微软雅黑"/>
                <a:ea typeface="微软雅黑"/>
                <a:cs typeface="+mn-ea"/>
                <a:sym typeface="+mn-lt"/>
              </a:rPr>
              <a:t> </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经验表明，处理边界情况时程序最容易发生错误。例如，许多程序错误出现在下标、纯量、数据结构和循环等等的边界附近。因此，设计使程序运行在边界情况附近的测试方案，暴露出程序错误的可能性更大一些。</a:t>
            </a:r>
          </a:p>
          <a:p>
            <a:pPr marR="0" lvl="0" algn="l" defTabSz="914400" rtl="0" eaLnBrk="1" fontAlgn="auto" latinLnBrk="0" hangingPunct="1">
              <a:lnSpc>
                <a:spcPct val="150000"/>
              </a:lnSpc>
              <a:spcBef>
                <a:spcPts val="0"/>
              </a:spcBef>
              <a:spcAft>
                <a:spcPts val="0"/>
              </a:spcAft>
              <a:buClrTx/>
              <a:buSzTx/>
              <a:tabLst/>
              <a:defRPr/>
            </a:pP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	</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使用</a:t>
            </a:r>
            <a:r>
              <a:rPr kumimoji="0" lang="zh-CN" altLang="en-US" sz="2400" i="0" u="none" strike="noStrike" kern="1200" cap="none" spc="0" normalizeH="0" baseline="0" noProof="0" dirty="0">
                <a:ln>
                  <a:noFill/>
                </a:ln>
                <a:solidFill>
                  <a:srgbClr val="F17475"/>
                </a:solidFill>
                <a:effectLst/>
                <a:uLnTx/>
                <a:uFillTx/>
                <a:latin typeface="微软雅黑"/>
                <a:ea typeface="微软雅黑"/>
                <a:cs typeface="+mn-ea"/>
                <a:sym typeface="+mn-lt"/>
              </a:rPr>
              <a:t>边界值分析方法</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设计测试方案首先应该确定边界情况，通常为输入等价类和输出等价类的边界。选取的测试数据应该刚好等于、刚刚小于和刚刚大于边界值。</a:t>
            </a:r>
          </a:p>
          <a:p>
            <a:pPr marR="0" lvl="0" algn="l" defTabSz="914400" rtl="0" eaLnBrk="1" fontAlgn="auto" latinLnBrk="0" hangingPunct="1">
              <a:lnSpc>
                <a:spcPct val="150000"/>
              </a:lnSpc>
              <a:spcBef>
                <a:spcPts val="0"/>
              </a:spcBef>
              <a:spcAft>
                <a:spcPts val="0"/>
              </a:spcAft>
              <a:buClrTx/>
              <a:buSzTx/>
              <a:tabLst/>
              <a:defRPr/>
            </a:pPr>
            <a:r>
              <a:rPr kumimoji="0" lang="en-US" altLang="zh-CN" sz="2400" b="1" i="0" u="none" strike="noStrike" kern="1200" cap="none" spc="0" normalizeH="0" baseline="0" noProof="0" dirty="0">
                <a:ln>
                  <a:noFill/>
                </a:ln>
                <a:solidFill>
                  <a:srgbClr val="7F7F7F"/>
                </a:solidFill>
                <a:effectLst/>
                <a:uLnTx/>
                <a:uFillTx/>
                <a:latin typeface="微软雅黑"/>
                <a:ea typeface="微软雅黑"/>
                <a:cs typeface="+mn-ea"/>
                <a:sym typeface="+mn-lt"/>
              </a:rPr>
              <a:t>	</a:t>
            </a:r>
          </a:p>
          <a:p>
            <a:pPr marR="0" lvl="0" algn="l" defTabSz="914400" rtl="0" eaLnBrk="1" fontAlgn="auto" latinLnBrk="0" hangingPunct="1">
              <a:lnSpc>
                <a:spcPct val="150000"/>
              </a:lnSpc>
              <a:spcBef>
                <a:spcPts val="0"/>
              </a:spcBef>
              <a:spcAft>
                <a:spcPts val="0"/>
              </a:spcAft>
              <a:buClrTx/>
              <a:buSzTx/>
              <a:tabLst/>
              <a:defRPr/>
            </a:pPr>
            <a:r>
              <a:rPr lang="en-US" altLang="zh-CN" sz="2400" b="1" dirty="0">
                <a:solidFill>
                  <a:srgbClr val="7F7F7F"/>
                </a:solidFill>
                <a:latin typeface="微软雅黑"/>
                <a:ea typeface="微软雅黑"/>
                <a:cs typeface="+mn-ea"/>
                <a:sym typeface="+mn-lt"/>
              </a:rPr>
              <a:t>	</a:t>
            </a:r>
            <a:r>
              <a:rPr kumimoji="0" lang="zh-CN" altLang="en-US" sz="2400" b="1" i="0" u="none" strike="noStrike" kern="1200" cap="none" spc="0" normalizeH="0" baseline="0" noProof="0" dirty="0">
                <a:ln>
                  <a:noFill/>
                </a:ln>
                <a:solidFill>
                  <a:srgbClr val="7F7F7F"/>
                </a:solidFill>
                <a:effectLst/>
                <a:uLnTx/>
                <a:uFillTx/>
                <a:latin typeface="微软雅黑"/>
                <a:ea typeface="微软雅黑"/>
                <a:cs typeface="+mn-ea"/>
                <a:sym typeface="+mn-lt"/>
              </a:rPr>
              <a:t>通常设计测试方案时总是联合使用等价划分和边界值分析两种技术。</a:t>
            </a:r>
          </a:p>
        </p:txBody>
      </p:sp>
    </p:spTree>
    <p:extLst>
      <p:ext uri="{BB962C8B-B14F-4D97-AF65-F5344CB8AC3E}">
        <p14:creationId xmlns:p14="http://schemas.microsoft.com/office/powerpoint/2010/main" val="2567244201"/>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2932181" cy="538531"/>
                <a:chOff x="5043488" y="515938"/>
                <a:chExt cx="2932181" cy="538531"/>
              </a:xfrm>
            </p:grpSpPr>
            <p:sp>
              <p:nvSpPr>
                <p:cNvPr id="5" name="矩形 3"/>
                <p:cNvSpPr/>
                <p:nvPr/>
              </p:nvSpPr>
              <p:spPr>
                <a:xfrm>
                  <a:off x="5667375" y="515938"/>
                  <a:ext cx="2308294"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7.7 </a:t>
                  </a:r>
                  <a:r>
                    <a:rPr lang="zh-CN" altLang="en-US" sz="2900" dirty="0">
                      <a:solidFill>
                        <a:schemeClr val="accent5"/>
                      </a:solidFill>
                      <a:cs typeface="+mn-ea"/>
                      <a:sym typeface="+mn-lt"/>
                    </a:rPr>
                    <a:t>黑盒测试</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44271" y="1315351"/>
            <a:ext cx="10703458" cy="1135054"/>
          </a:xfrm>
          <a:prstGeom prst="rect">
            <a:avLst/>
          </a:prstGeom>
          <a:no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lang="en-US" altLang="zh-CN" sz="2400" b="1" dirty="0">
                <a:solidFill>
                  <a:srgbClr val="F17475"/>
                </a:solidFill>
                <a:latin typeface="微软雅黑"/>
                <a:ea typeface="微软雅黑"/>
                <a:cs typeface="+mn-ea"/>
                <a:sym typeface="+mn-lt"/>
              </a:rPr>
              <a:t>	</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为了测试前述的把数字串转变成整数的程序，除了上一小节已经用等价划分法设计出的测试方案外，还应该用边界值分析法再补充下述测试方案。</a:t>
            </a:r>
            <a:endParaRPr kumimoji="0" lang="zh-CN" altLang="en-US" sz="2400" b="1" i="0" u="none" strike="noStrike" kern="1200" cap="none" spc="0" normalizeH="0" baseline="0" noProof="0" dirty="0">
              <a:ln>
                <a:noFill/>
              </a:ln>
              <a:solidFill>
                <a:srgbClr val="7F7F7F"/>
              </a:solidFill>
              <a:effectLst/>
              <a:uLnTx/>
              <a:uFillTx/>
              <a:latin typeface="微软雅黑"/>
              <a:ea typeface="微软雅黑"/>
              <a:cs typeface="+mn-ea"/>
              <a:sym typeface="+mn-lt"/>
            </a:endParaRPr>
          </a:p>
        </p:txBody>
      </p:sp>
      <p:graphicFrame>
        <p:nvGraphicFramePr>
          <p:cNvPr id="12" name="表格 11">
            <a:extLst>
              <a:ext uri="{FF2B5EF4-FFF2-40B4-BE49-F238E27FC236}">
                <a16:creationId xmlns:a16="http://schemas.microsoft.com/office/drawing/2014/main" id="{92B03E93-3917-5551-F2F6-8971301411FB}"/>
              </a:ext>
            </a:extLst>
          </p:cNvPr>
          <p:cNvGraphicFramePr>
            <a:graphicFrameLocks noGrp="1"/>
          </p:cNvGraphicFramePr>
          <p:nvPr>
            <p:extLst>
              <p:ext uri="{D42A27DB-BD31-4B8C-83A1-F6EECF244321}">
                <p14:modId xmlns:p14="http://schemas.microsoft.com/office/powerpoint/2010/main" val="3794697593"/>
              </p:ext>
            </p:extLst>
          </p:nvPr>
        </p:nvGraphicFramePr>
        <p:xfrm>
          <a:off x="2135188" y="2587243"/>
          <a:ext cx="7921624" cy="2648457"/>
        </p:xfrm>
        <a:graphic>
          <a:graphicData uri="http://schemas.openxmlformats.org/drawingml/2006/table">
            <a:tbl>
              <a:tblPr firstRow="1" bandRow="1">
                <a:tableStyleId>{5C22544A-7EE6-4342-B048-85BDC9FD1C3A}</a:tableStyleId>
              </a:tblPr>
              <a:tblGrid>
                <a:gridCol w="720179">
                  <a:extLst>
                    <a:ext uri="{9D8B030D-6E8A-4147-A177-3AD203B41FA5}">
                      <a16:colId xmlns:a16="http://schemas.microsoft.com/office/drawing/2014/main" val="182898956"/>
                    </a:ext>
                  </a:extLst>
                </a:gridCol>
                <a:gridCol w="3240633">
                  <a:extLst>
                    <a:ext uri="{9D8B030D-6E8A-4147-A177-3AD203B41FA5}">
                      <a16:colId xmlns:a16="http://schemas.microsoft.com/office/drawing/2014/main" val="4245307124"/>
                    </a:ext>
                  </a:extLst>
                </a:gridCol>
                <a:gridCol w="1980406">
                  <a:extLst>
                    <a:ext uri="{9D8B030D-6E8A-4147-A177-3AD203B41FA5}">
                      <a16:colId xmlns:a16="http://schemas.microsoft.com/office/drawing/2014/main" val="223168045"/>
                    </a:ext>
                  </a:extLst>
                </a:gridCol>
                <a:gridCol w="1980406">
                  <a:extLst>
                    <a:ext uri="{9D8B030D-6E8A-4147-A177-3AD203B41FA5}">
                      <a16:colId xmlns:a16="http://schemas.microsoft.com/office/drawing/2014/main" val="4231642019"/>
                    </a:ext>
                  </a:extLst>
                </a:gridCol>
              </a:tblGrid>
              <a:tr h="414160">
                <a:tc>
                  <a:txBody>
                    <a:bodyPr/>
                    <a:lstStyle/>
                    <a:p>
                      <a:r>
                        <a:rPr lang="zh-CN" altLang="en-US" sz="1800" dirty="0"/>
                        <a:t>编号</a:t>
                      </a:r>
                    </a:p>
                  </a:txBody>
                  <a:tcPr marL="91453" marR="91453" marT="45724" marB="45724" anchor="ctr" anchorCtr="1"/>
                </a:tc>
                <a:tc>
                  <a:txBody>
                    <a:bodyPr/>
                    <a:lstStyle/>
                    <a:p>
                      <a:pPr algn="l"/>
                      <a:r>
                        <a:rPr lang="zh-CN" altLang="en-US" sz="1800" dirty="0"/>
                        <a:t>描述</a:t>
                      </a:r>
                    </a:p>
                  </a:txBody>
                  <a:tcPr marL="91453" marR="91453" marT="45724" marB="45724" anchor="ctr" anchorCtr="1"/>
                </a:tc>
                <a:tc>
                  <a:txBody>
                    <a:bodyPr/>
                    <a:lstStyle/>
                    <a:p>
                      <a:r>
                        <a:rPr lang="zh-CN" altLang="en-US" sz="1800" dirty="0"/>
                        <a:t>输入</a:t>
                      </a:r>
                    </a:p>
                  </a:txBody>
                  <a:tcPr marL="91453" marR="91453" marT="45724" marB="45724" anchor="ctr" anchorCtr="1"/>
                </a:tc>
                <a:tc>
                  <a:txBody>
                    <a:bodyPr/>
                    <a:lstStyle/>
                    <a:p>
                      <a:r>
                        <a:rPr lang="zh-CN" altLang="en-US" sz="1800" dirty="0"/>
                        <a:t>预期输出</a:t>
                      </a:r>
                    </a:p>
                  </a:txBody>
                  <a:tcPr marL="91453" marR="91453" marT="45724" marB="45724" anchor="ctr" anchorCtr="1"/>
                </a:tc>
                <a:extLst>
                  <a:ext uri="{0D108BD9-81ED-4DB2-BD59-A6C34878D82A}">
                    <a16:rowId xmlns:a16="http://schemas.microsoft.com/office/drawing/2014/main" val="2181067805"/>
                  </a:ext>
                </a:extLst>
              </a:tr>
              <a:tr h="450017">
                <a:tc>
                  <a:txBody>
                    <a:bodyPr/>
                    <a:lstStyle/>
                    <a:p>
                      <a:r>
                        <a:rPr lang="en-US" altLang="zh-CN" sz="1800" dirty="0"/>
                        <a:t>1</a:t>
                      </a:r>
                      <a:endParaRPr lang="zh-CN" altLang="en-US" sz="1800" dirty="0"/>
                    </a:p>
                  </a:txBody>
                  <a:tcPr marL="91453" marR="91453" marT="45724" marB="45724" anchor="ctr" anchorCtr="1"/>
                </a:tc>
                <a:tc>
                  <a:txBody>
                    <a:bodyPr/>
                    <a:lstStyle/>
                    <a:p>
                      <a:pPr algn="l"/>
                      <a:r>
                        <a:rPr lang="zh-CN" altLang="zh-CN" sz="1800" kern="1200" dirty="0">
                          <a:solidFill>
                            <a:schemeClr val="dk1"/>
                          </a:solidFill>
                          <a:effectLst/>
                          <a:latin typeface="+mn-lt"/>
                          <a:ea typeface="+mn-ea"/>
                          <a:cs typeface="+mn-cs"/>
                        </a:rPr>
                        <a:t>使输出刚好等于最小的负整数</a:t>
                      </a:r>
                      <a:endParaRPr lang="zh-CN" altLang="en-US" sz="1800" dirty="0"/>
                    </a:p>
                  </a:txBody>
                  <a:tcPr marL="91453" marR="91453" marT="45724" marB="45724"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-32768</a:t>
                      </a:r>
                      <a:r>
                        <a:rPr lang="zh-CN" altLang="zh-CN" sz="1800" kern="1200" dirty="0">
                          <a:solidFill>
                            <a:schemeClr val="dk1"/>
                          </a:solidFill>
                          <a:effectLst/>
                          <a:latin typeface="+mn-lt"/>
                          <a:ea typeface="+mn-ea"/>
                          <a:cs typeface="+mn-cs"/>
                        </a:rPr>
                        <a:t>’</a:t>
                      </a:r>
                      <a:endParaRPr lang="zh-CN" altLang="en-US" sz="1800" dirty="0"/>
                    </a:p>
                  </a:txBody>
                  <a:tcPr marL="91453" marR="91453" marT="45724" marB="45724" anchor="ctr" anchorCtr="1"/>
                </a:tc>
                <a:tc>
                  <a:txBody>
                    <a:bodyPr/>
                    <a:lstStyle/>
                    <a:p>
                      <a:r>
                        <a:rPr lang="en-US" altLang="zh-CN" sz="1800" kern="1200" dirty="0">
                          <a:solidFill>
                            <a:schemeClr val="dk1"/>
                          </a:solidFill>
                          <a:effectLst/>
                          <a:latin typeface="+mn-lt"/>
                          <a:ea typeface="+mn-ea"/>
                          <a:cs typeface="+mn-cs"/>
                        </a:rPr>
                        <a:t>-32768</a:t>
                      </a:r>
                      <a:endParaRPr lang="zh-CN" altLang="en-US" sz="1800" dirty="0"/>
                    </a:p>
                  </a:txBody>
                  <a:tcPr marL="91453" marR="91453" marT="45724" marB="45724" anchor="ctr" anchorCtr="1"/>
                </a:tc>
                <a:extLst>
                  <a:ext uri="{0D108BD9-81ED-4DB2-BD59-A6C34878D82A}">
                    <a16:rowId xmlns:a16="http://schemas.microsoft.com/office/drawing/2014/main" val="3002635925"/>
                  </a:ext>
                </a:extLst>
              </a:tr>
              <a:tr h="504104">
                <a:tc>
                  <a:txBody>
                    <a:bodyPr/>
                    <a:lstStyle/>
                    <a:p>
                      <a:r>
                        <a:rPr lang="en-US" altLang="zh-CN" sz="1800" dirty="0"/>
                        <a:t>2</a:t>
                      </a:r>
                      <a:endParaRPr lang="zh-CN" altLang="en-US" sz="1800" dirty="0"/>
                    </a:p>
                  </a:txBody>
                  <a:tcPr marL="91453" marR="91453" marT="45724" marB="45724" anchor="ctr" anchorCtr="1"/>
                </a:tc>
                <a:tc>
                  <a:txBody>
                    <a:bodyPr/>
                    <a:lstStyle/>
                    <a:p>
                      <a:pPr algn="l"/>
                      <a:r>
                        <a:rPr lang="zh-CN" altLang="zh-CN" sz="1800" kern="1200" dirty="0">
                          <a:solidFill>
                            <a:schemeClr val="dk1"/>
                          </a:solidFill>
                          <a:effectLst/>
                          <a:latin typeface="+mn-lt"/>
                          <a:ea typeface="+mn-ea"/>
                          <a:cs typeface="+mn-cs"/>
                        </a:rPr>
                        <a:t>使输出刚好等于最大的正整数</a:t>
                      </a:r>
                      <a:endParaRPr lang="zh-CN" altLang="en-US" sz="1800" dirty="0"/>
                    </a:p>
                  </a:txBody>
                  <a:tcPr marL="91453" marR="91453" marT="45724" marB="45724"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32767</a:t>
                      </a:r>
                      <a:r>
                        <a:rPr lang="zh-CN" altLang="zh-CN" sz="1800" kern="1200" dirty="0">
                          <a:solidFill>
                            <a:schemeClr val="dk1"/>
                          </a:solidFill>
                          <a:effectLst/>
                          <a:latin typeface="+mn-lt"/>
                          <a:ea typeface="+mn-ea"/>
                          <a:cs typeface="+mn-cs"/>
                        </a:rPr>
                        <a:t>’</a:t>
                      </a:r>
                      <a:endParaRPr lang="zh-CN" altLang="en-US" sz="1800" dirty="0"/>
                    </a:p>
                  </a:txBody>
                  <a:tcPr marL="91453" marR="91453" marT="45724" marB="45724" anchor="ctr" anchorCtr="1"/>
                </a:tc>
                <a:tc>
                  <a:txBody>
                    <a:bodyPr/>
                    <a:lstStyle/>
                    <a:p>
                      <a:r>
                        <a:rPr lang="en-US" altLang="zh-CN" sz="1800" kern="1200" dirty="0">
                          <a:solidFill>
                            <a:schemeClr val="dk1"/>
                          </a:solidFill>
                          <a:effectLst/>
                          <a:latin typeface="+mn-lt"/>
                          <a:ea typeface="+mn-ea"/>
                          <a:cs typeface="+mn-cs"/>
                        </a:rPr>
                        <a:t>32767</a:t>
                      </a:r>
                      <a:endParaRPr lang="zh-CN" altLang="en-US" sz="1800" dirty="0"/>
                    </a:p>
                  </a:txBody>
                  <a:tcPr marL="91453" marR="91453" marT="45724" marB="45724" anchor="ctr" anchorCtr="1"/>
                </a:tc>
                <a:extLst>
                  <a:ext uri="{0D108BD9-81ED-4DB2-BD59-A6C34878D82A}">
                    <a16:rowId xmlns:a16="http://schemas.microsoft.com/office/drawing/2014/main" val="2954070255"/>
                  </a:ext>
                </a:extLst>
              </a:tr>
              <a:tr h="504104">
                <a:tc>
                  <a:txBody>
                    <a:bodyPr/>
                    <a:lstStyle/>
                    <a:p>
                      <a:r>
                        <a:rPr lang="en-US" altLang="zh-CN" sz="1800" dirty="0"/>
                        <a:t>3</a:t>
                      </a:r>
                      <a:endParaRPr lang="zh-CN" altLang="en-US" sz="1800" dirty="0"/>
                    </a:p>
                  </a:txBody>
                  <a:tcPr marL="91453" marR="91453" marT="45724" marB="45724" anchor="ctr" anchorCtr="1"/>
                </a:tc>
                <a:tc>
                  <a:txBody>
                    <a:bodyPr/>
                    <a:lstStyle/>
                    <a:p>
                      <a:pPr algn="l"/>
                      <a:r>
                        <a:rPr lang="zh-CN" altLang="zh-CN" sz="1800" kern="1200" dirty="0">
                          <a:solidFill>
                            <a:schemeClr val="dk1"/>
                          </a:solidFill>
                          <a:effectLst/>
                          <a:latin typeface="+mn-lt"/>
                          <a:ea typeface="+mn-ea"/>
                          <a:cs typeface="+mn-cs"/>
                        </a:rPr>
                        <a:t>使输出刚刚小于最小的负整数</a:t>
                      </a:r>
                      <a:endParaRPr lang="zh-CN" altLang="en-US" sz="1800" dirty="0"/>
                    </a:p>
                  </a:txBody>
                  <a:tcPr marL="91453" marR="91453" marT="45724" marB="45724"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-32769</a:t>
                      </a:r>
                      <a:r>
                        <a:rPr lang="zh-CN" altLang="zh-CN" sz="1800" kern="1200" dirty="0">
                          <a:solidFill>
                            <a:schemeClr val="dk1"/>
                          </a:solidFill>
                          <a:effectLst/>
                          <a:latin typeface="+mn-lt"/>
                          <a:ea typeface="+mn-ea"/>
                          <a:cs typeface="+mn-cs"/>
                        </a:rPr>
                        <a:t>’</a:t>
                      </a:r>
                      <a:endParaRPr lang="zh-CN" altLang="en-US" sz="1800" dirty="0"/>
                    </a:p>
                  </a:txBody>
                  <a:tcPr marL="91453" marR="91453" marT="45724" marB="45724" anchor="ctr" anchorCtr="1"/>
                </a:tc>
                <a:tc>
                  <a:txBody>
                    <a:bodyPr/>
                    <a:lstStyle/>
                    <a:p>
                      <a:r>
                        <a:rPr lang="zh-CN" altLang="zh-CN" sz="1800" kern="1200" dirty="0">
                          <a:solidFill>
                            <a:schemeClr val="dk1"/>
                          </a:solidFill>
                          <a:effectLst/>
                          <a:latin typeface="+mn-lt"/>
                          <a:ea typeface="+mn-ea"/>
                          <a:cs typeface="+mn-cs"/>
                        </a:rPr>
                        <a:t>错误——无效输入</a:t>
                      </a:r>
                      <a:endParaRPr lang="zh-CN" altLang="en-US" sz="1800" dirty="0"/>
                    </a:p>
                  </a:txBody>
                  <a:tcPr marL="91453" marR="91453" marT="45724" marB="45724" anchor="ctr" anchorCtr="1"/>
                </a:tc>
                <a:extLst>
                  <a:ext uri="{0D108BD9-81ED-4DB2-BD59-A6C34878D82A}">
                    <a16:rowId xmlns:a16="http://schemas.microsoft.com/office/drawing/2014/main" val="3600695153"/>
                  </a:ext>
                </a:extLst>
              </a:tr>
              <a:tr h="504104">
                <a:tc>
                  <a:txBody>
                    <a:bodyPr/>
                    <a:lstStyle/>
                    <a:p>
                      <a:r>
                        <a:rPr lang="en-US" altLang="zh-CN" sz="1800" dirty="0"/>
                        <a:t>4</a:t>
                      </a:r>
                      <a:endParaRPr lang="zh-CN" altLang="en-US" sz="1800" dirty="0"/>
                    </a:p>
                  </a:txBody>
                  <a:tcPr marL="91453" marR="91453" marT="45724" marB="45724" anchor="ctr" anchorCtr="1"/>
                </a:tc>
                <a:tc>
                  <a:txBody>
                    <a:bodyPr/>
                    <a:lstStyle/>
                    <a:p>
                      <a:pPr algn="l"/>
                      <a:r>
                        <a:rPr lang="zh-CN" altLang="zh-CN" sz="1800" kern="1200" dirty="0">
                          <a:solidFill>
                            <a:schemeClr val="dk1"/>
                          </a:solidFill>
                          <a:effectLst/>
                          <a:latin typeface="+mn-lt"/>
                          <a:ea typeface="+mn-ea"/>
                          <a:cs typeface="+mn-cs"/>
                        </a:rPr>
                        <a:t>使输出刚刚大于最大的正整数</a:t>
                      </a:r>
                      <a:endParaRPr lang="zh-CN" altLang="en-US" sz="1800" dirty="0"/>
                    </a:p>
                  </a:txBody>
                  <a:tcPr marL="91453" marR="91453" marT="45724" marB="45724"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32768</a:t>
                      </a:r>
                      <a:r>
                        <a:rPr lang="zh-CN" altLang="zh-CN" sz="1800" kern="1200" dirty="0">
                          <a:solidFill>
                            <a:schemeClr val="dk1"/>
                          </a:solidFill>
                          <a:effectLst/>
                          <a:latin typeface="+mn-lt"/>
                          <a:ea typeface="+mn-ea"/>
                          <a:cs typeface="+mn-cs"/>
                        </a:rPr>
                        <a:t>’</a:t>
                      </a:r>
                      <a:endParaRPr lang="zh-CN" altLang="en-US" sz="1800" dirty="0"/>
                    </a:p>
                  </a:txBody>
                  <a:tcPr marL="91453" marR="91453" marT="45724" marB="45724" anchor="ctr" anchorCtr="1"/>
                </a:tc>
                <a:tc>
                  <a:txBody>
                    <a:bodyPr/>
                    <a:lstStyle/>
                    <a:p>
                      <a:r>
                        <a:rPr lang="zh-CN" altLang="zh-CN" sz="1800" kern="1200" dirty="0">
                          <a:solidFill>
                            <a:schemeClr val="dk1"/>
                          </a:solidFill>
                          <a:effectLst/>
                          <a:latin typeface="+mn-lt"/>
                          <a:ea typeface="+mn-ea"/>
                          <a:cs typeface="+mn-cs"/>
                        </a:rPr>
                        <a:t>错误——无效输入</a:t>
                      </a:r>
                      <a:endParaRPr lang="zh-CN" altLang="en-US" sz="1800" dirty="0"/>
                    </a:p>
                  </a:txBody>
                  <a:tcPr marL="91453" marR="91453" marT="45724" marB="45724" anchor="ctr" anchorCtr="1"/>
                </a:tc>
                <a:extLst>
                  <a:ext uri="{0D108BD9-81ED-4DB2-BD59-A6C34878D82A}">
                    <a16:rowId xmlns:a16="http://schemas.microsoft.com/office/drawing/2014/main" val="3205111257"/>
                  </a:ext>
                </a:extLst>
              </a:tr>
            </a:tbl>
          </a:graphicData>
        </a:graphic>
      </p:graphicFrame>
      <p:sp>
        <p:nvSpPr>
          <p:cNvPr id="16" name="TextBox 31">
            <a:extLst>
              <a:ext uri="{FF2B5EF4-FFF2-40B4-BE49-F238E27FC236}">
                <a16:creationId xmlns:a16="http://schemas.microsoft.com/office/drawing/2014/main" id="{BB88C557-33F7-3880-5FA0-455593C89FA3}"/>
              </a:ext>
            </a:extLst>
          </p:cNvPr>
          <p:cNvSpPr txBox="1"/>
          <p:nvPr/>
        </p:nvSpPr>
        <p:spPr>
          <a:xfrm>
            <a:off x="1006822" y="5282134"/>
            <a:ext cx="10321208" cy="461665"/>
          </a:xfrm>
          <a:prstGeom prst="rect">
            <a:avLst/>
          </a:prstGeom>
          <a:noFill/>
        </p:spPr>
        <p:txBody>
          <a:bodyPr wrap="square" rtlCol="0">
            <a:spAutoFit/>
          </a:bodyPr>
          <a:lstStyle/>
          <a:p>
            <a:r>
              <a:rPr lang="zh-CN" altLang="en-US" sz="2400" b="1" dirty="0">
                <a:solidFill>
                  <a:schemeClr val="accent1">
                    <a:lumMod val="75000"/>
                  </a:schemeClr>
                </a:solidFill>
                <a:cs typeface="+mn-ea"/>
                <a:sym typeface="+mn-lt"/>
              </a:rPr>
              <a:t>问题</a:t>
            </a:r>
            <a:r>
              <a:rPr lang="en-US" altLang="zh-CN" sz="2400" b="1" dirty="0">
                <a:solidFill>
                  <a:schemeClr val="accent1">
                    <a:lumMod val="75000"/>
                  </a:schemeClr>
                </a:solidFill>
                <a:cs typeface="+mn-ea"/>
                <a:sym typeface="+mn-lt"/>
              </a:rPr>
              <a:t>5</a:t>
            </a:r>
            <a:r>
              <a:rPr lang="zh-CN" altLang="en-US" sz="2400" b="1" dirty="0">
                <a:solidFill>
                  <a:schemeClr val="accent1">
                    <a:lumMod val="75000"/>
                  </a:schemeClr>
                </a:solidFill>
                <a:cs typeface="+mn-ea"/>
                <a:sym typeface="+mn-lt"/>
              </a:rPr>
              <a:t>：在边界值分析方法中，对于测试数据的数字串的长度应该是多少？</a:t>
            </a:r>
          </a:p>
        </p:txBody>
      </p:sp>
      <p:sp>
        <p:nvSpPr>
          <p:cNvPr id="18" name="文本框 17">
            <a:extLst>
              <a:ext uri="{FF2B5EF4-FFF2-40B4-BE49-F238E27FC236}">
                <a16:creationId xmlns:a16="http://schemas.microsoft.com/office/drawing/2014/main" id="{4A0C51C9-2CB1-F237-A906-B34CA72B33F6}"/>
              </a:ext>
            </a:extLst>
          </p:cNvPr>
          <p:cNvSpPr txBox="1"/>
          <p:nvPr/>
        </p:nvSpPr>
        <p:spPr>
          <a:xfrm>
            <a:off x="9822180" y="5911387"/>
            <a:ext cx="1505850" cy="461665"/>
          </a:xfrm>
          <a:prstGeom prst="rect">
            <a:avLst/>
          </a:prstGeom>
          <a:noFill/>
        </p:spPr>
        <p:txBody>
          <a:bodyPr wrap="square">
            <a:spAutoFit/>
          </a:bodyPr>
          <a:lstStyle/>
          <a:p>
            <a:r>
              <a:rPr lang="en-US" altLang="zh-CN" sz="2400" b="1" dirty="0">
                <a:solidFill>
                  <a:schemeClr val="accent1">
                    <a:lumMod val="75000"/>
                  </a:schemeClr>
                </a:solidFill>
                <a:cs typeface="+mn-ea"/>
                <a:sym typeface="+mn-lt"/>
              </a:rPr>
              <a:t>0</a:t>
            </a:r>
            <a:r>
              <a:rPr lang="zh-CN" altLang="en-US" sz="2400" b="1" dirty="0">
                <a:solidFill>
                  <a:schemeClr val="accent1">
                    <a:lumMod val="75000"/>
                  </a:schemeClr>
                </a:solidFill>
                <a:cs typeface="+mn-ea"/>
                <a:sym typeface="+mn-lt"/>
              </a:rPr>
              <a:t>，</a:t>
            </a:r>
            <a:r>
              <a:rPr lang="en-US" altLang="zh-CN" sz="2400" b="1" dirty="0">
                <a:solidFill>
                  <a:schemeClr val="accent1">
                    <a:lumMod val="75000"/>
                  </a:schemeClr>
                </a:solidFill>
                <a:cs typeface="+mn-ea"/>
                <a:sym typeface="+mn-lt"/>
              </a:rPr>
              <a:t>1</a:t>
            </a:r>
            <a:r>
              <a:rPr lang="zh-CN" altLang="en-US" sz="2400" b="1" dirty="0">
                <a:solidFill>
                  <a:schemeClr val="accent1">
                    <a:lumMod val="75000"/>
                  </a:schemeClr>
                </a:solidFill>
                <a:cs typeface="+mn-ea"/>
                <a:sym typeface="+mn-lt"/>
              </a:rPr>
              <a:t>和</a:t>
            </a:r>
            <a:r>
              <a:rPr lang="en-US" altLang="zh-CN" sz="2400" b="1" dirty="0">
                <a:solidFill>
                  <a:schemeClr val="accent1">
                    <a:lumMod val="75000"/>
                  </a:schemeClr>
                </a:solidFill>
                <a:cs typeface="+mn-ea"/>
                <a:sym typeface="+mn-lt"/>
              </a:rPr>
              <a:t>6</a:t>
            </a:r>
            <a:endParaRPr lang="zh-CN" altLang="en-US" sz="2400" b="1" dirty="0">
              <a:solidFill>
                <a:schemeClr val="accent1">
                  <a:lumMod val="75000"/>
                </a:schemeClr>
              </a:solidFill>
              <a:cs typeface="+mn-ea"/>
            </a:endParaRPr>
          </a:p>
        </p:txBody>
      </p:sp>
    </p:spTree>
    <p:extLst>
      <p:ext uri="{BB962C8B-B14F-4D97-AF65-F5344CB8AC3E}">
        <p14:creationId xmlns:p14="http://schemas.microsoft.com/office/powerpoint/2010/main" val="17819233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2932181" cy="538531"/>
                <a:chOff x="5043488" y="515938"/>
                <a:chExt cx="2932181" cy="538531"/>
              </a:xfrm>
            </p:grpSpPr>
            <p:sp>
              <p:nvSpPr>
                <p:cNvPr id="5" name="矩形 3"/>
                <p:cNvSpPr/>
                <p:nvPr/>
              </p:nvSpPr>
              <p:spPr>
                <a:xfrm>
                  <a:off x="5667375" y="515938"/>
                  <a:ext cx="2308294"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7.7 </a:t>
                  </a:r>
                  <a:r>
                    <a:rPr lang="zh-CN" altLang="en-US" sz="2900" dirty="0">
                      <a:solidFill>
                        <a:schemeClr val="accent5"/>
                      </a:solidFill>
                      <a:cs typeface="+mn-ea"/>
                      <a:sym typeface="+mn-lt"/>
                    </a:rPr>
                    <a:t>黑盒测试</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44271" y="1315351"/>
            <a:ext cx="10703458" cy="5013039"/>
          </a:xfrm>
          <a:prstGeom prst="rect">
            <a:avLst/>
          </a:prstGeom>
          <a:no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kumimoji="0" lang="en-US" altLang="zh-CN"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7.7.3 </a:t>
            </a: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错误推测</a:t>
            </a:r>
            <a:endParaRPr kumimoji="0" lang="en-US" altLang="zh-CN"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endParaRPr>
          </a:p>
          <a:p>
            <a:pPr marR="0" lvl="0" algn="l" defTabSz="914400" rtl="0" eaLnBrk="1" fontAlgn="auto" latinLnBrk="0" hangingPunct="1">
              <a:lnSpc>
                <a:spcPct val="150000"/>
              </a:lnSpc>
              <a:spcBef>
                <a:spcPts val="0"/>
              </a:spcBef>
              <a:spcAft>
                <a:spcPts val="0"/>
              </a:spcAft>
              <a:buClrTx/>
              <a:buSzTx/>
              <a:tabLst/>
              <a:defRPr/>
            </a:pPr>
            <a:r>
              <a:rPr lang="en-US" altLang="zh-CN" sz="2400" b="1" dirty="0">
                <a:solidFill>
                  <a:srgbClr val="F17475"/>
                </a:solidFill>
                <a:latin typeface="微软雅黑"/>
                <a:ea typeface="微软雅黑"/>
                <a:cs typeface="+mn-ea"/>
                <a:sym typeface="+mn-lt"/>
              </a:rPr>
              <a:t>	</a:t>
            </a:r>
            <a:r>
              <a:rPr kumimoji="0" lang="zh-CN" altLang="en-US" sz="2400" i="0" u="none" strike="noStrike" kern="1200" cap="none" spc="0" normalizeH="0" baseline="0" noProof="0" dirty="0">
                <a:ln>
                  <a:noFill/>
                </a:ln>
                <a:solidFill>
                  <a:srgbClr val="F17475"/>
                </a:solidFill>
                <a:effectLst/>
                <a:uLnTx/>
                <a:uFillTx/>
                <a:latin typeface="微软雅黑"/>
                <a:ea typeface="微软雅黑"/>
                <a:cs typeface="+mn-ea"/>
                <a:sym typeface="+mn-lt"/>
              </a:rPr>
              <a:t> 错误推测法</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在很大程度上靠直觉和经验进行。它的基本想法是列举出程序中可能有的错误和容易发生错误的特殊情况，并且根据它们选择测试方案。</a:t>
            </a: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	</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应该仔细分析程序规格说明书，注意找出其中遗漏或省略的部分，以便设计相应的测试方案，检测程序员对这些部分的处理是否正确。</a:t>
            </a:r>
          </a:p>
          <a:p>
            <a:pPr marR="0" lvl="0" algn="l" defTabSz="914400" rtl="0" eaLnBrk="1" fontAlgn="auto" latinLnBrk="0" hangingPunct="1">
              <a:lnSpc>
                <a:spcPct val="150000"/>
              </a:lnSpc>
              <a:spcBef>
                <a:spcPts val="0"/>
              </a:spcBef>
              <a:spcAft>
                <a:spcPts val="0"/>
              </a:spcAft>
              <a:buClrTx/>
              <a:buSzTx/>
              <a:tabLst/>
              <a:defRPr/>
            </a:pP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	</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经验表明，在一段程序中已经发现的错误数目往往和尚未发现的错误数成正比。例如，在</a:t>
            </a: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IBM OS/370</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操作系统中，用户发现的全部错误的</a:t>
            </a: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47%</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只与该系统</a:t>
            </a: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4%</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的模块有关。因此，在进一步测试时</a:t>
            </a:r>
            <a:r>
              <a:rPr kumimoji="0" lang="zh-CN" altLang="en-US" sz="2400" b="1" i="0" u="none" strike="noStrike" kern="1200" cap="none" spc="0" normalizeH="0" baseline="0" noProof="0" dirty="0">
                <a:ln>
                  <a:noFill/>
                </a:ln>
                <a:solidFill>
                  <a:srgbClr val="7F7F7F"/>
                </a:solidFill>
                <a:effectLst/>
                <a:uLnTx/>
                <a:uFillTx/>
                <a:latin typeface="微软雅黑"/>
                <a:ea typeface="微软雅黑"/>
                <a:cs typeface="+mn-ea"/>
                <a:sym typeface="+mn-lt"/>
              </a:rPr>
              <a:t>要着重测试那些已发现了较多错误的程序段</a:t>
            </a:r>
          </a:p>
        </p:txBody>
      </p:sp>
    </p:spTree>
    <p:extLst>
      <p:ext uri="{BB962C8B-B14F-4D97-AF65-F5344CB8AC3E}">
        <p14:creationId xmlns:p14="http://schemas.microsoft.com/office/powerpoint/2010/main" val="4147428490"/>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2932181" cy="538531"/>
                <a:chOff x="5043488" y="515938"/>
                <a:chExt cx="2932181" cy="538531"/>
              </a:xfrm>
            </p:grpSpPr>
            <p:sp>
              <p:nvSpPr>
                <p:cNvPr id="5" name="矩形 3"/>
                <p:cNvSpPr/>
                <p:nvPr/>
              </p:nvSpPr>
              <p:spPr>
                <a:xfrm>
                  <a:off x="5667375" y="515938"/>
                  <a:ext cx="2308294"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7.7 </a:t>
                  </a:r>
                  <a:r>
                    <a:rPr lang="zh-CN" altLang="en-US" sz="2900" dirty="0">
                      <a:solidFill>
                        <a:schemeClr val="accent5"/>
                      </a:solidFill>
                      <a:cs typeface="+mn-ea"/>
                      <a:sym typeface="+mn-lt"/>
                    </a:rPr>
                    <a:t>黑盒测试</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44271" y="1617086"/>
            <a:ext cx="10703458" cy="4459041"/>
          </a:xfrm>
          <a:prstGeom prst="rect">
            <a:avLst/>
          </a:prstGeom>
          <a:no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lang="en-US" altLang="zh-CN" sz="2400" b="1" dirty="0">
                <a:solidFill>
                  <a:srgbClr val="F17475"/>
                </a:solidFill>
                <a:latin typeface="微软雅黑"/>
                <a:ea typeface="微软雅黑"/>
                <a:cs typeface="+mn-ea"/>
                <a:sym typeface="+mn-lt"/>
              </a:rPr>
              <a:t>	</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等价划分法和边界值分析法都只孤立地考虑各个输入数据的测试功效，而没有考虑多个输入数据的组合效应，可能会遗漏了输入数据易于出错的组合情况。</a:t>
            </a:r>
          </a:p>
          <a:p>
            <a:pPr marR="0" lvl="0" algn="l" defTabSz="914400" rtl="0" eaLnBrk="1" fontAlgn="auto" latinLnBrk="0" hangingPunct="1">
              <a:lnSpc>
                <a:spcPct val="150000"/>
              </a:lnSpc>
              <a:spcBef>
                <a:spcPts val="0"/>
              </a:spcBef>
              <a:spcAft>
                <a:spcPts val="0"/>
              </a:spcAft>
              <a:buClrTx/>
              <a:buSzTx/>
              <a:tabLst/>
              <a:defRPr/>
            </a:pP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	</a:t>
            </a:r>
            <a:r>
              <a:rPr kumimoji="0" lang="zh-CN" altLang="en-US" sz="2400" b="1" i="0" u="none" strike="noStrike" kern="1200" cap="none" spc="0" normalizeH="0" baseline="0" noProof="0" dirty="0">
                <a:ln>
                  <a:noFill/>
                </a:ln>
                <a:solidFill>
                  <a:srgbClr val="7F7F7F"/>
                </a:solidFill>
                <a:effectLst/>
                <a:uLnTx/>
                <a:uFillTx/>
                <a:latin typeface="微软雅黑"/>
                <a:ea typeface="微软雅黑"/>
                <a:cs typeface="+mn-ea"/>
                <a:sym typeface="+mn-lt"/>
              </a:rPr>
              <a:t>选择输入组合</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的</a:t>
            </a:r>
            <a:r>
              <a:rPr kumimoji="0" lang="zh-CN" altLang="en-US" sz="2400" b="1" i="0" u="none" strike="noStrike" kern="1200" cap="none" spc="0" normalizeH="0" baseline="0" noProof="0" dirty="0">
                <a:ln>
                  <a:noFill/>
                </a:ln>
                <a:solidFill>
                  <a:srgbClr val="7F7F7F"/>
                </a:solidFill>
                <a:effectLst/>
                <a:uLnTx/>
                <a:uFillTx/>
                <a:latin typeface="微软雅黑"/>
                <a:ea typeface="微软雅黑"/>
                <a:cs typeface="+mn-ea"/>
                <a:sym typeface="+mn-lt"/>
              </a:rPr>
              <a:t>一个有效途径</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是利用判定表或判定树为工具，列出输入数据各种组合与程序应作的动作</a:t>
            </a: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及相应的输出结果</a:t>
            </a: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之间的对应关系，然后为判定表的每一列至少设计一个测试用例。</a:t>
            </a:r>
          </a:p>
          <a:p>
            <a:pPr marR="0" lvl="0" algn="l" defTabSz="914400" rtl="0" eaLnBrk="1" fontAlgn="auto" latinLnBrk="0" hangingPunct="1">
              <a:lnSpc>
                <a:spcPct val="150000"/>
              </a:lnSpc>
              <a:spcBef>
                <a:spcPts val="0"/>
              </a:spcBef>
              <a:spcAft>
                <a:spcPts val="0"/>
              </a:spcAft>
              <a:buClrTx/>
              <a:buSzTx/>
              <a:tabLst/>
              <a:defRPr/>
            </a:pP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	</a:t>
            </a:r>
            <a:r>
              <a:rPr kumimoji="0" lang="zh-CN" altLang="en-US" sz="2400" b="1" i="0" u="none" strike="noStrike" kern="1200" cap="none" spc="0" normalizeH="0" baseline="0" noProof="0" dirty="0">
                <a:ln>
                  <a:noFill/>
                </a:ln>
                <a:solidFill>
                  <a:srgbClr val="7F7F7F"/>
                </a:solidFill>
                <a:effectLst/>
                <a:uLnTx/>
                <a:uFillTx/>
                <a:latin typeface="微软雅黑"/>
                <a:ea typeface="微软雅黑"/>
                <a:cs typeface="+mn-ea"/>
                <a:sym typeface="+mn-lt"/>
              </a:rPr>
              <a:t>选择输入组合</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的</a:t>
            </a:r>
            <a:r>
              <a:rPr kumimoji="0" lang="zh-CN" altLang="en-US" sz="2400" b="1" i="0" u="none" strike="noStrike" kern="1200" cap="none" spc="0" normalizeH="0" baseline="0" noProof="0" dirty="0">
                <a:ln>
                  <a:noFill/>
                </a:ln>
                <a:solidFill>
                  <a:srgbClr val="7F7F7F"/>
                </a:solidFill>
                <a:effectLst/>
                <a:uLnTx/>
                <a:uFillTx/>
                <a:latin typeface="微软雅黑"/>
                <a:ea typeface="微软雅黑"/>
                <a:cs typeface="+mn-ea"/>
                <a:sym typeface="+mn-lt"/>
              </a:rPr>
              <a:t>另一个有效途径</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是把计算机测试和人工检查代码结合起来。</a:t>
            </a:r>
          </a:p>
        </p:txBody>
      </p:sp>
    </p:spTree>
    <p:extLst>
      <p:ext uri="{BB962C8B-B14F-4D97-AF65-F5344CB8AC3E}">
        <p14:creationId xmlns:p14="http://schemas.microsoft.com/office/powerpoint/2010/main" val="3216435488"/>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9"/>
            <a:ext cx="12192318" cy="6858179"/>
          </a:xfrm>
          <a:prstGeom prst="rect">
            <a:avLst/>
          </a:prstGeom>
        </p:spPr>
      </p:pic>
      <p:grpSp>
        <p:nvGrpSpPr>
          <p:cNvPr id="2" name="组合 1"/>
          <p:cNvGrpSpPr/>
          <p:nvPr/>
        </p:nvGrpSpPr>
        <p:grpSpPr>
          <a:xfrm>
            <a:off x="2640527" y="2523877"/>
            <a:ext cx="7248311" cy="1404099"/>
            <a:chOff x="909017" y="2061029"/>
            <a:chExt cx="10372211" cy="2220666"/>
          </a:xfrm>
        </p:grpSpPr>
        <p:grpSp>
          <p:nvGrpSpPr>
            <p:cNvPr id="3" name="组合 2"/>
            <p:cNvGrpSpPr/>
            <p:nvPr/>
          </p:nvGrpSpPr>
          <p:grpSpPr>
            <a:xfrm>
              <a:off x="3093583" y="2061029"/>
              <a:ext cx="8187645" cy="2220666"/>
              <a:chOff x="2320697" y="395508"/>
              <a:chExt cx="8187645" cy="878114"/>
            </a:xfrm>
          </p:grpSpPr>
          <p:sp>
            <p:nvSpPr>
              <p:cNvPr id="7" name="矩形 6"/>
              <p:cNvSpPr/>
              <p:nvPr/>
            </p:nvSpPr>
            <p:spPr>
              <a:xfrm flipH="1">
                <a:off x="2320697" y="395508"/>
                <a:ext cx="8187645" cy="8781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3212329" y="614489"/>
                <a:ext cx="2623148" cy="404215"/>
                <a:chOff x="4066979" y="570096"/>
                <a:chExt cx="2623148" cy="404215"/>
              </a:xfrm>
            </p:grpSpPr>
            <p:sp>
              <p:nvSpPr>
                <p:cNvPr id="9" name="矩形 3"/>
                <p:cNvSpPr/>
                <p:nvPr/>
              </p:nvSpPr>
              <p:spPr>
                <a:xfrm>
                  <a:off x="5104589" y="570096"/>
                  <a:ext cx="1585538" cy="404215"/>
                </a:xfrm>
                <a:prstGeom prst="rect">
                  <a:avLst/>
                </a:prstGeom>
                <a:noFill/>
                <a:ln w="9525">
                  <a:noFill/>
                  <a:miter/>
                </a:ln>
              </p:spPr>
              <p:txBody>
                <a:bodyPr wrap="none" lIns="91445" tIns="45723" rIns="91445" bIns="45723">
                  <a:spAutoFit/>
                </a:bodyPr>
                <a:lstStyle/>
                <a:p>
                  <a:pPr lvl="0" eaLnBrk="1" hangingPunct="1">
                    <a:buNone/>
                  </a:pPr>
                  <a:r>
                    <a:rPr lang="zh-CN" altLang="en-US" sz="3600" b="1" dirty="0">
                      <a:solidFill>
                        <a:schemeClr val="bg1"/>
                      </a:solidFill>
                      <a:cs typeface="+mn-ea"/>
                      <a:sym typeface="+mn-lt"/>
                    </a:rPr>
                    <a:t>调试</a:t>
                  </a:r>
                </a:p>
              </p:txBody>
            </p:sp>
            <p:grpSp>
              <p:nvGrpSpPr>
                <p:cNvPr id="10" name="组合 26"/>
                <p:cNvGrpSpPr/>
                <p:nvPr/>
              </p:nvGrpSpPr>
              <p:grpSpPr>
                <a:xfrm>
                  <a:off x="4066979" y="577856"/>
                  <a:ext cx="263525" cy="395287"/>
                  <a:chOff x="-792092" y="8591"/>
                  <a:chExt cx="213756" cy="427512"/>
                </a:xfrm>
              </p:grpSpPr>
              <p:sp>
                <p:nvSpPr>
                  <p:cNvPr id="11" name="直接连接符 27"/>
                  <p:cNvSpPr/>
                  <p:nvPr/>
                </p:nvSpPr>
                <p:spPr>
                  <a:xfrm>
                    <a:off x="-792092" y="8591"/>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sp>
                <p:nvSpPr>
                  <p:cNvPr id="12" name="直接连接符 28"/>
                  <p:cNvSpPr/>
                  <p:nvPr/>
                </p:nvSpPr>
                <p:spPr>
                  <a:xfrm flipH="1">
                    <a:off x="-792092" y="222347"/>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grpSp>
          </p:grpSp>
        </p:grpSp>
        <p:grpSp>
          <p:nvGrpSpPr>
            <p:cNvPr id="4" name="组合 3"/>
            <p:cNvGrpSpPr/>
            <p:nvPr/>
          </p:nvGrpSpPr>
          <p:grpSpPr>
            <a:xfrm>
              <a:off x="909017" y="2061029"/>
              <a:ext cx="2247541" cy="2220666"/>
              <a:chOff x="2181870" y="982844"/>
              <a:chExt cx="1187444" cy="923141"/>
            </a:xfrm>
          </p:grpSpPr>
          <p:sp>
            <p:nvSpPr>
              <p:cNvPr id="5" name="平行四边形 4"/>
              <p:cNvSpPr/>
              <p:nvPr/>
            </p:nvSpPr>
            <p:spPr>
              <a:xfrm>
                <a:off x="2215144" y="982844"/>
                <a:ext cx="1120898" cy="923141"/>
              </a:xfrm>
              <a:prstGeom prst="parallelogram">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6" name="文本框 9"/>
              <p:cNvSpPr txBox="1"/>
              <p:nvPr/>
            </p:nvSpPr>
            <p:spPr>
              <a:xfrm>
                <a:off x="2181870" y="1221211"/>
                <a:ext cx="1187444" cy="505878"/>
              </a:xfrm>
              <a:prstGeom prst="rect">
                <a:avLst/>
              </a:prstGeom>
              <a:noFill/>
            </p:spPr>
            <p:txBody>
              <a:bodyPr wrap="square" rtlCol="0">
                <a:spAutoFit/>
              </a:bodyPr>
              <a:lstStyle/>
              <a:p>
                <a:pPr algn="ctr"/>
                <a:r>
                  <a:rPr lang="en-US" altLang="zh-CN" sz="4400" dirty="0">
                    <a:solidFill>
                      <a:schemeClr val="bg1"/>
                    </a:solidFill>
                    <a:cs typeface="+mn-ea"/>
                    <a:sym typeface="+mn-lt"/>
                  </a:rPr>
                  <a:t>7.8</a:t>
                </a:r>
                <a:endParaRPr lang="zh-CN" altLang="en-US" sz="6000" dirty="0">
                  <a:solidFill>
                    <a:schemeClr val="bg1"/>
                  </a:solidFill>
                  <a:cs typeface="+mn-ea"/>
                  <a:sym typeface="+mn-lt"/>
                </a:endParaRPr>
              </a:p>
            </p:txBody>
          </p:sp>
        </p:grpSp>
      </p:grpSp>
    </p:spTree>
    <p:extLst>
      <p:ext uri="{BB962C8B-B14F-4D97-AF65-F5344CB8AC3E}">
        <p14:creationId xmlns:p14="http://schemas.microsoft.com/office/powerpoint/2010/main" val="1834709061"/>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2188505" cy="538531"/>
                <a:chOff x="5043488" y="515938"/>
                <a:chExt cx="2188505" cy="538531"/>
              </a:xfrm>
            </p:grpSpPr>
            <p:sp>
              <p:nvSpPr>
                <p:cNvPr id="5" name="矩形 3"/>
                <p:cNvSpPr/>
                <p:nvPr/>
              </p:nvSpPr>
              <p:spPr>
                <a:xfrm>
                  <a:off x="5667375" y="515938"/>
                  <a:ext cx="1564618"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7.8 </a:t>
                  </a:r>
                  <a:r>
                    <a:rPr lang="zh-CN" altLang="en-US" sz="2900" dirty="0">
                      <a:solidFill>
                        <a:schemeClr val="accent5"/>
                      </a:solidFill>
                      <a:cs typeface="+mn-ea"/>
                      <a:sym typeface="+mn-lt"/>
                    </a:rPr>
                    <a:t>调试</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44271" y="1617086"/>
            <a:ext cx="10703458" cy="5567037"/>
          </a:xfrm>
          <a:prstGeom prst="rect">
            <a:avLst/>
          </a:prstGeom>
          <a:noFill/>
        </p:spPr>
        <p:txBody>
          <a:bodyPr wrap="square">
            <a:spAutoFit/>
          </a:bodyPr>
          <a:lstStyle/>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2400" i="0" u="none" strike="noStrike" kern="1200" cap="none" spc="0" normalizeH="0" baseline="0" noProof="0" dirty="0">
                <a:ln>
                  <a:noFill/>
                </a:ln>
                <a:solidFill>
                  <a:srgbClr val="F17475"/>
                </a:solidFill>
                <a:effectLst/>
                <a:uLnTx/>
                <a:uFillTx/>
                <a:latin typeface="微软雅黑"/>
                <a:ea typeface="微软雅黑"/>
                <a:cs typeface="+mn-ea"/>
                <a:sym typeface="+mn-lt"/>
              </a:rPr>
              <a:t>调试（也称为纠错）</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作为成功测试的后果出现，即调试是在测试发现错误之后排除错误的过程。</a:t>
            </a: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软件错误的外部表现和它的内在原因之间可能并没有明显的联系。</a:t>
            </a:r>
            <a:r>
              <a:rPr kumimoji="0" lang="zh-CN" altLang="en-US" sz="2400" i="0" u="none" strike="noStrike" kern="1200" cap="none" spc="0" normalizeH="0" baseline="0" noProof="0" dirty="0">
                <a:ln>
                  <a:noFill/>
                </a:ln>
                <a:solidFill>
                  <a:srgbClr val="F17475"/>
                </a:solidFill>
                <a:effectLst/>
                <a:uLnTx/>
                <a:uFillTx/>
                <a:latin typeface="微软雅黑"/>
                <a:ea typeface="微软雅黑"/>
                <a:cs typeface="+mn-ea"/>
                <a:sym typeface="+mn-lt"/>
              </a:rPr>
              <a:t>调试</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就是把症状和原因联系起来的尚未被人深入认识的智力过程。</a:t>
            </a:r>
            <a:endPar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endPar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调试不是测试。</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调试过程从执行一个测试用例开始，评估测试结果，如果发现实际结果与预期结果不一致，则这种不一致就是一个症状，它表明在软件中存在着隐藏的问题。调试过程试图找出产生症状的原因，以便改正错误。</a:t>
            </a:r>
          </a:p>
          <a:p>
            <a:pPr marR="0" lvl="0" algn="l" defTabSz="914400" rtl="0" eaLnBrk="1" fontAlgn="auto" latinLnBrk="0" hangingPunct="1">
              <a:lnSpc>
                <a:spcPct val="150000"/>
              </a:lnSpc>
              <a:spcBef>
                <a:spcPts val="0"/>
              </a:spcBef>
              <a:spcAft>
                <a:spcPts val="0"/>
              </a:spcAft>
              <a:buClrTx/>
              <a:buSzTx/>
              <a:tabLst/>
              <a:defRPr/>
            </a:pPr>
            <a:endPar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endParaRPr>
          </a:p>
        </p:txBody>
      </p:sp>
    </p:spTree>
    <p:extLst>
      <p:ext uri="{BB962C8B-B14F-4D97-AF65-F5344CB8AC3E}">
        <p14:creationId xmlns:p14="http://schemas.microsoft.com/office/powerpoint/2010/main" val="4004899628"/>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2188505" cy="538531"/>
                <a:chOff x="5043488" y="515938"/>
                <a:chExt cx="2188505" cy="538531"/>
              </a:xfrm>
            </p:grpSpPr>
            <p:sp>
              <p:nvSpPr>
                <p:cNvPr id="5" name="矩形 3"/>
                <p:cNvSpPr/>
                <p:nvPr/>
              </p:nvSpPr>
              <p:spPr>
                <a:xfrm>
                  <a:off x="5667375" y="515938"/>
                  <a:ext cx="1564618"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7.8 </a:t>
                  </a:r>
                  <a:r>
                    <a:rPr lang="zh-CN" altLang="en-US" sz="2900" dirty="0">
                      <a:solidFill>
                        <a:schemeClr val="accent5"/>
                      </a:solidFill>
                      <a:cs typeface="+mn-ea"/>
                      <a:sym typeface="+mn-lt"/>
                    </a:rPr>
                    <a:t>调试</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44271" y="1374898"/>
            <a:ext cx="10703458" cy="5262979"/>
          </a:xfrm>
          <a:prstGeom prst="rect">
            <a:avLst/>
          </a:prstGeom>
          <a:noFill/>
        </p:spPr>
        <p:txBody>
          <a:bodyPr wrap="square">
            <a:spAutoFit/>
          </a:bodyPr>
          <a:lstStyle/>
          <a:p>
            <a:pPr marR="0" lvl="0" algn="l" defTabSz="914400" rtl="0" eaLnBrk="1" fontAlgn="auto" latinLnBrk="0" hangingPunct="1">
              <a:spcBef>
                <a:spcPts val="0"/>
              </a:spcBef>
              <a:spcAft>
                <a:spcPts val="0"/>
              </a:spcAft>
              <a:buClrTx/>
              <a:buSzTx/>
              <a:tabLst/>
              <a:defRPr/>
            </a:pPr>
            <a:r>
              <a:rPr kumimoji="0" lang="zh-CN" altLang="en-US" sz="2400" b="1" i="0" u="none" strike="noStrike" kern="1200" cap="none" spc="0" normalizeH="0" baseline="0" noProof="0" dirty="0">
                <a:ln>
                  <a:noFill/>
                </a:ln>
                <a:solidFill>
                  <a:srgbClr val="7F7F7F"/>
                </a:solidFill>
                <a:effectLst/>
                <a:uLnTx/>
                <a:uFillTx/>
                <a:latin typeface="微软雅黑"/>
                <a:ea typeface="微软雅黑"/>
                <a:cs typeface="+mn-ea"/>
                <a:sym typeface="+mn-lt"/>
              </a:rPr>
              <a:t>调试工作如此困难，软件错误的下述特征也是相当重要的原因。</a:t>
            </a:r>
          </a:p>
          <a:p>
            <a:pPr marR="0" lvl="0" algn="l" defTabSz="914400" rtl="0" eaLnBrk="1" fontAlgn="auto" latinLnBrk="0" hangingPunct="1">
              <a:spcBef>
                <a:spcPts val="0"/>
              </a:spcBef>
              <a:spcAft>
                <a:spcPts val="0"/>
              </a:spcAft>
              <a:buClrTx/>
              <a:buSzTx/>
              <a:tabLst/>
              <a:defRPr/>
            </a:pP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    </a:t>
            </a: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(1)</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症状和产生症状的原因可能在程序中相距甚远，也就是说，症状可能出现在程序的一个部分，而实际的原因可能在与之相距很远的另一部分。紧耦合的程序结构更加剧了这种情况。</a:t>
            </a:r>
          </a:p>
          <a:p>
            <a:pPr marR="0" lvl="0" algn="l" defTabSz="914400" rtl="0" eaLnBrk="1" fontAlgn="auto" latinLnBrk="0" hangingPunct="1">
              <a:spcBef>
                <a:spcPts val="0"/>
              </a:spcBef>
              <a:spcAft>
                <a:spcPts val="0"/>
              </a:spcAft>
              <a:buClrTx/>
              <a:buSzTx/>
              <a:tabLst/>
              <a:defRPr/>
            </a:pP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    </a:t>
            </a: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(2)</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当改正了另一个错误之后，症状可能暂时消失了。</a:t>
            </a:r>
          </a:p>
          <a:p>
            <a:pPr marR="0" lvl="0" algn="l" defTabSz="914400" rtl="0" eaLnBrk="1" fontAlgn="auto" latinLnBrk="0" hangingPunct="1">
              <a:spcBef>
                <a:spcPts val="0"/>
              </a:spcBef>
              <a:spcAft>
                <a:spcPts val="0"/>
              </a:spcAft>
              <a:buClrTx/>
              <a:buSzTx/>
              <a:tabLst/>
              <a:defRPr/>
            </a:pP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    </a:t>
            </a: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(3)</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症状可能实际上并不是由错误引起的（例如，舍入误差）。</a:t>
            </a:r>
          </a:p>
          <a:p>
            <a:pPr marR="0" lvl="0" algn="l" defTabSz="914400" rtl="0" eaLnBrk="1" fontAlgn="auto" latinLnBrk="0" hangingPunct="1">
              <a:spcBef>
                <a:spcPts val="0"/>
              </a:spcBef>
              <a:spcAft>
                <a:spcPts val="0"/>
              </a:spcAft>
              <a:buClrTx/>
              <a:buSzTx/>
              <a:tabLst/>
              <a:defRPr/>
            </a:pP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    </a:t>
            </a: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(4)</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症状可能是由不易跟踪的人为错误引起的。</a:t>
            </a:r>
          </a:p>
          <a:p>
            <a:pPr marR="0" lvl="0" algn="l" defTabSz="914400" rtl="0" eaLnBrk="1" fontAlgn="auto" latinLnBrk="0" hangingPunct="1">
              <a:spcBef>
                <a:spcPts val="0"/>
              </a:spcBef>
              <a:spcAft>
                <a:spcPts val="0"/>
              </a:spcAft>
              <a:buClrTx/>
              <a:buSzTx/>
              <a:tabLst/>
              <a:defRPr/>
            </a:pP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    </a:t>
            </a: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(5)</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症状可能是由定时问题而不是由处理问题引起的。</a:t>
            </a:r>
          </a:p>
          <a:p>
            <a:pPr marR="0" lvl="0" algn="l" defTabSz="914400" rtl="0" eaLnBrk="1" fontAlgn="auto" latinLnBrk="0" hangingPunct="1">
              <a:spcBef>
                <a:spcPts val="0"/>
              </a:spcBef>
              <a:spcAft>
                <a:spcPts val="0"/>
              </a:spcAft>
              <a:buClrTx/>
              <a:buSzTx/>
              <a:tabLst/>
              <a:defRPr/>
            </a:pP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    </a:t>
            </a: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(6)</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可能很难重新产生完全一样的输入条件（例如，输入顺序不确  定的实时应用系统）。</a:t>
            </a:r>
          </a:p>
          <a:p>
            <a:pPr marR="0" lvl="0" algn="l" defTabSz="914400" rtl="0" eaLnBrk="1" fontAlgn="auto" latinLnBrk="0" hangingPunct="1">
              <a:spcBef>
                <a:spcPts val="0"/>
              </a:spcBef>
              <a:spcAft>
                <a:spcPts val="0"/>
              </a:spcAft>
              <a:buClrTx/>
              <a:buSzTx/>
              <a:tabLst/>
              <a:defRPr/>
            </a:pP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    </a:t>
            </a: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(7)</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症状可能时有时无，这种情况在硬件和软件紧密地耦合在一起的嵌入式系统中特别常见。</a:t>
            </a:r>
          </a:p>
          <a:p>
            <a:pPr marR="0" lvl="0" algn="l" defTabSz="914400" rtl="0" eaLnBrk="1" fontAlgn="auto" latinLnBrk="0" hangingPunct="1">
              <a:spcBef>
                <a:spcPts val="0"/>
              </a:spcBef>
              <a:spcAft>
                <a:spcPts val="0"/>
              </a:spcAft>
              <a:buClrTx/>
              <a:buSzTx/>
              <a:tabLst/>
              <a:defRPr/>
            </a:pP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    </a:t>
            </a: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(8)</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症状可能是由分布在许多任务中的原因引起的，这些任务运行在不同的处理机上。</a:t>
            </a:r>
          </a:p>
        </p:txBody>
      </p:sp>
    </p:spTree>
    <p:extLst>
      <p:ext uri="{BB962C8B-B14F-4D97-AF65-F5344CB8AC3E}">
        <p14:creationId xmlns:p14="http://schemas.microsoft.com/office/powerpoint/2010/main" val="1891662720"/>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2188505" cy="538531"/>
                <a:chOff x="5043488" y="515938"/>
                <a:chExt cx="2188505" cy="538531"/>
              </a:xfrm>
            </p:grpSpPr>
            <p:sp>
              <p:nvSpPr>
                <p:cNvPr id="5" name="矩形 3"/>
                <p:cNvSpPr/>
                <p:nvPr/>
              </p:nvSpPr>
              <p:spPr>
                <a:xfrm>
                  <a:off x="5667375" y="515938"/>
                  <a:ext cx="1564618"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7.8 </a:t>
                  </a:r>
                  <a:r>
                    <a:rPr lang="zh-CN" altLang="en-US" sz="2900" dirty="0">
                      <a:solidFill>
                        <a:schemeClr val="accent5"/>
                      </a:solidFill>
                      <a:cs typeface="+mn-ea"/>
                      <a:sym typeface="+mn-lt"/>
                    </a:rPr>
                    <a:t>调试</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29913" y="1374898"/>
            <a:ext cx="3226451" cy="4524315"/>
          </a:xfrm>
          <a:prstGeom prst="rect">
            <a:avLst/>
          </a:prstGeom>
          <a:noFill/>
        </p:spPr>
        <p:txBody>
          <a:bodyPr wrap="square">
            <a:spAutoFit/>
          </a:bodyPr>
          <a:lstStyle/>
          <a:p>
            <a:pPr marR="0" lvl="0" algn="l" defTabSz="914400" rtl="0" eaLnBrk="1" fontAlgn="auto" latinLnBrk="0" hangingPunct="1">
              <a:spcBef>
                <a:spcPts val="0"/>
              </a:spcBef>
              <a:spcAft>
                <a:spcPts val="0"/>
              </a:spcAft>
              <a:buClrTx/>
              <a:buSzTx/>
              <a:tabLst/>
              <a:defRPr/>
            </a:pPr>
            <a:r>
              <a:rPr kumimoji="0" lang="en-US" altLang="zh-CN" sz="2400" b="1" i="0" u="none" strike="noStrike" kern="1200" cap="none" spc="0" normalizeH="0" baseline="0" noProof="0" dirty="0">
                <a:ln>
                  <a:noFill/>
                </a:ln>
                <a:solidFill>
                  <a:srgbClr val="7F7F7F"/>
                </a:solidFill>
                <a:effectLst/>
                <a:uLnTx/>
                <a:uFillTx/>
                <a:latin typeface="微软雅黑"/>
                <a:ea typeface="微软雅黑"/>
                <a:cs typeface="+mn-ea"/>
                <a:sym typeface="+mn-lt"/>
              </a:rPr>
              <a:t>7.8.2 </a:t>
            </a:r>
            <a:r>
              <a:rPr kumimoji="0" lang="zh-CN" altLang="en-US" sz="2400" b="1" i="0" u="none" strike="noStrike" kern="1200" cap="none" spc="0" normalizeH="0" baseline="0" noProof="0" dirty="0">
                <a:ln>
                  <a:noFill/>
                </a:ln>
                <a:solidFill>
                  <a:srgbClr val="7F7F7F"/>
                </a:solidFill>
                <a:effectLst/>
                <a:uLnTx/>
                <a:uFillTx/>
                <a:latin typeface="微软雅黑"/>
                <a:ea typeface="微软雅黑"/>
                <a:cs typeface="+mn-ea"/>
                <a:sym typeface="+mn-lt"/>
              </a:rPr>
              <a:t>调试途径</a:t>
            </a:r>
            <a:endParaRPr kumimoji="0" lang="en-US" altLang="zh-CN" sz="2400" b="1"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marR="0" lvl="0" algn="l" defTabSz="914400" rtl="0" eaLnBrk="1" fontAlgn="auto" latinLnBrk="0" hangingPunct="1">
              <a:spcBef>
                <a:spcPts val="0"/>
              </a:spcBef>
              <a:spcAft>
                <a:spcPts val="0"/>
              </a:spcAft>
              <a:buClrTx/>
              <a:buSzTx/>
              <a:tabLst/>
              <a:defRPr/>
            </a:pPr>
            <a:endParaRPr lang="en-US" altLang="zh-CN" sz="2400" b="1" dirty="0">
              <a:solidFill>
                <a:srgbClr val="7F7F7F"/>
              </a:solidFill>
              <a:latin typeface="微软雅黑"/>
              <a:ea typeface="微软雅黑"/>
              <a:cs typeface="+mn-ea"/>
              <a:sym typeface="+mn-lt"/>
            </a:endParaRPr>
          </a:p>
          <a:p>
            <a:pPr marL="457200" marR="0" lvl="0" indent="-457200" algn="l" defTabSz="914400" rtl="0" eaLnBrk="1" fontAlgn="auto" latinLnBrk="0" hangingPunct="1">
              <a:lnSpc>
                <a:spcPct val="150000"/>
              </a:lnSpc>
              <a:spcBef>
                <a:spcPts val="0"/>
              </a:spcBef>
              <a:spcAft>
                <a:spcPts val="0"/>
              </a:spcAft>
              <a:buClrTx/>
              <a:buSzTx/>
              <a:buFont typeface="+mj-lt"/>
              <a:buAutoNum type="arabicPeriod"/>
              <a:tabLst/>
              <a:defRPr/>
            </a:pP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蛮干法</a:t>
            </a:r>
            <a:endPar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marL="457200" marR="0" lvl="0" indent="-457200" algn="l" defTabSz="914400" rtl="0" eaLnBrk="1" fontAlgn="auto" latinLnBrk="0" hangingPunct="1">
              <a:lnSpc>
                <a:spcPct val="150000"/>
              </a:lnSpc>
              <a:spcBef>
                <a:spcPts val="0"/>
              </a:spcBef>
              <a:spcAft>
                <a:spcPts val="0"/>
              </a:spcAft>
              <a:buClrTx/>
              <a:buSzTx/>
              <a:buFont typeface="+mj-lt"/>
              <a:buAutoNum type="arabicPeriod"/>
              <a:tabLst/>
              <a:defRPr/>
            </a:pP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回溯法</a:t>
            </a:r>
            <a:endPar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marL="457200" marR="0" lvl="0" indent="-457200" algn="l" defTabSz="914400" rtl="0" eaLnBrk="1" fontAlgn="auto" latinLnBrk="0" hangingPunct="1">
              <a:lnSpc>
                <a:spcPct val="150000"/>
              </a:lnSpc>
              <a:spcBef>
                <a:spcPts val="0"/>
              </a:spcBef>
              <a:spcAft>
                <a:spcPts val="0"/>
              </a:spcAft>
              <a:buClrTx/>
              <a:buSzTx/>
              <a:buFont typeface="+mj-lt"/>
              <a:buAutoNum type="arabicPeriod"/>
              <a:tabLst/>
              <a:defRPr/>
            </a:pPr>
            <a:r>
              <a:rPr lang="zh-CN" altLang="en-US" sz="2400" dirty="0">
                <a:solidFill>
                  <a:srgbClr val="7F7F7F"/>
                </a:solidFill>
                <a:latin typeface="微软雅黑"/>
                <a:ea typeface="微软雅黑"/>
                <a:cs typeface="+mn-ea"/>
                <a:sym typeface="+mn-lt"/>
              </a:rPr>
              <a:t>原因排错法</a:t>
            </a:r>
            <a:endParaRPr lang="en-US" altLang="zh-CN" sz="2400" dirty="0">
              <a:solidFill>
                <a:srgbClr val="7F7F7F"/>
              </a:solidFill>
              <a:latin typeface="微软雅黑"/>
              <a:ea typeface="微软雅黑"/>
              <a:cs typeface="+mn-ea"/>
              <a:sym typeface="+mn-lt"/>
            </a:endParaRPr>
          </a:p>
          <a:p>
            <a:pPr marL="457200" marR="0" lvl="0" indent="-457200" algn="l" defTabSz="914400" rtl="0" eaLnBrk="1" fontAlgn="auto" latinLnBrk="0" hangingPunct="1">
              <a:lnSpc>
                <a:spcPct val="150000"/>
              </a:lnSpc>
              <a:spcBef>
                <a:spcPts val="0"/>
              </a:spcBef>
              <a:spcAft>
                <a:spcPts val="0"/>
              </a:spcAft>
              <a:buClrTx/>
              <a:buSzTx/>
              <a:buFont typeface="+mj-lt"/>
              <a:buAutoNum type="arabicPeriod"/>
              <a:tabLst/>
              <a:defRPr/>
            </a:pP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对分查找法</a:t>
            </a:r>
            <a:endPar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marL="457200" marR="0" lvl="0" indent="-457200" algn="l" defTabSz="914400" rtl="0" eaLnBrk="1" fontAlgn="auto" latinLnBrk="0" hangingPunct="1">
              <a:lnSpc>
                <a:spcPct val="150000"/>
              </a:lnSpc>
              <a:spcBef>
                <a:spcPts val="0"/>
              </a:spcBef>
              <a:spcAft>
                <a:spcPts val="0"/>
              </a:spcAft>
              <a:buClrTx/>
              <a:buSzTx/>
              <a:buFont typeface="+mj-lt"/>
              <a:buAutoNum type="arabicPeriod"/>
              <a:tabLst/>
              <a:defRPr/>
            </a:pPr>
            <a:r>
              <a:rPr lang="zh-CN" altLang="en-US" sz="2400" dirty="0">
                <a:solidFill>
                  <a:srgbClr val="7F7F7F"/>
                </a:solidFill>
                <a:latin typeface="微软雅黑"/>
                <a:ea typeface="微软雅黑"/>
                <a:cs typeface="+mn-ea"/>
                <a:sym typeface="+mn-lt"/>
              </a:rPr>
              <a:t>归纳法</a:t>
            </a:r>
            <a:endParaRPr lang="en-US" altLang="zh-CN" sz="2400" dirty="0">
              <a:solidFill>
                <a:srgbClr val="7F7F7F"/>
              </a:solidFill>
              <a:latin typeface="微软雅黑"/>
              <a:ea typeface="微软雅黑"/>
              <a:cs typeface="+mn-ea"/>
              <a:sym typeface="+mn-lt"/>
            </a:endParaRPr>
          </a:p>
          <a:p>
            <a:pPr marL="457200" marR="0" lvl="0" indent="-457200" algn="l" defTabSz="914400" rtl="0" eaLnBrk="1" fontAlgn="auto" latinLnBrk="0" hangingPunct="1">
              <a:lnSpc>
                <a:spcPct val="150000"/>
              </a:lnSpc>
              <a:spcBef>
                <a:spcPts val="0"/>
              </a:spcBef>
              <a:spcAft>
                <a:spcPts val="0"/>
              </a:spcAft>
              <a:buClrTx/>
              <a:buSzTx/>
              <a:buFont typeface="+mj-lt"/>
              <a:buAutoNum type="arabicPeriod"/>
              <a:tabLst/>
              <a:defRPr/>
            </a:pP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演绎法</a:t>
            </a:r>
            <a:endPar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marL="457200" marR="0" lvl="0" indent="-457200" algn="l" defTabSz="914400" rtl="0" eaLnBrk="1" fontAlgn="auto" latinLnBrk="0" hangingPunct="1">
              <a:spcBef>
                <a:spcPts val="0"/>
              </a:spcBef>
              <a:spcAft>
                <a:spcPts val="0"/>
              </a:spcAft>
              <a:buClrTx/>
              <a:buSzTx/>
              <a:buFont typeface="+mj-lt"/>
              <a:buAutoNum type="arabicPeriod"/>
              <a:tabLst/>
              <a:defRPr/>
            </a:pPr>
            <a:endPar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endParaRPr>
          </a:p>
        </p:txBody>
      </p:sp>
    </p:spTree>
    <p:extLst>
      <p:ext uri="{BB962C8B-B14F-4D97-AF65-F5344CB8AC3E}">
        <p14:creationId xmlns:p14="http://schemas.microsoft.com/office/powerpoint/2010/main" val="3695846757"/>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9"/>
            <a:ext cx="12192318" cy="6858179"/>
          </a:xfrm>
          <a:prstGeom prst="rect">
            <a:avLst/>
          </a:prstGeom>
        </p:spPr>
      </p:pic>
      <p:sp>
        <p:nvSpPr>
          <p:cNvPr id="3" name="TextBox 76"/>
          <p:cNvSpPr txBox="1"/>
          <p:nvPr/>
        </p:nvSpPr>
        <p:spPr>
          <a:xfrm>
            <a:off x="3112777" y="1125416"/>
            <a:ext cx="5033476" cy="461665"/>
          </a:xfrm>
          <a:prstGeom prst="rect">
            <a:avLst/>
          </a:prstGeom>
          <a:noFill/>
        </p:spPr>
        <p:txBody>
          <a:bodyPr wrap="square" rtlCol="0">
            <a:spAutoFit/>
          </a:bodyPr>
          <a:lstStyle/>
          <a:p>
            <a:r>
              <a:rPr lang="zh-CN" altLang="en-US" sz="2400" b="1" dirty="0">
                <a:solidFill>
                  <a:schemeClr val="bg1">
                    <a:lumMod val="65000"/>
                  </a:schemeClr>
                </a:solidFill>
                <a:cs typeface="+mn-ea"/>
                <a:sym typeface="+mn-lt"/>
              </a:rPr>
              <a:t>黑盒测试技术</a:t>
            </a:r>
            <a:endParaRPr lang="zh-CN" altLang="en-US" dirty="0">
              <a:solidFill>
                <a:schemeClr val="bg1">
                  <a:lumMod val="65000"/>
                </a:schemeClr>
              </a:solidFill>
              <a:cs typeface="+mn-ea"/>
              <a:sym typeface="+mn-lt"/>
            </a:endParaRPr>
          </a:p>
        </p:txBody>
      </p:sp>
      <p:sp>
        <p:nvSpPr>
          <p:cNvPr id="4" name="TextBox 77"/>
          <p:cNvSpPr txBox="1"/>
          <p:nvPr/>
        </p:nvSpPr>
        <p:spPr>
          <a:xfrm>
            <a:off x="3112777" y="2200118"/>
            <a:ext cx="5033476" cy="461665"/>
          </a:xfrm>
          <a:prstGeom prst="rect">
            <a:avLst/>
          </a:prstGeom>
          <a:noFill/>
        </p:spPr>
        <p:txBody>
          <a:bodyPr wrap="square" rtlCol="0">
            <a:spAutoFit/>
          </a:bodyPr>
          <a:lstStyle/>
          <a:p>
            <a:pPr lvl="0"/>
            <a:r>
              <a:rPr lang="zh-CN" altLang="en-US" sz="2400" b="1" dirty="0">
                <a:solidFill>
                  <a:schemeClr val="bg1">
                    <a:lumMod val="65000"/>
                  </a:schemeClr>
                </a:solidFill>
                <a:cs typeface="+mn-ea"/>
                <a:sym typeface="+mn-lt"/>
              </a:rPr>
              <a:t>调试</a:t>
            </a:r>
            <a:endParaRPr lang="zh-CN" altLang="en-US" dirty="0">
              <a:solidFill>
                <a:schemeClr val="bg1">
                  <a:lumMod val="65000"/>
                </a:schemeClr>
              </a:solidFill>
              <a:cs typeface="+mn-ea"/>
              <a:sym typeface="+mn-lt"/>
            </a:endParaRPr>
          </a:p>
        </p:txBody>
      </p:sp>
      <p:sp>
        <p:nvSpPr>
          <p:cNvPr id="9" name="文本框 9"/>
          <p:cNvSpPr txBox="1"/>
          <p:nvPr/>
        </p:nvSpPr>
        <p:spPr>
          <a:xfrm>
            <a:off x="2073177" y="1066809"/>
            <a:ext cx="1029064" cy="523220"/>
          </a:xfrm>
          <a:prstGeom prst="rect">
            <a:avLst/>
          </a:prstGeom>
          <a:solidFill>
            <a:schemeClr val="accent5"/>
          </a:solidFill>
        </p:spPr>
        <p:txBody>
          <a:bodyPr wrap="square" rtlCol="0">
            <a:spAutoFit/>
          </a:bodyPr>
          <a:lstStyle/>
          <a:p>
            <a:pPr algn="ctr"/>
            <a:r>
              <a:rPr lang="en-US" altLang="zh-CN" sz="2800" dirty="0">
                <a:solidFill>
                  <a:schemeClr val="bg1"/>
                </a:solidFill>
                <a:cs typeface="+mn-ea"/>
                <a:sym typeface="+mn-lt"/>
              </a:rPr>
              <a:t>7.7</a:t>
            </a:r>
            <a:endParaRPr lang="zh-CN" altLang="en-US" sz="2800" dirty="0">
              <a:solidFill>
                <a:schemeClr val="bg1"/>
              </a:solidFill>
              <a:cs typeface="+mn-ea"/>
              <a:sym typeface="+mn-lt"/>
            </a:endParaRPr>
          </a:p>
        </p:txBody>
      </p:sp>
      <p:sp>
        <p:nvSpPr>
          <p:cNvPr id="15" name="文本框 9"/>
          <p:cNvSpPr txBox="1"/>
          <p:nvPr/>
        </p:nvSpPr>
        <p:spPr>
          <a:xfrm>
            <a:off x="2073177" y="2168695"/>
            <a:ext cx="1039600" cy="523220"/>
          </a:xfrm>
          <a:prstGeom prst="rect">
            <a:avLst/>
          </a:prstGeom>
          <a:solidFill>
            <a:schemeClr val="accent1">
              <a:lumMod val="75000"/>
            </a:schemeClr>
          </a:solidFill>
        </p:spPr>
        <p:txBody>
          <a:bodyPr wrap="square" rtlCol="0">
            <a:spAutoFit/>
          </a:bodyPr>
          <a:lstStyle/>
          <a:p>
            <a:pPr algn="ctr"/>
            <a:r>
              <a:rPr lang="en-US" altLang="zh-CN" sz="2800" dirty="0">
                <a:solidFill>
                  <a:schemeClr val="bg1"/>
                </a:solidFill>
                <a:cs typeface="+mn-ea"/>
                <a:sym typeface="+mn-lt"/>
              </a:rPr>
              <a:t>7.8</a:t>
            </a:r>
            <a:endParaRPr lang="zh-CN" altLang="en-US" sz="2800" dirty="0">
              <a:solidFill>
                <a:schemeClr val="bg1"/>
              </a:solidFill>
              <a:cs typeface="+mn-ea"/>
              <a:sym typeface="+mn-lt"/>
            </a:endParaRPr>
          </a:p>
        </p:txBody>
      </p:sp>
      <p:sp>
        <p:nvSpPr>
          <p:cNvPr id="19" name="矩形 18"/>
          <p:cNvSpPr/>
          <p:nvPr/>
        </p:nvSpPr>
        <p:spPr>
          <a:xfrm flipH="1">
            <a:off x="5002994" y="-1171"/>
            <a:ext cx="2186330" cy="7978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文本框 283"/>
          <p:cNvSpPr txBox="1"/>
          <p:nvPr/>
        </p:nvSpPr>
        <p:spPr>
          <a:xfrm>
            <a:off x="5122591" y="0"/>
            <a:ext cx="1946818" cy="707886"/>
          </a:xfrm>
          <a:prstGeom prst="rect">
            <a:avLst/>
          </a:prstGeom>
          <a:noFill/>
        </p:spPr>
        <p:txBody>
          <a:bodyPr wrap="square" rtlCol="0">
            <a:spAutoFit/>
          </a:bodyPr>
          <a:lstStyle/>
          <a:p>
            <a:pPr algn="ctr"/>
            <a:r>
              <a:rPr lang="zh-CN" altLang="en-US" sz="4000" b="1" dirty="0">
                <a:solidFill>
                  <a:schemeClr val="bg1"/>
                </a:solidFill>
                <a:cs typeface="+mn-ea"/>
                <a:sym typeface="+mn-lt"/>
              </a:rPr>
              <a:t>目录</a:t>
            </a:r>
            <a:endParaRPr lang="en-US" altLang="zh-CN" sz="5400" dirty="0">
              <a:solidFill>
                <a:schemeClr val="bg1"/>
              </a:solidFill>
              <a:cs typeface="+mn-ea"/>
              <a:sym typeface="+mn-lt"/>
            </a:endParaRPr>
          </a:p>
        </p:txBody>
      </p:sp>
      <p:sp>
        <p:nvSpPr>
          <p:cNvPr id="2" name="TextBox 76">
            <a:extLst>
              <a:ext uri="{FF2B5EF4-FFF2-40B4-BE49-F238E27FC236}">
                <a16:creationId xmlns:a16="http://schemas.microsoft.com/office/drawing/2014/main" id="{CA5B2ACD-A2B9-F183-4E18-E0EC7EE6ED9B}"/>
              </a:ext>
            </a:extLst>
          </p:cNvPr>
          <p:cNvSpPr txBox="1"/>
          <p:nvPr/>
        </p:nvSpPr>
        <p:spPr>
          <a:xfrm>
            <a:off x="7138015" y="2201408"/>
            <a:ext cx="5033476" cy="460375"/>
          </a:xfrm>
          <a:prstGeom prst="rect">
            <a:avLst/>
          </a:prstGeom>
          <a:noFill/>
        </p:spPr>
        <p:txBody>
          <a:bodyPr wrap="square" rtlCol="0">
            <a:spAutoFit/>
          </a:bodyPr>
          <a:lstStyle/>
          <a:p>
            <a:r>
              <a:rPr lang="zh-CN" altLang="en-US" sz="2400" b="1" dirty="0">
                <a:solidFill>
                  <a:schemeClr val="bg1">
                    <a:lumMod val="65000"/>
                  </a:schemeClr>
                </a:solidFill>
                <a:cs typeface="+mn-ea"/>
                <a:sym typeface="+mn-lt"/>
              </a:rPr>
              <a:t>软件维护过程</a:t>
            </a:r>
            <a:endParaRPr lang="zh-CN" altLang="en-US" dirty="0">
              <a:solidFill>
                <a:schemeClr val="bg1">
                  <a:lumMod val="65000"/>
                </a:schemeClr>
              </a:solidFill>
              <a:cs typeface="+mn-ea"/>
              <a:sym typeface="+mn-lt"/>
            </a:endParaRPr>
          </a:p>
        </p:txBody>
      </p:sp>
      <p:sp>
        <p:nvSpPr>
          <p:cNvPr id="23" name="文本框 9">
            <a:extLst>
              <a:ext uri="{FF2B5EF4-FFF2-40B4-BE49-F238E27FC236}">
                <a16:creationId xmlns:a16="http://schemas.microsoft.com/office/drawing/2014/main" id="{117F5722-E6C3-174D-5053-9C09AA65B29B}"/>
              </a:ext>
            </a:extLst>
          </p:cNvPr>
          <p:cNvSpPr txBox="1"/>
          <p:nvPr/>
        </p:nvSpPr>
        <p:spPr>
          <a:xfrm>
            <a:off x="6131295" y="2138563"/>
            <a:ext cx="1006720" cy="523220"/>
          </a:xfrm>
          <a:prstGeom prst="rect">
            <a:avLst/>
          </a:prstGeom>
          <a:solidFill>
            <a:schemeClr val="accent5"/>
          </a:solidFill>
        </p:spPr>
        <p:txBody>
          <a:bodyPr wrap="square" rtlCol="0">
            <a:spAutoFit/>
          </a:bodyPr>
          <a:lstStyle/>
          <a:p>
            <a:pPr algn="ctr"/>
            <a:r>
              <a:rPr lang="en-US" altLang="zh-CN" sz="2800" dirty="0">
                <a:solidFill>
                  <a:schemeClr val="bg1"/>
                </a:solidFill>
                <a:cs typeface="+mn-ea"/>
                <a:sym typeface="+mn-lt"/>
              </a:rPr>
              <a:t>8.3</a:t>
            </a:r>
            <a:endParaRPr lang="zh-CN" altLang="en-US" sz="2800" dirty="0">
              <a:solidFill>
                <a:schemeClr val="bg1"/>
              </a:solidFill>
              <a:cs typeface="+mn-ea"/>
              <a:sym typeface="+mn-lt"/>
            </a:endParaRPr>
          </a:p>
        </p:txBody>
      </p:sp>
      <p:sp>
        <p:nvSpPr>
          <p:cNvPr id="26" name="TextBox 77">
            <a:extLst>
              <a:ext uri="{FF2B5EF4-FFF2-40B4-BE49-F238E27FC236}">
                <a16:creationId xmlns:a16="http://schemas.microsoft.com/office/drawing/2014/main" id="{433E54E0-40FD-1C7B-8C71-F7029A928C00}"/>
              </a:ext>
            </a:extLst>
          </p:cNvPr>
          <p:cNvSpPr txBox="1"/>
          <p:nvPr/>
        </p:nvSpPr>
        <p:spPr>
          <a:xfrm>
            <a:off x="7138015" y="1114821"/>
            <a:ext cx="5033476" cy="461665"/>
          </a:xfrm>
          <a:prstGeom prst="rect">
            <a:avLst/>
          </a:prstGeom>
          <a:noFill/>
        </p:spPr>
        <p:txBody>
          <a:bodyPr wrap="square" rtlCol="0">
            <a:spAutoFit/>
          </a:bodyPr>
          <a:lstStyle/>
          <a:p>
            <a:pPr lvl="0"/>
            <a:r>
              <a:rPr lang="zh-CN" altLang="en-US" sz="2400" b="1" dirty="0">
                <a:solidFill>
                  <a:schemeClr val="bg1">
                    <a:lumMod val="65000"/>
                  </a:schemeClr>
                </a:solidFill>
                <a:cs typeface="+mn-ea"/>
                <a:sym typeface="+mn-lt"/>
              </a:rPr>
              <a:t>软件维护的特点</a:t>
            </a:r>
            <a:endParaRPr lang="zh-CN" altLang="en-US" dirty="0">
              <a:solidFill>
                <a:schemeClr val="bg1">
                  <a:lumMod val="65000"/>
                </a:schemeClr>
              </a:solidFill>
              <a:cs typeface="+mn-ea"/>
              <a:sym typeface="+mn-lt"/>
            </a:endParaRPr>
          </a:p>
        </p:txBody>
      </p:sp>
      <p:sp>
        <p:nvSpPr>
          <p:cNvPr id="28" name="文本框 9">
            <a:extLst>
              <a:ext uri="{FF2B5EF4-FFF2-40B4-BE49-F238E27FC236}">
                <a16:creationId xmlns:a16="http://schemas.microsoft.com/office/drawing/2014/main" id="{097F222F-3B8C-D5DD-4C46-DD99E969E50D}"/>
              </a:ext>
            </a:extLst>
          </p:cNvPr>
          <p:cNvSpPr txBox="1"/>
          <p:nvPr/>
        </p:nvSpPr>
        <p:spPr>
          <a:xfrm>
            <a:off x="6108950" y="1064829"/>
            <a:ext cx="1029065" cy="523220"/>
          </a:xfrm>
          <a:prstGeom prst="rect">
            <a:avLst/>
          </a:prstGeom>
          <a:solidFill>
            <a:schemeClr val="accent1">
              <a:lumMod val="75000"/>
            </a:schemeClr>
          </a:solidFill>
        </p:spPr>
        <p:txBody>
          <a:bodyPr wrap="square" rtlCol="0">
            <a:spAutoFit/>
          </a:bodyPr>
          <a:lstStyle/>
          <a:p>
            <a:pPr algn="ctr"/>
            <a:r>
              <a:rPr lang="en-US" altLang="zh-CN" sz="2800" dirty="0">
                <a:solidFill>
                  <a:schemeClr val="bg1"/>
                </a:solidFill>
                <a:cs typeface="+mn-ea"/>
                <a:sym typeface="+mn-lt"/>
              </a:rPr>
              <a:t>8.2</a:t>
            </a:r>
            <a:endParaRPr lang="zh-CN" altLang="en-US" sz="2800" dirty="0">
              <a:solidFill>
                <a:schemeClr val="bg1"/>
              </a:solidFill>
              <a:cs typeface="+mn-ea"/>
              <a:sym typeface="+mn-lt"/>
            </a:endParaRPr>
          </a:p>
        </p:txBody>
      </p:sp>
      <p:sp>
        <p:nvSpPr>
          <p:cNvPr id="5" name="TextBox 76">
            <a:extLst>
              <a:ext uri="{FF2B5EF4-FFF2-40B4-BE49-F238E27FC236}">
                <a16:creationId xmlns:a16="http://schemas.microsoft.com/office/drawing/2014/main" id="{8F275C46-C598-B6B3-DBBF-67EC6C8DF1CB}"/>
              </a:ext>
            </a:extLst>
          </p:cNvPr>
          <p:cNvSpPr txBox="1"/>
          <p:nvPr/>
        </p:nvSpPr>
        <p:spPr>
          <a:xfrm>
            <a:off x="3112777" y="3376278"/>
            <a:ext cx="1890217" cy="461665"/>
          </a:xfrm>
          <a:prstGeom prst="rect">
            <a:avLst/>
          </a:prstGeom>
          <a:noFill/>
        </p:spPr>
        <p:txBody>
          <a:bodyPr wrap="square" rtlCol="0">
            <a:spAutoFit/>
          </a:bodyPr>
          <a:lstStyle/>
          <a:p>
            <a:r>
              <a:rPr lang="zh-CN" altLang="en-US" sz="2400" b="1" dirty="0">
                <a:solidFill>
                  <a:schemeClr val="bg1">
                    <a:lumMod val="65000"/>
                  </a:schemeClr>
                </a:solidFill>
                <a:cs typeface="+mn-ea"/>
                <a:sym typeface="+mn-lt"/>
              </a:rPr>
              <a:t>软件可靠性</a:t>
            </a:r>
            <a:endParaRPr lang="zh-CN" altLang="en-US" dirty="0">
              <a:solidFill>
                <a:schemeClr val="bg1">
                  <a:lumMod val="65000"/>
                </a:schemeClr>
              </a:solidFill>
              <a:cs typeface="+mn-ea"/>
              <a:sym typeface="+mn-lt"/>
            </a:endParaRPr>
          </a:p>
        </p:txBody>
      </p:sp>
      <p:sp>
        <p:nvSpPr>
          <p:cNvPr id="6" name="TextBox 77">
            <a:extLst>
              <a:ext uri="{FF2B5EF4-FFF2-40B4-BE49-F238E27FC236}">
                <a16:creationId xmlns:a16="http://schemas.microsoft.com/office/drawing/2014/main" id="{715936D0-97E4-F4FF-D42F-BBAB15DE3832}"/>
              </a:ext>
            </a:extLst>
          </p:cNvPr>
          <p:cNvSpPr txBox="1"/>
          <p:nvPr/>
        </p:nvSpPr>
        <p:spPr>
          <a:xfrm>
            <a:off x="3112777" y="4450980"/>
            <a:ext cx="5033476" cy="461665"/>
          </a:xfrm>
          <a:prstGeom prst="rect">
            <a:avLst/>
          </a:prstGeom>
          <a:noFill/>
        </p:spPr>
        <p:txBody>
          <a:bodyPr wrap="square" rtlCol="0">
            <a:spAutoFit/>
          </a:bodyPr>
          <a:lstStyle/>
          <a:p>
            <a:pPr lvl="0"/>
            <a:r>
              <a:rPr lang="zh-CN" altLang="en-US" sz="2400" b="1" dirty="0">
                <a:solidFill>
                  <a:schemeClr val="bg1">
                    <a:lumMod val="65000"/>
                  </a:schemeClr>
                </a:solidFill>
                <a:cs typeface="+mn-ea"/>
                <a:sym typeface="+mn-lt"/>
              </a:rPr>
              <a:t>软件维护的定义</a:t>
            </a:r>
            <a:endParaRPr lang="zh-CN" altLang="en-US" dirty="0">
              <a:solidFill>
                <a:schemeClr val="bg1">
                  <a:lumMod val="65000"/>
                </a:schemeClr>
              </a:solidFill>
              <a:cs typeface="+mn-ea"/>
              <a:sym typeface="+mn-lt"/>
            </a:endParaRPr>
          </a:p>
        </p:txBody>
      </p:sp>
      <p:sp>
        <p:nvSpPr>
          <p:cNvPr id="7" name="文本框 9">
            <a:extLst>
              <a:ext uri="{FF2B5EF4-FFF2-40B4-BE49-F238E27FC236}">
                <a16:creationId xmlns:a16="http://schemas.microsoft.com/office/drawing/2014/main" id="{F0502E5A-D6E8-6572-0344-9244EC4527E2}"/>
              </a:ext>
            </a:extLst>
          </p:cNvPr>
          <p:cNvSpPr txBox="1"/>
          <p:nvPr/>
        </p:nvSpPr>
        <p:spPr>
          <a:xfrm>
            <a:off x="2073177" y="3317671"/>
            <a:ext cx="1029064" cy="523220"/>
          </a:xfrm>
          <a:prstGeom prst="rect">
            <a:avLst/>
          </a:prstGeom>
          <a:solidFill>
            <a:schemeClr val="accent5"/>
          </a:solidFill>
        </p:spPr>
        <p:txBody>
          <a:bodyPr wrap="square" rtlCol="0">
            <a:spAutoFit/>
          </a:bodyPr>
          <a:lstStyle/>
          <a:p>
            <a:pPr algn="ctr"/>
            <a:r>
              <a:rPr lang="en-US" altLang="zh-CN" sz="2800" dirty="0">
                <a:solidFill>
                  <a:schemeClr val="bg1"/>
                </a:solidFill>
                <a:cs typeface="+mn-ea"/>
                <a:sym typeface="+mn-lt"/>
              </a:rPr>
              <a:t>7.9</a:t>
            </a:r>
            <a:endParaRPr lang="zh-CN" altLang="en-US" sz="2800" dirty="0">
              <a:solidFill>
                <a:schemeClr val="bg1"/>
              </a:solidFill>
              <a:cs typeface="+mn-ea"/>
              <a:sym typeface="+mn-lt"/>
            </a:endParaRPr>
          </a:p>
        </p:txBody>
      </p:sp>
      <p:sp>
        <p:nvSpPr>
          <p:cNvPr id="8" name="文本框 9">
            <a:extLst>
              <a:ext uri="{FF2B5EF4-FFF2-40B4-BE49-F238E27FC236}">
                <a16:creationId xmlns:a16="http://schemas.microsoft.com/office/drawing/2014/main" id="{B225B809-1DEE-3EFF-FE51-004702F6E280}"/>
              </a:ext>
            </a:extLst>
          </p:cNvPr>
          <p:cNvSpPr txBox="1"/>
          <p:nvPr/>
        </p:nvSpPr>
        <p:spPr>
          <a:xfrm>
            <a:off x="2073177" y="4419557"/>
            <a:ext cx="1039600" cy="523220"/>
          </a:xfrm>
          <a:prstGeom prst="rect">
            <a:avLst/>
          </a:prstGeom>
          <a:solidFill>
            <a:schemeClr val="accent1">
              <a:lumMod val="75000"/>
            </a:schemeClr>
          </a:solidFill>
        </p:spPr>
        <p:txBody>
          <a:bodyPr wrap="square" rtlCol="0">
            <a:spAutoFit/>
          </a:bodyPr>
          <a:lstStyle/>
          <a:p>
            <a:pPr algn="ctr"/>
            <a:r>
              <a:rPr lang="en-US" altLang="zh-CN" sz="2800" dirty="0">
                <a:solidFill>
                  <a:schemeClr val="bg1"/>
                </a:solidFill>
                <a:cs typeface="+mn-ea"/>
                <a:sym typeface="+mn-lt"/>
              </a:rPr>
              <a:t>8.1</a:t>
            </a:r>
            <a:endParaRPr lang="zh-CN" altLang="en-US" sz="2800" dirty="0">
              <a:solidFill>
                <a:schemeClr val="bg1"/>
              </a:solidFill>
              <a:cs typeface="+mn-ea"/>
              <a:sym typeface="+mn-lt"/>
            </a:endParaRPr>
          </a:p>
        </p:txBody>
      </p:sp>
      <p:sp>
        <p:nvSpPr>
          <p:cNvPr id="27" name="TextBox 76">
            <a:extLst>
              <a:ext uri="{FF2B5EF4-FFF2-40B4-BE49-F238E27FC236}">
                <a16:creationId xmlns:a16="http://schemas.microsoft.com/office/drawing/2014/main" id="{64C62621-DEFA-CFCB-C7BA-EEB21F4587B0}"/>
              </a:ext>
            </a:extLst>
          </p:cNvPr>
          <p:cNvSpPr txBox="1"/>
          <p:nvPr/>
        </p:nvSpPr>
        <p:spPr>
          <a:xfrm>
            <a:off x="7158524" y="4462865"/>
            <a:ext cx="5033476" cy="460375"/>
          </a:xfrm>
          <a:prstGeom prst="rect">
            <a:avLst/>
          </a:prstGeom>
          <a:noFill/>
        </p:spPr>
        <p:txBody>
          <a:bodyPr wrap="square" rtlCol="0">
            <a:spAutoFit/>
          </a:bodyPr>
          <a:lstStyle/>
          <a:p>
            <a:r>
              <a:rPr lang="zh-CN" altLang="en-US" sz="2400" b="1" dirty="0">
                <a:solidFill>
                  <a:schemeClr val="bg1">
                    <a:lumMod val="65000"/>
                  </a:schemeClr>
                </a:solidFill>
                <a:cs typeface="+mn-ea"/>
                <a:sym typeface="+mn-lt"/>
              </a:rPr>
              <a:t>预防性维护</a:t>
            </a:r>
            <a:endParaRPr lang="zh-CN" altLang="en-US" dirty="0">
              <a:solidFill>
                <a:schemeClr val="bg1">
                  <a:lumMod val="65000"/>
                </a:schemeClr>
              </a:solidFill>
              <a:cs typeface="+mn-ea"/>
              <a:sym typeface="+mn-lt"/>
            </a:endParaRPr>
          </a:p>
        </p:txBody>
      </p:sp>
      <p:sp>
        <p:nvSpPr>
          <p:cNvPr id="29" name="文本框 9">
            <a:extLst>
              <a:ext uri="{FF2B5EF4-FFF2-40B4-BE49-F238E27FC236}">
                <a16:creationId xmlns:a16="http://schemas.microsoft.com/office/drawing/2014/main" id="{BC56ED7E-2726-14CC-44AF-F2536E3DAAC2}"/>
              </a:ext>
            </a:extLst>
          </p:cNvPr>
          <p:cNvSpPr txBox="1"/>
          <p:nvPr/>
        </p:nvSpPr>
        <p:spPr>
          <a:xfrm>
            <a:off x="6151804" y="4400020"/>
            <a:ext cx="1006720" cy="523220"/>
          </a:xfrm>
          <a:prstGeom prst="rect">
            <a:avLst/>
          </a:prstGeom>
          <a:solidFill>
            <a:schemeClr val="accent5"/>
          </a:solidFill>
        </p:spPr>
        <p:txBody>
          <a:bodyPr wrap="square" rtlCol="0">
            <a:spAutoFit/>
          </a:bodyPr>
          <a:lstStyle/>
          <a:p>
            <a:pPr algn="ctr"/>
            <a:r>
              <a:rPr lang="en-US" altLang="zh-CN" sz="2800" dirty="0">
                <a:solidFill>
                  <a:schemeClr val="bg1"/>
                </a:solidFill>
                <a:cs typeface="+mn-ea"/>
                <a:sym typeface="+mn-lt"/>
              </a:rPr>
              <a:t>8.5</a:t>
            </a:r>
            <a:endParaRPr lang="zh-CN" altLang="en-US" sz="2800" dirty="0">
              <a:solidFill>
                <a:schemeClr val="bg1"/>
              </a:solidFill>
              <a:cs typeface="+mn-ea"/>
              <a:sym typeface="+mn-lt"/>
            </a:endParaRPr>
          </a:p>
        </p:txBody>
      </p:sp>
      <p:sp>
        <p:nvSpPr>
          <p:cNvPr id="30" name="TextBox 77">
            <a:extLst>
              <a:ext uri="{FF2B5EF4-FFF2-40B4-BE49-F238E27FC236}">
                <a16:creationId xmlns:a16="http://schemas.microsoft.com/office/drawing/2014/main" id="{31EFAE75-1D9F-783B-1BFE-1DAF072D3839}"/>
              </a:ext>
            </a:extLst>
          </p:cNvPr>
          <p:cNvSpPr txBox="1"/>
          <p:nvPr/>
        </p:nvSpPr>
        <p:spPr>
          <a:xfrm>
            <a:off x="7158524" y="3376278"/>
            <a:ext cx="5033476" cy="461665"/>
          </a:xfrm>
          <a:prstGeom prst="rect">
            <a:avLst/>
          </a:prstGeom>
          <a:noFill/>
        </p:spPr>
        <p:txBody>
          <a:bodyPr wrap="square" rtlCol="0">
            <a:spAutoFit/>
          </a:bodyPr>
          <a:lstStyle/>
          <a:p>
            <a:pPr lvl="0"/>
            <a:r>
              <a:rPr lang="zh-CN" altLang="en-US" sz="2400" b="1" dirty="0">
                <a:solidFill>
                  <a:schemeClr val="bg1">
                    <a:lumMod val="65000"/>
                  </a:schemeClr>
                </a:solidFill>
                <a:cs typeface="+mn-ea"/>
                <a:sym typeface="+mn-lt"/>
              </a:rPr>
              <a:t>软件的可维护性</a:t>
            </a:r>
            <a:endParaRPr lang="zh-CN" altLang="en-US" dirty="0">
              <a:solidFill>
                <a:schemeClr val="bg1">
                  <a:lumMod val="65000"/>
                </a:schemeClr>
              </a:solidFill>
              <a:cs typeface="+mn-ea"/>
              <a:sym typeface="+mn-lt"/>
            </a:endParaRPr>
          </a:p>
        </p:txBody>
      </p:sp>
      <p:sp>
        <p:nvSpPr>
          <p:cNvPr id="31" name="文本框 9">
            <a:extLst>
              <a:ext uri="{FF2B5EF4-FFF2-40B4-BE49-F238E27FC236}">
                <a16:creationId xmlns:a16="http://schemas.microsoft.com/office/drawing/2014/main" id="{C8108EE3-3DA4-4424-58BC-58FEADBF3B86}"/>
              </a:ext>
            </a:extLst>
          </p:cNvPr>
          <p:cNvSpPr txBox="1"/>
          <p:nvPr/>
        </p:nvSpPr>
        <p:spPr>
          <a:xfrm>
            <a:off x="6129459" y="3326286"/>
            <a:ext cx="1029065" cy="523220"/>
          </a:xfrm>
          <a:prstGeom prst="rect">
            <a:avLst/>
          </a:prstGeom>
          <a:solidFill>
            <a:schemeClr val="accent1">
              <a:lumMod val="75000"/>
            </a:schemeClr>
          </a:solidFill>
        </p:spPr>
        <p:txBody>
          <a:bodyPr wrap="square" rtlCol="0">
            <a:spAutoFit/>
          </a:bodyPr>
          <a:lstStyle/>
          <a:p>
            <a:pPr algn="ctr"/>
            <a:r>
              <a:rPr lang="en-US" altLang="zh-CN" sz="2800" dirty="0">
                <a:solidFill>
                  <a:schemeClr val="bg1"/>
                </a:solidFill>
                <a:cs typeface="+mn-ea"/>
                <a:sym typeface="+mn-lt"/>
              </a:rPr>
              <a:t>8.4</a:t>
            </a:r>
            <a:endParaRPr lang="zh-CN" altLang="en-US" sz="2800" dirty="0">
              <a:solidFill>
                <a:schemeClr val="bg1"/>
              </a:solidFill>
              <a:cs typeface="+mn-ea"/>
              <a:sym typeface="+mn-lt"/>
            </a:endParaRPr>
          </a:p>
        </p:txBody>
      </p:sp>
      <p:sp>
        <p:nvSpPr>
          <p:cNvPr id="32" name="TextBox 77">
            <a:extLst>
              <a:ext uri="{FF2B5EF4-FFF2-40B4-BE49-F238E27FC236}">
                <a16:creationId xmlns:a16="http://schemas.microsoft.com/office/drawing/2014/main" id="{169DCD88-88AB-5B89-DD08-17C6695B1FA4}"/>
              </a:ext>
            </a:extLst>
          </p:cNvPr>
          <p:cNvSpPr txBox="1"/>
          <p:nvPr/>
        </p:nvSpPr>
        <p:spPr>
          <a:xfrm>
            <a:off x="7189324" y="5473754"/>
            <a:ext cx="5033476" cy="461665"/>
          </a:xfrm>
          <a:prstGeom prst="rect">
            <a:avLst/>
          </a:prstGeom>
          <a:noFill/>
        </p:spPr>
        <p:txBody>
          <a:bodyPr wrap="square" rtlCol="0">
            <a:spAutoFit/>
          </a:bodyPr>
          <a:lstStyle/>
          <a:p>
            <a:pPr lvl="0"/>
            <a:r>
              <a:rPr lang="zh-CN" altLang="en-US" sz="2400" b="1" dirty="0">
                <a:solidFill>
                  <a:schemeClr val="bg1">
                    <a:lumMod val="65000"/>
                  </a:schemeClr>
                </a:solidFill>
                <a:cs typeface="+mn-ea"/>
                <a:sym typeface="+mn-lt"/>
              </a:rPr>
              <a:t>软件再工程过程</a:t>
            </a:r>
            <a:endParaRPr lang="zh-CN" altLang="en-US" dirty="0">
              <a:solidFill>
                <a:schemeClr val="bg1">
                  <a:lumMod val="65000"/>
                </a:schemeClr>
              </a:solidFill>
              <a:cs typeface="+mn-ea"/>
              <a:sym typeface="+mn-lt"/>
            </a:endParaRPr>
          </a:p>
        </p:txBody>
      </p:sp>
      <p:sp>
        <p:nvSpPr>
          <p:cNvPr id="33" name="文本框 9">
            <a:extLst>
              <a:ext uri="{FF2B5EF4-FFF2-40B4-BE49-F238E27FC236}">
                <a16:creationId xmlns:a16="http://schemas.microsoft.com/office/drawing/2014/main" id="{3611490B-8B2E-D558-D4DF-58525BB5270C}"/>
              </a:ext>
            </a:extLst>
          </p:cNvPr>
          <p:cNvSpPr txBox="1"/>
          <p:nvPr/>
        </p:nvSpPr>
        <p:spPr>
          <a:xfrm>
            <a:off x="6160259" y="5423762"/>
            <a:ext cx="1029065" cy="523220"/>
          </a:xfrm>
          <a:prstGeom prst="rect">
            <a:avLst/>
          </a:prstGeom>
          <a:solidFill>
            <a:schemeClr val="accent1">
              <a:lumMod val="75000"/>
            </a:schemeClr>
          </a:solidFill>
        </p:spPr>
        <p:txBody>
          <a:bodyPr wrap="square" rtlCol="0">
            <a:spAutoFit/>
          </a:bodyPr>
          <a:lstStyle/>
          <a:p>
            <a:pPr algn="ctr"/>
            <a:r>
              <a:rPr lang="en-US" altLang="zh-CN" sz="2800" dirty="0">
                <a:solidFill>
                  <a:schemeClr val="bg1"/>
                </a:solidFill>
                <a:cs typeface="+mn-ea"/>
                <a:sym typeface="+mn-lt"/>
              </a:rPr>
              <a:t>8.6</a:t>
            </a:r>
            <a:endParaRPr lang="zh-CN" altLang="en-US" sz="2800" dirty="0">
              <a:solidFill>
                <a:schemeClr val="bg1"/>
              </a:solidFill>
              <a:cs typeface="+mn-ea"/>
              <a:sym typeface="+mn-lt"/>
            </a:endParaRPr>
          </a:p>
        </p:txBody>
      </p:sp>
    </p:spTree>
    <p:extLst>
      <p:ext uri="{BB962C8B-B14F-4D97-AF65-F5344CB8AC3E}">
        <p14:creationId xmlns:p14="http://schemas.microsoft.com/office/powerpoint/2010/main" val="1241466180"/>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9"/>
            <a:ext cx="12192318" cy="6858179"/>
          </a:xfrm>
          <a:prstGeom prst="rect">
            <a:avLst/>
          </a:prstGeom>
        </p:spPr>
      </p:pic>
      <p:grpSp>
        <p:nvGrpSpPr>
          <p:cNvPr id="2" name="组合 1"/>
          <p:cNvGrpSpPr/>
          <p:nvPr/>
        </p:nvGrpSpPr>
        <p:grpSpPr>
          <a:xfrm>
            <a:off x="2640527" y="2523877"/>
            <a:ext cx="7248311" cy="1404099"/>
            <a:chOff x="909017" y="2061029"/>
            <a:chExt cx="10372211" cy="2220666"/>
          </a:xfrm>
        </p:grpSpPr>
        <p:grpSp>
          <p:nvGrpSpPr>
            <p:cNvPr id="3" name="组合 2"/>
            <p:cNvGrpSpPr/>
            <p:nvPr/>
          </p:nvGrpSpPr>
          <p:grpSpPr>
            <a:xfrm>
              <a:off x="3093583" y="2061029"/>
              <a:ext cx="8187645" cy="2220666"/>
              <a:chOff x="2320697" y="395508"/>
              <a:chExt cx="8187645" cy="878114"/>
            </a:xfrm>
          </p:grpSpPr>
          <p:sp>
            <p:nvSpPr>
              <p:cNvPr id="7" name="矩形 6"/>
              <p:cNvSpPr/>
              <p:nvPr/>
            </p:nvSpPr>
            <p:spPr>
              <a:xfrm flipH="1">
                <a:off x="2320697" y="395508"/>
                <a:ext cx="8187645" cy="8781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3212329" y="614489"/>
                <a:ext cx="4605051" cy="404215"/>
                <a:chOff x="4066979" y="570096"/>
                <a:chExt cx="4605051" cy="404215"/>
              </a:xfrm>
            </p:grpSpPr>
            <p:sp>
              <p:nvSpPr>
                <p:cNvPr id="9" name="矩形 3"/>
                <p:cNvSpPr/>
                <p:nvPr/>
              </p:nvSpPr>
              <p:spPr>
                <a:xfrm>
                  <a:off x="5104589" y="570096"/>
                  <a:ext cx="3567441" cy="404215"/>
                </a:xfrm>
                <a:prstGeom prst="rect">
                  <a:avLst/>
                </a:prstGeom>
                <a:noFill/>
                <a:ln w="9525">
                  <a:noFill/>
                  <a:miter/>
                </a:ln>
              </p:spPr>
              <p:txBody>
                <a:bodyPr wrap="none" lIns="91445" tIns="45723" rIns="91445" bIns="45723">
                  <a:spAutoFit/>
                </a:bodyPr>
                <a:lstStyle/>
                <a:p>
                  <a:pPr lvl="0" eaLnBrk="1" hangingPunct="1">
                    <a:buNone/>
                  </a:pPr>
                  <a:r>
                    <a:rPr lang="zh-CN" altLang="en-US" sz="3600" b="1" dirty="0">
                      <a:solidFill>
                        <a:schemeClr val="bg1"/>
                      </a:solidFill>
                      <a:cs typeface="+mn-ea"/>
                      <a:sym typeface="+mn-lt"/>
                    </a:rPr>
                    <a:t>软件可靠性</a:t>
                  </a:r>
                </a:p>
              </p:txBody>
            </p:sp>
            <p:grpSp>
              <p:nvGrpSpPr>
                <p:cNvPr id="10" name="组合 26"/>
                <p:cNvGrpSpPr/>
                <p:nvPr/>
              </p:nvGrpSpPr>
              <p:grpSpPr>
                <a:xfrm>
                  <a:off x="4066979" y="577856"/>
                  <a:ext cx="263525" cy="395287"/>
                  <a:chOff x="-792092" y="8591"/>
                  <a:chExt cx="213756" cy="427512"/>
                </a:xfrm>
              </p:grpSpPr>
              <p:sp>
                <p:nvSpPr>
                  <p:cNvPr id="11" name="直接连接符 27"/>
                  <p:cNvSpPr/>
                  <p:nvPr/>
                </p:nvSpPr>
                <p:spPr>
                  <a:xfrm>
                    <a:off x="-792092" y="8591"/>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sp>
                <p:nvSpPr>
                  <p:cNvPr id="12" name="直接连接符 28"/>
                  <p:cNvSpPr/>
                  <p:nvPr/>
                </p:nvSpPr>
                <p:spPr>
                  <a:xfrm flipH="1">
                    <a:off x="-792092" y="222347"/>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grpSp>
          </p:grpSp>
        </p:grpSp>
        <p:grpSp>
          <p:nvGrpSpPr>
            <p:cNvPr id="4" name="组合 3"/>
            <p:cNvGrpSpPr/>
            <p:nvPr/>
          </p:nvGrpSpPr>
          <p:grpSpPr>
            <a:xfrm>
              <a:off x="909017" y="2061029"/>
              <a:ext cx="2247541" cy="2220666"/>
              <a:chOff x="2181870" y="982844"/>
              <a:chExt cx="1187444" cy="923141"/>
            </a:xfrm>
          </p:grpSpPr>
          <p:sp>
            <p:nvSpPr>
              <p:cNvPr id="5" name="平行四边形 4"/>
              <p:cNvSpPr/>
              <p:nvPr/>
            </p:nvSpPr>
            <p:spPr>
              <a:xfrm>
                <a:off x="2215144" y="982844"/>
                <a:ext cx="1120898" cy="923141"/>
              </a:xfrm>
              <a:prstGeom prst="parallelogram">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6" name="文本框 9"/>
              <p:cNvSpPr txBox="1"/>
              <p:nvPr/>
            </p:nvSpPr>
            <p:spPr>
              <a:xfrm>
                <a:off x="2181870" y="1221211"/>
                <a:ext cx="1187444" cy="505878"/>
              </a:xfrm>
              <a:prstGeom prst="rect">
                <a:avLst/>
              </a:prstGeom>
              <a:noFill/>
            </p:spPr>
            <p:txBody>
              <a:bodyPr wrap="square" rtlCol="0">
                <a:spAutoFit/>
              </a:bodyPr>
              <a:lstStyle/>
              <a:p>
                <a:pPr algn="ctr"/>
                <a:r>
                  <a:rPr lang="en-US" altLang="zh-CN" sz="4400" dirty="0">
                    <a:solidFill>
                      <a:schemeClr val="bg1"/>
                    </a:solidFill>
                    <a:cs typeface="+mn-ea"/>
                    <a:sym typeface="+mn-lt"/>
                  </a:rPr>
                  <a:t>7.9</a:t>
                </a:r>
                <a:endParaRPr lang="zh-CN" altLang="en-US" sz="6000" dirty="0">
                  <a:solidFill>
                    <a:schemeClr val="bg1"/>
                  </a:solidFill>
                  <a:cs typeface="+mn-ea"/>
                  <a:sym typeface="+mn-lt"/>
                </a:endParaRPr>
              </a:p>
            </p:txBody>
          </p:sp>
        </p:grpSp>
      </p:grpSp>
    </p:spTree>
    <p:extLst>
      <p:ext uri="{BB962C8B-B14F-4D97-AF65-F5344CB8AC3E}">
        <p14:creationId xmlns:p14="http://schemas.microsoft.com/office/powerpoint/2010/main" val="3408155651"/>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3304020" cy="538531"/>
                <a:chOff x="5043488" y="515938"/>
                <a:chExt cx="3304020" cy="538531"/>
              </a:xfrm>
            </p:grpSpPr>
            <p:sp>
              <p:nvSpPr>
                <p:cNvPr id="5" name="矩形 3"/>
                <p:cNvSpPr/>
                <p:nvPr/>
              </p:nvSpPr>
              <p:spPr>
                <a:xfrm>
                  <a:off x="5667375" y="515938"/>
                  <a:ext cx="2680133"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7.9 </a:t>
                  </a:r>
                  <a:r>
                    <a:rPr lang="zh-CN" altLang="en-US" sz="2900" dirty="0">
                      <a:solidFill>
                        <a:schemeClr val="accent5"/>
                      </a:solidFill>
                      <a:cs typeface="+mn-ea"/>
                      <a:sym typeface="+mn-lt"/>
                    </a:rPr>
                    <a:t>软件可靠性</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44271" y="1626140"/>
            <a:ext cx="10703458" cy="5567037"/>
          </a:xfrm>
          <a:prstGeom prst="rect">
            <a:avLst/>
          </a:prstGeom>
          <a:no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lang="en-US" altLang="zh-CN" sz="2400" dirty="0">
                <a:solidFill>
                  <a:srgbClr val="7F7F7F"/>
                </a:solidFill>
                <a:latin typeface="微软雅黑"/>
                <a:ea typeface="微软雅黑"/>
                <a:cs typeface="+mn-ea"/>
                <a:sym typeface="+mn-lt"/>
              </a:rPr>
              <a:t>	</a:t>
            </a:r>
            <a:r>
              <a:rPr kumimoji="0" lang="zh-CN" altLang="en-US" sz="2400" i="0" u="none" strike="noStrike" kern="1200" cap="none" spc="0" normalizeH="0" baseline="0" noProof="0" dirty="0">
                <a:ln>
                  <a:noFill/>
                </a:ln>
                <a:solidFill>
                  <a:srgbClr val="F17475"/>
                </a:solidFill>
                <a:effectLst/>
                <a:uLnTx/>
                <a:uFillTx/>
                <a:latin typeface="微软雅黑"/>
                <a:ea typeface="微软雅黑"/>
                <a:cs typeface="+mn-ea"/>
                <a:sym typeface="+mn-lt"/>
              </a:rPr>
              <a:t>软件可靠性</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是程序在给定的时间间隔内，按照规格说明书的规定成功地运行的概率。软件可靠性随着给定的时间间隔的加大而减少。</a:t>
            </a:r>
          </a:p>
          <a:p>
            <a:pPr marR="0" lvl="0" algn="l" defTabSz="914400" rtl="0" eaLnBrk="1" fontAlgn="auto" latinLnBrk="0" hangingPunct="1">
              <a:lnSpc>
                <a:spcPct val="150000"/>
              </a:lnSpc>
              <a:spcBef>
                <a:spcPts val="0"/>
              </a:spcBef>
              <a:spcAft>
                <a:spcPts val="0"/>
              </a:spcAft>
              <a:buClrTx/>
              <a:buSzTx/>
              <a:tabLst/>
              <a:defRPr/>
            </a:pP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	</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一般说来，对于任何其故障是可以修复的系统，都应该同时使用可靠性和可用性衡量它的优劣程度。</a:t>
            </a:r>
          </a:p>
          <a:p>
            <a:pPr marR="0" lvl="0" algn="l" defTabSz="914400" rtl="0" eaLnBrk="1" fontAlgn="auto" latinLnBrk="0" hangingPunct="1">
              <a:lnSpc>
                <a:spcPct val="150000"/>
              </a:lnSpc>
              <a:spcBef>
                <a:spcPts val="0"/>
              </a:spcBef>
              <a:spcAft>
                <a:spcPts val="0"/>
              </a:spcAft>
              <a:buClrTx/>
              <a:buSzTx/>
              <a:tabLst/>
              <a:defRPr/>
            </a:pP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	</a:t>
            </a:r>
            <a:r>
              <a:rPr kumimoji="0" lang="zh-CN" altLang="en-US" sz="2400" i="0" u="none" strike="noStrike" kern="1200" cap="none" spc="0" normalizeH="0" baseline="0" noProof="0" dirty="0">
                <a:ln>
                  <a:noFill/>
                </a:ln>
                <a:solidFill>
                  <a:srgbClr val="F17475"/>
                </a:solidFill>
                <a:effectLst/>
                <a:uLnTx/>
                <a:uFillTx/>
                <a:latin typeface="微软雅黑"/>
                <a:ea typeface="微软雅黑"/>
                <a:cs typeface="+mn-ea"/>
                <a:sym typeface="+mn-lt"/>
              </a:rPr>
              <a:t>软件可用性</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是程序在给定的时间点，按照规格说明书的规定，成功地运行的概率。</a:t>
            </a:r>
          </a:p>
          <a:p>
            <a:pPr marR="0" lvl="0" algn="l" defTabSz="914400" rtl="0" eaLnBrk="1" fontAlgn="auto" latinLnBrk="0" hangingPunct="1">
              <a:lnSpc>
                <a:spcPct val="150000"/>
              </a:lnSpc>
              <a:spcBef>
                <a:spcPts val="0"/>
              </a:spcBef>
              <a:spcAft>
                <a:spcPts val="0"/>
              </a:spcAft>
              <a:buClrTx/>
              <a:buSzTx/>
              <a:tabLst/>
              <a:defRPr/>
            </a:pP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	</a:t>
            </a:r>
            <a:r>
              <a:rPr kumimoji="0" lang="zh-CN" altLang="en-US" sz="2400" b="1" i="0" u="none" strike="noStrike" kern="1200" cap="none" spc="0" normalizeH="0" baseline="0" noProof="0" dirty="0">
                <a:ln>
                  <a:noFill/>
                </a:ln>
                <a:solidFill>
                  <a:srgbClr val="7F7F7F"/>
                </a:solidFill>
                <a:effectLst/>
                <a:uLnTx/>
                <a:uFillTx/>
                <a:latin typeface="微软雅黑"/>
                <a:ea typeface="微软雅黑"/>
                <a:cs typeface="+mn-ea"/>
                <a:sym typeface="+mn-lt"/>
              </a:rPr>
              <a:t>可靠性和可用性之间的主要差别</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是，可靠性意味着在</a:t>
            </a: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0</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到</a:t>
            </a: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t</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这段时间间隔内系统没有失效，而可用性只意味着在时刻</a:t>
            </a: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t</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，系统是正常运行的。</a:t>
            </a:r>
          </a:p>
          <a:p>
            <a:pPr marR="0" lvl="0" algn="l" defTabSz="914400" rtl="0" eaLnBrk="1" fontAlgn="auto" latinLnBrk="0" hangingPunct="1">
              <a:lnSpc>
                <a:spcPct val="150000"/>
              </a:lnSpc>
              <a:spcBef>
                <a:spcPts val="0"/>
              </a:spcBef>
              <a:spcAft>
                <a:spcPts val="0"/>
              </a:spcAft>
              <a:buClrTx/>
              <a:buSzTx/>
              <a:tabLst/>
              <a:defRPr/>
            </a:pPr>
            <a:endPar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marR="0" lvl="0" algn="l" defTabSz="914400" rtl="0" eaLnBrk="1" fontAlgn="auto" latinLnBrk="0" hangingPunct="1">
              <a:lnSpc>
                <a:spcPct val="150000"/>
              </a:lnSpc>
              <a:spcBef>
                <a:spcPts val="0"/>
              </a:spcBef>
              <a:spcAft>
                <a:spcPts val="0"/>
              </a:spcAft>
              <a:buClrTx/>
              <a:buSzTx/>
              <a:tabLst/>
              <a:defRPr/>
            </a:pPr>
            <a:endPar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endParaRPr>
          </a:p>
        </p:txBody>
      </p:sp>
    </p:spTree>
    <p:extLst>
      <p:ext uri="{BB962C8B-B14F-4D97-AF65-F5344CB8AC3E}">
        <p14:creationId xmlns:p14="http://schemas.microsoft.com/office/powerpoint/2010/main" val="892855145"/>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9"/>
            <a:ext cx="12192318" cy="6858179"/>
          </a:xfrm>
          <a:prstGeom prst="rect">
            <a:avLst/>
          </a:prstGeom>
        </p:spPr>
      </p:pic>
      <p:grpSp>
        <p:nvGrpSpPr>
          <p:cNvPr id="2" name="组合 1"/>
          <p:cNvGrpSpPr/>
          <p:nvPr/>
        </p:nvGrpSpPr>
        <p:grpSpPr>
          <a:xfrm>
            <a:off x="2640527" y="2523877"/>
            <a:ext cx="7248311" cy="1404099"/>
            <a:chOff x="909017" y="2061029"/>
            <a:chExt cx="10372211" cy="2220666"/>
          </a:xfrm>
        </p:grpSpPr>
        <p:grpSp>
          <p:nvGrpSpPr>
            <p:cNvPr id="3" name="组合 2"/>
            <p:cNvGrpSpPr/>
            <p:nvPr/>
          </p:nvGrpSpPr>
          <p:grpSpPr>
            <a:xfrm>
              <a:off x="3093583" y="2061029"/>
              <a:ext cx="8187645" cy="2220666"/>
              <a:chOff x="2320697" y="395508"/>
              <a:chExt cx="8187645" cy="878114"/>
            </a:xfrm>
          </p:grpSpPr>
          <p:sp>
            <p:nvSpPr>
              <p:cNvPr id="7" name="矩形 6"/>
              <p:cNvSpPr/>
              <p:nvPr/>
            </p:nvSpPr>
            <p:spPr>
              <a:xfrm flipH="1">
                <a:off x="2320697" y="395508"/>
                <a:ext cx="8187645" cy="8781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3212329" y="614489"/>
                <a:ext cx="5926321" cy="404215"/>
                <a:chOff x="4066979" y="570096"/>
                <a:chExt cx="5926321" cy="404215"/>
              </a:xfrm>
            </p:grpSpPr>
            <p:sp>
              <p:nvSpPr>
                <p:cNvPr id="9" name="矩形 3"/>
                <p:cNvSpPr/>
                <p:nvPr/>
              </p:nvSpPr>
              <p:spPr>
                <a:xfrm>
                  <a:off x="5104589" y="570096"/>
                  <a:ext cx="4888711" cy="404215"/>
                </a:xfrm>
                <a:prstGeom prst="rect">
                  <a:avLst/>
                </a:prstGeom>
                <a:noFill/>
                <a:ln w="9525">
                  <a:noFill/>
                  <a:miter/>
                </a:ln>
              </p:spPr>
              <p:txBody>
                <a:bodyPr wrap="none" lIns="91445" tIns="45723" rIns="91445" bIns="45723">
                  <a:spAutoFit/>
                </a:bodyPr>
                <a:lstStyle/>
                <a:p>
                  <a:pPr lvl="0" eaLnBrk="1" hangingPunct="1">
                    <a:buNone/>
                  </a:pPr>
                  <a:r>
                    <a:rPr lang="zh-CN" altLang="en-US" sz="3600" b="1" dirty="0">
                      <a:solidFill>
                        <a:schemeClr val="bg1"/>
                      </a:solidFill>
                      <a:cs typeface="+mn-ea"/>
                      <a:sym typeface="+mn-lt"/>
                    </a:rPr>
                    <a:t>软件维护的定义</a:t>
                  </a:r>
                </a:p>
              </p:txBody>
            </p:sp>
            <p:grpSp>
              <p:nvGrpSpPr>
                <p:cNvPr id="10" name="组合 26"/>
                <p:cNvGrpSpPr/>
                <p:nvPr/>
              </p:nvGrpSpPr>
              <p:grpSpPr>
                <a:xfrm>
                  <a:off x="4066979" y="577856"/>
                  <a:ext cx="263525" cy="395287"/>
                  <a:chOff x="-792092" y="8591"/>
                  <a:chExt cx="213756" cy="427512"/>
                </a:xfrm>
              </p:grpSpPr>
              <p:sp>
                <p:nvSpPr>
                  <p:cNvPr id="11" name="直接连接符 27"/>
                  <p:cNvSpPr/>
                  <p:nvPr/>
                </p:nvSpPr>
                <p:spPr>
                  <a:xfrm>
                    <a:off x="-792092" y="8591"/>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sp>
                <p:nvSpPr>
                  <p:cNvPr id="12" name="直接连接符 28"/>
                  <p:cNvSpPr/>
                  <p:nvPr/>
                </p:nvSpPr>
                <p:spPr>
                  <a:xfrm flipH="1">
                    <a:off x="-792092" y="222347"/>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grpSp>
          </p:grpSp>
        </p:grpSp>
        <p:grpSp>
          <p:nvGrpSpPr>
            <p:cNvPr id="4" name="组合 3"/>
            <p:cNvGrpSpPr/>
            <p:nvPr/>
          </p:nvGrpSpPr>
          <p:grpSpPr>
            <a:xfrm>
              <a:off x="909017" y="2061029"/>
              <a:ext cx="2247541" cy="2220666"/>
              <a:chOff x="2181870" y="982844"/>
              <a:chExt cx="1187444" cy="923141"/>
            </a:xfrm>
          </p:grpSpPr>
          <p:sp>
            <p:nvSpPr>
              <p:cNvPr id="5" name="平行四边形 4"/>
              <p:cNvSpPr/>
              <p:nvPr/>
            </p:nvSpPr>
            <p:spPr>
              <a:xfrm>
                <a:off x="2215144" y="982844"/>
                <a:ext cx="1120898" cy="923141"/>
              </a:xfrm>
              <a:prstGeom prst="parallelogram">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6" name="文本框 9"/>
              <p:cNvSpPr txBox="1"/>
              <p:nvPr/>
            </p:nvSpPr>
            <p:spPr>
              <a:xfrm>
                <a:off x="2181870" y="1221211"/>
                <a:ext cx="1187444" cy="505878"/>
              </a:xfrm>
              <a:prstGeom prst="rect">
                <a:avLst/>
              </a:prstGeom>
              <a:noFill/>
            </p:spPr>
            <p:txBody>
              <a:bodyPr wrap="square" rtlCol="0">
                <a:spAutoFit/>
              </a:bodyPr>
              <a:lstStyle/>
              <a:p>
                <a:pPr algn="ctr"/>
                <a:r>
                  <a:rPr lang="en-US" altLang="zh-CN" sz="4400" dirty="0">
                    <a:solidFill>
                      <a:schemeClr val="bg1"/>
                    </a:solidFill>
                    <a:cs typeface="+mn-ea"/>
                    <a:sym typeface="+mn-lt"/>
                  </a:rPr>
                  <a:t>8.1</a:t>
                </a:r>
                <a:endParaRPr lang="zh-CN" altLang="en-US" sz="6000" dirty="0">
                  <a:solidFill>
                    <a:schemeClr val="bg1"/>
                  </a:solidFill>
                  <a:cs typeface="+mn-ea"/>
                  <a:sym typeface="+mn-lt"/>
                </a:endParaRPr>
              </a:p>
            </p:txBody>
          </p:sp>
        </p:grpSp>
      </p:grpSp>
    </p:spTree>
    <p:extLst>
      <p:ext uri="{BB962C8B-B14F-4D97-AF65-F5344CB8AC3E}">
        <p14:creationId xmlns:p14="http://schemas.microsoft.com/office/powerpoint/2010/main" val="366413179"/>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4047697" cy="538531"/>
                <a:chOff x="5043488" y="515938"/>
                <a:chExt cx="4047697" cy="538531"/>
              </a:xfrm>
            </p:grpSpPr>
            <p:sp>
              <p:nvSpPr>
                <p:cNvPr id="5" name="矩形 3"/>
                <p:cNvSpPr/>
                <p:nvPr/>
              </p:nvSpPr>
              <p:spPr>
                <a:xfrm>
                  <a:off x="5667375" y="515938"/>
                  <a:ext cx="3423810"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8.1 </a:t>
                  </a:r>
                  <a:r>
                    <a:rPr lang="zh-CN" altLang="en-US" sz="2900" dirty="0">
                      <a:solidFill>
                        <a:schemeClr val="accent5"/>
                      </a:solidFill>
                      <a:cs typeface="+mn-ea"/>
                      <a:sym typeface="+mn-lt"/>
                    </a:rPr>
                    <a:t>软件维护的定义</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44270" y="1626140"/>
            <a:ext cx="10979967" cy="5567037"/>
          </a:xfrm>
          <a:prstGeom prst="rect">
            <a:avLst/>
          </a:prstGeom>
          <a:no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	</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在软件产品被开发出来并交付用户使用之后，就进入了软件的运行维护阶段。这个阶段是软件生命周期的最后一个阶段，其基本任务是保证软件在一个相当长的时期能够正常运行。</a:t>
            </a:r>
          </a:p>
          <a:p>
            <a:pPr marR="0" lvl="0" algn="l" defTabSz="914400" rtl="0" eaLnBrk="1" fontAlgn="auto" latinLnBrk="0" hangingPunct="1">
              <a:lnSpc>
                <a:spcPct val="150000"/>
              </a:lnSpc>
              <a:spcBef>
                <a:spcPts val="0"/>
              </a:spcBef>
              <a:spcAft>
                <a:spcPts val="0"/>
              </a:spcAft>
              <a:buClrTx/>
              <a:buSzTx/>
              <a:tabLst/>
              <a:defRPr/>
            </a:pP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	</a:t>
            </a:r>
            <a:r>
              <a:rPr kumimoji="0" lang="zh-CN" altLang="en-US" sz="2400" b="1" i="0" u="none" strike="noStrike" kern="1200" cap="none" spc="0" normalizeH="0" baseline="0" noProof="0" dirty="0">
                <a:ln>
                  <a:noFill/>
                </a:ln>
                <a:solidFill>
                  <a:srgbClr val="7F7F7F"/>
                </a:solidFill>
                <a:effectLst/>
                <a:uLnTx/>
                <a:uFillTx/>
                <a:latin typeface="微软雅黑"/>
                <a:ea typeface="微软雅黑"/>
                <a:cs typeface="+mn-ea"/>
                <a:sym typeface="+mn-lt"/>
              </a:rPr>
              <a:t>软件维护需要的工作量很大，平均说来，大型软件的维护成本高达开发成本的</a:t>
            </a:r>
            <a:r>
              <a:rPr kumimoji="0" lang="en-US" altLang="zh-CN" sz="2400" b="1" i="0" u="none" strike="noStrike" kern="1200" cap="none" spc="0" normalizeH="0" baseline="0" noProof="0" dirty="0">
                <a:ln>
                  <a:noFill/>
                </a:ln>
                <a:solidFill>
                  <a:srgbClr val="F17475"/>
                </a:solidFill>
                <a:effectLst/>
                <a:uLnTx/>
                <a:uFillTx/>
                <a:latin typeface="微软雅黑"/>
                <a:ea typeface="微软雅黑"/>
                <a:cs typeface="+mn-ea"/>
                <a:sym typeface="+mn-lt"/>
              </a:rPr>
              <a:t>4</a:t>
            </a:r>
            <a:r>
              <a:rPr kumimoji="0" lang="zh-CN" altLang="en-US" sz="2400" b="1" i="0" u="none" strike="noStrike" kern="1200" cap="none" spc="0" normalizeH="0" baseline="0" noProof="0" dirty="0">
                <a:ln>
                  <a:noFill/>
                </a:ln>
                <a:solidFill>
                  <a:srgbClr val="F17475"/>
                </a:solidFill>
                <a:effectLst/>
                <a:uLnTx/>
                <a:uFillTx/>
                <a:latin typeface="微软雅黑"/>
                <a:ea typeface="微软雅黑"/>
                <a:cs typeface="+mn-ea"/>
                <a:sym typeface="+mn-lt"/>
              </a:rPr>
              <a:t>倍</a:t>
            </a:r>
            <a:r>
              <a:rPr kumimoji="0" lang="zh-CN" altLang="en-US" sz="2400" b="1" i="0" u="none" strike="noStrike" kern="1200" cap="none" spc="0" normalizeH="0" baseline="0" noProof="0" dirty="0">
                <a:ln>
                  <a:noFill/>
                </a:ln>
                <a:solidFill>
                  <a:srgbClr val="7F7F7F"/>
                </a:solidFill>
                <a:effectLst/>
                <a:uLnTx/>
                <a:uFillTx/>
                <a:latin typeface="微软雅黑"/>
                <a:ea typeface="微软雅黑"/>
                <a:cs typeface="+mn-ea"/>
                <a:sym typeface="+mn-lt"/>
              </a:rPr>
              <a:t>左右。</a:t>
            </a:r>
          </a:p>
          <a:p>
            <a:pPr marR="0" lvl="0" algn="l" defTabSz="914400" rtl="0" eaLnBrk="1" fontAlgn="auto" latinLnBrk="0" hangingPunct="1">
              <a:lnSpc>
                <a:spcPct val="150000"/>
              </a:lnSpc>
              <a:spcBef>
                <a:spcPts val="0"/>
              </a:spcBef>
              <a:spcAft>
                <a:spcPts val="0"/>
              </a:spcAft>
              <a:buClrTx/>
              <a:buSzTx/>
              <a:tabLst/>
              <a:defRPr/>
            </a:pPr>
            <a:r>
              <a:rPr lang="en-US" altLang="zh-CN" sz="2400" dirty="0">
                <a:solidFill>
                  <a:srgbClr val="7F7F7F"/>
                </a:solidFill>
                <a:latin typeface="微软雅黑"/>
                <a:ea typeface="微软雅黑"/>
                <a:cs typeface="+mn-ea"/>
                <a:sym typeface="+mn-lt"/>
              </a:rPr>
              <a:t>	</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软件工程的主要目的就是要提高软件的可维护性，减少软件维护所需要的工作量，降低软件系统的总成本。所谓</a:t>
            </a:r>
            <a:r>
              <a:rPr kumimoji="0" lang="zh-CN" altLang="en-US" sz="2400" i="0" u="none" strike="noStrike" kern="1200" cap="none" spc="0" normalizeH="0" baseline="0" noProof="0" dirty="0">
                <a:ln>
                  <a:noFill/>
                </a:ln>
                <a:solidFill>
                  <a:srgbClr val="F17475"/>
                </a:solidFill>
                <a:effectLst/>
                <a:uLnTx/>
                <a:uFillTx/>
                <a:latin typeface="微软雅黑"/>
                <a:ea typeface="微软雅黑"/>
                <a:cs typeface="+mn-ea"/>
                <a:sym typeface="+mn-lt"/>
              </a:rPr>
              <a:t>软件维护</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就是在软件已经交付使用之后，为了改正错误或满足新的需要而修改软件的过程。</a:t>
            </a:r>
            <a:endPar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marR="0" lvl="0" algn="l" defTabSz="914400" rtl="0" eaLnBrk="1" fontAlgn="auto" latinLnBrk="0" hangingPunct="1">
              <a:lnSpc>
                <a:spcPct val="150000"/>
              </a:lnSpc>
              <a:spcBef>
                <a:spcPts val="0"/>
              </a:spcBef>
              <a:spcAft>
                <a:spcPts val="0"/>
              </a:spcAft>
              <a:buClrTx/>
              <a:buSzTx/>
              <a:tabLst/>
              <a:defRPr/>
            </a:pPr>
            <a:r>
              <a:rPr lang="en-US" altLang="zh-CN" sz="2400" dirty="0">
                <a:solidFill>
                  <a:srgbClr val="7F7F7F"/>
                </a:solidFill>
                <a:latin typeface="微软雅黑"/>
                <a:ea typeface="微软雅黑"/>
                <a:cs typeface="+mn-ea"/>
                <a:sym typeface="+mn-lt"/>
              </a:rPr>
              <a:t>	</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可以通过描述软件交付使用后可能进行的</a:t>
            </a: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4</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项活动，具体地定义软件维护。</a:t>
            </a:r>
          </a:p>
          <a:p>
            <a:pPr marR="0" lvl="0" algn="l" defTabSz="914400" rtl="0" eaLnBrk="1" fontAlgn="auto" latinLnBrk="0" hangingPunct="1">
              <a:lnSpc>
                <a:spcPct val="150000"/>
              </a:lnSpc>
              <a:spcBef>
                <a:spcPts val="0"/>
              </a:spcBef>
              <a:spcAft>
                <a:spcPts val="0"/>
              </a:spcAft>
              <a:buClrTx/>
              <a:buSzTx/>
              <a:tabLst/>
              <a:defRPr/>
            </a:pPr>
            <a:endPar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endParaRPr>
          </a:p>
        </p:txBody>
      </p:sp>
    </p:spTree>
    <p:extLst>
      <p:ext uri="{BB962C8B-B14F-4D97-AF65-F5344CB8AC3E}">
        <p14:creationId xmlns:p14="http://schemas.microsoft.com/office/powerpoint/2010/main" val="4277668594"/>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4047697" cy="538531"/>
                <a:chOff x="5043488" y="515938"/>
                <a:chExt cx="4047697" cy="538531"/>
              </a:xfrm>
            </p:grpSpPr>
            <p:sp>
              <p:nvSpPr>
                <p:cNvPr id="5" name="矩形 3"/>
                <p:cNvSpPr/>
                <p:nvPr/>
              </p:nvSpPr>
              <p:spPr>
                <a:xfrm>
                  <a:off x="5667375" y="515938"/>
                  <a:ext cx="3423810"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8.1 </a:t>
                  </a:r>
                  <a:r>
                    <a:rPr lang="zh-CN" altLang="en-US" sz="2900" dirty="0">
                      <a:solidFill>
                        <a:schemeClr val="accent5"/>
                      </a:solidFill>
                      <a:cs typeface="+mn-ea"/>
                      <a:sym typeface="+mn-lt"/>
                    </a:rPr>
                    <a:t>软件维护的定义</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606016" y="1069120"/>
            <a:ext cx="10979967" cy="4524315"/>
          </a:xfrm>
          <a:prstGeom prst="rect">
            <a:avLst/>
          </a:prstGeom>
          <a:noFill/>
        </p:spPr>
        <p:txBody>
          <a:bodyPr wrap="square">
            <a:spAutoFit/>
          </a:bodyPr>
          <a:lstStyle/>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sz="2400" b="1" dirty="0">
                <a:solidFill>
                  <a:srgbClr val="7F7F7F"/>
                </a:solidFill>
                <a:latin typeface="微软雅黑"/>
                <a:ea typeface="微软雅黑"/>
                <a:cs typeface="+mn-ea"/>
                <a:sym typeface="+mn-lt"/>
              </a:rPr>
              <a:t>改正性维护</a:t>
            </a:r>
            <a:endParaRPr lang="en-US" altLang="zh-CN" sz="2400" b="1" dirty="0">
              <a:solidFill>
                <a:srgbClr val="7F7F7F"/>
              </a:solidFill>
              <a:latin typeface="微软雅黑"/>
              <a:ea typeface="微软雅黑"/>
              <a:cs typeface="+mn-ea"/>
              <a:sym typeface="+mn-lt"/>
            </a:endParaRPr>
          </a:p>
          <a:p>
            <a:pPr marR="0" lvl="0" algn="l" defTabSz="914400" rtl="0" eaLnBrk="1" fontAlgn="auto" latinLnBrk="0" hangingPunct="1">
              <a:spcBef>
                <a:spcPts val="0"/>
              </a:spcBef>
              <a:spcAft>
                <a:spcPts val="0"/>
              </a:spcAft>
              <a:buClrTx/>
              <a:buSzTx/>
              <a:tabLst/>
              <a:defRPr/>
            </a:pPr>
            <a:r>
              <a:rPr lang="zh-CN" altLang="en-US" sz="2000" dirty="0">
                <a:solidFill>
                  <a:srgbClr val="7F7F7F"/>
                </a:solidFill>
                <a:latin typeface="微软雅黑"/>
                <a:ea typeface="微软雅黑"/>
                <a:cs typeface="+mn-ea"/>
                <a:sym typeface="+mn-lt"/>
              </a:rPr>
              <a:t>在任何大型程序的使用期间，用户必然会发现程序错误，并且把他们遇到的问题报告给维护人员。把诊断和改正错误的过程称为改正性维护。</a:t>
            </a:r>
            <a:endParaRPr lang="en-US" altLang="zh-CN" sz="2000" dirty="0">
              <a:solidFill>
                <a:srgbClr val="7F7F7F"/>
              </a:solidFill>
              <a:latin typeface="微软雅黑"/>
              <a:ea typeface="微软雅黑"/>
              <a:cs typeface="+mn-ea"/>
              <a:sym typeface="+mn-lt"/>
            </a:endParaRP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b="1" i="0" u="none" strike="noStrike" kern="1200" cap="none" spc="0" normalizeH="0" baseline="0" noProof="0" dirty="0">
                <a:ln>
                  <a:noFill/>
                </a:ln>
                <a:solidFill>
                  <a:srgbClr val="7F7F7F"/>
                </a:solidFill>
                <a:effectLst/>
                <a:uLnTx/>
                <a:uFillTx/>
                <a:latin typeface="微软雅黑"/>
                <a:ea typeface="微软雅黑"/>
                <a:cs typeface="+mn-ea"/>
                <a:sym typeface="+mn-lt"/>
              </a:rPr>
              <a:t>适应性维护</a:t>
            </a:r>
            <a:endParaRPr kumimoji="0" lang="en-US" altLang="zh-CN" sz="2400" b="1"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marR="0" lvl="0" algn="l" defTabSz="914400" rtl="0" eaLnBrk="1" fontAlgn="auto" latinLnBrk="0" hangingPunct="1">
              <a:spcBef>
                <a:spcPts val="0"/>
              </a:spcBef>
              <a:spcAft>
                <a:spcPts val="0"/>
              </a:spcAft>
              <a:buClrTx/>
              <a:buSzTx/>
              <a:tabLst/>
              <a:defRPr/>
            </a:pPr>
            <a:r>
              <a:rPr kumimoji="0" lang="zh-CN" altLang="en-US" sz="2000" i="0" u="none" strike="noStrike" kern="1200" cap="none" spc="0" normalizeH="0" baseline="0" noProof="0" dirty="0">
                <a:ln>
                  <a:noFill/>
                </a:ln>
                <a:solidFill>
                  <a:srgbClr val="7F7F7F"/>
                </a:solidFill>
                <a:effectLst/>
                <a:uLnTx/>
                <a:uFillTx/>
                <a:latin typeface="微软雅黑"/>
                <a:ea typeface="微软雅黑"/>
                <a:cs typeface="+mn-ea"/>
                <a:sym typeface="+mn-lt"/>
              </a:rPr>
              <a:t>适应性维护是为了和变化了的环境适当地配合而进行的修改软件的活动，是既必要又经常的维护活动。</a:t>
            </a:r>
            <a:endParaRPr kumimoji="0" lang="en-US" altLang="zh-CN" sz="2000" b="1"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sz="2400" b="1" dirty="0">
                <a:solidFill>
                  <a:srgbClr val="7F7F7F"/>
                </a:solidFill>
                <a:latin typeface="微软雅黑"/>
                <a:ea typeface="微软雅黑"/>
                <a:cs typeface="+mn-ea"/>
                <a:sym typeface="+mn-lt"/>
              </a:rPr>
              <a:t>完善性维护</a:t>
            </a:r>
            <a:endParaRPr lang="en-US" altLang="zh-CN" sz="2400" b="1" dirty="0">
              <a:solidFill>
                <a:srgbClr val="7F7F7F"/>
              </a:solidFill>
              <a:latin typeface="微软雅黑"/>
              <a:ea typeface="微软雅黑"/>
              <a:cs typeface="+mn-ea"/>
              <a:sym typeface="+mn-lt"/>
            </a:endParaRPr>
          </a:p>
          <a:p>
            <a:pPr marR="0" lvl="0" algn="l" defTabSz="914400" rtl="0" eaLnBrk="1" fontAlgn="auto" latinLnBrk="0" hangingPunct="1">
              <a:spcBef>
                <a:spcPts val="0"/>
              </a:spcBef>
              <a:spcAft>
                <a:spcPts val="0"/>
              </a:spcAft>
              <a:buClrTx/>
              <a:buSzTx/>
              <a:tabLst/>
              <a:defRPr/>
            </a:pPr>
            <a:r>
              <a:rPr lang="zh-CN" altLang="en-US" sz="2000" dirty="0">
                <a:solidFill>
                  <a:srgbClr val="7F7F7F"/>
                </a:solidFill>
                <a:latin typeface="微软雅黑"/>
                <a:ea typeface="微软雅黑"/>
                <a:cs typeface="+mn-ea"/>
                <a:sym typeface="+mn-lt"/>
              </a:rPr>
              <a:t>在使用软件的过程中用户往往提出增加新功能或修改已有功能的建议，还可能提出一般性的改进意见。为了满足这类要求，需要进行完善性维护。这项维护活动通常占软件维护工作的大部分。</a:t>
            </a:r>
            <a:endParaRPr lang="en-US" altLang="zh-CN" sz="2000" dirty="0">
              <a:solidFill>
                <a:srgbClr val="7F7F7F"/>
              </a:solidFill>
              <a:latin typeface="微软雅黑"/>
              <a:ea typeface="微软雅黑"/>
              <a:cs typeface="+mn-ea"/>
              <a:sym typeface="+mn-lt"/>
            </a:endParaRP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b="1" i="0" u="none" strike="noStrike" kern="1200" cap="none" spc="0" normalizeH="0" baseline="0" noProof="0" dirty="0">
                <a:ln>
                  <a:noFill/>
                </a:ln>
                <a:solidFill>
                  <a:srgbClr val="7F7F7F"/>
                </a:solidFill>
                <a:effectLst/>
                <a:uLnTx/>
                <a:uFillTx/>
                <a:latin typeface="微软雅黑"/>
                <a:ea typeface="微软雅黑"/>
                <a:cs typeface="+mn-ea"/>
                <a:sym typeface="+mn-lt"/>
              </a:rPr>
              <a:t>预防性维护</a:t>
            </a:r>
            <a:endParaRPr kumimoji="0" lang="en-US" altLang="zh-CN" sz="2400" b="1"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marR="0" lvl="0" algn="l" defTabSz="914400" rtl="0" eaLnBrk="1" fontAlgn="auto" latinLnBrk="0" hangingPunct="1">
              <a:spcBef>
                <a:spcPts val="0"/>
              </a:spcBef>
              <a:spcAft>
                <a:spcPts val="0"/>
              </a:spcAft>
              <a:buClrTx/>
              <a:buSzTx/>
              <a:tabLst/>
              <a:defRPr/>
            </a:pPr>
            <a:r>
              <a:rPr kumimoji="0" lang="zh-CN" altLang="en-US" sz="2000" i="0" u="none" strike="noStrike" kern="1200" cap="none" spc="0" normalizeH="0" baseline="0" noProof="0" dirty="0">
                <a:ln>
                  <a:noFill/>
                </a:ln>
                <a:solidFill>
                  <a:srgbClr val="7F7F7F"/>
                </a:solidFill>
                <a:effectLst/>
                <a:uLnTx/>
                <a:uFillTx/>
                <a:latin typeface="微软雅黑"/>
                <a:ea typeface="微软雅黑"/>
                <a:cs typeface="+mn-ea"/>
                <a:sym typeface="+mn-lt"/>
              </a:rPr>
              <a:t>当为了改进未来的可维护性或可靠性，或为了给未来的改进奠定更好的基础而修改软件</a:t>
            </a:r>
          </a:p>
        </p:txBody>
      </p:sp>
      <p:sp>
        <p:nvSpPr>
          <p:cNvPr id="13" name="文本框 12">
            <a:extLst>
              <a:ext uri="{FF2B5EF4-FFF2-40B4-BE49-F238E27FC236}">
                <a16:creationId xmlns:a16="http://schemas.microsoft.com/office/drawing/2014/main" id="{3AD71415-1B76-B570-49E8-9A4171C00602}"/>
              </a:ext>
            </a:extLst>
          </p:cNvPr>
          <p:cNvSpPr txBox="1"/>
          <p:nvPr/>
        </p:nvSpPr>
        <p:spPr>
          <a:xfrm>
            <a:off x="606016" y="5752961"/>
            <a:ext cx="10259840" cy="646331"/>
          </a:xfrm>
          <a:prstGeom prst="rect">
            <a:avLst/>
          </a:prstGeom>
          <a:noFill/>
        </p:spPr>
        <p:txBody>
          <a:bodyPr wrap="square">
            <a:spAutoFit/>
          </a:bodyPr>
          <a:lstStyle/>
          <a:p>
            <a:r>
              <a:rPr lang="zh-CN" altLang="en-US" sz="1800" b="1" dirty="0">
                <a:solidFill>
                  <a:srgbClr val="7F7F7F"/>
                </a:solidFill>
                <a:latin typeface="+mn-ea"/>
                <a:ea typeface="+mn-ea"/>
              </a:rPr>
              <a:t>软件维护绝不仅限于纠正使用中发现的错误，事实上在全部维护活动中一半以上是完善性维护。</a:t>
            </a:r>
            <a:endParaRPr lang="en-US" altLang="zh-CN" sz="1800" b="1" dirty="0">
              <a:solidFill>
                <a:srgbClr val="7F7F7F"/>
              </a:solidFill>
              <a:latin typeface="+mn-ea"/>
              <a:ea typeface="+mn-ea"/>
            </a:endParaRPr>
          </a:p>
          <a:p>
            <a:r>
              <a:rPr lang="zh-CN" altLang="en-US" sz="1800" b="1" dirty="0">
                <a:solidFill>
                  <a:srgbClr val="7F7F7F"/>
                </a:solidFill>
                <a:latin typeface="+mn-ea"/>
                <a:ea typeface="+mn-ea"/>
              </a:rPr>
              <a:t>上述</a:t>
            </a:r>
            <a:r>
              <a:rPr lang="en-US" altLang="zh-CN" sz="1800" b="1" dirty="0">
                <a:solidFill>
                  <a:srgbClr val="7F7F7F"/>
                </a:solidFill>
                <a:latin typeface="+mn-ea"/>
                <a:ea typeface="+mn-ea"/>
              </a:rPr>
              <a:t>4</a:t>
            </a:r>
            <a:r>
              <a:rPr lang="zh-CN" altLang="en-US" sz="1800" b="1" dirty="0">
                <a:solidFill>
                  <a:srgbClr val="7F7F7F"/>
                </a:solidFill>
                <a:latin typeface="+mn-ea"/>
                <a:ea typeface="+mn-ea"/>
              </a:rPr>
              <a:t>类维护活动都必须应用于整个软件配置，维护软件文档和维护软件的可执行代码是同样重要的。</a:t>
            </a:r>
            <a:endParaRPr lang="zh-CN" altLang="en-US" b="1" dirty="0">
              <a:solidFill>
                <a:srgbClr val="7F7F7F"/>
              </a:solidFill>
            </a:endParaRPr>
          </a:p>
        </p:txBody>
      </p:sp>
    </p:spTree>
    <p:extLst>
      <p:ext uri="{BB962C8B-B14F-4D97-AF65-F5344CB8AC3E}">
        <p14:creationId xmlns:p14="http://schemas.microsoft.com/office/powerpoint/2010/main" val="353208289"/>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9"/>
            <a:ext cx="12192318" cy="6858179"/>
          </a:xfrm>
          <a:prstGeom prst="rect">
            <a:avLst/>
          </a:prstGeom>
        </p:spPr>
      </p:pic>
      <p:grpSp>
        <p:nvGrpSpPr>
          <p:cNvPr id="2" name="组合 1"/>
          <p:cNvGrpSpPr/>
          <p:nvPr/>
        </p:nvGrpSpPr>
        <p:grpSpPr>
          <a:xfrm>
            <a:off x="2640527" y="2523877"/>
            <a:ext cx="7248311" cy="1404099"/>
            <a:chOff x="909017" y="2061029"/>
            <a:chExt cx="10372211" cy="2220666"/>
          </a:xfrm>
        </p:grpSpPr>
        <p:grpSp>
          <p:nvGrpSpPr>
            <p:cNvPr id="3" name="组合 2"/>
            <p:cNvGrpSpPr/>
            <p:nvPr/>
          </p:nvGrpSpPr>
          <p:grpSpPr>
            <a:xfrm>
              <a:off x="3093583" y="2061029"/>
              <a:ext cx="8187645" cy="2220666"/>
              <a:chOff x="2320697" y="395508"/>
              <a:chExt cx="8187645" cy="878114"/>
            </a:xfrm>
          </p:grpSpPr>
          <p:sp>
            <p:nvSpPr>
              <p:cNvPr id="7" name="矩形 6"/>
              <p:cNvSpPr/>
              <p:nvPr/>
            </p:nvSpPr>
            <p:spPr>
              <a:xfrm flipH="1">
                <a:off x="2320697" y="395508"/>
                <a:ext cx="8187645" cy="8781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3212329" y="614489"/>
                <a:ext cx="5926321" cy="404215"/>
                <a:chOff x="4066979" y="570096"/>
                <a:chExt cx="5926321" cy="404215"/>
              </a:xfrm>
            </p:grpSpPr>
            <p:sp>
              <p:nvSpPr>
                <p:cNvPr id="9" name="矩形 3"/>
                <p:cNvSpPr/>
                <p:nvPr/>
              </p:nvSpPr>
              <p:spPr>
                <a:xfrm>
                  <a:off x="5104589" y="570096"/>
                  <a:ext cx="4888711" cy="404215"/>
                </a:xfrm>
                <a:prstGeom prst="rect">
                  <a:avLst/>
                </a:prstGeom>
                <a:noFill/>
                <a:ln w="9525">
                  <a:noFill/>
                  <a:miter/>
                </a:ln>
              </p:spPr>
              <p:txBody>
                <a:bodyPr wrap="none" lIns="91445" tIns="45723" rIns="91445" bIns="45723">
                  <a:spAutoFit/>
                </a:bodyPr>
                <a:lstStyle/>
                <a:p>
                  <a:pPr lvl="0" eaLnBrk="1" hangingPunct="1">
                    <a:buNone/>
                  </a:pPr>
                  <a:r>
                    <a:rPr lang="zh-CN" altLang="en-US" sz="3600" b="1" dirty="0">
                      <a:solidFill>
                        <a:schemeClr val="bg1"/>
                      </a:solidFill>
                      <a:cs typeface="+mn-ea"/>
                      <a:sym typeface="+mn-lt"/>
                    </a:rPr>
                    <a:t>软件维护的特点</a:t>
                  </a:r>
                </a:p>
              </p:txBody>
            </p:sp>
            <p:grpSp>
              <p:nvGrpSpPr>
                <p:cNvPr id="10" name="组合 26"/>
                <p:cNvGrpSpPr/>
                <p:nvPr/>
              </p:nvGrpSpPr>
              <p:grpSpPr>
                <a:xfrm>
                  <a:off x="4066979" y="577856"/>
                  <a:ext cx="263525" cy="395287"/>
                  <a:chOff x="-792092" y="8591"/>
                  <a:chExt cx="213756" cy="427512"/>
                </a:xfrm>
              </p:grpSpPr>
              <p:sp>
                <p:nvSpPr>
                  <p:cNvPr id="11" name="直接连接符 27"/>
                  <p:cNvSpPr/>
                  <p:nvPr/>
                </p:nvSpPr>
                <p:spPr>
                  <a:xfrm>
                    <a:off x="-792092" y="8591"/>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sp>
                <p:nvSpPr>
                  <p:cNvPr id="12" name="直接连接符 28"/>
                  <p:cNvSpPr/>
                  <p:nvPr/>
                </p:nvSpPr>
                <p:spPr>
                  <a:xfrm flipH="1">
                    <a:off x="-792092" y="222347"/>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grpSp>
          </p:grpSp>
        </p:grpSp>
        <p:grpSp>
          <p:nvGrpSpPr>
            <p:cNvPr id="4" name="组合 3"/>
            <p:cNvGrpSpPr/>
            <p:nvPr/>
          </p:nvGrpSpPr>
          <p:grpSpPr>
            <a:xfrm>
              <a:off x="909017" y="2061029"/>
              <a:ext cx="2247541" cy="2220666"/>
              <a:chOff x="2181870" y="982844"/>
              <a:chExt cx="1187444" cy="923141"/>
            </a:xfrm>
          </p:grpSpPr>
          <p:sp>
            <p:nvSpPr>
              <p:cNvPr id="5" name="平行四边形 4"/>
              <p:cNvSpPr/>
              <p:nvPr/>
            </p:nvSpPr>
            <p:spPr>
              <a:xfrm>
                <a:off x="2215144" y="982844"/>
                <a:ext cx="1120898" cy="923141"/>
              </a:xfrm>
              <a:prstGeom prst="parallelogram">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6" name="文本框 9"/>
              <p:cNvSpPr txBox="1"/>
              <p:nvPr/>
            </p:nvSpPr>
            <p:spPr>
              <a:xfrm>
                <a:off x="2181870" y="1221211"/>
                <a:ext cx="1187444" cy="505878"/>
              </a:xfrm>
              <a:prstGeom prst="rect">
                <a:avLst/>
              </a:prstGeom>
              <a:noFill/>
            </p:spPr>
            <p:txBody>
              <a:bodyPr wrap="square" rtlCol="0">
                <a:spAutoFit/>
              </a:bodyPr>
              <a:lstStyle/>
              <a:p>
                <a:pPr algn="ctr"/>
                <a:r>
                  <a:rPr lang="en-US" altLang="zh-CN" sz="4400" dirty="0">
                    <a:solidFill>
                      <a:schemeClr val="bg1"/>
                    </a:solidFill>
                    <a:cs typeface="+mn-ea"/>
                    <a:sym typeface="+mn-lt"/>
                  </a:rPr>
                  <a:t>8.2</a:t>
                </a:r>
                <a:endParaRPr lang="zh-CN" altLang="en-US" sz="6000" dirty="0">
                  <a:solidFill>
                    <a:schemeClr val="bg1"/>
                  </a:solidFill>
                  <a:cs typeface="+mn-ea"/>
                  <a:sym typeface="+mn-lt"/>
                </a:endParaRPr>
              </a:p>
            </p:txBody>
          </p:sp>
        </p:grpSp>
      </p:grpSp>
    </p:spTree>
    <p:extLst>
      <p:ext uri="{BB962C8B-B14F-4D97-AF65-F5344CB8AC3E}">
        <p14:creationId xmlns:p14="http://schemas.microsoft.com/office/powerpoint/2010/main" val="3281040802"/>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4047697" cy="538531"/>
                <a:chOff x="5043488" y="515938"/>
                <a:chExt cx="4047697" cy="538531"/>
              </a:xfrm>
            </p:grpSpPr>
            <p:sp>
              <p:nvSpPr>
                <p:cNvPr id="5" name="矩形 3"/>
                <p:cNvSpPr/>
                <p:nvPr/>
              </p:nvSpPr>
              <p:spPr>
                <a:xfrm>
                  <a:off x="5667375" y="515938"/>
                  <a:ext cx="3423810"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8.2 </a:t>
                  </a:r>
                  <a:r>
                    <a:rPr lang="zh-CN" altLang="en-US" sz="2900" dirty="0">
                      <a:solidFill>
                        <a:schemeClr val="accent5"/>
                      </a:solidFill>
                      <a:cs typeface="+mn-ea"/>
                      <a:sym typeface="+mn-lt"/>
                    </a:rPr>
                    <a:t>软件维护的特点</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606016" y="1655545"/>
            <a:ext cx="10979967" cy="3905043"/>
          </a:xfrm>
          <a:prstGeom prst="rect">
            <a:avLst/>
          </a:prstGeom>
          <a:no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lang="en-US" altLang="zh-CN" sz="2400" b="1" dirty="0">
                <a:solidFill>
                  <a:srgbClr val="7F7F7F"/>
                </a:solidFill>
                <a:latin typeface="微软雅黑"/>
                <a:ea typeface="微软雅黑"/>
                <a:cs typeface="+mn-ea"/>
                <a:sym typeface="+mn-lt"/>
              </a:rPr>
              <a:t>1.</a:t>
            </a:r>
            <a:r>
              <a:rPr lang="zh-CN" altLang="en-US" sz="2400" b="1" dirty="0">
                <a:solidFill>
                  <a:srgbClr val="7F7F7F"/>
                </a:solidFill>
                <a:latin typeface="微软雅黑"/>
                <a:ea typeface="微软雅黑"/>
                <a:cs typeface="+mn-ea"/>
                <a:sym typeface="+mn-lt"/>
              </a:rPr>
              <a:t>非结构化维护</a:t>
            </a:r>
            <a:endParaRPr lang="en-US" altLang="zh-CN" sz="2400" b="1" dirty="0">
              <a:solidFill>
                <a:srgbClr val="7F7F7F"/>
              </a:solidFill>
              <a:latin typeface="微软雅黑"/>
              <a:ea typeface="微软雅黑"/>
              <a:cs typeface="+mn-ea"/>
              <a:sym typeface="+mn-lt"/>
            </a:endParaRPr>
          </a:p>
          <a:p>
            <a:pPr marR="0" lvl="0" algn="l" defTabSz="914400" rtl="0" eaLnBrk="1" fontAlgn="auto" latinLnBrk="0" hangingPunct="1">
              <a:lnSpc>
                <a:spcPct val="150000"/>
              </a:lnSpc>
              <a:spcBef>
                <a:spcPts val="0"/>
              </a:spcBef>
              <a:spcAft>
                <a:spcPts val="0"/>
              </a:spcAft>
              <a:buClrTx/>
              <a:buSzTx/>
              <a:tabLst/>
              <a:defRPr/>
            </a:pPr>
            <a:r>
              <a:rPr lang="en-US" altLang="zh-CN" sz="2400" dirty="0">
                <a:solidFill>
                  <a:srgbClr val="7F7F7F"/>
                </a:solidFill>
                <a:latin typeface="微软雅黑"/>
                <a:ea typeface="微软雅黑"/>
                <a:cs typeface="+mn-ea"/>
                <a:sym typeface="+mn-lt"/>
              </a:rPr>
              <a:t>	</a:t>
            </a:r>
            <a:r>
              <a:rPr lang="zh-CN" altLang="en-US" sz="2400" dirty="0">
                <a:solidFill>
                  <a:srgbClr val="7F7F7F"/>
                </a:solidFill>
                <a:latin typeface="微软雅黑"/>
                <a:ea typeface="微软雅黑"/>
                <a:cs typeface="+mn-ea"/>
                <a:sym typeface="+mn-lt"/>
              </a:rPr>
              <a:t>如果软件配置的唯一成分是程序代码，那么维护活动从艰苦地评价程序代码开始，而且常常由于程序内部文档不足而使评价更困难，对于软件结构、全程数据结构、系统接口、性能和</a:t>
            </a:r>
            <a:r>
              <a:rPr lang="en-US" altLang="zh-CN" sz="2400" dirty="0">
                <a:solidFill>
                  <a:srgbClr val="7F7F7F"/>
                </a:solidFill>
                <a:latin typeface="微软雅黑"/>
                <a:ea typeface="微软雅黑"/>
                <a:cs typeface="+mn-ea"/>
                <a:sym typeface="+mn-lt"/>
              </a:rPr>
              <a:t>(</a:t>
            </a:r>
            <a:r>
              <a:rPr lang="zh-CN" altLang="en-US" sz="2400" dirty="0">
                <a:solidFill>
                  <a:srgbClr val="7F7F7F"/>
                </a:solidFill>
                <a:latin typeface="微软雅黑"/>
                <a:ea typeface="微软雅黑"/>
                <a:cs typeface="+mn-ea"/>
                <a:sym typeface="+mn-lt"/>
              </a:rPr>
              <a:t>或</a:t>
            </a:r>
            <a:r>
              <a:rPr lang="en-US" altLang="zh-CN" sz="2400" dirty="0">
                <a:solidFill>
                  <a:srgbClr val="7F7F7F"/>
                </a:solidFill>
                <a:latin typeface="微软雅黑"/>
                <a:ea typeface="微软雅黑"/>
                <a:cs typeface="+mn-ea"/>
                <a:sym typeface="+mn-lt"/>
              </a:rPr>
              <a:t>)</a:t>
            </a:r>
            <a:r>
              <a:rPr lang="zh-CN" altLang="en-US" sz="2400" dirty="0">
                <a:solidFill>
                  <a:srgbClr val="7F7F7F"/>
                </a:solidFill>
                <a:latin typeface="微软雅黑"/>
                <a:ea typeface="微软雅黑"/>
                <a:cs typeface="+mn-ea"/>
                <a:sym typeface="+mn-lt"/>
              </a:rPr>
              <a:t>设计约束等经常会产生误解，而且对程序代码所做的改动的后果也是难于估量的。</a:t>
            </a:r>
          </a:p>
          <a:p>
            <a:pPr marR="0" lvl="0" algn="l" defTabSz="914400" rtl="0" eaLnBrk="1" fontAlgn="auto" latinLnBrk="0" hangingPunct="1">
              <a:lnSpc>
                <a:spcPct val="150000"/>
              </a:lnSpc>
              <a:spcBef>
                <a:spcPts val="0"/>
              </a:spcBef>
              <a:spcAft>
                <a:spcPts val="0"/>
              </a:spcAft>
              <a:buClrTx/>
              <a:buSzTx/>
              <a:tabLst/>
              <a:defRPr/>
            </a:pPr>
            <a:r>
              <a:rPr lang="en-US" altLang="zh-CN" sz="2400" dirty="0">
                <a:solidFill>
                  <a:srgbClr val="7F7F7F"/>
                </a:solidFill>
                <a:latin typeface="微软雅黑"/>
                <a:ea typeface="微软雅黑"/>
                <a:cs typeface="+mn-ea"/>
                <a:sym typeface="+mn-lt"/>
              </a:rPr>
              <a:t>	</a:t>
            </a:r>
            <a:r>
              <a:rPr lang="zh-CN" altLang="en-US" sz="2400" dirty="0">
                <a:solidFill>
                  <a:srgbClr val="7F7F7F"/>
                </a:solidFill>
                <a:latin typeface="微软雅黑"/>
                <a:ea typeface="微软雅黑"/>
                <a:cs typeface="+mn-ea"/>
                <a:sym typeface="+mn-lt"/>
              </a:rPr>
              <a:t>非结构化维护需要付出很大代价</a:t>
            </a:r>
            <a:r>
              <a:rPr lang="en-US" altLang="zh-CN" sz="2400" dirty="0">
                <a:solidFill>
                  <a:srgbClr val="7F7F7F"/>
                </a:solidFill>
                <a:latin typeface="微软雅黑"/>
                <a:ea typeface="微软雅黑"/>
                <a:cs typeface="+mn-ea"/>
                <a:sym typeface="+mn-lt"/>
              </a:rPr>
              <a:t>(</a:t>
            </a:r>
            <a:r>
              <a:rPr lang="zh-CN" altLang="en-US" sz="2400" dirty="0">
                <a:solidFill>
                  <a:srgbClr val="7F7F7F"/>
                </a:solidFill>
                <a:latin typeface="微软雅黑"/>
                <a:ea typeface="微软雅黑"/>
                <a:cs typeface="+mn-ea"/>
                <a:sym typeface="+mn-lt"/>
              </a:rPr>
              <a:t>浪费精力并且遭受挫折的打击</a:t>
            </a:r>
            <a:r>
              <a:rPr lang="en-US" altLang="zh-CN" sz="2400" dirty="0">
                <a:solidFill>
                  <a:srgbClr val="7F7F7F"/>
                </a:solidFill>
                <a:latin typeface="微软雅黑"/>
                <a:ea typeface="微软雅黑"/>
                <a:cs typeface="+mn-ea"/>
                <a:sym typeface="+mn-lt"/>
              </a:rPr>
              <a:t>)</a:t>
            </a:r>
            <a:r>
              <a:rPr lang="zh-CN" altLang="en-US" sz="2400" dirty="0">
                <a:solidFill>
                  <a:srgbClr val="7F7F7F"/>
                </a:solidFill>
                <a:latin typeface="微软雅黑"/>
                <a:ea typeface="微软雅黑"/>
                <a:cs typeface="+mn-ea"/>
                <a:sym typeface="+mn-lt"/>
              </a:rPr>
              <a:t>，这种维护方式是没有使用良好定义的方法学开发出来的软件的必然结果。</a:t>
            </a:r>
          </a:p>
        </p:txBody>
      </p:sp>
    </p:spTree>
    <p:extLst>
      <p:ext uri="{BB962C8B-B14F-4D97-AF65-F5344CB8AC3E}">
        <p14:creationId xmlns:p14="http://schemas.microsoft.com/office/powerpoint/2010/main" val="4016517910"/>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4047697" cy="538531"/>
                <a:chOff x="5043488" y="515938"/>
                <a:chExt cx="4047697" cy="538531"/>
              </a:xfrm>
            </p:grpSpPr>
            <p:sp>
              <p:nvSpPr>
                <p:cNvPr id="5" name="矩形 3"/>
                <p:cNvSpPr/>
                <p:nvPr/>
              </p:nvSpPr>
              <p:spPr>
                <a:xfrm>
                  <a:off x="5667375" y="515938"/>
                  <a:ext cx="3423810"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8.2 </a:t>
                  </a:r>
                  <a:r>
                    <a:rPr lang="zh-CN" altLang="en-US" sz="2900" dirty="0">
                      <a:solidFill>
                        <a:schemeClr val="accent5"/>
                      </a:solidFill>
                      <a:cs typeface="+mn-ea"/>
                      <a:sym typeface="+mn-lt"/>
                    </a:rPr>
                    <a:t>软件维护的特点</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591658" y="1266505"/>
            <a:ext cx="10979967" cy="5382371"/>
          </a:xfrm>
          <a:prstGeom prst="rect">
            <a:avLst/>
          </a:prstGeom>
          <a:no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lang="en-US" altLang="zh-CN" sz="2400" b="1" dirty="0">
                <a:solidFill>
                  <a:srgbClr val="7F7F7F"/>
                </a:solidFill>
                <a:latin typeface="微软雅黑"/>
                <a:ea typeface="微软雅黑"/>
                <a:cs typeface="+mn-ea"/>
                <a:sym typeface="+mn-lt"/>
              </a:rPr>
              <a:t>2.</a:t>
            </a:r>
            <a:r>
              <a:rPr lang="zh-CN" altLang="en-US" sz="2400" b="1" dirty="0">
                <a:solidFill>
                  <a:srgbClr val="7F7F7F"/>
                </a:solidFill>
                <a:latin typeface="微软雅黑"/>
                <a:ea typeface="微软雅黑"/>
                <a:cs typeface="+mn-ea"/>
                <a:sym typeface="+mn-lt"/>
              </a:rPr>
              <a:t>结构化维护</a:t>
            </a:r>
            <a:endParaRPr lang="en-US" altLang="zh-CN" sz="2400" b="1" dirty="0">
              <a:solidFill>
                <a:srgbClr val="7F7F7F"/>
              </a:solidFill>
              <a:latin typeface="微软雅黑"/>
              <a:ea typeface="微软雅黑"/>
              <a:cs typeface="+mn-ea"/>
              <a:sym typeface="+mn-lt"/>
            </a:endParaRPr>
          </a:p>
          <a:p>
            <a:pPr marR="0" lvl="0" algn="l" defTabSz="914400" rtl="0" eaLnBrk="1" fontAlgn="auto" latinLnBrk="0" hangingPunct="1">
              <a:lnSpc>
                <a:spcPct val="150000"/>
              </a:lnSpc>
              <a:spcBef>
                <a:spcPts val="0"/>
              </a:spcBef>
              <a:spcAft>
                <a:spcPts val="0"/>
              </a:spcAft>
              <a:buClrTx/>
              <a:buSzTx/>
              <a:tabLst/>
              <a:defRPr/>
            </a:pPr>
            <a:r>
              <a:rPr lang="en-US" altLang="zh-CN" sz="2400" dirty="0">
                <a:solidFill>
                  <a:srgbClr val="7F7F7F"/>
                </a:solidFill>
                <a:latin typeface="微软雅黑"/>
                <a:ea typeface="微软雅黑"/>
                <a:cs typeface="+mn-ea"/>
                <a:sym typeface="+mn-lt"/>
              </a:rPr>
              <a:t>	</a:t>
            </a:r>
            <a:r>
              <a:rPr lang="zh-CN" altLang="en-US" sz="2400" dirty="0">
                <a:solidFill>
                  <a:srgbClr val="7F7F7F"/>
                </a:solidFill>
                <a:latin typeface="微软雅黑"/>
                <a:ea typeface="微软雅黑"/>
                <a:cs typeface="+mn-ea"/>
                <a:sym typeface="+mn-lt"/>
              </a:rPr>
              <a:t>如果有一个完整的软件配置存在，那么维护工作从评价设计文档开始，确定软件重要的结构、性能以及接口等特点；估量要求的改动将带来的影响，并且计划实施途径。然后：</a:t>
            </a:r>
          </a:p>
          <a:p>
            <a:pPr marL="342900" marR="0" lvl="0" indent="-342900" algn="l" defTabSz="914400" rtl="0" eaLnBrk="1" fontAlgn="auto" latinLnBrk="0" hangingPunct="1">
              <a:spcBef>
                <a:spcPts val="0"/>
              </a:spcBef>
              <a:spcAft>
                <a:spcPts val="0"/>
              </a:spcAft>
              <a:buClrTx/>
              <a:buSzTx/>
              <a:buFont typeface="Arial" panose="020B0604020202020204" pitchFamily="34" charset="0"/>
              <a:buChar char="•"/>
              <a:tabLst/>
              <a:defRPr/>
            </a:pPr>
            <a:r>
              <a:rPr lang="zh-CN" altLang="en-US" sz="2400" dirty="0">
                <a:solidFill>
                  <a:srgbClr val="7F7F7F"/>
                </a:solidFill>
                <a:latin typeface="微软雅黑"/>
                <a:ea typeface="微软雅黑"/>
                <a:cs typeface="+mn-ea"/>
                <a:sym typeface="+mn-lt"/>
              </a:rPr>
              <a:t>首先，修改设计并且对所做的修改进行仔细复查。</a:t>
            </a:r>
          </a:p>
          <a:p>
            <a:pPr marL="342900" marR="0" lvl="0" indent="-342900" algn="l" defTabSz="914400" rtl="0" eaLnBrk="1" fontAlgn="auto" latinLnBrk="0" hangingPunct="1">
              <a:spcBef>
                <a:spcPts val="0"/>
              </a:spcBef>
              <a:spcAft>
                <a:spcPts val="0"/>
              </a:spcAft>
              <a:buClrTx/>
              <a:buSzTx/>
              <a:buFont typeface="Arial" panose="020B0604020202020204" pitchFamily="34" charset="0"/>
              <a:buChar char="•"/>
              <a:tabLst/>
              <a:defRPr/>
            </a:pPr>
            <a:r>
              <a:rPr lang="zh-CN" altLang="en-US" sz="2400" dirty="0">
                <a:solidFill>
                  <a:srgbClr val="7F7F7F"/>
                </a:solidFill>
                <a:latin typeface="微软雅黑"/>
                <a:ea typeface="微软雅黑"/>
                <a:cs typeface="+mn-ea"/>
                <a:sym typeface="+mn-lt"/>
              </a:rPr>
              <a:t>然后，编写相应的源程序代码；</a:t>
            </a:r>
          </a:p>
          <a:p>
            <a:pPr marL="342900" marR="0" lvl="0" indent="-342900" algn="l" defTabSz="914400" rtl="0" eaLnBrk="1" fontAlgn="auto" latinLnBrk="0" hangingPunct="1">
              <a:spcBef>
                <a:spcPts val="0"/>
              </a:spcBef>
              <a:spcAft>
                <a:spcPts val="0"/>
              </a:spcAft>
              <a:buClrTx/>
              <a:buSzTx/>
              <a:buFont typeface="Arial" panose="020B0604020202020204" pitchFamily="34" charset="0"/>
              <a:buChar char="•"/>
              <a:tabLst/>
              <a:defRPr/>
            </a:pPr>
            <a:r>
              <a:rPr lang="zh-CN" altLang="en-US" sz="2400" dirty="0">
                <a:solidFill>
                  <a:srgbClr val="7F7F7F"/>
                </a:solidFill>
                <a:latin typeface="微软雅黑"/>
                <a:ea typeface="微软雅黑"/>
                <a:cs typeface="+mn-ea"/>
                <a:sym typeface="+mn-lt"/>
              </a:rPr>
              <a:t>接下来，使用在测试说明书中包含的信息进行回归测试；</a:t>
            </a:r>
          </a:p>
          <a:p>
            <a:pPr marL="342900" marR="0" lvl="0" indent="-342900" algn="l" defTabSz="914400" rtl="0" eaLnBrk="1" fontAlgn="auto" latinLnBrk="0" hangingPunct="1">
              <a:spcBef>
                <a:spcPts val="0"/>
              </a:spcBef>
              <a:spcAft>
                <a:spcPts val="0"/>
              </a:spcAft>
              <a:buClrTx/>
              <a:buSzTx/>
              <a:buFont typeface="Arial" panose="020B0604020202020204" pitchFamily="34" charset="0"/>
              <a:buChar char="•"/>
              <a:tabLst/>
              <a:defRPr/>
            </a:pPr>
            <a:r>
              <a:rPr lang="zh-CN" altLang="en-US" sz="2400" dirty="0">
                <a:solidFill>
                  <a:srgbClr val="7F7F7F"/>
                </a:solidFill>
                <a:latin typeface="微软雅黑"/>
                <a:ea typeface="微软雅黑"/>
                <a:cs typeface="+mn-ea"/>
                <a:sym typeface="+mn-lt"/>
              </a:rPr>
              <a:t>最后，把修改后的软件再次交付使用。</a:t>
            </a:r>
          </a:p>
          <a:p>
            <a:pPr marR="0" lvl="0" algn="l" defTabSz="914400" rtl="0" eaLnBrk="1" fontAlgn="auto" latinLnBrk="0" hangingPunct="1">
              <a:lnSpc>
                <a:spcPct val="150000"/>
              </a:lnSpc>
              <a:spcBef>
                <a:spcPts val="0"/>
              </a:spcBef>
              <a:spcAft>
                <a:spcPts val="0"/>
              </a:spcAft>
              <a:buClrTx/>
              <a:buSzTx/>
              <a:tabLst/>
              <a:defRPr/>
            </a:pPr>
            <a:r>
              <a:rPr lang="zh-CN" altLang="en-US" sz="2400" dirty="0">
                <a:solidFill>
                  <a:srgbClr val="7F7F7F"/>
                </a:solidFill>
                <a:latin typeface="微软雅黑"/>
                <a:ea typeface="微软雅黑"/>
                <a:cs typeface="+mn-ea"/>
                <a:sym typeface="+mn-lt"/>
              </a:rPr>
              <a:t>刚才描述的事件构成结构化维护，它是在软件开发的早期应用软件工程方法学的结果。虽然有了软件的完整配置并不能保证维护中没有问题，但是确实能减少精力的浪费并且能提高维护的总体质量。</a:t>
            </a:r>
          </a:p>
        </p:txBody>
      </p:sp>
    </p:spTree>
    <p:extLst>
      <p:ext uri="{BB962C8B-B14F-4D97-AF65-F5344CB8AC3E}">
        <p14:creationId xmlns:p14="http://schemas.microsoft.com/office/powerpoint/2010/main" val="337930490"/>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9"/>
            <a:ext cx="12192318" cy="6858179"/>
          </a:xfrm>
          <a:prstGeom prst="rect">
            <a:avLst/>
          </a:prstGeom>
        </p:spPr>
      </p:pic>
      <p:grpSp>
        <p:nvGrpSpPr>
          <p:cNvPr id="2" name="组合 1"/>
          <p:cNvGrpSpPr/>
          <p:nvPr/>
        </p:nvGrpSpPr>
        <p:grpSpPr>
          <a:xfrm>
            <a:off x="2640527" y="2523877"/>
            <a:ext cx="7248311" cy="1404099"/>
            <a:chOff x="909017" y="2061029"/>
            <a:chExt cx="10372211" cy="2220666"/>
          </a:xfrm>
        </p:grpSpPr>
        <p:grpSp>
          <p:nvGrpSpPr>
            <p:cNvPr id="3" name="组合 2"/>
            <p:cNvGrpSpPr/>
            <p:nvPr/>
          </p:nvGrpSpPr>
          <p:grpSpPr>
            <a:xfrm>
              <a:off x="3093583" y="2061029"/>
              <a:ext cx="8187645" cy="2220666"/>
              <a:chOff x="2320697" y="395508"/>
              <a:chExt cx="8187645" cy="878114"/>
            </a:xfrm>
          </p:grpSpPr>
          <p:sp>
            <p:nvSpPr>
              <p:cNvPr id="7" name="矩形 6"/>
              <p:cNvSpPr/>
              <p:nvPr/>
            </p:nvSpPr>
            <p:spPr>
              <a:xfrm flipH="1">
                <a:off x="2320697" y="395508"/>
                <a:ext cx="8187645" cy="8781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3212329" y="614489"/>
                <a:ext cx="5265685" cy="404215"/>
                <a:chOff x="4066979" y="570096"/>
                <a:chExt cx="5265685" cy="404215"/>
              </a:xfrm>
            </p:grpSpPr>
            <p:sp>
              <p:nvSpPr>
                <p:cNvPr id="9" name="矩形 3"/>
                <p:cNvSpPr/>
                <p:nvPr/>
              </p:nvSpPr>
              <p:spPr>
                <a:xfrm>
                  <a:off x="5104589" y="570096"/>
                  <a:ext cx="4228075" cy="404215"/>
                </a:xfrm>
                <a:prstGeom prst="rect">
                  <a:avLst/>
                </a:prstGeom>
                <a:noFill/>
                <a:ln w="9525">
                  <a:noFill/>
                  <a:miter/>
                </a:ln>
              </p:spPr>
              <p:txBody>
                <a:bodyPr wrap="none" lIns="91445" tIns="45723" rIns="91445" bIns="45723">
                  <a:spAutoFit/>
                </a:bodyPr>
                <a:lstStyle/>
                <a:p>
                  <a:pPr lvl="0" eaLnBrk="1" hangingPunct="1">
                    <a:buNone/>
                  </a:pPr>
                  <a:r>
                    <a:rPr lang="zh-CN" altLang="en-US" sz="3600" b="1" dirty="0">
                      <a:solidFill>
                        <a:schemeClr val="bg1"/>
                      </a:solidFill>
                      <a:cs typeface="+mn-ea"/>
                      <a:sym typeface="+mn-lt"/>
                    </a:rPr>
                    <a:t>软件维护过程</a:t>
                  </a:r>
                </a:p>
              </p:txBody>
            </p:sp>
            <p:grpSp>
              <p:nvGrpSpPr>
                <p:cNvPr id="10" name="组合 26"/>
                <p:cNvGrpSpPr/>
                <p:nvPr/>
              </p:nvGrpSpPr>
              <p:grpSpPr>
                <a:xfrm>
                  <a:off x="4066979" y="577856"/>
                  <a:ext cx="263525" cy="395287"/>
                  <a:chOff x="-792092" y="8591"/>
                  <a:chExt cx="213756" cy="427512"/>
                </a:xfrm>
              </p:grpSpPr>
              <p:sp>
                <p:nvSpPr>
                  <p:cNvPr id="11" name="直接连接符 27"/>
                  <p:cNvSpPr/>
                  <p:nvPr/>
                </p:nvSpPr>
                <p:spPr>
                  <a:xfrm>
                    <a:off x="-792092" y="8591"/>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sp>
                <p:nvSpPr>
                  <p:cNvPr id="12" name="直接连接符 28"/>
                  <p:cNvSpPr/>
                  <p:nvPr/>
                </p:nvSpPr>
                <p:spPr>
                  <a:xfrm flipH="1">
                    <a:off x="-792092" y="222347"/>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grpSp>
          </p:grpSp>
        </p:grpSp>
        <p:grpSp>
          <p:nvGrpSpPr>
            <p:cNvPr id="4" name="组合 3"/>
            <p:cNvGrpSpPr/>
            <p:nvPr/>
          </p:nvGrpSpPr>
          <p:grpSpPr>
            <a:xfrm>
              <a:off x="909017" y="2061029"/>
              <a:ext cx="2247541" cy="2220666"/>
              <a:chOff x="2181870" y="982844"/>
              <a:chExt cx="1187444" cy="923141"/>
            </a:xfrm>
          </p:grpSpPr>
          <p:sp>
            <p:nvSpPr>
              <p:cNvPr id="5" name="平行四边形 4"/>
              <p:cNvSpPr/>
              <p:nvPr/>
            </p:nvSpPr>
            <p:spPr>
              <a:xfrm>
                <a:off x="2215144" y="982844"/>
                <a:ext cx="1120898" cy="923141"/>
              </a:xfrm>
              <a:prstGeom prst="parallelogram">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6" name="文本框 9"/>
              <p:cNvSpPr txBox="1"/>
              <p:nvPr/>
            </p:nvSpPr>
            <p:spPr>
              <a:xfrm>
                <a:off x="2181870" y="1221211"/>
                <a:ext cx="1187444" cy="505878"/>
              </a:xfrm>
              <a:prstGeom prst="rect">
                <a:avLst/>
              </a:prstGeom>
              <a:noFill/>
            </p:spPr>
            <p:txBody>
              <a:bodyPr wrap="square" rtlCol="0">
                <a:spAutoFit/>
              </a:bodyPr>
              <a:lstStyle/>
              <a:p>
                <a:pPr algn="ctr"/>
                <a:r>
                  <a:rPr lang="en-US" altLang="zh-CN" sz="4400" dirty="0">
                    <a:solidFill>
                      <a:schemeClr val="bg1"/>
                    </a:solidFill>
                    <a:cs typeface="+mn-ea"/>
                    <a:sym typeface="+mn-lt"/>
                  </a:rPr>
                  <a:t>8.3</a:t>
                </a:r>
                <a:endParaRPr lang="zh-CN" altLang="en-US" sz="6000" dirty="0">
                  <a:solidFill>
                    <a:schemeClr val="bg1"/>
                  </a:solidFill>
                  <a:cs typeface="+mn-ea"/>
                  <a:sym typeface="+mn-lt"/>
                </a:endParaRPr>
              </a:p>
            </p:txBody>
          </p:sp>
        </p:grpSp>
      </p:grpSp>
    </p:spTree>
    <p:extLst>
      <p:ext uri="{BB962C8B-B14F-4D97-AF65-F5344CB8AC3E}">
        <p14:creationId xmlns:p14="http://schemas.microsoft.com/office/powerpoint/2010/main" val="1270895782"/>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4047697" cy="538531"/>
                <a:chOff x="5043488" y="515938"/>
                <a:chExt cx="4047697" cy="538531"/>
              </a:xfrm>
            </p:grpSpPr>
            <p:sp>
              <p:nvSpPr>
                <p:cNvPr id="5" name="矩形 3"/>
                <p:cNvSpPr/>
                <p:nvPr/>
              </p:nvSpPr>
              <p:spPr>
                <a:xfrm>
                  <a:off x="5667375" y="515938"/>
                  <a:ext cx="3423810"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8.3 </a:t>
                  </a:r>
                  <a:r>
                    <a:rPr lang="zh-CN" altLang="en-US" sz="2900" dirty="0">
                      <a:solidFill>
                        <a:schemeClr val="accent5"/>
                      </a:solidFill>
                      <a:cs typeface="+mn-ea"/>
                      <a:sym typeface="+mn-lt"/>
                    </a:rPr>
                    <a:t>软件维护的过程</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606016" y="1655545"/>
            <a:ext cx="10979967" cy="3905043"/>
          </a:xfrm>
          <a:prstGeom prst="rect">
            <a:avLst/>
          </a:prstGeom>
          <a:no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lang="zh-CN" altLang="en-US" sz="2400" b="1" dirty="0">
                <a:solidFill>
                  <a:srgbClr val="7F7F7F"/>
                </a:solidFill>
                <a:latin typeface="微软雅黑"/>
                <a:ea typeface="微软雅黑"/>
                <a:cs typeface="+mn-ea"/>
                <a:sym typeface="+mn-lt"/>
              </a:rPr>
              <a:t>维护过程的本质</a:t>
            </a:r>
            <a:endParaRPr lang="en-US" altLang="zh-CN" sz="2400" b="1" dirty="0">
              <a:solidFill>
                <a:srgbClr val="7F7F7F"/>
              </a:solidFill>
              <a:latin typeface="微软雅黑"/>
              <a:ea typeface="微软雅黑"/>
              <a:cs typeface="+mn-ea"/>
              <a:sym typeface="+mn-lt"/>
            </a:endParaRPr>
          </a:p>
          <a:p>
            <a:pPr marR="0" lvl="0" algn="l" defTabSz="914400" rtl="0" eaLnBrk="1" fontAlgn="auto" latinLnBrk="0" hangingPunct="1">
              <a:lnSpc>
                <a:spcPct val="150000"/>
              </a:lnSpc>
              <a:spcBef>
                <a:spcPts val="0"/>
              </a:spcBef>
              <a:spcAft>
                <a:spcPts val="0"/>
              </a:spcAft>
              <a:buClrTx/>
              <a:buSzTx/>
              <a:tabLst/>
              <a:defRPr/>
            </a:pPr>
            <a:r>
              <a:rPr lang="en-US" altLang="zh-CN" sz="2400" dirty="0">
                <a:solidFill>
                  <a:srgbClr val="7F7F7F"/>
                </a:solidFill>
                <a:latin typeface="微软雅黑"/>
                <a:ea typeface="微软雅黑"/>
                <a:cs typeface="+mn-ea"/>
                <a:sym typeface="+mn-lt"/>
              </a:rPr>
              <a:t>	</a:t>
            </a:r>
            <a:r>
              <a:rPr lang="zh-CN" altLang="en-US" sz="2400" dirty="0">
                <a:solidFill>
                  <a:srgbClr val="7F7F7F"/>
                </a:solidFill>
                <a:latin typeface="微软雅黑"/>
                <a:ea typeface="微软雅黑"/>
                <a:cs typeface="+mn-ea"/>
                <a:sym typeface="+mn-lt"/>
              </a:rPr>
              <a:t>维护过程本质上是修改和压缩了的软件定义和开发过程，而且事实上远在提出一项维护要求之前，与软件维护有关的工作已经开始了。</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sz="2400" dirty="0">
                <a:solidFill>
                  <a:srgbClr val="7F7F7F"/>
                </a:solidFill>
                <a:latin typeface="微软雅黑"/>
                <a:ea typeface="微软雅黑"/>
                <a:cs typeface="+mn-ea"/>
                <a:sym typeface="+mn-lt"/>
              </a:rPr>
              <a:t>首先必须建立一个维护组织</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sz="2400" dirty="0">
                <a:solidFill>
                  <a:srgbClr val="7F7F7F"/>
                </a:solidFill>
                <a:latin typeface="微软雅黑"/>
                <a:ea typeface="微软雅黑"/>
                <a:cs typeface="+mn-ea"/>
                <a:sym typeface="+mn-lt"/>
              </a:rPr>
              <a:t>随后必须确定报告和评价的过程</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sz="2400" dirty="0">
                <a:solidFill>
                  <a:srgbClr val="7F7F7F"/>
                </a:solidFill>
                <a:latin typeface="微软雅黑"/>
                <a:ea typeface="微软雅黑"/>
                <a:cs typeface="+mn-ea"/>
                <a:sym typeface="+mn-lt"/>
              </a:rPr>
              <a:t>而且必须为每个维护要求规定一个标准化的事件序列</a:t>
            </a:r>
            <a:endParaRPr lang="en-US" altLang="zh-CN" sz="2400" dirty="0">
              <a:solidFill>
                <a:srgbClr val="7F7F7F"/>
              </a:solidFill>
              <a:latin typeface="微软雅黑"/>
              <a:ea typeface="微软雅黑"/>
              <a:cs typeface="+mn-ea"/>
              <a:sym typeface="+mn-lt"/>
            </a:endParaRPr>
          </a:p>
          <a:p>
            <a:pPr marR="0" lvl="0" algn="l" defTabSz="914400" rtl="0" eaLnBrk="1" fontAlgn="auto" latinLnBrk="0" hangingPunct="1">
              <a:lnSpc>
                <a:spcPct val="150000"/>
              </a:lnSpc>
              <a:spcBef>
                <a:spcPts val="0"/>
              </a:spcBef>
              <a:spcAft>
                <a:spcPts val="0"/>
              </a:spcAft>
              <a:buClrTx/>
              <a:buSzTx/>
              <a:tabLst/>
              <a:defRPr/>
            </a:pPr>
            <a:r>
              <a:rPr lang="zh-CN" altLang="en-US" sz="2400" b="1" dirty="0">
                <a:solidFill>
                  <a:srgbClr val="7F7F7F"/>
                </a:solidFill>
                <a:latin typeface="微软雅黑"/>
                <a:ea typeface="微软雅黑"/>
                <a:cs typeface="+mn-ea"/>
                <a:sym typeface="+mn-lt"/>
              </a:rPr>
              <a:t>此外，还应该建立一个适用于维护活动的记录保管过程，并且规定复审标准。</a:t>
            </a:r>
          </a:p>
        </p:txBody>
      </p:sp>
    </p:spTree>
    <p:extLst>
      <p:ext uri="{BB962C8B-B14F-4D97-AF65-F5344CB8AC3E}">
        <p14:creationId xmlns:p14="http://schemas.microsoft.com/office/powerpoint/2010/main" val="4137058121"/>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9"/>
            <a:ext cx="12192318" cy="6858179"/>
          </a:xfrm>
          <a:prstGeom prst="rect">
            <a:avLst/>
          </a:prstGeom>
        </p:spPr>
      </p:pic>
      <p:grpSp>
        <p:nvGrpSpPr>
          <p:cNvPr id="2" name="组合 1"/>
          <p:cNvGrpSpPr/>
          <p:nvPr/>
        </p:nvGrpSpPr>
        <p:grpSpPr>
          <a:xfrm>
            <a:off x="2640527" y="2523877"/>
            <a:ext cx="7248311" cy="1404099"/>
            <a:chOff x="909017" y="2061029"/>
            <a:chExt cx="10372211" cy="2220666"/>
          </a:xfrm>
        </p:grpSpPr>
        <p:grpSp>
          <p:nvGrpSpPr>
            <p:cNvPr id="3" name="组合 2"/>
            <p:cNvGrpSpPr/>
            <p:nvPr/>
          </p:nvGrpSpPr>
          <p:grpSpPr>
            <a:xfrm>
              <a:off x="3093583" y="2061029"/>
              <a:ext cx="8187645" cy="2220666"/>
              <a:chOff x="2320697" y="395508"/>
              <a:chExt cx="8187645" cy="878114"/>
            </a:xfrm>
          </p:grpSpPr>
          <p:sp>
            <p:nvSpPr>
              <p:cNvPr id="7" name="矩形 6"/>
              <p:cNvSpPr/>
              <p:nvPr/>
            </p:nvSpPr>
            <p:spPr>
              <a:xfrm flipH="1">
                <a:off x="2320697" y="395508"/>
                <a:ext cx="8187645" cy="8781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3212329" y="614489"/>
                <a:ext cx="5265686" cy="404215"/>
                <a:chOff x="4066979" y="570096"/>
                <a:chExt cx="5265686" cy="404215"/>
              </a:xfrm>
            </p:grpSpPr>
            <p:sp>
              <p:nvSpPr>
                <p:cNvPr id="9" name="矩形 3"/>
                <p:cNvSpPr/>
                <p:nvPr/>
              </p:nvSpPr>
              <p:spPr>
                <a:xfrm>
                  <a:off x="5104589" y="570096"/>
                  <a:ext cx="4228076" cy="404215"/>
                </a:xfrm>
                <a:prstGeom prst="rect">
                  <a:avLst/>
                </a:prstGeom>
                <a:noFill/>
                <a:ln w="9525">
                  <a:noFill/>
                  <a:miter/>
                </a:ln>
              </p:spPr>
              <p:txBody>
                <a:bodyPr wrap="none" lIns="91445" tIns="45723" rIns="91445" bIns="45723">
                  <a:spAutoFit/>
                </a:bodyPr>
                <a:lstStyle/>
                <a:p>
                  <a:pPr lvl="0" eaLnBrk="1" hangingPunct="1">
                    <a:buNone/>
                  </a:pPr>
                  <a:r>
                    <a:rPr lang="zh-CN" altLang="en-US" sz="3600" b="1" dirty="0">
                      <a:solidFill>
                        <a:schemeClr val="bg1"/>
                      </a:solidFill>
                      <a:cs typeface="+mn-ea"/>
                      <a:sym typeface="+mn-lt"/>
                    </a:rPr>
                    <a:t>黑盒测试技术</a:t>
                  </a:r>
                </a:p>
              </p:txBody>
            </p:sp>
            <p:grpSp>
              <p:nvGrpSpPr>
                <p:cNvPr id="10" name="组合 26"/>
                <p:cNvGrpSpPr/>
                <p:nvPr/>
              </p:nvGrpSpPr>
              <p:grpSpPr>
                <a:xfrm>
                  <a:off x="4066979" y="577856"/>
                  <a:ext cx="263525" cy="395287"/>
                  <a:chOff x="-792092" y="8591"/>
                  <a:chExt cx="213756" cy="427512"/>
                </a:xfrm>
              </p:grpSpPr>
              <p:sp>
                <p:nvSpPr>
                  <p:cNvPr id="11" name="直接连接符 27"/>
                  <p:cNvSpPr/>
                  <p:nvPr/>
                </p:nvSpPr>
                <p:spPr>
                  <a:xfrm>
                    <a:off x="-792092" y="8591"/>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sp>
                <p:nvSpPr>
                  <p:cNvPr id="12" name="直接连接符 28"/>
                  <p:cNvSpPr/>
                  <p:nvPr/>
                </p:nvSpPr>
                <p:spPr>
                  <a:xfrm flipH="1">
                    <a:off x="-792092" y="222347"/>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grpSp>
          </p:grpSp>
        </p:grpSp>
        <p:grpSp>
          <p:nvGrpSpPr>
            <p:cNvPr id="4" name="组合 3"/>
            <p:cNvGrpSpPr/>
            <p:nvPr/>
          </p:nvGrpSpPr>
          <p:grpSpPr>
            <a:xfrm>
              <a:off x="909017" y="2061029"/>
              <a:ext cx="2247541" cy="2220666"/>
              <a:chOff x="2181870" y="982844"/>
              <a:chExt cx="1187444" cy="923141"/>
            </a:xfrm>
          </p:grpSpPr>
          <p:sp>
            <p:nvSpPr>
              <p:cNvPr id="5" name="平行四边形 4"/>
              <p:cNvSpPr/>
              <p:nvPr/>
            </p:nvSpPr>
            <p:spPr>
              <a:xfrm>
                <a:off x="2215144" y="982844"/>
                <a:ext cx="1120898" cy="923141"/>
              </a:xfrm>
              <a:prstGeom prst="parallelogram">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6" name="文本框 9"/>
              <p:cNvSpPr txBox="1"/>
              <p:nvPr/>
            </p:nvSpPr>
            <p:spPr>
              <a:xfrm>
                <a:off x="2181870" y="1221211"/>
                <a:ext cx="1187444" cy="505878"/>
              </a:xfrm>
              <a:prstGeom prst="rect">
                <a:avLst/>
              </a:prstGeom>
              <a:noFill/>
            </p:spPr>
            <p:txBody>
              <a:bodyPr wrap="square" rtlCol="0">
                <a:spAutoFit/>
              </a:bodyPr>
              <a:lstStyle/>
              <a:p>
                <a:pPr algn="ctr"/>
                <a:r>
                  <a:rPr lang="en-US" altLang="zh-CN" sz="4400" dirty="0">
                    <a:solidFill>
                      <a:schemeClr val="bg1"/>
                    </a:solidFill>
                    <a:cs typeface="+mn-ea"/>
                    <a:sym typeface="+mn-lt"/>
                  </a:rPr>
                  <a:t>7.7</a:t>
                </a:r>
                <a:endParaRPr lang="zh-CN" altLang="en-US" sz="6000" dirty="0">
                  <a:solidFill>
                    <a:schemeClr val="bg1"/>
                  </a:solidFill>
                  <a:cs typeface="+mn-ea"/>
                  <a:sym typeface="+mn-lt"/>
                </a:endParaRPr>
              </a:p>
            </p:txBody>
          </p:sp>
        </p:grpSp>
      </p:grpSp>
    </p:spTree>
    <p:extLst>
      <p:ext uri="{BB962C8B-B14F-4D97-AF65-F5344CB8AC3E}">
        <p14:creationId xmlns:p14="http://schemas.microsoft.com/office/powerpoint/2010/main" val="2676672376"/>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4047697" cy="538531"/>
                <a:chOff x="5043488" y="515938"/>
                <a:chExt cx="4047697" cy="538531"/>
              </a:xfrm>
            </p:grpSpPr>
            <p:sp>
              <p:nvSpPr>
                <p:cNvPr id="5" name="矩形 3"/>
                <p:cNvSpPr/>
                <p:nvPr/>
              </p:nvSpPr>
              <p:spPr>
                <a:xfrm>
                  <a:off x="5667375" y="515938"/>
                  <a:ext cx="3423810"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8.3 </a:t>
                  </a:r>
                  <a:r>
                    <a:rPr lang="zh-CN" altLang="en-US" sz="2900" dirty="0">
                      <a:solidFill>
                        <a:schemeClr val="accent5"/>
                      </a:solidFill>
                      <a:cs typeface="+mn-ea"/>
                      <a:sym typeface="+mn-lt"/>
                    </a:rPr>
                    <a:t>软件维护的过程</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606016" y="1076369"/>
            <a:ext cx="10979967" cy="6090257"/>
          </a:xfrm>
          <a:prstGeom prst="rect">
            <a:avLst/>
          </a:prstGeom>
          <a:noFill/>
        </p:spPr>
        <p:txBody>
          <a:bodyPr wrap="square">
            <a:spAutoFit/>
          </a:bodyPr>
          <a:lstStyle/>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sz="2400" b="1" dirty="0">
                <a:solidFill>
                  <a:srgbClr val="7F7F7F"/>
                </a:solidFill>
                <a:latin typeface="微软雅黑"/>
                <a:ea typeface="微软雅黑"/>
                <a:cs typeface="+mn-ea"/>
                <a:sym typeface="+mn-lt"/>
              </a:rPr>
              <a:t>维护组织</a:t>
            </a:r>
            <a:endParaRPr lang="en-US" altLang="zh-CN" sz="2400" b="1" dirty="0">
              <a:solidFill>
                <a:srgbClr val="7F7F7F"/>
              </a:solidFill>
              <a:latin typeface="微软雅黑"/>
              <a:ea typeface="微软雅黑"/>
              <a:cs typeface="+mn-ea"/>
              <a:sym typeface="+mn-lt"/>
            </a:endParaRPr>
          </a:p>
          <a:p>
            <a:pPr marR="0" lvl="0" indent="533400" algn="l" defTabSz="914400" rtl="0" eaLnBrk="1" fontAlgn="auto" latinLnBrk="0" hangingPunct="1">
              <a:spcBef>
                <a:spcPts val="0"/>
              </a:spcBef>
              <a:spcAft>
                <a:spcPts val="0"/>
              </a:spcAft>
              <a:buClrTx/>
              <a:buSzTx/>
              <a:tabLst/>
              <a:defRPr/>
            </a:pPr>
            <a:r>
              <a:rPr lang="zh-CN" altLang="en-US" sz="2000" dirty="0">
                <a:solidFill>
                  <a:srgbClr val="7F7F7F"/>
                </a:solidFill>
                <a:latin typeface="微软雅黑"/>
                <a:ea typeface="微软雅黑"/>
                <a:cs typeface="+mn-ea"/>
                <a:sym typeface="+mn-lt"/>
              </a:rPr>
              <a:t>每个维护要求都通过维护管理员转交给熟悉该产品的系统管理员去评价。系统管理员是被指定去熟悉一小部分产品程序的技术人员。系统管理员对维护任务做出评价之后，由变化授权人决定应该进行的活动。</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sz="2400" b="1" dirty="0">
                <a:solidFill>
                  <a:srgbClr val="7F7F7F"/>
                </a:solidFill>
                <a:latin typeface="微软雅黑"/>
                <a:ea typeface="微软雅黑"/>
                <a:cs typeface="+mn-ea"/>
                <a:sym typeface="+mn-lt"/>
              </a:rPr>
              <a:t>维护报告</a:t>
            </a:r>
            <a:endParaRPr lang="en-US" altLang="zh-CN" sz="2400" b="1" dirty="0">
              <a:solidFill>
                <a:srgbClr val="7F7F7F"/>
              </a:solidFill>
              <a:latin typeface="微软雅黑"/>
              <a:ea typeface="微软雅黑"/>
              <a:cs typeface="+mn-ea"/>
              <a:sym typeface="+mn-lt"/>
            </a:endParaRPr>
          </a:p>
          <a:p>
            <a:pPr indent="715963" eaLnBrk="1" hangingPunct="1"/>
            <a:r>
              <a:rPr lang="zh-CN" altLang="en-US" sz="2000" dirty="0">
                <a:solidFill>
                  <a:srgbClr val="7F7F7F"/>
                </a:solidFill>
                <a:latin typeface="微软雅黑"/>
                <a:ea typeface="微软雅黑"/>
                <a:cs typeface="+mn-ea"/>
              </a:rPr>
              <a:t>软件维护人员通常给用户提供空白的维护要求表</a:t>
            </a:r>
            <a:r>
              <a:rPr lang="en-US" altLang="zh-CN" sz="2000" dirty="0">
                <a:solidFill>
                  <a:srgbClr val="7F7F7F"/>
                </a:solidFill>
                <a:latin typeface="微软雅黑"/>
                <a:ea typeface="微软雅黑"/>
                <a:cs typeface="+mn-ea"/>
              </a:rPr>
              <a:t>——</a:t>
            </a:r>
            <a:r>
              <a:rPr lang="zh-CN" altLang="en-US" sz="2000" dirty="0">
                <a:solidFill>
                  <a:srgbClr val="7F7F7F"/>
                </a:solidFill>
                <a:latin typeface="微软雅黑"/>
                <a:ea typeface="微软雅黑"/>
                <a:cs typeface="+mn-ea"/>
              </a:rPr>
              <a:t>有时称为软件问题报告表，这个表格由要求一项维护活动的用户填写。如果遇到了一个错误，那么必须完整描述导致出现错误的环境</a:t>
            </a:r>
            <a:r>
              <a:rPr lang="en-US" altLang="zh-CN" sz="2000" dirty="0">
                <a:solidFill>
                  <a:srgbClr val="7F7F7F"/>
                </a:solidFill>
                <a:latin typeface="微软雅黑"/>
                <a:ea typeface="微软雅黑"/>
                <a:cs typeface="+mn-ea"/>
              </a:rPr>
              <a:t>(</a:t>
            </a:r>
            <a:r>
              <a:rPr lang="zh-CN" altLang="en-US" sz="2000" dirty="0">
                <a:solidFill>
                  <a:srgbClr val="7F7F7F"/>
                </a:solidFill>
                <a:latin typeface="微软雅黑"/>
                <a:ea typeface="微软雅黑"/>
                <a:cs typeface="+mn-ea"/>
              </a:rPr>
              <a:t>包括输入数据、全部输出数据以及其他有关信息</a:t>
            </a:r>
            <a:r>
              <a:rPr lang="en-US" altLang="zh-CN" sz="2000" dirty="0">
                <a:solidFill>
                  <a:srgbClr val="7F7F7F"/>
                </a:solidFill>
                <a:latin typeface="微软雅黑"/>
                <a:ea typeface="微软雅黑"/>
                <a:cs typeface="+mn-ea"/>
              </a:rPr>
              <a:t>)</a:t>
            </a:r>
            <a:r>
              <a:rPr lang="zh-CN" altLang="en-US" sz="2000" dirty="0">
                <a:solidFill>
                  <a:srgbClr val="7F7F7F"/>
                </a:solidFill>
                <a:latin typeface="微软雅黑"/>
                <a:ea typeface="微软雅黑"/>
                <a:cs typeface="+mn-ea"/>
              </a:rPr>
              <a:t>。</a:t>
            </a:r>
            <a:endParaRPr lang="en-US" altLang="zh-CN" sz="2000" dirty="0">
              <a:solidFill>
                <a:srgbClr val="7F7F7F"/>
              </a:solidFill>
              <a:latin typeface="微软雅黑"/>
              <a:ea typeface="微软雅黑"/>
              <a:cs typeface="+mn-ea"/>
            </a:endParaRPr>
          </a:p>
          <a:p>
            <a:pPr indent="715963" eaLnBrk="1" hangingPunct="1"/>
            <a:r>
              <a:rPr lang="zh-CN" altLang="en-US" sz="2000" dirty="0">
                <a:solidFill>
                  <a:srgbClr val="7F7F7F"/>
                </a:solidFill>
                <a:latin typeface="微软雅黑"/>
                <a:ea typeface="微软雅黑"/>
                <a:cs typeface="+mn-ea"/>
              </a:rPr>
              <a:t>对于适应性或完善性的维护要求，应该提出一个简短的需求说明书。如前所述，由维护管理员和系统管理员评价用户提交的维护要求表。</a:t>
            </a:r>
            <a:endParaRPr lang="en-US" altLang="zh-CN" sz="2400" dirty="0">
              <a:solidFill>
                <a:srgbClr val="7F7F7F"/>
              </a:solidFill>
              <a:latin typeface="微软雅黑"/>
              <a:ea typeface="微软雅黑"/>
              <a:cs typeface="+mn-ea"/>
              <a:sym typeface="+mn-lt"/>
            </a:endParaRP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sz="2400" b="1" dirty="0">
                <a:solidFill>
                  <a:srgbClr val="7F7F7F"/>
                </a:solidFill>
                <a:latin typeface="微软雅黑"/>
                <a:ea typeface="微软雅黑"/>
                <a:cs typeface="+mn-ea"/>
                <a:sym typeface="+mn-lt"/>
              </a:rPr>
              <a:t>维护事件流</a:t>
            </a:r>
            <a:endParaRPr lang="en-US" altLang="zh-CN" sz="2400" b="1" dirty="0">
              <a:solidFill>
                <a:srgbClr val="7F7F7F"/>
              </a:solidFill>
              <a:latin typeface="微软雅黑"/>
              <a:ea typeface="微软雅黑"/>
              <a:cs typeface="+mn-ea"/>
              <a:sym typeface="+mn-lt"/>
            </a:endParaRPr>
          </a:p>
          <a:p>
            <a:pPr marR="0" lvl="0" indent="715963" algn="l" defTabSz="914400" rtl="0" eaLnBrk="1" fontAlgn="auto" latinLnBrk="0" hangingPunct="1">
              <a:lnSpc>
                <a:spcPct val="150000"/>
              </a:lnSpc>
              <a:spcBef>
                <a:spcPts val="0"/>
              </a:spcBef>
              <a:spcAft>
                <a:spcPts val="0"/>
              </a:spcAft>
              <a:buClrTx/>
              <a:buSzTx/>
              <a:tabLst/>
              <a:defRPr/>
            </a:pPr>
            <a:r>
              <a:rPr lang="zh-CN" altLang="en-US" sz="2000" dirty="0">
                <a:solidFill>
                  <a:srgbClr val="7F7F7F"/>
                </a:solidFill>
                <a:latin typeface="微软雅黑"/>
                <a:ea typeface="微软雅黑"/>
                <a:cs typeface="+mn-ea"/>
              </a:rPr>
              <a:t>首先应该确定要求进行的维护的类型。用户常常把一项要求看作是为了改正软件的错误</a:t>
            </a:r>
            <a:r>
              <a:rPr lang="en-US" altLang="zh-CN" sz="2000" dirty="0">
                <a:solidFill>
                  <a:srgbClr val="7F7F7F"/>
                </a:solidFill>
                <a:latin typeface="微软雅黑"/>
                <a:ea typeface="微软雅黑"/>
                <a:cs typeface="+mn-ea"/>
              </a:rPr>
              <a:t>(</a:t>
            </a:r>
            <a:r>
              <a:rPr lang="zh-CN" altLang="en-US" sz="2000" dirty="0">
                <a:solidFill>
                  <a:srgbClr val="7F7F7F"/>
                </a:solidFill>
                <a:latin typeface="微软雅黑"/>
                <a:ea typeface="微软雅黑"/>
                <a:cs typeface="+mn-ea"/>
              </a:rPr>
              <a:t>改正性维护</a:t>
            </a:r>
            <a:r>
              <a:rPr lang="en-US" altLang="zh-CN" sz="2000" dirty="0">
                <a:solidFill>
                  <a:srgbClr val="7F7F7F"/>
                </a:solidFill>
                <a:latin typeface="微软雅黑"/>
                <a:ea typeface="微软雅黑"/>
                <a:cs typeface="+mn-ea"/>
              </a:rPr>
              <a:t>)</a:t>
            </a:r>
            <a:r>
              <a:rPr lang="zh-CN" altLang="en-US" sz="2000" dirty="0">
                <a:solidFill>
                  <a:srgbClr val="7F7F7F"/>
                </a:solidFill>
                <a:latin typeface="微软雅黑"/>
                <a:ea typeface="微软雅黑"/>
                <a:cs typeface="+mn-ea"/>
              </a:rPr>
              <a:t>，而开发人员可能把同一项要求看作是适应性或完善性维护。当存在不同意见时必须协商解决。</a:t>
            </a:r>
          </a:p>
          <a:p>
            <a:pPr marR="0" lvl="0" algn="l" defTabSz="914400" rtl="0" eaLnBrk="1" fontAlgn="auto" latinLnBrk="0" hangingPunct="1">
              <a:lnSpc>
                <a:spcPct val="150000"/>
              </a:lnSpc>
              <a:spcBef>
                <a:spcPts val="0"/>
              </a:spcBef>
              <a:spcAft>
                <a:spcPts val="0"/>
              </a:spcAft>
              <a:buClrTx/>
              <a:buSzTx/>
              <a:tabLst/>
              <a:defRPr/>
            </a:pPr>
            <a:endParaRPr lang="en-US" altLang="zh-CN" sz="2400" dirty="0">
              <a:solidFill>
                <a:srgbClr val="7F7F7F"/>
              </a:solidFill>
              <a:latin typeface="微软雅黑"/>
              <a:ea typeface="微软雅黑"/>
              <a:cs typeface="+mn-ea"/>
              <a:sym typeface="+mn-lt"/>
            </a:endParaRPr>
          </a:p>
        </p:txBody>
      </p:sp>
    </p:spTree>
    <p:extLst>
      <p:ext uri="{BB962C8B-B14F-4D97-AF65-F5344CB8AC3E}">
        <p14:creationId xmlns:p14="http://schemas.microsoft.com/office/powerpoint/2010/main" val="49977663"/>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4047697" cy="538531"/>
                <a:chOff x="5043488" y="515938"/>
                <a:chExt cx="4047697" cy="538531"/>
              </a:xfrm>
            </p:grpSpPr>
            <p:sp>
              <p:nvSpPr>
                <p:cNvPr id="5" name="矩形 3"/>
                <p:cNvSpPr/>
                <p:nvPr/>
              </p:nvSpPr>
              <p:spPr>
                <a:xfrm>
                  <a:off x="5667375" y="515938"/>
                  <a:ext cx="3423810"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8.3 </a:t>
                  </a:r>
                  <a:r>
                    <a:rPr lang="zh-CN" altLang="en-US" sz="2900" dirty="0">
                      <a:solidFill>
                        <a:schemeClr val="accent5"/>
                      </a:solidFill>
                      <a:cs typeface="+mn-ea"/>
                      <a:sym typeface="+mn-lt"/>
                    </a:rPr>
                    <a:t>软件维护的过程</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606016" y="1076369"/>
            <a:ext cx="10979967" cy="5663089"/>
          </a:xfrm>
          <a:prstGeom prst="rect">
            <a:avLst/>
          </a:prstGeom>
          <a:noFill/>
        </p:spPr>
        <p:txBody>
          <a:bodyPr wrap="square">
            <a:spAutoFit/>
          </a:bodyPr>
          <a:lstStyle/>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sz="2400" b="1" dirty="0">
                <a:solidFill>
                  <a:srgbClr val="7F7F7F"/>
                </a:solidFill>
                <a:latin typeface="微软雅黑"/>
                <a:ea typeface="微软雅黑"/>
                <a:cs typeface="+mn-ea"/>
                <a:sym typeface="+mn-lt"/>
              </a:rPr>
              <a:t>保护维护记录</a:t>
            </a:r>
            <a:endParaRPr lang="en-US" altLang="zh-CN" sz="2400" b="1" dirty="0">
              <a:solidFill>
                <a:srgbClr val="7F7F7F"/>
              </a:solidFill>
              <a:latin typeface="微软雅黑"/>
              <a:ea typeface="微软雅黑"/>
              <a:cs typeface="+mn-ea"/>
              <a:sym typeface="+mn-lt"/>
            </a:endParaRPr>
          </a:p>
          <a:p>
            <a:pPr indent="715963">
              <a:lnSpc>
                <a:spcPct val="150000"/>
              </a:lnSpc>
              <a:defRPr/>
            </a:pPr>
            <a:r>
              <a:rPr lang="en-US" altLang="zh-CN" sz="2000" b="1" dirty="0">
                <a:solidFill>
                  <a:srgbClr val="7F7F7F"/>
                </a:solidFill>
                <a:latin typeface="微软雅黑"/>
                <a:ea typeface="微软雅黑"/>
                <a:cs typeface="+mn-ea"/>
              </a:rPr>
              <a:t>1</a:t>
            </a:r>
            <a:r>
              <a:rPr lang="zh-CN" altLang="en-US" sz="2000" dirty="0">
                <a:solidFill>
                  <a:srgbClr val="7F7F7F"/>
                </a:solidFill>
                <a:latin typeface="微软雅黑"/>
                <a:ea typeface="微软雅黑"/>
                <a:cs typeface="+mn-ea"/>
              </a:rPr>
              <a:t>程序标识；</a:t>
            </a:r>
            <a:r>
              <a:rPr lang="en-US" altLang="zh-CN" sz="2000" b="1" dirty="0">
                <a:solidFill>
                  <a:srgbClr val="7F7F7F"/>
                </a:solidFill>
                <a:latin typeface="微软雅黑"/>
                <a:ea typeface="微软雅黑"/>
                <a:cs typeface="+mn-ea"/>
              </a:rPr>
              <a:t>2</a:t>
            </a:r>
            <a:r>
              <a:rPr lang="zh-CN" altLang="en-US" sz="2000" dirty="0">
                <a:solidFill>
                  <a:srgbClr val="7F7F7F"/>
                </a:solidFill>
                <a:latin typeface="微软雅黑"/>
                <a:ea typeface="微软雅黑"/>
                <a:cs typeface="+mn-ea"/>
              </a:rPr>
              <a:t>源语句数；</a:t>
            </a:r>
            <a:r>
              <a:rPr lang="en-US" altLang="zh-CN" sz="2000" b="1" dirty="0">
                <a:solidFill>
                  <a:srgbClr val="7F7F7F"/>
                </a:solidFill>
                <a:latin typeface="微软雅黑"/>
                <a:ea typeface="微软雅黑"/>
                <a:cs typeface="+mn-ea"/>
              </a:rPr>
              <a:t>3</a:t>
            </a:r>
            <a:r>
              <a:rPr lang="zh-CN" altLang="en-US" sz="2000" dirty="0">
                <a:solidFill>
                  <a:srgbClr val="7F7F7F"/>
                </a:solidFill>
                <a:latin typeface="微软雅黑"/>
                <a:ea typeface="微软雅黑"/>
                <a:cs typeface="+mn-ea"/>
              </a:rPr>
              <a:t>机器指令条数；</a:t>
            </a:r>
            <a:r>
              <a:rPr lang="en-US" altLang="zh-CN" sz="2000" b="1" dirty="0">
                <a:solidFill>
                  <a:srgbClr val="7F7F7F"/>
                </a:solidFill>
                <a:latin typeface="微软雅黑"/>
                <a:ea typeface="微软雅黑"/>
                <a:cs typeface="+mn-ea"/>
              </a:rPr>
              <a:t>4</a:t>
            </a:r>
            <a:r>
              <a:rPr lang="zh-CN" altLang="en-US" sz="2000" dirty="0">
                <a:solidFill>
                  <a:srgbClr val="7F7F7F"/>
                </a:solidFill>
                <a:latin typeface="微软雅黑"/>
                <a:ea typeface="微软雅黑"/>
                <a:cs typeface="+mn-ea"/>
              </a:rPr>
              <a:t>使用的程序设计语言；</a:t>
            </a:r>
            <a:r>
              <a:rPr lang="en-US" altLang="zh-CN" sz="2000" b="1" dirty="0">
                <a:solidFill>
                  <a:srgbClr val="7F7F7F"/>
                </a:solidFill>
                <a:latin typeface="微软雅黑"/>
                <a:ea typeface="微软雅黑"/>
                <a:cs typeface="+mn-ea"/>
              </a:rPr>
              <a:t>5</a:t>
            </a:r>
            <a:r>
              <a:rPr lang="zh-CN" altLang="en-US" sz="2000" dirty="0">
                <a:solidFill>
                  <a:srgbClr val="7F7F7F"/>
                </a:solidFill>
                <a:latin typeface="微软雅黑"/>
                <a:ea typeface="微软雅黑"/>
                <a:cs typeface="+mn-ea"/>
              </a:rPr>
              <a:t>程序安装的日期；</a:t>
            </a:r>
            <a:r>
              <a:rPr lang="en-US" altLang="zh-CN" sz="2000" b="1" dirty="0">
                <a:solidFill>
                  <a:srgbClr val="7F7F7F"/>
                </a:solidFill>
                <a:latin typeface="微软雅黑"/>
                <a:ea typeface="微软雅黑"/>
                <a:cs typeface="+mn-ea"/>
              </a:rPr>
              <a:t>6</a:t>
            </a:r>
            <a:r>
              <a:rPr lang="zh-CN" altLang="en-US" sz="2000" dirty="0">
                <a:solidFill>
                  <a:srgbClr val="7F7F7F"/>
                </a:solidFill>
                <a:latin typeface="微软雅黑"/>
                <a:ea typeface="微软雅黑"/>
                <a:cs typeface="+mn-ea"/>
              </a:rPr>
              <a:t>自从安装以来程序运行的次数；</a:t>
            </a:r>
            <a:r>
              <a:rPr lang="en-US" altLang="zh-CN" sz="2000" b="1" dirty="0">
                <a:solidFill>
                  <a:srgbClr val="7F7F7F"/>
                </a:solidFill>
                <a:latin typeface="微软雅黑"/>
                <a:ea typeface="微软雅黑"/>
                <a:cs typeface="+mn-ea"/>
              </a:rPr>
              <a:t>7</a:t>
            </a:r>
            <a:r>
              <a:rPr lang="zh-CN" altLang="en-US" sz="2000" dirty="0">
                <a:solidFill>
                  <a:srgbClr val="7F7F7F"/>
                </a:solidFill>
                <a:latin typeface="微软雅黑"/>
                <a:ea typeface="微软雅黑"/>
                <a:cs typeface="+mn-ea"/>
              </a:rPr>
              <a:t>自从安装以来程序失效的次数；</a:t>
            </a:r>
            <a:r>
              <a:rPr lang="en-US" altLang="zh-CN" sz="2000" b="1" dirty="0">
                <a:solidFill>
                  <a:srgbClr val="7F7F7F"/>
                </a:solidFill>
                <a:latin typeface="微软雅黑"/>
                <a:ea typeface="微软雅黑"/>
                <a:cs typeface="+mn-ea"/>
              </a:rPr>
              <a:t>8</a:t>
            </a:r>
            <a:r>
              <a:rPr lang="zh-CN" altLang="en-US" sz="2000" dirty="0">
                <a:solidFill>
                  <a:srgbClr val="7F7F7F"/>
                </a:solidFill>
                <a:latin typeface="微软雅黑"/>
                <a:ea typeface="微软雅黑"/>
                <a:cs typeface="+mn-ea"/>
              </a:rPr>
              <a:t>程序变动的层次和标识；</a:t>
            </a:r>
            <a:r>
              <a:rPr lang="en-US" altLang="zh-CN" sz="2000" b="1" dirty="0">
                <a:solidFill>
                  <a:srgbClr val="7F7F7F"/>
                </a:solidFill>
                <a:latin typeface="微软雅黑"/>
                <a:ea typeface="微软雅黑"/>
                <a:cs typeface="+mn-ea"/>
              </a:rPr>
              <a:t>9</a:t>
            </a:r>
            <a:r>
              <a:rPr lang="zh-CN" altLang="en-US" sz="2000" dirty="0">
                <a:solidFill>
                  <a:srgbClr val="7F7F7F"/>
                </a:solidFill>
                <a:latin typeface="微软雅黑"/>
                <a:ea typeface="微软雅黑"/>
                <a:cs typeface="+mn-ea"/>
              </a:rPr>
              <a:t>因程序变动而增加的源语句数；</a:t>
            </a:r>
            <a:r>
              <a:rPr lang="en-US" altLang="zh-CN" sz="2000" b="1" dirty="0">
                <a:solidFill>
                  <a:srgbClr val="7F7F7F"/>
                </a:solidFill>
                <a:latin typeface="微软雅黑"/>
                <a:ea typeface="微软雅黑"/>
                <a:cs typeface="+mn-ea"/>
              </a:rPr>
              <a:t>10</a:t>
            </a:r>
            <a:r>
              <a:rPr lang="zh-CN" altLang="en-US" sz="2000" dirty="0">
                <a:solidFill>
                  <a:srgbClr val="7F7F7F"/>
                </a:solidFill>
                <a:latin typeface="微软雅黑"/>
                <a:ea typeface="微软雅黑"/>
                <a:cs typeface="+mn-ea"/>
              </a:rPr>
              <a:t>因程序变动而删除的源语句数；</a:t>
            </a:r>
            <a:r>
              <a:rPr lang="en-US" altLang="zh-CN" sz="2000" b="1" dirty="0">
                <a:solidFill>
                  <a:srgbClr val="7F7F7F"/>
                </a:solidFill>
                <a:latin typeface="微软雅黑"/>
                <a:ea typeface="微软雅黑"/>
                <a:cs typeface="+mn-ea"/>
              </a:rPr>
              <a:t>11</a:t>
            </a:r>
            <a:r>
              <a:rPr lang="zh-CN" altLang="en-US" sz="2000" dirty="0">
                <a:solidFill>
                  <a:srgbClr val="7F7F7F"/>
                </a:solidFill>
                <a:latin typeface="微软雅黑"/>
                <a:ea typeface="微软雅黑"/>
                <a:cs typeface="+mn-ea"/>
              </a:rPr>
              <a:t>每个改动耗费的人时数；</a:t>
            </a:r>
            <a:r>
              <a:rPr lang="en-US" altLang="zh-CN" sz="2000" b="1" dirty="0">
                <a:solidFill>
                  <a:srgbClr val="7F7F7F"/>
                </a:solidFill>
                <a:latin typeface="微软雅黑"/>
                <a:ea typeface="微软雅黑"/>
                <a:cs typeface="+mn-ea"/>
              </a:rPr>
              <a:t>12</a:t>
            </a:r>
            <a:r>
              <a:rPr lang="zh-CN" altLang="en-US" sz="2000" dirty="0">
                <a:solidFill>
                  <a:srgbClr val="7F7F7F"/>
                </a:solidFill>
                <a:latin typeface="微软雅黑"/>
                <a:ea typeface="微软雅黑"/>
                <a:cs typeface="+mn-ea"/>
              </a:rPr>
              <a:t>程序改动的日期；</a:t>
            </a:r>
            <a:r>
              <a:rPr lang="en-US" altLang="zh-CN" sz="2000" b="1" dirty="0">
                <a:solidFill>
                  <a:srgbClr val="7F7F7F"/>
                </a:solidFill>
                <a:latin typeface="微软雅黑"/>
                <a:ea typeface="微软雅黑"/>
                <a:cs typeface="+mn-ea"/>
              </a:rPr>
              <a:t>13</a:t>
            </a:r>
            <a:r>
              <a:rPr lang="zh-CN" altLang="en-US" sz="2000" dirty="0">
                <a:solidFill>
                  <a:srgbClr val="7F7F7F"/>
                </a:solidFill>
                <a:latin typeface="微软雅黑"/>
                <a:ea typeface="微软雅黑"/>
                <a:cs typeface="+mn-ea"/>
              </a:rPr>
              <a:t>软件工程师的名字；</a:t>
            </a:r>
            <a:r>
              <a:rPr lang="en-US" altLang="zh-CN" sz="2000" b="1" dirty="0">
                <a:solidFill>
                  <a:srgbClr val="7F7F7F"/>
                </a:solidFill>
                <a:latin typeface="微软雅黑"/>
                <a:ea typeface="微软雅黑"/>
                <a:cs typeface="+mn-ea"/>
              </a:rPr>
              <a:t>14</a:t>
            </a:r>
            <a:r>
              <a:rPr lang="zh-CN" altLang="en-US" sz="2000" dirty="0">
                <a:solidFill>
                  <a:srgbClr val="7F7F7F"/>
                </a:solidFill>
                <a:latin typeface="微软雅黑"/>
                <a:ea typeface="微软雅黑"/>
                <a:cs typeface="+mn-ea"/>
              </a:rPr>
              <a:t>维护要求表的标识；</a:t>
            </a:r>
            <a:r>
              <a:rPr lang="en-US" altLang="zh-CN" sz="2000" b="1" dirty="0">
                <a:solidFill>
                  <a:srgbClr val="7F7F7F"/>
                </a:solidFill>
                <a:latin typeface="微软雅黑"/>
                <a:ea typeface="微软雅黑"/>
                <a:cs typeface="+mn-ea"/>
              </a:rPr>
              <a:t>15</a:t>
            </a:r>
            <a:r>
              <a:rPr lang="zh-CN" altLang="en-US" sz="2000" dirty="0">
                <a:solidFill>
                  <a:srgbClr val="7F7F7F"/>
                </a:solidFill>
                <a:latin typeface="微软雅黑"/>
                <a:ea typeface="微软雅黑"/>
                <a:cs typeface="+mn-ea"/>
              </a:rPr>
              <a:t>维护类型；</a:t>
            </a:r>
            <a:r>
              <a:rPr lang="en-US" altLang="zh-CN" sz="2000" b="1" dirty="0">
                <a:solidFill>
                  <a:srgbClr val="7F7F7F"/>
                </a:solidFill>
                <a:latin typeface="微软雅黑"/>
                <a:ea typeface="微软雅黑"/>
                <a:cs typeface="+mn-ea"/>
              </a:rPr>
              <a:t>16</a:t>
            </a:r>
            <a:r>
              <a:rPr lang="zh-CN" altLang="en-US" sz="2000" dirty="0">
                <a:solidFill>
                  <a:srgbClr val="7F7F7F"/>
                </a:solidFill>
                <a:latin typeface="微软雅黑"/>
                <a:ea typeface="微软雅黑"/>
                <a:cs typeface="+mn-ea"/>
              </a:rPr>
              <a:t>维护开始和完成的日期；</a:t>
            </a:r>
            <a:r>
              <a:rPr lang="en-US" altLang="zh-CN" sz="2000" b="1" dirty="0">
                <a:solidFill>
                  <a:srgbClr val="7F7F7F"/>
                </a:solidFill>
                <a:latin typeface="微软雅黑"/>
                <a:ea typeface="微软雅黑"/>
                <a:cs typeface="+mn-ea"/>
              </a:rPr>
              <a:t>17</a:t>
            </a:r>
            <a:r>
              <a:rPr lang="zh-CN" altLang="en-US" sz="2000" dirty="0">
                <a:solidFill>
                  <a:srgbClr val="7F7F7F"/>
                </a:solidFill>
                <a:latin typeface="微软雅黑"/>
                <a:ea typeface="微软雅黑"/>
                <a:cs typeface="+mn-ea"/>
              </a:rPr>
              <a:t>累计用于维护的人时数；</a:t>
            </a:r>
            <a:r>
              <a:rPr lang="en-US" altLang="zh-CN" sz="2000" b="1" dirty="0">
                <a:solidFill>
                  <a:srgbClr val="7F7F7F"/>
                </a:solidFill>
                <a:latin typeface="微软雅黑"/>
                <a:ea typeface="微软雅黑"/>
                <a:cs typeface="+mn-ea"/>
              </a:rPr>
              <a:t>18</a:t>
            </a:r>
            <a:r>
              <a:rPr lang="zh-CN" altLang="en-US" sz="2000" dirty="0">
                <a:solidFill>
                  <a:srgbClr val="7F7F7F"/>
                </a:solidFill>
                <a:latin typeface="微软雅黑"/>
                <a:ea typeface="微软雅黑"/>
                <a:cs typeface="+mn-ea"/>
              </a:rPr>
              <a:t>与完成的维护相联系的纯效益。</a:t>
            </a:r>
            <a:endParaRPr lang="zh-CN" altLang="en-US" sz="2000" dirty="0">
              <a:solidFill>
                <a:srgbClr val="7F7F7F"/>
              </a:solidFill>
              <a:latin typeface="微软雅黑"/>
              <a:ea typeface="微软雅黑"/>
              <a:cs typeface="+mn-ea"/>
              <a:sym typeface="+mn-lt"/>
            </a:endParaRP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sz="2400" b="1" dirty="0">
                <a:solidFill>
                  <a:srgbClr val="7F7F7F"/>
                </a:solidFill>
                <a:latin typeface="微软雅黑"/>
                <a:ea typeface="微软雅黑"/>
                <a:cs typeface="+mn-ea"/>
                <a:sym typeface="+mn-lt"/>
              </a:rPr>
              <a:t>评价维护活动</a:t>
            </a:r>
            <a:endParaRPr lang="en-US" altLang="zh-CN" sz="2400" b="1" dirty="0">
              <a:solidFill>
                <a:srgbClr val="7F7F7F"/>
              </a:solidFill>
              <a:latin typeface="微软雅黑"/>
              <a:ea typeface="微软雅黑"/>
              <a:cs typeface="+mn-ea"/>
              <a:sym typeface="+mn-lt"/>
            </a:endParaRPr>
          </a:p>
          <a:p>
            <a:pPr indent="715963" eaLnBrk="1" hangingPunct="1"/>
            <a:r>
              <a:rPr lang="en-US" altLang="zh-CN" sz="2000" dirty="0">
                <a:solidFill>
                  <a:srgbClr val="7F7F7F"/>
                </a:solidFill>
                <a:latin typeface="微软雅黑"/>
                <a:ea typeface="微软雅黑"/>
                <a:cs typeface="+mn-ea"/>
              </a:rPr>
              <a:t>(1) </a:t>
            </a:r>
            <a:r>
              <a:rPr lang="zh-CN" altLang="en-US" sz="2000" dirty="0">
                <a:solidFill>
                  <a:srgbClr val="7F7F7F"/>
                </a:solidFill>
                <a:latin typeface="微软雅黑"/>
                <a:ea typeface="微软雅黑"/>
                <a:cs typeface="+mn-ea"/>
              </a:rPr>
              <a:t>每次程序运行平均失效的次数。</a:t>
            </a:r>
          </a:p>
          <a:p>
            <a:pPr indent="715963" eaLnBrk="1" hangingPunct="1"/>
            <a:r>
              <a:rPr lang="en-US" altLang="zh-CN" sz="2000" dirty="0">
                <a:solidFill>
                  <a:srgbClr val="7F7F7F"/>
                </a:solidFill>
                <a:latin typeface="微软雅黑"/>
                <a:ea typeface="微软雅黑"/>
                <a:cs typeface="+mn-ea"/>
              </a:rPr>
              <a:t>(2) </a:t>
            </a:r>
            <a:r>
              <a:rPr lang="zh-CN" altLang="en-US" sz="2000" dirty="0">
                <a:solidFill>
                  <a:srgbClr val="7F7F7F"/>
                </a:solidFill>
                <a:latin typeface="微软雅黑"/>
                <a:ea typeface="微软雅黑"/>
                <a:cs typeface="+mn-ea"/>
              </a:rPr>
              <a:t>用于每一类维护活动的总人时数。</a:t>
            </a:r>
          </a:p>
          <a:p>
            <a:pPr indent="715963" eaLnBrk="1" hangingPunct="1"/>
            <a:r>
              <a:rPr lang="en-US" altLang="zh-CN" sz="2000" dirty="0">
                <a:solidFill>
                  <a:srgbClr val="7F7F7F"/>
                </a:solidFill>
                <a:latin typeface="微软雅黑"/>
                <a:ea typeface="微软雅黑"/>
                <a:cs typeface="+mn-ea"/>
              </a:rPr>
              <a:t>(3) </a:t>
            </a:r>
            <a:r>
              <a:rPr lang="zh-CN" altLang="en-US" sz="2000" dirty="0">
                <a:solidFill>
                  <a:srgbClr val="7F7F7F"/>
                </a:solidFill>
                <a:latin typeface="微软雅黑"/>
                <a:ea typeface="微软雅黑"/>
                <a:cs typeface="+mn-ea"/>
              </a:rPr>
              <a:t>平均每个程序、每种语言、每种维护类型所做的程序变动数。</a:t>
            </a:r>
          </a:p>
          <a:p>
            <a:pPr indent="715963" eaLnBrk="1" hangingPunct="1"/>
            <a:r>
              <a:rPr lang="en-US" altLang="zh-CN" sz="2000" dirty="0">
                <a:solidFill>
                  <a:srgbClr val="7F7F7F"/>
                </a:solidFill>
                <a:latin typeface="微软雅黑"/>
                <a:ea typeface="微软雅黑"/>
                <a:cs typeface="+mn-ea"/>
              </a:rPr>
              <a:t>(4) </a:t>
            </a:r>
            <a:r>
              <a:rPr lang="zh-CN" altLang="en-US" sz="2000" dirty="0">
                <a:solidFill>
                  <a:srgbClr val="7F7F7F"/>
                </a:solidFill>
                <a:latin typeface="微软雅黑"/>
                <a:ea typeface="微软雅黑"/>
                <a:cs typeface="+mn-ea"/>
              </a:rPr>
              <a:t>维护过程中增加或删除一个源语句平均花费的人时数。</a:t>
            </a:r>
          </a:p>
          <a:p>
            <a:pPr indent="715963" eaLnBrk="1" hangingPunct="1"/>
            <a:r>
              <a:rPr lang="en-US" altLang="zh-CN" sz="2000" dirty="0">
                <a:solidFill>
                  <a:srgbClr val="7F7F7F"/>
                </a:solidFill>
                <a:latin typeface="微软雅黑"/>
                <a:ea typeface="微软雅黑"/>
                <a:cs typeface="+mn-ea"/>
              </a:rPr>
              <a:t>(5) </a:t>
            </a:r>
            <a:r>
              <a:rPr lang="zh-CN" altLang="en-US" sz="2000" dirty="0">
                <a:solidFill>
                  <a:srgbClr val="7F7F7F"/>
                </a:solidFill>
                <a:latin typeface="微软雅黑"/>
                <a:ea typeface="微软雅黑"/>
                <a:cs typeface="+mn-ea"/>
              </a:rPr>
              <a:t>维护每种语言平均花费的人时数。</a:t>
            </a:r>
          </a:p>
          <a:p>
            <a:pPr indent="715963" eaLnBrk="1" hangingPunct="1"/>
            <a:r>
              <a:rPr lang="en-US" altLang="zh-CN" sz="2000" dirty="0">
                <a:solidFill>
                  <a:srgbClr val="7F7F7F"/>
                </a:solidFill>
                <a:latin typeface="微软雅黑"/>
                <a:ea typeface="微软雅黑"/>
                <a:cs typeface="+mn-ea"/>
              </a:rPr>
              <a:t>(6) </a:t>
            </a:r>
            <a:r>
              <a:rPr lang="zh-CN" altLang="en-US" sz="2000" dirty="0">
                <a:solidFill>
                  <a:srgbClr val="7F7F7F"/>
                </a:solidFill>
                <a:latin typeface="微软雅黑"/>
                <a:ea typeface="微软雅黑"/>
                <a:cs typeface="+mn-ea"/>
              </a:rPr>
              <a:t>一张维护要求表的平均周转时间。</a:t>
            </a:r>
          </a:p>
          <a:p>
            <a:pPr indent="715963" eaLnBrk="1" hangingPunct="1"/>
            <a:r>
              <a:rPr lang="en-US" altLang="zh-CN" sz="2000" dirty="0">
                <a:solidFill>
                  <a:srgbClr val="7F7F7F"/>
                </a:solidFill>
                <a:latin typeface="微软雅黑"/>
                <a:ea typeface="微软雅黑"/>
                <a:cs typeface="+mn-ea"/>
              </a:rPr>
              <a:t>(7) </a:t>
            </a:r>
            <a:r>
              <a:rPr lang="zh-CN" altLang="en-US" sz="2000" dirty="0">
                <a:solidFill>
                  <a:srgbClr val="7F7F7F"/>
                </a:solidFill>
                <a:latin typeface="微软雅黑"/>
                <a:ea typeface="微软雅黑"/>
                <a:cs typeface="+mn-ea"/>
              </a:rPr>
              <a:t>不同维护类型所占的百分比。</a:t>
            </a:r>
            <a:endParaRPr lang="en-US" altLang="zh-CN" sz="2400" dirty="0">
              <a:solidFill>
                <a:srgbClr val="7F7F7F"/>
              </a:solidFill>
              <a:latin typeface="微软雅黑"/>
              <a:ea typeface="微软雅黑"/>
              <a:cs typeface="+mn-ea"/>
              <a:sym typeface="+mn-lt"/>
            </a:endParaRPr>
          </a:p>
        </p:txBody>
      </p:sp>
    </p:spTree>
    <p:extLst>
      <p:ext uri="{BB962C8B-B14F-4D97-AF65-F5344CB8AC3E}">
        <p14:creationId xmlns:p14="http://schemas.microsoft.com/office/powerpoint/2010/main" val="1709785556"/>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9"/>
            <a:ext cx="12192318" cy="6858179"/>
          </a:xfrm>
          <a:prstGeom prst="rect">
            <a:avLst/>
          </a:prstGeom>
        </p:spPr>
      </p:pic>
      <p:grpSp>
        <p:nvGrpSpPr>
          <p:cNvPr id="2" name="组合 1"/>
          <p:cNvGrpSpPr/>
          <p:nvPr/>
        </p:nvGrpSpPr>
        <p:grpSpPr>
          <a:xfrm>
            <a:off x="2640527" y="2523877"/>
            <a:ext cx="7248311" cy="1404099"/>
            <a:chOff x="909017" y="2061029"/>
            <a:chExt cx="10372211" cy="2220666"/>
          </a:xfrm>
        </p:grpSpPr>
        <p:grpSp>
          <p:nvGrpSpPr>
            <p:cNvPr id="3" name="组合 2"/>
            <p:cNvGrpSpPr/>
            <p:nvPr/>
          </p:nvGrpSpPr>
          <p:grpSpPr>
            <a:xfrm>
              <a:off x="3093583" y="2061029"/>
              <a:ext cx="8187645" cy="2220666"/>
              <a:chOff x="2320697" y="395508"/>
              <a:chExt cx="8187645" cy="878114"/>
            </a:xfrm>
          </p:grpSpPr>
          <p:sp>
            <p:nvSpPr>
              <p:cNvPr id="7" name="矩形 6"/>
              <p:cNvSpPr/>
              <p:nvPr/>
            </p:nvSpPr>
            <p:spPr>
              <a:xfrm flipH="1">
                <a:off x="2320697" y="395508"/>
                <a:ext cx="8187645" cy="8781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3212329" y="614489"/>
                <a:ext cx="5926320" cy="404215"/>
                <a:chOff x="4066979" y="570096"/>
                <a:chExt cx="5926320" cy="404215"/>
              </a:xfrm>
            </p:grpSpPr>
            <p:sp>
              <p:nvSpPr>
                <p:cNvPr id="9" name="矩形 3"/>
                <p:cNvSpPr/>
                <p:nvPr/>
              </p:nvSpPr>
              <p:spPr>
                <a:xfrm>
                  <a:off x="5104589" y="570096"/>
                  <a:ext cx="4888710" cy="404215"/>
                </a:xfrm>
                <a:prstGeom prst="rect">
                  <a:avLst/>
                </a:prstGeom>
                <a:noFill/>
                <a:ln w="9525">
                  <a:noFill/>
                  <a:miter/>
                </a:ln>
              </p:spPr>
              <p:txBody>
                <a:bodyPr wrap="none" lIns="91445" tIns="45723" rIns="91445" bIns="45723">
                  <a:spAutoFit/>
                </a:bodyPr>
                <a:lstStyle/>
                <a:p>
                  <a:pPr lvl="0" eaLnBrk="1" hangingPunct="1">
                    <a:buNone/>
                  </a:pPr>
                  <a:r>
                    <a:rPr lang="zh-CN" altLang="en-US" sz="3600" b="1" dirty="0">
                      <a:solidFill>
                        <a:schemeClr val="bg1"/>
                      </a:solidFill>
                      <a:cs typeface="+mn-ea"/>
                      <a:sym typeface="+mn-lt"/>
                    </a:rPr>
                    <a:t>软件的可维护性</a:t>
                  </a:r>
                </a:p>
              </p:txBody>
            </p:sp>
            <p:grpSp>
              <p:nvGrpSpPr>
                <p:cNvPr id="10" name="组合 26"/>
                <p:cNvGrpSpPr/>
                <p:nvPr/>
              </p:nvGrpSpPr>
              <p:grpSpPr>
                <a:xfrm>
                  <a:off x="4066979" y="577856"/>
                  <a:ext cx="263525" cy="395287"/>
                  <a:chOff x="-792092" y="8591"/>
                  <a:chExt cx="213756" cy="427512"/>
                </a:xfrm>
              </p:grpSpPr>
              <p:sp>
                <p:nvSpPr>
                  <p:cNvPr id="11" name="直接连接符 27"/>
                  <p:cNvSpPr/>
                  <p:nvPr/>
                </p:nvSpPr>
                <p:spPr>
                  <a:xfrm>
                    <a:off x="-792092" y="8591"/>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sp>
                <p:nvSpPr>
                  <p:cNvPr id="12" name="直接连接符 28"/>
                  <p:cNvSpPr/>
                  <p:nvPr/>
                </p:nvSpPr>
                <p:spPr>
                  <a:xfrm flipH="1">
                    <a:off x="-792092" y="222347"/>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grpSp>
          </p:grpSp>
        </p:grpSp>
        <p:grpSp>
          <p:nvGrpSpPr>
            <p:cNvPr id="4" name="组合 3"/>
            <p:cNvGrpSpPr/>
            <p:nvPr/>
          </p:nvGrpSpPr>
          <p:grpSpPr>
            <a:xfrm>
              <a:off x="909017" y="2061029"/>
              <a:ext cx="2247541" cy="2220666"/>
              <a:chOff x="2181870" y="982844"/>
              <a:chExt cx="1187444" cy="923141"/>
            </a:xfrm>
          </p:grpSpPr>
          <p:sp>
            <p:nvSpPr>
              <p:cNvPr id="5" name="平行四边形 4"/>
              <p:cNvSpPr/>
              <p:nvPr/>
            </p:nvSpPr>
            <p:spPr>
              <a:xfrm>
                <a:off x="2215144" y="982844"/>
                <a:ext cx="1120898" cy="923141"/>
              </a:xfrm>
              <a:prstGeom prst="parallelogram">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6" name="文本框 9"/>
              <p:cNvSpPr txBox="1"/>
              <p:nvPr/>
            </p:nvSpPr>
            <p:spPr>
              <a:xfrm>
                <a:off x="2181870" y="1221211"/>
                <a:ext cx="1187444" cy="505878"/>
              </a:xfrm>
              <a:prstGeom prst="rect">
                <a:avLst/>
              </a:prstGeom>
              <a:noFill/>
            </p:spPr>
            <p:txBody>
              <a:bodyPr wrap="square" rtlCol="0">
                <a:spAutoFit/>
              </a:bodyPr>
              <a:lstStyle/>
              <a:p>
                <a:pPr algn="ctr"/>
                <a:r>
                  <a:rPr lang="en-US" altLang="zh-CN" sz="4400" dirty="0">
                    <a:solidFill>
                      <a:schemeClr val="bg1"/>
                    </a:solidFill>
                    <a:cs typeface="+mn-ea"/>
                    <a:sym typeface="+mn-lt"/>
                  </a:rPr>
                  <a:t>8.4</a:t>
                </a:r>
                <a:endParaRPr lang="zh-CN" altLang="en-US" sz="6000" dirty="0">
                  <a:solidFill>
                    <a:schemeClr val="bg1"/>
                  </a:solidFill>
                  <a:cs typeface="+mn-ea"/>
                  <a:sym typeface="+mn-lt"/>
                </a:endParaRPr>
              </a:p>
            </p:txBody>
          </p:sp>
        </p:grpSp>
      </p:grpSp>
    </p:spTree>
    <p:extLst>
      <p:ext uri="{BB962C8B-B14F-4D97-AF65-F5344CB8AC3E}">
        <p14:creationId xmlns:p14="http://schemas.microsoft.com/office/powerpoint/2010/main" val="966824832"/>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4047697" cy="538531"/>
                <a:chOff x="5043488" y="515938"/>
                <a:chExt cx="4047697" cy="538531"/>
              </a:xfrm>
            </p:grpSpPr>
            <p:sp>
              <p:nvSpPr>
                <p:cNvPr id="5" name="矩形 3"/>
                <p:cNvSpPr/>
                <p:nvPr/>
              </p:nvSpPr>
              <p:spPr>
                <a:xfrm>
                  <a:off x="5667375" y="515938"/>
                  <a:ext cx="3423810"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8.4 </a:t>
                  </a:r>
                  <a:r>
                    <a:rPr lang="zh-CN" altLang="en-US" sz="2900" dirty="0">
                      <a:solidFill>
                        <a:schemeClr val="accent5"/>
                      </a:solidFill>
                      <a:cs typeface="+mn-ea"/>
                      <a:sym typeface="+mn-lt"/>
                    </a:rPr>
                    <a:t>软件的可维护性</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606016" y="1370407"/>
            <a:ext cx="10979967" cy="5078313"/>
          </a:xfrm>
          <a:prstGeom prst="rect">
            <a:avLst/>
          </a:prstGeom>
          <a:no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lang="zh-CN" altLang="en-US" sz="2400" dirty="0">
                <a:solidFill>
                  <a:srgbClr val="7F7F7F"/>
                </a:solidFill>
                <a:latin typeface="微软雅黑"/>
                <a:ea typeface="微软雅黑"/>
                <a:cs typeface="+mn-ea"/>
                <a:sym typeface="+mn-lt"/>
              </a:rPr>
              <a:t>可以把软件的</a:t>
            </a:r>
            <a:r>
              <a:rPr lang="zh-CN" altLang="en-US" sz="2400" dirty="0">
                <a:solidFill>
                  <a:srgbClr val="F17475"/>
                </a:solidFill>
                <a:latin typeface="微软雅黑"/>
                <a:ea typeface="微软雅黑"/>
                <a:cs typeface="+mn-ea"/>
                <a:sym typeface="+mn-lt"/>
              </a:rPr>
              <a:t>可维护性</a:t>
            </a:r>
            <a:r>
              <a:rPr lang="zh-CN" altLang="en-US" sz="2400" dirty="0">
                <a:solidFill>
                  <a:srgbClr val="7F7F7F"/>
                </a:solidFill>
                <a:latin typeface="微软雅黑"/>
                <a:ea typeface="微软雅黑"/>
                <a:cs typeface="+mn-ea"/>
                <a:sym typeface="+mn-lt"/>
              </a:rPr>
              <a:t>定性地</a:t>
            </a:r>
            <a:r>
              <a:rPr lang="zh-CN" altLang="en-US" sz="2400" dirty="0">
                <a:solidFill>
                  <a:srgbClr val="F17475"/>
                </a:solidFill>
                <a:latin typeface="微软雅黑"/>
                <a:ea typeface="微软雅黑"/>
                <a:cs typeface="+mn-ea"/>
                <a:sym typeface="+mn-lt"/>
              </a:rPr>
              <a:t>定义</a:t>
            </a:r>
            <a:r>
              <a:rPr lang="zh-CN" altLang="en-US" sz="2400" dirty="0">
                <a:solidFill>
                  <a:srgbClr val="7F7F7F"/>
                </a:solidFill>
                <a:latin typeface="微软雅黑"/>
                <a:ea typeface="微软雅黑"/>
                <a:cs typeface="+mn-ea"/>
                <a:sym typeface="+mn-lt"/>
              </a:rPr>
              <a:t>为： </a:t>
            </a:r>
            <a:r>
              <a:rPr lang="zh-CN" altLang="en-US" sz="2400" b="1" dirty="0">
                <a:solidFill>
                  <a:srgbClr val="7F7F7F"/>
                </a:solidFill>
                <a:latin typeface="微软雅黑"/>
                <a:ea typeface="微软雅黑"/>
                <a:cs typeface="+mn-ea"/>
                <a:sym typeface="+mn-lt"/>
              </a:rPr>
              <a:t>维护人员理解、改正、改动或改进这个软件的难易程度。</a:t>
            </a:r>
            <a:endParaRPr lang="en-US" altLang="zh-CN" sz="2400" b="1" dirty="0">
              <a:solidFill>
                <a:srgbClr val="7F7F7F"/>
              </a:solidFill>
              <a:latin typeface="微软雅黑"/>
              <a:ea typeface="微软雅黑"/>
              <a:cs typeface="+mn-ea"/>
              <a:sym typeface="+mn-lt"/>
            </a:endParaRPr>
          </a:p>
          <a:p>
            <a:pPr marR="0" lvl="0" algn="l" defTabSz="914400" rtl="0" eaLnBrk="1" fontAlgn="auto" latinLnBrk="0" hangingPunct="1">
              <a:lnSpc>
                <a:spcPct val="150000"/>
              </a:lnSpc>
              <a:spcBef>
                <a:spcPts val="0"/>
              </a:spcBef>
              <a:spcAft>
                <a:spcPts val="0"/>
              </a:spcAft>
              <a:buClrTx/>
              <a:buSzTx/>
              <a:tabLst/>
              <a:defRPr/>
            </a:pPr>
            <a:r>
              <a:rPr lang="en-US" altLang="zh-CN" sz="2400" b="1" dirty="0">
                <a:solidFill>
                  <a:srgbClr val="7F7F7F"/>
                </a:solidFill>
                <a:latin typeface="微软雅黑"/>
                <a:ea typeface="微软雅黑"/>
                <a:cs typeface="+mn-ea"/>
                <a:sym typeface="+mn-lt"/>
              </a:rPr>
              <a:t>8.4.1 </a:t>
            </a:r>
            <a:r>
              <a:rPr lang="zh-CN" altLang="en-US" sz="2400" b="1" dirty="0">
                <a:solidFill>
                  <a:srgbClr val="7F7F7F"/>
                </a:solidFill>
                <a:latin typeface="微软雅黑"/>
                <a:ea typeface="微软雅黑"/>
                <a:cs typeface="+mn-ea"/>
                <a:sym typeface="+mn-lt"/>
              </a:rPr>
              <a:t>决定软件可维护性的因素</a:t>
            </a:r>
          </a:p>
          <a:p>
            <a:pPr marR="0" lvl="0" algn="l" defTabSz="914400" rtl="0" eaLnBrk="1" fontAlgn="auto" latinLnBrk="0" hangingPunct="1">
              <a:spcBef>
                <a:spcPts val="0"/>
              </a:spcBef>
              <a:spcAft>
                <a:spcPts val="0"/>
              </a:spcAft>
              <a:buClrTx/>
              <a:buSzTx/>
              <a:tabLst/>
              <a:defRPr/>
            </a:pPr>
            <a:r>
              <a:rPr lang="en-US" altLang="zh-CN" sz="2400" dirty="0">
                <a:solidFill>
                  <a:srgbClr val="7F7F7F"/>
                </a:solidFill>
                <a:latin typeface="微软雅黑"/>
                <a:ea typeface="微软雅黑"/>
                <a:cs typeface="+mn-ea"/>
                <a:sym typeface="+mn-lt"/>
              </a:rPr>
              <a:t>	</a:t>
            </a:r>
            <a:r>
              <a:rPr lang="zh-CN" altLang="en-US" sz="2400" dirty="0">
                <a:solidFill>
                  <a:srgbClr val="7F7F7F"/>
                </a:solidFill>
                <a:latin typeface="微软雅黑"/>
                <a:ea typeface="微软雅黑"/>
                <a:cs typeface="+mn-ea"/>
                <a:sym typeface="+mn-lt"/>
              </a:rPr>
              <a:t>维护就是在软件交付使用后进行的修改，</a:t>
            </a:r>
            <a:r>
              <a:rPr lang="zh-CN" altLang="en-US" sz="2400" dirty="0">
                <a:solidFill>
                  <a:srgbClr val="F17475"/>
                </a:solidFill>
                <a:latin typeface="微软雅黑"/>
                <a:ea typeface="微软雅黑"/>
                <a:cs typeface="+mn-ea"/>
                <a:sym typeface="+mn-lt"/>
              </a:rPr>
              <a:t>修改之前必须理解待修改的对象，修改之后应该进行必要的测试</a:t>
            </a:r>
            <a:r>
              <a:rPr lang="zh-CN" altLang="en-US" sz="2400" dirty="0">
                <a:solidFill>
                  <a:srgbClr val="7F7F7F"/>
                </a:solidFill>
                <a:latin typeface="微软雅黑"/>
                <a:ea typeface="微软雅黑"/>
                <a:cs typeface="+mn-ea"/>
                <a:sym typeface="+mn-lt"/>
              </a:rPr>
              <a:t>，以保证所做的修改是正确的。如果是改正性维护，还必须预先进行调试以确定错误的具体位置。因此，决定软件可维护性的因素主要有下述</a:t>
            </a:r>
            <a:r>
              <a:rPr lang="en-US" altLang="zh-CN" sz="2400" dirty="0">
                <a:solidFill>
                  <a:srgbClr val="7F7F7F"/>
                </a:solidFill>
                <a:latin typeface="微软雅黑"/>
                <a:ea typeface="微软雅黑"/>
                <a:cs typeface="+mn-ea"/>
                <a:sym typeface="+mn-lt"/>
              </a:rPr>
              <a:t>5</a:t>
            </a:r>
            <a:r>
              <a:rPr lang="zh-CN" altLang="en-US" sz="2400" dirty="0">
                <a:solidFill>
                  <a:srgbClr val="7F7F7F"/>
                </a:solidFill>
                <a:latin typeface="微软雅黑"/>
                <a:ea typeface="微软雅黑"/>
                <a:cs typeface="+mn-ea"/>
                <a:sym typeface="+mn-lt"/>
              </a:rPr>
              <a:t>个。</a:t>
            </a:r>
          </a:p>
          <a:p>
            <a:pPr marL="457200" marR="0" lvl="0" indent="-457200" algn="l" defTabSz="914400" rtl="0" eaLnBrk="1" fontAlgn="auto" latinLnBrk="0" hangingPunct="1">
              <a:spcBef>
                <a:spcPts val="0"/>
              </a:spcBef>
              <a:spcAft>
                <a:spcPts val="0"/>
              </a:spcAft>
              <a:buClrTx/>
              <a:buSzTx/>
              <a:buFont typeface="+mj-lt"/>
              <a:buAutoNum type="arabicPeriod"/>
              <a:tabLst/>
              <a:defRPr/>
            </a:pPr>
            <a:r>
              <a:rPr lang="zh-CN" altLang="en-US" sz="2400" dirty="0">
                <a:solidFill>
                  <a:srgbClr val="7F7F7F"/>
                </a:solidFill>
                <a:latin typeface="微软雅黑"/>
                <a:ea typeface="微软雅黑"/>
                <a:cs typeface="+mn-ea"/>
                <a:sym typeface="+mn-lt"/>
              </a:rPr>
              <a:t>可理解性</a:t>
            </a:r>
          </a:p>
          <a:p>
            <a:pPr marL="457200" marR="0" lvl="0" indent="-457200" algn="l" defTabSz="914400" rtl="0" eaLnBrk="1" fontAlgn="auto" latinLnBrk="0" hangingPunct="1">
              <a:spcBef>
                <a:spcPts val="0"/>
              </a:spcBef>
              <a:spcAft>
                <a:spcPts val="0"/>
              </a:spcAft>
              <a:buClrTx/>
              <a:buSzTx/>
              <a:buFont typeface="+mj-lt"/>
              <a:buAutoNum type="arabicPeriod"/>
              <a:tabLst/>
              <a:defRPr/>
            </a:pPr>
            <a:r>
              <a:rPr lang="zh-CN" altLang="en-US" sz="2400" dirty="0">
                <a:solidFill>
                  <a:srgbClr val="7F7F7F"/>
                </a:solidFill>
                <a:latin typeface="微软雅黑"/>
                <a:ea typeface="微软雅黑"/>
                <a:cs typeface="+mn-ea"/>
                <a:sym typeface="+mn-lt"/>
              </a:rPr>
              <a:t>可测试性</a:t>
            </a:r>
          </a:p>
          <a:p>
            <a:pPr marL="457200" marR="0" lvl="0" indent="-457200" algn="l" defTabSz="914400" rtl="0" eaLnBrk="1" fontAlgn="auto" latinLnBrk="0" hangingPunct="1">
              <a:spcBef>
                <a:spcPts val="0"/>
              </a:spcBef>
              <a:spcAft>
                <a:spcPts val="0"/>
              </a:spcAft>
              <a:buClrTx/>
              <a:buSzTx/>
              <a:buFont typeface="+mj-lt"/>
              <a:buAutoNum type="arabicPeriod"/>
              <a:tabLst/>
              <a:defRPr/>
            </a:pPr>
            <a:r>
              <a:rPr lang="zh-CN" altLang="en-US" sz="2400" dirty="0">
                <a:solidFill>
                  <a:srgbClr val="7F7F7F"/>
                </a:solidFill>
                <a:latin typeface="微软雅黑"/>
                <a:ea typeface="微软雅黑"/>
                <a:cs typeface="+mn-ea"/>
                <a:sym typeface="+mn-lt"/>
              </a:rPr>
              <a:t>可修改性</a:t>
            </a:r>
          </a:p>
          <a:p>
            <a:pPr marL="457200" marR="0" lvl="0" indent="-457200" algn="l" defTabSz="914400" rtl="0" eaLnBrk="1" fontAlgn="auto" latinLnBrk="0" hangingPunct="1">
              <a:spcBef>
                <a:spcPts val="0"/>
              </a:spcBef>
              <a:spcAft>
                <a:spcPts val="0"/>
              </a:spcAft>
              <a:buClrTx/>
              <a:buSzTx/>
              <a:buFont typeface="+mj-lt"/>
              <a:buAutoNum type="arabicPeriod"/>
              <a:tabLst/>
              <a:defRPr/>
            </a:pPr>
            <a:r>
              <a:rPr lang="zh-CN" altLang="en-US" sz="2400" dirty="0">
                <a:solidFill>
                  <a:srgbClr val="7F7F7F"/>
                </a:solidFill>
                <a:latin typeface="微软雅黑"/>
                <a:ea typeface="微软雅黑"/>
                <a:cs typeface="+mn-ea"/>
                <a:sym typeface="+mn-lt"/>
              </a:rPr>
              <a:t>可移植性</a:t>
            </a:r>
          </a:p>
          <a:p>
            <a:pPr marL="457200" marR="0" lvl="0" indent="-457200" algn="l" defTabSz="914400" rtl="0" eaLnBrk="1" fontAlgn="auto" latinLnBrk="0" hangingPunct="1">
              <a:spcBef>
                <a:spcPts val="0"/>
              </a:spcBef>
              <a:spcAft>
                <a:spcPts val="0"/>
              </a:spcAft>
              <a:buClrTx/>
              <a:buSzTx/>
              <a:buFont typeface="+mj-lt"/>
              <a:buAutoNum type="arabicPeriod"/>
              <a:tabLst/>
              <a:defRPr/>
            </a:pPr>
            <a:r>
              <a:rPr lang="zh-CN" altLang="en-US" sz="2400" dirty="0">
                <a:solidFill>
                  <a:srgbClr val="7F7F7F"/>
                </a:solidFill>
                <a:latin typeface="微软雅黑"/>
                <a:ea typeface="微软雅黑"/>
                <a:cs typeface="+mn-ea"/>
                <a:sym typeface="+mn-lt"/>
              </a:rPr>
              <a:t>可重用性</a:t>
            </a:r>
          </a:p>
        </p:txBody>
      </p:sp>
    </p:spTree>
    <p:extLst>
      <p:ext uri="{BB962C8B-B14F-4D97-AF65-F5344CB8AC3E}">
        <p14:creationId xmlns:p14="http://schemas.microsoft.com/office/powerpoint/2010/main" val="4094307605"/>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4047697" cy="538531"/>
                <a:chOff x="5043488" y="515938"/>
                <a:chExt cx="4047697" cy="538531"/>
              </a:xfrm>
            </p:grpSpPr>
            <p:sp>
              <p:nvSpPr>
                <p:cNvPr id="5" name="矩形 3"/>
                <p:cNvSpPr/>
                <p:nvPr/>
              </p:nvSpPr>
              <p:spPr>
                <a:xfrm>
                  <a:off x="5667375" y="515938"/>
                  <a:ext cx="3423810"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8.4 </a:t>
                  </a:r>
                  <a:r>
                    <a:rPr lang="zh-CN" altLang="en-US" sz="2900" dirty="0">
                      <a:solidFill>
                        <a:schemeClr val="accent5"/>
                      </a:solidFill>
                      <a:cs typeface="+mn-ea"/>
                      <a:sym typeface="+mn-lt"/>
                    </a:rPr>
                    <a:t>软件的可维护性</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606016" y="1370407"/>
            <a:ext cx="10979967" cy="5013039"/>
          </a:xfrm>
          <a:prstGeom prst="rect">
            <a:avLst/>
          </a:prstGeom>
          <a:no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lang="en-US" altLang="zh-CN" sz="2400" b="1" dirty="0">
                <a:solidFill>
                  <a:srgbClr val="7F7F7F"/>
                </a:solidFill>
                <a:latin typeface="微软雅黑"/>
                <a:ea typeface="微软雅黑"/>
                <a:cs typeface="+mn-ea"/>
                <a:sym typeface="+mn-lt"/>
              </a:rPr>
              <a:t>8.4.2 </a:t>
            </a:r>
            <a:r>
              <a:rPr lang="zh-CN" altLang="en-US" sz="2400" b="1" dirty="0">
                <a:solidFill>
                  <a:srgbClr val="7F7F7F"/>
                </a:solidFill>
                <a:latin typeface="微软雅黑"/>
                <a:ea typeface="微软雅黑"/>
                <a:cs typeface="+mn-ea"/>
                <a:sym typeface="+mn-lt"/>
              </a:rPr>
              <a:t>文档</a:t>
            </a:r>
          </a:p>
          <a:p>
            <a:pPr marR="0" lvl="0" algn="l" defTabSz="914400" rtl="0" eaLnBrk="1" fontAlgn="auto" latinLnBrk="0" hangingPunct="1">
              <a:lnSpc>
                <a:spcPct val="150000"/>
              </a:lnSpc>
              <a:spcBef>
                <a:spcPts val="0"/>
              </a:spcBef>
              <a:spcAft>
                <a:spcPts val="0"/>
              </a:spcAft>
              <a:buClrTx/>
              <a:buSzTx/>
              <a:tabLst/>
              <a:defRPr/>
            </a:pPr>
            <a:r>
              <a:rPr lang="en-US" altLang="zh-CN" sz="2400" dirty="0">
                <a:solidFill>
                  <a:srgbClr val="7F7F7F"/>
                </a:solidFill>
                <a:latin typeface="微软雅黑"/>
                <a:ea typeface="微软雅黑"/>
                <a:cs typeface="+mn-ea"/>
                <a:sym typeface="+mn-lt"/>
              </a:rPr>
              <a:t>	</a:t>
            </a:r>
            <a:r>
              <a:rPr lang="zh-CN" altLang="en-US" sz="2400" dirty="0">
                <a:solidFill>
                  <a:srgbClr val="7F7F7F"/>
                </a:solidFill>
                <a:latin typeface="微软雅黑"/>
                <a:ea typeface="微软雅黑"/>
                <a:cs typeface="+mn-ea"/>
                <a:sym typeface="+mn-lt"/>
              </a:rPr>
              <a:t>文档是影响软件可维护性的决定因素。由于长期使用的大型软件系统在使用过程中必然会经受多次修改，所以文档比程序代码更重要。</a:t>
            </a:r>
          </a:p>
          <a:p>
            <a:pPr marR="0" lvl="0" algn="l" defTabSz="914400" rtl="0" eaLnBrk="1" fontAlgn="auto" latinLnBrk="0" hangingPunct="1">
              <a:lnSpc>
                <a:spcPct val="150000"/>
              </a:lnSpc>
              <a:spcBef>
                <a:spcPts val="0"/>
              </a:spcBef>
              <a:spcAft>
                <a:spcPts val="0"/>
              </a:spcAft>
              <a:buClrTx/>
              <a:buSzTx/>
              <a:tabLst/>
              <a:defRPr/>
            </a:pPr>
            <a:r>
              <a:rPr lang="zh-CN" altLang="en-US" sz="2400" dirty="0">
                <a:solidFill>
                  <a:srgbClr val="7F7F7F"/>
                </a:solidFill>
                <a:latin typeface="微软雅黑"/>
                <a:ea typeface="微软雅黑"/>
                <a:cs typeface="+mn-ea"/>
                <a:sym typeface="+mn-lt"/>
              </a:rPr>
              <a:t>软件文档应该满足下述要求：</a:t>
            </a:r>
          </a:p>
          <a:p>
            <a:pPr marL="914400" lvl="1" indent="-457200">
              <a:lnSpc>
                <a:spcPct val="150000"/>
              </a:lnSpc>
              <a:buFont typeface="+mj-lt"/>
              <a:buAutoNum type="arabicPeriod"/>
              <a:defRPr/>
            </a:pPr>
            <a:r>
              <a:rPr lang="zh-CN" altLang="en-US" sz="2400" dirty="0">
                <a:solidFill>
                  <a:srgbClr val="7F7F7F"/>
                </a:solidFill>
                <a:latin typeface="微软雅黑"/>
                <a:ea typeface="微软雅黑"/>
                <a:cs typeface="+mn-ea"/>
                <a:sym typeface="+mn-lt"/>
              </a:rPr>
              <a:t>必须描述如何使用这个系统，没有这种描述时即使是最 </a:t>
            </a:r>
          </a:p>
          <a:p>
            <a:pPr marL="914400" lvl="1" indent="-457200">
              <a:lnSpc>
                <a:spcPct val="150000"/>
              </a:lnSpc>
              <a:buFont typeface="+mj-lt"/>
              <a:buAutoNum type="arabicPeriod"/>
              <a:defRPr/>
            </a:pPr>
            <a:r>
              <a:rPr lang="zh-CN" altLang="en-US" sz="2400" dirty="0">
                <a:solidFill>
                  <a:srgbClr val="7F7F7F"/>
                </a:solidFill>
                <a:latin typeface="微软雅黑"/>
                <a:ea typeface="微软雅黑"/>
                <a:cs typeface="+mn-ea"/>
                <a:sym typeface="+mn-lt"/>
              </a:rPr>
              <a:t>简单的系统也无法使用。</a:t>
            </a:r>
          </a:p>
          <a:p>
            <a:pPr marL="914400" lvl="1" indent="-457200">
              <a:lnSpc>
                <a:spcPct val="150000"/>
              </a:lnSpc>
              <a:buFont typeface="+mj-lt"/>
              <a:buAutoNum type="arabicPeriod"/>
              <a:defRPr/>
            </a:pPr>
            <a:r>
              <a:rPr lang="zh-CN" altLang="en-US" sz="2400" dirty="0">
                <a:solidFill>
                  <a:srgbClr val="7F7F7F"/>
                </a:solidFill>
                <a:latin typeface="微软雅黑"/>
                <a:ea typeface="微软雅黑"/>
                <a:cs typeface="+mn-ea"/>
                <a:sym typeface="+mn-lt"/>
              </a:rPr>
              <a:t>必须描述怎样安装和管理这个系统。</a:t>
            </a:r>
          </a:p>
          <a:p>
            <a:pPr marL="914400" lvl="1" indent="-457200">
              <a:lnSpc>
                <a:spcPct val="150000"/>
              </a:lnSpc>
              <a:buFont typeface="+mj-lt"/>
              <a:buAutoNum type="arabicPeriod"/>
              <a:defRPr/>
            </a:pPr>
            <a:r>
              <a:rPr lang="zh-CN" altLang="en-US" sz="2400" dirty="0">
                <a:solidFill>
                  <a:srgbClr val="7F7F7F"/>
                </a:solidFill>
                <a:latin typeface="微软雅黑"/>
                <a:ea typeface="微软雅黑"/>
                <a:cs typeface="+mn-ea"/>
                <a:sym typeface="+mn-lt"/>
              </a:rPr>
              <a:t>必须描述系统需求和设计。</a:t>
            </a:r>
          </a:p>
          <a:p>
            <a:pPr marL="914400" lvl="1" indent="-457200">
              <a:lnSpc>
                <a:spcPct val="150000"/>
              </a:lnSpc>
              <a:buFont typeface="+mj-lt"/>
              <a:buAutoNum type="arabicPeriod"/>
              <a:defRPr/>
            </a:pPr>
            <a:r>
              <a:rPr lang="zh-CN" altLang="en-US" sz="2400" dirty="0">
                <a:solidFill>
                  <a:srgbClr val="7F7F7F"/>
                </a:solidFill>
                <a:latin typeface="微软雅黑"/>
                <a:ea typeface="微软雅黑"/>
                <a:cs typeface="+mn-ea"/>
                <a:sym typeface="+mn-lt"/>
              </a:rPr>
              <a:t>必须描述系统的实现和测试，以便使系统成为可维护的。</a:t>
            </a:r>
          </a:p>
        </p:txBody>
      </p:sp>
    </p:spTree>
    <p:extLst>
      <p:ext uri="{BB962C8B-B14F-4D97-AF65-F5344CB8AC3E}">
        <p14:creationId xmlns:p14="http://schemas.microsoft.com/office/powerpoint/2010/main" val="2401918231"/>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9"/>
            <a:ext cx="12192318" cy="6858179"/>
          </a:xfrm>
          <a:prstGeom prst="rect">
            <a:avLst/>
          </a:prstGeom>
        </p:spPr>
      </p:pic>
      <p:grpSp>
        <p:nvGrpSpPr>
          <p:cNvPr id="2" name="组合 1"/>
          <p:cNvGrpSpPr/>
          <p:nvPr/>
        </p:nvGrpSpPr>
        <p:grpSpPr>
          <a:xfrm>
            <a:off x="2640527" y="2523877"/>
            <a:ext cx="7248311" cy="1404099"/>
            <a:chOff x="909017" y="2061029"/>
            <a:chExt cx="10372211" cy="2220666"/>
          </a:xfrm>
        </p:grpSpPr>
        <p:grpSp>
          <p:nvGrpSpPr>
            <p:cNvPr id="3" name="组合 2"/>
            <p:cNvGrpSpPr/>
            <p:nvPr/>
          </p:nvGrpSpPr>
          <p:grpSpPr>
            <a:xfrm>
              <a:off x="3093583" y="2061029"/>
              <a:ext cx="8187645" cy="2220666"/>
              <a:chOff x="2320697" y="395508"/>
              <a:chExt cx="8187645" cy="878114"/>
            </a:xfrm>
          </p:grpSpPr>
          <p:sp>
            <p:nvSpPr>
              <p:cNvPr id="7" name="矩形 6"/>
              <p:cNvSpPr/>
              <p:nvPr/>
            </p:nvSpPr>
            <p:spPr>
              <a:xfrm flipH="1">
                <a:off x="2320697" y="395508"/>
                <a:ext cx="8187645" cy="8781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3212329" y="614489"/>
                <a:ext cx="4605053" cy="404215"/>
                <a:chOff x="4066979" y="570096"/>
                <a:chExt cx="4605053" cy="404215"/>
              </a:xfrm>
            </p:grpSpPr>
            <p:sp>
              <p:nvSpPr>
                <p:cNvPr id="9" name="矩形 3"/>
                <p:cNvSpPr/>
                <p:nvPr/>
              </p:nvSpPr>
              <p:spPr>
                <a:xfrm>
                  <a:off x="5104591" y="570096"/>
                  <a:ext cx="3567441" cy="404215"/>
                </a:xfrm>
                <a:prstGeom prst="rect">
                  <a:avLst/>
                </a:prstGeom>
                <a:noFill/>
                <a:ln w="9525">
                  <a:noFill/>
                  <a:miter/>
                </a:ln>
              </p:spPr>
              <p:txBody>
                <a:bodyPr wrap="none" lIns="91445" tIns="45723" rIns="91445" bIns="45723">
                  <a:spAutoFit/>
                </a:bodyPr>
                <a:lstStyle/>
                <a:p>
                  <a:pPr lvl="0" eaLnBrk="1" hangingPunct="1">
                    <a:buNone/>
                  </a:pPr>
                  <a:r>
                    <a:rPr lang="zh-CN" altLang="en-US" sz="3600" b="1" dirty="0">
                      <a:solidFill>
                        <a:schemeClr val="bg1"/>
                      </a:solidFill>
                      <a:cs typeface="+mn-ea"/>
                      <a:sym typeface="+mn-lt"/>
                    </a:rPr>
                    <a:t>预防性维护</a:t>
                  </a:r>
                </a:p>
              </p:txBody>
            </p:sp>
            <p:grpSp>
              <p:nvGrpSpPr>
                <p:cNvPr id="10" name="组合 26"/>
                <p:cNvGrpSpPr/>
                <p:nvPr/>
              </p:nvGrpSpPr>
              <p:grpSpPr>
                <a:xfrm>
                  <a:off x="4066979" y="577856"/>
                  <a:ext cx="263525" cy="395287"/>
                  <a:chOff x="-792092" y="8591"/>
                  <a:chExt cx="213756" cy="427512"/>
                </a:xfrm>
              </p:grpSpPr>
              <p:sp>
                <p:nvSpPr>
                  <p:cNvPr id="11" name="直接连接符 27"/>
                  <p:cNvSpPr/>
                  <p:nvPr/>
                </p:nvSpPr>
                <p:spPr>
                  <a:xfrm>
                    <a:off x="-792092" y="8591"/>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sp>
                <p:nvSpPr>
                  <p:cNvPr id="12" name="直接连接符 28"/>
                  <p:cNvSpPr/>
                  <p:nvPr/>
                </p:nvSpPr>
                <p:spPr>
                  <a:xfrm flipH="1">
                    <a:off x="-792092" y="222347"/>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grpSp>
          </p:grpSp>
        </p:grpSp>
        <p:grpSp>
          <p:nvGrpSpPr>
            <p:cNvPr id="4" name="组合 3"/>
            <p:cNvGrpSpPr/>
            <p:nvPr/>
          </p:nvGrpSpPr>
          <p:grpSpPr>
            <a:xfrm>
              <a:off x="909017" y="2061029"/>
              <a:ext cx="2247541" cy="2220666"/>
              <a:chOff x="2181870" y="982844"/>
              <a:chExt cx="1187444" cy="923141"/>
            </a:xfrm>
          </p:grpSpPr>
          <p:sp>
            <p:nvSpPr>
              <p:cNvPr id="5" name="平行四边形 4"/>
              <p:cNvSpPr/>
              <p:nvPr/>
            </p:nvSpPr>
            <p:spPr>
              <a:xfrm>
                <a:off x="2215144" y="982844"/>
                <a:ext cx="1120898" cy="923141"/>
              </a:xfrm>
              <a:prstGeom prst="parallelogram">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6" name="文本框 9"/>
              <p:cNvSpPr txBox="1"/>
              <p:nvPr/>
            </p:nvSpPr>
            <p:spPr>
              <a:xfrm>
                <a:off x="2181870" y="1221211"/>
                <a:ext cx="1187444" cy="505878"/>
              </a:xfrm>
              <a:prstGeom prst="rect">
                <a:avLst/>
              </a:prstGeom>
              <a:noFill/>
            </p:spPr>
            <p:txBody>
              <a:bodyPr wrap="square" rtlCol="0">
                <a:spAutoFit/>
              </a:bodyPr>
              <a:lstStyle/>
              <a:p>
                <a:pPr algn="ctr"/>
                <a:r>
                  <a:rPr lang="en-US" altLang="zh-CN" sz="4400" dirty="0">
                    <a:solidFill>
                      <a:schemeClr val="bg1"/>
                    </a:solidFill>
                    <a:cs typeface="+mn-ea"/>
                    <a:sym typeface="+mn-lt"/>
                  </a:rPr>
                  <a:t>8.5</a:t>
                </a:r>
                <a:endParaRPr lang="zh-CN" altLang="en-US" sz="6000" dirty="0">
                  <a:solidFill>
                    <a:schemeClr val="bg1"/>
                  </a:solidFill>
                  <a:cs typeface="+mn-ea"/>
                  <a:sym typeface="+mn-lt"/>
                </a:endParaRPr>
              </a:p>
            </p:txBody>
          </p:sp>
        </p:grpSp>
      </p:grpSp>
    </p:spTree>
    <p:extLst>
      <p:ext uri="{BB962C8B-B14F-4D97-AF65-F5344CB8AC3E}">
        <p14:creationId xmlns:p14="http://schemas.microsoft.com/office/powerpoint/2010/main" val="3740706689"/>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3304020" cy="538531"/>
                <a:chOff x="5043488" y="515938"/>
                <a:chExt cx="3304020" cy="538531"/>
              </a:xfrm>
            </p:grpSpPr>
            <p:sp>
              <p:nvSpPr>
                <p:cNvPr id="5" name="矩形 3"/>
                <p:cNvSpPr/>
                <p:nvPr/>
              </p:nvSpPr>
              <p:spPr>
                <a:xfrm>
                  <a:off x="5667375" y="515938"/>
                  <a:ext cx="2680133"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8.5 </a:t>
                  </a:r>
                  <a:r>
                    <a:rPr lang="zh-CN" altLang="en-US" sz="2900" dirty="0">
                      <a:solidFill>
                        <a:schemeClr val="accent5"/>
                      </a:solidFill>
                      <a:cs typeface="+mn-ea"/>
                      <a:sym typeface="+mn-lt"/>
                    </a:rPr>
                    <a:t>预防性维护</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3" name="文本框 12">
            <a:extLst>
              <a:ext uri="{FF2B5EF4-FFF2-40B4-BE49-F238E27FC236}">
                <a16:creationId xmlns:a16="http://schemas.microsoft.com/office/drawing/2014/main" id="{87C2E9A2-A9E7-7831-3371-C5936808DDF0}"/>
              </a:ext>
            </a:extLst>
          </p:cNvPr>
          <p:cNvSpPr txBox="1">
            <a:spLocks noChangeArrowheads="1"/>
          </p:cNvSpPr>
          <p:nvPr/>
        </p:nvSpPr>
        <p:spPr bwMode="auto">
          <a:xfrm>
            <a:off x="7104977" y="3181171"/>
            <a:ext cx="3097213" cy="1200150"/>
          </a:xfrm>
          <a:prstGeom prst="rect">
            <a:avLst/>
          </a:prstGeom>
          <a:noFill/>
          <a:ln w="158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rgbClr val="7F7F7F"/>
                </a:solidFill>
              </a:rPr>
              <a:t>这些程序的体系结构和数据结构都很差，文档不全甚至完全没有文档，对曾经做过的修改也没有完整的记录。</a:t>
            </a:r>
          </a:p>
        </p:txBody>
      </p:sp>
      <p:sp>
        <p:nvSpPr>
          <p:cNvPr id="14" name="文本框 13">
            <a:extLst>
              <a:ext uri="{FF2B5EF4-FFF2-40B4-BE49-F238E27FC236}">
                <a16:creationId xmlns:a16="http://schemas.microsoft.com/office/drawing/2014/main" id="{C8D837EA-5600-AA70-5A65-8C0204030353}"/>
              </a:ext>
            </a:extLst>
          </p:cNvPr>
          <p:cNvSpPr txBox="1">
            <a:spLocks noChangeArrowheads="1"/>
          </p:cNvSpPr>
          <p:nvPr/>
        </p:nvSpPr>
        <p:spPr bwMode="auto">
          <a:xfrm>
            <a:off x="1583652" y="2339796"/>
            <a:ext cx="5094288" cy="3784600"/>
          </a:xfrm>
          <a:prstGeom prst="rect">
            <a:avLst/>
          </a:prstGeom>
          <a:noFill/>
          <a:ln w="158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t>（</a:t>
            </a:r>
            <a:r>
              <a:rPr lang="en-US" altLang="zh-CN" sz="2000" dirty="0">
                <a:solidFill>
                  <a:srgbClr val="7F7F7F"/>
                </a:solidFill>
              </a:rPr>
              <a:t>1</a:t>
            </a:r>
            <a:r>
              <a:rPr lang="zh-CN" altLang="en-US" sz="2000" dirty="0">
                <a:solidFill>
                  <a:srgbClr val="7F7F7F"/>
                </a:solidFill>
              </a:rPr>
              <a:t>）反复多次地做修改程序的尝试，与不可见的设计及源代码“顽强战斗”，以实现所要求的修改。</a:t>
            </a:r>
          </a:p>
          <a:p>
            <a:pPr eaLnBrk="1" hangingPunct="1"/>
            <a:r>
              <a:rPr lang="zh-CN" altLang="en-US" sz="2000" dirty="0">
                <a:solidFill>
                  <a:srgbClr val="7F7F7F"/>
                </a:solidFill>
              </a:rPr>
              <a:t>（</a:t>
            </a:r>
            <a:r>
              <a:rPr lang="en-US" altLang="zh-CN" sz="2000" dirty="0">
                <a:solidFill>
                  <a:srgbClr val="7F7F7F"/>
                </a:solidFill>
              </a:rPr>
              <a:t>2</a:t>
            </a:r>
            <a:r>
              <a:rPr lang="zh-CN" altLang="en-US" sz="2000" dirty="0">
                <a:solidFill>
                  <a:srgbClr val="7F7F7F"/>
                </a:solidFill>
              </a:rPr>
              <a:t>） 通过仔细分析程序尽可能多地掌握程序的内部工作细节，以便更有效地修改它。</a:t>
            </a:r>
          </a:p>
          <a:p>
            <a:pPr eaLnBrk="1" hangingPunct="1"/>
            <a:r>
              <a:rPr lang="zh-CN" altLang="en-US" sz="2000" dirty="0">
                <a:solidFill>
                  <a:srgbClr val="7F7F7F"/>
                </a:solidFill>
              </a:rPr>
              <a:t>（</a:t>
            </a:r>
            <a:r>
              <a:rPr lang="en-US" altLang="zh-CN" sz="2000" dirty="0">
                <a:solidFill>
                  <a:srgbClr val="7F7F7F"/>
                </a:solidFill>
              </a:rPr>
              <a:t>3</a:t>
            </a:r>
            <a:r>
              <a:rPr lang="zh-CN" altLang="en-US" sz="2000" dirty="0">
                <a:solidFill>
                  <a:srgbClr val="7F7F7F"/>
                </a:solidFill>
              </a:rPr>
              <a:t>） 在深入理解原有设计的基础上，用软件工程方法重新设计、重新编码和测试那些需要变更的软件部分。</a:t>
            </a:r>
          </a:p>
          <a:p>
            <a:pPr eaLnBrk="1" hangingPunct="1"/>
            <a:r>
              <a:rPr lang="zh-CN" altLang="en-US" sz="2000" dirty="0">
                <a:solidFill>
                  <a:srgbClr val="7F7F7F"/>
                </a:solidFill>
              </a:rPr>
              <a:t>（</a:t>
            </a:r>
            <a:r>
              <a:rPr lang="en-US" altLang="zh-CN" sz="2000" dirty="0">
                <a:solidFill>
                  <a:srgbClr val="7F7F7F"/>
                </a:solidFill>
              </a:rPr>
              <a:t>4</a:t>
            </a:r>
            <a:r>
              <a:rPr lang="zh-CN" altLang="en-US" sz="2000" dirty="0">
                <a:solidFill>
                  <a:srgbClr val="7F7F7F"/>
                </a:solidFill>
              </a:rPr>
              <a:t>） 以软件工程方法学为指导，对程序全部重新设计、重新编码和测试，为此可以使用</a:t>
            </a:r>
            <a:r>
              <a:rPr lang="en-US" altLang="zh-CN" sz="2000" dirty="0">
                <a:solidFill>
                  <a:srgbClr val="7F7F7F"/>
                </a:solidFill>
              </a:rPr>
              <a:t>CASE</a:t>
            </a:r>
            <a:r>
              <a:rPr lang="zh-CN" altLang="en-US" sz="2000" dirty="0">
                <a:solidFill>
                  <a:srgbClr val="7F7F7F"/>
                </a:solidFill>
              </a:rPr>
              <a:t>工具（逆向工程和再工程工具）来帮助理解原有的设计</a:t>
            </a:r>
          </a:p>
        </p:txBody>
      </p:sp>
      <p:sp>
        <p:nvSpPr>
          <p:cNvPr id="15" name="文本框 2">
            <a:extLst>
              <a:ext uri="{FF2B5EF4-FFF2-40B4-BE49-F238E27FC236}">
                <a16:creationId xmlns:a16="http://schemas.microsoft.com/office/drawing/2014/main" id="{1F6D0D76-40D6-29E9-9A8A-D8EB19DEA71E}"/>
              </a:ext>
            </a:extLst>
          </p:cNvPr>
          <p:cNvSpPr txBox="1">
            <a:spLocks noChangeArrowheads="1"/>
          </p:cNvSpPr>
          <p:nvPr/>
        </p:nvSpPr>
        <p:spPr bwMode="auto">
          <a:xfrm>
            <a:off x="1583652" y="1525408"/>
            <a:ext cx="57388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F17475"/>
                </a:solidFill>
                <a:latin typeface="宋体" panose="02010600030101010101" pitchFamily="2" charset="-122"/>
              </a:rPr>
              <a:t>怎样满足用户对老程序的维护要求？</a:t>
            </a:r>
          </a:p>
        </p:txBody>
      </p:sp>
      <p:sp>
        <p:nvSpPr>
          <p:cNvPr id="16" name="圆角矩形标注 3">
            <a:extLst>
              <a:ext uri="{FF2B5EF4-FFF2-40B4-BE49-F238E27FC236}">
                <a16:creationId xmlns:a16="http://schemas.microsoft.com/office/drawing/2014/main" id="{B5485D10-3AB1-01F9-9ADA-B40378B0F682}"/>
              </a:ext>
            </a:extLst>
          </p:cNvPr>
          <p:cNvSpPr/>
          <p:nvPr/>
        </p:nvSpPr>
        <p:spPr>
          <a:xfrm>
            <a:off x="7601865" y="2020708"/>
            <a:ext cx="2312987" cy="873125"/>
          </a:xfrm>
          <a:prstGeom prst="wedgeRoundRectCallou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000" b="1" dirty="0">
                <a:solidFill>
                  <a:srgbClr val="7F7F7F"/>
                </a:solidFill>
                <a:latin typeface="+mn-ea"/>
              </a:rPr>
              <a:t>什么是老程序呢？</a:t>
            </a:r>
          </a:p>
        </p:txBody>
      </p:sp>
    </p:spTree>
    <p:extLst>
      <p:ext uri="{BB962C8B-B14F-4D97-AF65-F5344CB8AC3E}">
        <p14:creationId xmlns:p14="http://schemas.microsoft.com/office/powerpoint/2010/main" val="276906817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9"/>
            <a:ext cx="12192318" cy="6858179"/>
          </a:xfrm>
          <a:prstGeom prst="rect">
            <a:avLst/>
          </a:prstGeom>
        </p:spPr>
      </p:pic>
      <p:grpSp>
        <p:nvGrpSpPr>
          <p:cNvPr id="2" name="组合 1"/>
          <p:cNvGrpSpPr/>
          <p:nvPr/>
        </p:nvGrpSpPr>
        <p:grpSpPr>
          <a:xfrm>
            <a:off x="2640527" y="2523877"/>
            <a:ext cx="7248311" cy="1404099"/>
            <a:chOff x="909017" y="2061029"/>
            <a:chExt cx="10372211" cy="2220666"/>
          </a:xfrm>
        </p:grpSpPr>
        <p:grpSp>
          <p:nvGrpSpPr>
            <p:cNvPr id="3" name="组合 2"/>
            <p:cNvGrpSpPr/>
            <p:nvPr/>
          </p:nvGrpSpPr>
          <p:grpSpPr>
            <a:xfrm>
              <a:off x="3093583" y="2061029"/>
              <a:ext cx="8187645" cy="2220666"/>
              <a:chOff x="2320697" y="395508"/>
              <a:chExt cx="8187645" cy="878114"/>
            </a:xfrm>
          </p:grpSpPr>
          <p:sp>
            <p:nvSpPr>
              <p:cNvPr id="7" name="矩形 6"/>
              <p:cNvSpPr/>
              <p:nvPr/>
            </p:nvSpPr>
            <p:spPr>
              <a:xfrm flipH="1">
                <a:off x="2320697" y="395508"/>
                <a:ext cx="8187645" cy="8781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3212329" y="614489"/>
                <a:ext cx="5926321" cy="404215"/>
                <a:chOff x="4066979" y="570096"/>
                <a:chExt cx="5926321" cy="404215"/>
              </a:xfrm>
            </p:grpSpPr>
            <p:sp>
              <p:nvSpPr>
                <p:cNvPr id="9" name="矩形 3"/>
                <p:cNvSpPr/>
                <p:nvPr/>
              </p:nvSpPr>
              <p:spPr>
                <a:xfrm>
                  <a:off x="5104589" y="570096"/>
                  <a:ext cx="4888711" cy="404215"/>
                </a:xfrm>
                <a:prstGeom prst="rect">
                  <a:avLst/>
                </a:prstGeom>
                <a:noFill/>
                <a:ln w="9525">
                  <a:noFill/>
                  <a:miter/>
                </a:ln>
              </p:spPr>
              <p:txBody>
                <a:bodyPr wrap="none" lIns="91445" tIns="45723" rIns="91445" bIns="45723">
                  <a:spAutoFit/>
                </a:bodyPr>
                <a:lstStyle/>
                <a:p>
                  <a:pPr lvl="0" eaLnBrk="1" hangingPunct="1">
                    <a:buNone/>
                  </a:pPr>
                  <a:r>
                    <a:rPr lang="zh-CN" altLang="en-US" sz="3600" b="1" dirty="0">
                      <a:solidFill>
                        <a:schemeClr val="bg1"/>
                      </a:solidFill>
                      <a:cs typeface="+mn-ea"/>
                      <a:sym typeface="+mn-lt"/>
                    </a:rPr>
                    <a:t>软件再工程过程</a:t>
                  </a:r>
                </a:p>
              </p:txBody>
            </p:sp>
            <p:grpSp>
              <p:nvGrpSpPr>
                <p:cNvPr id="10" name="组合 26"/>
                <p:cNvGrpSpPr/>
                <p:nvPr/>
              </p:nvGrpSpPr>
              <p:grpSpPr>
                <a:xfrm>
                  <a:off x="4066979" y="577856"/>
                  <a:ext cx="263525" cy="395287"/>
                  <a:chOff x="-792092" y="8591"/>
                  <a:chExt cx="213756" cy="427512"/>
                </a:xfrm>
              </p:grpSpPr>
              <p:sp>
                <p:nvSpPr>
                  <p:cNvPr id="11" name="直接连接符 27"/>
                  <p:cNvSpPr/>
                  <p:nvPr/>
                </p:nvSpPr>
                <p:spPr>
                  <a:xfrm>
                    <a:off x="-792092" y="8591"/>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sp>
                <p:nvSpPr>
                  <p:cNvPr id="12" name="直接连接符 28"/>
                  <p:cNvSpPr/>
                  <p:nvPr/>
                </p:nvSpPr>
                <p:spPr>
                  <a:xfrm flipH="1">
                    <a:off x="-792092" y="222347"/>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grpSp>
          </p:grpSp>
        </p:grpSp>
        <p:grpSp>
          <p:nvGrpSpPr>
            <p:cNvPr id="4" name="组合 3"/>
            <p:cNvGrpSpPr/>
            <p:nvPr/>
          </p:nvGrpSpPr>
          <p:grpSpPr>
            <a:xfrm>
              <a:off x="909017" y="2061029"/>
              <a:ext cx="2247541" cy="2220666"/>
              <a:chOff x="2181870" y="982844"/>
              <a:chExt cx="1187444" cy="923141"/>
            </a:xfrm>
          </p:grpSpPr>
          <p:sp>
            <p:nvSpPr>
              <p:cNvPr id="5" name="平行四边形 4"/>
              <p:cNvSpPr/>
              <p:nvPr/>
            </p:nvSpPr>
            <p:spPr>
              <a:xfrm>
                <a:off x="2215144" y="982844"/>
                <a:ext cx="1120898" cy="923141"/>
              </a:xfrm>
              <a:prstGeom prst="parallelogram">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6" name="文本框 9"/>
              <p:cNvSpPr txBox="1"/>
              <p:nvPr/>
            </p:nvSpPr>
            <p:spPr>
              <a:xfrm>
                <a:off x="2181870" y="1221211"/>
                <a:ext cx="1187444" cy="505878"/>
              </a:xfrm>
              <a:prstGeom prst="rect">
                <a:avLst/>
              </a:prstGeom>
              <a:noFill/>
            </p:spPr>
            <p:txBody>
              <a:bodyPr wrap="square" rtlCol="0">
                <a:spAutoFit/>
              </a:bodyPr>
              <a:lstStyle/>
              <a:p>
                <a:pPr algn="ctr"/>
                <a:r>
                  <a:rPr lang="en-US" altLang="zh-CN" sz="4400" dirty="0">
                    <a:solidFill>
                      <a:schemeClr val="bg1"/>
                    </a:solidFill>
                    <a:cs typeface="+mn-ea"/>
                    <a:sym typeface="+mn-lt"/>
                  </a:rPr>
                  <a:t>8.6</a:t>
                </a:r>
                <a:endParaRPr lang="zh-CN" altLang="en-US" sz="6000" dirty="0">
                  <a:solidFill>
                    <a:schemeClr val="bg1"/>
                  </a:solidFill>
                  <a:cs typeface="+mn-ea"/>
                  <a:sym typeface="+mn-lt"/>
                </a:endParaRPr>
              </a:p>
            </p:txBody>
          </p:sp>
        </p:grpSp>
      </p:grpSp>
    </p:spTree>
    <p:extLst>
      <p:ext uri="{BB962C8B-B14F-4D97-AF65-F5344CB8AC3E}">
        <p14:creationId xmlns:p14="http://schemas.microsoft.com/office/powerpoint/2010/main" val="4230475102"/>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3304020" cy="538531"/>
                <a:chOff x="5043488" y="515938"/>
                <a:chExt cx="3304020" cy="538531"/>
              </a:xfrm>
            </p:grpSpPr>
            <p:sp>
              <p:nvSpPr>
                <p:cNvPr id="5" name="矩形 3"/>
                <p:cNvSpPr/>
                <p:nvPr/>
              </p:nvSpPr>
              <p:spPr>
                <a:xfrm>
                  <a:off x="5667375" y="515938"/>
                  <a:ext cx="2680133"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8.5 </a:t>
                  </a:r>
                  <a:r>
                    <a:rPr lang="zh-CN" altLang="en-US" sz="2900" dirty="0">
                      <a:solidFill>
                        <a:schemeClr val="accent5"/>
                      </a:solidFill>
                      <a:cs typeface="+mn-ea"/>
                      <a:sym typeface="+mn-lt"/>
                    </a:rPr>
                    <a:t>预防性维护</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20" name="文本框 19">
            <a:extLst>
              <a:ext uri="{FF2B5EF4-FFF2-40B4-BE49-F238E27FC236}">
                <a16:creationId xmlns:a16="http://schemas.microsoft.com/office/drawing/2014/main" id="{994F6C94-43B8-6F25-1C92-F10D298816BB}"/>
              </a:ext>
            </a:extLst>
          </p:cNvPr>
          <p:cNvSpPr txBox="1"/>
          <p:nvPr/>
        </p:nvSpPr>
        <p:spPr>
          <a:xfrm>
            <a:off x="606016" y="1370407"/>
            <a:ext cx="10979967" cy="1689052"/>
          </a:xfrm>
          <a:prstGeom prst="rect">
            <a:avLst/>
          </a:prstGeom>
          <a:no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lang="en-US" altLang="zh-CN" sz="2400" dirty="0">
                <a:solidFill>
                  <a:srgbClr val="7F7F7F"/>
                </a:solidFill>
                <a:latin typeface="微软雅黑"/>
                <a:ea typeface="微软雅黑"/>
                <a:cs typeface="+mn-ea"/>
                <a:sym typeface="+mn-lt"/>
              </a:rPr>
              <a:t>	</a:t>
            </a:r>
            <a:r>
              <a:rPr lang="zh-CN" altLang="en-US" sz="2400" dirty="0">
                <a:solidFill>
                  <a:srgbClr val="7F7F7F"/>
                </a:solidFill>
                <a:latin typeface="微软雅黑"/>
                <a:ea typeface="微软雅黑"/>
                <a:cs typeface="+mn-ea"/>
                <a:sym typeface="+mn-lt"/>
              </a:rPr>
              <a:t>典型的软件再工程过程模型如下图所示。在某些情况下这些活动以线性顺序发生，但也并非总是这样。例如，为了理解某个程序的内部工作原理，可能在文档重构开始之前必须先进行逆向工程。</a:t>
            </a:r>
          </a:p>
        </p:txBody>
      </p:sp>
      <p:pic>
        <p:nvPicPr>
          <p:cNvPr id="21" name="图片 1">
            <a:extLst>
              <a:ext uri="{FF2B5EF4-FFF2-40B4-BE49-F238E27FC236}">
                <a16:creationId xmlns:a16="http://schemas.microsoft.com/office/drawing/2014/main" id="{2D9EA2C3-3175-DBCC-5093-C261AD8409B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4310" y="3186249"/>
            <a:ext cx="3014663" cy="33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5488125"/>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3521995" cy="538531"/>
                <a:chOff x="5043488" y="515938"/>
                <a:chExt cx="3521995" cy="538531"/>
              </a:xfrm>
            </p:grpSpPr>
            <p:sp>
              <p:nvSpPr>
                <p:cNvPr id="5" name="矩形 3"/>
                <p:cNvSpPr/>
                <p:nvPr/>
              </p:nvSpPr>
              <p:spPr>
                <a:xfrm>
                  <a:off x="5667375" y="515938"/>
                  <a:ext cx="2898108" cy="538531"/>
                </a:xfrm>
                <a:prstGeom prst="rect">
                  <a:avLst/>
                </a:prstGeom>
                <a:noFill/>
                <a:ln w="9525">
                  <a:noFill/>
                  <a:miter/>
                </a:ln>
              </p:spPr>
              <p:txBody>
                <a:bodyPr wrap="none" lIns="91445" tIns="45723" rIns="91445" bIns="45723">
                  <a:spAutoFit/>
                </a:bodyPr>
                <a:lstStyle/>
                <a:p>
                  <a:pPr lvl="0" eaLnBrk="1" hangingPunct="1">
                    <a:buNone/>
                  </a:pPr>
                  <a:r>
                    <a:rPr lang="zh-CN" altLang="en-US" sz="2900" dirty="0">
                      <a:solidFill>
                        <a:schemeClr val="accent5"/>
                      </a:solidFill>
                      <a:cs typeface="+mn-ea"/>
                      <a:sym typeface="+mn-lt"/>
                    </a:rPr>
                    <a:t>附录：</a:t>
                  </a:r>
                  <a:r>
                    <a:rPr lang="en-US" altLang="zh-CN" sz="2900" dirty="0">
                      <a:solidFill>
                        <a:schemeClr val="accent5"/>
                      </a:solidFill>
                      <a:cs typeface="+mn-ea"/>
                      <a:sym typeface="+mn-lt"/>
                    </a:rPr>
                    <a:t> </a:t>
                  </a:r>
                  <a:r>
                    <a:rPr lang="zh-CN" altLang="en-US" sz="2900" dirty="0">
                      <a:solidFill>
                        <a:schemeClr val="accent5"/>
                      </a:solidFill>
                      <a:cs typeface="+mn-ea"/>
                      <a:sym typeface="+mn-lt"/>
                    </a:rPr>
                    <a:t>参考资料</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44271" y="1243617"/>
            <a:ext cx="10703458" cy="1012906"/>
          </a:xfrm>
          <a:prstGeom prst="rect">
            <a:avLst/>
          </a:prstGeom>
          <a:noFill/>
        </p:spPr>
        <p:txBody>
          <a:bodyPr wrap="square">
            <a:spAutoFit/>
          </a:bodyPr>
          <a:lstStyle/>
          <a:p>
            <a:pPr marL="342900" marR="0" lvl="0" indent="-342900" algn="l" defTabSz="914400" rtl="0" eaLnBrk="1" fontAlgn="auto" latinLnBrk="0" hangingPunct="1">
              <a:spcBef>
                <a:spcPts val="0"/>
              </a:spcBef>
              <a:spcAft>
                <a:spcPts val="0"/>
              </a:spcAft>
              <a:buClrTx/>
              <a:buSzTx/>
              <a:buFont typeface="Arial" panose="020B0604020202020204" pitchFamily="34" charset="0"/>
              <a:buChar char="•"/>
              <a:tabLst/>
              <a:defRPr/>
            </a:pPr>
            <a:endParaRPr kumimoji="0" lang="zh-CN" altLang="en-US"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marL="342900" marR="0" lvl="0" indent="-342900" algn="l" defTabSz="914400" rtl="0" eaLnBrk="1" fontAlgn="auto" latinLnBrk="0" hangingPunct="1">
              <a:spcBef>
                <a:spcPts val="0"/>
              </a:spcBef>
              <a:spcAft>
                <a:spcPts val="0"/>
              </a:spcAft>
              <a:buClrTx/>
              <a:buSzTx/>
              <a:buFont typeface="Arial" panose="020B0604020202020204" pitchFamily="34" charset="0"/>
              <a:buChar char="•"/>
              <a:tabLst/>
              <a:defRPr/>
            </a:pPr>
            <a:r>
              <a:rPr kumimoji="0" lang="zh-CN" altLang="en-US" i="0" u="none" strike="noStrike" kern="1200" cap="none" spc="0" normalizeH="0" baseline="0" noProof="0" dirty="0">
                <a:ln>
                  <a:noFill/>
                </a:ln>
                <a:solidFill>
                  <a:srgbClr val="7F7F7F"/>
                </a:solidFill>
                <a:effectLst/>
                <a:uLnTx/>
                <a:uFillTx/>
                <a:latin typeface="微软雅黑"/>
                <a:ea typeface="微软雅黑"/>
                <a:cs typeface="+mn-ea"/>
                <a:sym typeface="+mn-lt"/>
              </a:rPr>
              <a:t>软件项目管理（原书第</a:t>
            </a:r>
            <a:r>
              <a:rPr kumimoji="0" lang="en-US" altLang="zh-CN" i="0" u="none" strike="noStrike" kern="1200" cap="none" spc="0" normalizeH="0" baseline="0" noProof="0" dirty="0">
                <a:ln>
                  <a:noFill/>
                </a:ln>
                <a:solidFill>
                  <a:srgbClr val="7F7F7F"/>
                </a:solidFill>
                <a:effectLst/>
                <a:uLnTx/>
                <a:uFillTx/>
                <a:latin typeface="微软雅黑"/>
                <a:ea typeface="微软雅黑"/>
                <a:cs typeface="+mn-ea"/>
                <a:sym typeface="+mn-lt"/>
              </a:rPr>
              <a:t>8</a:t>
            </a:r>
            <a:r>
              <a:rPr kumimoji="0" lang="zh-CN" altLang="en-US" i="0" u="none" strike="noStrike" kern="1200" cap="none" spc="0" normalizeH="0" baseline="0" noProof="0" dirty="0">
                <a:ln>
                  <a:noFill/>
                </a:ln>
                <a:solidFill>
                  <a:srgbClr val="7F7F7F"/>
                </a:solidFill>
                <a:effectLst/>
                <a:uLnTx/>
                <a:uFillTx/>
                <a:latin typeface="微软雅黑"/>
                <a:ea typeface="微软雅黑"/>
                <a:cs typeface="+mn-ea"/>
                <a:sym typeface="+mn-lt"/>
              </a:rPr>
              <a:t>版）</a:t>
            </a:r>
            <a:r>
              <a:rPr kumimoji="0" lang="en-US" altLang="zh-CN" i="0" u="none" strike="noStrike" kern="1200" cap="none" spc="0" normalizeH="0" baseline="0" noProof="0" dirty="0">
                <a:ln>
                  <a:noFill/>
                </a:ln>
                <a:solidFill>
                  <a:srgbClr val="7F7F7F"/>
                </a:solidFill>
                <a:effectLst/>
                <a:uLnTx/>
                <a:uFillTx/>
                <a:latin typeface="微软雅黑"/>
                <a:ea typeface="微软雅黑"/>
                <a:cs typeface="+mn-ea"/>
                <a:sym typeface="+mn-lt"/>
              </a:rPr>
              <a:t>[M]</a:t>
            </a:r>
            <a:r>
              <a:rPr kumimoji="0" lang="zh-CN" altLang="en-US" i="0" u="none" strike="noStrike" kern="1200" cap="none" spc="0" normalizeH="0" baseline="0" noProof="0" dirty="0">
                <a:ln>
                  <a:noFill/>
                </a:ln>
                <a:solidFill>
                  <a:srgbClr val="7F7F7F"/>
                </a:solidFill>
                <a:effectLst/>
                <a:uLnTx/>
                <a:uFillTx/>
                <a:latin typeface="微软雅黑"/>
                <a:ea typeface="微软雅黑"/>
                <a:cs typeface="+mn-ea"/>
                <a:sym typeface="+mn-lt"/>
              </a:rPr>
              <a:t>北京：机械工业出版社</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dirty="0">
                <a:solidFill>
                  <a:srgbClr val="7F7F7F"/>
                </a:solidFill>
                <a:latin typeface="微软雅黑"/>
                <a:ea typeface="微软雅黑"/>
                <a:cs typeface="+mn-ea"/>
                <a:sym typeface="+mn-lt"/>
              </a:rPr>
              <a:t>软件工程导论课件</a:t>
            </a:r>
            <a:r>
              <a:rPr lang="en-US" altLang="zh-CN" dirty="0">
                <a:solidFill>
                  <a:srgbClr val="7F7F7F"/>
                </a:solidFill>
                <a:latin typeface="微软雅黑"/>
                <a:ea typeface="微软雅黑"/>
                <a:cs typeface="+mn-ea"/>
                <a:sym typeface="+mn-lt"/>
              </a:rPr>
              <a:t>(</a:t>
            </a:r>
            <a:r>
              <a:rPr lang="zh-CN" altLang="en-US" dirty="0">
                <a:solidFill>
                  <a:srgbClr val="7F7F7F"/>
                </a:solidFill>
                <a:latin typeface="微软雅黑"/>
                <a:ea typeface="微软雅黑"/>
                <a:cs typeface="+mn-ea"/>
                <a:sym typeface="+mn-lt"/>
              </a:rPr>
              <a:t>第六版</a:t>
            </a:r>
            <a:r>
              <a:rPr lang="en-US" altLang="zh-CN" dirty="0">
                <a:solidFill>
                  <a:srgbClr val="7F7F7F"/>
                </a:solidFill>
                <a:latin typeface="微软雅黑"/>
                <a:ea typeface="微软雅黑"/>
                <a:cs typeface="+mn-ea"/>
                <a:sym typeface="+mn-lt"/>
              </a:rPr>
              <a:t>)(</a:t>
            </a:r>
            <a:r>
              <a:rPr lang="zh-CN" altLang="en-US" dirty="0">
                <a:solidFill>
                  <a:srgbClr val="7F7F7F"/>
                </a:solidFill>
                <a:latin typeface="微软雅黑"/>
                <a:ea typeface="微软雅黑"/>
                <a:cs typeface="+mn-ea"/>
                <a:sym typeface="+mn-lt"/>
              </a:rPr>
              <a:t>张海潘编著</a:t>
            </a:r>
            <a:r>
              <a:rPr lang="en-US" altLang="zh-CN" dirty="0">
                <a:solidFill>
                  <a:srgbClr val="7F7F7F"/>
                </a:solidFill>
                <a:latin typeface="微软雅黑"/>
                <a:ea typeface="微软雅黑"/>
                <a:cs typeface="+mn-ea"/>
                <a:sym typeface="+mn-lt"/>
              </a:rPr>
              <a:t>)(1-13</a:t>
            </a:r>
            <a:r>
              <a:rPr lang="zh-CN" altLang="en-US" dirty="0">
                <a:solidFill>
                  <a:srgbClr val="7F7F7F"/>
                </a:solidFill>
                <a:latin typeface="微软雅黑"/>
                <a:ea typeface="微软雅黑"/>
                <a:cs typeface="+mn-ea"/>
                <a:sym typeface="+mn-lt"/>
              </a:rPr>
              <a:t>章</a:t>
            </a:r>
            <a:r>
              <a:rPr lang="en-US" altLang="zh-CN" dirty="0">
                <a:solidFill>
                  <a:srgbClr val="7F7F7F"/>
                </a:solidFill>
                <a:latin typeface="微软雅黑"/>
                <a:ea typeface="微软雅黑"/>
                <a:cs typeface="+mn-ea"/>
                <a:sym typeface="+mn-lt"/>
              </a:rPr>
              <a:t>)</a:t>
            </a:r>
            <a:endParaRPr lang="zh-CN" altLang="en-US" dirty="0">
              <a:solidFill>
                <a:srgbClr val="7F7F7F"/>
              </a:solidFill>
              <a:latin typeface="微软雅黑"/>
              <a:ea typeface="微软雅黑"/>
              <a:cs typeface="+mn-ea"/>
              <a:sym typeface="+mn-lt"/>
            </a:endParaRPr>
          </a:p>
        </p:txBody>
      </p:sp>
    </p:spTree>
    <p:extLst>
      <p:ext uri="{BB962C8B-B14F-4D97-AF65-F5344CB8AC3E}">
        <p14:creationId xmlns:p14="http://schemas.microsoft.com/office/powerpoint/2010/main" val="1759948003"/>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2932181" cy="538531"/>
                <a:chOff x="5043488" y="515938"/>
                <a:chExt cx="2932181" cy="538531"/>
              </a:xfrm>
            </p:grpSpPr>
            <p:sp>
              <p:nvSpPr>
                <p:cNvPr id="5" name="矩形 3"/>
                <p:cNvSpPr/>
                <p:nvPr/>
              </p:nvSpPr>
              <p:spPr>
                <a:xfrm>
                  <a:off x="5667375" y="515938"/>
                  <a:ext cx="2308294"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7.7 </a:t>
                  </a:r>
                  <a:r>
                    <a:rPr lang="zh-CN" altLang="en-US" sz="2900" dirty="0">
                      <a:solidFill>
                        <a:schemeClr val="accent5"/>
                      </a:solidFill>
                      <a:cs typeface="+mn-ea"/>
                      <a:sym typeface="+mn-lt"/>
                    </a:rPr>
                    <a:t>黑盒测试</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44271" y="1826319"/>
            <a:ext cx="10703458" cy="4459041"/>
          </a:xfrm>
          <a:prstGeom prst="rect">
            <a:avLst/>
          </a:prstGeom>
          <a:no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kumimoji="0" lang="en-US" altLang="zh-CN"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	</a:t>
            </a:r>
            <a:r>
              <a:rPr kumimoji="0" lang="zh-CN" altLang="en-US" sz="2400" b="1" i="0" u="none" strike="noStrike" kern="1200" cap="none" spc="0" normalizeH="0" baseline="0" noProof="0" dirty="0">
                <a:ln>
                  <a:noFill/>
                </a:ln>
                <a:solidFill>
                  <a:srgbClr val="F17475"/>
                </a:solidFill>
                <a:effectLst/>
                <a:uLnTx/>
                <a:uFillTx/>
                <a:latin typeface="微软雅黑"/>
                <a:ea typeface="微软雅黑"/>
                <a:cs typeface="+mn-ea"/>
                <a:sym typeface="+mn-lt"/>
              </a:rPr>
              <a:t> 黑盒测试</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着重测试软件功能。</a:t>
            </a:r>
            <a:r>
              <a:rPr kumimoji="0" lang="zh-CN" altLang="en-US" sz="2400" b="1" i="0" u="none" strike="noStrike" kern="1200" cap="none" spc="0" normalizeH="0" baseline="0" noProof="0" dirty="0">
                <a:ln>
                  <a:noFill/>
                </a:ln>
                <a:solidFill>
                  <a:srgbClr val="7F7F7F"/>
                </a:solidFill>
                <a:effectLst/>
                <a:uLnTx/>
                <a:uFillTx/>
                <a:latin typeface="微软雅黑"/>
                <a:ea typeface="微软雅黑"/>
                <a:cs typeface="+mn-ea"/>
                <a:sym typeface="+mn-lt"/>
              </a:rPr>
              <a:t>黑盒测试并不能取代白盒测试</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，它是与白盒测试互补的测试方法，它很可能发现白盒测试不易发现的其他类型的错误。</a:t>
            </a:r>
          </a:p>
          <a:p>
            <a:pPr marR="0" lvl="0" algn="l" defTabSz="914400" rtl="0" eaLnBrk="1" fontAlgn="auto" latinLnBrk="0" hangingPunct="1">
              <a:lnSpc>
                <a:spcPct val="150000"/>
              </a:lnSpc>
              <a:spcBef>
                <a:spcPts val="0"/>
              </a:spcBef>
              <a:spcAft>
                <a:spcPts val="0"/>
              </a:spcAft>
              <a:buClrTx/>
              <a:buSzTx/>
              <a:tabLst/>
              <a:defRPr/>
            </a:pP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    黑盒测试力图发现下述类型的错误： </a:t>
            </a:r>
          </a:p>
          <a:p>
            <a:pPr lvl="2">
              <a:lnSpc>
                <a:spcPct val="150000"/>
              </a:lnSpc>
              <a:defRPr/>
            </a:pP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(1) </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功能不正确或遗漏了功能；</a:t>
            </a:r>
          </a:p>
          <a:p>
            <a:pPr lvl="2">
              <a:lnSpc>
                <a:spcPct val="150000"/>
              </a:lnSpc>
              <a:defRPr/>
            </a:pP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(2) </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界面错误；</a:t>
            </a:r>
          </a:p>
          <a:p>
            <a:pPr lvl="2">
              <a:lnSpc>
                <a:spcPct val="150000"/>
              </a:lnSpc>
              <a:defRPr/>
            </a:pP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(3) </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数据结构错误或外部数据库访问错误；</a:t>
            </a:r>
          </a:p>
          <a:p>
            <a:pPr lvl="2">
              <a:lnSpc>
                <a:spcPct val="150000"/>
              </a:lnSpc>
              <a:defRPr/>
            </a:pP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(4) </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性能错误；</a:t>
            </a:r>
          </a:p>
          <a:p>
            <a:pPr lvl="2">
              <a:lnSpc>
                <a:spcPct val="150000"/>
              </a:lnSpc>
              <a:defRPr/>
            </a:pP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(5) </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初始化和终止错误。</a:t>
            </a: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 </a:t>
            </a:r>
            <a:endPar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endParaRPr>
          </a:p>
        </p:txBody>
      </p:sp>
      <p:sp>
        <p:nvSpPr>
          <p:cNvPr id="12" name="TextBox 31">
            <a:extLst>
              <a:ext uri="{FF2B5EF4-FFF2-40B4-BE49-F238E27FC236}">
                <a16:creationId xmlns:a16="http://schemas.microsoft.com/office/drawing/2014/main" id="{F7FADF23-9FC5-DA80-67AD-F176E009F5F9}"/>
              </a:ext>
            </a:extLst>
          </p:cNvPr>
          <p:cNvSpPr txBox="1"/>
          <p:nvPr/>
        </p:nvSpPr>
        <p:spPr>
          <a:xfrm>
            <a:off x="744271" y="6204989"/>
            <a:ext cx="11266166" cy="461665"/>
          </a:xfrm>
          <a:prstGeom prst="rect">
            <a:avLst/>
          </a:prstGeom>
          <a:noFill/>
        </p:spPr>
        <p:txBody>
          <a:bodyPr wrap="square" rtlCol="0">
            <a:spAutoFit/>
          </a:bodyPr>
          <a:lstStyle/>
          <a:p>
            <a:r>
              <a:rPr lang="zh-CN" altLang="en-US" sz="2400" b="1" dirty="0">
                <a:solidFill>
                  <a:schemeClr val="accent1">
                    <a:lumMod val="75000"/>
                  </a:schemeClr>
                </a:solidFill>
                <a:cs typeface="+mn-ea"/>
                <a:sym typeface="+mn-lt"/>
              </a:rPr>
              <a:t>问题</a:t>
            </a:r>
            <a:r>
              <a:rPr lang="en-US" altLang="zh-CN" sz="2400" b="1" dirty="0">
                <a:solidFill>
                  <a:schemeClr val="accent1">
                    <a:lumMod val="75000"/>
                  </a:schemeClr>
                </a:solidFill>
                <a:cs typeface="+mn-ea"/>
                <a:sym typeface="+mn-lt"/>
              </a:rPr>
              <a:t>1</a:t>
            </a:r>
            <a:r>
              <a:rPr lang="zh-CN" altLang="en-US" sz="2400" b="1" dirty="0">
                <a:solidFill>
                  <a:schemeClr val="accent1">
                    <a:lumMod val="75000"/>
                  </a:schemeClr>
                </a:solidFill>
                <a:cs typeface="+mn-ea"/>
                <a:sym typeface="+mn-lt"/>
              </a:rPr>
              <a:t>：黑盒测试和白盒测试分别用于测试的什么阶段？</a:t>
            </a:r>
            <a:endParaRPr lang="zh-CN" altLang="en-US" sz="2400" dirty="0">
              <a:solidFill>
                <a:schemeClr val="bg1">
                  <a:lumMod val="50000"/>
                </a:schemeClr>
              </a:solidFill>
              <a:cs typeface="+mn-ea"/>
              <a:sym typeface="+mn-lt"/>
            </a:endParaRPr>
          </a:p>
        </p:txBody>
      </p:sp>
    </p:spTree>
    <p:extLst>
      <p:ext uri="{BB962C8B-B14F-4D97-AF65-F5344CB8AC3E}">
        <p14:creationId xmlns:p14="http://schemas.microsoft.com/office/powerpoint/2010/main" val="102747576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4155082" cy="538531"/>
                <a:chOff x="5043488" y="515938"/>
                <a:chExt cx="4155082" cy="538531"/>
              </a:xfrm>
            </p:grpSpPr>
            <p:sp>
              <p:nvSpPr>
                <p:cNvPr id="5" name="矩形 3"/>
                <p:cNvSpPr/>
                <p:nvPr/>
              </p:nvSpPr>
              <p:spPr>
                <a:xfrm>
                  <a:off x="5667375" y="515938"/>
                  <a:ext cx="3531195" cy="538531"/>
                </a:xfrm>
                <a:prstGeom prst="rect">
                  <a:avLst/>
                </a:prstGeom>
                <a:noFill/>
                <a:ln w="9525">
                  <a:noFill/>
                  <a:miter/>
                </a:ln>
              </p:spPr>
              <p:txBody>
                <a:bodyPr wrap="none" lIns="91445" tIns="45723" rIns="91445" bIns="45723">
                  <a:spAutoFit/>
                </a:bodyPr>
                <a:lstStyle/>
                <a:p>
                  <a:pPr lvl="0" eaLnBrk="1" hangingPunct="1">
                    <a:buNone/>
                  </a:pPr>
                  <a:r>
                    <a:rPr lang="zh-CN" altLang="en-US" sz="2900" dirty="0">
                      <a:solidFill>
                        <a:schemeClr val="accent5"/>
                      </a:solidFill>
                      <a:cs typeface="+mn-ea"/>
                      <a:sym typeface="+mn-lt"/>
                    </a:rPr>
                    <a:t>附录：小组分工评价</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pic>
        <p:nvPicPr>
          <p:cNvPr id="13" name="图片 12">
            <a:extLst>
              <a:ext uri="{FF2B5EF4-FFF2-40B4-BE49-F238E27FC236}">
                <a16:creationId xmlns:a16="http://schemas.microsoft.com/office/drawing/2014/main" id="{1AED8A75-2D69-F21D-AF2C-C4ACFE71CAA7}"/>
              </a:ext>
            </a:extLst>
          </p:cNvPr>
          <p:cNvPicPr>
            <a:picLocks noChangeAspect="1"/>
          </p:cNvPicPr>
          <p:nvPr/>
        </p:nvPicPr>
        <p:blipFill>
          <a:blip r:embed="rId4"/>
          <a:stretch>
            <a:fillRect/>
          </a:stretch>
        </p:blipFill>
        <p:spPr>
          <a:xfrm>
            <a:off x="1632020" y="1683314"/>
            <a:ext cx="8927959" cy="4736376"/>
          </a:xfrm>
          <a:prstGeom prst="rect">
            <a:avLst/>
          </a:prstGeom>
        </p:spPr>
      </p:pic>
    </p:spTree>
    <p:extLst>
      <p:ext uri="{BB962C8B-B14F-4D97-AF65-F5344CB8AC3E}">
        <p14:creationId xmlns:p14="http://schemas.microsoft.com/office/powerpoint/2010/main" val="3476647313"/>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9"/>
            <a:ext cx="12192318" cy="6858179"/>
          </a:xfrm>
          <a:prstGeom prst="rect">
            <a:avLst/>
          </a:prstGeom>
        </p:spPr>
      </p:pic>
      <p:sp>
        <p:nvSpPr>
          <p:cNvPr id="4" name="_14"/>
          <p:cNvSpPr txBox="1">
            <a:spLocks noChangeArrowheads="1"/>
          </p:cNvSpPr>
          <p:nvPr/>
        </p:nvSpPr>
        <p:spPr bwMode="auto">
          <a:xfrm>
            <a:off x="1891771" y="1997472"/>
            <a:ext cx="8408458" cy="1737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54" tIns="45727" rIns="91454" bIns="45727"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zh-CN" altLang="en-US" sz="9200" b="1" dirty="0">
                <a:solidFill>
                  <a:srgbClr val="1983B7"/>
                </a:solidFill>
                <a:latin typeface="+mn-lt"/>
                <a:ea typeface="+mn-ea"/>
                <a:cs typeface="+mn-ea"/>
                <a:sym typeface="+mn-lt"/>
              </a:rPr>
              <a:t>谢谢</a:t>
            </a:r>
            <a:r>
              <a:rPr lang="zh-CN" altLang="en-US" sz="9200" b="1" dirty="0">
                <a:solidFill>
                  <a:schemeClr val="accent1">
                    <a:lumMod val="75000"/>
                  </a:schemeClr>
                </a:solidFill>
                <a:latin typeface="+mn-lt"/>
                <a:ea typeface="+mn-ea"/>
                <a:cs typeface="+mn-ea"/>
                <a:sym typeface="+mn-lt"/>
              </a:rPr>
              <a:t>观看</a:t>
            </a:r>
            <a:endParaRPr lang="zh-CN" sz="9200" b="1" dirty="0">
              <a:solidFill>
                <a:schemeClr val="accent5"/>
              </a:solidFill>
              <a:latin typeface="+mn-lt"/>
              <a:ea typeface="+mn-ea"/>
              <a:cs typeface="+mn-ea"/>
              <a:sym typeface="+mn-lt"/>
            </a:endParaRPr>
          </a:p>
        </p:txBody>
      </p:sp>
      <p:grpSp>
        <p:nvGrpSpPr>
          <p:cNvPr id="24" name="Group 10"/>
          <p:cNvGrpSpPr/>
          <p:nvPr/>
        </p:nvGrpSpPr>
        <p:grpSpPr>
          <a:xfrm>
            <a:off x="6206927" y="4049868"/>
            <a:ext cx="2767940" cy="478675"/>
            <a:chOff x="4383584" y="10884560"/>
            <a:chExt cx="6126514" cy="1212098"/>
          </a:xfrm>
          <a:noFill/>
        </p:grpSpPr>
        <p:sp>
          <p:nvSpPr>
            <p:cNvPr id="25" name="Rectangle 11"/>
            <p:cNvSpPr/>
            <p:nvPr/>
          </p:nvSpPr>
          <p:spPr>
            <a:xfrm>
              <a:off x="4383584" y="10884560"/>
              <a:ext cx="6126514" cy="1212098"/>
            </a:xfrm>
            <a:prstGeom prst="rect">
              <a:avLst/>
            </a:prstGeom>
            <a:grpFill/>
            <a:ln w="12700">
              <a:solidFill>
                <a:srgbClr val="14B2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accent5"/>
                </a:solidFill>
                <a:cs typeface="+mn-ea"/>
                <a:sym typeface="+mn-lt"/>
              </a:endParaRPr>
            </a:p>
          </p:txBody>
        </p:sp>
        <p:sp>
          <p:nvSpPr>
            <p:cNvPr id="26" name="TextBox 220"/>
            <p:cNvSpPr txBox="1"/>
            <p:nvPr/>
          </p:nvSpPr>
          <p:spPr>
            <a:xfrm>
              <a:off x="4579668" y="11016771"/>
              <a:ext cx="5734378" cy="1013156"/>
            </a:xfrm>
            <a:prstGeom prst="rect">
              <a:avLst/>
            </a:prstGeom>
            <a:grpFill/>
          </p:spPr>
          <p:txBody>
            <a:bodyPr wrap="none" rtlCol="0">
              <a:spAutoFit/>
            </a:bodyPr>
            <a:lstStyle/>
            <a:p>
              <a:pPr algn="ctr"/>
              <a:r>
                <a:rPr lang="zh-CN" altLang="en-US" sz="2000" spc="300" dirty="0">
                  <a:solidFill>
                    <a:schemeClr val="accent5"/>
                  </a:solidFill>
                  <a:cs typeface="+mn-ea"/>
                  <a:sym typeface="+mn-lt"/>
                </a:rPr>
                <a:t>时间</a:t>
              </a:r>
              <a:r>
                <a:rPr lang="en-US" altLang="zh-CN" sz="2000" spc="300" dirty="0">
                  <a:solidFill>
                    <a:schemeClr val="accent5"/>
                  </a:solidFill>
                  <a:cs typeface="+mn-ea"/>
                  <a:sym typeface="+mn-lt"/>
                </a:rPr>
                <a:t>:2022.12.07</a:t>
              </a:r>
              <a:endParaRPr lang="en-US" sz="2000" spc="300" dirty="0">
                <a:solidFill>
                  <a:schemeClr val="accent5"/>
                </a:solidFill>
                <a:cs typeface="+mn-ea"/>
                <a:sym typeface="+mn-lt"/>
              </a:endParaRPr>
            </a:p>
          </p:txBody>
        </p:sp>
      </p:grpSp>
      <p:grpSp>
        <p:nvGrpSpPr>
          <p:cNvPr id="27" name="Group 10"/>
          <p:cNvGrpSpPr/>
          <p:nvPr/>
        </p:nvGrpSpPr>
        <p:grpSpPr>
          <a:xfrm>
            <a:off x="3217135" y="4049869"/>
            <a:ext cx="2767940" cy="478675"/>
            <a:chOff x="4383584" y="10884560"/>
            <a:chExt cx="6126514" cy="1212098"/>
          </a:xfrm>
          <a:noFill/>
        </p:grpSpPr>
        <p:sp>
          <p:nvSpPr>
            <p:cNvPr id="28" name="Rectangle 11"/>
            <p:cNvSpPr/>
            <p:nvPr/>
          </p:nvSpPr>
          <p:spPr>
            <a:xfrm>
              <a:off x="4383584" y="10884560"/>
              <a:ext cx="6126514" cy="1212098"/>
            </a:xfrm>
            <a:prstGeom prst="rect">
              <a:avLst/>
            </a:prstGeom>
            <a:grpFill/>
            <a:ln w="12700">
              <a:solidFill>
                <a:srgbClr val="14B2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accent5"/>
                </a:solidFill>
                <a:cs typeface="+mn-ea"/>
                <a:sym typeface="+mn-lt"/>
              </a:endParaRPr>
            </a:p>
          </p:txBody>
        </p:sp>
        <p:sp>
          <p:nvSpPr>
            <p:cNvPr id="30" name="TextBox 223"/>
            <p:cNvSpPr txBox="1"/>
            <p:nvPr/>
          </p:nvSpPr>
          <p:spPr>
            <a:xfrm>
              <a:off x="5479103" y="11016771"/>
              <a:ext cx="3935510" cy="1013156"/>
            </a:xfrm>
            <a:prstGeom prst="rect">
              <a:avLst/>
            </a:prstGeom>
            <a:grpFill/>
          </p:spPr>
          <p:txBody>
            <a:bodyPr wrap="none" rtlCol="0">
              <a:spAutoFit/>
            </a:bodyPr>
            <a:lstStyle/>
            <a:p>
              <a:pPr algn="ctr"/>
              <a:r>
                <a:rPr lang="zh-CN" altLang="en-US" sz="2000" spc="300" dirty="0">
                  <a:solidFill>
                    <a:schemeClr val="accent5"/>
                  </a:solidFill>
                  <a:cs typeface="+mn-ea"/>
                  <a:sym typeface="+mn-lt"/>
                </a:rPr>
                <a:t>演讲人</a:t>
              </a:r>
              <a:r>
                <a:rPr lang="en-US" altLang="zh-CN" sz="2000" spc="300" dirty="0">
                  <a:solidFill>
                    <a:schemeClr val="accent5"/>
                  </a:solidFill>
                  <a:cs typeface="+mn-ea"/>
                  <a:sym typeface="+mn-lt"/>
                </a:rPr>
                <a:t>:G06</a:t>
              </a:r>
              <a:endParaRPr lang="en-US" sz="2000" spc="300" dirty="0">
                <a:solidFill>
                  <a:schemeClr val="accent5"/>
                </a:solidFill>
                <a:cs typeface="+mn-ea"/>
                <a:sym typeface="+mn-lt"/>
              </a:endParaRPr>
            </a:p>
          </p:txBody>
        </p:sp>
      </p:grpSp>
    </p:spTree>
  </p:cSld>
  <p:clrMapOvr>
    <a:masterClrMapping/>
  </p:clrMapOvr>
  <p:transition spd="slow" advClick="0">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2932181" cy="538531"/>
                <a:chOff x="5043488" y="515938"/>
                <a:chExt cx="2932181" cy="538531"/>
              </a:xfrm>
            </p:grpSpPr>
            <p:sp>
              <p:nvSpPr>
                <p:cNvPr id="5" name="矩形 3"/>
                <p:cNvSpPr/>
                <p:nvPr/>
              </p:nvSpPr>
              <p:spPr>
                <a:xfrm>
                  <a:off x="5667375" y="515938"/>
                  <a:ext cx="2308294"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7.7 </a:t>
                  </a:r>
                  <a:r>
                    <a:rPr lang="zh-CN" altLang="en-US" sz="2900" dirty="0">
                      <a:solidFill>
                        <a:schemeClr val="accent5"/>
                      </a:solidFill>
                      <a:cs typeface="+mn-ea"/>
                      <a:sym typeface="+mn-lt"/>
                    </a:rPr>
                    <a:t>黑盒测试</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44271" y="1352010"/>
            <a:ext cx="10703458" cy="4893647"/>
          </a:xfrm>
          <a:prstGeom prst="rect">
            <a:avLst/>
          </a:prstGeom>
          <a:noFill/>
        </p:spPr>
        <p:txBody>
          <a:bodyPr wrap="square">
            <a:spAutoFit/>
          </a:bodyPr>
          <a:lstStyle/>
          <a:p>
            <a:pPr marR="0" lvl="0" algn="l" defTabSz="914400" rtl="0" eaLnBrk="1" fontAlgn="auto" latinLnBrk="0" hangingPunct="1">
              <a:spcBef>
                <a:spcPts val="0"/>
              </a:spcBef>
              <a:spcAft>
                <a:spcPts val="0"/>
              </a:spcAft>
              <a:buClrTx/>
              <a:buSzTx/>
              <a:tabLst/>
              <a:defRPr/>
            </a:pPr>
            <a:r>
              <a:rPr lang="en-US" altLang="zh-CN" sz="2400" b="1" dirty="0">
                <a:solidFill>
                  <a:srgbClr val="FFFFFF">
                    <a:lumMod val="50000"/>
                  </a:srgbClr>
                </a:solidFill>
                <a:latin typeface="微软雅黑"/>
                <a:ea typeface="微软雅黑"/>
                <a:cs typeface="+mn-ea"/>
                <a:sym typeface="+mn-lt"/>
              </a:rPr>
              <a:t>	</a:t>
            </a: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白盒测试</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在测试过程的</a:t>
            </a: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早期阶段</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进行，而</a:t>
            </a: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黑盒测试</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主要用于</a:t>
            </a: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测试过程的后期</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。设计黑盒测试方案时，</a:t>
            </a:r>
            <a:r>
              <a:rPr kumimoji="0" lang="zh-CN" altLang="en-US" sz="2400" i="0" u="none" strike="noStrike" kern="1200" cap="none" spc="0" normalizeH="0" baseline="0" noProof="0" dirty="0">
                <a:ln>
                  <a:noFill/>
                </a:ln>
                <a:solidFill>
                  <a:srgbClr val="F17475"/>
                </a:solidFill>
                <a:effectLst/>
                <a:uLnTx/>
                <a:uFillTx/>
                <a:latin typeface="微软雅黑"/>
                <a:ea typeface="微软雅黑"/>
                <a:cs typeface="+mn-ea"/>
                <a:sym typeface="+mn-lt"/>
              </a:rPr>
              <a:t>应该考虑下述问题</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a:t>
            </a:r>
          </a:p>
          <a:p>
            <a:pPr marR="0" lvl="0" algn="l" defTabSz="914400" rtl="0" eaLnBrk="1" fontAlgn="auto" latinLnBrk="0" hangingPunct="1">
              <a:spcBef>
                <a:spcPts val="0"/>
              </a:spcBef>
              <a:spcAft>
                <a:spcPts val="0"/>
              </a:spcAft>
              <a:buClrTx/>
              <a:buSzTx/>
              <a:tabLst/>
              <a:defRPr/>
            </a:pP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a:t>
            </a: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1</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）怎样测试功能的有效性？</a:t>
            </a:r>
          </a:p>
          <a:p>
            <a:pPr marR="0" lvl="0" algn="l" defTabSz="914400" rtl="0" eaLnBrk="1" fontAlgn="auto" latinLnBrk="0" hangingPunct="1">
              <a:spcBef>
                <a:spcPts val="0"/>
              </a:spcBef>
              <a:spcAft>
                <a:spcPts val="0"/>
              </a:spcAft>
              <a:buClrTx/>
              <a:buSzTx/>
              <a:tabLst/>
              <a:defRPr/>
            </a:pP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a:t>
            </a: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2</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）哪些类型的输入可构成好测试用例？</a:t>
            </a:r>
          </a:p>
          <a:p>
            <a:pPr marR="0" lvl="0" algn="l" defTabSz="914400" rtl="0" eaLnBrk="1" fontAlgn="auto" latinLnBrk="0" hangingPunct="1">
              <a:spcBef>
                <a:spcPts val="0"/>
              </a:spcBef>
              <a:spcAft>
                <a:spcPts val="0"/>
              </a:spcAft>
              <a:buClrTx/>
              <a:buSzTx/>
              <a:tabLst/>
              <a:defRPr/>
            </a:pP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a:t>
            </a: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3</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）系统是否对特定的输入值特别敏感？</a:t>
            </a:r>
          </a:p>
          <a:p>
            <a:pPr marR="0" lvl="0" algn="l" defTabSz="914400" rtl="0" eaLnBrk="1" fontAlgn="auto" latinLnBrk="0" hangingPunct="1">
              <a:spcBef>
                <a:spcPts val="0"/>
              </a:spcBef>
              <a:spcAft>
                <a:spcPts val="0"/>
              </a:spcAft>
              <a:buClrTx/>
              <a:buSzTx/>
              <a:tabLst/>
              <a:defRPr/>
            </a:pP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a:t>
            </a: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4</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）怎样划定数据类的边界？</a:t>
            </a:r>
          </a:p>
          <a:p>
            <a:pPr marR="0" lvl="0" algn="l" defTabSz="914400" rtl="0" eaLnBrk="1" fontAlgn="auto" latinLnBrk="0" hangingPunct="1">
              <a:spcBef>
                <a:spcPts val="0"/>
              </a:spcBef>
              <a:spcAft>
                <a:spcPts val="0"/>
              </a:spcAft>
              <a:buClrTx/>
              <a:buSzTx/>
              <a:tabLst/>
              <a:defRPr/>
            </a:pP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a:t>
            </a: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5</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）系统能够承受什么样的数据率和数据量？</a:t>
            </a:r>
          </a:p>
          <a:p>
            <a:pPr marR="0" lvl="0" algn="l" defTabSz="914400" rtl="0" eaLnBrk="1" fontAlgn="auto" latinLnBrk="0" hangingPunct="1">
              <a:spcBef>
                <a:spcPts val="0"/>
              </a:spcBef>
              <a:spcAft>
                <a:spcPts val="0"/>
              </a:spcAft>
              <a:buClrTx/>
              <a:buSzTx/>
              <a:tabLst/>
              <a:defRPr/>
            </a:pP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a:t>
            </a: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6</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）数据的特定组合将对系统运行产生什么影响？</a:t>
            </a:r>
            <a:endPar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endParaRPr>
          </a:p>
          <a:p>
            <a:pPr marR="0" lvl="0" algn="l" defTabSz="914400" rtl="0" eaLnBrk="1" fontAlgn="auto" latinLnBrk="0" hangingPunct="1">
              <a:spcBef>
                <a:spcPts val="0"/>
              </a:spcBef>
              <a:spcAft>
                <a:spcPts val="0"/>
              </a:spcAft>
              <a:buClrTx/>
              <a:buSzTx/>
              <a:tabLst/>
              <a:defRPr/>
            </a:pP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应用黑盒测试技术，能设计出满足下述标准的测试用例集。</a:t>
            </a:r>
          </a:p>
          <a:p>
            <a:pPr marR="0" lvl="0" algn="l" defTabSz="914400" rtl="0" eaLnBrk="1" fontAlgn="auto" latinLnBrk="0" hangingPunct="1">
              <a:spcBef>
                <a:spcPts val="0"/>
              </a:spcBef>
              <a:spcAft>
                <a:spcPts val="0"/>
              </a:spcAft>
              <a:buClrTx/>
              <a:buSzTx/>
              <a:tabLst/>
              <a:defRPr/>
            </a:pP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    （</a:t>
            </a: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1</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）所设计出的测试用例能够减少为达到合理测试所需要设计的测试用例的总数。</a:t>
            </a:r>
          </a:p>
          <a:p>
            <a:pPr marR="0" lvl="0" algn="l" defTabSz="914400" rtl="0" eaLnBrk="1" fontAlgn="auto" latinLnBrk="0" hangingPunct="1">
              <a:spcBef>
                <a:spcPts val="0"/>
              </a:spcBef>
              <a:spcAft>
                <a:spcPts val="0"/>
              </a:spcAft>
              <a:buClrTx/>
              <a:buSzTx/>
              <a:tabLst/>
              <a:defRPr/>
            </a:pP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    （</a:t>
            </a: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2</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）所设计出的测试用例能够告诉人们，是否存在某些类型的错误，而不是仅仅指出与特定测试相关的错误是否存在。</a:t>
            </a:r>
            <a:endPar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endParaRPr>
          </a:p>
        </p:txBody>
      </p:sp>
    </p:spTree>
    <p:extLst>
      <p:ext uri="{BB962C8B-B14F-4D97-AF65-F5344CB8AC3E}">
        <p14:creationId xmlns:p14="http://schemas.microsoft.com/office/powerpoint/2010/main" val="322866720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2932181" cy="538531"/>
                <a:chOff x="5043488" y="515938"/>
                <a:chExt cx="2932181" cy="538531"/>
              </a:xfrm>
            </p:grpSpPr>
            <p:sp>
              <p:nvSpPr>
                <p:cNvPr id="5" name="矩形 3"/>
                <p:cNvSpPr/>
                <p:nvPr/>
              </p:nvSpPr>
              <p:spPr>
                <a:xfrm>
                  <a:off x="5667375" y="515938"/>
                  <a:ext cx="2308294"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7.7 </a:t>
                  </a:r>
                  <a:r>
                    <a:rPr lang="zh-CN" altLang="en-US" sz="2900" dirty="0">
                      <a:solidFill>
                        <a:schemeClr val="accent5"/>
                      </a:solidFill>
                      <a:cs typeface="+mn-ea"/>
                      <a:sym typeface="+mn-lt"/>
                    </a:rPr>
                    <a:t>黑盒测试</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616075" y="1081176"/>
            <a:ext cx="10703458" cy="3905043"/>
          </a:xfrm>
          <a:prstGeom prst="rect">
            <a:avLst/>
          </a:prstGeom>
          <a:no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kumimoji="0" lang="en-US" altLang="zh-CN"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7.7.1.</a:t>
            </a: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等价划分</a:t>
            </a:r>
            <a:endParaRPr kumimoji="0" lang="en-US" altLang="zh-CN"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endParaRPr>
          </a:p>
          <a:p>
            <a:pPr marR="0" lvl="0" algn="l" defTabSz="914400" rtl="0" eaLnBrk="1" fontAlgn="auto" latinLnBrk="0" hangingPunct="1">
              <a:lnSpc>
                <a:spcPct val="150000"/>
              </a:lnSpc>
              <a:spcBef>
                <a:spcPts val="0"/>
              </a:spcBef>
              <a:spcAft>
                <a:spcPts val="0"/>
              </a:spcAft>
              <a:buClrTx/>
              <a:buSzTx/>
              <a:tabLst/>
              <a:defRPr/>
            </a:pPr>
            <a:r>
              <a:rPr lang="en-US" altLang="zh-CN" sz="2400" b="1" dirty="0">
                <a:solidFill>
                  <a:srgbClr val="F17475"/>
                </a:solidFill>
                <a:latin typeface="微软雅黑"/>
                <a:ea typeface="微软雅黑"/>
                <a:cs typeface="+mn-ea"/>
                <a:sym typeface="+mn-lt"/>
              </a:rPr>
              <a:t>	</a:t>
            </a:r>
            <a:r>
              <a:rPr kumimoji="0" lang="zh-CN" altLang="en-US" sz="2400" i="0" u="none" strike="noStrike" kern="1200" cap="none" spc="0" normalizeH="0" baseline="0" noProof="0" dirty="0">
                <a:ln>
                  <a:noFill/>
                </a:ln>
                <a:solidFill>
                  <a:srgbClr val="F17475"/>
                </a:solidFill>
                <a:effectLst/>
                <a:uLnTx/>
                <a:uFillTx/>
                <a:latin typeface="微软雅黑"/>
                <a:ea typeface="微软雅黑"/>
                <a:cs typeface="+mn-ea"/>
                <a:sym typeface="+mn-lt"/>
              </a:rPr>
              <a:t>等价划分</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把程序的输入域划分成若干个数据类，据此导出测试用例。等价划分法力图设计出能发现若干类程序错误的测试用例，从而减少必须设计的测试用例的数目。</a:t>
            </a:r>
            <a:endPar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lvl="0">
              <a:lnSpc>
                <a:spcPct val="150000"/>
              </a:lnSpc>
              <a:defRPr/>
            </a:pPr>
            <a:r>
              <a:rPr lang="en-US" altLang="zh-CN" sz="2400" dirty="0">
                <a:solidFill>
                  <a:srgbClr val="7F7F7F"/>
                </a:solidFill>
                <a:cs typeface="+mn-ea"/>
                <a:sym typeface="+mn-lt"/>
              </a:rPr>
              <a:t>	</a:t>
            </a:r>
            <a:r>
              <a:rPr lang="zh-CN" altLang="en-US" sz="2400" dirty="0">
                <a:solidFill>
                  <a:srgbClr val="7F7F7F"/>
                </a:solidFill>
                <a:cs typeface="+mn-ea"/>
                <a:sym typeface="+mn-lt"/>
              </a:rPr>
              <a:t>使用等价划分法设计测试方案首先需要划分</a:t>
            </a:r>
            <a:r>
              <a:rPr lang="zh-CN" altLang="en-US" sz="2400" b="1" dirty="0">
                <a:solidFill>
                  <a:srgbClr val="7F7F7F"/>
                </a:solidFill>
                <a:cs typeface="+mn-ea"/>
                <a:sym typeface="+mn-lt"/>
              </a:rPr>
              <a:t>输入数据的等价类</a:t>
            </a:r>
            <a:r>
              <a:rPr lang="zh-CN" altLang="en-US" sz="2400" dirty="0">
                <a:solidFill>
                  <a:srgbClr val="7F7F7F"/>
                </a:solidFill>
                <a:cs typeface="+mn-ea"/>
                <a:sym typeface="+mn-lt"/>
              </a:rPr>
              <a:t>，为此需要研究程序的功能说明，从而确定输入数据的有效等价类和无效等价类。</a:t>
            </a:r>
            <a:endPar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marR="0" lvl="0" algn="l" defTabSz="914400" rtl="0" eaLnBrk="1" fontAlgn="auto" latinLnBrk="0" hangingPunct="1">
              <a:lnSpc>
                <a:spcPct val="150000"/>
              </a:lnSpc>
              <a:spcBef>
                <a:spcPts val="0"/>
              </a:spcBef>
              <a:spcAft>
                <a:spcPts val="0"/>
              </a:spcAft>
              <a:buClrTx/>
              <a:buSzTx/>
              <a:tabLst/>
              <a:defRPr/>
            </a:pPr>
            <a:r>
              <a:rPr lang="en-US" altLang="zh-CN" sz="2400" dirty="0">
                <a:solidFill>
                  <a:srgbClr val="7F7F7F"/>
                </a:solidFill>
                <a:latin typeface="微软雅黑"/>
                <a:ea typeface="微软雅黑"/>
                <a:cs typeface="+mn-ea"/>
                <a:sym typeface="+mn-lt"/>
              </a:rPr>
              <a:t>	</a:t>
            </a:r>
            <a:endPar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endParaRPr>
          </a:p>
        </p:txBody>
      </p:sp>
      <p:sp>
        <p:nvSpPr>
          <p:cNvPr id="21" name="文本框 20">
            <a:extLst>
              <a:ext uri="{FF2B5EF4-FFF2-40B4-BE49-F238E27FC236}">
                <a16:creationId xmlns:a16="http://schemas.microsoft.com/office/drawing/2014/main" id="{9CAE38AE-7D9C-777F-02B2-C49D6CB99AED}"/>
              </a:ext>
            </a:extLst>
          </p:cNvPr>
          <p:cNvSpPr txBox="1"/>
          <p:nvPr/>
        </p:nvSpPr>
        <p:spPr>
          <a:xfrm>
            <a:off x="616075" y="4400604"/>
            <a:ext cx="10703458" cy="2797048"/>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7F7F7F"/>
                </a:solidFill>
                <a:effectLst/>
                <a:uLnTx/>
                <a:uFillTx/>
                <a:latin typeface="微软雅黑"/>
                <a:ea typeface="微软雅黑"/>
                <a:cs typeface="+mn-ea"/>
                <a:sym typeface="+mn-lt"/>
              </a:rPr>
              <a:t>	</a:t>
            </a:r>
            <a:r>
              <a:rPr kumimoji="0" lang="zh-CN" altLang="en-US" sz="2400" b="0" i="0" u="none" strike="noStrike" kern="1200" cap="none" spc="0" normalizeH="0" baseline="0" noProof="0" dirty="0">
                <a:ln>
                  <a:noFill/>
                </a:ln>
                <a:solidFill>
                  <a:srgbClr val="7F7F7F"/>
                </a:solidFill>
                <a:effectLst/>
                <a:uLnTx/>
                <a:uFillTx/>
                <a:latin typeface="微软雅黑"/>
                <a:ea typeface="微软雅黑"/>
                <a:cs typeface="+mn-ea"/>
                <a:sym typeface="+mn-lt"/>
              </a:rPr>
              <a:t>如果把所有可能的输入数据</a:t>
            </a:r>
            <a:r>
              <a:rPr kumimoji="0" lang="en-US" altLang="zh-CN" sz="2400" b="0" i="0" u="none" strike="noStrike" kern="1200" cap="none" spc="0" normalizeH="0" baseline="0" noProof="0" dirty="0">
                <a:ln>
                  <a:noFill/>
                </a:ln>
                <a:solidFill>
                  <a:srgbClr val="7F7F7F"/>
                </a:solidFill>
                <a:effectLst/>
                <a:uLnTx/>
                <a:uFillTx/>
                <a:latin typeface="微软雅黑"/>
                <a:ea typeface="微软雅黑"/>
                <a:cs typeface="+mn-ea"/>
                <a:sym typeface="+mn-lt"/>
              </a:rPr>
              <a:t>(</a:t>
            </a:r>
            <a:r>
              <a:rPr kumimoji="0" lang="zh-CN" altLang="en-US" sz="2400" b="0" i="0" u="none" strike="noStrike" kern="1200" cap="none" spc="0" normalizeH="0" baseline="0" noProof="0" dirty="0">
                <a:ln>
                  <a:noFill/>
                </a:ln>
                <a:solidFill>
                  <a:srgbClr val="7F7F7F"/>
                </a:solidFill>
                <a:effectLst/>
                <a:uLnTx/>
                <a:uFillTx/>
                <a:latin typeface="微软雅黑"/>
                <a:ea typeface="微软雅黑"/>
                <a:cs typeface="+mn-ea"/>
                <a:sym typeface="+mn-lt"/>
              </a:rPr>
              <a:t>有效的和无效的</a:t>
            </a:r>
            <a:r>
              <a:rPr kumimoji="0" lang="en-US" altLang="zh-CN" sz="2400" b="0" i="0" u="none" strike="noStrike" kern="1200" cap="none" spc="0" normalizeH="0" baseline="0" noProof="0" dirty="0">
                <a:ln>
                  <a:noFill/>
                </a:ln>
                <a:solidFill>
                  <a:srgbClr val="7F7F7F"/>
                </a:solidFill>
                <a:effectLst/>
                <a:uLnTx/>
                <a:uFillTx/>
                <a:latin typeface="微软雅黑"/>
                <a:ea typeface="微软雅黑"/>
                <a:cs typeface="+mn-ea"/>
                <a:sym typeface="+mn-lt"/>
              </a:rPr>
              <a:t>)</a:t>
            </a:r>
            <a:r>
              <a:rPr kumimoji="0" lang="zh-CN" altLang="en-US" sz="2400" b="0" i="0" u="none" strike="noStrike" kern="1200" cap="none" spc="0" normalizeH="0" baseline="0" noProof="0" dirty="0">
                <a:ln>
                  <a:noFill/>
                </a:ln>
                <a:solidFill>
                  <a:srgbClr val="7F7F7F"/>
                </a:solidFill>
                <a:effectLst/>
                <a:uLnTx/>
                <a:uFillTx/>
                <a:latin typeface="微软雅黑"/>
                <a:ea typeface="微软雅黑"/>
                <a:cs typeface="+mn-ea"/>
                <a:sym typeface="+mn-lt"/>
              </a:rPr>
              <a:t>划分成若干个等价类，则可以合理地做出下述假定：每类中的一个典型值在测试中的作用与这一类中所有其他值的作用相同。这样选取的测试数据最有代表性，最可能发现程序中的错误。</a:t>
            </a:r>
            <a:endParaRPr kumimoji="0" lang="en-US" altLang="zh-CN" sz="2400" b="0"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7F7F7F"/>
                </a:solidFill>
                <a:effectLst/>
                <a:uLnTx/>
                <a:uFillTx/>
                <a:latin typeface="微软雅黑"/>
                <a:ea typeface="微软雅黑"/>
                <a:cs typeface="+mn-ea"/>
                <a:sym typeface="+mn-lt"/>
              </a:rPr>
              <a:t>	</a:t>
            </a:r>
            <a:endParaRPr lang="zh-CN" altLang="en-US" dirty="0"/>
          </a:p>
        </p:txBody>
      </p:sp>
      <p:sp>
        <p:nvSpPr>
          <p:cNvPr id="26" name="TextBox 31">
            <a:extLst>
              <a:ext uri="{FF2B5EF4-FFF2-40B4-BE49-F238E27FC236}">
                <a16:creationId xmlns:a16="http://schemas.microsoft.com/office/drawing/2014/main" id="{5C705C77-35AB-A3D9-81B6-5E2B0EEDBBB2}"/>
              </a:ext>
            </a:extLst>
          </p:cNvPr>
          <p:cNvSpPr txBox="1"/>
          <p:nvPr/>
        </p:nvSpPr>
        <p:spPr>
          <a:xfrm>
            <a:off x="616075" y="4504114"/>
            <a:ext cx="11266166" cy="1200329"/>
          </a:xfrm>
          <a:prstGeom prst="rect">
            <a:avLst/>
          </a:prstGeom>
          <a:noFill/>
        </p:spPr>
        <p:txBody>
          <a:bodyPr wrap="square" rtlCol="0">
            <a:spAutoFit/>
          </a:bodyPr>
          <a:lstStyle/>
          <a:p>
            <a:r>
              <a:rPr lang="zh-CN" altLang="en-US" sz="2400" b="1" dirty="0">
                <a:solidFill>
                  <a:schemeClr val="accent1">
                    <a:lumMod val="75000"/>
                  </a:schemeClr>
                </a:solidFill>
                <a:cs typeface="+mn-ea"/>
                <a:sym typeface="+mn-lt"/>
              </a:rPr>
              <a:t>问题</a:t>
            </a:r>
            <a:r>
              <a:rPr lang="en-US" altLang="zh-CN" sz="2400" b="1" dirty="0">
                <a:solidFill>
                  <a:schemeClr val="accent1">
                    <a:lumMod val="75000"/>
                  </a:schemeClr>
                </a:solidFill>
                <a:cs typeface="+mn-ea"/>
                <a:sym typeface="+mn-lt"/>
              </a:rPr>
              <a:t>2</a:t>
            </a:r>
            <a:r>
              <a:rPr lang="zh-CN" altLang="en-US" sz="2400" b="1" dirty="0">
                <a:solidFill>
                  <a:schemeClr val="accent1">
                    <a:lumMod val="75000"/>
                  </a:schemeClr>
                </a:solidFill>
                <a:cs typeface="+mn-ea"/>
                <a:sym typeface="+mn-lt"/>
              </a:rPr>
              <a:t>：测试时选取测试数据从每个等价类中只取一组数据作为测试数据，这是为什么呢？</a:t>
            </a:r>
          </a:p>
          <a:p>
            <a:endParaRPr lang="zh-CN" altLang="en-US" sz="2400" dirty="0">
              <a:solidFill>
                <a:schemeClr val="bg1">
                  <a:lumMod val="50000"/>
                </a:schemeClr>
              </a:solidFill>
              <a:cs typeface="+mn-ea"/>
              <a:sym typeface="+mn-lt"/>
            </a:endParaRPr>
          </a:p>
        </p:txBody>
      </p:sp>
    </p:spTree>
    <p:extLst>
      <p:ext uri="{BB962C8B-B14F-4D97-AF65-F5344CB8AC3E}">
        <p14:creationId xmlns:p14="http://schemas.microsoft.com/office/powerpoint/2010/main" val="8149355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2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6" grpId="0"/>
      <p:bldP spid="26"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2821591" cy="538531"/>
                <a:chOff x="5043488" y="515938"/>
                <a:chExt cx="2821591" cy="538531"/>
              </a:xfrm>
            </p:grpSpPr>
            <p:sp>
              <p:nvSpPr>
                <p:cNvPr id="5" name="矩形 3"/>
                <p:cNvSpPr/>
                <p:nvPr/>
              </p:nvSpPr>
              <p:spPr>
                <a:xfrm>
                  <a:off x="5667375" y="515938"/>
                  <a:ext cx="2197704"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7.7</a:t>
                  </a:r>
                  <a:r>
                    <a:rPr lang="zh-CN" altLang="en-US" sz="2900" dirty="0">
                      <a:solidFill>
                        <a:schemeClr val="accent5"/>
                      </a:solidFill>
                      <a:cs typeface="+mn-ea"/>
                      <a:sym typeface="+mn-lt"/>
                    </a:rPr>
                    <a:t>黑盒测试</a:t>
                  </a:r>
                  <a:endParaRPr lang="en-US" altLang="zh-CN" sz="2900" dirty="0">
                    <a:solidFill>
                      <a:schemeClr val="accent5"/>
                    </a:solidFill>
                    <a:cs typeface="+mn-ea"/>
                    <a:sym typeface="+mn-lt"/>
                  </a:endParaRP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44271" y="1243617"/>
            <a:ext cx="10703458" cy="5023939"/>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 划分等价类需要经验，下述的启发式规则可能有助于等价类划分。</a:t>
            </a:r>
            <a:endParaRPr kumimoji="0" lang="en-US" altLang="zh-CN"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endParaRP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2000" i="0" u="none" strike="noStrike" kern="1200" cap="none" spc="0" normalizeH="0" baseline="0" noProof="0" dirty="0">
                <a:ln>
                  <a:noFill/>
                </a:ln>
                <a:solidFill>
                  <a:srgbClr val="7F7F7F"/>
                </a:solidFill>
                <a:effectLst/>
                <a:uLnTx/>
                <a:uFillTx/>
                <a:latin typeface="微软雅黑"/>
                <a:ea typeface="微软雅黑"/>
                <a:cs typeface="+mn-ea"/>
                <a:sym typeface="+mn-lt"/>
              </a:rPr>
              <a:t>(1) </a:t>
            </a:r>
            <a:r>
              <a:rPr kumimoji="0" lang="zh-CN" altLang="en-US" sz="2000" i="0" u="none" strike="noStrike" kern="1200" cap="none" spc="0" normalizeH="0" baseline="0" noProof="0" dirty="0">
                <a:ln>
                  <a:noFill/>
                </a:ln>
                <a:solidFill>
                  <a:srgbClr val="7F7F7F"/>
                </a:solidFill>
                <a:effectLst/>
                <a:uLnTx/>
                <a:uFillTx/>
                <a:latin typeface="微软雅黑"/>
                <a:ea typeface="微软雅黑"/>
                <a:cs typeface="+mn-ea"/>
                <a:sym typeface="+mn-lt"/>
              </a:rPr>
              <a:t>如果规定了</a:t>
            </a:r>
            <a:r>
              <a:rPr kumimoji="0" lang="zh-CN" altLang="en-US" sz="2000" i="0" u="none" strike="noStrike" kern="1200" cap="none" spc="0" normalizeH="0" baseline="0" noProof="0" dirty="0">
                <a:ln>
                  <a:noFill/>
                </a:ln>
                <a:solidFill>
                  <a:srgbClr val="F17475"/>
                </a:solidFill>
                <a:effectLst/>
                <a:uLnTx/>
                <a:uFillTx/>
                <a:latin typeface="微软雅黑"/>
                <a:ea typeface="微软雅黑"/>
                <a:cs typeface="+mn-ea"/>
                <a:sym typeface="+mn-lt"/>
              </a:rPr>
              <a:t>输入值的范围</a:t>
            </a:r>
            <a:r>
              <a:rPr kumimoji="0" lang="zh-CN" altLang="en-US" sz="2000" i="0" u="none" strike="noStrike" kern="1200" cap="none" spc="0" normalizeH="0" baseline="0" noProof="0" dirty="0">
                <a:ln>
                  <a:noFill/>
                </a:ln>
                <a:solidFill>
                  <a:srgbClr val="7F7F7F"/>
                </a:solidFill>
                <a:effectLst/>
                <a:uLnTx/>
                <a:uFillTx/>
                <a:latin typeface="微软雅黑"/>
                <a:ea typeface="微软雅黑"/>
                <a:cs typeface="+mn-ea"/>
                <a:sym typeface="+mn-lt"/>
              </a:rPr>
              <a:t>，则可划分出一个有效的等价类</a:t>
            </a:r>
            <a:r>
              <a:rPr kumimoji="0" lang="en-US" altLang="zh-CN" sz="2000" i="0" u="none" strike="noStrike" kern="1200" cap="none" spc="0" normalizeH="0" baseline="0" noProof="0" dirty="0">
                <a:ln>
                  <a:noFill/>
                </a:ln>
                <a:solidFill>
                  <a:srgbClr val="7F7F7F"/>
                </a:solidFill>
                <a:effectLst/>
                <a:uLnTx/>
                <a:uFillTx/>
                <a:latin typeface="微软雅黑"/>
                <a:ea typeface="微软雅黑"/>
                <a:cs typeface="+mn-ea"/>
                <a:sym typeface="+mn-lt"/>
              </a:rPr>
              <a:t>(</a:t>
            </a:r>
            <a:r>
              <a:rPr kumimoji="0" lang="zh-CN" altLang="en-US" sz="2000" i="0" u="none" strike="noStrike" kern="1200" cap="none" spc="0" normalizeH="0" baseline="0" noProof="0" dirty="0">
                <a:ln>
                  <a:noFill/>
                </a:ln>
                <a:solidFill>
                  <a:srgbClr val="7F7F7F"/>
                </a:solidFill>
                <a:effectLst/>
                <a:uLnTx/>
                <a:uFillTx/>
                <a:latin typeface="微软雅黑"/>
                <a:ea typeface="微软雅黑"/>
                <a:cs typeface="+mn-ea"/>
                <a:sym typeface="+mn-lt"/>
              </a:rPr>
              <a:t>输入值在此范围内</a:t>
            </a:r>
            <a:r>
              <a:rPr kumimoji="0" lang="en-US" altLang="zh-CN" sz="2000" i="0" u="none" strike="noStrike" kern="1200" cap="none" spc="0" normalizeH="0" baseline="0" noProof="0" dirty="0">
                <a:ln>
                  <a:noFill/>
                </a:ln>
                <a:solidFill>
                  <a:srgbClr val="7F7F7F"/>
                </a:solidFill>
                <a:effectLst/>
                <a:uLnTx/>
                <a:uFillTx/>
                <a:latin typeface="微软雅黑"/>
                <a:ea typeface="微软雅黑"/>
                <a:cs typeface="+mn-ea"/>
                <a:sym typeface="+mn-lt"/>
              </a:rPr>
              <a:t>)</a:t>
            </a:r>
            <a:r>
              <a:rPr kumimoji="0" lang="zh-CN" altLang="en-US" sz="2000" i="0" u="none" strike="noStrike" kern="1200" cap="none" spc="0" normalizeH="0" baseline="0" noProof="0" dirty="0">
                <a:ln>
                  <a:noFill/>
                </a:ln>
                <a:solidFill>
                  <a:srgbClr val="7F7F7F"/>
                </a:solidFill>
                <a:effectLst/>
                <a:uLnTx/>
                <a:uFillTx/>
                <a:latin typeface="微软雅黑"/>
                <a:ea typeface="微软雅黑"/>
                <a:cs typeface="+mn-ea"/>
                <a:sym typeface="+mn-lt"/>
              </a:rPr>
              <a:t>，两个无效的等价类</a:t>
            </a:r>
            <a:r>
              <a:rPr kumimoji="0" lang="en-US" altLang="zh-CN" sz="2000" i="0" u="none" strike="noStrike" kern="1200" cap="none" spc="0" normalizeH="0" baseline="0" noProof="0" dirty="0">
                <a:ln>
                  <a:noFill/>
                </a:ln>
                <a:solidFill>
                  <a:srgbClr val="7F7F7F"/>
                </a:solidFill>
                <a:effectLst/>
                <a:uLnTx/>
                <a:uFillTx/>
                <a:latin typeface="微软雅黑"/>
                <a:ea typeface="微软雅黑"/>
                <a:cs typeface="+mn-ea"/>
                <a:sym typeface="+mn-lt"/>
              </a:rPr>
              <a:t>(</a:t>
            </a:r>
            <a:r>
              <a:rPr kumimoji="0" lang="zh-CN" altLang="en-US" sz="2000" i="0" u="none" strike="noStrike" kern="1200" cap="none" spc="0" normalizeH="0" baseline="0" noProof="0" dirty="0">
                <a:ln>
                  <a:noFill/>
                </a:ln>
                <a:solidFill>
                  <a:srgbClr val="7F7F7F"/>
                </a:solidFill>
                <a:effectLst/>
                <a:uLnTx/>
                <a:uFillTx/>
                <a:latin typeface="微软雅黑"/>
                <a:ea typeface="微软雅黑"/>
                <a:cs typeface="+mn-ea"/>
                <a:sym typeface="+mn-lt"/>
              </a:rPr>
              <a:t>输入值小于最小值或大于最大值</a:t>
            </a:r>
            <a:r>
              <a:rPr kumimoji="0" lang="en-US" altLang="zh-CN" sz="2000" i="0" u="none" strike="noStrike" kern="1200" cap="none" spc="0" normalizeH="0" baseline="0" noProof="0" dirty="0">
                <a:ln>
                  <a:noFill/>
                </a:ln>
                <a:solidFill>
                  <a:srgbClr val="7F7F7F"/>
                </a:solidFill>
                <a:effectLst/>
                <a:uLnTx/>
                <a:uFillTx/>
                <a:latin typeface="微软雅黑"/>
                <a:ea typeface="微软雅黑"/>
                <a:cs typeface="+mn-ea"/>
                <a:sym typeface="+mn-lt"/>
              </a:rPr>
              <a:t>)</a:t>
            </a:r>
            <a:r>
              <a:rPr kumimoji="0" lang="zh-CN" altLang="en-US" sz="2000" i="0" u="none" strike="noStrike" kern="1200" cap="none" spc="0" normalizeH="0" baseline="0" noProof="0" dirty="0">
                <a:ln>
                  <a:noFill/>
                </a:ln>
                <a:solidFill>
                  <a:srgbClr val="7F7F7F"/>
                </a:solidFill>
                <a:effectLst/>
                <a:uLnTx/>
                <a:uFillTx/>
                <a:latin typeface="微软雅黑"/>
                <a:ea typeface="微软雅黑"/>
                <a:cs typeface="+mn-ea"/>
                <a:sym typeface="+mn-lt"/>
              </a:rPr>
              <a:t>。</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2000" i="0" u="none" strike="noStrike" kern="1200" cap="none" spc="0" normalizeH="0" baseline="0" noProof="0" dirty="0">
                <a:ln>
                  <a:noFill/>
                </a:ln>
                <a:solidFill>
                  <a:srgbClr val="7F7F7F"/>
                </a:solidFill>
                <a:effectLst/>
                <a:uLnTx/>
                <a:uFillTx/>
                <a:latin typeface="微软雅黑"/>
                <a:ea typeface="微软雅黑"/>
                <a:cs typeface="+mn-ea"/>
                <a:sym typeface="+mn-lt"/>
              </a:rPr>
              <a:t>(2) </a:t>
            </a:r>
            <a:r>
              <a:rPr kumimoji="0" lang="zh-CN" altLang="en-US" sz="2000" i="0" u="none" strike="noStrike" kern="1200" cap="none" spc="0" normalizeH="0" baseline="0" noProof="0" dirty="0">
                <a:ln>
                  <a:noFill/>
                </a:ln>
                <a:solidFill>
                  <a:srgbClr val="7F7F7F"/>
                </a:solidFill>
                <a:effectLst/>
                <a:uLnTx/>
                <a:uFillTx/>
                <a:latin typeface="微软雅黑"/>
                <a:ea typeface="微软雅黑"/>
                <a:cs typeface="+mn-ea"/>
                <a:sym typeface="+mn-lt"/>
              </a:rPr>
              <a:t>如果规定了</a:t>
            </a:r>
            <a:r>
              <a:rPr kumimoji="0" lang="zh-CN" altLang="en-US" sz="2000" i="0" u="none" strike="noStrike" kern="1200" cap="none" spc="0" normalizeH="0" baseline="0" noProof="0" dirty="0">
                <a:ln>
                  <a:noFill/>
                </a:ln>
                <a:solidFill>
                  <a:srgbClr val="F17475"/>
                </a:solidFill>
                <a:effectLst/>
                <a:uLnTx/>
                <a:uFillTx/>
                <a:latin typeface="微软雅黑"/>
                <a:ea typeface="微软雅黑"/>
                <a:cs typeface="+mn-ea"/>
                <a:sym typeface="+mn-lt"/>
              </a:rPr>
              <a:t>输入数据的个数</a:t>
            </a:r>
            <a:r>
              <a:rPr kumimoji="0" lang="zh-CN" altLang="en-US" sz="2000" i="0" u="none" strike="noStrike" kern="1200" cap="none" spc="0" normalizeH="0" baseline="0" noProof="0" dirty="0">
                <a:ln>
                  <a:noFill/>
                </a:ln>
                <a:solidFill>
                  <a:srgbClr val="7F7F7F"/>
                </a:solidFill>
                <a:effectLst/>
                <a:uLnTx/>
                <a:uFillTx/>
                <a:latin typeface="微软雅黑"/>
                <a:ea typeface="微软雅黑"/>
                <a:cs typeface="+mn-ea"/>
                <a:sym typeface="+mn-lt"/>
              </a:rPr>
              <a:t>，则类似地也可以划分出一个有效的等价类和两个无效的等价类。</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2000" i="0" u="none" strike="noStrike" kern="1200" cap="none" spc="0" normalizeH="0" baseline="0" noProof="0" dirty="0">
                <a:ln>
                  <a:noFill/>
                </a:ln>
                <a:solidFill>
                  <a:srgbClr val="7F7F7F"/>
                </a:solidFill>
                <a:effectLst/>
                <a:uLnTx/>
                <a:uFillTx/>
                <a:latin typeface="微软雅黑"/>
                <a:ea typeface="微软雅黑"/>
                <a:cs typeface="+mn-ea"/>
                <a:sym typeface="+mn-lt"/>
              </a:rPr>
              <a:t>(3) </a:t>
            </a:r>
            <a:r>
              <a:rPr kumimoji="0" lang="zh-CN" altLang="en-US" sz="2000" i="0" u="none" strike="noStrike" kern="1200" cap="none" spc="0" normalizeH="0" baseline="0" noProof="0" dirty="0">
                <a:ln>
                  <a:noFill/>
                </a:ln>
                <a:solidFill>
                  <a:srgbClr val="7F7F7F"/>
                </a:solidFill>
                <a:effectLst/>
                <a:uLnTx/>
                <a:uFillTx/>
                <a:latin typeface="微软雅黑"/>
                <a:ea typeface="微软雅黑"/>
                <a:cs typeface="+mn-ea"/>
                <a:sym typeface="+mn-lt"/>
              </a:rPr>
              <a:t>如果规定了</a:t>
            </a:r>
            <a:r>
              <a:rPr kumimoji="0" lang="zh-CN" altLang="en-US" sz="2000" i="0" u="none" strike="noStrike" kern="1200" cap="none" spc="0" normalizeH="0" baseline="0" noProof="0" dirty="0">
                <a:ln>
                  <a:noFill/>
                </a:ln>
                <a:solidFill>
                  <a:srgbClr val="F17475"/>
                </a:solidFill>
                <a:effectLst/>
                <a:uLnTx/>
                <a:uFillTx/>
                <a:latin typeface="微软雅黑"/>
                <a:ea typeface="微软雅黑"/>
                <a:cs typeface="+mn-ea"/>
                <a:sym typeface="+mn-lt"/>
              </a:rPr>
              <a:t>输入数据的一组值</a:t>
            </a:r>
            <a:r>
              <a:rPr kumimoji="0" lang="zh-CN" altLang="en-US" sz="2000" i="0" u="none" strike="noStrike" kern="1200" cap="none" spc="0" normalizeH="0" baseline="0" noProof="0" dirty="0">
                <a:ln>
                  <a:noFill/>
                </a:ln>
                <a:solidFill>
                  <a:srgbClr val="7F7F7F"/>
                </a:solidFill>
                <a:effectLst/>
                <a:uLnTx/>
                <a:uFillTx/>
                <a:latin typeface="微软雅黑"/>
                <a:ea typeface="微软雅黑"/>
                <a:cs typeface="+mn-ea"/>
                <a:sym typeface="+mn-lt"/>
              </a:rPr>
              <a:t>，而且程序对不同输入值做不同处理，则每个允许的输入值是一个有效的等价类，此外还有一个无效的等价类</a:t>
            </a:r>
            <a:r>
              <a:rPr kumimoji="0" lang="en-US" altLang="zh-CN" sz="2000" i="0" u="none" strike="noStrike" kern="1200" cap="none" spc="0" normalizeH="0" baseline="0" noProof="0" dirty="0">
                <a:ln>
                  <a:noFill/>
                </a:ln>
                <a:solidFill>
                  <a:srgbClr val="7F7F7F"/>
                </a:solidFill>
                <a:effectLst/>
                <a:uLnTx/>
                <a:uFillTx/>
                <a:latin typeface="微软雅黑"/>
                <a:ea typeface="微软雅黑"/>
                <a:cs typeface="+mn-ea"/>
                <a:sym typeface="+mn-lt"/>
              </a:rPr>
              <a:t>(</a:t>
            </a:r>
            <a:r>
              <a:rPr kumimoji="0" lang="zh-CN" altLang="en-US" sz="2000" i="0" u="none" strike="noStrike" kern="1200" cap="none" spc="0" normalizeH="0" baseline="0" noProof="0" dirty="0">
                <a:ln>
                  <a:noFill/>
                </a:ln>
                <a:solidFill>
                  <a:srgbClr val="7F7F7F"/>
                </a:solidFill>
                <a:effectLst/>
                <a:uLnTx/>
                <a:uFillTx/>
                <a:latin typeface="微软雅黑"/>
                <a:ea typeface="微软雅黑"/>
                <a:cs typeface="+mn-ea"/>
                <a:sym typeface="+mn-lt"/>
              </a:rPr>
              <a:t>任一个不允许的输入值</a:t>
            </a:r>
            <a:r>
              <a:rPr kumimoji="0" lang="en-US" altLang="zh-CN" sz="2000" i="0" u="none" strike="noStrike" kern="1200" cap="none" spc="0" normalizeH="0" baseline="0" noProof="0" dirty="0">
                <a:ln>
                  <a:noFill/>
                </a:ln>
                <a:solidFill>
                  <a:srgbClr val="7F7F7F"/>
                </a:solidFill>
                <a:effectLst/>
                <a:uLnTx/>
                <a:uFillTx/>
                <a:latin typeface="微软雅黑"/>
                <a:ea typeface="微软雅黑"/>
                <a:cs typeface="+mn-ea"/>
                <a:sym typeface="+mn-lt"/>
              </a:rPr>
              <a:t>)</a:t>
            </a:r>
            <a:r>
              <a:rPr kumimoji="0" lang="zh-CN" altLang="en-US" sz="2000" i="0" u="none" strike="noStrike" kern="1200" cap="none" spc="0" normalizeH="0" baseline="0" noProof="0" dirty="0">
                <a:ln>
                  <a:noFill/>
                </a:ln>
                <a:solidFill>
                  <a:srgbClr val="7F7F7F"/>
                </a:solidFill>
                <a:effectLst/>
                <a:uLnTx/>
                <a:uFillTx/>
                <a:latin typeface="微软雅黑"/>
                <a:ea typeface="微软雅黑"/>
                <a:cs typeface="+mn-ea"/>
                <a:sym typeface="+mn-lt"/>
              </a:rPr>
              <a:t>。</a:t>
            </a:r>
            <a:endParaRPr kumimoji="0" lang="en-US" altLang="zh-CN" sz="2000"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marL="342900" indent="-342900">
              <a:lnSpc>
                <a:spcPct val="150000"/>
              </a:lnSpc>
              <a:buFont typeface="Arial" panose="020B0604020202020204" pitchFamily="34" charset="0"/>
              <a:buChar char="•"/>
              <a:defRPr/>
            </a:pPr>
            <a:r>
              <a:rPr lang="en-US" altLang="zh-CN" sz="2000" dirty="0">
                <a:solidFill>
                  <a:srgbClr val="7F7F7F"/>
                </a:solidFill>
                <a:latin typeface="微软雅黑"/>
                <a:ea typeface="微软雅黑"/>
                <a:cs typeface="+mn-ea"/>
                <a:sym typeface="+mn-lt"/>
              </a:rPr>
              <a:t>(4) </a:t>
            </a:r>
            <a:r>
              <a:rPr lang="zh-CN" altLang="en-US" sz="2000" dirty="0">
                <a:solidFill>
                  <a:srgbClr val="7F7F7F"/>
                </a:solidFill>
                <a:latin typeface="微软雅黑"/>
                <a:ea typeface="微软雅黑"/>
                <a:cs typeface="+mn-ea"/>
                <a:sym typeface="+mn-lt"/>
              </a:rPr>
              <a:t>如果规定了</a:t>
            </a:r>
            <a:r>
              <a:rPr lang="zh-CN" altLang="en-US" sz="2000" dirty="0">
                <a:solidFill>
                  <a:srgbClr val="F17475"/>
                </a:solidFill>
                <a:latin typeface="微软雅黑"/>
                <a:ea typeface="微软雅黑"/>
                <a:cs typeface="+mn-ea"/>
                <a:sym typeface="+mn-lt"/>
              </a:rPr>
              <a:t>输入数据必须遵循的规则</a:t>
            </a:r>
            <a:r>
              <a:rPr lang="zh-CN" altLang="en-US" sz="2000" dirty="0">
                <a:solidFill>
                  <a:srgbClr val="7F7F7F"/>
                </a:solidFill>
                <a:latin typeface="微软雅黑"/>
                <a:ea typeface="微软雅黑"/>
                <a:cs typeface="+mn-ea"/>
                <a:sym typeface="+mn-lt"/>
              </a:rPr>
              <a:t>，则可以划分出一个有效等价类</a:t>
            </a:r>
            <a:r>
              <a:rPr lang="en-US" altLang="zh-CN" sz="2000" dirty="0">
                <a:solidFill>
                  <a:srgbClr val="7F7F7F"/>
                </a:solidFill>
                <a:latin typeface="微软雅黑"/>
                <a:ea typeface="微软雅黑"/>
                <a:cs typeface="+mn-ea"/>
                <a:sym typeface="+mn-lt"/>
              </a:rPr>
              <a:t>(</a:t>
            </a:r>
            <a:r>
              <a:rPr lang="zh-CN" altLang="en-US" sz="2000" dirty="0">
                <a:solidFill>
                  <a:srgbClr val="7F7F7F"/>
                </a:solidFill>
                <a:latin typeface="微软雅黑"/>
                <a:ea typeface="微软雅黑"/>
                <a:cs typeface="+mn-ea"/>
                <a:sym typeface="+mn-lt"/>
              </a:rPr>
              <a:t>符合规则</a:t>
            </a:r>
            <a:r>
              <a:rPr lang="en-US" altLang="zh-CN" sz="2000" dirty="0">
                <a:solidFill>
                  <a:srgbClr val="7F7F7F"/>
                </a:solidFill>
                <a:latin typeface="微软雅黑"/>
                <a:ea typeface="微软雅黑"/>
                <a:cs typeface="+mn-ea"/>
                <a:sym typeface="+mn-lt"/>
              </a:rPr>
              <a:t>)</a:t>
            </a:r>
            <a:r>
              <a:rPr lang="zh-CN" altLang="en-US" sz="2000" dirty="0">
                <a:solidFill>
                  <a:srgbClr val="7F7F7F"/>
                </a:solidFill>
                <a:latin typeface="微软雅黑"/>
                <a:ea typeface="微软雅黑"/>
                <a:cs typeface="+mn-ea"/>
                <a:sym typeface="+mn-lt"/>
              </a:rPr>
              <a:t>和若干个无效等价类</a:t>
            </a:r>
            <a:r>
              <a:rPr lang="en-US" altLang="zh-CN" sz="2000" dirty="0">
                <a:solidFill>
                  <a:srgbClr val="7F7F7F"/>
                </a:solidFill>
                <a:latin typeface="微软雅黑"/>
                <a:ea typeface="微软雅黑"/>
                <a:cs typeface="+mn-ea"/>
                <a:sym typeface="+mn-lt"/>
              </a:rPr>
              <a:t>(</a:t>
            </a:r>
            <a:r>
              <a:rPr lang="zh-CN" altLang="en-US" sz="2000" dirty="0">
                <a:solidFill>
                  <a:srgbClr val="7F7F7F"/>
                </a:solidFill>
                <a:latin typeface="微软雅黑"/>
                <a:ea typeface="微软雅黑"/>
                <a:cs typeface="+mn-ea"/>
                <a:sym typeface="+mn-lt"/>
              </a:rPr>
              <a:t>从各种不同角度违反规则</a:t>
            </a:r>
            <a:r>
              <a:rPr lang="en-US" altLang="zh-CN" sz="2000" dirty="0">
                <a:solidFill>
                  <a:srgbClr val="7F7F7F"/>
                </a:solidFill>
                <a:latin typeface="微软雅黑"/>
                <a:ea typeface="微软雅黑"/>
                <a:cs typeface="+mn-ea"/>
                <a:sym typeface="+mn-lt"/>
              </a:rPr>
              <a:t>)</a:t>
            </a:r>
            <a:r>
              <a:rPr lang="zh-CN" altLang="en-US" sz="2000" dirty="0">
                <a:solidFill>
                  <a:srgbClr val="7F7F7F"/>
                </a:solidFill>
                <a:latin typeface="微软雅黑"/>
                <a:ea typeface="微软雅黑"/>
                <a:cs typeface="+mn-ea"/>
                <a:sym typeface="+mn-lt"/>
              </a:rPr>
              <a:t>。</a:t>
            </a:r>
          </a:p>
          <a:p>
            <a:pPr marL="342900" indent="-342900">
              <a:lnSpc>
                <a:spcPct val="150000"/>
              </a:lnSpc>
              <a:buFont typeface="Arial" panose="020B0604020202020204" pitchFamily="34" charset="0"/>
              <a:buChar char="•"/>
              <a:defRPr/>
            </a:pPr>
            <a:r>
              <a:rPr lang="en-US" altLang="zh-CN" sz="2000" dirty="0">
                <a:solidFill>
                  <a:srgbClr val="7F7F7F"/>
                </a:solidFill>
                <a:latin typeface="微软雅黑"/>
                <a:ea typeface="微软雅黑"/>
                <a:cs typeface="+mn-ea"/>
                <a:sym typeface="+mn-lt"/>
              </a:rPr>
              <a:t>(5) </a:t>
            </a:r>
            <a:r>
              <a:rPr lang="zh-CN" altLang="en-US" sz="2000" dirty="0">
                <a:solidFill>
                  <a:srgbClr val="7F7F7F"/>
                </a:solidFill>
                <a:latin typeface="微软雅黑"/>
                <a:ea typeface="微软雅黑"/>
                <a:cs typeface="+mn-ea"/>
                <a:sym typeface="+mn-lt"/>
              </a:rPr>
              <a:t>如果规定了</a:t>
            </a:r>
            <a:r>
              <a:rPr lang="zh-CN" altLang="en-US" sz="2000" dirty="0">
                <a:solidFill>
                  <a:srgbClr val="F17475"/>
                </a:solidFill>
                <a:latin typeface="微软雅黑"/>
                <a:ea typeface="微软雅黑"/>
                <a:cs typeface="+mn-ea"/>
                <a:sym typeface="+mn-lt"/>
              </a:rPr>
              <a:t>输入数据为整型</a:t>
            </a:r>
            <a:r>
              <a:rPr lang="zh-CN" altLang="en-US" sz="2000" dirty="0">
                <a:solidFill>
                  <a:srgbClr val="7F7F7F"/>
                </a:solidFill>
                <a:latin typeface="微软雅黑"/>
                <a:ea typeface="微软雅黑"/>
                <a:cs typeface="+mn-ea"/>
                <a:sym typeface="+mn-lt"/>
              </a:rPr>
              <a:t>，则可以划分出正整数、零和负整数</a:t>
            </a:r>
            <a:r>
              <a:rPr lang="en-US" altLang="zh-CN" sz="2000" dirty="0">
                <a:solidFill>
                  <a:srgbClr val="7F7F7F"/>
                </a:solidFill>
                <a:latin typeface="微软雅黑"/>
                <a:ea typeface="微软雅黑"/>
                <a:cs typeface="+mn-ea"/>
                <a:sym typeface="+mn-lt"/>
              </a:rPr>
              <a:t>3</a:t>
            </a:r>
            <a:r>
              <a:rPr lang="zh-CN" altLang="en-US" sz="2000" dirty="0">
                <a:solidFill>
                  <a:srgbClr val="7F7F7F"/>
                </a:solidFill>
                <a:latin typeface="微软雅黑"/>
                <a:ea typeface="微软雅黑"/>
                <a:cs typeface="+mn-ea"/>
                <a:sym typeface="+mn-lt"/>
              </a:rPr>
              <a:t>个有效类。</a:t>
            </a:r>
          </a:p>
          <a:p>
            <a:pPr marL="342900" indent="-342900">
              <a:lnSpc>
                <a:spcPct val="150000"/>
              </a:lnSpc>
              <a:buFont typeface="Arial" panose="020B0604020202020204" pitchFamily="34" charset="0"/>
              <a:buChar char="•"/>
              <a:defRPr/>
            </a:pPr>
            <a:r>
              <a:rPr lang="en-US" altLang="zh-CN" sz="2000" dirty="0">
                <a:solidFill>
                  <a:srgbClr val="7F7F7F"/>
                </a:solidFill>
                <a:latin typeface="微软雅黑"/>
                <a:ea typeface="微软雅黑"/>
                <a:cs typeface="+mn-ea"/>
                <a:sym typeface="+mn-lt"/>
              </a:rPr>
              <a:t>(6) </a:t>
            </a:r>
            <a:r>
              <a:rPr lang="zh-CN" altLang="en-US" sz="2000" dirty="0">
                <a:solidFill>
                  <a:srgbClr val="7F7F7F"/>
                </a:solidFill>
                <a:latin typeface="微软雅黑"/>
                <a:ea typeface="微软雅黑"/>
                <a:cs typeface="+mn-ea"/>
                <a:sym typeface="+mn-lt"/>
              </a:rPr>
              <a:t>如果程序的</a:t>
            </a:r>
            <a:r>
              <a:rPr lang="zh-CN" altLang="en-US" sz="2000" dirty="0">
                <a:solidFill>
                  <a:srgbClr val="F17475"/>
                </a:solidFill>
                <a:latin typeface="微软雅黑"/>
                <a:ea typeface="微软雅黑"/>
                <a:cs typeface="+mn-ea"/>
                <a:sym typeface="+mn-lt"/>
              </a:rPr>
              <a:t>处理对象是表格</a:t>
            </a:r>
            <a:r>
              <a:rPr lang="zh-CN" altLang="en-US" sz="2000" dirty="0">
                <a:solidFill>
                  <a:srgbClr val="7F7F7F"/>
                </a:solidFill>
                <a:latin typeface="微软雅黑"/>
                <a:ea typeface="微软雅黑"/>
                <a:cs typeface="+mn-ea"/>
                <a:sym typeface="+mn-lt"/>
              </a:rPr>
              <a:t>，则应该使用空表，以及含一项或多项的表。</a:t>
            </a:r>
          </a:p>
        </p:txBody>
      </p:sp>
      <p:sp>
        <p:nvSpPr>
          <p:cNvPr id="12" name="TextBox 31">
            <a:extLst>
              <a:ext uri="{FF2B5EF4-FFF2-40B4-BE49-F238E27FC236}">
                <a16:creationId xmlns:a16="http://schemas.microsoft.com/office/drawing/2014/main" id="{EE45BD67-75D7-A140-4115-024C6C48840C}"/>
              </a:ext>
            </a:extLst>
          </p:cNvPr>
          <p:cNvSpPr txBox="1"/>
          <p:nvPr/>
        </p:nvSpPr>
        <p:spPr>
          <a:xfrm>
            <a:off x="334721" y="6175715"/>
            <a:ext cx="10321208" cy="461665"/>
          </a:xfrm>
          <a:prstGeom prst="rect">
            <a:avLst/>
          </a:prstGeom>
          <a:noFill/>
        </p:spPr>
        <p:txBody>
          <a:bodyPr wrap="square" rtlCol="0">
            <a:spAutoFit/>
          </a:bodyPr>
          <a:lstStyle/>
          <a:p>
            <a:r>
              <a:rPr lang="zh-CN" altLang="en-US" sz="2400" b="1" dirty="0">
                <a:solidFill>
                  <a:schemeClr val="accent1">
                    <a:lumMod val="75000"/>
                  </a:schemeClr>
                </a:solidFill>
                <a:cs typeface="+mn-ea"/>
                <a:sym typeface="+mn-lt"/>
              </a:rPr>
              <a:t>问题</a:t>
            </a:r>
            <a:r>
              <a:rPr lang="en-US" altLang="zh-CN" sz="2400" b="1" dirty="0">
                <a:solidFill>
                  <a:schemeClr val="accent1">
                    <a:lumMod val="75000"/>
                  </a:schemeClr>
                </a:solidFill>
                <a:cs typeface="+mn-ea"/>
                <a:sym typeface="+mn-lt"/>
              </a:rPr>
              <a:t>3</a:t>
            </a:r>
            <a:r>
              <a:rPr lang="zh-CN" altLang="en-US" sz="2400" b="1" dirty="0">
                <a:solidFill>
                  <a:schemeClr val="accent1">
                    <a:lumMod val="75000"/>
                  </a:schemeClr>
                </a:solidFill>
                <a:cs typeface="+mn-ea"/>
                <a:sym typeface="+mn-lt"/>
              </a:rPr>
              <a:t>：对于编译程序肯定能发现的错误类型，还需要对其设计测试数据吗？</a:t>
            </a:r>
          </a:p>
        </p:txBody>
      </p:sp>
      <p:sp>
        <p:nvSpPr>
          <p:cNvPr id="13" name="TextBox 31">
            <a:extLst>
              <a:ext uri="{FF2B5EF4-FFF2-40B4-BE49-F238E27FC236}">
                <a16:creationId xmlns:a16="http://schemas.microsoft.com/office/drawing/2014/main" id="{3AD8C86D-6697-173B-7292-EF62FA9C1779}"/>
              </a:ext>
            </a:extLst>
          </p:cNvPr>
          <p:cNvSpPr txBox="1"/>
          <p:nvPr/>
        </p:nvSpPr>
        <p:spPr>
          <a:xfrm>
            <a:off x="10707489" y="6175714"/>
            <a:ext cx="984683" cy="461665"/>
          </a:xfrm>
          <a:prstGeom prst="rect">
            <a:avLst/>
          </a:prstGeom>
          <a:noFill/>
        </p:spPr>
        <p:txBody>
          <a:bodyPr wrap="square" rtlCol="0">
            <a:spAutoFit/>
          </a:bodyPr>
          <a:lstStyle/>
          <a:p>
            <a:r>
              <a:rPr lang="zh-CN" altLang="en-US" sz="2400" b="1" dirty="0">
                <a:solidFill>
                  <a:schemeClr val="accent1">
                    <a:lumMod val="75000"/>
                  </a:schemeClr>
                </a:solidFill>
                <a:cs typeface="+mn-ea"/>
                <a:sym typeface="+mn-lt"/>
              </a:rPr>
              <a:t>（</a:t>
            </a:r>
            <a:r>
              <a:rPr lang="en-US" altLang="zh-CN" sz="2400" b="1" dirty="0">
                <a:solidFill>
                  <a:schemeClr val="accent1">
                    <a:lumMod val="75000"/>
                  </a:schemeClr>
                </a:solidFill>
                <a:cs typeface="+mn-ea"/>
                <a:sym typeface="+mn-lt"/>
              </a:rPr>
              <a:t>X</a:t>
            </a:r>
            <a:r>
              <a:rPr lang="zh-CN" altLang="en-US" sz="2400" b="1" dirty="0">
                <a:solidFill>
                  <a:schemeClr val="accent1">
                    <a:lumMod val="75000"/>
                  </a:schemeClr>
                </a:solidFill>
                <a:cs typeface="+mn-ea"/>
                <a:sym typeface="+mn-lt"/>
              </a:rPr>
              <a:t>）</a:t>
            </a:r>
            <a:endParaRPr lang="zh-CN" altLang="en-US" sz="2400" dirty="0">
              <a:solidFill>
                <a:schemeClr val="bg1">
                  <a:lumMod val="50000"/>
                </a:schemeClr>
              </a:solidFill>
              <a:cs typeface="+mn-ea"/>
              <a:sym typeface="+mn-lt"/>
            </a:endParaRPr>
          </a:p>
        </p:txBody>
      </p:sp>
    </p:spTree>
    <p:extLst>
      <p:ext uri="{BB962C8B-B14F-4D97-AF65-F5344CB8AC3E}">
        <p14:creationId xmlns:p14="http://schemas.microsoft.com/office/powerpoint/2010/main" val="158297250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2932181" cy="538531"/>
                <a:chOff x="5043488" y="515938"/>
                <a:chExt cx="2932181" cy="538531"/>
              </a:xfrm>
            </p:grpSpPr>
            <p:sp>
              <p:nvSpPr>
                <p:cNvPr id="5" name="矩形 3"/>
                <p:cNvSpPr/>
                <p:nvPr/>
              </p:nvSpPr>
              <p:spPr>
                <a:xfrm>
                  <a:off x="5667375" y="515938"/>
                  <a:ext cx="2308294"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7.7 </a:t>
                  </a:r>
                  <a:r>
                    <a:rPr lang="zh-CN" altLang="en-US" sz="2900" dirty="0">
                      <a:solidFill>
                        <a:schemeClr val="accent5"/>
                      </a:solidFill>
                      <a:cs typeface="+mn-ea"/>
                      <a:sym typeface="+mn-lt"/>
                    </a:rPr>
                    <a:t>黑盒测试</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44271" y="1826319"/>
            <a:ext cx="10703458" cy="4339650"/>
          </a:xfrm>
          <a:prstGeom prst="rect">
            <a:avLst/>
          </a:prstGeom>
          <a:no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划分出等价类以后，根据等价类设计测试方案时主要使用下面两个步骤。</a:t>
            </a:r>
            <a:endParaRPr kumimoji="0" lang="en-US" altLang="zh-CN"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endParaRPr>
          </a:p>
          <a:p>
            <a:pPr marR="0" lvl="0" algn="l" defTabSz="914400" rtl="0" eaLnBrk="1" fontAlgn="auto" latinLnBrk="0" hangingPunct="1">
              <a:lnSpc>
                <a:spcPct val="150000"/>
              </a:lnSpc>
              <a:spcBef>
                <a:spcPts val="0"/>
              </a:spcBef>
              <a:spcAft>
                <a:spcPts val="0"/>
              </a:spcAft>
              <a:buClrTx/>
              <a:buSzTx/>
              <a:tabLst/>
              <a:defRPr/>
            </a:pP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	(1) </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设计一个新的测试方案以尽可能多地覆盖尚未被覆盖的有效等价类，重复这一步骤直到所有有效等价类都被覆盖为止。</a:t>
            </a:r>
          </a:p>
          <a:p>
            <a:pPr marR="0" lvl="0" algn="l" defTabSz="914400" rtl="0" eaLnBrk="1" fontAlgn="auto" latinLnBrk="0" hangingPunct="1">
              <a:lnSpc>
                <a:spcPct val="150000"/>
              </a:lnSpc>
              <a:spcBef>
                <a:spcPts val="0"/>
              </a:spcBef>
              <a:spcAft>
                <a:spcPts val="0"/>
              </a:spcAft>
              <a:buClrTx/>
              <a:buSzTx/>
              <a:tabLst/>
              <a:defRPr/>
            </a:pP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	(2) </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设计一个新的测试方案，使它覆盖一个而且只覆盖一个尚未被覆盖的无效等价类，重复这一步骤直到所有无效等价类都被覆盖为止。</a:t>
            </a:r>
          </a:p>
          <a:p>
            <a:pPr marR="0" lvl="0" algn="l" defTabSz="914400" rtl="0" eaLnBrk="1" fontAlgn="auto" latinLnBrk="0" hangingPunct="1">
              <a:lnSpc>
                <a:spcPct val="150000"/>
              </a:lnSpc>
              <a:spcBef>
                <a:spcPts val="0"/>
              </a:spcBef>
              <a:spcAft>
                <a:spcPts val="0"/>
              </a:spcAft>
              <a:buClrTx/>
              <a:buSzTx/>
              <a:tabLst/>
              <a:defRPr/>
            </a:pPr>
            <a:r>
              <a:rPr kumimoji="0" lang="zh-CN" altLang="en-US" sz="2400" b="1" i="0" u="none" strike="noStrike" kern="1200" cap="none" spc="0" normalizeH="0" baseline="0" noProof="0" dirty="0">
                <a:ln>
                  <a:noFill/>
                </a:ln>
                <a:solidFill>
                  <a:srgbClr val="F17475"/>
                </a:solidFill>
                <a:effectLst/>
                <a:uLnTx/>
                <a:uFillTx/>
                <a:latin typeface="微软雅黑"/>
                <a:ea typeface="微软雅黑"/>
                <a:cs typeface="+mn-ea"/>
                <a:sym typeface="+mn-lt"/>
              </a:rPr>
              <a:t>注意</a:t>
            </a:r>
            <a:r>
              <a:rPr lang="zh-CN" altLang="en-US" sz="2400" b="1" dirty="0">
                <a:solidFill>
                  <a:srgbClr val="FFFFFF">
                    <a:lumMod val="50000"/>
                  </a:srgbClr>
                </a:solidFill>
                <a:latin typeface="微软雅黑"/>
                <a:ea typeface="微软雅黑"/>
                <a:cs typeface="+mn-ea"/>
                <a:sym typeface="+mn-lt"/>
              </a:rPr>
              <a:t>：</a:t>
            </a: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通常程序发现一类错误后就不再检查是否还有其他错误，因此，应该使每个测试方案只覆盖一个无效的等价类。</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zh-CN" altLang="en-US"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endParaRPr>
          </a:p>
        </p:txBody>
      </p:sp>
    </p:spTree>
    <p:extLst>
      <p:ext uri="{BB962C8B-B14F-4D97-AF65-F5344CB8AC3E}">
        <p14:creationId xmlns:p14="http://schemas.microsoft.com/office/powerpoint/2010/main" val="456046877"/>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2932181" cy="538531"/>
                <a:chOff x="5043488" y="515938"/>
                <a:chExt cx="2932181" cy="538531"/>
              </a:xfrm>
            </p:grpSpPr>
            <p:sp>
              <p:nvSpPr>
                <p:cNvPr id="5" name="矩形 3"/>
                <p:cNvSpPr/>
                <p:nvPr/>
              </p:nvSpPr>
              <p:spPr>
                <a:xfrm>
                  <a:off x="5667375" y="515938"/>
                  <a:ext cx="2308294"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7.7 </a:t>
                  </a:r>
                  <a:r>
                    <a:rPr lang="zh-CN" altLang="en-US" sz="2900" dirty="0">
                      <a:solidFill>
                        <a:schemeClr val="accent5"/>
                      </a:solidFill>
                      <a:cs typeface="+mn-ea"/>
                      <a:sym typeface="+mn-lt"/>
                    </a:rPr>
                    <a:t>黑盒测试</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44271" y="1177223"/>
            <a:ext cx="10703458" cy="5567037"/>
          </a:xfrm>
          <a:prstGeom prst="rect">
            <a:avLst/>
          </a:prstGeom>
          <a:no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假设有一个把数字串转变成整数的函数。运行程序的计算机字长</a:t>
            </a:r>
            <a:r>
              <a:rPr kumimoji="0" lang="en-US" altLang="zh-CN"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16</a:t>
            </a: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位，用二进制补码表示整数。这个函数是用</a:t>
            </a:r>
            <a:r>
              <a:rPr kumimoji="0" lang="en-US" altLang="zh-CN"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Pascal</a:t>
            </a: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语言编写的，它的说明如下：</a:t>
            </a:r>
          </a:p>
          <a:p>
            <a:pPr marR="0" lvl="0" algn="l" defTabSz="914400" rtl="0" eaLnBrk="1" fontAlgn="auto" latinLnBrk="0" hangingPunct="1">
              <a:lnSpc>
                <a:spcPct val="150000"/>
              </a:lnSpc>
              <a:spcBef>
                <a:spcPts val="0"/>
              </a:spcBef>
              <a:spcAft>
                <a:spcPts val="0"/>
              </a:spcAft>
              <a:buClrTx/>
              <a:buSzTx/>
              <a:tabLst/>
              <a:defRPr/>
            </a:pP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    </a:t>
            </a: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function </a:t>
            </a:r>
            <a:r>
              <a:rPr kumimoji="0" lang="en-US" altLang="zh-CN" sz="2400" i="0" u="none" strike="noStrike" kern="1200" cap="none" spc="0" normalizeH="0" baseline="0" noProof="0" dirty="0" err="1">
                <a:ln>
                  <a:noFill/>
                </a:ln>
                <a:solidFill>
                  <a:srgbClr val="FFFFFF">
                    <a:lumMod val="50000"/>
                  </a:srgbClr>
                </a:solidFill>
                <a:effectLst/>
                <a:uLnTx/>
                <a:uFillTx/>
                <a:latin typeface="微软雅黑"/>
                <a:ea typeface="微软雅黑"/>
                <a:cs typeface="+mn-ea"/>
                <a:sym typeface="+mn-lt"/>
              </a:rPr>
              <a:t>strtoint</a:t>
            </a: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 (</a:t>
            </a:r>
            <a:r>
              <a:rPr kumimoji="0" lang="en-US" altLang="zh-CN" sz="2400" i="0" u="none" strike="noStrike" kern="1200" cap="none" spc="0" normalizeH="0" baseline="0" noProof="0" dirty="0" err="1">
                <a:ln>
                  <a:noFill/>
                </a:ln>
                <a:solidFill>
                  <a:srgbClr val="FFFFFF">
                    <a:lumMod val="50000"/>
                  </a:srgbClr>
                </a:solidFill>
                <a:effectLst/>
                <a:uLnTx/>
                <a:uFillTx/>
                <a:latin typeface="微软雅黑"/>
                <a:ea typeface="微软雅黑"/>
                <a:cs typeface="+mn-ea"/>
                <a:sym typeface="+mn-lt"/>
              </a:rPr>
              <a:t>dstr:shortstr</a:t>
            </a: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):integer;</a:t>
            </a:r>
          </a:p>
          <a:p>
            <a:pPr marR="0" lvl="0" algn="l" defTabSz="914400" rtl="0" eaLnBrk="1" fontAlgn="auto" latinLnBrk="0" hangingPunct="1">
              <a:lnSpc>
                <a:spcPct val="150000"/>
              </a:lnSpc>
              <a:spcBef>
                <a:spcPts val="0"/>
              </a:spcBef>
              <a:spcAft>
                <a:spcPts val="0"/>
              </a:spcAft>
              <a:buClrTx/>
              <a:buSzTx/>
              <a:tabLst/>
              <a:defRPr/>
            </a:pP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函数的参数类型是</a:t>
            </a:r>
            <a:r>
              <a:rPr kumimoji="0" lang="en-US" altLang="zh-CN" sz="2400" i="0" u="none" strike="noStrike" kern="1200" cap="none" spc="0" normalizeH="0" baseline="0" noProof="0" dirty="0" err="1">
                <a:ln>
                  <a:noFill/>
                </a:ln>
                <a:solidFill>
                  <a:srgbClr val="FFFFFF">
                    <a:lumMod val="50000"/>
                  </a:srgbClr>
                </a:solidFill>
                <a:effectLst/>
                <a:uLnTx/>
                <a:uFillTx/>
                <a:latin typeface="微软雅黑"/>
                <a:ea typeface="微软雅黑"/>
                <a:cs typeface="+mn-ea"/>
                <a:sym typeface="+mn-lt"/>
              </a:rPr>
              <a:t>shortstr</a:t>
            </a: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它的说明是</a:t>
            </a: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a:t>
            </a:r>
          </a:p>
          <a:p>
            <a:pPr marR="0" lvl="0" algn="l" defTabSz="914400" rtl="0" eaLnBrk="1" fontAlgn="auto" latinLnBrk="0" hangingPunct="1">
              <a:lnSpc>
                <a:spcPct val="150000"/>
              </a:lnSpc>
              <a:spcBef>
                <a:spcPts val="0"/>
              </a:spcBef>
              <a:spcAft>
                <a:spcPts val="0"/>
              </a:spcAft>
              <a:buClrTx/>
              <a:buSzTx/>
              <a:tabLst/>
              <a:defRPr/>
            </a:pP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    type </a:t>
            </a:r>
            <a:r>
              <a:rPr kumimoji="0" lang="en-US" altLang="zh-CN" sz="2400" i="0" u="none" strike="noStrike" kern="1200" cap="none" spc="0" normalizeH="0" baseline="0" noProof="0" dirty="0" err="1">
                <a:ln>
                  <a:noFill/>
                </a:ln>
                <a:solidFill>
                  <a:srgbClr val="FFFFFF">
                    <a:lumMod val="50000"/>
                  </a:srgbClr>
                </a:solidFill>
                <a:effectLst/>
                <a:uLnTx/>
                <a:uFillTx/>
                <a:latin typeface="微软雅黑"/>
                <a:ea typeface="微软雅黑"/>
                <a:cs typeface="+mn-ea"/>
                <a:sym typeface="+mn-lt"/>
              </a:rPr>
              <a:t>shortstr</a:t>
            </a: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=array</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a:t>
            </a: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1..6</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 </a:t>
            </a: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of char;</a:t>
            </a:r>
          </a:p>
          <a:p>
            <a:pPr marR="0" lvl="0" algn="l" defTabSz="914400" rtl="0" eaLnBrk="1" fontAlgn="auto" latinLnBrk="0" hangingPunct="1">
              <a:lnSpc>
                <a:spcPct val="150000"/>
              </a:lnSpc>
              <a:spcBef>
                <a:spcPts val="0"/>
              </a:spcBef>
              <a:spcAft>
                <a:spcPts val="0"/>
              </a:spcAft>
              <a:buClrTx/>
              <a:buSzTx/>
              <a:tabLst/>
              <a:defRPr/>
            </a:pP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被处理的数字串是右对齐的，也就是说，如果数字串比</a:t>
            </a: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6</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个字符短，则在它的左边补空格。如果数字串是负的，则负号和最高位数字紧相邻</a:t>
            </a: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负号在最高位数字左边一位</a:t>
            </a: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a:t>
            </a:r>
          </a:p>
          <a:p>
            <a:pPr marR="0" lvl="0" algn="l" defTabSz="914400" rtl="0" eaLnBrk="1" fontAlgn="auto" latinLnBrk="0" hangingPunct="1">
              <a:lnSpc>
                <a:spcPct val="150000"/>
              </a:lnSpc>
              <a:spcBef>
                <a:spcPts val="0"/>
              </a:spcBef>
              <a:spcAft>
                <a:spcPts val="0"/>
              </a:spcAft>
              <a:buClrTx/>
              <a:buSzTx/>
              <a:tabLst/>
              <a:defRPr/>
            </a:pP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    考虑到</a:t>
            </a: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Pascal</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编译程序固有的检错功能，测试时不需要使用长度不等于</a:t>
            </a: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6</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的数组做实在参数，更不需要使用任何非字符数组类型的实在参数。</a:t>
            </a:r>
          </a:p>
        </p:txBody>
      </p:sp>
    </p:spTree>
    <p:extLst>
      <p:ext uri="{BB962C8B-B14F-4D97-AF65-F5344CB8AC3E}">
        <p14:creationId xmlns:p14="http://schemas.microsoft.com/office/powerpoint/2010/main" val="846928597"/>
      </p:ext>
    </p:extLst>
  </p:cSld>
  <p:clrMapOvr>
    <a:masterClrMapping/>
  </p:clrMapOvr>
  <p:transition spd="slow"/>
</p:sld>
</file>

<file path=ppt/theme/theme1.xml><?xml version="1.0" encoding="utf-8"?>
<a:theme xmlns:a="http://schemas.openxmlformats.org/drawingml/2006/main" name="第一PPT，www.1ppt.com">
  <a:themeElements>
    <a:clrScheme name="炫彩扁平2">
      <a:dk1>
        <a:srgbClr val="000000"/>
      </a:dk1>
      <a:lt1>
        <a:srgbClr val="FFFFFF"/>
      </a:lt1>
      <a:dk2>
        <a:srgbClr val="44546A"/>
      </a:dk2>
      <a:lt2>
        <a:srgbClr val="E7E6E6"/>
      </a:lt2>
      <a:accent1>
        <a:srgbClr val="FFBF53"/>
      </a:accent1>
      <a:accent2>
        <a:srgbClr val="F17475"/>
      </a:accent2>
      <a:accent3>
        <a:srgbClr val="01B3C5"/>
      </a:accent3>
      <a:accent4>
        <a:srgbClr val="77448C"/>
      </a:accent4>
      <a:accent5>
        <a:srgbClr val="00AF92"/>
      </a:accent5>
      <a:accent6>
        <a:srgbClr val="C65885"/>
      </a:accent6>
      <a:hlink>
        <a:srgbClr val="FCC79F"/>
      </a:hlink>
      <a:folHlink>
        <a:srgbClr val="869FB7"/>
      </a:folHlink>
    </a:clrScheme>
    <a:fontScheme name="zzljtyu5">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1534</TotalTime>
  <Words>4230</Words>
  <Application>Microsoft Office PowerPoint</Application>
  <PresentationFormat>宽屏</PresentationFormat>
  <Paragraphs>367</Paragraphs>
  <Slides>41</Slides>
  <Notes>41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41</vt:i4>
      </vt:variant>
    </vt:vector>
  </HeadingPairs>
  <TitlesOfParts>
    <vt:vector size="50" baseType="lpstr">
      <vt:lpstr>ITC Avant Garde Std Bk</vt:lpstr>
      <vt:lpstr>等线</vt:lpstr>
      <vt:lpstr>方正细谭黑简体</vt:lpstr>
      <vt:lpstr>宋体</vt:lpstr>
      <vt:lpstr>微软雅黑</vt:lpstr>
      <vt:lpstr>Arial</vt:lpstr>
      <vt:lpstr>Calibri</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彩色叶子</dc:title>
  <dc:creator>第一PPT</dc:creator>
  <cp:keywords>www.1ppt.com</cp:keywords>
  <dc:description>www.1ppt.com</dc:description>
  <cp:lastModifiedBy>邹 雨哲</cp:lastModifiedBy>
  <cp:revision>2355</cp:revision>
  <dcterms:created xsi:type="dcterms:W3CDTF">2015-12-01T09:06:00Z</dcterms:created>
  <dcterms:modified xsi:type="dcterms:W3CDTF">2022-12-04T13:23:44Z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2052-11.1.0.8472</vt:lpwstr>
  </property>
</Properties>
</file>