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57" r:id="rId6"/>
    <p:sldId id="266" r:id="rId7"/>
    <p:sldId id="261" r:id="rId8"/>
    <p:sldId id="262" r:id="rId9"/>
    <p:sldId id="263" r:id="rId10"/>
    <p:sldId id="274" r:id="rId11"/>
    <p:sldId id="275" r:id="rId12"/>
    <p:sldId id="276" r:id="rId13"/>
    <p:sldId id="264" r:id="rId14"/>
    <p:sldId id="277" r:id="rId15"/>
    <p:sldId id="278" r:id="rId16"/>
    <p:sldId id="265" r:id="rId17"/>
    <p:sldId id="273" r:id="rId18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288" y="72"/>
      </p:cViewPr>
      <p:guideLst>
        <p:guide orient="horz" pos="2488"/>
        <p:guide pos="3840"/>
        <p:guide orient="horz" pos="11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6F-1FD2-45C4-9798-77914EB68287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CB05-F278-4983-A0AB-0B794958C0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6F-1FD2-45C4-9798-77914EB68287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CB05-F278-4983-A0AB-0B794958C0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6F-1FD2-45C4-9798-77914EB68287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CB05-F278-4983-A0AB-0B794958C0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6F-1FD2-45C4-9798-77914EB68287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CB05-F278-4983-A0AB-0B794958C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754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6F-1FD2-45C4-9798-77914EB68287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CB05-F278-4983-A0AB-0B794958C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48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6F-1FD2-45C4-9798-77914EB68287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CB05-F278-4983-A0AB-0B794958C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377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6F-1FD2-45C4-9798-77914EB68287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CB05-F278-4983-A0AB-0B794958C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07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6F-1FD2-45C4-9798-77914EB68287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CB05-F278-4983-A0AB-0B794958C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392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6F-1FD2-45C4-9798-77914EB68287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CB05-F278-4983-A0AB-0B794958C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03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6F-1FD2-45C4-9798-77914EB68287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CB05-F278-4983-A0AB-0B794958C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1332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6F-1FD2-45C4-9798-77914EB68287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CB05-F278-4983-A0AB-0B794958C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78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6F-1FD2-45C4-9798-77914EB68287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CB05-F278-4983-A0AB-0B794958C0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6F-1FD2-45C4-9798-77914EB68287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CB05-F278-4983-A0AB-0B794958C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202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6F-1FD2-45C4-9798-77914EB68287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CB05-F278-4983-A0AB-0B794958C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3999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6F-1FD2-45C4-9798-77914EB68287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CB05-F278-4983-A0AB-0B794958C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7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6F-1FD2-45C4-9798-77914EB68287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CB05-F278-4983-A0AB-0B794958C0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6F-1FD2-45C4-9798-77914EB68287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CB05-F278-4983-A0AB-0B794958C0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6F-1FD2-45C4-9798-77914EB68287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CB05-F278-4983-A0AB-0B794958C0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6F-1FD2-45C4-9798-77914EB68287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CB05-F278-4983-A0AB-0B794958C0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6F-1FD2-45C4-9798-77914EB68287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CB05-F278-4983-A0AB-0B794958C0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6F-1FD2-45C4-9798-77914EB68287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CB05-F278-4983-A0AB-0B794958C0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D76F-1FD2-45C4-9798-77914EB68287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CB05-F278-4983-A0AB-0B794958C0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BD76F-1FD2-45C4-9798-77914EB68287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4CB05-F278-4983-A0AB-0B794958C0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BD76F-1FD2-45C4-9798-77914EB68287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4CB05-F278-4983-A0AB-0B794958C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02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p.weixin.qq.com/cgi-bin/wx?token=&amp;lang=zh_CN" TargetMode="External"/><Relationship Id="rId2" Type="http://schemas.openxmlformats.org/officeDocument/2006/relationships/hyperlink" Target="https://humanbenchmark.com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confont-11117-5233448"/>
          <p:cNvSpPr>
            <a:spLocks noChangeAspect="1"/>
          </p:cNvSpPr>
          <p:nvPr/>
        </p:nvSpPr>
        <p:spPr bwMode="auto">
          <a:xfrm rot="19670397">
            <a:off x="2264093" y="383564"/>
            <a:ext cx="403976" cy="404046"/>
          </a:xfrm>
          <a:custGeom>
            <a:avLst/>
            <a:gdLst>
              <a:gd name="connsiteX0" fmla="*/ 116595 w 577147"/>
              <a:gd name="connsiteY0" fmla="*/ 483490 h 577247"/>
              <a:gd name="connsiteX1" fmla="*/ 123320 w 577147"/>
              <a:gd name="connsiteY1" fmla="*/ 489042 h 577247"/>
              <a:gd name="connsiteX2" fmla="*/ 111779 w 577147"/>
              <a:gd name="connsiteY2" fmla="*/ 502190 h 577247"/>
              <a:gd name="connsiteX3" fmla="*/ 110001 w 577147"/>
              <a:gd name="connsiteY3" fmla="*/ 500722 h 577247"/>
              <a:gd name="connsiteX4" fmla="*/ 457564 w 577147"/>
              <a:gd name="connsiteY4" fmla="*/ 476436 h 577247"/>
              <a:gd name="connsiteX5" fmla="*/ 462666 w 577147"/>
              <a:gd name="connsiteY5" fmla="*/ 481821 h 577247"/>
              <a:gd name="connsiteX6" fmla="*/ 434458 w 577147"/>
              <a:gd name="connsiteY6" fmla="*/ 505109 h 577247"/>
              <a:gd name="connsiteX7" fmla="*/ 288600 w 577147"/>
              <a:gd name="connsiteY7" fmla="*/ 549769 h 577247"/>
              <a:gd name="connsiteX8" fmla="*/ 142777 w 577147"/>
              <a:gd name="connsiteY8" fmla="*/ 505109 h 577247"/>
              <a:gd name="connsiteX9" fmla="*/ 123320 w 577147"/>
              <a:gd name="connsiteY9" fmla="*/ 489042 h 577247"/>
              <a:gd name="connsiteX10" fmla="*/ 128196 w 577147"/>
              <a:gd name="connsiteY10" fmla="*/ 483487 h 577247"/>
              <a:gd name="connsiteX11" fmla="*/ 146906 w 577147"/>
              <a:gd name="connsiteY11" fmla="*/ 498931 h 577247"/>
              <a:gd name="connsiteX12" fmla="*/ 288600 w 577147"/>
              <a:gd name="connsiteY12" fmla="*/ 542292 h 577247"/>
              <a:gd name="connsiteX13" fmla="*/ 430314 w 577147"/>
              <a:gd name="connsiteY13" fmla="*/ 498931 h 577247"/>
              <a:gd name="connsiteX14" fmla="*/ 469943 w 577147"/>
              <a:gd name="connsiteY14" fmla="*/ 475813 h 577247"/>
              <a:gd name="connsiteX15" fmla="*/ 476774 w 577147"/>
              <a:gd name="connsiteY15" fmla="*/ 492774 h 577247"/>
              <a:gd name="connsiteX16" fmla="*/ 474679 w 577147"/>
              <a:gd name="connsiteY16" fmla="*/ 494503 h 577247"/>
              <a:gd name="connsiteX17" fmla="*/ 462666 w 577147"/>
              <a:gd name="connsiteY17" fmla="*/ 481821 h 577247"/>
              <a:gd name="connsiteX18" fmla="*/ 437757 w 577147"/>
              <a:gd name="connsiteY18" fmla="*/ 455527 h 577247"/>
              <a:gd name="connsiteX19" fmla="*/ 441180 w 577147"/>
              <a:gd name="connsiteY19" fmla="*/ 459140 h 577247"/>
              <a:gd name="connsiteX20" fmla="*/ 417278 w 577147"/>
              <a:gd name="connsiteY20" fmla="*/ 478867 h 577247"/>
              <a:gd name="connsiteX21" fmla="*/ 290013 w 577147"/>
              <a:gd name="connsiteY21" fmla="*/ 517826 h 577247"/>
              <a:gd name="connsiteX22" fmla="*/ 162726 w 577147"/>
              <a:gd name="connsiteY22" fmla="*/ 478867 h 577247"/>
              <a:gd name="connsiteX23" fmla="*/ 145055 w 577147"/>
              <a:gd name="connsiteY23" fmla="*/ 464281 h 577247"/>
              <a:gd name="connsiteX24" fmla="*/ 148340 w 577147"/>
              <a:gd name="connsiteY24" fmla="*/ 460539 h 577247"/>
              <a:gd name="connsiteX25" fmla="*/ 165522 w 577147"/>
              <a:gd name="connsiteY25" fmla="*/ 474721 h 577247"/>
              <a:gd name="connsiteX26" fmla="*/ 290013 w 577147"/>
              <a:gd name="connsiteY26" fmla="*/ 512826 h 577247"/>
              <a:gd name="connsiteX27" fmla="*/ 414503 w 577147"/>
              <a:gd name="connsiteY27" fmla="*/ 474721 h 577247"/>
              <a:gd name="connsiteX28" fmla="*/ 129012 w 577147"/>
              <a:gd name="connsiteY28" fmla="*/ 451040 h 577247"/>
              <a:gd name="connsiteX29" fmla="*/ 145055 w 577147"/>
              <a:gd name="connsiteY29" fmla="*/ 464281 h 577247"/>
              <a:gd name="connsiteX30" fmla="*/ 128196 w 577147"/>
              <a:gd name="connsiteY30" fmla="*/ 483487 h 577247"/>
              <a:gd name="connsiteX31" fmla="*/ 119381 w 577147"/>
              <a:gd name="connsiteY31" fmla="*/ 476210 h 577247"/>
              <a:gd name="connsiteX32" fmla="*/ 457025 w 577147"/>
              <a:gd name="connsiteY32" fmla="*/ 443741 h 577247"/>
              <a:gd name="connsiteX33" fmla="*/ 467042 w 577147"/>
              <a:gd name="connsiteY33" fmla="*/ 468612 h 577247"/>
              <a:gd name="connsiteX34" fmla="*/ 457564 w 577147"/>
              <a:gd name="connsiteY34" fmla="*/ 476436 h 577247"/>
              <a:gd name="connsiteX35" fmla="*/ 441180 w 577147"/>
              <a:gd name="connsiteY35" fmla="*/ 459140 h 577247"/>
              <a:gd name="connsiteX36" fmla="*/ 451010 w 577147"/>
              <a:gd name="connsiteY36" fmla="*/ 451028 h 577247"/>
              <a:gd name="connsiteX37" fmla="*/ 269313 w 577147"/>
              <a:gd name="connsiteY37" fmla="*/ 432300 h 577247"/>
              <a:gd name="connsiteX38" fmla="*/ 266124 w 577147"/>
              <a:gd name="connsiteY38" fmla="*/ 441596 h 577247"/>
              <a:gd name="connsiteX39" fmla="*/ 263362 w 577147"/>
              <a:gd name="connsiteY39" fmla="*/ 449462 h 577247"/>
              <a:gd name="connsiteX40" fmla="*/ 260078 w 577147"/>
              <a:gd name="connsiteY40" fmla="*/ 458662 h 577247"/>
              <a:gd name="connsiteX41" fmla="*/ 279121 w 577147"/>
              <a:gd name="connsiteY41" fmla="*/ 458662 h 577247"/>
              <a:gd name="connsiteX42" fmla="*/ 269980 w 577147"/>
              <a:gd name="connsiteY42" fmla="*/ 432348 h 577247"/>
              <a:gd name="connsiteX43" fmla="*/ 269313 w 577147"/>
              <a:gd name="connsiteY43" fmla="*/ 432348 h 577247"/>
              <a:gd name="connsiteX44" fmla="*/ 265886 w 577147"/>
              <a:gd name="connsiteY44" fmla="*/ 422433 h 577247"/>
              <a:gd name="connsiteX45" fmla="*/ 273741 w 577147"/>
              <a:gd name="connsiteY45" fmla="*/ 422433 h 577247"/>
              <a:gd name="connsiteX46" fmla="*/ 295545 w 577147"/>
              <a:gd name="connsiteY46" fmla="*/ 482021 h 577247"/>
              <a:gd name="connsiteX47" fmla="*/ 287357 w 577147"/>
              <a:gd name="connsiteY47" fmla="*/ 482021 h 577247"/>
              <a:gd name="connsiteX48" fmla="*/ 284357 w 577147"/>
              <a:gd name="connsiteY48" fmla="*/ 473631 h 577247"/>
              <a:gd name="connsiteX49" fmla="*/ 281453 w 577147"/>
              <a:gd name="connsiteY49" fmla="*/ 465145 h 577247"/>
              <a:gd name="connsiteX50" fmla="*/ 258030 w 577147"/>
              <a:gd name="connsiteY50" fmla="*/ 465145 h 577247"/>
              <a:gd name="connsiteX51" fmla="*/ 252127 w 577147"/>
              <a:gd name="connsiteY51" fmla="*/ 482021 h 577247"/>
              <a:gd name="connsiteX52" fmla="*/ 244034 w 577147"/>
              <a:gd name="connsiteY52" fmla="*/ 482021 h 577247"/>
              <a:gd name="connsiteX53" fmla="*/ 383333 w 577147"/>
              <a:gd name="connsiteY53" fmla="*/ 421003 h 577247"/>
              <a:gd name="connsiteX54" fmla="*/ 399568 w 577147"/>
              <a:gd name="connsiteY54" fmla="*/ 426437 h 577247"/>
              <a:gd name="connsiteX55" fmla="*/ 407566 w 577147"/>
              <a:gd name="connsiteY55" fmla="*/ 440547 h 577247"/>
              <a:gd name="connsiteX56" fmla="*/ 399710 w 577147"/>
              <a:gd name="connsiteY56" fmla="*/ 440547 h 577247"/>
              <a:gd name="connsiteX57" fmla="*/ 393855 w 577147"/>
              <a:gd name="connsiteY57" fmla="*/ 431490 h 577247"/>
              <a:gd name="connsiteX58" fmla="*/ 383381 w 577147"/>
              <a:gd name="connsiteY58" fmla="*/ 428153 h 577247"/>
              <a:gd name="connsiteX59" fmla="*/ 369956 w 577147"/>
              <a:gd name="connsiteY59" fmla="*/ 434684 h 577247"/>
              <a:gd name="connsiteX60" fmla="*/ 365005 w 577147"/>
              <a:gd name="connsiteY60" fmla="*/ 452227 h 577247"/>
              <a:gd name="connsiteX61" fmla="*/ 370003 w 577147"/>
              <a:gd name="connsiteY61" fmla="*/ 469769 h 577247"/>
              <a:gd name="connsiteX62" fmla="*/ 383429 w 577147"/>
              <a:gd name="connsiteY62" fmla="*/ 476253 h 577247"/>
              <a:gd name="connsiteX63" fmla="*/ 393997 w 577147"/>
              <a:gd name="connsiteY63" fmla="*/ 473297 h 577247"/>
              <a:gd name="connsiteX64" fmla="*/ 399758 w 577147"/>
              <a:gd name="connsiteY64" fmla="*/ 465145 h 577247"/>
              <a:gd name="connsiteX65" fmla="*/ 407613 w 577147"/>
              <a:gd name="connsiteY65" fmla="*/ 465145 h 577247"/>
              <a:gd name="connsiteX66" fmla="*/ 399568 w 577147"/>
              <a:gd name="connsiteY66" fmla="*/ 478446 h 577247"/>
              <a:gd name="connsiteX67" fmla="*/ 383476 w 577147"/>
              <a:gd name="connsiteY67" fmla="*/ 483403 h 577247"/>
              <a:gd name="connsiteX68" fmla="*/ 364052 w 577147"/>
              <a:gd name="connsiteY68" fmla="*/ 475013 h 577247"/>
              <a:gd name="connsiteX69" fmla="*/ 356959 w 577147"/>
              <a:gd name="connsiteY69" fmla="*/ 452227 h 577247"/>
              <a:gd name="connsiteX70" fmla="*/ 364052 w 577147"/>
              <a:gd name="connsiteY70" fmla="*/ 429440 h 577247"/>
              <a:gd name="connsiteX71" fmla="*/ 383333 w 577147"/>
              <a:gd name="connsiteY71" fmla="*/ 421003 h 577247"/>
              <a:gd name="connsiteX72" fmla="*/ 212375 w 577147"/>
              <a:gd name="connsiteY72" fmla="*/ 421003 h 577247"/>
              <a:gd name="connsiteX73" fmla="*/ 228609 w 577147"/>
              <a:gd name="connsiteY73" fmla="*/ 426437 h 577247"/>
              <a:gd name="connsiteX74" fmla="*/ 236607 w 577147"/>
              <a:gd name="connsiteY74" fmla="*/ 440547 h 577247"/>
              <a:gd name="connsiteX75" fmla="*/ 228752 w 577147"/>
              <a:gd name="connsiteY75" fmla="*/ 440547 h 577247"/>
              <a:gd name="connsiteX76" fmla="*/ 222896 w 577147"/>
              <a:gd name="connsiteY76" fmla="*/ 431490 h 577247"/>
              <a:gd name="connsiteX77" fmla="*/ 212422 w 577147"/>
              <a:gd name="connsiteY77" fmla="*/ 428153 h 577247"/>
              <a:gd name="connsiteX78" fmla="*/ 198949 w 577147"/>
              <a:gd name="connsiteY78" fmla="*/ 434684 h 577247"/>
              <a:gd name="connsiteX79" fmla="*/ 194046 w 577147"/>
              <a:gd name="connsiteY79" fmla="*/ 452227 h 577247"/>
              <a:gd name="connsiteX80" fmla="*/ 199045 w 577147"/>
              <a:gd name="connsiteY80" fmla="*/ 469769 h 577247"/>
              <a:gd name="connsiteX81" fmla="*/ 212470 w 577147"/>
              <a:gd name="connsiteY81" fmla="*/ 476253 h 577247"/>
              <a:gd name="connsiteX82" fmla="*/ 222991 w 577147"/>
              <a:gd name="connsiteY82" fmla="*/ 473297 h 577247"/>
              <a:gd name="connsiteX83" fmla="*/ 228799 w 577147"/>
              <a:gd name="connsiteY83" fmla="*/ 465145 h 577247"/>
              <a:gd name="connsiteX84" fmla="*/ 236655 w 577147"/>
              <a:gd name="connsiteY84" fmla="*/ 465145 h 577247"/>
              <a:gd name="connsiteX85" fmla="*/ 228609 w 577147"/>
              <a:gd name="connsiteY85" fmla="*/ 478446 h 577247"/>
              <a:gd name="connsiteX86" fmla="*/ 212470 w 577147"/>
              <a:gd name="connsiteY86" fmla="*/ 483403 h 577247"/>
              <a:gd name="connsiteX87" fmla="*/ 193094 w 577147"/>
              <a:gd name="connsiteY87" fmla="*/ 475013 h 577247"/>
              <a:gd name="connsiteX88" fmla="*/ 186000 w 577147"/>
              <a:gd name="connsiteY88" fmla="*/ 452227 h 577247"/>
              <a:gd name="connsiteX89" fmla="*/ 193094 w 577147"/>
              <a:gd name="connsiteY89" fmla="*/ 429440 h 577247"/>
              <a:gd name="connsiteX90" fmla="*/ 212375 w 577147"/>
              <a:gd name="connsiteY90" fmla="*/ 421003 h 577247"/>
              <a:gd name="connsiteX91" fmla="*/ 325728 w 577147"/>
              <a:gd name="connsiteY91" fmla="*/ 420907 h 577247"/>
              <a:gd name="connsiteX92" fmla="*/ 340296 w 577147"/>
              <a:gd name="connsiteY92" fmla="*/ 425531 h 577247"/>
              <a:gd name="connsiteX93" fmla="*/ 346580 w 577147"/>
              <a:gd name="connsiteY93" fmla="*/ 437544 h 577247"/>
              <a:gd name="connsiteX94" fmla="*/ 338820 w 577147"/>
              <a:gd name="connsiteY94" fmla="*/ 437544 h 577247"/>
              <a:gd name="connsiteX95" fmla="*/ 334536 w 577147"/>
              <a:gd name="connsiteY95" fmla="*/ 430489 h 577247"/>
              <a:gd name="connsiteX96" fmla="*/ 325490 w 577147"/>
              <a:gd name="connsiteY96" fmla="*/ 427915 h 577247"/>
              <a:gd name="connsiteX97" fmla="*/ 316064 w 577147"/>
              <a:gd name="connsiteY97" fmla="*/ 430632 h 577247"/>
              <a:gd name="connsiteX98" fmla="*/ 312493 w 577147"/>
              <a:gd name="connsiteY98" fmla="*/ 437687 h 577247"/>
              <a:gd name="connsiteX99" fmla="*/ 315112 w 577147"/>
              <a:gd name="connsiteY99" fmla="*/ 443312 h 577247"/>
              <a:gd name="connsiteX100" fmla="*/ 323824 w 577147"/>
              <a:gd name="connsiteY100" fmla="*/ 446983 h 577247"/>
              <a:gd name="connsiteX101" fmla="*/ 330108 w 577147"/>
              <a:gd name="connsiteY101" fmla="*/ 448651 h 577247"/>
              <a:gd name="connsiteX102" fmla="*/ 343343 w 577147"/>
              <a:gd name="connsiteY102" fmla="*/ 454801 h 577247"/>
              <a:gd name="connsiteX103" fmla="*/ 347390 w 577147"/>
              <a:gd name="connsiteY103" fmla="*/ 465288 h 577247"/>
              <a:gd name="connsiteX104" fmla="*/ 341296 w 577147"/>
              <a:gd name="connsiteY104" fmla="*/ 478446 h 577247"/>
              <a:gd name="connsiteX105" fmla="*/ 325014 w 577147"/>
              <a:gd name="connsiteY105" fmla="*/ 483356 h 577247"/>
              <a:gd name="connsiteX106" fmla="*/ 309399 w 577147"/>
              <a:gd name="connsiteY106" fmla="*/ 478684 h 577247"/>
              <a:gd name="connsiteX107" fmla="*/ 302734 w 577147"/>
              <a:gd name="connsiteY107" fmla="*/ 466290 h 577247"/>
              <a:gd name="connsiteX108" fmla="*/ 310637 w 577147"/>
              <a:gd name="connsiteY108" fmla="*/ 466290 h 577247"/>
              <a:gd name="connsiteX109" fmla="*/ 315397 w 577147"/>
              <a:gd name="connsiteY109" fmla="*/ 473631 h 577247"/>
              <a:gd name="connsiteX110" fmla="*/ 325728 w 577147"/>
              <a:gd name="connsiteY110" fmla="*/ 476300 h 577247"/>
              <a:gd name="connsiteX111" fmla="*/ 335631 w 577147"/>
              <a:gd name="connsiteY111" fmla="*/ 473440 h 577247"/>
              <a:gd name="connsiteX112" fmla="*/ 339487 w 577147"/>
              <a:gd name="connsiteY112" fmla="*/ 466290 h 577247"/>
              <a:gd name="connsiteX113" fmla="*/ 336630 w 577147"/>
              <a:gd name="connsiteY113" fmla="*/ 460092 h 577247"/>
              <a:gd name="connsiteX114" fmla="*/ 327633 w 577147"/>
              <a:gd name="connsiteY114" fmla="*/ 456136 h 577247"/>
              <a:gd name="connsiteX115" fmla="*/ 320015 w 577147"/>
              <a:gd name="connsiteY115" fmla="*/ 454134 h 577247"/>
              <a:gd name="connsiteX116" fmla="*/ 308256 w 577147"/>
              <a:gd name="connsiteY116" fmla="*/ 448270 h 577247"/>
              <a:gd name="connsiteX117" fmla="*/ 304543 w 577147"/>
              <a:gd name="connsiteY117" fmla="*/ 438021 h 577247"/>
              <a:gd name="connsiteX118" fmla="*/ 310399 w 577147"/>
              <a:gd name="connsiteY118" fmla="*/ 425627 h 577247"/>
              <a:gd name="connsiteX119" fmla="*/ 325728 w 577147"/>
              <a:gd name="connsiteY119" fmla="*/ 420907 h 577247"/>
              <a:gd name="connsiteX120" fmla="*/ 290013 w 577147"/>
              <a:gd name="connsiteY120" fmla="*/ 67199 h 577247"/>
              <a:gd name="connsiteX121" fmla="*/ 306021 w 577147"/>
              <a:gd name="connsiteY121" fmla="*/ 68817 h 577247"/>
              <a:gd name="connsiteX122" fmla="*/ 454914 w 577147"/>
              <a:gd name="connsiteY122" fmla="*/ 438500 h 577247"/>
              <a:gd name="connsiteX123" fmla="*/ 447492 w 577147"/>
              <a:gd name="connsiteY123" fmla="*/ 447492 h 577247"/>
              <a:gd name="connsiteX124" fmla="*/ 437757 w 577147"/>
              <a:gd name="connsiteY124" fmla="*/ 455527 h 577247"/>
              <a:gd name="connsiteX125" fmla="*/ 289821 w 577147"/>
              <a:gd name="connsiteY125" fmla="*/ 299363 h 577247"/>
              <a:gd name="connsiteX126" fmla="*/ 148340 w 577147"/>
              <a:gd name="connsiteY126" fmla="*/ 460539 h 577247"/>
              <a:gd name="connsiteX127" fmla="*/ 132533 w 577147"/>
              <a:gd name="connsiteY127" fmla="*/ 447492 h 577247"/>
              <a:gd name="connsiteX128" fmla="*/ 131055 w 577147"/>
              <a:gd name="connsiteY128" fmla="*/ 445701 h 577247"/>
              <a:gd name="connsiteX129" fmla="*/ 275318 w 577147"/>
              <a:gd name="connsiteY129" fmla="*/ 68685 h 577247"/>
              <a:gd name="connsiteX130" fmla="*/ 303922 w 577147"/>
              <a:gd name="connsiteY130" fmla="*/ 63606 h 577247"/>
              <a:gd name="connsiteX131" fmla="*/ 335869 w 577147"/>
              <a:gd name="connsiteY131" fmla="*/ 66837 h 577247"/>
              <a:gd name="connsiteX132" fmla="*/ 517826 w 577147"/>
              <a:gd name="connsiteY132" fmla="*/ 290012 h 577247"/>
              <a:gd name="connsiteX133" fmla="*/ 478855 w 577147"/>
              <a:gd name="connsiteY133" fmla="*/ 417299 h 577247"/>
              <a:gd name="connsiteX134" fmla="*/ 457025 w 577147"/>
              <a:gd name="connsiteY134" fmla="*/ 443741 h 577247"/>
              <a:gd name="connsiteX135" fmla="*/ 454914 w 577147"/>
              <a:gd name="connsiteY135" fmla="*/ 438500 h 577247"/>
              <a:gd name="connsiteX136" fmla="*/ 474721 w 577147"/>
              <a:gd name="connsiteY136" fmla="*/ 414503 h 577247"/>
              <a:gd name="connsiteX137" fmla="*/ 512826 w 577147"/>
              <a:gd name="connsiteY137" fmla="*/ 290012 h 577247"/>
              <a:gd name="connsiteX138" fmla="*/ 334861 w 577147"/>
              <a:gd name="connsiteY138" fmla="*/ 71734 h 577247"/>
              <a:gd name="connsiteX139" fmla="*/ 306021 w 577147"/>
              <a:gd name="connsiteY139" fmla="*/ 68817 h 577247"/>
              <a:gd name="connsiteX140" fmla="*/ 277308 w 577147"/>
              <a:gd name="connsiteY140" fmla="*/ 63484 h 577247"/>
              <a:gd name="connsiteX141" fmla="*/ 275318 w 577147"/>
              <a:gd name="connsiteY141" fmla="*/ 68685 h 577247"/>
              <a:gd name="connsiteX142" fmla="*/ 245165 w 577147"/>
              <a:gd name="connsiteY142" fmla="*/ 71734 h 577247"/>
              <a:gd name="connsiteX143" fmla="*/ 67199 w 577147"/>
              <a:gd name="connsiteY143" fmla="*/ 290012 h 577247"/>
              <a:gd name="connsiteX144" fmla="*/ 105304 w 577147"/>
              <a:gd name="connsiteY144" fmla="*/ 414503 h 577247"/>
              <a:gd name="connsiteX145" fmla="*/ 131055 w 577147"/>
              <a:gd name="connsiteY145" fmla="*/ 445701 h 577247"/>
              <a:gd name="connsiteX146" fmla="*/ 129012 w 577147"/>
              <a:gd name="connsiteY146" fmla="*/ 451040 h 577247"/>
              <a:gd name="connsiteX147" fmla="*/ 128998 w 577147"/>
              <a:gd name="connsiteY147" fmla="*/ 451028 h 577247"/>
              <a:gd name="connsiteX148" fmla="*/ 62199 w 577147"/>
              <a:gd name="connsiteY148" fmla="*/ 290012 h 577247"/>
              <a:gd name="connsiteX149" fmla="*/ 244157 w 577147"/>
              <a:gd name="connsiteY149" fmla="*/ 66837 h 577247"/>
              <a:gd name="connsiteX150" fmla="*/ 288600 w 577147"/>
              <a:gd name="connsiteY150" fmla="*/ 35007 h 577247"/>
              <a:gd name="connsiteX151" fmla="*/ 292565 w 577147"/>
              <a:gd name="connsiteY151" fmla="*/ 35408 h 577247"/>
              <a:gd name="connsiteX152" fmla="*/ 303922 w 577147"/>
              <a:gd name="connsiteY152" fmla="*/ 63606 h 577247"/>
              <a:gd name="connsiteX153" fmla="*/ 290013 w 577147"/>
              <a:gd name="connsiteY153" fmla="*/ 62199 h 577247"/>
              <a:gd name="connsiteX154" fmla="*/ 277308 w 577147"/>
              <a:gd name="connsiteY154" fmla="*/ 63484 h 577247"/>
              <a:gd name="connsiteX155" fmla="*/ 288188 w 577147"/>
              <a:gd name="connsiteY155" fmla="*/ 35049 h 577247"/>
              <a:gd name="connsiteX156" fmla="*/ 288600 w 577147"/>
              <a:gd name="connsiteY156" fmla="*/ 27578 h 577247"/>
              <a:gd name="connsiteX157" fmla="*/ 549669 w 577147"/>
              <a:gd name="connsiteY157" fmla="*/ 288649 h 577247"/>
              <a:gd name="connsiteX158" fmla="*/ 473111 w 577147"/>
              <a:gd name="connsiteY158" fmla="*/ 473197 h 577247"/>
              <a:gd name="connsiteX159" fmla="*/ 469943 w 577147"/>
              <a:gd name="connsiteY159" fmla="*/ 475813 h 577247"/>
              <a:gd name="connsiteX160" fmla="*/ 467042 w 577147"/>
              <a:gd name="connsiteY160" fmla="*/ 468612 h 577247"/>
              <a:gd name="connsiteX161" fmla="*/ 467856 w 577147"/>
              <a:gd name="connsiteY161" fmla="*/ 467940 h 577247"/>
              <a:gd name="connsiteX162" fmla="*/ 542194 w 577147"/>
              <a:gd name="connsiteY162" fmla="*/ 288649 h 577247"/>
              <a:gd name="connsiteX163" fmla="*/ 339660 w 577147"/>
              <a:gd name="connsiteY163" fmla="*/ 40169 h 577247"/>
              <a:gd name="connsiteX164" fmla="*/ 292565 w 577147"/>
              <a:gd name="connsiteY164" fmla="*/ 35408 h 577247"/>
              <a:gd name="connsiteX165" fmla="*/ 290250 w 577147"/>
              <a:gd name="connsiteY165" fmla="*/ 29661 h 577247"/>
              <a:gd name="connsiteX166" fmla="*/ 288188 w 577147"/>
              <a:gd name="connsiteY166" fmla="*/ 35049 h 577247"/>
              <a:gd name="connsiteX167" fmla="*/ 237553 w 577147"/>
              <a:gd name="connsiteY167" fmla="*/ 40169 h 577247"/>
              <a:gd name="connsiteX168" fmla="*/ 35006 w 577147"/>
              <a:gd name="connsiteY168" fmla="*/ 288649 h 577247"/>
              <a:gd name="connsiteX169" fmla="*/ 109361 w 577147"/>
              <a:gd name="connsiteY169" fmla="*/ 467940 h 577247"/>
              <a:gd name="connsiteX170" fmla="*/ 119381 w 577147"/>
              <a:gd name="connsiteY170" fmla="*/ 476210 h 577247"/>
              <a:gd name="connsiteX171" fmla="*/ 116595 w 577147"/>
              <a:gd name="connsiteY171" fmla="*/ 483490 h 577247"/>
              <a:gd name="connsiteX172" fmla="*/ 104130 w 577147"/>
              <a:gd name="connsiteY172" fmla="*/ 473197 h 577247"/>
              <a:gd name="connsiteX173" fmla="*/ 27578 w 577147"/>
              <a:gd name="connsiteY173" fmla="*/ 288649 h 577247"/>
              <a:gd name="connsiteX174" fmla="*/ 288600 w 577147"/>
              <a:gd name="connsiteY174" fmla="*/ 27578 h 577247"/>
              <a:gd name="connsiteX175" fmla="*/ 288574 w 577147"/>
              <a:gd name="connsiteY175" fmla="*/ 9954 h 577247"/>
              <a:gd name="connsiteX176" fmla="*/ 9952 w 577147"/>
              <a:gd name="connsiteY176" fmla="*/ 288623 h 577247"/>
              <a:gd name="connsiteX177" fmla="*/ 91655 w 577147"/>
              <a:gd name="connsiteY177" fmla="*/ 485576 h 577247"/>
              <a:gd name="connsiteX178" fmla="*/ 110001 w 577147"/>
              <a:gd name="connsiteY178" fmla="*/ 500722 h 577247"/>
              <a:gd name="connsiteX179" fmla="*/ 107632 w 577147"/>
              <a:gd name="connsiteY179" fmla="*/ 506914 h 577247"/>
              <a:gd name="connsiteX180" fmla="*/ 111779 w 577147"/>
              <a:gd name="connsiteY180" fmla="*/ 502190 h 577247"/>
              <a:gd name="connsiteX181" fmla="*/ 132907 w 577147"/>
              <a:gd name="connsiteY181" fmla="*/ 519633 h 577247"/>
              <a:gd name="connsiteX182" fmla="*/ 288574 w 577147"/>
              <a:gd name="connsiteY182" fmla="*/ 567293 h 577247"/>
              <a:gd name="connsiteX183" fmla="*/ 444240 w 577147"/>
              <a:gd name="connsiteY183" fmla="*/ 519633 h 577247"/>
              <a:gd name="connsiteX184" fmla="*/ 474679 w 577147"/>
              <a:gd name="connsiteY184" fmla="*/ 494503 h 577247"/>
              <a:gd name="connsiteX185" fmla="*/ 479534 w 577147"/>
              <a:gd name="connsiteY185" fmla="*/ 499628 h 577247"/>
              <a:gd name="connsiteX186" fmla="*/ 476774 w 577147"/>
              <a:gd name="connsiteY186" fmla="*/ 492774 h 577247"/>
              <a:gd name="connsiteX187" fmla="*/ 485492 w 577147"/>
              <a:gd name="connsiteY187" fmla="*/ 485576 h 577247"/>
              <a:gd name="connsiteX188" fmla="*/ 567195 w 577147"/>
              <a:gd name="connsiteY188" fmla="*/ 288623 h 577247"/>
              <a:gd name="connsiteX189" fmla="*/ 288574 w 577147"/>
              <a:gd name="connsiteY189" fmla="*/ 9954 h 577247"/>
              <a:gd name="connsiteX190" fmla="*/ 288574 w 577147"/>
              <a:gd name="connsiteY190" fmla="*/ 0 h 577247"/>
              <a:gd name="connsiteX191" fmla="*/ 577147 w 577147"/>
              <a:gd name="connsiteY191" fmla="*/ 288623 h 577247"/>
              <a:gd name="connsiteX192" fmla="*/ 288574 w 577147"/>
              <a:gd name="connsiteY192" fmla="*/ 577247 h 577247"/>
              <a:gd name="connsiteX193" fmla="*/ 0 w 577147"/>
              <a:gd name="connsiteY193" fmla="*/ 288623 h 577247"/>
              <a:gd name="connsiteX194" fmla="*/ 288574 w 577147"/>
              <a:gd name="connsiteY194" fmla="*/ 0 h 5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577147" h="577247">
                <a:moveTo>
                  <a:pt x="116595" y="483490"/>
                </a:moveTo>
                <a:lnTo>
                  <a:pt x="123320" y="489042"/>
                </a:lnTo>
                <a:lnTo>
                  <a:pt x="111779" y="502190"/>
                </a:lnTo>
                <a:lnTo>
                  <a:pt x="110001" y="500722"/>
                </a:lnTo>
                <a:close/>
                <a:moveTo>
                  <a:pt x="457564" y="476436"/>
                </a:moveTo>
                <a:lnTo>
                  <a:pt x="462666" y="481821"/>
                </a:lnTo>
                <a:lnTo>
                  <a:pt x="434458" y="505109"/>
                </a:lnTo>
                <a:cubicBezTo>
                  <a:pt x="392784" y="533295"/>
                  <a:pt x="342577" y="549769"/>
                  <a:pt x="288600" y="549769"/>
                </a:cubicBezTo>
                <a:cubicBezTo>
                  <a:pt x="234641" y="549769"/>
                  <a:pt x="184444" y="533295"/>
                  <a:pt x="142777" y="505109"/>
                </a:cubicBezTo>
                <a:lnTo>
                  <a:pt x="123320" y="489042"/>
                </a:lnTo>
                <a:lnTo>
                  <a:pt x="128196" y="483487"/>
                </a:lnTo>
                <a:lnTo>
                  <a:pt x="146906" y="498931"/>
                </a:lnTo>
                <a:cubicBezTo>
                  <a:pt x="187387" y="526300"/>
                  <a:pt x="236159" y="542292"/>
                  <a:pt x="288600" y="542292"/>
                </a:cubicBezTo>
                <a:cubicBezTo>
                  <a:pt x="341059" y="542292"/>
                  <a:pt x="389835" y="526300"/>
                  <a:pt x="430314" y="498931"/>
                </a:cubicBezTo>
                <a:close/>
                <a:moveTo>
                  <a:pt x="469943" y="475813"/>
                </a:moveTo>
                <a:lnTo>
                  <a:pt x="476774" y="492774"/>
                </a:lnTo>
                <a:lnTo>
                  <a:pt x="474679" y="494503"/>
                </a:lnTo>
                <a:lnTo>
                  <a:pt x="462666" y="481821"/>
                </a:lnTo>
                <a:close/>
                <a:moveTo>
                  <a:pt x="437757" y="455527"/>
                </a:moveTo>
                <a:lnTo>
                  <a:pt x="441180" y="459140"/>
                </a:lnTo>
                <a:lnTo>
                  <a:pt x="417278" y="478867"/>
                </a:lnTo>
                <a:cubicBezTo>
                  <a:pt x="380912" y="503456"/>
                  <a:pt x="337103" y="517826"/>
                  <a:pt x="290013" y="517826"/>
                </a:cubicBezTo>
                <a:cubicBezTo>
                  <a:pt x="242905" y="517826"/>
                  <a:pt x="199092" y="503456"/>
                  <a:pt x="162726" y="478867"/>
                </a:cubicBezTo>
                <a:lnTo>
                  <a:pt x="145055" y="464281"/>
                </a:lnTo>
                <a:lnTo>
                  <a:pt x="148340" y="460539"/>
                </a:lnTo>
                <a:lnTo>
                  <a:pt x="165522" y="474721"/>
                </a:lnTo>
                <a:cubicBezTo>
                  <a:pt x="201089" y="498770"/>
                  <a:pt x="243940" y="512826"/>
                  <a:pt x="290013" y="512826"/>
                </a:cubicBezTo>
                <a:cubicBezTo>
                  <a:pt x="336085" y="512826"/>
                  <a:pt x="378936" y="498770"/>
                  <a:pt x="414503" y="474721"/>
                </a:cubicBezTo>
                <a:close/>
                <a:moveTo>
                  <a:pt x="129012" y="451040"/>
                </a:moveTo>
                <a:lnTo>
                  <a:pt x="145055" y="464281"/>
                </a:lnTo>
                <a:lnTo>
                  <a:pt x="128196" y="483487"/>
                </a:lnTo>
                <a:lnTo>
                  <a:pt x="119381" y="476210"/>
                </a:lnTo>
                <a:close/>
                <a:moveTo>
                  <a:pt x="457025" y="443741"/>
                </a:moveTo>
                <a:lnTo>
                  <a:pt x="467042" y="468612"/>
                </a:lnTo>
                <a:lnTo>
                  <a:pt x="457564" y="476436"/>
                </a:lnTo>
                <a:lnTo>
                  <a:pt x="441180" y="459140"/>
                </a:lnTo>
                <a:lnTo>
                  <a:pt x="451010" y="451028"/>
                </a:lnTo>
                <a:close/>
                <a:moveTo>
                  <a:pt x="269313" y="432300"/>
                </a:moveTo>
                <a:cubicBezTo>
                  <a:pt x="268076" y="435876"/>
                  <a:pt x="266981" y="438879"/>
                  <a:pt x="266124" y="441596"/>
                </a:cubicBezTo>
                <a:cubicBezTo>
                  <a:pt x="265219" y="444218"/>
                  <a:pt x="264267" y="446840"/>
                  <a:pt x="263362" y="449462"/>
                </a:cubicBezTo>
                <a:cubicBezTo>
                  <a:pt x="262458" y="452084"/>
                  <a:pt x="261411" y="455087"/>
                  <a:pt x="260078" y="458662"/>
                </a:cubicBezTo>
                <a:lnTo>
                  <a:pt x="279121" y="458662"/>
                </a:lnTo>
                <a:lnTo>
                  <a:pt x="269980" y="432348"/>
                </a:lnTo>
                <a:lnTo>
                  <a:pt x="269313" y="432348"/>
                </a:lnTo>
                <a:close/>
                <a:moveTo>
                  <a:pt x="265886" y="422433"/>
                </a:moveTo>
                <a:lnTo>
                  <a:pt x="273741" y="422433"/>
                </a:lnTo>
                <a:lnTo>
                  <a:pt x="295545" y="482021"/>
                </a:lnTo>
                <a:lnTo>
                  <a:pt x="287357" y="482021"/>
                </a:lnTo>
                <a:cubicBezTo>
                  <a:pt x="286166" y="478636"/>
                  <a:pt x="285167" y="475776"/>
                  <a:pt x="284357" y="473631"/>
                </a:cubicBezTo>
                <a:cubicBezTo>
                  <a:pt x="283596" y="471438"/>
                  <a:pt x="282644" y="468625"/>
                  <a:pt x="281453" y="465145"/>
                </a:cubicBezTo>
                <a:lnTo>
                  <a:pt x="258030" y="465145"/>
                </a:lnTo>
                <a:lnTo>
                  <a:pt x="252127" y="482021"/>
                </a:lnTo>
                <a:lnTo>
                  <a:pt x="244034" y="482021"/>
                </a:lnTo>
                <a:close/>
                <a:moveTo>
                  <a:pt x="383333" y="421003"/>
                </a:moveTo>
                <a:cubicBezTo>
                  <a:pt x="389665" y="421003"/>
                  <a:pt x="395045" y="422814"/>
                  <a:pt x="399568" y="426437"/>
                </a:cubicBezTo>
                <a:cubicBezTo>
                  <a:pt x="404043" y="430060"/>
                  <a:pt x="406709" y="434779"/>
                  <a:pt x="407566" y="440547"/>
                </a:cubicBezTo>
                <a:lnTo>
                  <a:pt x="399710" y="440547"/>
                </a:lnTo>
                <a:cubicBezTo>
                  <a:pt x="398758" y="436734"/>
                  <a:pt x="396759" y="433778"/>
                  <a:pt x="393855" y="431490"/>
                </a:cubicBezTo>
                <a:cubicBezTo>
                  <a:pt x="390951" y="429250"/>
                  <a:pt x="387428" y="428153"/>
                  <a:pt x="383381" y="428153"/>
                </a:cubicBezTo>
                <a:cubicBezTo>
                  <a:pt x="377716" y="428153"/>
                  <a:pt x="373193" y="430298"/>
                  <a:pt x="369956" y="434684"/>
                </a:cubicBezTo>
                <a:cubicBezTo>
                  <a:pt x="366623" y="439022"/>
                  <a:pt x="365005" y="444838"/>
                  <a:pt x="365005" y="452227"/>
                </a:cubicBezTo>
                <a:cubicBezTo>
                  <a:pt x="365005" y="459568"/>
                  <a:pt x="366671" y="465431"/>
                  <a:pt x="370003" y="469769"/>
                </a:cubicBezTo>
                <a:cubicBezTo>
                  <a:pt x="373336" y="474108"/>
                  <a:pt x="377811" y="476253"/>
                  <a:pt x="383429" y="476253"/>
                </a:cubicBezTo>
                <a:cubicBezTo>
                  <a:pt x="387570" y="476253"/>
                  <a:pt x="391046" y="475252"/>
                  <a:pt x="393997" y="473297"/>
                </a:cubicBezTo>
                <a:cubicBezTo>
                  <a:pt x="396902" y="471247"/>
                  <a:pt x="398806" y="468578"/>
                  <a:pt x="399758" y="465145"/>
                </a:cubicBezTo>
                <a:lnTo>
                  <a:pt x="407613" y="465145"/>
                </a:lnTo>
                <a:cubicBezTo>
                  <a:pt x="406661" y="470723"/>
                  <a:pt x="403995" y="475156"/>
                  <a:pt x="399568" y="478446"/>
                </a:cubicBezTo>
                <a:cubicBezTo>
                  <a:pt x="395188" y="481735"/>
                  <a:pt x="389808" y="483403"/>
                  <a:pt x="383476" y="483403"/>
                </a:cubicBezTo>
                <a:cubicBezTo>
                  <a:pt x="375193" y="483403"/>
                  <a:pt x="368766" y="480591"/>
                  <a:pt x="364052" y="475013"/>
                </a:cubicBezTo>
                <a:cubicBezTo>
                  <a:pt x="359339" y="469388"/>
                  <a:pt x="356959" y="461856"/>
                  <a:pt x="356959" y="452227"/>
                </a:cubicBezTo>
                <a:cubicBezTo>
                  <a:pt x="356959" y="442645"/>
                  <a:pt x="359339" y="435018"/>
                  <a:pt x="364052" y="429440"/>
                </a:cubicBezTo>
                <a:cubicBezTo>
                  <a:pt x="368766" y="423815"/>
                  <a:pt x="375193" y="421003"/>
                  <a:pt x="383333" y="421003"/>
                </a:cubicBezTo>
                <a:close/>
                <a:moveTo>
                  <a:pt x="212375" y="421003"/>
                </a:moveTo>
                <a:cubicBezTo>
                  <a:pt x="218659" y="421003"/>
                  <a:pt x="224086" y="422814"/>
                  <a:pt x="228609" y="426437"/>
                </a:cubicBezTo>
                <a:cubicBezTo>
                  <a:pt x="233084" y="430060"/>
                  <a:pt x="235750" y="434779"/>
                  <a:pt x="236607" y="440547"/>
                </a:cubicBezTo>
                <a:lnTo>
                  <a:pt x="228752" y="440547"/>
                </a:lnTo>
                <a:cubicBezTo>
                  <a:pt x="227752" y="436734"/>
                  <a:pt x="225800" y="433778"/>
                  <a:pt x="222896" y="431490"/>
                </a:cubicBezTo>
                <a:cubicBezTo>
                  <a:pt x="219992" y="429250"/>
                  <a:pt x="216469" y="428153"/>
                  <a:pt x="212422" y="428153"/>
                </a:cubicBezTo>
                <a:cubicBezTo>
                  <a:pt x="206757" y="428153"/>
                  <a:pt x="202234" y="430298"/>
                  <a:pt x="198949" y="434684"/>
                </a:cubicBezTo>
                <a:cubicBezTo>
                  <a:pt x="195617" y="439022"/>
                  <a:pt x="194046" y="444838"/>
                  <a:pt x="194046" y="452227"/>
                </a:cubicBezTo>
                <a:cubicBezTo>
                  <a:pt x="194046" y="459568"/>
                  <a:pt x="195712" y="465431"/>
                  <a:pt x="199045" y="469769"/>
                </a:cubicBezTo>
                <a:cubicBezTo>
                  <a:pt x="202377" y="474108"/>
                  <a:pt x="206805" y="476253"/>
                  <a:pt x="212470" y="476253"/>
                </a:cubicBezTo>
                <a:cubicBezTo>
                  <a:pt x="216564" y="476253"/>
                  <a:pt x="220087" y="475252"/>
                  <a:pt x="222991" y="473297"/>
                </a:cubicBezTo>
                <a:cubicBezTo>
                  <a:pt x="225943" y="471247"/>
                  <a:pt x="227847" y="468578"/>
                  <a:pt x="228799" y="465145"/>
                </a:cubicBezTo>
                <a:lnTo>
                  <a:pt x="236655" y="465145"/>
                </a:lnTo>
                <a:cubicBezTo>
                  <a:pt x="235702" y="470723"/>
                  <a:pt x="232989" y="475156"/>
                  <a:pt x="228609" y="478446"/>
                </a:cubicBezTo>
                <a:cubicBezTo>
                  <a:pt x="224181" y="481735"/>
                  <a:pt x="218849" y="483403"/>
                  <a:pt x="212470" y="483403"/>
                </a:cubicBezTo>
                <a:cubicBezTo>
                  <a:pt x="204282" y="483403"/>
                  <a:pt x="197855" y="480591"/>
                  <a:pt x="193094" y="475013"/>
                </a:cubicBezTo>
                <a:cubicBezTo>
                  <a:pt x="188381" y="469388"/>
                  <a:pt x="186000" y="461856"/>
                  <a:pt x="186000" y="452227"/>
                </a:cubicBezTo>
                <a:cubicBezTo>
                  <a:pt x="186000" y="442645"/>
                  <a:pt x="188381" y="435018"/>
                  <a:pt x="193094" y="429440"/>
                </a:cubicBezTo>
                <a:cubicBezTo>
                  <a:pt x="197807" y="423815"/>
                  <a:pt x="204234" y="421003"/>
                  <a:pt x="212375" y="421003"/>
                </a:cubicBezTo>
                <a:close/>
                <a:moveTo>
                  <a:pt x="325728" y="420907"/>
                </a:moveTo>
                <a:cubicBezTo>
                  <a:pt x="331489" y="420907"/>
                  <a:pt x="336392" y="422433"/>
                  <a:pt x="340296" y="425531"/>
                </a:cubicBezTo>
                <a:cubicBezTo>
                  <a:pt x="344248" y="428630"/>
                  <a:pt x="346342" y="432634"/>
                  <a:pt x="346580" y="437544"/>
                </a:cubicBezTo>
                <a:lnTo>
                  <a:pt x="338820" y="437544"/>
                </a:lnTo>
                <a:cubicBezTo>
                  <a:pt x="338344" y="434541"/>
                  <a:pt x="336916" y="432157"/>
                  <a:pt x="334536" y="430489"/>
                </a:cubicBezTo>
                <a:cubicBezTo>
                  <a:pt x="332203" y="428821"/>
                  <a:pt x="329156" y="427915"/>
                  <a:pt x="325490" y="427915"/>
                </a:cubicBezTo>
                <a:cubicBezTo>
                  <a:pt x="321634" y="427915"/>
                  <a:pt x="318444" y="428821"/>
                  <a:pt x="316064" y="430632"/>
                </a:cubicBezTo>
                <a:cubicBezTo>
                  <a:pt x="313684" y="432396"/>
                  <a:pt x="312493" y="434732"/>
                  <a:pt x="312493" y="437687"/>
                </a:cubicBezTo>
                <a:cubicBezTo>
                  <a:pt x="312493" y="440023"/>
                  <a:pt x="313398" y="441882"/>
                  <a:pt x="315112" y="443312"/>
                </a:cubicBezTo>
                <a:cubicBezTo>
                  <a:pt x="316873" y="444742"/>
                  <a:pt x="319777" y="445982"/>
                  <a:pt x="323824" y="446983"/>
                </a:cubicBezTo>
                <a:lnTo>
                  <a:pt x="330108" y="448651"/>
                </a:lnTo>
                <a:cubicBezTo>
                  <a:pt x="336250" y="450177"/>
                  <a:pt x="340677" y="452227"/>
                  <a:pt x="343343" y="454801"/>
                </a:cubicBezTo>
                <a:cubicBezTo>
                  <a:pt x="346009" y="457375"/>
                  <a:pt x="347390" y="460903"/>
                  <a:pt x="347390" y="465288"/>
                </a:cubicBezTo>
                <a:cubicBezTo>
                  <a:pt x="347390" y="470818"/>
                  <a:pt x="345390" y="475252"/>
                  <a:pt x="341296" y="478446"/>
                </a:cubicBezTo>
                <a:cubicBezTo>
                  <a:pt x="337249" y="481687"/>
                  <a:pt x="331870" y="483356"/>
                  <a:pt x="325014" y="483356"/>
                </a:cubicBezTo>
                <a:cubicBezTo>
                  <a:pt x="318635" y="483356"/>
                  <a:pt x="313446" y="481782"/>
                  <a:pt x="309399" y="478684"/>
                </a:cubicBezTo>
                <a:cubicBezTo>
                  <a:pt x="305305" y="475681"/>
                  <a:pt x="303115" y="471533"/>
                  <a:pt x="302734" y="466290"/>
                </a:cubicBezTo>
                <a:lnTo>
                  <a:pt x="310637" y="466290"/>
                </a:lnTo>
                <a:cubicBezTo>
                  <a:pt x="311065" y="469388"/>
                  <a:pt x="312684" y="471867"/>
                  <a:pt x="315397" y="473631"/>
                </a:cubicBezTo>
                <a:cubicBezTo>
                  <a:pt x="318111" y="475442"/>
                  <a:pt x="321491" y="476300"/>
                  <a:pt x="325728" y="476300"/>
                </a:cubicBezTo>
                <a:cubicBezTo>
                  <a:pt x="329727" y="476300"/>
                  <a:pt x="333012" y="475347"/>
                  <a:pt x="335631" y="473440"/>
                </a:cubicBezTo>
                <a:cubicBezTo>
                  <a:pt x="338154" y="471533"/>
                  <a:pt x="339487" y="469150"/>
                  <a:pt x="339487" y="466290"/>
                </a:cubicBezTo>
                <a:cubicBezTo>
                  <a:pt x="339487" y="463811"/>
                  <a:pt x="338535" y="461713"/>
                  <a:pt x="336630" y="460092"/>
                </a:cubicBezTo>
                <a:cubicBezTo>
                  <a:pt x="334726" y="458519"/>
                  <a:pt x="331727" y="457184"/>
                  <a:pt x="327633" y="456136"/>
                </a:cubicBezTo>
                <a:lnTo>
                  <a:pt x="320015" y="454134"/>
                </a:lnTo>
                <a:cubicBezTo>
                  <a:pt x="314588" y="452799"/>
                  <a:pt x="310684" y="450797"/>
                  <a:pt x="308256" y="448270"/>
                </a:cubicBezTo>
                <a:cubicBezTo>
                  <a:pt x="305781" y="445696"/>
                  <a:pt x="304543" y="442311"/>
                  <a:pt x="304543" y="438021"/>
                </a:cubicBezTo>
                <a:cubicBezTo>
                  <a:pt x="304543" y="432873"/>
                  <a:pt x="306495" y="428773"/>
                  <a:pt x="310399" y="425627"/>
                </a:cubicBezTo>
                <a:cubicBezTo>
                  <a:pt x="314255" y="422433"/>
                  <a:pt x="319349" y="420907"/>
                  <a:pt x="325728" y="420907"/>
                </a:cubicBezTo>
                <a:close/>
                <a:moveTo>
                  <a:pt x="290013" y="67199"/>
                </a:moveTo>
                <a:lnTo>
                  <a:pt x="306021" y="68817"/>
                </a:lnTo>
                <a:lnTo>
                  <a:pt x="454914" y="438500"/>
                </a:lnTo>
                <a:lnTo>
                  <a:pt x="447492" y="447492"/>
                </a:lnTo>
                <a:lnTo>
                  <a:pt x="437757" y="455527"/>
                </a:lnTo>
                <a:lnTo>
                  <a:pt x="289821" y="299363"/>
                </a:lnTo>
                <a:lnTo>
                  <a:pt x="148340" y="460539"/>
                </a:lnTo>
                <a:lnTo>
                  <a:pt x="132533" y="447492"/>
                </a:lnTo>
                <a:lnTo>
                  <a:pt x="131055" y="445701"/>
                </a:lnTo>
                <a:lnTo>
                  <a:pt x="275318" y="68685"/>
                </a:lnTo>
                <a:close/>
                <a:moveTo>
                  <a:pt x="303922" y="63606"/>
                </a:moveTo>
                <a:lnTo>
                  <a:pt x="335869" y="66837"/>
                </a:lnTo>
                <a:cubicBezTo>
                  <a:pt x="439586" y="88123"/>
                  <a:pt x="517826" y="180135"/>
                  <a:pt x="517826" y="290012"/>
                </a:cubicBezTo>
                <a:cubicBezTo>
                  <a:pt x="517826" y="337120"/>
                  <a:pt x="503449" y="380934"/>
                  <a:pt x="478855" y="417299"/>
                </a:cubicBezTo>
                <a:lnTo>
                  <a:pt x="457025" y="443741"/>
                </a:lnTo>
                <a:lnTo>
                  <a:pt x="454914" y="438500"/>
                </a:lnTo>
                <a:lnTo>
                  <a:pt x="474721" y="414503"/>
                </a:lnTo>
                <a:cubicBezTo>
                  <a:pt x="498770" y="378936"/>
                  <a:pt x="512826" y="336085"/>
                  <a:pt x="512826" y="290012"/>
                </a:cubicBezTo>
                <a:cubicBezTo>
                  <a:pt x="512826" y="182510"/>
                  <a:pt x="436299" y="92545"/>
                  <a:pt x="334861" y="71734"/>
                </a:cubicBezTo>
                <a:lnTo>
                  <a:pt x="306021" y="68817"/>
                </a:lnTo>
                <a:close/>
                <a:moveTo>
                  <a:pt x="277308" y="63484"/>
                </a:moveTo>
                <a:lnTo>
                  <a:pt x="275318" y="68685"/>
                </a:lnTo>
                <a:lnTo>
                  <a:pt x="245165" y="71734"/>
                </a:lnTo>
                <a:cubicBezTo>
                  <a:pt x="143726" y="92545"/>
                  <a:pt x="67199" y="182510"/>
                  <a:pt x="67199" y="290012"/>
                </a:cubicBezTo>
                <a:cubicBezTo>
                  <a:pt x="67199" y="336085"/>
                  <a:pt x="81255" y="378936"/>
                  <a:pt x="105304" y="414503"/>
                </a:cubicBezTo>
                <a:lnTo>
                  <a:pt x="131055" y="445701"/>
                </a:lnTo>
                <a:lnTo>
                  <a:pt x="129012" y="451040"/>
                </a:lnTo>
                <a:lnTo>
                  <a:pt x="128998" y="451028"/>
                </a:lnTo>
                <a:cubicBezTo>
                  <a:pt x="87747" y="409776"/>
                  <a:pt x="62199" y="352823"/>
                  <a:pt x="62199" y="290012"/>
                </a:cubicBezTo>
                <a:cubicBezTo>
                  <a:pt x="62199" y="180135"/>
                  <a:pt x="140440" y="88123"/>
                  <a:pt x="244157" y="66837"/>
                </a:cubicBezTo>
                <a:close/>
                <a:moveTo>
                  <a:pt x="288600" y="35007"/>
                </a:moveTo>
                <a:lnTo>
                  <a:pt x="292565" y="35408"/>
                </a:lnTo>
                <a:lnTo>
                  <a:pt x="303922" y="63606"/>
                </a:lnTo>
                <a:lnTo>
                  <a:pt x="290013" y="62199"/>
                </a:lnTo>
                <a:lnTo>
                  <a:pt x="277308" y="63484"/>
                </a:lnTo>
                <a:lnTo>
                  <a:pt x="288188" y="35049"/>
                </a:lnTo>
                <a:close/>
                <a:moveTo>
                  <a:pt x="288600" y="27578"/>
                </a:moveTo>
                <a:cubicBezTo>
                  <a:pt x="432538" y="27578"/>
                  <a:pt x="549669" y="144731"/>
                  <a:pt x="549669" y="288649"/>
                </a:cubicBezTo>
                <a:cubicBezTo>
                  <a:pt x="549669" y="360632"/>
                  <a:pt x="520386" y="425913"/>
                  <a:pt x="473111" y="473197"/>
                </a:cubicBezTo>
                <a:lnTo>
                  <a:pt x="469943" y="475813"/>
                </a:lnTo>
                <a:lnTo>
                  <a:pt x="467042" y="468612"/>
                </a:lnTo>
                <a:lnTo>
                  <a:pt x="467856" y="467940"/>
                </a:lnTo>
                <a:cubicBezTo>
                  <a:pt x="513768" y="422019"/>
                  <a:pt x="542194" y="358608"/>
                  <a:pt x="542194" y="288649"/>
                </a:cubicBezTo>
                <a:cubicBezTo>
                  <a:pt x="542194" y="166263"/>
                  <a:pt x="455140" y="63858"/>
                  <a:pt x="339660" y="40169"/>
                </a:cubicBezTo>
                <a:lnTo>
                  <a:pt x="292565" y="35408"/>
                </a:lnTo>
                <a:lnTo>
                  <a:pt x="290250" y="29661"/>
                </a:lnTo>
                <a:lnTo>
                  <a:pt x="288188" y="35049"/>
                </a:lnTo>
                <a:lnTo>
                  <a:pt x="237553" y="40169"/>
                </a:lnTo>
                <a:cubicBezTo>
                  <a:pt x="122096" y="63858"/>
                  <a:pt x="35006" y="166263"/>
                  <a:pt x="35006" y="288649"/>
                </a:cubicBezTo>
                <a:cubicBezTo>
                  <a:pt x="35006" y="358608"/>
                  <a:pt x="63443" y="422019"/>
                  <a:pt x="109361" y="467940"/>
                </a:cubicBezTo>
                <a:lnTo>
                  <a:pt x="119381" y="476210"/>
                </a:lnTo>
                <a:lnTo>
                  <a:pt x="116595" y="483490"/>
                </a:lnTo>
                <a:lnTo>
                  <a:pt x="104130" y="473197"/>
                </a:lnTo>
                <a:cubicBezTo>
                  <a:pt x="56861" y="425913"/>
                  <a:pt x="27578" y="360632"/>
                  <a:pt x="27578" y="288649"/>
                </a:cubicBezTo>
                <a:cubicBezTo>
                  <a:pt x="27578" y="144731"/>
                  <a:pt x="144709" y="27578"/>
                  <a:pt x="288600" y="27578"/>
                </a:cubicBezTo>
                <a:close/>
                <a:moveTo>
                  <a:pt x="288574" y="9954"/>
                </a:moveTo>
                <a:cubicBezTo>
                  <a:pt x="134953" y="9954"/>
                  <a:pt x="9952" y="134976"/>
                  <a:pt x="9952" y="288623"/>
                </a:cubicBezTo>
                <a:cubicBezTo>
                  <a:pt x="9952" y="365447"/>
                  <a:pt x="41203" y="435115"/>
                  <a:pt x="91655" y="485576"/>
                </a:cubicBezTo>
                <a:lnTo>
                  <a:pt x="110001" y="500722"/>
                </a:lnTo>
                <a:lnTo>
                  <a:pt x="107632" y="506914"/>
                </a:lnTo>
                <a:lnTo>
                  <a:pt x="111779" y="502190"/>
                </a:lnTo>
                <a:lnTo>
                  <a:pt x="132907" y="519633"/>
                </a:lnTo>
                <a:cubicBezTo>
                  <a:pt x="177383" y="549712"/>
                  <a:pt x="230966" y="567293"/>
                  <a:pt x="288574" y="567293"/>
                </a:cubicBezTo>
                <a:cubicBezTo>
                  <a:pt x="346181" y="567293"/>
                  <a:pt x="399764" y="549712"/>
                  <a:pt x="444240" y="519633"/>
                </a:cubicBezTo>
                <a:lnTo>
                  <a:pt x="474679" y="494503"/>
                </a:lnTo>
                <a:lnTo>
                  <a:pt x="479534" y="499628"/>
                </a:lnTo>
                <a:lnTo>
                  <a:pt x="476774" y="492774"/>
                </a:lnTo>
                <a:lnTo>
                  <a:pt x="485492" y="485576"/>
                </a:lnTo>
                <a:cubicBezTo>
                  <a:pt x="535945" y="435115"/>
                  <a:pt x="567195" y="365447"/>
                  <a:pt x="567195" y="288623"/>
                </a:cubicBezTo>
                <a:cubicBezTo>
                  <a:pt x="567195" y="134976"/>
                  <a:pt x="442194" y="9954"/>
                  <a:pt x="288574" y="9954"/>
                </a:cubicBezTo>
                <a:close/>
                <a:moveTo>
                  <a:pt x="288574" y="0"/>
                </a:moveTo>
                <a:cubicBezTo>
                  <a:pt x="447765" y="0"/>
                  <a:pt x="577147" y="129452"/>
                  <a:pt x="577147" y="288623"/>
                </a:cubicBezTo>
                <a:cubicBezTo>
                  <a:pt x="577147" y="447843"/>
                  <a:pt x="447670" y="577247"/>
                  <a:pt x="288574" y="577247"/>
                </a:cubicBezTo>
                <a:cubicBezTo>
                  <a:pt x="129429" y="577247"/>
                  <a:pt x="0" y="447748"/>
                  <a:pt x="0" y="288623"/>
                </a:cubicBezTo>
                <a:cubicBezTo>
                  <a:pt x="0" y="129499"/>
                  <a:pt x="129429" y="0"/>
                  <a:pt x="288574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</p:sp>
      <p:sp>
        <p:nvSpPr>
          <p:cNvPr id="4" name="矩形 3"/>
          <p:cNvSpPr/>
          <p:nvPr/>
        </p:nvSpPr>
        <p:spPr>
          <a:xfrm>
            <a:off x="-10298" y="2406042"/>
            <a:ext cx="12201832" cy="4451958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  <a:gd name="connsiteX4" fmla="*/ 0 w 12192000"/>
              <a:gd name="connsiteY4" fmla="*/ 0 h 3429000"/>
              <a:gd name="connsiteX0-1" fmla="*/ 0 w 12201832"/>
              <a:gd name="connsiteY0-2" fmla="*/ 0 h 3429000"/>
              <a:gd name="connsiteX1-3" fmla="*/ 12201832 w 12201832"/>
              <a:gd name="connsiteY1-4" fmla="*/ 137652 h 3429000"/>
              <a:gd name="connsiteX2-5" fmla="*/ 12192000 w 12201832"/>
              <a:gd name="connsiteY2-6" fmla="*/ 3429000 h 3429000"/>
              <a:gd name="connsiteX3-7" fmla="*/ 0 w 12201832"/>
              <a:gd name="connsiteY3-8" fmla="*/ 3429000 h 3429000"/>
              <a:gd name="connsiteX4-9" fmla="*/ 0 w 12201832"/>
              <a:gd name="connsiteY4-10" fmla="*/ 0 h 3429000"/>
              <a:gd name="connsiteX0-11" fmla="*/ 0 w 12201832"/>
              <a:gd name="connsiteY0-12" fmla="*/ 739367 h 4168367"/>
              <a:gd name="connsiteX1-13" fmla="*/ 12201832 w 12201832"/>
              <a:gd name="connsiteY1-14" fmla="*/ 877019 h 4168367"/>
              <a:gd name="connsiteX2-15" fmla="*/ 12192000 w 12201832"/>
              <a:gd name="connsiteY2-16" fmla="*/ 4168367 h 4168367"/>
              <a:gd name="connsiteX3-17" fmla="*/ 0 w 12201832"/>
              <a:gd name="connsiteY3-18" fmla="*/ 4168367 h 4168367"/>
              <a:gd name="connsiteX4-19" fmla="*/ 0 w 12201832"/>
              <a:gd name="connsiteY4-20" fmla="*/ 739367 h 4168367"/>
              <a:gd name="connsiteX0-21" fmla="*/ 0 w 12201832"/>
              <a:gd name="connsiteY0-22" fmla="*/ 789587 h 4149762"/>
              <a:gd name="connsiteX1-23" fmla="*/ 12201832 w 12201832"/>
              <a:gd name="connsiteY1-24" fmla="*/ 858414 h 4149762"/>
              <a:gd name="connsiteX2-25" fmla="*/ 12192000 w 12201832"/>
              <a:gd name="connsiteY2-26" fmla="*/ 4149762 h 4149762"/>
              <a:gd name="connsiteX3-27" fmla="*/ 0 w 12201832"/>
              <a:gd name="connsiteY3-28" fmla="*/ 4149762 h 4149762"/>
              <a:gd name="connsiteX4-29" fmla="*/ 0 w 12201832"/>
              <a:gd name="connsiteY4-30" fmla="*/ 789587 h 4149762"/>
              <a:gd name="connsiteX0-31" fmla="*/ 0 w 12201832"/>
              <a:gd name="connsiteY0-32" fmla="*/ 1091783 h 4451958"/>
              <a:gd name="connsiteX1-33" fmla="*/ 12201832 w 12201832"/>
              <a:gd name="connsiteY1-34" fmla="*/ 1160610 h 4451958"/>
              <a:gd name="connsiteX2-35" fmla="*/ 12192000 w 12201832"/>
              <a:gd name="connsiteY2-36" fmla="*/ 4451958 h 4451958"/>
              <a:gd name="connsiteX3-37" fmla="*/ 0 w 12201832"/>
              <a:gd name="connsiteY3-38" fmla="*/ 4451958 h 4451958"/>
              <a:gd name="connsiteX4-39" fmla="*/ 0 w 12201832"/>
              <a:gd name="connsiteY4-40" fmla="*/ 1091783 h 44519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1832" h="4451958">
                <a:moveTo>
                  <a:pt x="0" y="1091783"/>
                </a:moveTo>
                <a:cubicBezTo>
                  <a:pt x="4037780" y="46286"/>
                  <a:pt x="7701936" y="-753403"/>
                  <a:pt x="12201832" y="1160610"/>
                </a:cubicBezTo>
                <a:cubicBezTo>
                  <a:pt x="12198555" y="2257726"/>
                  <a:pt x="12195277" y="3354842"/>
                  <a:pt x="12192000" y="4451958"/>
                </a:cubicBezTo>
                <a:lnTo>
                  <a:pt x="0" y="4451958"/>
                </a:lnTo>
                <a:lnTo>
                  <a:pt x="0" y="1091783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824" y="747252"/>
            <a:ext cx="2943307" cy="5524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6" t="-217" r="23239" b="217"/>
          <a:stretch>
            <a:fillRect/>
          </a:stretch>
        </p:blipFill>
        <p:spPr>
          <a:xfrm>
            <a:off x="1579920" y="864128"/>
            <a:ext cx="2390877" cy="4876799"/>
          </a:xfrm>
          <a:custGeom>
            <a:avLst/>
            <a:gdLst>
              <a:gd name="connsiteX0" fmla="*/ 398487 w 2390877"/>
              <a:gd name="connsiteY0" fmla="*/ 0 h 4876799"/>
              <a:gd name="connsiteX1" fmla="*/ 1992390 w 2390877"/>
              <a:gd name="connsiteY1" fmla="*/ 0 h 4876799"/>
              <a:gd name="connsiteX2" fmla="*/ 2390877 w 2390877"/>
              <a:gd name="connsiteY2" fmla="*/ 398487 h 4876799"/>
              <a:gd name="connsiteX3" fmla="*/ 2390877 w 2390877"/>
              <a:gd name="connsiteY3" fmla="*/ 4478312 h 4876799"/>
              <a:gd name="connsiteX4" fmla="*/ 1992390 w 2390877"/>
              <a:gd name="connsiteY4" fmla="*/ 4876799 h 4876799"/>
              <a:gd name="connsiteX5" fmla="*/ 398487 w 2390877"/>
              <a:gd name="connsiteY5" fmla="*/ 4876799 h 4876799"/>
              <a:gd name="connsiteX6" fmla="*/ 0 w 2390877"/>
              <a:gd name="connsiteY6" fmla="*/ 4478312 h 4876799"/>
              <a:gd name="connsiteX7" fmla="*/ 0 w 2390877"/>
              <a:gd name="connsiteY7" fmla="*/ 398487 h 4876799"/>
              <a:gd name="connsiteX8" fmla="*/ 398487 w 2390877"/>
              <a:gd name="connsiteY8" fmla="*/ 0 h 487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90877" h="4876799">
                <a:moveTo>
                  <a:pt x="398487" y="0"/>
                </a:moveTo>
                <a:lnTo>
                  <a:pt x="1992390" y="0"/>
                </a:lnTo>
                <a:cubicBezTo>
                  <a:pt x="2212468" y="0"/>
                  <a:pt x="2390877" y="178409"/>
                  <a:pt x="2390877" y="398487"/>
                </a:cubicBezTo>
                <a:lnTo>
                  <a:pt x="2390877" y="4478312"/>
                </a:lnTo>
                <a:cubicBezTo>
                  <a:pt x="2390877" y="4698390"/>
                  <a:pt x="2212468" y="4876799"/>
                  <a:pt x="1992390" y="4876799"/>
                </a:cubicBezTo>
                <a:lnTo>
                  <a:pt x="398487" y="4876799"/>
                </a:lnTo>
                <a:cubicBezTo>
                  <a:pt x="178409" y="4876799"/>
                  <a:pt x="0" y="4698390"/>
                  <a:pt x="0" y="4478312"/>
                </a:cubicBezTo>
                <a:lnTo>
                  <a:pt x="0" y="398487"/>
                </a:lnTo>
                <a:cubicBezTo>
                  <a:pt x="0" y="178409"/>
                  <a:pt x="178409" y="0"/>
                  <a:pt x="398487" y="0"/>
                </a:cubicBezTo>
                <a:close/>
              </a:path>
            </a:pathLst>
          </a:custGeom>
        </p:spPr>
      </p:pic>
      <p:sp>
        <p:nvSpPr>
          <p:cNvPr id="9" name="文本框 8"/>
          <p:cNvSpPr txBox="1"/>
          <p:nvPr/>
        </p:nvSpPr>
        <p:spPr>
          <a:xfrm>
            <a:off x="4395893" y="1961932"/>
            <a:ext cx="772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FFC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小程序</a:t>
            </a:r>
            <a:r>
              <a:rPr lang="en-US" altLang="zh-CN" sz="6000" dirty="0">
                <a:solidFill>
                  <a:srgbClr val="FFC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—</a:t>
            </a:r>
            <a:r>
              <a:rPr lang="zh-CN" altLang="en-US" sz="6000" dirty="0">
                <a:solidFill>
                  <a:srgbClr val="FFC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鹰眼反应力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134340" y="3910387"/>
            <a:ext cx="538464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队伍编号：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G06	</a:t>
            </a:r>
          </a:p>
          <a:p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组长：胡晨炘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  <a:p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组员：邹雨哲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姚杰昇</a:t>
            </a:r>
          </a:p>
        </p:txBody>
      </p:sp>
      <p:sp>
        <p:nvSpPr>
          <p:cNvPr id="16" name="medical-tech-symbol_36361"/>
          <p:cNvSpPr>
            <a:spLocks noChangeAspect="1"/>
          </p:cNvSpPr>
          <p:nvPr/>
        </p:nvSpPr>
        <p:spPr bwMode="auto">
          <a:xfrm>
            <a:off x="10769970" y="737348"/>
            <a:ext cx="399475" cy="446945"/>
          </a:xfrm>
          <a:custGeom>
            <a:avLst/>
            <a:gdLst>
              <a:gd name="connsiteX0" fmla="*/ 229286 w 532714"/>
              <a:gd name="connsiteY0" fmla="*/ 183278 h 596017"/>
              <a:gd name="connsiteX1" fmla="*/ 304188 w 532714"/>
              <a:gd name="connsiteY1" fmla="*/ 183278 h 596017"/>
              <a:gd name="connsiteX2" fmla="*/ 311937 w 532714"/>
              <a:gd name="connsiteY2" fmla="*/ 192302 h 596017"/>
              <a:gd name="connsiteX3" fmla="*/ 311937 w 532714"/>
              <a:gd name="connsiteY3" fmla="*/ 243866 h 596017"/>
              <a:gd name="connsiteX4" fmla="*/ 320977 w 532714"/>
              <a:gd name="connsiteY4" fmla="*/ 251601 h 596017"/>
              <a:gd name="connsiteX5" fmla="*/ 372634 w 532714"/>
              <a:gd name="connsiteY5" fmla="*/ 251601 h 596017"/>
              <a:gd name="connsiteX6" fmla="*/ 381674 w 532714"/>
              <a:gd name="connsiteY6" fmla="*/ 260624 h 596017"/>
              <a:gd name="connsiteX7" fmla="*/ 381674 w 532714"/>
              <a:gd name="connsiteY7" fmla="*/ 335392 h 596017"/>
              <a:gd name="connsiteX8" fmla="*/ 372634 w 532714"/>
              <a:gd name="connsiteY8" fmla="*/ 343127 h 596017"/>
              <a:gd name="connsiteX9" fmla="*/ 320977 w 532714"/>
              <a:gd name="connsiteY9" fmla="*/ 343127 h 596017"/>
              <a:gd name="connsiteX10" fmla="*/ 311937 w 532714"/>
              <a:gd name="connsiteY10" fmla="*/ 352150 h 596017"/>
              <a:gd name="connsiteX11" fmla="*/ 311937 w 532714"/>
              <a:gd name="connsiteY11" fmla="*/ 403715 h 596017"/>
              <a:gd name="connsiteX12" fmla="*/ 304188 w 532714"/>
              <a:gd name="connsiteY12" fmla="*/ 412738 h 596017"/>
              <a:gd name="connsiteX13" fmla="*/ 229286 w 532714"/>
              <a:gd name="connsiteY13" fmla="*/ 412738 h 596017"/>
              <a:gd name="connsiteX14" fmla="*/ 220246 w 532714"/>
              <a:gd name="connsiteY14" fmla="*/ 403715 h 596017"/>
              <a:gd name="connsiteX15" fmla="*/ 220246 w 532714"/>
              <a:gd name="connsiteY15" fmla="*/ 352150 h 596017"/>
              <a:gd name="connsiteX16" fmla="*/ 212497 w 532714"/>
              <a:gd name="connsiteY16" fmla="*/ 343127 h 596017"/>
              <a:gd name="connsiteX17" fmla="*/ 160840 w 532714"/>
              <a:gd name="connsiteY17" fmla="*/ 343127 h 596017"/>
              <a:gd name="connsiteX18" fmla="*/ 151800 w 532714"/>
              <a:gd name="connsiteY18" fmla="*/ 335392 h 596017"/>
              <a:gd name="connsiteX19" fmla="*/ 151800 w 532714"/>
              <a:gd name="connsiteY19" fmla="*/ 260624 h 596017"/>
              <a:gd name="connsiteX20" fmla="*/ 160840 w 532714"/>
              <a:gd name="connsiteY20" fmla="*/ 251601 h 596017"/>
              <a:gd name="connsiteX21" fmla="*/ 212497 w 532714"/>
              <a:gd name="connsiteY21" fmla="*/ 251601 h 596017"/>
              <a:gd name="connsiteX22" fmla="*/ 220246 w 532714"/>
              <a:gd name="connsiteY22" fmla="*/ 243866 h 596017"/>
              <a:gd name="connsiteX23" fmla="*/ 220246 w 532714"/>
              <a:gd name="connsiteY23" fmla="*/ 192302 h 596017"/>
              <a:gd name="connsiteX24" fmla="*/ 229286 w 532714"/>
              <a:gd name="connsiteY24" fmla="*/ 183278 h 596017"/>
              <a:gd name="connsiteX25" fmla="*/ 266658 w 532714"/>
              <a:gd name="connsiteY25" fmla="*/ 23221 h 596017"/>
              <a:gd name="connsiteX26" fmla="*/ 186565 w 532714"/>
              <a:gd name="connsiteY26" fmla="*/ 126428 h 596017"/>
              <a:gd name="connsiteX27" fmla="*/ 221444 w 532714"/>
              <a:gd name="connsiteY27" fmla="*/ 138038 h 596017"/>
              <a:gd name="connsiteX28" fmla="*/ 193024 w 532714"/>
              <a:gd name="connsiteY28" fmla="*/ 153519 h 596017"/>
              <a:gd name="connsiteX29" fmla="*/ 180106 w 532714"/>
              <a:gd name="connsiteY29" fmla="*/ 148359 h 596017"/>
              <a:gd name="connsiteX30" fmla="*/ 169771 w 532714"/>
              <a:gd name="connsiteY30" fmla="*/ 206413 h 596017"/>
              <a:gd name="connsiteX31" fmla="*/ 163312 w 532714"/>
              <a:gd name="connsiteY31" fmla="*/ 206413 h 596017"/>
              <a:gd name="connsiteX32" fmla="*/ 146519 w 532714"/>
              <a:gd name="connsiteY32" fmla="*/ 208993 h 596017"/>
              <a:gd name="connsiteX33" fmla="*/ 158145 w 532714"/>
              <a:gd name="connsiteY33" fmla="*/ 143199 h 596017"/>
              <a:gd name="connsiteX34" fmla="*/ 94845 w 532714"/>
              <a:gd name="connsiteY34" fmla="*/ 135458 h 596017"/>
              <a:gd name="connsiteX35" fmla="*/ 27670 w 532714"/>
              <a:gd name="connsiteY35" fmla="*/ 159970 h 596017"/>
              <a:gd name="connsiteX36" fmla="*/ 58674 w 532714"/>
              <a:gd name="connsiteY36" fmla="*/ 259306 h 596017"/>
              <a:gd name="connsiteX37" fmla="*/ 78052 w 532714"/>
              <a:gd name="connsiteY37" fmla="*/ 281238 h 596017"/>
              <a:gd name="connsiteX38" fmla="*/ 106472 w 532714"/>
              <a:gd name="connsiteY38" fmla="*/ 255436 h 596017"/>
              <a:gd name="connsiteX39" fmla="*/ 106472 w 532714"/>
              <a:gd name="connsiteY39" fmla="*/ 263177 h 596017"/>
              <a:gd name="connsiteX40" fmla="*/ 106472 w 532714"/>
              <a:gd name="connsiteY40" fmla="*/ 286398 h 596017"/>
              <a:gd name="connsiteX41" fmla="*/ 93554 w 532714"/>
              <a:gd name="connsiteY41" fmla="*/ 298009 h 596017"/>
              <a:gd name="connsiteX42" fmla="*/ 106472 w 532714"/>
              <a:gd name="connsiteY42" fmla="*/ 308329 h 596017"/>
              <a:gd name="connsiteX43" fmla="*/ 106472 w 532714"/>
              <a:gd name="connsiteY43" fmla="*/ 331551 h 596017"/>
              <a:gd name="connsiteX44" fmla="*/ 106472 w 532714"/>
              <a:gd name="connsiteY44" fmla="*/ 339291 h 596017"/>
              <a:gd name="connsiteX45" fmla="*/ 78052 w 532714"/>
              <a:gd name="connsiteY45" fmla="*/ 313490 h 596017"/>
              <a:gd name="connsiteX46" fmla="*/ 27670 w 532714"/>
              <a:gd name="connsiteY46" fmla="*/ 434757 h 596017"/>
              <a:gd name="connsiteX47" fmla="*/ 94845 w 532714"/>
              <a:gd name="connsiteY47" fmla="*/ 460559 h 596017"/>
              <a:gd name="connsiteX48" fmla="*/ 158145 w 532714"/>
              <a:gd name="connsiteY48" fmla="*/ 451528 h 596017"/>
              <a:gd name="connsiteX49" fmla="*/ 146519 w 532714"/>
              <a:gd name="connsiteY49" fmla="*/ 387024 h 596017"/>
              <a:gd name="connsiteX50" fmla="*/ 163312 w 532714"/>
              <a:gd name="connsiteY50" fmla="*/ 389604 h 596017"/>
              <a:gd name="connsiteX51" fmla="*/ 169771 w 532714"/>
              <a:gd name="connsiteY51" fmla="*/ 389604 h 596017"/>
              <a:gd name="connsiteX52" fmla="*/ 180106 w 532714"/>
              <a:gd name="connsiteY52" fmla="*/ 446368 h 596017"/>
              <a:gd name="connsiteX53" fmla="*/ 193024 w 532714"/>
              <a:gd name="connsiteY53" fmla="*/ 442498 h 596017"/>
              <a:gd name="connsiteX54" fmla="*/ 221444 w 532714"/>
              <a:gd name="connsiteY54" fmla="*/ 456689 h 596017"/>
              <a:gd name="connsiteX55" fmla="*/ 186565 w 532714"/>
              <a:gd name="connsiteY55" fmla="*/ 468299 h 596017"/>
              <a:gd name="connsiteX56" fmla="*/ 266658 w 532714"/>
              <a:gd name="connsiteY56" fmla="*/ 572796 h 596017"/>
              <a:gd name="connsiteX57" fmla="*/ 346752 w 532714"/>
              <a:gd name="connsiteY57" fmla="*/ 468299 h 596017"/>
              <a:gd name="connsiteX58" fmla="*/ 310581 w 532714"/>
              <a:gd name="connsiteY58" fmla="*/ 456689 h 596017"/>
              <a:gd name="connsiteX59" fmla="*/ 340293 w 532714"/>
              <a:gd name="connsiteY59" fmla="*/ 442498 h 596017"/>
              <a:gd name="connsiteX60" fmla="*/ 353211 w 532714"/>
              <a:gd name="connsiteY60" fmla="*/ 446368 h 596017"/>
              <a:gd name="connsiteX61" fmla="*/ 363545 w 532714"/>
              <a:gd name="connsiteY61" fmla="*/ 389604 h 596017"/>
              <a:gd name="connsiteX62" fmla="*/ 370005 w 532714"/>
              <a:gd name="connsiteY62" fmla="*/ 389604 h 596017"/>
              <a:gd name="connsiteX63" fmla="*/ 386798 w 532714"/>
              <a:gd name="connsiteY63" fmla="*/ 387024 h 596017"/>
              <a:gd name="connsiteX64" fmla="*/ 375172 w 532714"/>
              <a:gd name="connsiteY64" fmla="*/ 452818 h 596017"/>
              <a:gd name="connsiteX65" fmla="*/ 438471 w 532714"/>
              <a:gd name="connsiteY65" fmla="*/ 460559 h 596017"/>
              <a:gd name="connsiteX66" fmla="*/ 504355 w 532714"/>
              <a:gd name="connsiteY66" fmla="*/ 434757 h 596017"/>
              <a:gd name="connsiteX67" fmla="*/ 455265 w 532714"/>
              <a:gd name="connsiteY67" fmla="*/ 313490 h 596017"/>
              <a:gd name="connsiteX68" fmla="*/ 425553 w 532714"/>
              <a:gd name="connsiteY68" fmla="*/ 339291 h 596017"/>
              <a:gd name="connsiteX69" fmla="*/ 426845 w 532714"/>
              <a:gd name="connsiteY69" fmla="*/ 331551 h 596017"/>
              <a:gd name="connsiteX70" fmla="*/ 426845 w 532714"/>
              <a:gd name="connsiteY70" fmla="*/ 308329 h 596017"/>
              <a:gd name="connsiteX71" fmla="*/ 438471 w 532714"/>
              <a:gd name="connsiteY71" fmla="*/ 298009 h 596017"/>
              <a:gd name="connsiteX72" fmla="*/ 426845 w 532714"/>
              <a:gd name="connsiteY72" fmla="*/ 286398 h 596017"/>
              <a:gd name="connsiteX73" fmla="*/ 426845 w 532714"/>
              <a:gd name="connsiteY73" fmla="*/ 263177 h 596017"/>
              <a:gd name="connsiteX74" fmla="*/ 425553 w 532714"/>
              <a:gd name="connsiteY74" fmla="*/ 255436 h 596017"/>
              <a:gd name="connsiteX75" fmla="*/ 453973 w 532714"/>
              <a:gd name="connsiteY75" fmla="*/ 281238 h 596017"/>
              <a:gd name="connsiteX76" fmla="*/ 473351 w 532714"/>
              <a:gd name="connsiteY76" fmla="*/ 259306 h 596017"/>
              <a:gd name="connsiteX77" fmla="*/ 504355 w 532714"/>
              <a:gd name="connsiteY77" fmla="*/ 159970 h 596017"/>
              <a:gd name="connsiteX78" fmla="*/ 438471 w 532714"/>
              <a:gd name="connsiteY78" fmla="*/ 135458 h 596017"/>
              <a:gd name="connsiteX79" fmla="*/ 375172 w 532714"/>
              <a:gd name="connsiteY79" fmla="*/ 143199 h 596017"/>
              <a:gd name="connsiteX80" fmla="*/ 386798 w 532714"/>
              <a:gd name="connsiteY80" fmla="*/ 208993 h 596017"/>
              <a:gd name="connsiteX81" fmla="*/ 370005 w 532714"/>
              <a:gd name="connsiteY81" fmla="*/ 206413 h 596017"/>
              <a:gd name="connsiteX82" fmla="*/ 363545 w 532714"/>
              <a:gd name="connsiteY82" fmla="*/ 206413 h 596017"/>
              <a:gd name="connsiteX83" fmla="*/ 353211 w 532714"/>
              <a:gd name="connsiteY83" fmla="*/ 148359 h 596017"/>
              <a:gd name="connsiteX84" fmla="*/ 340293 w 532714"/>
              <a:gd name="connsiteY84" fmla="*/ 153519 h 596017"/>
              <a:gd name="connsiteX85" fmla="*/ 310581 w 532714"/>
              <a:gd name="connsiteY85" fmla="*/ 138038 h 596017"/>
              <a:gd name="connsiteX86" fmla="*/ 346752 w 532714"/>
              <a:gd name="connsiteY86" fmla="*/ 126428 h 596017"/>
              <a:gd name="connsiteX87" fmla="*/ 266658 w 532714"/>
              <a:gd name="connsiteY87" fmla="*/ 23221 h 596017"/>
              <a:gd name="connsiteX88" fmla="*/ 266658 w 532714"/>
              <a:gd name="connsiteY88" fmla="*/ 0 h 596017"/>
              <a:gd name="connsiteX89" fmla="*/ 368713 w 532714"/>
              <a:gd name="connsiteY89" fmla="*/ 121267 h 596017"/>
              <a:gd name="connsiteX90" fmla="*/ 438471 w 532714"/>
              <a:gd name="connsiteY90" fmla="*/ 112237 h 596017"/>
              <a:gd name="connsiteX91" fmla="*/ 525024 w 532714"/>
              <a:gd name="connsiteY91" fmla="*/ 148359 h 596017"/>
              <a:gd name="connsiteX92" fmla="*/ 491436 w 532714"/>
              <a:gd name="connsiteY92" fmla="*/ 273497 h 596017"/>
              <a:gd name="connsiteX93" fmla="*/ 470767 w 532714"/>
              <a:gd name="connsiteY93" fmla="*/ 298009 h 596017"/>
              <a:gd name="connsiteX94" fmla="*/ 525024 w 532714"/>
              <a:gd name="connsiteY94" fmla="*/ 446368 h 596017"/>
              <a:gd name="connsiteX95" fmla="*/ 438471 w 532714"/>
              <a:gd name="connsiteY95" fmla="*/ 483780 h 596017"/>
              <a:gd name="connsiteX96" fmla="*/ 368713 w 532714"/>
              <a:gd name="connsiteY96" fmla="*/ 474750 h 596017"/>
              <a:gd name="connsiteX97" fmla="*/ 266658 w 532714"/>
              <a:gd name="connsiteY97" fmla="*/ 596017 h 596017"/>
              <a:gd name="connsiteX98" fmla="*/ 164604 w 532714"/>
              <a:gd name="connsiteY98" fmla="*/ 474750 h 596017"/>
              <a:gd name="connsiteX99" fmla="*/ 94845 w 532714"/>
              <a:gd name="connsiteY99" fmla="*/ 483780 h 596017"/>
              <a:gd name="connsiteX100" fmla="*/ 8293 w 532714"/>
              <a:gd name="connsiteY100" fmla="*/ 446368 h 596017"/>
              <a:gd name="connsiteX101" fmla="*/ 62550 w 532714"/>
              <a:gd name="connsiteY101" fmla="*/ 298009 h 596017"/>
              <a:gd name="connsiteX102" fmla="*/ 41881 w 532714"/>
              <a:gd name="connsiteY102" fmla="*/ 273497 h 596017"/>
              <a:gd name="connsiteX103" fmla="*/ 8293 w 532714"/>
              <a:gd name="connsiteY103" fmla="*/ 148359 h 596017"/>
              <a:gd name="connsiteX104" fmla="*/ 94845 w 532714"/>
              <a:gd name="connsiteY104" fmla="*/ 112237 h 596017"/>
              <a:gd name="connsiteX105" fmla="*/ 164604 w 532714"/>
              <a:gd name="connsiteY105" fmla="*/ 121267 h 596017"/>
              <a:gd name="connsiteX106" fmla="*/ 266658 w 532714"/>
              <a:gd name="connsiteY106" fmla="*/ 0 h 59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532714" h="596017">
                <a:moveTo>
                  <a:pt x="229286" y="183278"/>
                </a:moveTo>
                <a:lnTo>
                  <a:pt x="304188" y="183278"/>
                </a:lnTo>
                <a:cubicBezTo>
                  <a:pt x="308063" y="183278"/>
                  <a:pt x="311937" y="187146"/>
                  <a:pt x="311937" y="192302"/>
                </a:cubicBezTo>
                <a:lnTo>
                  <a:pt x="311937" y="243866"/>
                </a:lnTo>
                <a:cubicBezTo>
                  <a:pt x="311937" y="247733"/>
                  <a:pt x="315811" y="251601"/>
                  <a:pt x="320977" y="251601"/>
                </a:cubicBezTo>
                <a:lnTo>
                  <a:pt x="372634" y="251601"/>
                </a:lnTo>
                <a:cubicBezTo>
                  <a:pt x="377800" y="251601"/>
                  <a:pt x="381674" y="255468"/>
                  <a:pt x="381674" y="260624"/>
                </a:cubicBezTo>
                <a:lnTo>
                  <a:pt x="381674" y="335392"/>
                </a:lnTo>
                <a:cubicBezTo>
                  <a:pt x="381674" y="339259"/>
                  <a:pt x="377800" y="343127"/>
                  <a:pt x="372634" y="343127"/>
                </a:cubicBezTo>
                <a:lnTo>
                  <a:pt x="320977" y="343127"/>
                </a:lnTo>
                <a:cubicBezTo>
                  <a:pt x="315811" y="343127"/>
                  <a:pt x="311937" y="346994"/>
                  <a:pt x="311937" y="352150"/>
                </a:cubicBezTo>
                <a:lnTo>
                  <a:pt x="311937" y="403715"/>
                </a:lnTo>
                <a:cubicBezTo>
                  <a:pt x="311937" y="408871"/>
                  <a:pt x="308063" y="412738"/>
                  <a:pt x="304188" y="412738"/>
                </a:cubicBezTo>
                <a:lnTo>
                  <a:pt x="229286" y="412738"/>
                </a:lnTo>
                <a:cubicBezTo>
                  <a:pt x="224120" y="412738"/>
                  <a:pt x="220246" y="408871"/>
                  <a:pt x="220246" y="403715"/>
                </a:cubicBezTo>
                <a:lnTo>
                  <a:pt x="220246" y="352150"/>
                </a:lnTo>
                <a:cubicBezTo>
                  <a:pt x="220246" y="346994"/>
                  <a:pt x="216371" y="343127"/>
                  <a:pt x="212497" y="343127"/>
                </a:cubicBezTo>
                <a:lnTo>
                  <a:pt x="160840" y="343127"/>
                </a:lnTo>
                <a:cubicBezTo>
                  <a:pt x="155674" y="343127"/>
                  <a:pt x="151800" y="339259"/>
                  <a:pt x="151800" y="335392"/>
                </a:cubicBezTo>
                <a:lnTo>
                  <a:pt x="151800" y="260624"/>
                </a:lnTo>
                <a:cubicBezTo>
                  <a:pt x="151800" y="255468"/>
                  <a:pt x="155674" y="251601"/>
                  <a:pt x="160840" y="251601"/>
                </a:cubicBezTo>
                <a:lnTo>
                  <a:pt x="212497" y="251601"/>
                </a:lnTo>
                <a:cubicBezTo>
                  <a:pt x="216371" y="251601"/>
                  <a:pt x="220246" y="247733"/>
                  <a:pt x="220246" y="243866"/>
                </a:cubicBezTo>
                <a:lnTo>
                  <a:pt x="220246" y="192302"/>
                </a:lnTo>
                <a:cubicBezTo>
                  <a:pt x="220246" y="187146"/>
                  <a:pt x="224120" y="183278"/>
                  <a:pt x="229286" y="183278"/>
                </a:cubicBezTo>
                <a:close/>
                <a:moveTo>
                  <a:pt x="266658" y="23221"/>
                </a:moveTo>
                <a:cubicBezTo>
                  <a:pt x="236946" y="23221"/>
                  <a:pt x="205943" y="61924"/>
                  <a:pt x="186565" y="126428"/>
                </a:cubicBezTo>
                <a:cubicBezTo>
                  <a:pt x="198192" y="130298"/>
                  <a:pt x="209818" y="134168"/>
                  <a:pt x="221444" y="138038"/>
                </a:cubicBezTo>
                <a:cubicBezTo>
                  <a:pt x="211110" y="140618"/>
                  <a:pt x="200775" y="145779"/>
                  <a:pt x="193024" y="153519"/>
                </a:cubicBezTo>
                <a:cubicBezTo>
                  <a:pt x="189149" y="152229"/>
                  <a:pt x="183981" y="149649"/>
                  <a:pt x="180106" y="148359"/>
                </a:cubicBezTo>
                <a:cubicBezTo>
                  <a:pt x="176231" y="166420"/>
                  <a:pt x="172355" y="185772"/>
                  <a:pt x="169771" y="206413"/>
                </a:cubicBezTo>
                <a:lnTo>
                  <a:pt x="163312" y="206413"/>
                </a:lnTo>
                <a:cubicBezTo>
                  <a:pt x="156853" y="206413"/>
                  <a:pt x="151686" y="207703"/>
                  <a:pt x="146519" y="208993"/>
                </a:cubicBezTo>
                <a:cubicBezTo>
                  <a:pt x="149102" y="185772"/>
                  <a:pt x="152978" y="163840"/>
                  <a:pt x="158145" y="143199"/>
                </a:cubicBezTo>
                <a:cubicBezTo>
                  <a:pt x="134892" y="138038"/>
                  <a:pt x="114223" y="135458"/>
                  <a:pt x="94845" y="135458"/>
                </a:cubicBezTo>
                <a:cubicBezTo>
                  <a:pt x="71593" y="135458"/>
                  <a:pt x="40589" y="139328"/>
                  <a:pt x="27670" y="159970"/>
                </a:cubicBezTo>
                <a:cubicBezTo>
                  <a:pt x="16044" y="181901"/>
                  <a:pt x="26379" y="218024"/>
                  <a:pt x="58674" y="259306"/>
                </a:cubicBezTo>
                <a:cubicBezTo>
                  <a:pt x="65133" y="267047"/>
                  <a:pt x="71593" y="273497"/>
                  <a:pt x="78052" y="281238"/>
                </a:cubicBezTo>
                <a:cubicBezTo>
                  <a:pt x="87094" y="273497"/>
                  <a:pt x="96137" y="264467"/>
                  <a:pt x="106472" y="255436"/>
                </a:cubicBezTo>
                <a:cubicBezTo>
                  <a:pt x="106472" y="258016"/>
                  <a:pt x="106472" y="260596"/>
                  <a:pt x="106472" y="263177"/>
                </a:cubicBezTo>
                <a:lnTo>
                  <a:pt x="106472" y="286398"/>
                </a:lnTo>
                <a:cubicBezTo>
                  <a:pt x="101305" y="290268"/>
                  <a:pt x="97429" y="294138"/>
                  <a:pt x="93554" y="298009"/>
                </a:cubicBezTo>
                <a:cubicBezTo>
                  <a:pt x="97429" y="300589"/>
                  <a:pt x="101305" y="304459"/>
                  <a:pt x="106472" y="308329"/>
                </a:cubicBezTo>
                <a:lnTo>
                  <a:pt x="106472" y="331551"/>
                </a:lnTo>
                <a:cubicBezTo>
                  <a:pt x="106472" y="334131"/>
                  <a:pt x="106472" y="336711"/>
                  <a:pt x="106472" y="339291"/>
                </a:cubicBezTo>
                <a:cubicBezTo>
                  <a:pt x="96137" y="331551"/>
                  <a:pt x="87094" y="322520"/>
                  <a:pt x="78052" y="313490"/>
                </a:cubicBezTo>
                <a:cubicBezTo>
                  <a:pt x="31546" y="363803"/>
                  <a:pt x="13460" y="410246"/>
                  <a:pt x="27670" y="434757"/>
                </a:cubicBezTo>
                <a:cubicBezTo>
                  <a:pt x="40589" y="455399"/>
                  <a:pt x="71593" y="460559"/>
                  <a:pt x="94845" y="460559"/>
                </a:cubicBezTo>
                <a:cubicBezTo>
                  <a:pt x="114223" y="460559"/>
                  <a:pt x="134892" y="457979"/>
                  <a:pt x="158145" y="451528"/>
                </a:cubicBezTo>
                <a:cubicBezTo>
                  <a:pt x="152978" y="432177"/>
                  <a:pt x="149102" y="410246"/>
                  <a:pt x="146519" y="387024"/>
                </a:cubicBezTo>
                <a:cubicBezTo>
                  <a:pt x="151686" y="388314"/>
                  <a:pt x="156853" y="389604"/>
                  <a:pt x="163312" y="389604"/>
                </a:cubicBezTo>
                <a:lnTo>
                  <a:pt x="169771" y="389604"/>
                </a:lnTo>
                <a:cubicBezTo>
                  <a:pt x="172355" y="410246"/>
                  <a:pt x="176231" y="429597"/>
                  <a:pt x="180106" y="446368"/>
                </a:cubicBezTo>
                <a:cubicBezTo>
                  <a:pt x="183981" y="445078"/>
                  <a:pt x="189149" y="443788"/>
                  <a:pt x="193024" y="442498"/>
                </a:cubicBezTo>
                <a:cubicBezTo>
                  <a:pt x="200775" y="450238"/>
                  <a:pt x="211110" y="455399"/>
                  <a:pt x="221444" y="456689"/>
                </a:cubicBezTo>
                <a:cubicBezTo>
                  <a:pt x="209818" y="461849"/>
                  <a:pt x="198192" y="465719"/>
                  <a:pt x="186565" y="468299"/>
                </a:cubicBezTo>
                <a:cubicBezTo>
                  <a:pt x="205943" y="534093"/>
                  <a:pt x="236946" y="572796"/>
                  <a:pt x="266658" y="572796"/>
                </a:cubicBezTo>
                <a:cubicBezTo>
                  <a:pt x="296370" y="572796"/>
                  <a:pt x="326082" y="534093"/>
                  <a:pt x="346752" y="468299"/>
                </a:cubicBezTo>
                <a:cubicBezTo>
                  <a:pt x="335125" y="465719"/>
                  <a:pt x="323499" y="461849"/>
                  <a:pt x="310581" y="456689"/>
                </a:cubicBezTo>
                <a:cubicBezTo>
                  <a:pt x="322207" y="455399"/>
                  <a:pt x="332542" y="450238"/>
                  <a:pt x="340293" y="442498"/>
                </a:cubicBezTo>
                <a:cubicBezTo>
                  <a:pt x="344168" y="443788"/>
                  <a:pt x="348043" y="445078"/>
                  <a:pt x="353211" y="446368"/>
                </a:cubicBezTo>
                <a:cubicBezTo>
                  <a:pt x="357086" y="429597"/>
                  <a:pt x="360962" y="410246"/>
                  <a:pt x="363545" y="389604"/>
                </a:cubicBezTo>
                <a:lnTo>
                  <a:pt x="370005" y="389604"/>
                </a:lnTo>
                <a:cubicBezTo>
                  <a:pt x="375172" y="389604"/>
                  <a:pt x="381631" y="388314"/>
                  <a:pt x="386798" y="387024"/>
                </a:cubicBezTo>
                <a:cubicBezTo>
                  <a:pt x="382923" y="410246"/>
                  <a:pt x="380339" y="432177"/>
                  <a:pt x="375172" y="452818"/>
                </a:cubicBezTo>
                <a:cubicBezTo>
                  <a:pt x="397133" y="457979"/>
                  <a:pt x="419094" y="460559"/>
                  <a:pt x="438471" y="460559"/>
                </a:cubicBezTo>
                <a:cubicBezTo>
                  <a:pt x="461724" y="460559"/>
                  <a:pt x="492728" y="455399"/>
                  <a:pt x="504355" y="434757"/>
                </a:cubicBezTo>
                <a:cubicBezTo>
                  <a:pt x="519856" y="410246"/>
                  <a:pt x="501771" y="363803"/>
                  <a:pt x="455265" y="313490"/>
                </a:cubicBezTo>
                <a:cubicBezTo>
                  <a:pt x="446222" y="322520"/>
                  <a:pt x="435888" y="331551"/>
                  <a:pt x="425553" y="339291"/>
                </a:cubicBezTo>
                <a:cubicBezTo>
                  <a:pt x="426845" y="336711"/>
                  <a:pt x="426845" y="334131"/>
                  <a:pt x="426845" y="331551"/>
                </a:cubicBezTo>
                <a:lnTo>
                  <a:pt x="426845" y="308329"/>
                </a:lnTo>
                <a:cubicBezTo>
                  <a:pt x="430720" y="304459"/>
                  <a:pt x="434596" y="300589"/>
                  <a:pt x="438471" y="298009"/>
                </a:cubicBezTo>
                <a:cubicBezTo>
                  <a:pt x="434596" y="294138"/>
                  <a:pt x="430720" y="290268"/>
                  <a:pt x="426845" y="286398"/>
                </a:cubicBezTo>
                <a:lnTo>
                  <a:pt x="426845" y="263177"/>
                </a:lnTo>
                <a:cubicBezTo>
                  <a:pt x="426845" y="260596"/>
                  <a:pt x="426845" y="258016"/>
                  <a:pt x="425553" y="255436"/>
                </a:cubicBezTo>
                <a:cubicBezTo>
                  <a:pt x="435888" y="264467"/>
                  <a:pt x="446222" y="273497"/>
                  <a:pt x="453973" y="281238"/>
                </a:cubicBezTo>
                <a:cubicBezTo>
                  <a:pt x="461724" y="274787"/>
                  <a:pt x="468183" y="267047"/>
                  <a:pt x="473351" y="259306"/>
                </a:cubicBezTo>
                <a:cubicBezTo>
                  <a:pt x="505646" y="218024"/>
                  <a:pt x="517273" y="181901"/>
                  <a:pt x="504355" y="159970"/>
                </a:cubicBezTo>
                <a:cubicBezTo>
                  <a:pt x="492728" y="139328"/>
                  <a:pt x="461724" y="135458"/>
                  <a:pt x="438471" y="135458"/>
                </a:cubicBezTo>
                <a:cubicBezTo>
                  <a:pt x="419094" y="135458"/>
                  <a:pt x="397133" y="138038"/>
                  <a:pt x="375172" y="143199"/>
                </a:cubicBezTo>
                <a:cubicBezTo>
                  <a:pt x="379047" y="163840"/>
                  <a:pt x="382923" y="185772"/>
                  <a:pt x="386798" y="208993"/>
                </a:cubicBezTo>
                <a:cubicBezTo>
                  <a:pt x="381631" y="207703"/>
                  <a:pt x="375172" y="206413"/>
                  <a:pt x="370005" y="206413"/>
                </a:cubicBezTo>
                <a:lnTo>
                  <a:pt x="363545" y="206413"/>
                </a:lnTo>
                <a:cubicBezTo>
                  <a:pt x="360962" y="185772"/>
                  <a:pt x="357086" y="166420"/>
                  <a:pt x="353211" y="148359"/>
                </a:cubicBezTo>
                <a:cubicBezTo>
                  <a:pt x="348043" y="149649"/>
                  <a:pt x="344168" y="152229"/>
                  <a:pt x="340293" y="153519"/>
                </a:cubicBezTo>
                <a:cubicBezTo>
                  <a:pt x="332542" y="145779"/>
                  <a:pt x="322207" y="140618"/>
                  <a:pt x="310581" y="138038"/>
                </a:cubicBezTo>
                <a:cubicBezTo>
                  <a:pt x="323499" y="134168"/>
                  <a:pt x="335125" y="130298"/>
                  <a:pt x="346752" y="126428"/>
                </a:cubicBezTo>
                <a:cubicBezTo>
                  <a:pt x="326082" y="61924"/>
                  <a:pt x="296370" y="23221"/>
                  <a:pt x="266658" y="23221"/>
                </a:cubicBezTo>
                <a:close/>
                <a:moveTo>
                  <a:pt x="266658" y="0"/>
                </a:moveTo>
                <a:cubicBezTo>
                  <a:pt x="309289" y="0"/>
                  <a:pt x="345460" y="47733"/>
                  <a:pt x="368713" y="121267"/>
                </a:cubicBezTo>
                <a:cubicBezTo>
                  <a:pt x="393257" y="114817"/>
                  <a:pt x="416510" y="112237"/>
                  <a:pt x="438471" y="112237"/>
                </a:cubicBezTo>
                <a:cubicBezTo>
                  <a:pt x="481102" y="112237"/>
                  <a:pt x="510814" y="125138"/>
                  <a:pt x="525024" y="148359"/>
                </a:cubicBezTo>
                <a:cubicBezTo>
                  <a:pt x="541817" y="179321"/>
                  <a:pt x="530191" y="224474"/>
                  <a:pt x="491436" y="273497"/>
                </a:cubicBezTo>
                <a:cubicBezTo>
                  <a:pt x="484977" y="281238"/>
                  <a:pt x="478518" y="290268"/>
                  <a:pt x="470767" y="298009"/>
                </a:cubicBezTo>
                <a:cubicBezTo>
                  <a:pt x="523732" y="354772"/>
                  <a:pt x="545693" y="410246"/>
                  <a:pt x="525024" y="446368"/>
                </a:cubicBezTo>
                <a:cubicBezTo>
                  <a:pt x="510814" y="470879"/>
                  <a:pt x="481102" y="483780"/>
                  <a:pt x="438471" y="483780"/>
                </a:cubicBezTo>
                <a:cubicBezTo>
                  <a:pt x="416510" y="483780"/>
                  <a:pt x="393257" y="479910"/>
                  <a:pt x="368713" y="474750"/>
                </a:cubicBezTo>
                <a:cubicBezTo>
                  <a:pt x="345460" y="548284"/>
                  <a:pt x="309289" y="596017"/>
                  <a:pt x="266658" y="596017"/>
                </a:cubicBezTo>
                <a:cubicBezTo>
                  <a:pt x="224028" y="596017"/>
                  <a:pt x="186565" y="548284"/>
                  <a:pt x="164604" y="474750"/>
                </a:cubicBezTo>
                <a:cubicBezTo>
                  <a:pt x="138768" y="479910"/>
                  <a:pt x="115515" y="483780"/>
                  <a:pt x="94845" y="483780"/>
                </a:cubicBezTo>
                <a:cubicBezTo>
                  <a:pt x="52215" y="483780"/>
                  <a:pt x="22503" y="470879"/>
                  <a:pt x="8293" y="446368"/>
                </a:cubicBezTo>
                <a:cubicBezTo>
                  <a:pt x="-13668" y="410246"/>
                  <a:pt x="9585" y="354772"/>
                  <a:pt x="62550" y="298009"/>
                </a:cubicBezTo>
                <a:cubicBezTo>
                  <a:pt x="54799" y="290268"/>
                  <a:pt x="47048" y="281238"/>
                  <a:pt x="41881" y="273497"/>
                </a:cubicBezTo>
                <a:cubicBezTo>
                  <a:pt x="1834" y="224474"/>
                  <a:pt x="-9793" y="179321"/>
                  <a:pt x="8293" y="148359"/>
                </a:cubicBezTo>
                <a:cubicBezTo>
                  <a:pt x="22503" y="125138"/>
                  <a:pt x="52215" y="112237"/>
                  <a:pt x="94845" y="112237"/>
                </a:cubicBezTo>
                <a:cubicBezTo>
                  <a:pt x="115515" y="112237"/>
                  <a:pt x="138768" y="116107"/>
                  <a:pt x="164604" y="121267"/>
                </a:cubicBezTo>
                <a:cubicBezTo>
                  <a:pt x="186565" y="47733"/>
                  <a:pt x="224028" y="0"/>
                  <a:pt x="266658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</p:sp>
      <p:sp>
        <p:nvSpPr>
          <p:cNvPr id="18" name="iconfont-11117-5233411"/>
          <p:cNvSpPr>
            <a:spLocks noChangeAspect="1"/>
          </p:cNvSpPr>
          <p:nvPr/>
        </p:nvSpPr>
        <p:spPr bwMode="auto">
          <a:xfrm>
            <a:off x="4449644" y="560143"/>
            <a:ext cx="439966" cy="432880"/>
          </a:xfrm>
          <a:custGeom>
            <a:avLst/>
            <a:gdLst>
              <a:gd name="T0" fmla="*/ 3509 w 8665"/>
              <a:gd name="T1" fmla="*/ 4140 h 8525"/>
              <a:gd name="T2" fmla="*/ 221 w 8665"/>
              <a:gd name="T3" fmla="*/ 4140 h 8525"/>
              <a:gd name="T4" fmla="*/ 0 w 8665"/>
              <a:gd name="T5" fmla="*/ 3919 h 8525"/>
              <a:gd name="T6" fmla="*/ 0 w 8665"/>
              <a:gd name="T7" fmla="*/ 629 h 8525"/>
              <a:gd name="T8" fmla="*/ 221 w 8665"/>
              <a:gd name="T9" fmla="*/ 408 h 8525"/>
              <a:gd name="T10" fmla="*/ 3509 w 8665"/>
              <a:gd name="T11" fmla="*/ 408 h 8525"/>
              <a:gd name="T12" fmla="*/ 3730 w 8665"/>
              <a:gd name="T13" fmla="*/ 629 h 8525"/>
              <a:gd name="T14" fmla="*/ 3730 w 8665"/>
              <a:gd name="T15" fmla="*/ 3919 h 8525"/>
              <a:gd name="T16" fmla="*/ 3509 w 8665"/>
              <a:gd name="T17" fmla="*/ 4140 h 8525"/>
              <a:gd name="T18" fmla="*/ 442 w 8665"/>
              <a:gd name="T19" fmla="*/ 3698 h 8525"/>
              <a:gd name="T20" fmla="*/ 3288 w 8665"/>
              <a:gd name="T21" fmla="*/ 3698 h 8525"/>
              <a:gd name="T22" fmla="*/ 3288 w 8665"/>
              <a:gd name="T23" fmla="*/ 849 h 8525"/>
              <a:gd name="T24" fmla="*/ 442 w 8665"/>
              <a:gd name="T25" fmla="*/ 849 h 8525"/>
              <a:gd name="T26" fmla="*/ 442 w 8665"/>
              <a:gd name="T27" fmla="*/ 3698 h 8525"/>
              <a:gd name="T28" fmla="*/ 3509 w 8665"/>
              <a:gd name="T29" fmla="*/ 8525 h 8525"/>
              <a:gd name="T30" fmla="*/ 221 w 8665"/>
              <a:gd name="T31" fmla="*/ 8525 h 8525"/>
              <a:gd name="T32" fmla="*/ 0 w 8665"/>
              <a:gd name="T33" fmla="*/ 8304 h 8525"/>
              <a:gd name="T34" fmla="*/ 0 w 8665"/>
              <a:gd name="T35" fmla="*/ 5014 h 8525"/>
              <a:gd name="T36" fmla="*/ 221 w 8665"/>
              <a:gd name="T37" fmla="*/ 4793 h 8525"/>
              <a:gd name="T38" fmla="*/ 3509 w 8665"/>
              <a:gd name="T39" fmla="*/ 4793 h 8525"/>
              <a:gd name="T40" fmla="*/ 3730 w 8665"/>
              <a:gd name="T41" fmla="*/ 5014 h 8525"/>
              <a:gd name="T42" fmla="*/ 3730 w 8665"/>
              <a:gd name="T43" fmla="*/ 8304 h 8525"/>
              <a:gd name="T44" fmla="*/ 3509 w 8665"/>
              <a:gd name="T45" fmla="*/ 8525 h 8525"/>
              <a:gd name="T46" fmla="*/ 442 w 8665"/>
              <a:gd name="T47" fmla="*/ 8083 h 8525"/>
              <a:gd name="T48" fmla="*/ 3288 w 8665"/>
              <a:gd name="T49" fmla="*/ 8083 h 8525"/>
              <a:gd name="T50" fmla="*/ 3288 w 8665"/>
              <a:gd name="T51" fmla="*/ 5234 h 8525"/>
              <a:gd name="T52" fmla="*/ 442 w 8665"/>
              <a:gd name="T53" fmla="*/ 5234 h 8525"/>
              <a:gd name="T54" fmla="*/ 442 w 8665"/>
              <a:gd name="T55" fmla="*/ 8083 h 8525"/>
              <a:gd name="T56" fmla="*/ 7855 w 8665"/>
              <a:gd name="T57" fmla="*/ 8525 h 8525"/>
              <a:gd name="T58" fmla="*/ 4564 w 8665"/>
              <a:gd name="T59" fmla="*/ 8525 h 8525"/>
              <a:gd name="T60" fmla="*/ 4343 w 8665"/>
              <a:gd name="T61" fmla="*/ 8304 h 8525"/>
              <a:gd name="T62" fmla="*/ 4343 w 8665"/>
              <a:gd name="T63" fmla="*/ 5014 h 8525"/>
              <a:gd name="T64" fmla="*/ 4564 w 8665"/>
              <a:gd name="T65" fmla="*/ 4793 h 8525"/>
              <a:gd name="T66" fmla="*/ 7855 w 8665"/>
              <a:gd name="T67" fmla="*/ 4793 h 8525"/>
              <a:gd name="T68" fmla="*/ 8075 w 8665"/>
              <a:gd name="T69" fmla="*/ 5014 h 8525"/>
              <a:gd name="T70" fmla="*/ 8075 w 8665"/>
              <a:gd name="T71" fmla="*/ 8304 h 8525"/>
              <a:gd name="T72" fmla="*/ 7855 w 8665"/>
              <a:gd name="T73" fmla="*/ 8525 h 8525"/>
              <a:gd name="T74" fmla="*/ 4785 w 8665"/>
              <a:gd name="T75" fmla="*/ 8083 h 8525"/>
              <a:gd name="T76" fmla="*/ 7634 w 8665"/>
              <a:gd name="T77" fmla="*/ 8083 h 8525"/>
              <a:gd name="T78" fmla="*/ 7634 w 8665"/>
              <a:gd name="T79" fmla="*/ 5234 h 8525"/>
              <a:gd name="T80" fmla="*/ 4785 w 8665"/>
              <a:gd name="T81" fmla="*/ 5234 h 8525"/>
              <a:gd name="T82" fmla="*/ 4785 w 8665"/>
              <a:gd name="T83" fmla="*/ 8083 h 8525"/>
              <a:gd name="T84" fmla="*/ 6232 w 8665"/>
              <a:gd name="T85" fmla="*/ 4546 h 8525"/>
              <a:gd name="T86" fmla="*/ 6065 w 8665"/>
              <a:gd name="T87" fmla="*/ 4473 h 8525"/>
              <a:gd name="T88" fmla="*/ 4189 w 8665"/>
              <a:gd name="T89" fmla="*/ 2266 h 8525"/>
              <a:gd name="T90" fmla="*/ 4213 w 8665"/>
              <a:gd name="T91" fmla="*/ 1955 h 8525"/>
              <a:gd name="T92" fmla="*/ 6420 w 8665"/>
              <a:gd name="T93" fmla="*/ 79 h 8525"/>
              <a:gd name="T94" fmla="*/ 6731 w 8665"/>
              <a:gd name="T95" fmla="*/ 103 h 8525"/>
              <a:gd name="T96" fmla="*/ 8609 w 8665"/>
              <a:gd name="T97" fmla="*/ 2310 h 8525"/>
              <a:gd name="T98" fmla="*/ 8660 w 8665"/>
              <a:gd name="T99" fmla="*/ 2471 h 8525"/>
              <a:gd name="T100" fmla="*/ 8585 w 8665"/>
              <a:gd name="T101" fmla="*/ 2621 h 8525"/>
              <a:gd name="T102" fmla="*/ 6378 w 8665"/>
              <a:gd name="T103" fmla="*/ 4499 h 8525"/>
              <a:gd name="T104" fmla="*/ 6232 w 8665"/>
              <a:gd name="T105" fmla="*/ 4546 h 8525"/>
              <a:gd name="T106" fmla="*/ 4668 w 8665"/>
              <a:gd name="T107" fmla="*/ 2151 h 8525"/>
              <a:gd name="T108" fmla="*/ 6259 w 8665"/>
              <a:gd name="T109" fmla="*/ 4014 h 8525"/>
              <a:gd name="T110" fmla="*/ 8117 w 8665"/>
              <a:gd name="T111" fmla="*/ 2425 h 8525"/>
              <a:gd name="T112" fmla="*/ 6526 w 8665"/>
              <a:gd name="T113" fmla="*/ 562 h 8525"/>
              <a:gd name="T114" fmla="*/ 4668 w 8665"/>
              <a:gd name="T115" fmla="*/ 2151 h 8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65" h="8525">
                <a:moveTo>
                  <a:pt x="3509" y="4140"/>
                </a:moveTo>
                <a:lnTo>
                  <a:pt x="221" y="4140"/>
                </a:lnTo>
                <a:cubicBezTo>
                  <a:pt x="99" y="4140"/>
                  <a:pt x="0" y="4041"/>
                  <a:pt x="0" y="3919"/>
                </a:cubicBezTo>
                <a:lnTo>
                  <a:pt x="0" y="629"/>
                </a:lnTo>
                <a:cubicBezTo>
                  <a:pt x="0" y="507"/>
                  <a:pt x="99" y="408"/>
                  <a:pt x="221" y="408"/>
                </a:cubicBezTo>
                <a:lnTo>
                  <a:pt x="3509" y="408"/>
                </a:lnTo>
                <a:cubicBezTo>
                  <a:pt x="3631" y="408"/>
                  <a:pt x="3730" y="507"/>
                  <a:pt x="3730" y="629"/>
                </a:cubicBezTo>
                <a:lnTo>
                  <a:pt x="3730" y="3919"/>
                </a:lnTo>
                <a:cubicBezTo>
                  <a:pt x="3730" y="4041"/>
                  <a:pt x="3631" y="4140"/>
                  <a:pt x="3509" y="4140"/>
                </a:cubicBezTo>
                <a:close/>
                <a:moveTo>
                  <a:pt x="442" y="3698"/>
                </a:moveTo>
                <a:lnTo>
                  <a:pt x="3288" y="3698"/>
                </a:lnTo>
                <a:lnTo>
                  <a:pt x="3288" y="849"/>
                </a:lnTo>
                <a:lnTo>
                  <a:pt x="442" y="849"/>
                </a:lnTo>
                <a:lnTo>
                  <a:pt x="442" y="3698"/>
                </a:lnTo>
                <a:close/>
                <a:moveTo>
                  <a:pt x="3509" y="8525"/>
                </a:moveTo>
                <a:lnTo>
                  <a:pt x="221" y="8525"/>
                </a:lnTo>
                <a:cubicBezTo>
                  <a:pt x="99" y="8525"/>
                  <a:pt x="0" y="8426"/>
                  <a:pt x="0" y="8304"/>
                </a:cubicBezTo>
                <a:lnTo>
                  <a:pt x="0" y="5014"/>
                </a:lnTo>
                <a:cubicBezTo>
                  <a:pt x="0" y="4892"/>
                  <a:pt x="99" y="4793"/>
                  <a:pt x="221" y="4793"/>
                </a:cubicBezTo>
                <a:lnTo>
                  <a:pt x="3509" y="4793"/>
                </a:lnTo>
                <a:cubicBezTo>
                  <a:pt x="3631" y="4793"/>
                  <a:pt x="3730" y="4892"/>
                  <a:pt x="3730" y="5014"/>
                </a:cubicBezTo>
                <a:lnTo>
                  <a:pt x="3730" y="8304"/>
                </a:lnTo>
                <a:cubicBezTo>
                  <a:pt x="3730" y="8426"/>
                  <a:pt x="3631" y="8525"/>
                  <a:pt x="3509" y="8525"/>
                </a:cubicBezTo>
                <a:close/>
                <a:moveTo>
                  <a:pt x="442" y="8083"/>
                </a:moveTo>
                <a:lnTo>
                  <a:pt x="3288" y="8083"/>
                </a:lnTo>
                <a:lnTo>
                  <a:pt x="3288" y="5234"/>
                </a:lnTo>
                <a:lnTo>
                  <a:pt x="442" y="5234"/>
                </a:lnTo>
                <a:lnTo>
                  <a:pt x="442" y="8083"/>
                </a:lnTo>
                <a:close/>
                <a:moveTo>
                  <a:pt x="7855" y="8525"/>
                </a:moveTo>
                <a:lnTo>
                  <a:pt x="4564" y="8525"/>
                </a:lnTo>
                <a:cubicBezTo>
                  <a:pt x="4442" y="8525"/>
                  <a:pt x="4343" y="8426"/>
                  <a:pt x="4343" y="8304"/>
                </a:cubicBezTo>
                <a:lnTo>
                  <a:pt x="4343" y="5014"/>
                </a:lnTo>
                <a:cubicBezTo>
                  <a:pt x="4343" y="4892"/>
                  <a:pt x="4442" y="4793"/>
                  <a:pt x="4564" y="4793"/>
                </a:cubicBezTo>
                <a:lnTo>
                  <a:pt x="7855" y="4793"/>
                </a:lnTo>
                <a:cubicBezTo>
                  <a:pt x="7976" y="4793"/>
                  <a:pt x="8075" y="4892"/>
                  <a:pt x="8075" y="5014"/>
                </a:cubicBezTo>
                <a:lnTo>
                  <a:pt x="8075" y="8304"/>
                </a:lnTo>
                <a:cubicBezTo>
                  <a:pt x="8075" y="8426"/>
                  <a:pt x="7976" y="8525"/>
                  <a:pt x="7855" y="8525"/>
                </a:cubicBezTo>
                <a:close/>
                <a:moveTo>
                  <a:pt x="4785" y="8083"/>
                </a:moveTo>
                <a:lnTo>
                  <a:pt x="7634" y="8083"/>
                </a:lnTo>
                <a:lnTo>
                  <a:pt x="7634" y="5234"/>
                </a:lnTo>
                <a:lnTo>
                  <a:pt x="4785" y="5234"/>
                </a:lnTo>
                <a:lnTo>
                  <a:pt x="4785" y="8083"/>
                </a:lnTo>
                <a:close/>
                <a:moveTo>
                  <a:pt x="6232" y="4546"/>
                </a:moveTo>
                <a:cubicBezTo>
                  <a:pt x="6169" y="4547"/>
                  <a:pt x="6108" y="4520"/>
                  <a:pt x="6065" y="4473"/>
                </a:cubicBezTo>
                <a:lnTo>
                  <a:pt x="4189" y="2266"/>
                </a:lnTo>
                <a:cubicBezTo>
                  <a:pt x="4110" y="2173"/>
                  <a:pt x="4121" y="2034"/>
                  <a:pt x="4213" y="1955"/>
                </a:cubicBezTo>
                <a:lnTo>
                  <a:pt x="6420" y="79"/>
                </a:lnTo>
                <a:cubicBezTo>
                  <a:pt x="6513" y="0"/>
                  <a:pt x="6652" y="11"/>
                  <a:pt x="6731" y="103"/>
                </a:cubicBezTo>
                <a:lnTo>
                  <a:pt x="8609" y="2310"/>
                </a:lnTo>
                <a:cubicBezTo>
                  <a:pt x="8647" y="2355"/>
                  <a:pt x="8665" y="2413"/>
                  <a:pt x="8660" y="2471"/>
                </a:cubicBezTo>
                <a:cubicBezTo>
                  <a:pt x="8656" y="2529"/>
                  <a:pt x="8629" y="2583"/>
                  <a:pt x="8585" y="2621"/>
                </a:cubicBezTo>
                <a:lnTo>
                  <a:pt x="6378" y="4499"/>
                </a:lnTo>
                <a:cubicBezTo>
                  <a:pt x="6337" y="4532"/>
                  <a:pt x="6285" y="4548"/>
                  <a:pt x="6232" y="4546"/>
                </a:cubicBezTo>
                <a:close/>
                <a:moveTo>
                  <a:pt x="4668" y="2151"/>
                </a:moveTo>
                <a:lnTo>
                  <a:pt x="6259" y="4014"/>
                </a:lnTo>
                <a:lnTo>
                  <a:pt x="8117" y="2425"/>
                </a:lnTo>
                <a:lnTo>
                  <a:pt x="6526" y="562"/>
                </a:lnTo>
                <a:lnTo>
                  <a:pt x="4668" y="215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iconfont-11117-5233411"/>
          <p:cNvSpPr>
            <a:spLocks noChangeAspect="1"/>
          </p:cNvSpPr>
          <p:nvPr/>
        </p:nvSpPr>
        <p:spPr bwMode="auto">
          <a:xfrm rot="21099597">
            <a:off x="789865" y="632161"/>
            <a:ext cx="342268" cy="337826"/>
          </a:xfrm>
          <a:custGeom>
            <a:avLst/>
            <a:gdLst>
              <a:gd name="connsiteX0" fmla="*/ 274567 w 432437"/>
              <a:gd name="connsiteY0" fmla="*/ 347163 h 426825"/>
              <a:gd name="connsiteX1" fmla="*/ 295552 w 432437"/>
              <a:gd name="connsiteY1" fmla="*/ 347163 h 426825"/>
              <a:gd name="connsiteX2" fmla="*/ 349003 w 432437"/>
              <a:gd name="connsiteY2" fmla="*/ 413395 h 426825"/>
              <a:gd name="connsiteX3" fmla="*/ 348047 w 432437"/>
              <a:gd name="connsiteY3" fmla="*/ 424913 h 426825"/>
              <a:gd name="connsiteX4" fmla="*/ 342312 w 432437"/>
              <a:gd name="connsiteY4" fmla="*/ 426825 h 426825"/>
              <a:gd name="connsiteX5" fmla="*/ 335578 w 432437"/>
              <a:gd name="connsiteY5" fmla="*/ 423957 h 426825"/>
              <a:gd name="connsiteX6" fmla="*/ 139097 w 432437"/>
              <a:gd name="connsiteY6" fmla="*/ 347163 h 426825"/>
              <a:gd name="connsiteX7" fmla="*/ 159837 w 432437"/>
              <a:gd name="connsiteY7" fmla="*/ 347163 h 426825"/>
              <a:gd name="connsiteX8" fmla="*/ 99706 w 432437"/>
              <a:gd name="connsiteY8" fmla="*/ 423957 h 426825"/>
              <a:gd name="connsiteX9" fmla="*/ 93015 w 432437"/>
              <a:gd name="connsiteY9" fmla="*/ 426825 h 426825"/>
              <a:gd name="connsiteX10" fmla="*/ 88192 w 432437"/>
              <a:gd name="connsiteY10" fmla="*/ 424913 h 426825"/>
              <a:gd name="connsiteX11" fmla="*/ 87236 w 432437"/>
              <a:gd name="connsiteY11" fmla="*/ 413395 h 426825"/>
              <a:gd name="connsiteX12" fmla="*/ 394044 w 432437"/>
              <a:gd name="connsiteY12" fmla="*/ 296364 h 426825"/>
              <a:gd name="connsiteX13" fmla="*/ 394159 w 432437"/>
              <a:gd name="connsiteY13" fmla="*/ 296364 h 426825"/>
              <a:gd name="connsiteX14" fmla="*/ 394098 w 432437"/>
              <a:gd name="connsiteY14" fmla="*/ 296418 h 426825"/>
              <a:gd name="connsiteX15" fmla="*/ 31587 w 432437"/>
              <a:gd name="connsiteY15" fmla="*/ 296364 h 426825"/>
              <a:gd name="connsiteX16" fmla="*/ 33602 w 432437"/>
              <a:gd name="connsiteY16" fmla="*/ 296364 h 426825"/>
              <a:gd name="connsiteX17" fmla="*/ 32592 w 432437"/>
              <a:gd name="connsiteY17" fmla="*/ 297374 h 426825"/>
              <a:gd name="connsiteX18" fmla="*/ 41239 w 432437"/>
              <a:gd name="connsiteY18" fmla="*/ 279069 h 426825"/>
              <a:gd name="connsiteX19" fmla="*/ 385495 w 432437"/>
              <a:gd name="connsiteY19" fmla="*/ 279069 h 426825"/>
              <a:gd name="connsiteX20" fmla="*/ 385495 w 432437"/>
              <a:gd name="connsiteY20" fmla="*/ 287770 h 426825"/>
              <a:gd name="connsiteX21" fmla="*/ 394044 w 432437"/>
              <a:gd name="connsiteY21" fmla="*/ 296364 h 426825"/>
              <a:gd name="connsiteX22" fmla="*/ 33602 w 432437"/>
              <a:gd name="connsiteY22" fmla="*/ 296364 h 426825"/>
              <a:gd name="connsiteX23" fmla="*/ 41239 w 432437"/>
              <a:gd name="connsiteY23" fmla="*/ 288726 h 426825"/>
              <a:gd name="connsiteX24" fmla="*/ 8646 w 432437"/>
              <a:gd name="connsiteY24" fmla="*/ 279069 h 426825"/>
              <a:gd name="connsiteX25" fmla="*/ 23989 w 432437"/>
              <a:gd name="connsiteY25" fmla="*/ 279069 h 426825"/>
              <a:gd name="connsiteX26" fmla="*/ 23989 w 432437"/>
              <a:gd name="connsiteY26" fmla="*/ 288726 h 426825"/>
              <a:gd name="connsiteX27" fmla="*/ 31587 w 432437"/>
              <a:gd name="connsiteY27" fmla="*/ 296364 h 426825"/>
              <a:gd name="connsiteX28" fmla="*/ 16293 w 432437"/>
              <a:gd name="connsiteY28" fmla="*/ 296364 h 426825"/>
              <a:gd name="connsiteX29" fmla="*/ 16293 w 432437"/>
              <a:gd name="connsiteY29" fmla="*/ 330867 h 426825"/>
              <a:gd name="connsiteX30" fmla="*/ 414232 w 432437"/>
              <a:gd name="connsiteY30" fmla="*/ 330867 h 426825"/>
              <a:gd name="connsiteX31" fmla="*/ 414232 w 432437"/>
              <a:gd name="connsiteY31" fmla="*/ 296364 h 426825"/>
              <a:gd name="connsiteX32" fmla="*/ 394159 w 432437"/>
              <a:gd name="connsiteY32" fmla="*/ 296364 h 426825"/>
              <a:gd name="connsiteX33" fmla="*/ 402745 w 432437"/>
              <a:gd name="connsiteY33" fmla="*/ 288726 h 426825"/>
              <a:gd name="connsiteX34" fmla="*/ 402745 w 432437"/>
              <a:gd name="connsiteY34" fmla="*/ 279069 h 426825"/>
              <a:gd name="connsiteX35" fmla="*/ 423791 w 432437"/>
              <a:gd name="connsiteY35" fmla="*/ 279069 h 426825"/>
              <a:gd name="connsiteX36" fmla="*/ 432437 w 432437"/>
              <a:gd name="connsiteY36" fmla="*/ 287716 h 426825"/>
              <a:gd name="connsiteX37" fmla="*/ 432437 w 432437"/>
              <a:gd name="connsiteY37" fmla="*/ 338559 h 426825"/>
              <a:gd name="connsiteX38" fmla="*/ 422835 w 432437"/>
              <a:gd name="connsiteY38" fmla="*/ 347163 h 426825"/>
              <a:gd name="connsiteX39" fmla="*/ 295552 w 432437"/>
              <a:gd name="connsiteY39" fmla="*/ 347163 h 426825"/>
              <a:gd name="connsiteX40" fmla="*/ 284745 w 432437"/>
              <a:gd name="connsiteY40" fmla="*/ 333772 h 426825"/>
              <a:gd name="connsiteX41" fmla="*/ 273275 w 432437"/>
              <a:gd name="connsiteY41" fmla="*/ 332816 h 426825"/>
              <a:gd name="connsiteX42" fmla="*/ 272319 w 432437"/>
              <a:gd name="connsiteY42" fmla="*/ 344334 h 426825"/>
              <a:gd name="connsiteX43" fmla="*/ 274567 w 432437"/>
              <a:gd name="connsiteY43" fmla="*/ 347163 h 426825"/>
              <a:gd name="connsiteX44" fmla="*/ 159837 w 432437"/>
              <a:gd name="connsiteY44" fmla="*/ 347163 h 426825"/>
              <a:gd name="connsiteX45" fmla="*/ 162052 w 432437"/>
              <a:gd name="connsiteY45" fmla="*/ 344334 h 426825"/>
              <a:gd name="connsiteX46" fmla="*/ 161096 w 432437"/>
              <a:gd name="connsiteY46" fmla="*/ 332816 h 426825"/>
              <a:gd name="connsiteX47" fmla="*/ 149582 w 432437"/>
              <a:gd name="connsiteY47" fmla="*/ 333772 h 426825"/>
              <a:gd name="connsiteX48" fmla="*/ 139097 w 432437"/>
              <a:gd name="connsiteY48" fmla="*/ 347163 h 426825"/>
              <a:gd name="connsiteX49" fmla="*/ 8646 w 432437"/>
              <a:gd name="connsiteY49" fmla="*/ 347163 h 426825"/>
              <a:gd name="connsiteX50" fmla="*/ 0 w 432437"/>
              <a:gd name="connsiteY50" fmla="*/ 338559 h 426825"/>
              <a:gd name="connsiteX51" fmla="*/ 0 w 432437"/>
              <a:gd name="connsiteY51" fmla="*/ 287716 h 426825"/>
              <a:gd name="connsiteX52" fmla="*/ 8646 w 432437"/>
              <a:gd name="connsiteY52" fmla="*/ 279069 h 426825"/>
              <a:gd name="connsiteX53" fmla="*/ 93024 w 432437"/>
              <a:gd name="connsiteY53" fmla="*/ 209090 h 426825"/>
              <a:gd name="connsiteX54" fmla="*/ 83423 w 432437"/>
              <a:gd name="connsiteY54" fmla="*/ 218693 h 426825"/>
              <a:gd name="connsiteX55" fmla="*/ 93024 w 432437"/>
              <a:gd name="connsiteY55" fmla="*/ 228295 h 426825"/>
              <a:gd name="connsiteX56" fmla="*/ 102583 w 432437"/>
              <a:gd name="connsiteY56" fmla="*/ 218693 h 426825"/>
              <a:gd name="connsiteX57" fmla="*/ 93024 w 432437"/>
              <a:gd name="connsiteY57" fmla="*/ 209090 h 426825"/>
              <a:gd name="connsiteX58" fmla="*/ 93024 w 432437"/>
              <a:gd name="connsiteY58" fmla="*/ 192797 h 426825"/>
              <a:gd name="connsiteX59" fmla="*/ 105915 w 432437"/>
              <a:gd name="connsiteY59" fmla="*/ 198299 h 426825"/>
              <a:gd name="connsiteX60" fmla="*/ 102573 w 432437"/>
              <a:gd name="connsiteY60" fmla="*/ 202386 h 426825"/>
              <a:gd name="connsiteX61" fmla="*/ 103529 w 432437"/>
              <a:gd name="connsiteY61" fmla="*/ 213904 h 426825"/>
              <a:gd name="connsiteX62" fmla="*/ 109307 w 432437"/>
              <a:gd name="connsiteY62" fmla="*/ 215816 h 426825"/>
              <a:gd name="connsiteX63" fmla="*/ 115042 w 432437"/>
              <a:gd name="connsiteY63" fmla="*/ 212948 h 426825"/>
              <a:gd name="connsiteX64" fmla="*/ 116338 w 432437"/>
              <a:gd name="connsiteY64" fmla="*/ 211362 h 426825"/>
              <a:gd name="connsiteX65" fmla="*/ 119875 w 432437"/>
              <a:gd name="connsiteY65" fmla="*/ 219649 h 426825"/>
              <a:gd name="connsiteX66" fmla="*/ 93024 w 432437"/>
              <a:gd name="connsiteY66" fmla="*/ 246500 h 426825"/>
              <a:gd name="connsiteX67" fmla="*/ 66174 w 432437"/>
              <a:gd name="connsiteY67" fmla="*/ 219649 h 426825"/>
              <a:gd name="connsiteX68" fmla="*/ 93024 w 432437"/>
              <a:gd name="connsiteY68" fmla="*/ 192797 h 426825"/>
              <a:gd name="connsiteX69" fmla="*/ 259862 w 432437"/>
              <a:gd name="connsiteY69" fmla="*/ 183195 h 426825"/>
              <a:gd name="connsiteX70" fmla="*/ 250260 w 432437"/>
              <a:gd name="connsiteY70" fmla="*/ 192797 h 426825"/>
              <a:gd name="connsiteX71" fmla="*/ 259862 w 432437"/>
              <a:gd name="connsiteY71" fmla="*/ 202399 h 426825"/>
              <a:gd name="connsiteX72" fmla="*/ 269420 w 432437"/>
              <a:gd name="connsiteY72" fmla="*/ 192797 h 426825"/>
              <a:gd name="connsiteX73" fmla="*/ 269420 w 432437"/>
              <a:gd name="connsiteY73" fmla="*/ 191841 h 426825"/>
              <a:gd name="connsiteX74" fmla="*/ 267508 w 432437"/>
              <a:gd name="connsiteY74" fmla="*/ 185150 h 426825"/>
              <a:gd name="connsiteX75" fmla="*/ 259862 w 432437"/>
              <a:gd name="connsiteY75" fmla="*/ 183195 h 426825"/>
              <a:gd name="connsiteX76" fmla="*/ 259862 w 432437"/>
              <a:gd name="connsiteY76" fmla="*/ 165946 h 426825"/>
              <a:gd name="connsiteX77" fmla="*/ 274588 w 432437"/>
              <a:gd name="connsiteY77" fmla="*/ 169430 h 426825"/>
              <a:gd name="connsiteX78" fmla="*/ 272319 w 432437"/>
              <a:gd name="connsiteY78" fmla="*/ 171702 h 426825"/>
              <a:gd name="connsiteX79" fmla="*/ 272319 w 432437"/>
              <a:gd name="connsiteY79" fmla="*/ 183176 h 426825"/>
              <a:gd name="connsiteX80" fmla="*/ 278054 w 432437"/>
              <a:gd name="connsiteY80" fmla="*/ 186088 h 426825"/>
              <a:gd name="connsiteX81" fmla="*/ 283789 w 432437"/>
              <a:gd name="connsiteY81" fmla="*/ 183176 h 426825"/>
              <a:gd name="connsiteX82" fmla="*/ 284459 w 432437"/>
              <a:gd name="connsiteY82" fmla="*/ 182506 h 426825"/>
              <a:gd name="connsiteX83" fmla="*/ 286712 w 432437"/>
              <a:gd name="connsiteY83" fmla="*/ 190885 h 426825"/>
              <a:gd name="connsiteX84" fmla="*/ 286712 w 432437"/>
              <a:gd name="connsiteY84" fmla="*/ 191841 h 426825"/>
              <a:gd name="connsiteX85" fmla="*/ 259862 w 432437"/>
              <a:gd name="connsiteY85" fmla="*/ 219649 h 426825"/>
              <a:gd name="connsiteX86" fmla="*/ 233011 w 432437"/>
              <a:gd name="connsiteY86" fmla="*/ 192797 h 426825"/>
              <a:gd name="connsiteX87" fmla="*/ 235014 w 432437"/>
              <a:gd name="connsiteY87" fmla="*/ 188105 h 426825"/>
              <a:gd name="connsiteX88" fmla="*/ 239691 w 432437"/>
              <a:gd name="connsiteY88" fmla="*/ 190869 h 426825"/>
              <a:gd name="connsiteX89" fmla="*/ 243514 w 432437"/>
              <a:gd name="connsiteY89" fmla="*/ 191825 h 426825"/>
              <a:gd name="connsiteX90" fmla="*/ 251204 w 432437"/>
              <a:gd name="connsiteY90" fmla="*/ 188000 h 426825"/>
              <a:gd name="connsiteX91" fmla="*/ 248337 w 432437"/>
              <a:gd name="connsiteY91" fmla="*/ 176483 h 426825"/>
              <a:gd name="connsiteX92" fmla="*/ 242817 w 432437"/>
              <a:gd name="connsiteY92" fmla="*/ 173221 h 426825"/>
              <a:gd name="connsiteX93" fmla="*/ 144187 w 432437"/>
              <a:gd name="connsiteY93" fmla="*/ 151493 h 426825"/>
              <a:gd name="connsiteX94" fmla="*/ 146112 w 432437"/>
              <a:gd name="connsiteY94" fmla="*/ 156001 h 426825"/>
              <a:gd name="connsiteX95" fmla="*/ 157597 w 432437"/>
              <a:gd name="connsiteY95" fmla="*/ 160904 h 426825"/>
              <a:gd name="connsiteX96" fmla="*/ 116338 w 432437"/>
              <a:gd name="connsiteY96" fmla="*/ 211362 h 426825"/>
              <a:gd name="connsiteX97" fmla="*/ 111842 w 432437"/>
              <a:gd name="connsiteY97" fmla="*/ 200830 h 426825"/>
              <a:gd name="connsiteX98" fmla="*/ 105915 w 432437"/>
              <a:gd name="connsiteY98" fmla="*/ 198299 h 426825"/>
              <a:gd name="connsiteX99" fmla="*/ 190858 w 432437"/>
              <a:gd name="connsiteY99" fmla="*/ 142522 h 426825"/>
              <a:gd name="connsiteX100" fmla="*/ 242817 w 432437"/>
              <a:gd name="connsiteY100" fmla="*/ 173221 h 426825"/>
              <a:gd name="connsiteX101" fmla="*/ 241044 w 432437"/>
              <a:gd name="connsiteY101" fmla="*/ 173978 h 426825"/>
              <a:gd name="connsiteX102" fmla="*/ 235014 w 432437"/>
              <a:gd name="connsiteY102" fmla="*/ 188105 h 426825"/>
              <a:gd name="connsiteX103" fmla="*/ 183474 w 432437"/>
              <a:gd name="connsiteY103" fmla="*/ 157653 h 426825"/>
              <a:gd name="connsiteX104" fmla="*/ 187913 w 432437"/>
              <a:gd name="connsiteY104" fmla="*/ 153476 h 426825"/>
              <a:gd name="connsiteX105" fmla="*/ 164930 w 432437"/>
              <a:gd name="connsiteY105" fmla="*/ 127580 h 426825"/>
              <a:gd name="connsiteX106" fmla="*/ 155328 w 432437"/>
              <a:gd name="connsiteY106" fmla="*/ 137182 h 426825"/>
              <a:gd name="connsiteX107" fmla="*/ 164930 w 432437"/>
              <a:gd name="connsiteY107" fmla="*/ 146785 h 426825"/>
              <a:gd name="connsiteX108" fmla="*/ 172576 w 432437"/>
              <a:gd name="connsiteY108" fmla="*/ 143917 h 426825"/>
              <a:gd name="connsiteX109" fmla="*/ 174531 w 432437"/>
              <a:gd name="connsiteY109" fmla="*/ 137182 h 426825"/>
              <a:gd name="connsiteX110" fmla="*/ 174531 w 432437"/>
              <a:gd name="connsiteY110" fmla="*/ 136226 h 426825"/>
              <a:gd name="connsiteX111" fmla="*/ 164930 w 432437"/>
              <a:gd name="connsiteY111" fmla="*/ 127580 h 426825"/>
              <a:gd name="connsiteX112" fmla="*/ 317141 w 432437"/>
              <a:gd name="connsiteY112" fmla="*/ 126823 h 426825"/>
              <a:gd name="connsiteX113" fmla="*/ 320596 w 432437"/>
              <a:gd name="connsiteY113" fmla="*/ 134907 h 426825"/>
              <a:gd name="connsiteX114" fmla="*/ 328653 w 432437"/>
              <a:gd name="connsiteY114" fmla="*/ 138337 h 426825"/>
              <a:gd name="connsiteX115" fmla="*/ 284459 w 432437"/>
              <a:gd name="connsiteY115" fmla="*/ 182506 h 426825"/>
              <a:gd name="connsiteX116" fmla="*/ 282845 w 432437"/>
              <a:gd name="connsiteY116" fmla="*/ 176504 h 426825"/>
              <a:gd name="connsiteX117" fmla="*/ 274596 w 432437"/>
              <a:gd name="connsiteY117" fmla="*/ 169432 h 426825"/>
              <a:gd name="connsiteX118" fmla="*/ 274588 w 432437"/>
              <a:gd name="connsiteY118" fmla="*/ 169430 h 426825"/>
              <a:gd name="connsiteX119" fmla="*/ 164930 w 432437"/>
              <a:gd name="connsiteY119" fmla="*/ 110331 h 426825"/>
              <a:gd name="connsiteX120" fmla="*/ 191780 w 432437"/>
              <a:gd name="connsiteY120" fmla="*/ 137182 h 426825"/>
              <a:gd name="connsiteX121" fmla="*/ 191780 w 432437"/>
              <a:gd name="connsiteY121" fmla="*/ 139094 h 426825"/>
              <a:gd name="connsiteX122" fmla="*/ 190858 w 432437"/>
              <a:gd name="connsiteY122" fmla="*/ 142522 h 426825"/>
              <a:gd name="connsiteX123" fmla="*/ 189857 w 432437"/>
              <a:gd name="connsiteY123" fmla="*/ 141930 h 426825"/>
              <a:gd name="connsiteX124" fmla="*/ 178344 w 432437"/>
              <a:gd name="connsiteY124" fmla="*/ 144842 h 426825"/>
              <a:gd name="connsiteX125" fmla="*/ 181212 w 432437"/>
              <a:gd name="connsiteY125" fmla="*/ 156316 h 426825"/>
              <a:gd name="connsiteX126" fmla="*/ 183474 w 432437"/>
              <a:gd name="connsiteY126" fmla="*/ 157653 h 426825"/>
              <a:gd name="connsiteX127" fmla="*/ 180381 w 432437"/>
              <a:gd name="connsiteY127" fmla="*/ 160563 h 426825"/>
              <a:gd name="connsiteX128" fmla="*/ 164930 w 432437"/>
              <a:gd name="connsiteY128" fmla="*/ 164034 h 426825"/>
              <a:gd name="connsiteX129" fmla="*/ 157597 w 432437"/>
              <a:gd name="connsiteY129" fmla="*/ 160904 h 426825"/>
              <a:gd name="connsiteX130" fmla="*/ 158185 w 432437"/>
              <a:gd name="connsiteY130" fmla="*/ 160184 h 426825"/>
              <a:gd name="connsiteX131" fmla="*/ 157229 w 432437"/>
              <a:gd name="connsiteY131" fmla="*/ 148667 h 426825"/>
              <a:gd name="connsiteX132" fmla="*/ 145716 w 432437"/>
              <a:gd name="connsiteY132" fmla="*/ 149623 h 426825"/>
              <a:gd name="connsiteX133" fmla="*/ 144187 w 432437"/>
              <a:gd name="connsiteY133" fmla="*/ 151493 h 426825"/>
              <a:gd name="connsiteX134" fmla="*/ 138079 w 432437"/>
              <a:gd name="connsiteY134" fmla="*/ 137182 h 426825"/>
              <a:gd name="connsiteX135" fmla="*/ 164930 w 432437"/>
              <a:gd name="connsiteY135" fmla="*/ 110331 h 426825"/>
              <a:gd name="connsiteX136" fmla="*/ 339414 w 432437"/>
              <a:gd name="connsiteY136" fmla="*/ 105551 h 426825"/>
              <a:gd name="connsiteX137" fmla="*/ 329855 w 432437"/>
              <a:gd name="connsiteY137" fmla="*/ 115110 h 426825"/>
              <a:gd name="connsiteX138" fmla="*/ 339414 w 432437"/>
              <a:gd name="connsiteY138" fmla="*/ 124712 h 426825"/>
              <a:gd name="connsiteX139" fmla="*/ 349015 w 432437"/>
              <a:gd name="connsiteY139" fmla="*/ 115110 h 426825"/>
              <a:gd name="connsiteX140" fmla="*/ 339414 w 432437"/>
              <a:gd name="connsiteY140" fmla="*/ 105551 h 426825"/>
              <a:gd name="connsiteX141" fmla="*/ 339414 w 432437"/>
              <a:gd name="connsiteY141" fmla="*/ 89258 h 426825"/>
              <a:gd name="connsiteX142" fmla="*/ 366264 w 432437"/>
              <a:gd name="connsiteY142" fmla="*/ 116110 h 426825"/>
              <a:gd name="connsiteX143" fmla="*/ 339414 w 432437"/>
              <a:gd name="connsiteY143" fmla="*/ 142918 h 426825"/>
              <a:gd name="connsiteX144" fmla="*/ 328653 w 432437"/>
              <a:gd name="connsiteY144" fmla="*/ 138337 h 426825"/>
              <a:gd name="connsiteX145" fmla="*/ 331754 w 432437"/>
              <a:gd name="connsiteY145" fmla="*/ 135237 h 426825"/>
              <a:gd name="connsiteX146" fmla="*/ 331754 w 432437"/>
              <a:gd name="connsiteY146" fmla="*/ 123720 h 426825"/>
              <a:gd name="connsiteX147" fmla="*/ 320241 w 432437"/>
              <a:gd name="connsiteY147" fmla="*/ 123720 h 426825"/>
              <a:gd name="connsiteX148" fmla="*/ 317141 w 432437"/>
              <a:gd name="connsiteY148" fmla="*/ 126823 h 426825"/>
              <a:gd name="connsiteX149" fmla="*/ 312563 w 432437"/>
              <a:gd name="connsiteY149" fmla="*/ 116110 h 426825"/>
              <a:gd name="connsiteX150" fmla="*/ 339414 w 432437"/>
              <a:gd name="connsiteY150" fmla="*/ 89258 h 426825"/>
              <a:gd name="connsiteX151" fmla="*/ 32592 w 432437"/>
              <a:gd name="connsiteY151" fmla="*/ 26886 h 426825"/>
              <a:gd name="connsiteX152" fmla="*/ 207116 w 432437"/>
              <a:gd name="connsiteY152" fmla="*/ 26886 h 426825"/>
              <a:gd name="connsiteX153" fmla="*/ 207116 w 432437"/>
              <a:gd name="connsiteY153" fmla="*/ 35503 h 426825"/>
              <a:gd name="connsiteX154" fmla="*/ 215719 w 432437"/>
              <a:gd name="connsiteY154" fmla="*/ 44107 h 426825"/>
              <a:gd name="connsiteX155" fmla="*/ 224365 w 432437"/>
              <a:gd name="connsiteY155" fmla="*/ 35503 h 426825"/>
              <a:gd name="connsiteX156" fmla="*/ 224365 w 432437"/>
              <a:gd name="connsiteY156" fmla="*/ 26886 h 426825"/>
              <a:gd name="connsiteX157" fmla="*/ 394098 w 432437"/>
              <a:gd name="connsiteY157" fmla="*/ 26886 h 426825"/>
              <a:gd name="connsiteX158" fmla="*/ 402745 w 432437"/>
              <a:gd name="connsiteY158" fmla="*/ 35534 h 426825"/>
              <a:gd name="connsiteX159" fmla="*/ 402745 w 432437"/>
              <a:gd name="connsiteY159" fmla="*/ 279069 h 426825"/>
              <a:gd name="connsiteX160" fmla="*/ 385495 w 432437"/>
              <a:gd name="connsiteY160" fmla="*/ 279069 h 426825"/>
              <a:gd name="connsiteX161" fmla="*/ 385495 w 432437"/>
              <a:gd name="connsiteY161" fmla="*/ 44139 h 426825"/>
              <a:gd name="connsiteX162" fmla="*/ 41239 w 432437"/>
              <a:gd name="connsiteY162" fmla="*/ 44139 h 426825"/>
              <a:gd name="connsiteX163" fmla="*/ 41239 w 432437"/>
              <a:gd name="connsiteY163" fmla="*/ 279069 h 426825"/>
              <a:gd name="connsiteX164" fmla="*/ 23989 w 432437"/>
              <a:gd name="connsiteY164" fmla="*/ 279069 h 426825"/>
              <a:gd name="connsiteX165" fmla="*/ 23989 w 432437"/>
              <a:gd name="connsiteY165" fmla="*/ 35534 h 426825"/>
              <a:gd name="connsiteX166" fmla="*/ 32592 w 432437"/>
              <a:gd name="connsiteY166" fmla="*/ 26886 h 426825"/>
              <a:gd name="connsiteX167" fmla="*/ 215719 w 432437"/>
              <a:gd name="connsiteY167" fmla="*/ 0 h 426825"/>
              <a:gd name="connsiteX168" fmla="*/ 224365 w 432437"/>
              <a:gd name="connsiteY168" fmla="*/ 8648 h 426825"/>
              <a:gd name="connsiteX169" fmla="*/ 224365 w 432437"/>
              <a:gd name="connsiteY169" fmla="*/ 26886 h 426825"/>
              <a:gd name="connsiteX170" fmla="*/ 207116 w 432437"/>
              <a:gd name="connsiteY170" fmla="*/ 26886 h 426825"/>
              <a:gd name="connsiteX171" fmla="*/ 207116 w 432437"/>
              <a:gd name="connsiteY171" fmla="*/ 8648 h 426825"/>
              <a:gd name="connsiteX172" fmla="*/ 215719 w 432437"/>
              <a:gd name="connsiteY172" fmla="*/ 0 h 42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432437" h="426825">
                <a:moveTo>
                  <a:pt x="274567" y="347163"/>
                </a:moveTo>
                <a:lnTo>
                  <a:pt x="295552" y="347163"/>
                </a:lnTo>
                <a:lnTo>
                  <a:pt x="349003" y="413395"/>
                </a:lnTo>
                <a:cubicBezTo>
                  <a:pt x="351870" y="417220"/>
                  <a:pt x="350914" y="422044"/>
                  <a:pt x="348047" y="424913"/>
                </a:cubicBezTo>
                <a:cubicBezTo>
                  <a:pt x="346135" y="425869"/>
                  <a:pt x="344223" y="426825"/>
                  <a:pt x="342312" y="426825"/>
                </a:cubicBezTo>
                <a:cubicBezTo>
                  <a:pt x="339401" y="426825"/>
                  <a:pt x="337489" y="425869"/>
                  <a:pt x="335578" y="423957"/>
                </a:cubicBezTo>
                <a:close/>
                <a:moveTo>
                  <a:pt x="139097" y="347163"/>
                </a:moveTo>
                <a:lnTo>
                  <a:pt x="159837" y="347163"/>
                </a:lnTo>
                <a:lnTo>
                  <a:pt x="99706" y="423957"/>
                </a:lnTo>
                <a:cubicBezTo>
                  <a:pt x="97794" y="425869"/>
                  <a:pt x="94927" y="426825"/>
                  <a:pt x="93015" y="426825"/>
                </a:cubicBezTo>
                <a:cubicBezTo>
                  <a:pt x="91103" y="426825"/>
                  <a:pt x="89148" y="425869"/>
                  <a:pt x="88192" y="424913"/>
                </a:cubicBezTo>
                <a:cubicBezTo>
                  <a:pt x="84369" y="422044"/>
                  <a:pt x="84369" y="417220"/>
                  <a:pt x="87236" y="413395"/>
                </a:cubicBezTo>
                <a:close/>
                <a:moveTo>
                  <a:pt x="394044" y="296364"/>
                </a:moveTo>
                <a:lnTo>
                  <a:pt x="394159" y="296364"/>
                </a:lnTo>
                <a:lnTo>
                  <a:pt x="394098" y="296418"/>
                </a:lnTo>
                <a:close/>
                <a:moveTo>
                  <a:pt x="31587" y="296364"/>
                </a:moveTo>
                <a:lnTo>
                  <a:pt x="33602" y="296364"/>
                </a:lnTo>
                <a:lnTo>
                  <a:pt x="32592" y="297374"/>
                </a:lnTo>
                <a:close/>
                <a:moveTo>
                  <a:pt x="41239" y="279069"/>
                </a:moveTo>
                <a:lnTo>
                  <a:pt x="385495" y="279069"/>
                </a:lnTo>
                <a:lnTo>
                  <a:pt x="385495" y="287770"/>
                </a:lnTo>
                <a:lnTo>
                  <a:pt x="394044" y="296364"/>
                </a:lnTo>
                <a:lnTo>
                  <a:pt x="33602" y="296364"/>
                </a:lnTo>
                <a:lnTo>
                  <a:pt x="41239" y="288726"/>
                </a:lnTo>
                <a:close/>
                <a:moveTo>
                  <a:pt x="8646" y="279069"/>
                </a:moveTo>
                <a:lnTo>
                  <a:pt x="23989" y="279069"/>
                </a:lnTo>
                <a:lnTo>
                  <a:pt x="23989" y="288726"/>
                </a:lnTo>
                <a:lnTo>
                  <a:pt x="31587" y="296364"/>
                </a:lnTo>
                <a:lnTo>
                  <a:pt x="16293" y="296364"/>
                </a:lnTo>
                <a:lnTo>
                  <a:pt x="16293" y="330867"/>
                </a:lnTo>
                <a:lnTo>
                  <a:pt x="414232" y="330867"/>
                </a:lnTo>
                <a:lnTo>
                  <a:pt x="414232" y="296364"/>
                </a:lnTo>
                <a:lnTo>
                  <a:pt x="394159" y="296364"/>
                </a:lnTo>
                <a:lnTo>
                  <a:pt x="402745" y="288726"/>
                </a:lnTo>
                <a:lnTo>
                  <a:pt x="402745" y="279069"/>
                </a:lnTo>
                <a:lnTo>
                  <a:pt x="423791" y="279069"/>
                </a:lnTo>
                <a:cubicBezTo>
                  <a:pt x="428614" y="279069"/>
                  <a:pt x="432437" y="282936"/>
                  <a:pt x="432437" y="287716"/>
                </a:cubicBezTo>
                <a:lnTo>
                  <a:pt x="432437" y="338559"/>
                </a:lnTo>
                <a:cubicBezTo>
                  <a:pt x="431481" y="343339"/>
                  <a:pt x="427658" y="347163"/>
                  <a:pt x="422835" y="347163"/>
                </a:cubicBezTo>
                <a:lnTo>
                  <a:pt x="295552" y="347163"/>
                </a:lnTo>
                <a:lnTo>
                  <a:pt x="284745" y="333772"/>
                </a:lnTo>
                <a:cubicBezTo>
                  <a:pt x="281877" y="330904"/>
                  <a:pt x="277098" y="329948"/>
                  <a:pt x="273275" y="332816"/>
                </a:cubicBezTo>
                <a:cubicBezTo>
                  <a:pt x="270364" y="335685"/>
                  <a:pt x="269408" y="340509"/>
                  <a:pt x="272319" y="344334"/>
                </a:cubicBezTo>
                <a:lnTo>
                  <a:pt x="274567" y="347163"/>
                </a:lnTo>
                <a:lnTo>
                  <a:pt x="159837" y="347163"/>
                </a:lnTo>
                <a:lnTo>
                  <a:pt x="162052" y="344334"/>
                </a:lnTo>
                <a:cubicBezTo>
                  <a:pt x="164919" y="340509"/>
                  <a:pt x="164919" y="335685"/>
                  <a:pt x="161096" y="332816"/>
                </a:cubicBezTo>
                <a:cubicBezTo>
                  <a:pt x="157229" y="329948"/>
                  <a:pt x="152450" y="329948"/>
                  <a:pt x="149582" y="333772"/>
                </a:cubicBezTo>
                <a:lnTo>
                  <a:pt x="139097" y="347163"/>
                </a:lnTo>
                <a:lnTo>
                  <a:pt x="8646" y="347163"/>
                </a:lnTo>
                <a:cubicBezTo>
                  <a:pt x="3823" y="347163"/>
                  <a:pt x="0" y="343339"/>
                  <a:pt x="0" y="338559"/>
                </a:cubicBezTo>
                <a:lnTo>
                  <a:pt x="0" y="287716"/>
                </a:lnTo>
                <a:cubicBezTo>
                  <a:pt x="0" y="282936"/>
                  <a:pt x="3823" y="279069"/>
                  <a:pt x="8646" y="279069"/>
                </a:cubicBezTo>
                <a:close/>
                <a:moveTo>
                  <a:pt x="93024" y="209090"/>
                </a:moveTo>
                <a:cubicBezTo>
                  <a:pt x="87246" y="209090"/>
                  <a:pt x="83423" y="213913"/>
                  <a:pt x="83423" y="218693"/>
                </a:cubicBezTo>
                <a:cubicBezTo>
                  <a:pt x="83423" y="223472"/>
                  <a:pt x="88202" y="228295"/>
                  <a:pt x="93024" y="228295"/>
                </a:cubicBezTo>
                <a:cubicBezTo>
                  <a:pt x="97804" y="228295"/>
                  <a:pt x="102583" y="223472"/>
                  <a:pt x="102583" y="218693"/>
                </a:cubicBezTo>
                <a:cubicBezTo>
                  <a:pt x="102583" y="213913"/>
                  <a:pt x="98759" y="209090"/>
                  <a:pt x="93024" y="209090"/>
                </a:cubicBezTo>
                <a:close/>
                <a:moveTo>
                  <a:pt x="93024" y="192797"/>
                </a:moveTo>
                <a:lnTo>
                  <a:pt x="105915" y="198299"/>
                </a:lnTo>
                <a:lnTo>
                  <a:pt x="102573" y="202386"/>
                </a:lnTo>
                <a:cubicBezTo>
                  <a:pt x="99706" y="205255"/>
                  <a:pt x="99706" y="210992"/>
                  <a:pt x="103529" y="213904"/>
                </a:cubicBezTo>
                <a:cubicBezTo>
                  <a:pt x="105484" y="214860"/>
                  <a:pt x="107396" y="215816"/>
                  <a:pt x="109307" y="215816"/>
                </a:cubicBezTo>
                <a:cubicBezTo>
                  <a:pt x="111219" y="215816"/>
                  <a:pt x="114087" y="214860"/>
                  <a:pt x="115042" y="212948"/>
                </a:cubicBezTo>
                <a:lnTo>
                  <a:pt x="116338" y="211362"/>
                </a:lnTo>
                <a:lnTo>
                  <a:pt x="119875" y="219649"/>
                </a:lnTo>
                <a:cubicBezTo>
                  <a:pt x="119875" y="234030"/>
                  <a:pt x="107405" y="246500"/>
                  <a:pt x="93024" y="246500"/>
                </a:cubicBezTo>
                <a:cubicBezTo>
                  <a:pt x="78643" y="246500"/>
                  <a:pt x="66174" y="234030"/>
                  <a:pt x="66174" y="219649"/>
                </a:cubicBezTo>
                <a:cubicBezTo>
                  <a:pt x="66174" y="205267"/>
                  <a:pt x="78643" y="192797"/>
                  <a:pt x="93024" y="192797"/>
                </a:cubicBezTo>
                <a:close/>
                <a:moveTo>
                  <a:pt x="259862" y="183195"/>
                </a:moveTo>
                <a:cubicBezTo>
                  <a:pt x="254083" y="183195"/>
                  <a:pt x="250260" y="188018"/>
                  <a:pt x="250260" y="192797"/>
                </a:cubicBezTo>
                <a:cubicBezTo>
                  <a:pt x="250260" y="197576"/>
                  <a:pt x="255039" y="202399"/>
                  <a:pt x="259862" y="202399"/>
                </a:cubicBezTo>
                <a:cubicBezTo>
                  <a:pt x="264641" y="202399"/>
                  <a:pt x="269420" y="197576"/>
                  <a:pt x="269420" y="192797"/>
                </a:cubicBezTo>
                <a:lnTo>
                  <a:pt x="269420" y="191841"/>
                </a:lnTo>
                <a:cubicBezTo>
                  <a:pt x="269420" y="191841"/>
                  <a:pt x="269420" y="187062"/>
                  <a:pt x="267508" y="185150"/>
                </a:cubicBezTo>
                <a:cubicBezTo>
                  <a:pt x="266553" y="183195"/>
                  <a:pt x="263685" y="183195"/>
                  <a:pt x="259862" y="183195"/>
                </a:cubicBezTo>
                <a:close/>
                <a:moveTo>
                  <a:pt x="259862" y="165946"/>
                </a:moveTo>
                <a:lnTo>
                  <a:pt x="274588" y="169430"/>
                </a:lnTo>
                <a:lnTo>
                  <a:pt x="272319" y="171702"/>
                </a:lnTo>
                <a:cubicBezTo>
                  <a:pt x="269408" y="174570"/>
                  <a:pt x="269408" y="180307"/>
                  <a:pt x="272319" y="183176"/>
                </a:cubicBezTo>
                <a:cubicBezTo>
                  <a:pt x="274231" y="185132"/>
                  <a:pt x="276142" y="186088"/>
                  <a:pt x="278054" y="186088"/>
                </a:cubicBezTo>
                <a:cubicBezTo>
                  <a:pt x="280922" y="186088"/>
                  <a:pt x="282833" y="185132"/>
                  <a:pt x="283789" y="183176"/>
                </a:cubicBezTo>
                <a:lnTo>
                  <a:pt x="284459" y="182506"/>
                </a:lnTo>
                <a:lnTo>
                  <a:pt x="286712" y="190885"/>
                </a:lnTo>
                <a:lnTo>
                  <a:pt x="286712" y="191841"/>
                </a:lnTo>
                <a:cubicBezTo>
                  <a:pt x="286712" y="207179"/>
                  <a:pt x="275199" y="219649"/>
                  <a:pt x="259862" y="219649"/>
                </a:cubicBezTo>
                <a:cubicBezTo>
                  <a:pt x="245481" y="219649"/>
                  <a:pt x="233011" y="207179"/>
                  <a:pt x="233011" y="192797"/>
                </a:cubicBezTo>
                <a:lnTo>
                  <a:pt x="235014" y="188105"/>
                </a:lnTo>
                <a:lnTo>
                  <a:pt x="239691" y="190869"/>
                </a:lnTo>
                <a:cubicBezTo>
                  <a:pt x="240647" y="191825"/>
                  <a:pt x="242558" y="191825"/>
                  <a:pt x="243514" y="191825"/>
                </a:cubicBezTo>
                <a:cubicBezTo>
                  <a:pt x="246425" y="191825"/>
                  <a:pt x="249292" y="190869"/>
                  <a:pt x="251204" y="188000"/>
                </a:cubicBezTo>
                <a:cubicBezTo>
                  <a:pt x="254072" y="184132"/>
                  <a:pt x="252160" y="178395"/>
                  <a:pt x="248337" y="176483"/>
                </a:cubicBezTo>
                <a:lnTo>
                  <a:pt x="242817" y="173221"/>
                </a:lnTo>
                <a:close/>
                <a:moveTo>
                  <a:pt x="144187" y="151493"/>
                </a:moveTo>
                <a:lnTo>
                  <a:pt x="146112" y="156001"/>
                </a:lnTo>
                <a:lnTo>
                  <a:pt x="157597" y="160904"/>
                </a:lnTo>
                <a:lnTo>
                  <a:pt x="116338" y="211362"/>
                </a:lnTo>
                <a:lnTo>
                  <a:pt x="111842" y="200830"/>
                </a:lnTo>
                <a:lnTo>
                  <a:pt x="105915" y="198299"/>
                </a:lnTo>
                <a:close/>
                <a:moveTo>
                  <a:pt x="190858" y="142522"/>
                </a:moveTo>
                <a:lnTo>
                  <a:pt x="242817" y="173221"/>
                </a:lnTo>
                <a:lnTo>
                  <a:pt x="241044" y="173978"/>
                </a:lnTo>
                <a:lnTo>
                  <a:pt x="235014" y="188105"/>
                </a:lnTo>
                <a:lnTo>
                  <a:pt x="183474" y="157653"/>
                </a:lnTo>
                <a:lnTo>
                  <a:pt x="187913" y="153476"/>
                </a:lnTo>
                <a:close/>
                <a:moveTo>
                  <a:pt x="164930" y="127580"/>
                </a:moveTo>
                <a:cubicBezTo>
                  <a:pt x="159151" y="127580"/>
                  <a:pt x="155328" y="132403"/>
                  <a:pt x="155328" y="137182"/>
                </a:cubicBezTo>
                <a:cubicBezTo>
                  <a:pt x="155328" y="141962"/>
                  <a:pt x="160107" y="146785"/>
                  <a:pt x="164930" y="146785"/>
                </a:cubicBezTo>
                <a:cubicBezTo>
                  <a:pt x="168753" y="146785"/>
                  <a:pt x="171620" y="145829"/>
                  <a:pt x="172576" y="143917"/>
                </a:cubicBezTo>
                <a:cubicBezTo>
                  <a:pt x="174531" y="141962"/>
                  <a:pt x="174531" y="138138"/>
                  <a:pt x="174531" y="137182"/>
                </a:cubicBezTo>
                <a:lnTo>
                  <a:pt x="174531" y="136226"/>
                </a:lnTo>
                <a:cubicBezTo>
                  <a:pt x="175487" y="131447"/>
                  <a:pt x="170665" y="127580"/>
                  <a:pt x="164930" y="127580"/>
                </a:cubicBezTo>
                <a:close/>
                <a:moveTo>
                  <a:pt x="317141" y="126823"/>
                </a:moveTo>
                <a:lnTo>
                  <a:pt x="320596" y="134907"/>
                </a:lnTo>
                <a:lnTo>
                  <a:pt x="328653" y="138337"/>
                </a:lnTo>
                <a:lnTo>
                  <a:pt x="284459" y="182506"/>
                </a:lnTo>
                <a:lnTo>
                  <a:pt x="282845" y="176504"/>
                </a:lnTo>
                <a:cubicBezTo>
                  <a:pt x="280934" y="174114"/>
                  <a:pt x="278305" y="171474"/>
                  <a:pt x="274596" y="169432"/>
                </a:cubicBezTo>
                <a:lnTo>
                  <a:pt x="274588" y="169430"/>
                </a:lnTo>
                <a:close/>
                <a:moveTo>
                  <a:pt x="164930" y="110331"/>
                </a:moveTo>
                <a:cubicBezTo>
                  <a:pt x="179311" y="110331"/>
                  <a:pt x="191780" y="121845"/>
                  <a:pt x="191780" y="137182"/>
                </a:cubicBezTo>
                <a:lnTo>
                  <a:pt x="191780" y="139094"/>
                </a:lnTo>
                <a:lnTo>
                  <a:pt x="190858" y="142522"/>
                </a:lnTo>
                <a:lnTo>
                  <a:pt x="189857" y="141930"/>
                </a:lnTo>
                <a:cubicBezTo>
                  <a:pt x="185991" y="139062"/>
                  <a:pt x="180256" y="140974"/>
                  <a:pt x="178344" y="144842"/>
                </a:cubicBezTo>
                <a:cubicBezTo>
                  <a:pt x="175477" y="148667"/>
                  <a:pt x="177388" y="154404"/>
                  <a:pt x="181212" y="156316"/>
                </a:cubicBezTo>
                <a:lnTo>
                  <a:pt x="183474" y="157653"/>
                </a:lnTo>
                <a:lnTo>
                  <a:pt x="180381" y="160563"/>
                </a:lnTo>
                <a:cubicBezTo>
                  <a:pt x="176672" y="162600"/>
                  <a:pt x="171643" y="164034"/>
                  <a:pt x="164930" y="164034"/>
                </a:cubicBezTo>
                <a:lnTo>
                  <a:pt x="157597" y="160904"/>
                </a:lnTo>
                <a:lnTo>
                  <a:pt x="158185" y="160184"/>
                </a:lnTo>
                <a:cubicBezTo>
                  <a:pt x="161096" y="157316"/>
                  <a:pt x="160097" y="151535"/>
                  <a:pt x="157229" y="148667"/>
                </a:cubicBezTo>
                <a:cubicBezTo>
                  <a:pt x="154362" y="145798"/>
                  <a:pt x="148627" y="145798"/>
                  <a:pt x="145716" y="149623"/>
                </a:cubicBezTo>
                <a:lnTo>
                  <a:pt x="144187" y="151493"/>
                </a:lnTo>
                <a:lnTo>
                  <a:pt x="138079" y="137182"/>
                </a:lnTo>
                <a:cubicBezTo>
                  <a:pt x="138079" y="122801"/>
                  <a:pt x="150549" y="110331"/>
                  <a:pt x="164930" y="110331"/>
                </a:cubicBezTo>
                <a:close/>
                <a:moveTo>
                  <a:pt x="339414" y="105551"/>
                </a:moveTo>
                <a:cubicBezTo>
                  <a:pt x="333679" y="105551"/>
                  <a:pt x="329855" y="110331"/>
                  <a:pt x="329855" y="115110"/>
                </a:cubicBezTo>
                <a:cubicBezTo>
                  <a:pt x="329855" y="119933"/>
                  <a:pt x="334634" y="124712"/>
                  <a:pt x="339414" y="124712"/>
                </a:cubicBezTo>
                <a:cubicBezTo>
                  <a:pt x="344236" y="124712"/>
                  <a:pt x="349015" y="119933"/>
                  <a:pt x="349015" y="115110"/>
                </a:cubicBezTo>
                <a:cubicBezTo>
                  <a:pt x="349015" y="110331"/>
                  <a:pt x="344236" y="105551"/>
                  <a:pt x="339414" y="105551"/>
                </a:cubicBezTo>
                <a:close/>
                <a:moveTo>
                  <a:pt x="339414" y="89258"/>
                </a:moveTo>
                <a:cubicBezTo>
                  <a:pt x="353795" y="89258"/>
                  <a:pt x="366264" y="101728"/>
                  <a:pt x="366264" y="116110"/>
                </a:cubicBezTo>
                <a:cubicBezTo>
                  <a:pt x="366264" y="130491"/>
                  <a:pt x="353795" y="142918"/>
                  <a:pt x="339414" y="142918"/>
                </a:cubicBezTo>
                <a:lnTo>
                  <a:pt x="328653" y="138337"/>
                </a:lnTo>
                <a:lnTo>
                  <a:pt x="331754" y="135237"/>
                </a:lnTo>
                <a:cubicBezTo>
                  <a:pt x="334622" y="132369"/>
                  <a:pt x="334622" y="126588"/>
                  <a:pt x="331754" y="123720"/>
                </a:cubicBezTo>
                <a:cubicBezTo>
                  <a:pt x="328887" y="120851"/>
                  <a:pt x="323108" y="120851"/>
                  <a:pt x="320241" y="123720"/>
                </a:cubicBezTo>
                <a:lnTo>
                  <a:pt x="317141" y="126823"/>
                </a:lnTo>
                <a:lnTo>
                  <a:pt x="312563" y="116110"/>
                </a:lnTo>
                <a:cubicBezTo>
                  <a:pt x="312563" y="101728"/>
                  <a:pt x="325033" y="89258"/>
                  <a:pt x="339414" y="89258"/>
                </a:cubicBezTo>
                <a:close/>
                <a:moveTo>
                  <a:pt x="32592" y="26886"/>
                </a:moveTo>
                <a:lnTo>
                  <a:pt x="207116" y="26886"/>
                </a:lnTo>
                <a:lnTo>
                  <a:pt x="207116" y="35503"/>
                </a:lnTo>
                <a:cubicBezTo>
                  <a:pt x="207116" y="40283"/>
                  <a:pt x="210940" y="44107"/>
                  <a:pt x="215719" y="44107"/>
                </a:cubicBezTo>
                <a:cubicBezTo>
                  <a:pt x="220542" y="44107"/>
                  <a:pt x="224365" y="40283"/>
                  <a:pt x="224365" y="35503"/>
                </a:cubicBezTo>
                <a:lnTo>
                  <a:pt x="224365" y="26886"/>
                </a:lnTo>
                <a:lnTo>
                  <a:pt x="394098" y="26886"/>
                </a:lnTo>
                <a:cubicBezTo>
                  <a:pt x="398921" y="26886"/>
                  <a:pt x="402745" y="30710"/>
                  <a:pt x="402745" y="35534"/>
                </a:cubicBezTo>
                <a:lnTo>
                  <a:pt x="402745" y="279069"/>
                </a:lnTo>
                <a:lnTo>
                  <a:pt x="385495" y="279069"/>
                </a:lnTo>
                <a:lnTo>
                  <a:pt x="385495" y="44139"/>
                </a:lnTo>
                <a:lnTo>
                  <a:pt x="41239" y="44139"/>
                </a:lnTo>
                <a:lnTo>
                  <a:pt x="41239" y="279069"/>
                </a:lnTo>
                <a:lnTo>
                  <a:pt x="23989" y="279069"/>
                </a:lnTo>
                <a:lnTo>
                  <a:pt x="23989" y="35534"/>
                </a:lnTo>
                <a:cubicBezTo>
                  <a:pt x="23989" y="30710"/>
                  <a:pt x="27813" y="26886"/>
                  <a:pt x="32592" y="26886"/>
                </a:cubicBezTo>
                <a:close/>
                <a:moveTo>
                  <a:pt x="215719" y="0"/>
                </a:moveTo>
                <a:cubicBezTo>
                  <a:pt x="220542" y="0"/>
                  <a:pt x="224365" y="3824"/>
                  <a:pt x="224365" y="8648"/>
                </a:cubicBezTo>
                <a:lnTo>
                  <a:pt x="224365" y="26886"/>
                </a:lnTo>
                <a:lnTo>
                  <a:pt x="207116" y="26886"/>
                </a:lnTo>
                <a:lnTo>
                  <a:pt x="207116" y="8648"/>
                </a:lnTo>
                <a:cubicBezTo>
                  <a:pt x="207116" y="3824"/>
                  <a:pt x="210940" y="0"/>
                  <a:pt x="21571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</p:sp>
      <p:sp>
        <p:nvSpPr>
          <p:cNvPr id="22" name="iconfont-11117-5233411"/>
          <p:cNvSpPr>
            <a:spLocks noChangeAspect="1"/>
          </p:cNvSpPr>
          <p:nvPr/>
        </p:nvSpPr>
        <p:spPr bwMode="auto">
          <a:xfrm rot="21099597">
            <a:off x="11159688" y="2396373"/>
            <a:ext cx="351306" cy="346747"/>
          </a:xfrm>
          <a:custGeom>
            <a:avLst/>
            <a:gdLst>
              <a:gd name="connsiteX0" fmla="*/ 274567 w 432437"/>
              <a:gd name="connsiteY0" fmla="*/ 347163 h 426825"/>
              <a:gd name="connsiteX1" fmla="*/ 295552 w 432437"/>
              <a:gd name="connsiteY1" fmla="*/ 347163 h 426825"/>
              <a:gd name="connsiteX2" fmla="*/ 349003 w 432437"/>
              <a:gd name="connsiteY2" fmla="*/ 413395 h 426825"/>
              <a:gd name="connsiteX3" fmla="*/ 348047 w 432437"/>
              <a:gd name="connsiteY3" fmla="*/ 424913 h 426825"/>
              <a:gd name="connsiteX4" fmla="*/ 342312 w 432437"/>
              <a:gd name="connsiteY4" fmla="*/ 426825 h 426825"/>
              <a:gd name="connsiteX5" fmla="*/ 335578 w 432437"/>
              <a:gd name="connsiteY5" fmla="*/ 423957 h 426825"/>
              <a:gd name="connsiteX6" fmla="*/ 139097 w 432437"/>
              <a:gd name="connsiteY6" fmla="*/ 347163 h 426825"/>
              <a:gd name="connsiteX7" fmla="*/ 159837 w 432437"/>
              <a:gd name="connsiteY7" fmla="*/ 347163 h 426825"/>
              <a:gd name="connsiteX8" fmla="*/ 99706 w 432437"/>
              <a:gd name="connsiteY8" fmla="*/ 423957 h 426825"/>
              <a:gd name="connsiteX9" fmla="*/ 93015 w 432437"/>
              <a:gd name="connsiteY9" fmla="*/ 426825 h 426825"/>
              <a:gd name="connsiteX10" fmla="*/ 88192 w 432437"/>
              <a:gd name="connsiteY10" fmla="*/ 424913 h 426825"/>
              <a:gd name="connsiteX11" fmla="*/ 87236 w 432437"/>
              <a:gd name="connsiteY11" fmla="*/ 413395 h 426825"/>
              <a:gd name="connsiteX12" fmla="*/ 394044 w 432437"/>
              <a:gd name="connsiteY12" fmla="*/ 296364 h 426825"/>
              <a:gd name="connsiteX13" fmla="*/ 394159 w 432437"/>
              <a:gd name="connsiteY13" fmla="*/ 296364 h 426825"/>
              <a:gd name="connsiteX14" fmla="*/ 394098 w 432437"/>
              <a:gd name="connsiteY14" fmla="*/ 296418 h 426825"/>
              <a:gd name="connsiteX15" fmla="*/ 31587 w 432437"/>
              <a:gd name="connsiteY15" fmla="*/ 296364 h 426825"/>
              <a:gd name="connsiteX16" fmla="*/ 33602 w 432437"/>
              <a:gd name="connsiteY16" fmla="*/ 296364 h 426825"/>
              <a:gd name="connsiteX17" fmla="*/ 32592 w 432437"/>
              <a:gd name="connsiteY17" fmla="*/ 297374 h 426825"/>
              <a:gd name="connsiteX18" fmla="*/ 41239 w 432437"/>
              <a:gd name="connsiteY18" fmla="*/ 279069 h 426825"/>
              <a:gd name="connsiteX19" fmla="*/ 385495 w 432437"/>
              <a:gd name="connsiteY19" fmla="*/ 279069 h 426825"/>
              <a:gd name="connsiteX20" fmla="*/ 385495 w 432437"/>
              <a:gd name="connsiteY20" fmla="*/ 287770 h 426825"/>
              <a:gd name="connsiteX21" fmla="*/ 394044 w 432437"/>
              <a:gd name="connsiteY21" fmla="*/ 296364 h 426825"/>
              <a:gd name="connsiteX22" fmla="*/ 33602 w 432437"/>
              <a:gd name="connsiteY22" fmla="*/ 296364 h 426825"/>
              <a:gd name="connsiteX23" fmla="*/ 41239 w 432437"/>
              <a:gd name="connsiteY23" fmla="*/ 288726 h 426825"/>
              <a:gd name="connsiteX24" fmla="*/ 8646 w 432437"/>
              <a:gd name="connsiteY24" fmla="*/ 279069 h 426825"/>
              <a:gd name="connsiteX25" fmla="*/ 23989 w 432437"/>
              <a:gd name="connsiteY25" fmla="*/ 279069 h 426825"/>
              <a:gd name="connsiteX26" fmla="*/ 23989 w 432437"/>
              <a:gd name="connsiteY26" fmla="*/ 288726 h 426825"/>
              <a:gd name="connsiteX27" fmla="*/ 31587 w 432437"/>
              <a:gd name="connsiteY27" fmla="*/ 296364 h 426825"/>
              <a:gd name="connsiteX28" fmla="*/ 16293 w 432437"/>
              <a:gd name="connsiteY28" fmla="*/ 296364 h 426825"/>
              <a:gd name="connsiteX29" fmla="*/ 16293 w 432437"/>
              <a:gd name="connsiteY29" fmla="*/ 330867 h 426825"/>
              <a:gd name="connsiteX30" fmla="*/ 414232 w 432437"/>
              <a:gd name="connsiteY30" fmla="*/ 330867 h 426825"/>
              <a:gd name="connsiteX31" fmla="*/ 414232 w 432437"/>
              <a:gd name="connsiteY31" fmla="*/ 296364 h 426825"/>
              <a:gd name="connsiteX32" fmla="*/ 394159 w 432437"/>
              <a:gd name="connsiteY32" fmla="*/ 296364 h 426825"/>
              <a:gd name="connsiteX33" fmla="*/ 402745 w 432437"/>
              <a:gd name="connsiteY33" fmla="*/ 288726 h 426825"/>
              <a:gd name="connsiteX34" fmla="*/ 402745 w 432437"/>
              <a:gd name="connsiteY34" fmla="*/ 279069 h 426825"/>
              <a:gd name="connsiteX35" fmla="*/ 423791 w 432437"/>
              <a:gd name="connsiteY35" fmla="*/ 279069 h 426825"/>
              <a:gd name="connsiteX36" fmla="*/ 432437 w 432437"/>
              <a:gd name="connsiteY36" fmla="*/ 287716 h 426825"/>
              <a:gd name="connsiteX37" fmla="*/ 432437 w 432437"/>
              <a:gd name="connsiteY37" fmla="*/ 338559 h 426825"/>
              <a:gd name="connsiteX38" fmla="*/ 422835 w 432437"/>
              <a:gd name="connsiteY38" fmla="*/ 347163 h 426825"/>
              <a:gd name="connsiteX39" fmla="*/ 295552 w 432437"/>
              <a:gd name="connsiteY39" fmla="*/ 347163 h 426825"/>
              <a:gd name="connsiteX40" fmla="*/ 284745 w 432437"/>
              <a:gd name="connsiteY40" fmla="*/ 333772 h 426825"/>
              <a:gd name="connsiteX41" fmla="*/ 273275 w 432437"/>
              <a:gd name="connsiteY41" fmla="*/ 332816 h 426825"/>
              <a:gd name="connsiteX42" fmla="*/ 272319 w 432437"/>
              <a:gd name="connsiteY42" fmla="*/ 344334 h 426825"/>
              <a:gd name="connsiteX43" fmla="*/ 274567 w 432437"/>
              <a:gd name="connsiteY43" fmla="*/ 347163 h 426825"/>
              <a:gd name="connsiteX44" fmla="*/ 159837 w 432437"/>
              <a:gd name="connsiteY44" fmla="*/ 347163 h 426825"/>
              <a:gd name="connsiteX45" fmla="*/ 162052 w 432437"/>
              <a:gd name="connsiteY45" fmla="*/ 344334 h 426825"/>
              <a:gd name="connsiteX46" fmla="*/ 161096 w 432437"/>
              <a:gd name="connsiteY46" fmla="*/ 332816 h 426825"/>
              <a:gd name="connsiteX47" fmla="*/ 149582 w 432437"/>
              <a:gd name="connsiteY47" fmla="*/ 333772 h 426825"/>
              <a:gd name="connsiteX48" fmla="*/ 139097 w 432437"/>
              <a:gd name="connsiteY48" fmla="*/ 347163 h 426825"/>
              <a:gd name="connsiteX49" fmla="*/ 8646 w 432437"/>
              <a:gd name="connsiteY49" fmla="*/ 347163 h 426825"/>
              <a:gd name="connsiteX50" fmla="*/ 0 w 432437"/>
              <a:gd name="connsiteY50" fmla="*/ 338559 h 426825"/>
              <a:gd name="connsiteX51" fmla="*/ 0 w 432437"/>
              <a:gd name="connsiteY51" fmla="*/ 287716 h 426825"/>
              <a:gd name="connsiteX52" fmla="*/ 8646 w 432437"/>
              <a:gd name="connsiteY52" fmla="*/ 279069 h 426825"/>
              <a:gd name="connsiteX53" fmla="*/ 93024 w 432437"/>
              <a:gd name="connsiteY53" fmla="*/ 209090 h 426825"/>
              <a:gd name="connsiteX54" fmla="*/ 83423 w 432437"/>
              <a:gd name="connsiteY54" fmla="*/ 218693 h 426825"/>
              <a:gd name="connsiteX55" fmla="*/ 93024 w 432437"/>
              <a:gd name="connsiteY55" fmla="*/ 228295 h 426825"/>
              <a:gd name="connsiteX56" fmla="*/ 102583 w 432437"/>
              <a:gd name="connsiteY56" fmla="*/ 218693 h 426825"/>
              <a:gd name="connsiteX57" fmla="*/ 93024 w 432437"/>
              <a:gd name="connsiteY57" fmla="*/ 209090 h 426825"/>
              <a:gd name="connsiteX58" fmla="*/ 93024 w 432437"/>
              <a:gd name="connsiteY58" fmla="*/ 192797 h 426825"/>
              <a:gd name="connsiteX59" fmla="*/ 105915 w 432437"/>
              <a:gd name="connsiteY59" fmla="*/ 198299 h 426825"/>
              <a:gd name="connsiteX60" fmla="*/ 102573 w 432437"/>
              <a:gd name="connsiteY60" fmla="*/ 202386 h 426825"/>
              <a:gd name="connsiteX61" fmla="*/ 103529 w 432437"/>
              <a:gd name="connsiteY61" fmla="*/ 213904 h 426825"/>
              <a:gd name="connsiteX62" fmla="*/ 109307 w 432437"/>
              <a:gd name="connsiteY62" fmla="*/ 215816 h 426825"/>
              <a:gd name="connsiteX63" fmla="*/ 115042 w 432437"/>
              <a:gd name="connsiteY63" fmla="*/ 212948 h 426825"/>
              <a:gd name="connsiteX64" fmla="*/ 116338 w 432437"/>
              <a:gd name="connsiteY64" fmla="*/ 211362 h 426825"/>
              <a:gd name="connsiteX65" fmla="*/ 119875 w 432437"/>
              <a:gd name="connsiteY65" fmla="*/ 219649 h 426825"/>
              <a:gd name="connsiteX66" fmla="*/ 93024 w 432437"/>
              <a:gd name="connsiteY66" fmla="*/ 246500 h 426825"/>
              <a:gd name="connsiteX67" fmla="*/ 66174 w 432437"/>
              <a:gd name="connsiteY67" fmla="*/ 219649 h 426825"/>
              <a:gd name="connsiteX68" fmla="*/ 93024 w 432437"/>
              <a:gd name="connsiteY68" fmla="*/ 192797 h 426825"/>
              <a:gd name="connsiteX69" fmla="*/ 259862 w 432437"/>
              <a:gd name="connsiteY69" fmla="*/ 183195 h 426825"/>
              <a:gd name="connsiteX70" fmla="*/ 250260 w 432437"/>
              <a:gd name="connsiteY70" fmla="*/ 192797 h 426825"/>
              <a:gd name="connsiteX71" fmla="*/ 259862 w 432437"/>
              <a:gd name="connsiteY71" fmla="*/ 202399 h 426825"/>
              <a:gd name="connsiteX72" fmla="*/ 269420 w 432437"/>
              <a:gd name="connsiteY72" fmla="*/ 192797 h 426825"/>
              <a:gd name="connsiteX73" fmla="*/ 269420 w 432437"/>
              <a:gd name="connsiteY73" fmla="*/ 191841 h 426825"/>
              <a:gd name="connsiteX74" fmla="*/ 267508 w 432437"/>
              <a:gd name="connsiteY74" fmla="*/ 185150 h 426825"/>
              <a:gd name="connsiteX75" fmla="*/ 259862 w 432437"/>
              <a:gd name="connsiteY75" fmla="*/ 183195 h 426825"/>
              <a:gd name="connsiteX76" fmla="*/ 259862 w 432437"/>
              <a:gd name="connsiteY76" fmla="*/ 165946 h 426825"/>
              <a:gd name="connsiteX77" fmla="*/ 274588 w 432437"/>
              <a:gd name="connsiteY77" fmla="*/ 169430 h 426825"/>
              <a:gd name="connsiteX78" fmla="*/ 272319 w 432437"/>
              <a:gd name="connsiteY78" fmla="*/ 171702 h 426825"/>
              <a:gd name="connsiteX79" fmla="*/ 272319 w 432437"/>
              <a:gd name="connsiteY79" fmla="*/ 183176 h 426825"/>
              <a:gd name="connsiteX80" fmla="*/ 278054 w 432437"/>
              <a:gd name="connsiteY80" fmla="*/ 186088 h 426825"/>
              <a:gd name="connsiteX81" fmla="*/ 283789 w 432437"/>
              <a:gd name="connsiteY81" fmla="*/ 183176 h 426825"/>
              <a:gd name="connsiteX82" fmla="*/ 284459 w 432437"/>
              <a:gd name="connsiteY82" fmla="*/ 182506 h 426825"/>
              <a:gd name="connsiteX83" fmla="*/ 286712 w 432437"/>
              <a:gd name="connsiteY83" fmla="*/ 190885 h 426825"/>
              <a:gd name="connsiteX84" fmla="*/ 286712 w 432437"/>
              <a:gd name="connsiteY84" fmla="*/ 191841 h 426825"/>
              <a:gd name="connsiteX85" fmla="*/ 259862 w 432437"/>
              <a:gd name="connsiteY85" fmla="*/ 219649 h 426825"/>
              <a:gd name="connsiteX86" fmla="*/ 233011 w 432437"/>
              <a:gd name="connsiteY86" fmla="*/ 192797 h 426825"/>
              <a:gd name="connsiteX87" fmla="*/ 235014 w 432437"/>
              <a:gd name="connsiteY87" fmla="*/ 188105 h 426825"/>
              <a:gd name="connsiteX88" fmla="*/ 239691 w 432437"/>
              <a:gd name="connsiteY88" fmla="*/ 190869 h 426825"/>
              <a:gd name="connsiteX89" fmla="*/ 243514 w 432437"/>
              <a:gd name="connsiteY89" fmla="*/ 191825 h 426825"/>
              <a:gd name="connsiteX90" fmla="*/ 251204 w 432437"/>
              <a:gd name="connsiteY90" fmla="*/ 188000 h 426825"/>
              <a:gd name="connsiteX91" fmla="*/ 248337 w 432437"/>
              <a:gd name="connsiteY91" fmla="*/ 176483 h 426825"/>
              <a:gd name="connsiteX92" fmla="*/ 242817 w 432437"/>
              <a:gd name="connsiteY92" fmla="*/ 173221 h 426825"/>
              <a:gd name="connsiteX93" fmla="*/ 144187 w 432437"/>
              <a:gd name="connsiteY93" fmla="*/ 151493 h 426825"/>
              <a:gd name="connsiteX94" fmla="*/ 146112 w 432437"/>
              <a:gd name="connsiteY94" fmla="*/ 156001 h 426825"/>
              <a:gd name="connsiteX95" fmla="*/ 157597 w 432437"/>
              <a:gd name="connsiteY95" fmla="*/ 160904 h 426825"/>
              <a:gd name="connsiteX96" fmla="*/ 116338 w 432437"/>
              <a:gd name="connsiteY96" fmla="*/ 211362 h 426825"/>
              <a:gd name="connsiteX97" fmla="*/ 111842 w 432437"/>
              <a:gd name="connsiteY97" fmla="*/ 200830 h 426825"/>
              <a:gd name="connsiteX98" fmla="*/ 105915 w 432437"/>
              <a:gd name="connsiteY98" fmla="*/ 198299 h 426825"/>
              <a:gd name="connsiteX99" fmla="*/ 190858 w 432437"/>
              <a:gd name="connsiteY99" fmla="*/ 142522 h 426825"/>
              <a:gd name="connsiteX100" fmla="*/ 242817 w 432437"/>
              <a:gd name="connsiteY100" fmla="*/ 173221 h 426825"/>
              <a:gd name="connsiteX101" fmla="*/ 241044 w 432437"/>
              <a:gd name="connsiteY101" fmla="*/ 173978 h 426825"/>
              <a:gd name="connsiteX102" fmla="*/ 235014 w 432437"/>
              <a:gd name="connsiteY102" fmla="*/ 188105 h 426825"/>
              <a:gd name="connsiteX103" fmla="*/ 183474 w 432437"/>
              <a:gd name="connsiteY103" fmla="*/ 157653 h 426825"/>
              <a:gd name="connsiteX104" fmla="*/ 187913 w 432437"/>
              <a:gd name="connsiteY104" fmla="*/ 153476 h 426825"/>
              <a:gd name="connsiteX105" fmla="*/ 164930 w 432437"/>
              <a:gd name="connsiteY105" fmla="*/ 127580 h 426825"/>
              <a:gd name="connsiteX106" fmla="*/ 155328 w 432437"/>
              <a:gd name="connsiteY106" fmla="*/ 137182 h 426825"/>
              <a:gd name="connsiteX107" fmla="*/ 164930 w 432437"/>
              <a:gd name="connsiteY107" fmla="*/ 146785 h 426825"/>
              <a:gd name="connsiteX108" fmla="*/ 172576 w 432437"/>
              <a:gd name="connsiteY108" fmla="*/ 143917 h 426825"/>
              <a:gd name="connsiteX109" fmla="*/ 174531 w 432437"/>
              <a:gd name="connsiteY109" fmla="*/ 137182 h 426825"/>
              <a:gd name="connsiteX110" fmla="*/ 174531 w 432437"/>
              <a:gd name="connsiteY110" fmla="*/ 136226 h 426825"/>
              <a:gd name="connsiteX111" fmla="*/ 164930 w 432437"/>
              <a:gd name="connsiteY111" fmla="*/ 127580 h 426825"/>
              <a:gd name="connsiteX112" fmla="*/ 317141 w 432437"/>
              <a:gd name="connsiteY112" fmla="*/ 126823 h 426825"/>
              <a:gd name="connsiteX113" fmla="*/ 320596 w 432437"/>
              <a:gd name="connsiteY113" fmla="*/ 134907 h 426825"/>
              <a:gd name="connsiteX114" fmla="*/ 328653 w 432437"/>
              <a:gd name="connsiteY114" fmla="*/ 138337 h 426825"/>
              <a:gd name="connsiteX115" fmla="*/ 284459 w 432437"/>
              <a:gd name="connsiteY115" fmla="*/ 182506 h 426825"/>
              <a:gd name="connsiteX116" fmla="*/ 282845 w 432437"/>
              <a:gd name="connsiteY116" fmla="*/ 176504 h 426825"/>
              <a:gd name="connsiteX117" fmla="*/ 274596 w 432437"/>
              <a:gd name="connsiteY117" fmla="*/ 169432 h 426825"/>
              <a:gd name="connsiteX118" fmla="*/ 274588 w 432437"/>
              <a:gd name="connsiteY118" fmla="*/ 169430 h 426825"/>
              <a:gd name="connsiteX119" fmla="*/ 164930 w 432437"/>
              <a:gd name="connsiteY119" fmla="*/ 110331 h 426825"/>
              <a:gd name="connsiteX120" fmla="*/ 191780 w 432437"/>
              <a:gd name="connsiteY120" fmla="*/ 137182 h 426825"/>
              <a:gd name="connsiteX121" fmla="*/ 191780 w 432437"/>
              <a:gd name="connsiteY121" fmla="*/ 139094 h 426825"/>
              <a:gd name="connsiteX122" fmla="*/ 190858 w 432437"/>
              <a:gd name="connsiteY122" fmla="*/ 142522 h 426825"/>
              <a:gd name="connsiteX123" fmla="*/ 189857 w 432437"/>
              <a:gd name="connsiteY123" fmla="*/ 141930 h 426825"/>
              <a:gd name="connsiteX124" fmla="*/ 178344 w 432437"/>
              <a:gd name="connsiteY124" fmla="*/ 144842 h 426825"/>
              <a:gd name="connsiteX125" fmla="*/ 181212 w 432437"/>
              <a:gd name="connsiteY125" fmla="*/ 156316 h 426825"/>
              <a:gd name="connsiteX126" fmla="*/ 183474 w 432437"/>
              <a:gd name="connsiteY126" fmla="*/ 157653 h 426825"/>
              <a:gd name="connsiteX127" fmla="*/ 180381 w 432437"/>
              <a:gd name="connsiteY127" fmla="*/ 160563 h 426825"/>
              <a:gd name="connsiteX128" fmla="*/ 164930 w 432437"/>
              <a:gd name="connsiteY128" fmla="*/ 164034 h 426825"/>
              <a:gd name="connsiteX129" fmla="*/ 157597 w 432437"/>
              <a:gd name="connsiteY129" fmla="*/ 160904 h 426825"/>
              <a:gd name="connsiteX130" fmla="*/ 158185 w 432437"/>
              <a:gd name="connsiteY130" fmla="*/ 160184 h 426825"/>
              <a:gd name="connsiteX131" fmla="*/ 157229 w 432437"/>
              <a:gd name="connsiteY131" fmla="*/ 148667 h 426825"/>
              <a:gd name="connsiteX132" fmla="*/ 145716 w 432437"/>
              <a:gd name="connsiteY132" fmla="*/ 149623 h 426825"/>
              <a:gd name="connsiteX133" fmla="*/ 144187 w 432437"/>
              <a:gd name="connsiteY133" fmla="*/ 151493 h 426825"/>
              <a:gd name="connsiteX134" fmla="*/ 138079 w 432437"/>
              <a:gd name="connsiteY134" fmla="*/ 137182 h 426825"/>
              <a:gd name="connsiteX135" fmla="*/ 164930 w 432437"/>
              <a:gd name="connsiteY135" fmla="*/ 110331 h 426825"/>
              <a:gd name="connsiteX136" fmla="*/ 339414 w 432437"/>
              <a:gd name="connsiteY136" fmla="*/ 105551 h 426825"/>
              <a:gd name="connsiteX137" fmla="*/ 329855 w 432437"/>
              <a:gd name="connsiteY137" fmla="*/ 115110 h 426825"/>
              <a:gd name="connsiteX138" fmla="*/ 339414 w 432437"/>
              <a:gd name="connsiteY138" fmla="*/ 124712 h 426825"/>
              <a:gd name="connsiteX139" fmla="*/ 349015 w 432437"/>
              <a:gd name="connsiteY139" fmla="*/ 115110 h 426825"/>
              <a:gd name="connsiteX140" fmla="*/ 339414 w 432437"/>
              <a:gd name="connsiteY140" fmla="*/ 105551 h 426825"/>
              <a:gd name="connsiteX141" fmla="*/ 339414 w 432437"/>
              <a:gd name="connsiteY141" fmla="*/ 89258 h 426825"/>
              <a:gd name="connsiteX142" fmla="*/ 366264 w 432437"/>
              <a:gd name="connsiteY142" fmla="*/ 116110 h 426825"/>
              <a:gd name="connsiteX143" fmla="*/ 339414 w 432437"/>
              <a:gd name="connsiteY143" fmla="*/ 142918 h 426825"/>
              <a:gd name="connsiteX144" fmla="*/ 328653 w 432437"/>
              <a:gd name="connsiteY144" fmla="*/ 138337 h 426825"/>
              <a:gd name="connsiteX145" fmla="*/ 331754 w 432437"/>
              <a:gd name="connsiteY145" fmla="*/ 135237 h 426825"/>
              <a:gd name="connsiteX146" fmla="*/ 331754 w 432437"/>
              <a:gd name="connsiteY146" fmla="*/ 123720 h 426825"/>
              <a:gd name="connsiteX147" fmla="*/ 320241 w 432437"/>
              <a:gd name="connsiteY147" fmla="*/ 123720 h 426825"/>
              <a:gd name="connsiteX148" fmla="*/ 317141 w 432437"/>
              <a:gd name="connsiteY148" fmla="*/ 126823 h 426825"/>
              <a:gd name="connsiteX149" fmla="*/ 312563 w 432437"/>
              <a:gd name="connsiteY149" fmla="*/ 116110 h 426825"/>
              <a:gd name="connsiteX150" fmla="*/ 339414 w 432437"/>
              <a:gd name="connsiteY150" fmla="*/ 89258 h 426825"/>
              <a:gd name="connsiteX151" fmla="*/ 32592 w 432437"/>
              <a:gd name="connsiteY151" fmla="*/ 26886 h 426825"/>
              <a:gd name="connsiteX152" fmla="*/ 207116 w 432437"/>
              <a:gd name="connsiteY152" fmla="*/ 26886 h 426825"/>
              <a:gd name="connsiteX153" fmla="*/ 207116 w 432437"/>
              <a:gd name="connsiteY153" fmla="*/ 35503 h 426825"/>
              <a:gd name="connsiteX154" fmla="*/ 215719 w 432437"/>
              <a:gd name="connsiteY154" fmla="*/ 44107 h 426825"/>
              <a:gd name="connsiteX155" fmla="*/ 224365 w 432437"/>
              <a:gd name="connsiteY155" fmla="*/ 35503 h 426825"/>
              <a:gd name="connsiteX156" fmla="*/ 224365 w 432437"/>
              <a:gd name="connsiteY156" fmla="*/ 26886 h 426825"/>
              <a:gd name="connsiteX157" fmla="*/ 394098 w 432437"/>
              <a:gd name="connsiteY157" fmla="*/ 26886 h 426825"/>
              <a:gd name="connsiteX158" fmla="*/ 402745 w 432437"/>
              <a:gd name="connsiteY158" fmla="*/ 35534 h 426825"/>
              <a:gd name="connsiteX159" fmla="*/ 402745 w 432437"/>
              <a:gd name="connsiteY159" fmla="*/ 279069 h 426825"/>
              <a:gd name="connsiteX160" fmla="*/ 385495 w 432437"/>
              <a:gd name="connsiteY160" fmla="*/ 279069 h 426825"/>
              <a:gd name="connsiteX161" fmla="*/ 385495 w 432437"/>
              <a:gd name="connsiteY161" fmla="*/ 44139 h 426825"/>
              <a:gd name="connsiteX162" fmla="*/ 41239 w 432437"/>
              <a:gd name="connsiteY162" fmla="*/ 44139 h 426825"/>
              <a:gd name="connsiteX163" fmla="*/ 41239 w 432437"/>
              <a:gd name="connsiteY163" fmla="*/ 279069 h 426825"/>
              <a:gd name="connsiteX164" fmla="*/ 23989 w 432437"/>
              <a:gd name="connsiteY164" fmla="*/ 279069 h 426825"/>
              <a:gd name="connsiteX165" fmla="*/ 23989 w 432437"/>
              <a:gd name="connsiteY165" fmla="*/ 35534 h 426825"/>
              <a:gd name="connsiteX166" fmla="*/ 32592 w 432437"/>
              <a:gd name="connsiteY166" fmla="*/ 26886 h 426825"/>
              <a:gd name="connsiteX167" fmla="*/ 215719 w 432437"/>
              <a:gd name="connsiteY167" fmla="*/ 0 h 426825"/>
              <a:gd name="connsiteX168" fmla="*/ 224365 w 432437"/>
              <a:gd name="connsiteY168" fmla="*/ 8648 h 426825"/>
              <a:gd name="connsiteX169" fmla="*/ 224365 w 432437"/>
              <a:gd name="connsiteY169" fmla="*/ 26886 h 426825"/>
              <a:gd name="connsiteX170" fmla="*/ 207116 w 432437"/>
              <a:gd name="connsiteY170" fmla="*/ 26886 h 426825"/>
              <a:gd name="connsiteX171" fmla="*/ 207116 w 432437"/>
              <a:gd name="connsiteY171" fmla="*/ 8648 h 426825"/>
              <a:gd name="connsiteX172" fmla="*/ 215719 w 432437"/>
              <a:gd name="connsiteY172" fmla="*/ 0 h 42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432437" h="426825">
                <a:moveTo>
                  <a:pt x="274567" y="347163"/>
                </a:moveTo>
                <a:lnTo>
                  <a:pt x="295552" y="347163"/>
                </a:lnTo>
                <a:lnTo>
                  <a:pt x="349003" y="413395"/>
                </a:lnTo>
                <a:cubicBezTo>
                  <a:pt x="351870" y="417220"/>
                  <a:pt x="350914" y="422044"/>
                  <a:pt x="348047" y="424913"/>
                </a:cubicBezTo>
                <a:cubicBezTo>
                  <a:pt x="346135" y="425869"/>
                  <a:pt x="344223" y="426825"/>
                  <a:pt x="342312" y="426825"/>
                </a:cubicBezTo>
                <a:cubicBezTo>
                  <a:pt x="339401" y="426825"/>
                  <a:pt x="337489" y="425869"/>
                  <a:pt x="335578" y="423957"/>
                </a:cubicBezTo>
                <a:close/>
                <a:moveTo>
                  <a:pt x="139097" y="347163"/>
                </a:moveTo>
                <a:lnTo>
                  <a:pt x="159837" y="347163"/>
                </a:lnTo>
                <a:lnTo>
                  <a:pt x="99706" y="423957"/>
                </a:lnTo>
                <a:cubicBezTo>
                  <a:pt x="97794" y="425869"/>
                  <a:pt x="94927" y="426825"/>
                  <a:pt x="93015" y="426825"/>
                </a:cubicBezTo>
                <a:cubicBezTo>
                  <a:pt x="91103" y="426825"/>
                  <a:pt x="89148" y="425869"/>
                  <a:pt x="88192" y="424913"/>
                </a:cubicBezTo>
                <a:cubicBezTo>
                  <a:pt x="84369" y="422044"/>
                  <a:pt x="84369" y="417220"/>
                  <a:pt x="87236" y="413395"/>
                </a:cubicBezTo>
                <a:close/>
                <a:moveTo>
                  <a:pt x="394044" y="296364"/>
                </a:moveTo>
                <a:lnTo>
                  <a:pt x="394159" y="296364"/>
                </a:lnTo>
                <a:lnTo>
                  <a:pt x="394098" y="296418"/>
                </a:lnTo>
                <a:close/>
                <a:moveTo>
                  <a:pt x="31587" y="296364"/>
                </a:moveTo>
                <a:lnTo>
                  <a:pt x="33602" y="296364"/>
                </a:lnTo>
                <a:lnTo>
                  <a:pt x="32592" y="297374"/>
                </a:lnTo>
                <a:close/>
                <a:moveTo>
                  <a:pt x="41239" y="279069"/>
                </a:moveTo>
                <a:lnTo>
                  <a:pt x="385495" y="279069"/>
                </a:lnTo>
                <a:lnTo>
                  <a:pt x="385495" y="287770"/>
                </a:lnTo>
                <a:lnTo>
                  <a:pt x="394044" y="296364"/>
                </a:lnTo>
                <a:lnTo>
                  <a:pt x="33602" y="296364"/>
                </a:lnTo>
                <a:lnTo>
                  <a:pt x="41239" y="288726"/>
                </a:lnTo>
                <a:close/>
                <a:moveTo>
                  <a:pt x="8646" y="279069"/>
                </a:moveTo>
                <a:lnTo>
                  <a:pt x="23989" y="279069"/>
                </a:lnTo>
                <a:lnTo>
                  <a:pt x="23989" y="288726"/>
                </a:lnTo>
                <a:lnTo>
                  <a:pt x="31587" y="296364"/>
                </a:lnTo>
                <a:lnTo>
                  <a:pt x="16293" y="296364"/>
                </a:lnTo>
                <a:lnTo>
                  <a:pt x="16293" y="330867"/>
                </a:lnTo>
                <a:lnTo>
                  <a:pt x="414232" y="330867"/>
                </a:lnTo>
                <a:lnTo>
                  <a:pt x="414232" y="296364"/>
                </a:lnTo>
                <a:lnTo>
                  <a:pt x="394159" y="296364"/>
                </a:lnTo>
                <a:lnTo>
                  <a:pt x="402745" y="288726"/>
                </a:lnTo>
                <a:lnTo>
                  <a:pt x="402745" y="279069"/>
                </a:lnTo>
                <a:lnTo>
                  <a:pt x="423791" y="279069"/>
                </a:lnTo>
                <a:cubicBezTo>
                  <a:pt x="428614" y="279069"/>
                  <a:pt x="432437" y="282936"/>
                  <a:pt x="432437" y="287716"/>
                </a:cubicBezTo>
                <a:lnTo>
                  <a:pt x="432437" y="338559"/>
                </a:lnTo>
                <a:cubicBezTo>
                  <a:pt x="431481" y="343339"/>
                  <a:pt x="427658" y="347163"/>
                  <a:pt x="422835" y="347163"/>
                </a:cubicBezTo>
                <a:lnTo>
                  <a:pt x="295552" y="347163"/>
                </a:lnTo>
                <a:lnTo>
                  <a:pt x="284745" y="333772"/>
                </a:lnTo>
                <a:cubicBezTo>
                  <a:pt x="281877" y="330904"/>
                  <a:pt x="277098" y="329948"/>
                  <a:pt x="273275" y="332816"/>
                </a:cubicBezTo>
                <a:cubicBezTo>
                  <a:pt x="270364" y="335685"/>
                  <a:pt x="269408" y="340509"/>
                  <a:pt x="272319" y="344334"/>
                </a:cubicBezTo>
                <a:lnTo>
                  <a:pt x="274567" y="347163"/>
                </a:lnTo>
                <a:lnTo>
                  <a:pt x="159837" y="347163"/>
                </a:lnTo>
                <a:lnTo>
                  <a:pt x="162052" y="344334"/>
                </a:lnTo>
                <a:cubicBezTo>
                  <a:pt x="164919" y="340509"/>
                  <a:pt x="164919" y="335685"/>
                  <a:pt x="161096" y="332816"/>
                </a:cubicBezTo>
                <a:cubicBezTo>
                  <a:pt x="157229" y="329948"/>
                  <a:pt x="152450" y="329948"/>
                  <a:pt x="149582" y="333772"/>
                </a:cubicBezTo>
                <a:lnTo>
                  <a:pt x="139097" y="347163"/>
                </a:lnTo>
                <a:lnTo>
                  <a:pt x="8646" y="347163"/>
                </a:lnTo>
                <a:cubicBezTo>
                  <a:pt x="3823" y="347163"/>
                  <a:pt x="0" y="343339"/>
                  <a:pt x="0" y="338559"/>
                </a:cubicBezTo>
                <a:lnTo>
                  <a:pt x="0" y="287716"/>
                </a:lnTo>
                <a:cubicBezTo>
                  <a:pt x="0" y="282936"/>
                  <a:pt x="3823" y="279069"/>
                  <a:pt x="8646" y="279069"/>
                </a:cubicBezTo>
                <a:close/>
                <a:moveTo>
                  <a:pt x="93024" y="209090"/>
                </a:moveTo>
                <a:cubicBezTo>
                  <a:pt x="87246" y="209090"/>
                  <a:pt x="83423" y="213913"/>
                  <a:pt x="83423" y="218693"/>
                </a:cubicBezTo>
                <a:cubicBezTo>
                  <a:pt x="83423" y="223472"/>
                  <a:pt x="88202" y="228295"/>
                  <a:pt x="93024" y="228295"/>
                </a:cubicBezTo>
                <a:cubicBezTo>
                  <a:pt x="97804" y="228295"/>
                  <a:pt x="102583" y="223472"/>
                  <a:pt x="102583" y="218693"/>
                </a:cubicBezTo>
                <a:cubicBezTo>
                  <a:pt x="102583" y="213913"/>
                  <a:pt x="98759" y="209090"/>
                  <a:pt x="93024" y="209090"/>
                </a:cubicBezTo>
                <a:close/>
                <a:moveTo>
                  <a:pt x="93024" y="192797"/>
                </a:moveTo>
                <a:lnTo>
                  <a:pt x="105915" y="198299"/>
                </a:lnTo>
                <a:lnTo>
                  <a:pt x="102573" y="202386"/>
                </a:lnTo>
                <a:cubicBezTo>
                  <a:pt x="99706" y="205255"/>
                  <a:pt x="99706" y="210992"/>
                  <a:pt x="103529" y="213904"/>
                </a:cubicBezTo>
                <a:cubicBezTo>
                  <a:pt x="105484" y="214860"/>
                  <a:pt x="107396" y="215816"/>
                  <a:pt x="109307" y="215816"/>
                </a:cubicBezTo>
                <a:cubicBezTo>
                  <a:pt x="111219" y="215816"/>
                  <a:pt x="114087" y="214860"/>
                  <a:pt x="115042" y="212948"/>
                </a:cubicBezTo>
                <a:lnTo>
                  <a:pt x="116338" y="211362"/>
                </a:lnTo>
                <a:lnTo>
                  <a:pt x="119875" y="219649"/>
                </a:lnTo>
                <a:cubicBezTo>
                  <a:pt x="119875" y="234030"/>
                  <a:pt x="107405" y="246500"/>
                  <a:pt x="93024" y="246500"/>
                </a:cubicBezTo>
                <a:cubicBezTo>
                  <a:pt x="78643" y="246500"/>
                  <a:pt x="66174" y="234030"/>
                  <a:pt x="66174" y="219649"/>
                </a:cubicBezTo>
                <a:cubicBezTo>
                  <a:pt x="66174" y="205267"/>
                  <a:pt x="78643" y="192797"/>
                  <a:pt x="93024" y="192797"/>
                </a:cubicBezTo>
                <a:close/>
                <a:moveTo>
                  <a:pt x="259862" y="183195"/>
                </a:moveTo>
                <a:cubicBezTo>
                  <a:pt x="254083" y="183195"/>
                  <a:pt x="250260" y="188018"/>
                  <a:pt x="250260" y="192797"/>
                </a:cubicBezTo>
                <a:cubicBezTo>
                  <a:pt x="250260" y="197576"/>
                  <a:pt x="255039" y="202399"/>
                  <a:pt x="259862" y="202399"/>
                </a:cubicBezTo>
                <a:cubicBezTo>
                  <a:pt x="264641" y="202399"/>
                  <a:pt x="269420" y="197576"/>
                  <a:pt x="269420" y="192797"/>
                </a:cubicBezTo>
                <a:lnTo>
                  <a:pt x="269420" y="191841"/>
                </a:lnTo>
                <a:cubicBezTo>
                  <a:pt x="269420" y="191841"/>
                  <a:pt x="269420" y="187062"/>
                  <a:pt x="267508" y="185150"/>
                </a:cubicBezTo>
                <a:cubicBezTo>
                  <a:pt x="266553" y="183195"/>
                  <a:pt x="263685" y="183195"/>
                  <a:pt x="259862" y="183195"/>
                </a:cubicBezTo>
                <a:close/>
                <a:moveTo>
                  <a:pt x="259862" y="165946"/>
                </a:moveTo>
                <a:lnTo>
                  <a:pt x="274588" y="169430"/>
                </a:lnTo>
                <a:lnTo>
                  <a:pt x="272319" y="171702"/>
                </a:lnTo>
                <a:cubicBezTo>
                  <a:pt x="269408" y="174570"/>
                  <a:pt x="269408" y="180307"/>
                  <a:pt x="272319" y="183176"/>
                </a:cubicBezTo>
                <a:cubicBezTo>
                  <a:pt x="274231" y="185132"/>
                  <a:pt x="276142" y="186088"/>
                  <a:pt x="278054" y="186088"/>
                </a:cubicBezTo>
                <a:cubicBezTo>
                  <a:pt x="280922" y="186088"/>
                  <a:pt x="282833" y="185132"/>
                  <a:pt x="283789" y="183176"/>
                </a:cubicBezTo>
                <a:lnTo>
                  <a:pt x="284459" y="182506"/>
                </a:lnTo>
                <a:lnTo>
                  <a:pt x="286712" y="190885"/>
                </a:lnTo>
                <a:lnTo>
                  <a:pt x="286712" y="191841"/>
                </a:lnTo>
                <a:cubicBezTo>
                  <a:pt x="286712" y="207179"/>
                  <a:pt x="275199" y="219649"/>
                  <a:pt x="259862" y="219649"/>
                </a:cubicBezTo>
                <a:cubicBezTo>
                  <a:pt x="245481" y="219649"/>
                  <a:pt x="233011" y="207179"/>
                  <a:pt x="233011" y="192797"/>
                </a:cubicBezTo>
                <a:lnTo>
                  <a:pt x="235014" y="188105"/>
                </a:lnTo>
                <a:lnTo>
                  <a:pt x="239691" y="190869"/>
                </a:lnTo>
                <a:cubicBezTo>
                  <a:pt x="240647" y="191825"/>
                  <a:pt x="242558" y="191825"/>
                  <a:pt x="243514" y="191825"/>
                </a:cubicBezTo>
                <a:cubicBezTo>
                  <a:pt x="246425" y="191825"/>
                  <a:pt x="249292" y="190869"/>
                  <a:pt x="251204" y="188000"/>
                </a:cubicBezTo>
                <a:cubicBezTo>
                  <a:pt x="254072" y="184132"/>
                  <a:pt x="252160" y="178395"/>
                  <a:pt x="248337" y="176483"/>
                </a:cubicBezTo>
                <a:lnTo>
                  <a:pt x="242817" y="173221"/>
                </a:lnTo>
                <a:close/>
                <a:moveTo>
                  <a:pt x="144187" y="151493"/>
                </a:moveTo>
                <a:lnTo>
                  <a:pt x="146112" y="156001"/>
                </a:lnTo>
                <a:lnTo>
                  <a:pt x="157597" y="160904"/>
                </a:lnTo>
                <a:lnTo>
                  <a:pt x="116338" y="211362"/>
                </a:lnTo>
                <a:lnTo>
                  <a:pt x="111842" y="200830"/>
                </a:lnTo>
                <a:lnTo>
                  <a:pt x="105915" y="198299"/>
                </a:lnTo>
                <a:close/>
                <a:moveTo>
                  <a:pt x="190858" y="142522"/>
                </a:moveTo>
                <a:lnTo>
                  <a:pt x="242817" y="173221"/>
                </a:lnTo>
                <a:lnTo>
                  <a:pt x="241044" y="173978"/>
                </a:lnTo>
                <a:lnTo>
                  <a:pt x="235014" y="188105"/>
                </a:lnTo>
                <a:lnTo>
                  <a:pt x="183474" y="157653"/>
                </a:lnTo>
                <a:lnTo>
                  <a:pt x="187913" y="153476"/>
                </a:lnTo>
                <a:close/>
                <a:moveTo>
                  <a:pt x="164930" y="127580"/>
                </a:moveTo>
                <a:cubicBezTo>
                  <a:pt x="159151" y="127580"/>
                  <a:pt x="155328" y="132403"/>
                  <a:pt x="155328" y="137182"/>
                </a:cubicBezTo>
                <a:cubicBezTo>
                  <a:pt x="155328" y="141962"/>
                  <a:pt x="160107" y="146785"/>
                  <a:pt x="164930" y="146785"/>
                </a:cubicBezTo>
                <a:cubicBezTo>
                  <a:pt x="168753" y="146785"/>
                  <a:pt x="171620" y="145829"/>
                  <a:pt x="172576" y="143917"/>
                </a:cubicBezTo>
                <a:cubicBezTo>
                  <a:pt x="174531" y="141962"/>
                  <a:pt x="174531" y="138138"/>
                  <a:pt x="174531" y="137182"/>
                </a:cubicBezTo>
                <a:lnTo>
                  <a:pt x="174531" y="136226"/>
                </a:lnTo>
                <a:cubicBezTo>
                  <a:pt x="175487" y="131447"/>
                  <a:pt x="170665" y="127580"/>
                  <a:pt x="164930" y="127580"/>
                </a:cubicBezTo>
                <a:close/>
                <a:moveTo>
                  <a:pt x="317141" y="126823"/>
                </a:moveTo>
                <a:lnTo>
                  <a:pt x="320596" y="134907"/>
                </a:lnTo>
                <a:lnTo>
                  <a:pt x="328653" y="138337"/>
                </a:lnTo>
                <a:lnTo>
                  <a:pt x="284459" y="182506"/>
                </a:lnTo>
                <a:lnTo>
                  <a:pt x="282845" y="176504"/>
                </a:lnTo>
                <a:cubicBezTo>
                  <a:pt x="280934" y="174114"/>
                  <a:pt x="278305" y="171474"/>
                  <a:pt x="274596" y="169432"/>
                </a:cubicBezTo>
                <a:lnTo>
                  <a:pt x="274588" y="169430"/>
                </a:lnTo>
                <a:close/>
                <a:moveTo>
                  <a:pt x="164930" y="110331"/>
                </a:moveTo>
                <a:cubicBezTo>
                  <a:pt x="179311" y="110331"/>
                  <a:pt x="191780" y="121845"/>
                  <a:pt x="191780" y="137182"/>
                </a:cubicBezTo>
                <a:lnTo>
                  <a:pt x="191780" y="139094"/>
                </a:lnTo>
                <a:lnTo>
                  <a:pt x="190858" y="142522"/>
                </a:lnTo>
                <a:lnTo>
                  <a:pt x="189857" y="141930"/>
                </a:lnTo>
                <a:cubicBezTo>
                  <a:pt x="185991" y="139062"/>
                  <a:pt x="180256" y="140974"/>
                  <a:pt x="178344" y="144842"/>
                </a:cubicBezTo>
                <a:cubicBezTo>
                  <a:pt x="175477" y="148667"/>
                  <a:pt x="177388" y="154404"/>
                  <a:pt x="181212" y="156316"/>
                </a:cubicBezTo>
                <a:lnTo>
                  <a:pt x="183474" y="157653"/>
                </a:lnTo>
                <a:lnTo>
                  <a:pt x="180381" y="160563"/>
                </a:lnTo>
                <a:cubicBezTo>
                  <a:pt x="176672" y="162600"/>
                  <a:pt x="171643" y="164034"/>
                  <a:pt x="164930" y="164034"/>
                </a:cubicBezTo>
                <a:lnTo>
                  <a:pt x="157597" y="160904"/>
                </a:lnTo>
                <a:lnTo>
                  <a:pt x="158185" y="160184"/>
                </a:lnTo>
                <a:cubicBezTo>
                  <a:pt x="161096" y="157316"/>
                  <a:pt x="160097" y="151535"/>
                  <a:pt x="157229" y="148667"/>
                </a:cubicBezTo>
                <a:cubicBezTo>
                  <a:pt x="154362" y="145798"/>
                  <a:pt x="148627" y="145798"/>
                  <a:pt x="145716" y="149623"/>
                </a:cubicBezTo>
                <a:lnTo>
                  <a:pt x="144187" y="151493"/>
                </a:lnTo>
                <a:lnTo>
                  <a:pt x="138079" y="137182"/>
                </a:lnTo>
                <a:cubicBezTo>
                  <a:pt x="138079" y="122801"/>
                  <a:pt x="150549" y="110331"/>
                  <a:pt x="164930" y="110331"/>
                </a:cubicBezTo>
                <a:close/>
                <a:moveTo>
                  <a:pt x="339414" y="105551"/>
                </a:moveTo>
                <a:cubicBezTo>
                  <a:pt x="333679" y="105551"/>
                  <a:pt x="329855" y="110331"/>
                  <a:pt x="329855" y="115110"/>
                </a:cubicBezTo>
                <a:cubicBezTo>
                  <a:pt x="329855" y="119933"/>
                  <a:pt x="334634" y="124712"/>
                  <a:pt x="339414" y="124712"/>
                </a:cubicBezTo>
                <a:cubicBezTo>
                  <a:pt x="344236" y="124712"/>
                  <a:pt x="349015" y="119933"/>
                  <a:pt x="349015" y="115110"/>
                </a:cubicBezTo>
                <a:cubicBezTo>
                  <a:pt x="349015" y="110331"/>
                  <a:pt x="344236" y="105551"/>
                  <a:pt x="339414" y="105551"/>
                </a:cubicBezTo>
                <a:close/>
                <a:moveTo>
                  <a:pt x="339414" y="89258"/>
                </a:moveTo>
                <a:cubicBezTo>
                  <a:pt x="353795" y="89258"/>
                  <a:pt x="366264" y="101728"/>
                  <a:pt x="366264" y="116110"/>
                </a:cubicBezTo>
                <a:cubicBezTo>
                  <a:pt x="366264" y="130491"/>
                  <a:pt x="353795" y="142918"/>
                  <a:pt x="339414" y="142918"/>
                </a:cubicBezTo>
                <a:lnTo>
                  <a:pt x="328653" y="138337"/>
                </a:lnTo>
                <a:lnTo>
                  <a:pt x="331754" y="135237"/>
                </a:lnTo>
                <a:cubicBezTo>
                  <a:pt x="334622" y="132369"/>
                  <a:pt x="334622" y="126588"/>
                  <a:pt x="331754" y="123720"/>
                </a:cubicBezTo>
                <a:cubicBezTo>
                  <a:pt x="328887" y="120851"/>
                  <a:pt x="323108" y="120851"/>
                  <a:pt x="320241" y="123720"/>
                </a:cubicBezTo>
                <a:lnTo>
                  <a:pt x="317141" y="126823"/>
                </a:lnTo>
                <a:lnTo>
                  <a:pt x="312563" y="116110"/>
                </a:lnTo>
                <a:cubicBezTo>
                  <a:pt x="312563" y="101728"/>
                  <a:pt x="325033" y="89258"/>
                  <a:pt x="339414" y="89258"/>
                </a:cubicBezTo>
                <a:close/>
                <a:moveTo>
                  <a:pt x="32592" y="26886"/>
                </a:moveTo>
                <a:lnTo>
                  <a:pt x="207116" y="26886"/>
                </a:lnTo>
                <a:lnTo>
                  <a:pt x="207116" y="35503"/>
                </a:lnTo>
                <a:cubicBezTo>
                  <a:pt x="207116" y="40283"/>
                  <a:pt x="210940" y="44107"/>
                  <a:pt x="215719" y="44107"/>
                </a:cubicBezTo>
                <a:cubicBezTo>
                  <a:pt x="220542" y="44107"/>
                  <a:pt x="224365" y="40283"/>
                  <a:pt x="224365" y="35503"/>
                </a:cubicBezTo>
                <a:lnTo>
                  <a:pt x="224365" y="26886"/>
                </a:lnTo>
                <a:lnTo>
                  <a:pt x="394098" y="26886"/>
                </a:lnTo>
                <a:cubicBezTo>
                  <a:pt x="398921" y="26886"/>
                  <a:pt x="402745" y="30710"/>
                  <a:pt x="402745" y="35534"/>
                </a:cubicBezTo>
                <a:lnTo>
                  <a:pt x="402745" y="279069"/>
                </a:lnTo>
                <a:lnTo>
                  <a:pt x="385495" y="279069"/>
                </a:lnTo>
                <a:lnTo>
                  <a:pt x="385495" y="44139"/>
                </a:lnTo>
                <a:lnTo>
                  <a:pt x="41239" y="44139"/>
                </a:lnTo>
                <a:lnTo>
                  <a:pt x="41239" y="279069"/>
                </a:lnTo>
                <a:lnTo>
                  <a:pt x="23989" y="279069"/>
                </a:lnTo>
                <a:lnTo>
                  <a:pt x="23989" y="35534"/>
                </a:lnTo>
                <a:cubicBezTo>
                  <a:pt x="23989" y="30710"/>
                  <a:pt x="27813" y="26886"/>
                  <a:pt x="32592" y="26886"/>
                </a:cubicBezTo>
                <a:close/>
                <a:moveTo>
                  <a:pt x="215719" y="0"/>
                </a:moveTo>
                <a:cubicBezTo>
                  <a:pt x="220542" y="0"/>
                  <a:pt x="224365" y="3824"/>
                  <a:pt x="224365" y="8648"/>
                </a:cubicBezTo>
                <a:lnTo>
                  <a:pt x="224365" y="26886"/>
                </a:lnTo>
                <a:lnTo>
                  <a:pt x="207116" y="26886"/>
                </a:lnTo>
                <a:lnTo>
                  <a:pt x="207116" y="8648"/>
                </a:lnTo>
                <a:cubicBezTo>
                  <a:pt x="207116" y="3824"/>
                  <a:pt x="210940" y="0"/>
                  <a:pt x="21571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</p:sp>
      <p:sp>
        <p:nvSpPr>
          <p:cNvPr id="20" name="iconfont-11117-5233448"/>
          <p:cNvSpPr>
            <a:spLocks noChangeAspect="1"/>
          </p:cNvSpPr>
          <p:nvPr/>
        </p:nvSpPr>
        <p:spPr bwMode="auto">
          <a:xfrm rot="19670397">
            <a:off x="8701548" y="1475042"/>
            <a:ext cx="403976" cy="404046"/>
          </a:xfrm>
          <a:custGeom>
            <a:avLst/>
            <a:gdLst>
              <a:gd name="connsiteX0" fmla="*/ 116595 w 577147"/>
              <a:gd name="connsiteY0" fmla="*/ 483490 h 577247"/>
              <a:gd name="connsiteX1" fmla="*/ 123320 w 577147"/>
              <a:gd name="connsiteY1" fmla="*/ 489042 h 577247"/>
              <a:gd name="connsiteX2" fmla="*/ 111779 w 577147"/>
              <a:gd name="connsiteY2" fmla="*/ 502190 h 577247"/>
              <a:gd name="connsiteX3" fmla="*/ 110001 w 577147"/>
              <a:gd name="connsiteY3" fmla="*/ 500722 h 577247"/>
              <a:gd name="connsiteX4" fmla="*/ 457564 w 577147"/>
              <a:gd name="connsiteY4" fmla="*/ 476436 h 577247"/>
              <a:gd name="connsiteX5" fmla="*/ 462666 w 577147"/>
              <a:gd name="connsiteY5" fmla="*/ 481821 h 577247"/>
              <a:gd name="connsiteX6" fmla="*/ 434458 w 577147"/>
              <a:gd name="connsiteY6" fmla="*/ 505109 h 577247"/>
              <a:gd name="connsiteX7" fmla="*/ 288600 w 577147"/>
              <a:gd name="connsiteY7" fmla="*/ 549769 h 577247"/>
              <a:gd name="connsiteX8" fmla="*/ 142777 w 577147"/>
              <a:gd name="connsiteY8" fmla="*/ 505109 h 577247"/>
              <a:gd name="connsiteX9" fmla="*/ 123320 w 577147"/>
              <a:gd name="connsiteY9" fmla="*/ 489042 h 577247"/>
              <a:gd name="connsiteX10" fmla="*/ 128196 w 577147"/>
              <a:gd name="connsiteY10" fmla="*/ 483487 h 577247"/>
              <a:gd name="connsiteX11" fmla="*/ 146906 w 577147"/>
              <a:gd name="connsiteY11" fmla="*/ 498931 h 577247"/>
              <a:gd name="connsiteX12" fmla="*/ 288600 w 577147"/>
              <a:gd name="connsiteY12" fmla="*/ 542292 h 577247"/>
              <a:gd name="connsiteX13" fmla="*/ 430314 w 577147"/>
              <a:gd name="connsiteY13" fmla="*/ 498931 h 577247"/>
              <a:gd name="connsiteX14" fmla="*/ 469943 w 577147"/>
              <a:gd name="connsiteY14" fmla="*/ 475813 h 577247"/>
              <a:gd name="connsiteX15" fmla="*/ 476774 w 577147"/>
              <a:gd name="connsiteY15" fmla="*/ 492774 h 577247"/>
              <a:gd name="connsiteX16" fmla="*/ 474679 w 577147"/>
              <a:gd name="connsiteY16" fmla="*/ 494503 h 577247"/>
              <a:gd name="connsiteX17" fmla="*/ 462666 w 577147"/>
              <a:gd name="connsiteY17" fmla="*/ 481821 h 577247"/>
              <a:gd name="connsiteX18" fmla="*/ 437757 w 577147"/>
              <a:gd name="connsiteY18" fmla="*/ 455527 h 577247"/>
              <a:gd name="connsiteX19" fmla="*/ 441180 w 577147"/>
              <a:gd name="connsiteY19" fmla="*/ 459140 h 577247"/>
              <a:gd name="connsiteX20" fmla="*/ 417278 w 577147"/>
              <a:gd name="connsiteY20" fmla="*/ 478867 h 577247"/>
              <a:gd name="connsiteX21" fmla="*/ 290013 w 577147"/>
              <a:gd name="connsiteY21" fmla="*/ 517826 h 577247"/>
              <a:gd name="connsiteX22" fmla="*/ 162726 w 577147"/>
              <a:gd name="connsiteY22" fmla="*/ 478867 h 577247"/>
              <a:gd name="connsiteX23" fmla="*/ 145055 w 577147"/>
              <a:gd name="connsiteY23" fmla="*/ 464281 h 577247"/>
              <a:gd name="connsiteX24" fmla="*/ 148340 w 577147"/>
              <a:gd name="connsiteY24" fmla="*/ 460539 h 577247"/>
              <a:gd name="connsiteX25" fmla="*/ 165522 w 577147"/>
              <a:gd name="connsiteY25" fmla="*/ 474721 h 577247"/>
              <a:gd name="connsiteX26" fmla="*/ 290013 w 577147"/>
              <a:gd name="connsiteY26" fmla="*/ 512826 h 577247"/>
              <a:gd name="connsiteX27" fmla="*/ 414503 w 577147"/>
              <a:gd name="connsiteY27" fmla="*/ 474721 h 577247"/>
              <a:gd name="connsiteX28" fmla="*/ 129012 w 577147"/>
              <a:gd name="connsiteY28" fmla="*/ 451040 h 577247"/>
              <a:gd name="connsiteX29" fmla="*/ 145055 w 577147"/>
              <a:gd name="connsiteY29" fmla="*/ 464281 h 577247"/>
              <a:gd name="connsiteX30" fmla="*/ 128196 w 577147"/>
              <a:gd name="connsiteY30" fmla="*/ 483487 h 577247"/>
              <a:gd name="connsiteX31" fmla="*/ 119381 w 577147"/>
              <a:gd name="connsiteY31" fmla="*/ 476210 h 577247"/>
              <a:gd name="connsiteX32" fmla="*/ 457025 w 577147"/>
              <a:gd name="connsiteY32" fmla="*/ 443741 h 577247"/>
              <a:gd name="connsiteX33" fmla="*/ 467042 w 577147"/>
              <a:gd name="connsiteY33" fmla="*/ 468612 h 577247"/>
              <a:gd name="connsiteX34" fmla="*/ 457564 w 577147"/>
              <a:gd name="connsiteY34" fmla="*/ 476436 h 577247"/>
              <a:gd name="connsiteX35" fmla="*/ 441180 w 577147"/>
              <a:gd name="connsiteY35" fmla="*/ 459140 h 577247"/>
              <a:gd name="connsiteX36" fmla="*/ 451010 w 577147"/>
              <a:gd name="connsiteY36" fmla="*/ 451028 h 577247"/>
              <a:gd name="connsiteX37" fmla="*/ 269313 w 577147"/>
              <a:gd name="connsiteY37" fmla="*/ 432300 h 577247"/>
              <a:gd name="connsiteX38" fmla="*/ 266124 w 577147"/>
              <a:gd name="connsiteY38" fmla="*/ 441596 h 577247"/>
              <a:gd name="connsiteX39" fmla="*/ 263362 w 577147"/>
              <a:gd name="connsiteY39" fmla="*/ 449462 h 577247"/>
              <a:gd name="connsiteX40" fmla="*/ 260078 w 577147"/>
              <a:gd name="connsiteY40" fmla="*/ 458662 h 577247"/>
              <a:gd name="connsiteX41" fmla="*/ 279121 w 577147"/>
              <a:gd name="connsiteY41" fmla="*/ 458662 h 577247"/>
              <a:gd name="connsiteX42" fmla="*/ 269980 w 577147"/>
              <a:gd name="connsiteY42" fmla="*/ 432348 h 577247"/>
              <a:gd name="connsiteX43" fmla="*/ 269313 w 577147"/>
              <a:gd name="connsiteY43" fmla="*/ 432348 h 577247"/>
              <a:gd name="connsiteX44" fmla="*/ 265886 w 577147"/>
              <a:gd name="connsiteY44" fmla="*/ 422433 h 577247"/>
              <a:gd name="connsiteX45" fmla="*/ 273741 w 577147"/>
              <a:gd name="connsiteY45" fmla="*/ 422433 h 577247"/>
              <a:gd name="connsiteX46" fmla="*/ 295545 w 577147"/>
              <a:gd name="connsiteY46" fmla="*/ 482021 h 577247"/>
              <a:gd name="connsiteX47" fmla="*/ 287357 w 577147"/>
              <a:gd name="connsiteY47" fmla="*/ 482021 h 577247"/>
              <a:gd name="connsiteX48" fmla="*/ 284357 w 577147"/>
              <a:gd name="connsiteY48" fmla="*/ 473631 h 577247"/>
              <a:gd name="connsiteX49" fmla="*/ 281453 w 577147"/>
              <a:gd name="connsiteY49" fmla="*/ 465145 h 577247"/>
              <a:gd name="connsiteX50" fmla="*/ 258030 w 577147"/>
              <a:gd name="connsiteY50" fmla="*/ 465145 h 577247"/>
              <a:gd name="connsiteX51" fmla="*/ 252127 w 577147"/>
              <a:gd name="connsiteY51" fmla="*/ 482021 h 577247"/>
              <a:gd name="connsiteX52" fmla="*/ 244034 w 577147"/>
              <a:gd name="connsiteY52" fmla="*/ 482021 h 577247"/>
              <a:gd name="connsiteX53" fmla="*/ 383333 w 577147"/>
              <a:gd name="connsiteY53" fmla="*/ 421003 h 577247"/>
              <a:gd name="connsiteX54" fmla="*/ 399568 w 577147"/>
              <a:gd name="connsiteY54" fmla="*/ 426437 h 577247"/>
              <a:gd name="connsiteX55" fmla="*/ 407566 w 577147"/>
              <a:gd name="connsiteY55" fmla="*/ 440547 h 577247"/>
              <a:gd name="connsiteX56" fmla="*/ 399710 w 577147"/>
              <a:gd name="connsiteY56" fmla="*/ 440547 h 577247"/>
              <a:gd name="connsiteX57" fmla="*/ 393855 w 577147"/>
              <a:gd name="connsiteY57" fmla="*/ 431490 h 577247"/>
              <a:gd name="connsiteX58" fmla="*/ 383381 w 577147"/>
              <a:gd name="connsiteY58" fmla="*/ 428153 h 577247"/>
              <a:gd name="connsiteX59" fmla="*/ 369956 w 577147"/>
              <a:gd name="connsiteY59" fmla="*/ 434684 h 577247"/>
              <a:gd name="connsiteX60" fmla="*/ 365005 w 577147"/>
              <a:gd name="connsiteY60" fmla="*/ 452227 h 577247"/>
              <a:gd name="connsiteX61" fmla="*/ 370003 w 577147"/>
              <a:gd name="connsiteY61" fmla="*/ 469769 h 577247"/>
              <a:gd name="connsiteX62" fmla="*/ 383429 w 577147"/>
              <a:gd name="connsiteY62" fmla="*/ 476253 h 577247"/>
              <a:gd name="connsiteX63" fmla="*/ 393997 w 577147"/>
              <a:gd name="connsiteY63" fmla="*/ 473297 h 577247"/>
              <a:gd name="connsiteX64" fmla="*/ 399758 w 577147"/>
              <a:gd name="connsiteY64" fmla="*/ 465145 h 577247"/>
              <a:gd name="connsiteX65" fmla="*/ 407613 w 577147"/>
              <a:gd name="connsiteY65" fmla="*/ 465145 h 577247"/>
              <a:gd name="connsiteX66" fmla="*/ 399568 w 577147"/>
              <a:gd name="connsiteY66" fmla="*/ 478446 h 577247"/>
              <a:gd name="connsiteX67" fmla="*/ 383476 w 577147"/>
              <a:gd name="connsiteY67" fmla="*/ 483403 h 577247"/>
              <a:gd name="connsiteX68" fmla="*/ 364052 w 577147"/>
              <a:gd name="connsiteY68" fmla="*/ 475013 h 577247"/>
              <a:gd name="connsiteX69" fmla="*/ 356959 w 577147"/>
              <a:gd name="connsiteY69" fmla="*/ 452227 h 577247"/>
              <a:gd name="connsiteX70" fmla="*/ 364052 w 577147"/>
              <a:gd name="connsiteY70" fmla="*/ 429440 h 577247"/>
              <a:gd name="connsiteX71" fmla="*/ 383333 w 577147"/>
              <a:gd name="connsiteY71" fmla="*/ 421003 h 577247"/>
              <a:gd name="connsiteX72" fmla="*/ 212375 w 577147"/>
              <a:gd name="connsiteY72" fmla="*/ 421003 h 577247"/>
              <a:gd name="connsiteX73" fmla="*/ 228609 w 577147"/>
              <a:gd name="connsiteY73" fmla="*/ 426437 h 577247"/>
              <a:gd name="connsiteX74" fmla="*/ 236607 w 577147"/>
              <a:gd name="connsiteY74" fmla="*/ 440547 h 577247"/>
              <a:gd name="connsiteX75" fmla="*/ 228752 w 577147"/>
              <a:gd name="connsiteY75" fmla="*/ 440547 h 577247"/>
              <a:gd name="connsiteX76" fmla="*/ 222896 w 577147"/>
              <a:gd name="connsiteY76" fmla="*/ 431490 h 577247"/>
              <a:gd name="connsiteX77" fmla="*/ 212422 w 577147"/>
              <a:gd name="connsiteY77" fmla="*/ 428153 h 577247"/>
              <a:gd name="connsiteX78" fmla="*/ 198949 w 577147"/>
              <a:gd name="connsiteY78" fmla="*/ 434684 h 577247"/>
              <a:gd name="connsiteX79" fmla="*/ 194046 w 577147"/>
              <a:gd name="connsiteY79" fmla="*/ 452227 h 577247"/>
              <a:gd name="connsiteX80" fmla="*/ 199045 w 577147"/>
              <a:gd name="connsiteY80" fmla="*/ 469769 h 577247"/>
              <a:gd name="connsiteX81" fmla="*/ 212470 w 577147"/>
              <a:gd name="connsiteY81" fmla="*/ 476253 h 577247"/>
              <a:gd name="connsiteX82" fmla="*/ 222991 w 577147"/>
              <a:gd name="connsiteY82" fmla="*/ 473297 h 577247"/>
              <a:gd name="connsiteX83" fmla="*/ 228799 w 577147"/>
              <a:gd name="connsiteY83" fmla="*/ 465145 h 577247"/>
              <a:gd name="connsiteX84" fmla="*/ 236655 w 577147"/>
              <a:gd name="connsiteY84" fmla="*/ 465145 h 577247"/>
              <a:gd name="connsiteX85" fmla="*/ 228609 w 577147"/>
              <a:gd name="connsiteY85" fmla="*/ 478446 h 577247"/>
              <a:gd name="connsiteX86" fmla="*/ 212470 w 577147"/>
              <a:gd name="connsiteY86" fmla="*/ 483403 h 577247"/>
              <a:gd name="connsiteX87" fmla="*/ 193094 w 577147"/>
              <a:gd name="connsiteY87" fmla="*/ 475013 h 577247"/>
              <a:gd name="connsiteX88" fmla="*/ 186000 w 577147"/>
              <a:gd name="connsiteY88" fmla="*/ 452227 h 577247"/>
              <a:gd name="connsiteX89" fmla="*/ 193094 w 577147"/>
              <a:gd name="connsiteY89" fmla="*/ 429440 h 577247"/>
              <a:gd name="connsiteX90" fmla="*/ 212375 w 577147"/>
              <a:gd name="connsiteY90" fmla="*/ 421003 h 577247"/>
              <a:gd name="connsiteX91" fmla="*/ 325728 w 577147"/>
              <a:gd name="connsiteY91" fmla="*/ 420907 h 577247"/>
              <a:gd name="connsiteX92" fmla="*/ 340296 w 577147"/>
              <a:gd name="connsiteY92" fmla="*/ 425531 h 577247"/>
              <a:gd name="connsiteX93" fmla="*/ 346580 w 577147"/>
              <a:gd name="connsiteY93" fmla="*/ 437544 h 577247"/>
              <a:gd name="connsiteX94" fmla="*/ 338820 w 577147"/>
              <a:gd name="connsiteY94" fmla="*/ 437544 h 577247"/>
              <a:gd name="connsiteX95" fmla="*/ 334536 w 577147"/>
              <a:gd name="connsiteY95" fmla="*/ 430489 h 577247"/>
              <a:gd name="connsiteX96" fmla="*/ 325490 w 577147"/>
              <a:gd name="connsiteY96" fmla="*/ 427915 h 577247"/>
              <a:gd name="connsiteX97" fmla="*/ 316064 w 577147"/>
              <a:gd name="connsiteY97" fmla="*/ 430632 h 577247"/>
              <a:gd name="connsiteX98" fmla="*/ 312493 w 577147"/>
              <a:gd name="connsiteY98" fmla="*/ 437687 h 577247"/>
              <a:gd name="connsiteX99" fmla="*/ 315112 w 577147"/>
              <a:gd name="connsiteY99" fmla="*/ 443312 h 577247"/>
              <a:gd name="connsiteX100" fmla="*/ 323824 w 577147"/>
              <a:gd name="connsiteY100" fmla="*/ 446983 h 577247"/>
              <a:gd name="connsiteX101" fmla="*/ 330108 w 577147"/>
              <a:gd name="connsiteY101" fmla="*/ 448651 h 577247"/>
              <a:gd name="connsiteX102" fmla="*/ 343343 w 577147"/>
              <a:gd name="connsiteY102" fmla="*/ 454801 h 577247"/>
              <a:gd name="connsiteX103" fmla="*/ 347390 w 577147"/>
              <a:gd name="connsiteY103" fmla="*/ 465288 h 577247"/>
              <a:gd name="connsiteX104" fmla="*/ 341296 w 577147"/>
              <a:gd name="connsiteY104" fmla="*/ 478446 h 577247"/>
              <a:gd name="connsiteX105" fmla="*/ 325014 w 577147"/>
              <a:gd name="connsiteY105" fmla="*/ 483356 h 577247"/>
              <a:gd name="connsiteX106" fmla="*/ 309399 w 577147"/>
              <a:gd name="connsiteY106" fmla="*/ 478684 h 577247"/>
              <a:gd name="connsiteX107" fmla="*/ 302734 w 577147"/>
              <a:gd name="connsiteY107" fmla="*/ 466290 h 577247"/>
              <a:gd name="connsiteX108" fmla="*/ 310637 w 577147"/>
              <a:gd name="connsiteY108" fmla="*/ 466290 h 577247"/>
              <a:gd name="connsiteX109" fmla="*/ 315397 w 577147"/>
              <a:gd name="connsiteY109" fmla="*/ 473631 h 577247"/>
              <a:gd name="connsiteX110" fmla="*/ 325728 w 577147"/>
              <a:gd name="connsiteY110" fmla="*/ 476300 h 577247"/>
              <a:gd name="connsiteX111" fmla="*/ 335631 w 577147"/>
              <a:gd name="connsiteY111" fmla="*/ 473440 h 577247"/>
              <a:gd name="connsiteX112" fmla="*/ 339487 w 577147"/>
              <a:gd name="connsiteY112" fmla="*/ 466290 h 577247"/>
              <a:gd name="connsiteX113" fmla="*/ 336630 w 577147"/>
              <a:gd name="connsiteY113" fmla="*/ 460092 h 577247"/>
              <a:gd name="connsiteX114" fmla="*/ 327633 w 577147"/>
              <a:gd name="connsiteY114" fmla="*/ 456136 h 577247"/>
              <a:gd name="connsiteX115" fmla="*/ 320015 w 577147"/>
              <a:gd name="connsiteY115" fmla="*/ 454134 h 577247"/>
              <a:gd name="connsiteX116" fmla="*/ 308256 w 577147"/>
              <a:gd name="connsiteY116" fmla="*/ 448270 h 577247"/>
              <a:gd name="connsiteX117" fmla="*/ 304543 w 577147"/>
              <a:gd name="connsiteY117" fmla="*/ 438021 h 577247"/>
              <a:gd name="connsiteX118" fmla="*/ 310399 w 577147"/>
              <a:gd name="connsiteY118" fmla="*/ 425627 h 577247"/>
              <a:gd name="connsiteX119" fmla="*/ 325728 w 577147"/>
              <a:gd name="connsiteY119" fmla="*/ 420907 h 577247"/>
              <a:gd name="connsiteX120" fmla="*/ 290013 w 577147"/>
              <a:gd name="connsiteY120" fmla="*/ 67199 h 577247"/>
              <a:gd name="connsiteX121" fmla="*/ 306021 w 577147"/>
              <a:gd name="connsiteY121" fmla="*/ 68817 h 577247"/>
              <a:gd name="connsiteX122" fmla="*/ 454914 w 577147"/>
              <a:gd name="connsiteY122" fmla="*/ 438500 h 577247"/>
              <a:gd name="connsiteX123" fmla="*/ 447492 w 577147"/>
              <a:gd name="connsiteY123" fmla="*/ 447492 h 577247"/>
              <a:gd name="connsiteX124" fmla="*/ 437757 w 577147"/>
              <a:gd name="connsiteY124" fmla="*/ 455527 h 577247"/>
              <a:gd name="connsiteX125" fmla="*/ 289821 w 577147"/>
              <a:gd name="connsiteY125" fmla="*/ 299363 h 577247"/>
              <a:gd name="connsiteX126" fmla="*/ 148340 w 577147"/>
              <a:gd name="connsiteY126" fmla="*/ 460539 h 577247"/>
              <a:gd name="connsiteX127" fmla="*/ 132533 w 577147"/>
              <a:gd name="connsiteY127" fmla="*/ 447492 h 577247"/>
              <a:gd name="connsiteX128" fmla="*/ 131055 w 577147"/>
              <a:gd name="connsiteY128" fmla="*/ 445701 h 577247"/>
              <a:gd name="connsiteX129" fmla="*/ 275318 w 577147"/>
              <a:gd name="connsiteY129" fmla="*/ 68685 h 577247"/>
              <a:gd name="connsiteX130" fmla="*/ 303922 w 577147"/>
              <a:gd name="connsiteY130" fmla="*/ 63606 h 577247"/>
              <a:gd name="connsiteX131" fmla="*/ 335869 w 577147"/>
              <a:gd name="connsiteY131" fmla="*/ 66837 h 577247"/>
              <a:gd name="connsiteX132" fmla="*/ 517826 w 577147"/>
              <a:gd name="connsiteY132" fmla="*/ 290012 h 577247"/>
              <a:gd name="connsiteX133" fmla="*/ 478855 w 577147"/>
              <a:gd name="connsiteY133" fmla="*/ 417299 h 577247"/>
              <a:gd name="connsiteX134" fmla="*/ 457025 w 577147"/>
              <a:gd name="connsiteY134" fmla="*/ 443741 h 577247"/>
              <a:gd name="connsiteX135" fmla="*/ 454914 w 577147"/>
              <a:gd name="connsiteY135" fmla="*/ 438500 h 577247"/>
              <a:gd name="connsiteX136" fmla="*/ 474721 w 577147"/>
              <a:gd name="connsiteY136" fmla="*/ 414503 h 577247"/>
              <a:gd name="connsiteX137" fmla="*/ 512826 w 577147"/>
              <a:gd name="connsiteY137" fmla="*/ 290012 h 577247"/>
              <a:gd name="connsiteX138" fmla="*/ 334861 w 577147"/>
              <a:gd name="connsiteY138" fmla="*/ 71734 h 577247"/>
              <a:gd name="connsiteX139" fmla="*/ 306021 w 577147"/>
              <a:gd name="connsiteY139" fmla="*/ 68817 h 577247"/>
              <a:gd name="connsiteX140" fmla="*/ 277308 w 577147"/>
              <a:gd name="connsiteY140" fmla="*/ 63484 h 577247"/>
              <a:gd name="connsiteX141" fmla="*/ 275318 w 577147"/>
              <a:gd name="connsiteY141" fmla="*/ 68685 h 577247"/>
              <a:gd name="connsiteX142" fmla="*/ 245165 w 577147"/>
              <a:gd name="connsiteY142" fmla="*/ 71734 h 577247"/>
              <a:gd name="connsiteX143" fmla="*/ 67199 w 577147"/>
              <a:gd name="connsiteY143" fmla="*/ 290012 h 577247"/>
              <a:gd name="connsiteX144" fmla="*/ 105304 w 577147"/>
              <a:gd name="connsiteY144" fmla="*/ 414503 h 577247"/>
              <a:gd name="connsiteX145" fmla="*/ 131055 w 577147"/>
              <a:gd name="connsiteY145" fmla="*/ 445701 h 577247"/>
              <a:gd name="connsiteX146" fmla="*/ 129012 w 577147"/>
              <a:gd name="connsiteY146" fmla="*/ 451040 h 577247"/>
              <a:gd name="connsiteX147" fmla="*/ 128998 w 577147"/>
              <a:gd name="connsiteY147" fmla="*/ 451028 h 577247"/>
              <a:gd name="connsiteX148" fmla="*/ 62199 w 577147"/>
              <a:gd name="connsiteY148" fmla="*/ 290012 h 577247"/>
              <a:gd name="connsiteX149" fmla="*/ 244157 w 577147"/>
              <a:gd name="connsiteY149" fmla="*/ 66837 h 577247"/>
              <a:gd name="connsiteX150" fmla="*/ 288600 w 577147"/>
              <a:gd name="connsiteY150" fmla="*/ 35007 h 577247"/>
              <a:gd name="connsiteX151" fmla="*/ 292565 w 577147"/>
              <a:gd name="connsiteY151" fmla="*/ 35408 h 577247"/>
              <a:gd name="connsiteX152" fmla="*/ 303922 w 577147"/>
              <a:gd name="connsiteY152" fmla="*/ 63606 h 577247"/>
              <a:gd name="connsiteX153" fmla="*/ 290013 w 577147"/>
              <a:gd name="connsiteY153" fmla="*/ 62199 h 577247"/>
              <a:gd name="connsiteX154" fmla="*/ 277308 w 577147"/>
              <a:gd name="connsiteY154" fmla="*/ 63484 h 577247"/>
              <a:gd name="connsiteX155" fmla="*/ 288188 w 577147"/>
              <a:gd name="connsiteY155" fmla="*/ 35049 h 577247"/>
              <a:gd name="connsiteX156" fmla="*/ 288600 w 577147"/>
              <a:gd name="connsiteY156" fmla="*/ 27578 h 577247"/>
              <a:gd name="connsiteX157" fmla="*/ 549669 w 577147"/>
              <a:gd name="connsiteY157" fmla="*/ 288649 h 577247"/>
              <a:gd name="connsiteX158" fmla="*/ 473111 w 577147"/>
              <a:gd name="connsiteY158" fmla="*/ 473197 h 577247"/>
              <a:gd name="connsiteX159" fmla="*/ 469943 w 577147"/>
              <a:gd name="connsiteY159" fmla="*/ 475813 h 577247"/>
              <a:gd name="connsiteX160" fmla="*/ 467042 w 577147"/>
              <a:gd name="connsiteY160" fmla="*/ 468612 h 577247"/>
              <a:gd name="connsiteX161" fmla="*/ 467856 w 577147"/>
              <a:gd name="connsiteY161" fmla="*/ 467940 h 577247"/>
              <a:gd name="connsiteX162" fmla="*/ 542194 w 577147"/>
              <a:gd name="connsiteY162" fmla="*/ 288649 h 577247"/>
              <a:gd name="connsiteX163" fmla="*/ 339660 w 577147"/>
              <a:gd name="connsiteY163" fmla="*/ 40169 h 577247"/>
              <a:gd name="connsiteX164" fmla="*/ 292565 w 577147"/>
              <a:gd name="connsiteY164" fmla="*/ 35408 h 577247"/>
              <a:gd name="connsiteX165" fmla="*/ 290250 w 577147"/>
              <a:gd name="connsiteY165" fmla="*/ 29661 h 577247"/>
              <a:gd name="connsiteX166" fmla="*/ 288188 w 577147"/>
              <a:gd name="connsiteY166" fmla="*/ 35049 h 577247"/>
              <a:gd name="connsiteX167" fmla="*/ 237553 w 577147"/>
              <a:gd name="connsiteY167" fmla="*/ 40169 h 577247"/>
              <a:gd name="connsiteX168" fmla="*/ 35006 w 577147"/>
              <a:gd name="connsiteY168" fmla="*/ 288649 h 577247"/>
              <a:gd name="connsiteX169" fmla="*/ 109361 w 577147"/>
              <a:gd name="connsiteY169" fmla="*/ 467940 h 577247"/>
              <a:gd name="connsiteX170" fmla="*/ 119381 w 577147"/>
              <a:gd name="connsiteY170" fmla="*/ 476210 h 577247"/>
              <a:gd name="connsiteX171" fmla="*/ 116595 w 577147"/>
              <a:gd name="connsiteY171" fmla="*/ 483490 h 577247"/>
              <a:gd name="connsiteX172" fmla="*/ 104130 w 577147"/>
              <a:gd name="connsiteY172" fmla="*/ 473197 h 577247"/>
              <a:gd name="connsiteX173" fmla="*/ 27578 w 577147"/>
              <a:gd name="connsiteY173" fmla="*/ 288649 h 577247"/>
              <a:gd name="connsiteX174" fmla="*/ 288600 w 577147"/>
              <a:gd name="connsiteY174" fmla="*/ 27578 h 577247"/>
              <a:gd name="connsiteX175" fmla="*/ 288574 w 577147"/>
              <a:gd name="connsiteY175" fmla="*/ 9954 h 577247"/>
              <a:gd name="connsiteX176" fmla="*/ 9952 w 577147"/>
              <a:gd name="connsiteY176" fmla="*/ 288623 h 577247"/>
              <a:gd name="connsiteX177" fmla="*/ 91655 w 577147"/>
              <a:gd name="connsiteY177" fmla="*/ 485576 h 577247"/>
              <a:gd name="connsiteX178" fmla="*/ 110001 w 577147"/>
              <a:gd name="connsiteY178" fmla="*/ 500722 h 577247"/>
              <a:gd name="connsiteX179" fmla="*/ 107632 w 577147"/>
              <a:gd name="connsiteY179" fmla="*/ 506914 h 577247"/>
              <a:gd name="connsiteX180" fmla="*/ 111779 w 577147"/>
              <a:gd name="connsiteY180" fmla="*/ 502190 h 577247"/>
              <a:gd name="connsiteX181" fmla="*/ 132907 w 577147"/>
              <a:gd name="connsiteY181" fmla="*/ 519633 h 577247"/>
              <a:gd name="connsiteX182" fmla="*/ 288574 w 577147"/>
              <a:gd name="connsiteY182" fmla="*/ 567293 h 577247"/>
              <a:gd name="connsiteX183" fmla="*/ 444240 w 577147"/>
              <a:gd name="connsiteY183" fmla="*/ 519633 h 577247"/>
              <a:gd name="connsiteX184" fmla="*/ 474679 w 577147"/>
              <a:gd name="connsiteY184" fmla="*/ 494503 h 577247"/>
              <a:gd name="connsiteX185" fmla="*/ 479534 w 577147"/>
              <a:gd name="connsiteY185" fmla="*/ 499628 h 577247"/>
              <a:gd name="connsiteX186" fmla="*/ 476774 w 577147"/>
              <a:gd name="connsiteY186" fmla="*/ 492774 h 577247"/>
              <a:gd name="connsiteX187" fmla="*/ 485492 w 577147"/>
              <a:gd name="connsiteY187" fmla="*/ 485576 h 577247"/>
              <a:gd name="connsiteX188" fmla="*/ 567195 w 577147"/>
              <a:gd name="connsiteY188" fmla="*/ 288623 h 577247"/>
              <a:gd name="connsiteX189" fmla="*/ 288574 w 577147"/>
              <a:gd name="connsiteY189" fmla="*/ 9954 h 577247"/>
              <a:gd name="connsiteX190" fmla="*/ 288574 w 577147"/>
              <a:gd name="connsiteY190" fmla="*/ 0 h 577247"/>
              <a:gd name="connsiteX191" fmla="*/ 577147 w 577147"/>
              <a:gd name="connsiteY191" fmla="*/ 288623 h 577247"/>
              <a:gd name="connsiteX192" fmla="*/ 288574 w 577147"/>
              <a:gd name="connsiteY192" fmla="*/ 577247 h 577247"/>
              <a:gd name="connsiteX193" fmla="*/ 0 w 577147"/>
              <a:gd name="connsiteY193" fmla="*/ 288623 h 577247"/>
              <a:gd name="connsiteX194" fmla="*/ 288574 w 577147"/>
              <a:gd name="connsiteY194" fmla="*/ 0 h 5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577147" h="577247">
                <a:moveTo>
                  <a:pt x="116595" y="483490"/>
                </a:moveTo>
                <a:lnTo>
                  <a:pt x="123320" y="489042"/>
                </a:lnTo>
                <a:lnTo>
                  <a:pt x="111779" y="502190"/>
                </a:lnTo>
                <a:lnTo>
                  <a:pt x="110001" y="500722"/>
                </a:lnTo>
                <a:close/>
                <a:moveTo>
                  <a:pt x="457564" y="476436"/>
                </a:moveTo>
                <a:lnTo>
                  <a:pt x="462666" y="481821"/>
                </a:lnTo>
                <a:lnTo>
                  <a:pt x="434458" y="505109"/>
                </a:lnTo>
                <a:cubicBezTo>
                  <a:pt x="392784" y="533295"/>
                  <a:pt x="342577" y="549769"/>
                  <a:pt x="288600" y="549769"/>
                </a:cubicBezTo>
                <a:cubicBezTo>
                  <a:pt x="234641" y="549769"/>
                  <a:pt x="184444" y="533295"/>
                  <a:pt x="142777" y="505109"/>
                </a:cubicBezTo>
                <a:lnTo>
                  <a:pt x="123320" y="489042"/>
                </a:lnTo>
                <a:lnTo>
                  <a:pt x="128196" y="483487"/>
                </a:lnTo>
                <a:lnTo>
                  <a:pt x="146906" y="498931"/>
                </a:lnTo>
                <a:cubicBezTo>
                  <a:pt x="187387" y="526300"/>
                  <a:pt x="236159" y="542292"/>
                  <a:pt x="288600" y="542292"/>
                </a:cubicBezTo>
                <a:cubicBezTo>
                  <a:pt x="341059" y="542292"/>
                  <a:pt x="389835" y="526300"/>
                  <a:pt x="430314" y="498931"/>
                </a:cubicBezTo>
                <a:close/>
                <a:moveTo>
                  <a:pt x="469943" y="475813"/>
                </a:moveTo>
                <a:lnTo>
                  <a:pt x="476774" y="492774"/>
                </a:lnTo>
                <a:lnTo>
                  <a:pt x="474679" y="494503"/>
                </a:lnTo>
                <a:lnTo>
                  <a:pt x="462666" y="481821"/>
                </a:lnTo>
                <a:close/>
                <a:moveTo>
                  <a:pt x="437757" y="455527"/>
                </a:moveTo>
                <a:lnTo>
                  <a:pt x="441180" y="459140"/>
                </a:lnTo>
                <a:lnTo>
                  <a:pt x="417278" y="478867"/>
                </a:lnTo>
                <a:cubicBezTo>
                  <a:pt x="380912" y="503456"/>
                  <a:pt x="337103" y="517826"/>
                  <a:pt x="290013" y="517826"/>
                </a:cubicBezTo>
                <a:cubicBezTo>
                  <a:pt x="242905" y="517826"/>
                  <a:pt x="199092" y="503456"/>
                  <a:pt x="162726" y="478867"/>
                </a:cubicBezTo>
                <a:lnTo>
                  <a:pt x="145055" y="464281"/>
                </a:lnTo>
                <a:lnTo>
                  <a:pt x="148340" y="460539"/>
                </a:lnTo>
                <a:lnTo>
                  <a:pt x="165522" y="474721"/>
                </a:lnTo>
                <a:cubicBezTo>
                  <a:pt x="201089" y="498770"/>
                  <a:pt x="243940" y="512826"/>
                  <a:pt x="290013" y="512826"/>
                </a:cubicBezTo>
                <a:cubicBezTo>
                  <a:pt x="336085" y="512826"/>
                  <a:pt x="378936" y="498770"/>
                  <a:pt x="414503" y="474721"/>
                </a:cubicBezTo>
                <a:close/>
                <a:moveTo>
                  <a:pt x="129012" y="451040"/>
                </a:moveTo>
                <a:lnTo>
                  <a:pt x="145055" y="464281"/>
                </a:lnTo>
                <a:lnTo>
                  <a:pt x="128196" y="483487"/>
                </a:lnTo>
                <a:lnTo>
                  <a:pt x="119381" y="476210"/>
                </a:lnTo>
                <a:close/>
                <a:moveTo>
                  <a:pt x="457025" y="443741"/>
                </a:moveTo>
                <a:lnTo>
                  <a:pt x="467042" y="468612"/>
                </a:lnTo>
                <a:lnTo>
                  <a:pt x="457564" y="476436"/>
                </a:lnTo>
                <a:lnTo>
                  <a:pt x="441180" y="459140"/>
                </a:lnTo>
                <a:lnTo>
                  <a:pt x="451010" y="451028"/>
                </a:lnTo>
                <a:close/>
                <a:moveTo>
                  <a:pt x="269313" y="432300"/>
                </a:moveTo>
                <a:cubicBezTo>
                  <a:pt x="268076" y="435876"/>
                  <a:pt x="266981" y="438879"/>
                  <a:pt x="266124" y="441596"/>
                </a:cubicBezTo>
                <a:cubicBezTo>
                  <a:pt x="265219" y="444218"/>
                  <a:pt x="264267" y="446840"/>
                  <a:pt x="263362" y="449462"/>
                </a:cubicBezTo>
                <a:cubicBezTo>
                  <a:pt x="262458" y="452084"/>
                  <a:pt x="261411" y="455087"/>
                  <a:pt x="260078" y="458662"/>
                </a:cubicBezTo>
                <a:lnTo>
                  <a:pt x="279121" y="458662"/>
                </a:lnTo>
                <a:lnTo>
                  <a:pt x="269980" y="432348"/>
                </a:lnTo>
                <a:lnTo>
                  <a:pt x="269313" y="432348"/>
                </a:lnTo>
                <a:close/>
                <a:moveTo>
                  <a:pt x="265886" y="422433"/>
                </a:moveTo>
                <a:lnTo>
                  <a:pt x="273741" y="422433"/>
                </a:lnTo>
                <a:lnTo>
                  <a:pt x="295545" y="482021"/>
                </a:lnTo>
                <a:lnTo>
                  <a:pt x="287357" y="482021"/>
                </a:lnTo>
                <a:cubicBezTo>
                  <a:pt x="286166" y="478636"/>
                  <a:pt x="285167" y="475776"/>
                  <a:pt x="284357" y="473631"/>
                </a:cubicBezTo>
                <a:cubicBezTo>
                  <a:pt x="283596" y="471438"/>
                  <a:pt x="282644" y="468625"/>
                  <a:pt x="281453" y="465145"/>
                </a:cubicBezTo>
                <a:lnTo>
                  <a:pt x="258030" y="465145"/>
                </a:lnTo>
                <a:lnTo>
                  <a:pt x="252127" y="482021"/>
                </a:lnTo>
                <a:lnTo>
                  <a:pt x="244034" y="482021"/>
                </a:lnTo>
                <a:close/>
                <a:moveTo>
                  <a:pt x="383333" y="421003"/>
                </a:moveTo>
                <a:cubicBezTo>
                  <a:pt x="389665" y="421003"/>
                  <a:pt x="395045" y="422814"/>
                  <a:pt x="399568" y="426437"/>
                </a:cubicBezTo>
                <a:cubicBezTo>
                  <a:pt x="404043" y="430060"/>
                  <a:pt x="406709" y="434779"/>
                  <a:pt x="407566" y="440547"/>
                </a:cubicBezTo>
                <a:lnTo>
                  <a:pt x="399710" y="440547"/>
                </a:lnTo>
                <a:cubicBezTo>
                  <a:pt x="398758" y="436734"/>
                  <a:pt x="396759" y="433778"/>
                  <a:pt x="393855" y="431490"/>
                </a:cubicBezTo>
                <a:cubicBezTo>
                  <a:pt x="390951" y="429250"/>
                  <a:pt x="387428" y="428153"/>
                  <a:pt x="383381" y="428153"/>
                </a:cubicBezTo>
                <a:cubicBezTo>
                  <a:pt x="377716" y="428153"/>
                  <a:pt x="373193" y="430298"/>
                  <a:pt x="369956" y="434684"/>
                </a:cubicBezTo>
                <a:cubicBezTo>
                  <a:pt x="366623" y="439022"/>
                  <a:pt x="365005" y="444838"/>
                  <a:pt x="365005" y="452227"/>
                </a:cubicBezTo>
                <a:cubicBezTo>
                  <a:pt x="365005" y="459568"/>
                  <a:pt x="366671" y="465431"/>
                  <a:pt x="370003" y="469769"/>
                </a:cubicBezTo>
                <a:cubicBezTo>
                  <a:pt x="373336" y="474108"/>
                  <a:pt x="377811" y="476253"/>
                  <a:pt x="383429" y="476253"/>
                </a:cubicBezTo>
                <a:cubicBezTo>
                  <a:pt x="387570" y="476253"/>
                  <a:pt x="391046" y="475252"/>
                  <a:pt x="393997" y="473297"/>
                </a:cubicBezTo>
                <a:cubicBezTo>
                  <a:pt x="396902" y="471247"/>
                  <a:pt x="398806" y="468578"/>
                  <a:pt x="399758" y="465145"/>
                </a:cubicBezTo>
                <a:lnTo>
                  <a:pt x="407613" y="465145"/>
                </a:lnTo>
                <a:cubicBezTo>
                  <a:pt x="406661" y="470723"/>
                  <a:pt x="403995" y="475156"/>
                  <a:pt x="399568" y="478446"/>
                </a:cubicBezTo>
                <a:cubicBezTo>
                  <a:pt x="395188" y="481735"/>
                  <a:pt x="389808" y="483403"/>
                  <a:pt x="383476" y="483403"/>
                </a:cubicBezTo>
                <a:cubicBezTo>
                  <a:pt x="375193" y="483403"/>
                  <a:pt x="368766" y="480591"/>
                  <a:pt x="364052" y="475013"/>
                </a:cubicBezTo>
                <a:cubicBezTo>
                  <a:pt x="359339" y="469388"/>
                  <a:pt x="356959" y="461856"/>
                  <a:pt x="356959" y="452227"/>
                </a:cubicBezTo>
                <a:cubicBezTo>
                  <a:pt x="356959" y="442645"/>
                  <a:pt x="359339" y="435018"/>
                  <a:pt x="364052" y="429440"/>
                </a:cubicBezTo>
                <a:cubicBezTo>
                  <a:pt x="368766" y="423815"/>
                  <a:pt x="375193" y="421003"/>
                  <a:pt x="383333" y="421003"/>
                </a:cubicBezTo>
                <a:close/>
                <a:moveTo>
                  <a:pt x="212375" y="421003"/>
                </a:moveTo>
                <a:cubicBezTo>
                  <a:pt x="218659" y="421003"/>
                  <a:pt x="224086" y="422814"/>
                  <a:pt x="228609" y="426437"/>
                </a:cubicBezTo>
                <a:cubicBezTo>
                  <a:pt x="233084" y="430060"/>
                  <a:pt x="235750" y="434779"/>
                  <a:pt x="236607" y="440547"/>
                </a:cubicBezTo>
                <a:lnTo>
                  <a:pt x="228752" y="440547"/>
                </a:lnTo>
                <a:cubicBezTo>
                  <a:pt x="227752" y="436734"/>
                  <a:pt x="225800" y="433778"/>
                  <a:pt x="222896" y="431490"/>
                </a:cubicBezTo>
                <a:cubicBezTo>
                  <a:pt x="219992" y="429250"/>
                  <a:pt x="216469" y="428153"/>
                  <a:pt x="212422" y="428153"/>
                </a:cubicBezTo>
                <a:cubicBezTo>
                  <a:pt x="206757" y="428153"/>
                  <a:pt x="202234" y="430298"/>
                  <a:pt x="198949" y="434684"/>
                </a:cubicBezTo>
                <a:cubicBezTo>
                  <a:pt x="195617" y="439022"/>
                  <a:pt x="194046" y="444838"/>
                  <a:pt x="194046" y="452227"/>
                </a:cubicBezTo>
                <a:cubicBezTo>
                  <a:pt x="194046" y="459568"/>
                  <a:pt x="195712" y="465431"/>
                  <a:pt x="199045" y="469769"/>
                </a:cubicBezTo>
                <a:cubicBezTo>
                  <a:pt x="202377" y="474108"/>
                  <a:pt x="206805" y="476253"/>
                  <a:pt x="212470" y="476253"/>
                </a:cubicBezTo>
                <a:cubicBezTo>
                  <a:pt x="216564" y="476253"/>
                  <a:pt x="220087" y="475252"/>
                  <a:pt x="222991" y="473297"/>
                </a:cubicBezTo>
                <a:cubicBezTo>
                  <a:pt x="225943" y="471247"/>
                  <a:pt x="227847" y="468578"/>
                  <a:pt x="228799" y="465145"/>
                </a:cubicBezTo>
                <a:lnTo>
                  <a:pt x="236655" y="465145"/>
                </a:lnTo>
                <a:cubicBezTo>
                  <a:pt x="235702" y="470723"/>
                  <a:pt x="232989" y="475156"/>
                  <a:pt x="228609" y="478446"/>
                </a:cubicBezTo>
                <a:cubicBezTo>
                  <a:pt x="224181" y="481735"/>
                  <a:pt x="218849" y="483403"/>
                  <a:pt x="212470" y="483403"/>
                </a:cubicBezTo>
                <a:cubicBezTo>
                  <a:pt x="204282" y="483403"/>
                  <a:pt x="197855" y="480591"/>
                  <a:pt x="193094" y="475013"/>
                </a:cubicBezTo>
                <a:cubicBezTo>
                  <a:pt x="188381" y="469388"/>
                  <a:pt x="186000" y="461856"/>
                  <a:pt x="186000" y="452227"/>
                </a:cubicBezTo>
                <a:cubicBezTo>
                  <a:pt x="186000" y="442645"/>
                  <a:pt x="188381" y="435018"/>
                  <a:pt x="193094" y="429440"/>
                </a:cubicBezTo>
                <a:cubicBezTo>
                  <a:pt x="197807" y="423815"/>
                  <a:pt x="204234" y="421003"/>
                  <a:pt x="212375" y="421003"/>
                </a:cubicBezTo>
                <a:close/>
                <a:moveTo>
                  <a:pt x="325728" y="420907"/>
                </a:moveTo>
                <a:cubicBezTo>
                  <a:pt x="331489" y="420907"/>
                  <a:pt x="336392" y="422433"/>
                  <a:pt x="340296" y="425531"/>
                </a:cubicBezTo>
                <a:cubicBezTo>
                  <a:pt x="344248" y="428630"/>
                  <a:pt x="346342" y="432634"/>
                  <a:pt x="346580" y="437544"/>
                </a:cubicBezTo>
                <a:lnTo>
                  <a:pt x="338820" y="437544"/>
                </a:lnTo>
                <a:cubicBezTo>
                  <a:pt x="338344" y="434541"/>
                  <a:pt x="336916" y="432157"/>
                  <a:pt x="334536" y="430489"/>
                </a:cubicBezTo>
                <a:cubicBezTo>
                  <a:pt x="332203" y="428821"/>
                  <a:pt x="329156" y="427915"/>
                  <a:pt x="325490" y="427915"/>
                </a:cubicBezTo>
                <a:cubicBezTo>
                  <a:pt x="321634" y="427915"/>
                  <a:pt x="318444" y="428821"/>
                  <a:pt x="316064" y="430632"/>
                </a:cubicBezTo>
                <a:cubicBezTo>
                  <a:pt x="313684" y="432396"/>
                  <a:pt x="312493" y="434732"/>
                  <a:pt x="312493" y="437687"/>
                </a:cubicBezTo>
                <a:cubicBezTo>
                  <a:pt x="312493" y="440023"/>
                  <a:pt x="313398" y="441882"/>
                  <a:pt x="315112" y="443312"/>
                </a:cubicBezTo>
                <a:cubicBezTo>
                  <a:pt x="316873" y="444742"/>
                  <a:pt x="319777" y="445982"/>
                  <a:pt x="323824" y="446983"/>
                </a:cubicBezTo>
                <a:lnTo>
                  <a:pt x="330108" y="448651"/>
                </a:lnTo>
                <a:cubicBezTo>
                  <a:pt x="336250" y="450177"/>
                  <a:pt x="340677" y="452227"/>
                  <a:pt x="343343" y="454801"/>
                </a:cubicBezTo>
                <a:cubicBezTo>
                  <a:pt x="346009" y="457375"/>
                  <a:pt x="347390" y="460903"/>
                  <a:pt x="347390" y="465288"/>
                </a:cubicBezTo>
                <a:cubicBezTo>
                  <a:pt x="347390" y="470818"/>
                  <a:pt x="345390" y="475252"/>
                  <a:pt x="341296" y="478446"/>
                </a:cubicBezTo>
                <a:cubicBezTo>
                  <a:pt x="337249" y="481687"/>
                  <a:pt x="331870" y="483356"/>
                  <a:pt x="325014" y="483356"/>
                </a:cubicBezTo>
                <a:cubicBezTo>
                  <a:pt x="318635" y="483356"/>
                  <a:pt x="313446" y="481782"/>
                  <a:pt x="309399" y="478684"/>
                </a:cubicBezTo>
                <a:cubicBezTo>
                  <a:pt x="305305" y="475681"/>
                  <a:pt x="303115" y="471533"/>
                  <a:pt x="302734" y="466290"/>
                </a:cubicBezTo>
                <a:lnTo>
                  <a:pt x="310637" y="466290"/>
                </a:lnTo>
                <a:cubicBezTo>
                  <a:pt x="311065" y="469388"/>
                  <a:pt x="312684" y="471867"/>
                  <a:pt x="315397" y="473631"/>
                </a:cubicBezTo>
                <a:cubicBezTo>
                  <a:pt x="318111" y="475442"/>
                  <a:pt x="321491" y="476300"/>
                  <a:pt x="325728" y="476300"/>
                </a:cubicBezTo>
                <a:cubicBezTo>
                  <a:pt x="329727" y="476300"/>
                  <a:pt x="333012" y="475347"/>
                  <a:pt x="335631" y="473440"/>
                </a:cubicBezTo>
                <a:cubicBezTo>
                  <a:pt x="338154" y="471533"/>
                  <a:pt x="339487" y="469150"/>
                  <a:pt x="339487" y="466290"/>
                </a:cubicBezTo>
                <a:cubicBezTo>
                  <a:pt x="339487" y="463811"/>
                  <a:pt x="338535" y="461713"/>
                  <a:pt x="336630" y="460092"/>
                </a:cubicBezTo>
                <a:cubicBezTo>
                  <a:pt x="334726" y="458519"/>
                  <a:pt x="331727" y="457184"/>
                  <a:pt x="327633" y="456136"/>
                </a:cubicBezTo>
                <a:lnTo>
                  <a:pt x="320015" y="454134"/>
                </a:lnTo>
                <a:cubicBezTo>
                  <a:pt x="314588" y="452799"/>
                  <a:pt x="310684" y="450797"/>
                  <a:pt x="308256" y="448270"/>
                </a:cubicBezTo>
                <a:cubicBezTo>
                  <a:pt x="305781" y="445696"/>
                  <a:pt x="304543" y="442311"/>
                  <a:pt x="304543" y="438021"/>
                </a:cubicBezTo>
                <a:cubicBezTo>
                  <a:pt x="304543" y="432873"/>
                  <a:pt x="306495" y="428773"/>
                  <a:pt x="310399" y="425627"/>
                </a:cubicBezTo>
                <a:cubicBezTo>
                  <a:pt x="314255" y="422433"/>
                  <a:pt x="319349" y="420907"/>
                  <a:pt x="325728" y="420907"/>
                </a:cubicBezTo>
                <a:close/>
                <a:moveTo>
                  <a:pt x="290013" y="67199"/>
                </a:moveTo>
                <a:lnTo>
                  <a:pt x="306021" y="68817"/>
                </a:lnTo>
                <a:lnTo>
                  <a:pt x="454914" y="438500"/>
                </a:lnTo>
                <a:lnTo>
                  <a:pt x="447492" y="447492"/>
                </a:lnTo>
                <a:lnTo>
                  <a:pt x="437757" y="455527"/>
                </a:lnTo>
                <a:lnTo>
                  <a:pt x="289821" y="299363"/>
                </a:lnTo>
                <a:lnTo>
                  <a:pt x="148340" y="460539"/>
                </a:lnTo>
                <a:lnTo>
                  <a:pt x="132533" y="447492"/>
                </a:lnTo>
                <a:lnTo>
                  <a:pt x="131055" y="445701"/>
                </a:lnTo>
                <a:lnTo>
                  <a:pt x="275318" y="68685"/>
                </a:lnTo>
                <a:close/>
                <a:moveTo>
                  <a:pt x="303922" y="63606"/>
                </a:moveTo>
                <a:lnTo>
                  <a:pt x="335869" y="66837"/>
                </a:lnTo>
                <a:cubicBezTo>
                  <a:pt x="439586" y="88123"/>
                  <a:pt x="517826" y="180135"/>
                  <a:pt x="517826" y="290012"/>
                </a:cubicBezTo>
                <a:cubicBezTo>
                  <a:pt x="517826" y="337120"/>
                  <a:pt x="503449" y="380934"/>
                  <a:pt x="478855" y="417299"/>
                </a:cubicBezTo>
                <a:lnTo>
                  <a:pt x="457025" y="443741"/>
                </a:lnTo>
                <a:lnTo>
                  <a:pt x="454914" y="438500"/>
                </a:lnTo>
                <a:lnTo>
                  <a:pt x="474721" y="414503"/>
                </a:lnTo>
                <a:cubicBezTo>
                  <a:pt x="498770" y="378936"/>
                  <a:pt x="512826" y="336085"/>
                  <a:pt x="512826" y="290012"/>
                </a:cubicBezTo>
                <a:cubicBezTo>
                  <a:pt x="512826" y="182510"/>
                  <a:pt x="436299" y="92545"/>
                  <a:pt x="334861" y="71734"/>
                </a:cubicBezTo>
                <a:lnTo>
                  <a:pt x="306021" y="68817"/>
                </a:lnTo>
                <a:close/>
                <a:moveTo>
                  <a:pt x="277308" y="63484"/>
                </a:moveTo>
                <a:lnTo>
                  <a:pt x="275318" y="68685"/>
                </a:lnTo>
                <a:lnTo>
                  <a:pt x="245165" y="71734"/>
                </a:lnTo>
                <a:cubicBezTo>
                  <a:pt x="143726" y="92545"/>
                  <a:pt x="67199" y="182510"/>
                  <a:pt x="67199" y="290012"/>
                </a:cubicBezTo>
                <a:cubicBezTo>
                  <a:pt x="67199" y="336085"/>
                  <a:pt x="81255" y="378936"/>
                  <a:pt x="105304" y="414503"/>
                </a:cubicBezTo>
                <a:lnTo>
                  <a:pt x="131055" y="445701"/>
                </a:lnTo>
                <a:lnTo>
                  <a:pt x="129012" y="451040"/>
                </a:lnTo>
                <a:lnTo>
                  <a:pt x="128998" y="451028"/>
                </a:lnTo>
                <a:cubicBezTo>
                  <a:pt x="87747" y="409776"/>
                  <a:pt x="62199" y="352823"/>
                  <a:pt x="62199" y="290012"/>
                </a:cubicBezTo>
                <a:cubicBezTo>
                  <a:pt x="62199" y="180135"/>
                  <a:pt x="140440" y="88123"/>
                  <a:pt x="244157" y="66837"/>
                </a:cubicBezTo>
                <a:close/>
                <a:moveTo>
                  <a:pt x="288600" y="35007"/>
                </a:moveTo>
                <a:lnTo>
                  <a:pt x="292565" y="35408"/>
                </a:lnTo>
                <a:lnTo>
                  <a:pt x="303922" y="63606"/>
                </a:lnTo>
                <a:lnTo>
                  <a:pt x="290013" y="62199"/>
                </a:lnTo>
                <a:lnTo>
                  <a:pt x="277308" y="63484"/>
                </a:lnTo>
                <a:lnTo>
                  <a:pt x="288188" y="35049"/>
                </a:lnTo>
                <a:close/>
                <a:moveTo>
                  <a:pt x="288600" y="27578"/>
                </a:moveTo>
                <a:cubicBezTo>
                  <a:pt x="432538" y="27578"/>
                  <a:pt x="549669" y="144731"/>
                  <a:pt x="549669" y="288649"/>
                </a:cubicBezTo>
                <a:cubicBezTo>
                  <a:pt x="549669" y="360632"/>
                  <a:pt x="520386" y="425913"/>
                  <a:pt x="473111" y="473197"/>
                </a:cubicBezTo>
                <a:lnTo>
                  <a:pt x="469943" y="475813"/>
                </a:lnTo>
                <a:lnTo>
                  <a:pt x="467042" y="468612"/>
                </a:lnTo>
                <a:lnTo>
                  <a:pt x="467856" y="467940"/>
                </a:lnTo>
                <a:cubicBezTo>
                  <a:pt x="513768" y="422019"/>
                  <a:pt x="542194" y="358608"/>
                  <a:pt x="542194" y="288649"/>
                </a:cubicBezTo>
                <a:cubicBezTo>
                  <a:pt x="542194" y="166263"/>
                  <a:pt x="455140" y="63858"/>
                  <a:pt x="339660" y="40169"/>
                </a:cubicBezTo>
                <a:lnTo>
                  <a:pt x="292565" y="35408"/>
                </a:lnTo>
                <a:lnTo>
                  <a:pt x="290250" y="29661"/>
                </a:lnTo>
                <a:lnTo>
                  <a:pt x="288188" y="35049"/>
                </a:lnTo>
                <a:lnTo>
                  <a:pt x="237553" y="40169"/>
                </a:lnTo>
                <a:cubicBezTo>
                  <a:pt x="122096" y="63858"/>
                  <a:pt x="35006" y="166263"/>
                  <a:pt x="35006" y="288649"/>
                </a:cubicBezTo>
                <a:cubicBezTo>
                  <a:pt x="35006" y="358608"/>
                  <a:pt x="63443" y="422019"/>
                  <a:pt x="109361" y="467940"/>
                </a:cubicBezTo>
                <a:lnTo>
                  <a:pt x="119381" y="476210"/>
                </a:lnTo>
                <a:lnTo>
                  <a:pt x="116595" y="483490"/>
                </a:lnTo>
                <a:lnTo>
                  <a:pt x="104130" y="473197"/>
                </a:lnTo>
                <a:cubicBezTo>
                  <a:pt x="56861" y="425913"/>
                  <a:pt x="27578" y="360632"/>
                  <a:pt x="27578" y="288649"/>
                </a:cubicBezTo>
                <a:cubicBezTo>
                  <a:pt x="27578" y="144731"/>
                  <a:pt x="144709" y="27578"/>
                  <a:pt x="288600" y="27578"/>
                </a:cubicBezTo>
                <a:close/>
                <a:moveTo>
                  <a:pt x="288574" y="9954"/>
                </a:moveTo>
                <a:cubicBezTo>
                  <a:pt x="134953" y="9954"/>
                  <a:pt x="9952" y="134976"/>
                  <a:pt x="9952" y="288623"/>
                </a:cubicBezTo>
                <a:cubicBezTo>
                  <a:pt x="9952" y="365447"/>
                  <a:pt x="41203" y="435115"/>
                  <a:pt x="91655" y="485576"/>
                </a:cubicBezTo>
                <a:lnTo>
                  <a:pt x="110001" y="500722"/>
                </a:lnTo>
                <a:lnTo>
                  <a:pt x="107632" y="506914"/>
                </a:lnTo>
                <a:lnTo>
                  <a:pt x="111779" y="502190"/>
                </a:lnTo>
                <a:lnTo>
                  <a:pt x="132907" y="519633"/>
                </a:lnTo>
                <a:cubicBezTo>
                  <a:pt x="177383" y="549712"/>
                  <a:pt x="230966" y="567293"/>
                  <a:pt x="288574" y="567293"/>
                </a:cubicBezTo>
                <a:cubicBezTo>
                  <a:pt x="346181" y="567293"/>
                  <a:pt x="399764" y="549712"/>
                  <a:pt x="444240" y="519633"/>
                </a:cubicBezTo>
                <a:lnTo>
                  <a:pt x="474679" y="494503"/>
                </a:lnTo>
                <a:lnTo>
                  <a:pt x="479534" y="499628"/>
                </a:lnTo>
                <a:lnTo>
                  <a:pt x="476774" y="492774"/>
                </a:lnTo>
                <a:lnTo>
                  <a:pt x="485492" y="485576"/>
                </a:lnTo>
                <a:cubicBezTo>
                  <a:pt x="535945" y="435115"/>
                  <a:pt x="567195" y="365447"/>
                  <a:pt x="567195" y="288623"/>
                </a:cubicBezTo>
                <a:cubicBezTo>
                  <a:pt x="567195" y="134976"/>
                  <a:pt x="442194" y="9954"/>
                  <a:pt x="288574" y="9954"/>
                </a:cubicBezTo>
                <a:close/>
                <a:moveTo>
                  <a:pt x="288574" y="0"/>
                </a:moveTo>
                <a:cubicBezTo>
                  <a:pt x="447765" y="0"/>
                  <a:pt x="577147" y="129452"/>
                  <a:pt x="577147" y="288623"/>
                </a:cubicBezTo>
                <a:cubicBezTo>
                  <a:pt x="577147" y="447843"/>
                  <a:pt x="447670" y="577247"/>
                  <a:pt x="288574" y="577247"/>
                </a:cubicBezTo>
                <a:cubicBezTo>
                  <a:pt x="129429" y="577247"/>
                  <a:pt x="0" y="447748"/>
                  <a:pt x="0" y="288623"/>
                </a:cubicBezTo>
                <a:cubicBezTo>
                  <a:pt x="0" y="129499"/>
                  <a:pt x="129429" y="0"/>
                  <a:pt x="288574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</p:sp>
      <p:sp>
        <p:nvSpPr>
          <p:cNvPr id="21" name="medical-tech-symbol_36361"/>
          <p:cNvSpPr>
            <a:spLocks noChangeAspect="1"/>
          </p:cNvSpPr>
          <p:nvPr/>
        </p:nvSpPr>
        <p:spPr bwMode="auto">
          <a:xfrm>
            <a:off x="803311" y="2854841"/>
            <a:ext cx="252385" cy="282376"/>
          </a:xfrm>
          <a:custGeom>
            <a:avLst/>
            <a:gdLst>
              <a:gd name="connsiteX0" fmla="*/ 229286 w 532714"/>
              <a:gd name="connsiteY0" fmla="*/ 183278 h 596017"/>
              <a:gd name="connsiteX1" fmla="*/ 304188 w 532714"/>
              <a:gd name="connsiteY1" fmla="*/ 183278 h 596017"/>
              <a:gd name="connsiteX2" fmla="*/ 311937 w 532714"/>
              <a:gd name="connsiteY2" fmla="*/ 192302 h 596017"/>
              <a:gd name="connsiteX3" fmla="*/ 311937 w 532714"/>
              <a:gd name="connsiteY3" fmla="*/ 243866 h 596017"/>
              <a:gd name="connsiteX4" fmla="*/ 320977 w 532714"/>
              <a:gd name="connsiteY4" fmla="*/ 251601 h 596017"/>
              <a:gd name="connsiteX5" fmla="*/ 372634 w 532714"/>
              <a:gd name="connsiteY5" fmla="*/ 251601 h 596017"/>
              <a:gd name="connsiteX6" fmla="*/ 381674 w 532714"/>
              <a:gd name="connsiteY6" fmla="*/ 260624 h 596017"/>
              <a:gd name="connsiteX7" fmla="*/ 381674 w 532714"/>
              <a:gd name="connsiteY7" fmla="*/ 335392 h 596017"/>
              <a:gd name="connsiteX8" fmla="*/ 372634 w 532714"/>
              <a:gd name="connsiteY8" fmla="*/ 343127 h 596017"/>
              <a:gd name="connsiteX9" fmla="*/ 320977 w 532714"/>
              <a:gd name="connsiteY9" fmla="*/ 343127 h 596017"/>
              <a:gd name="connsiteX10" fmla="*/ 311937 w 532714"/>
              <a:gd name="connsiteY10" fmla="*/ 352150 h 596017"/>
              <a:gd name="connsiteX11" fmla="*/ 311937 w 532714"/>
              <a:gd name="connsiteY11" fmla="*/ 403715 h 596017"/>
              <a:gd name="connsiteX12" fmla="*/ 304188 w 532714"/>
              <a:gd name="connsiteY12" fmla="*/ 412738 h 596017"/>
              <a:gd name="connsiteX13" fmla="*/ 229286 w 532714"/>
              <a:gd name="connsiteY13" fmla="*/ 412738 h 596017"/>
              <a:gd name="connsiteX14" fmla="*/ 220246 w 532714"/>
              <a:gd name="connsiteY14" fmla="*/ 403715 h 596017"/>
              <a:gd name="connsiteX15" fmla="*/ 220246 w 532714"/>
              <a:gd name="connsiteY15" fmla="*/ 352150 h 596017"/>
              <a:gd name="connsiteX16" fmla="*/ 212497 w 532714"/>
              <a:gd name="connsiteY16" fmla="*/ 343127 h 596017"/>
              <a:gd name="connsiteX17" fmla="*/ 160840 w 532714"/>
              <a:gd name="connsiteY17" fmla="*/ 343127 h 596017"/>
              <a:gd name="connsiteX18" fmla="*/ 151800 w 532714"/>
              <a:gd name="connsiteY18" fmla="*/ 335392 h 596017"/>
              <a:gd name="connsiteX19" fmla="*/ 151800 w 532714"/>
              <a:gd name="connsiteY19" fmla="*/ 260624 h 596017"/>
              <a:gd name="connsiteX20" fmla="*/ 160840 w 532714"/>
              <a:gd name="connsiteY20" fmla="*/ 251601 h 596017"/>
              <a:gd name="connsiteX21" fmla="*/ 212497 w 532714"/>
              <a:gd name="connsiteY21" fmla="*/ 251601 h 596017"/>
              <a:gd name="connsiteX22" fmla="*/ 220246 w 532714"/>
              <a:gd name="connsiteY22" fmla="*/ 243866 h 596017"/>
              <a:gd name="connsiteX23" fmla="*/ 220246 w 532714"/>
              <a:gd name="connsiteY23" fmla="*/ 192302 h 596017"/>
              <a:gd name="connsiteX24" fmla="*/ 229286 w 532714"/>
              <a:gd name="connsiteY24" fmla="*/ 183278 h 596017"/>
              <a:gd name="connsiteX25" fmla="*/ 266658 w 532714"/>
              <a:gd name="connsiteY25" fmla="*/ 23221 h 596017"/>
              <a:gd name="connsiteX26" fmla="*/ 186565 w 532714"/>
              <a:gd name="connsiteY26" fmla="*/ 126428 h 596017"/>
              <a:gd name="connsiteX27" fmla="*/ 221444 w 532714"/>
              <a:gd name="connsiteY27" fmla="*/ 138038 h 596017"/>
              <a:gd name="connsiteX28" fmla="*/ 193024 w 532714"/>
              <a:gd name="connsiteY28" fmla="*/ 153519 h 596017"/>
              <a:gd name="connsiteX29" fmla="*/ 180106 w 532714"/>
              <a:gd name="connsiteY29" fmla="*/ 148359 h 596017"/>
              <a:gd name="connsiteX30" fmla="*/ 169771 w 532714"/>
              <a:gd name="connsiteY30" fmla="*/ 206413 h 596017"/>
              <a:gd name="connsiteX31" fmla="*/ 163312 w 532714"/>
              <a:gd name="connsiteY31" fmla="*/ 206413 h 596017"/>
              <a:gd name="connsiteX32" fmla="*/ 146519 w 532714"/>
              <a:gd name="connsiteY32" fmla="*/ 208993 h 596017"/>
              <a:gd name="connsiteX33" fmla="*/ 158145 w 532714"/>
              <a:gd name="connsiteY33" fmla="*/ 143199 h 596017"/>
              <a:gd name="connsiteX34" fmla="*/ 94845 w 532714"/>
              <a:gd name="connsiteY34" fmla="*/ 135458 h 596017"/>
              <a:gd name="connsiteX35" fmla="*/ 27670 w 532714"/>
              <a:gd name="connsiteY35" fmla="*/ 159970 h 596017"/>
              <a:gd name="connsiteX36" fmla="*/ 58674 w 532714"/>
              <a:gd name="connsiteY36" fmla="*/ 259306 h 596017"/>
              <a:gd name="connsiteX37" fmla="*/ 78052 w 532714"/>
              <a:gd name="connsiteY37" fmla="*/ 281238 h 596017"/>
              <a:gd name="connsiteX38" fmla="*/ 106472 w 532714"/>
              <a:gd name="connsiteY38" fmla="*/ 255436 h 596017"/>
              <a:gd name="connsiteX39" fmla="*/ 106472 w 532714"/>
              <a:gd name="connsiteY39" fmla="*/ 263177 h 596017"/>
              <a:gd name="connsiteX40" fmla="*/ 106472 w 532714"/>
              <a:gd name="connsiteY40" fmla="*/ 286398 h 596017"/>
              <a:gd name="connsiteX41" fmla="*/ 93554 w 532714"/>
              <a:gd name="connsiteY41" fmla="*/ 298009 h 596017"/>
              <a:gd name="connsiteX42" fmla="*/ 106472 w 532714"/>
              <a:gd name="connsiteY42" fmla="*/ 308329 h 596017"/>
              <a:gd name="connsiteX43" fmla="*/ 106472 w 532714"/>
              <a:gd name="connsiteY43" fmla="*/ 331551 h 596017"/>
              <a:gd name="connsiteX44" fmla="*/ 106472 w 532714"/>
              <a:gd name="connsiteY44" fmla="*/ 339291 h 596017"/>
              <a:gd name="connsiteX45" fmla="*/ 78052 w 532714"/>
              <a:gd name="connsiteY45" fmla="*/ 313490 h 596017"/>
              <a:gd name="connsiteX46" fmla="*/ 27670 w 532714"/>
              <a:gd name="connsiteY46" fmla="*/ 434757 h 596017"/>
              <a:gd name="connsiteX47" fmla="*/ 94845 w 532714"/>
              <a:gd name="connsiteY47" fmla="*/ 460559 h 596017"/>
              <a:gd name="connsiteX48" fmla="*/ 158145 w 532714"/>
              <a:gd name="connsiteY48" fmla="*/ 451528 h 596017"/>
              <a:gd name="connsiteX49" fmla="*/ 146519 w 532714"/>
              <a:gd name="connsiteY49" fmla="*/ 387024 h 596017"/>
              <a:gd name="connsiteX50" fmla="*/ 163312 w 532714"/>
              <a:gd name="connsiteY50" fmla="*/ 389604 h 596017"/>
              <a:gd name="connsiteX51" fmla="*/ 169771 w 532714"/>
              <a:gd name="connsiteY51" fmla="*/ 389604 h 596017"/>
              <a:gd name="connsiteX52" fmla="*/ 180106 w 532714"/>
              <a:gd name="connsiteY52" fmla="*/ 446368 h 596017"/>
              <a:gd name="connsiteX53" fmla="*/ 193024 w 532714"/>
              <a:gd name="connsiteY53" fmla="*/ 442498 h 596017"/>
              <a:gd name="connsiteX54" fmla="*/ 221444 w 532714"/>
              <a:gd name="connsiteY54" fmla="*/ 456689 h 596017"/>
              <a:gd name="connsiteX55" fmla="*/ 186565 w 532714"/>
              <a:gd name="connsiteY55" fmla="*/ 468299 h 596017"/>
              <a:gd name="connsiteX56" fmla="*/ 266658 w 532714"/>
              <a:gd name="connsiteY56" fmla="*/ 572796 h 596017"/>
              <a:gd name="connsiteX57" fmla="*/ 346752 w 532714"/>
              <a:gd name="connsiteY57" fmla="*/ 468299 h 596017"/>
              <a:gd name="connsiteX58" fmla="*/ 310581 w 532714"/>
              <a:gd name="connsiteY58" fmla="*/ 456689 h 596017"/>
              <a:gd name="connsiteX59" fmla="*/ 340293 w 532714"/>
              <a:gd name="connsiteY59" fmla="*/ 442498 h 596017"/>
              <a:gd name="connsiteX60" fmla="*/ 353211 w 532714"/>
              <a:gd name="connsiteY60" fmla="*/ 446368 h 596017"/>
              <a:gd name="connsiteX61" fmla="*/ 363545 w 532714"/>
              <a:gd name="connsiteY61" fmla="*/ 389604 h 596017"/>
              <a:gd name="connsiteX62" fmla="*/ 370005 w 532714"/>
              <a:gd name="connsiteY62" fmla="*/ 389604 h 596017"/>
              <a:gd name="connsiteX63" fmla="*/ 386798 w 532714"/>
              <a:gd name="connsiteY63" fmla="*/ 387024 h 596017"/>
              <a:gd name="connsiteX64" fmla="*/ 375172 w 532714"/>
              <a:gd name="connsiteY64" fmla="*/ 452818 h 596017"/>
              <a:gd name="connsiteX65" fmla="*/ 438471 w 532714"/>
              <a:gd name="connsiteY65" fmla="*/ 460559 h 596017"/>
              <a:gd name="connsiteX66" fmla="*/ 504355 w 532714"/>
              <a:gd name="connsiteY66" fmla="*/ 434757 h 596017"/>
              <a:gd name="connsiteX67" fmla="*/ 455265 w 532714"/>
              <a:gd name="connsiteY67" fmla="*/ 313490 h 596017"/>
              <a:gd name="connsiteX68" fmla="*/ 425553 w 532714"/>
              <a:gd name="connsiteY68" fmla="*/ 339291 h 596017"/>
              <a:gd name="connsiteX69" fmla="*/ 426845 w 532714"/>
              <a:gd name="connsiteY69" fmla="*/ 331551 h 596017"/>
              <a:gd name="connsiteX70" fmla="*/ 426845 w 532714"/>
              <a:gd name="connsiteY70" fmla="*/ 308329 h 596017"/>
              <a:gd name="connsiteX71" fmla="*/ 438471 w 532714"/>
              <a:gd name="connsiteY71" fmla="*/ 298009 h 596017"/>
              <a:gd name="connsiteX72" fmla="*/ 426845 w 532714"/>
              <a:gd name="connsiteY72" fmla="*/ 286398 h 596017"/>
              <a:gd name="connsiteX73" fmla="*/ 426845 w 532714"/>
              <a:gd name="connsiteY73" fmla="*/ 263177 h 596017"/>
              <a:gd name="connsiteX74" fmla="*/ 425553 w 532714"/>
              <a:gd name="connsiteY74" fmla="*/ 255436 h 596017"/>
              <a:gd name="connsiteX75" fmla="*/ 453973 w 532714"/>
              <a:gd name="connsiteY75" fmla="*/ 281238 h 596017"/>
              <a:gd name="connsiteX76" fmla="*/ 473351 w 532714"/>
              <a:gd name="connsiteY76" fmla="*/ 259306 h 596017"/>
              <a:gd name="connsiteX77" fmla="*/ 504355 w 532714"/>
              <a:gd name="connsiteY77" fmla="*/ 159970 h 596017"/>
              <a:gd name="connsiteX78" fmla="*/ 438471 w 532714"/>
              <a:gd name="connsiteY78" fmla="*/ 135458 h 596017"/>
              <a:gd name="connsiteX79" fmla="*/ 375172 w 532714"/>
              <a:gd name="connsiteY79" fmla="*/ 143199 h 596017"/>
              <a:gd name="connsiteX80" fmla="*/ 386798 w 532714"/>
              <a:gd name="connsiteY80" fmla="*/ 208993 h 596017"/>
              <a:gd name="connsiteX81" fmla="*/ 370005 w 532714"/>
              <a:gd name="connsiteY81" fmla="*/ 206413 h 596017"/>
              <a:gd name="connsiteX82" fmla="*/ 363545 w 532714"/>
              <a:gd name="connsiteY82" fmla="*/ 206413 h 596017"/>
              <a:gd name="connsiteX83" fmla="*/ 353211 w 532714"/>
              <a:gd name="connsiteY83" fmla="*/ 148359 h 596017"/>
              <a:gd name="connsiteX84" fmla="*/ 340293 w 532714"/>
              <a:gd name="connsiteY84" fmla="*/ 153519 h 596017"/>
              <a:gd name="connsiteX85" fmla="*/ 310581 w 532714"/>
              <a:gd name="connsiteY85" fmla="*/ 138038 h 596017"/>
              <a:gd name="connsiteX86" fmla="*/ 346752 w 532714"/>
              <a:gd name="connsiteY86" fmla="*/ 126428 h 596017"/>
              <a:gd name="connsiteX87" fmla="*/ 266658 w 532714"/>
              <a:gd name="connsiteY87" fmla="*/ 23221 h 596017"/>
              <a:gd name="connsiteX88" fmla="*/ 266658 w 532714"/>
              <a:gd name="connsiteY88" fmla="*/ 0 h 596017"/>
              <a:gd name="connsiteX89" fmla="*/ 368713 w 532714"/>
              <a:gd name="connsiteY89" fmla="*/ 121267 h 596017"/>
              <a:gd name="connsiteX90" fmla="*/ 438471 w 532714"/>
              <a:gd name="connsiteY90" fmla="*/ 112237 h 596017"/>
              <a:gd name="connsiteX91" fmla="*/ 525024 w 532714"/>
              <a:gd name="connsiteY91" fmla="*/ 148359 h 596017"/>
              <a:gd name="connsiteX92" fmla="*/ 491436 w 532714"/>
              <a:gd name="connsiteY92" fmla="*/ 273497 h 596017"/>
              <a:gd name="connsiteX93" fmla="*/ 470767 w 532714"/>
              <a:gd name="connsiteY93" fmla="*/ 298009 h 596017"/>
              <a:gd name="connsiteX94" fmla="*/ 525024 w 532714"/>
              <a:gd name="connsiteY94" fmla="*/ 446368 h 596017"/>
              <a:gd name="connsiteX95" fmla="*/ 438471 w 532714"/>
              <a:gd name="connsiteY95" fmla="*/ 483780 h 596017"/>
              <a:gd name="connsiteX96" fmla="*/ 368713 w 532714"/>
              <a:gd name="connsiteY96" fmla="*/ 474750 h 596017"/>
              <a:gd name="connsiteX97" fmla="*/ 266658 w 532714"/>
              <a:gd name="connsiteY97" fmla="*/ 596017 h 596017"/>
              <a:gd name="connsiteX98" fmla="*/ 164604 w 532714"/>
              <a:gd name="connsiteY98" fmla="*/ 474750 h 596017"/>
              <a:gd name="connsiteX99" fmla="*/ 94845 w 532714"/>
              <a:gd name="connsiteY99" fmla="*/ 483780 h 596017"/>
              <a:gd name="connsiteX100" fmla="*/ 8293 w 532714"/>
              <a:gd name="connsiteY100" fmla="*/ 446368 h 596017"/>
              <a:gd name="connsiteX101" fmla="*/ 62550 w 532714"/>
              <a:gd name="connsiteY101" fmla="*/ 298009 h 596017"/>
              <a:gd name="connsiteX102" fmla="*/ 41881 w 532714"/>
              <a:gd name="connsiteY102" fmla="*/ 273497 h 596017"/>
              <a:gd name="connsiteX103" fmla="*/ 8293 w 532714"/>
              <a:gd name="connsiteY103" fmla="*/ 148359 h 596017"/>
              <a:gd name="connsiteX104" fmla="*/ 94845 w 532714"/>
              <a:gd name="connsiteY104" fmla="*/ 112237 h 596017"/>
              <a:gd name="connsiteX105" fmla="*/ 164604 w 532714"/>
              <a:gd name="connsiteY105" fmla="*/ 121267 h 596017"/>
              <a:gd name="connsiteX106" fmla="*/ 266658 w 532714"/>
              <a:gd name="connsiteY106" fmla="*/ 0 h 59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532714" h="596017">
                <a:moveTo>
                  <a:pt x="229286" y="183278"/>
                </a:moveTo>
                <a:lnTo>
                  <a:pt x="304188" y="183278"/>
                </a:lnTo>
                <a:cubicBezTo>
                  <a:pt x="308063" y="183278"/>
                  <a:pt x="311937" y="187146"/>
                  <a:pt x="311937" y="192302"/>
                </a:cubicBezTo>
                <a:lnTo>
                  <a:pt x="311937" y="243866"/>
                </a:lnTo>
                <a:cubicBezTo>
                  <a:pt x="311937" y="247733"/>
                  <a:pt x="315811" y="251601"/>
                  <a:pt x="320977" y="251601"/>
                </a:cubicBezTo>
                <a:lnTo>
                  <a:pt x="372634" y="251601"/>
                </a:lnTo>
                <a:cubicBezTo>
                  <a:pt x="377800" y="251601"/>
                  <a:pt x="381674" y="255468"/>
                  <a:pt x="381674" y="260624"/>
                </a:cubicBezTo>
                <a:lnTo>
                  <a:pt x="381674" y="335392"/>
                </a:lnTo>
                <a:cubicBezTo>
                  <a:pt x="381674" y="339259"/>
                  <a:pt x="377800" y="343127"/>
                  <a:pt x="372634" y="343127"/>
                </a:cubicBezTo>
                <a:lnTo>
                  <a:pt x="320977" y="343127"/>
                </a:lnTo>
                <a:cubicBezTo>
                  <a:pt x="315811" y="343127"/>
                  <a:pt x="311937" y="346994"/>
                  <a:pt x="311937" y="352150"/>
                </a:cubicBezTo>
                <a:lnTo>
                  <a:pt x="311937" y="403715"/>
                </a:lnTo>
                <a:cubicBezTo>
                  <a:pt x="311937" y="408871"/>
                  <a:pt x="308063" y="412738"/>
                  <a:pt x="304188" y="412738"/>
                </a:cubicBezTo>
                <a:lnTo>
                  <a:pt x="229286" y="412738"/>
                </a:lnTo>
                <a:cubicBezTo>
                  <a:pt x="224120" y="412738"/>
                  <a:pt x="220246" y="408871"/>
                  <a:pt x="220246" y="403715"/>
                </a:cubicBezTo>
                <a:lnTo>
                  <a:pt x="220246" y="352150"/>
                </a:lnTo>
                <a:cubicBezTo>
                  <a:pt x="220246" y="346994"/>
                  <a:pt x="216371" y="343127"/>
                  <a:pt x="212497" y="343127"/>
                </a:cubicBezTo>
                <a:lnTo>
                  <a:pt x="160840" y="343127"/>
                </a:lnTo>
                <a:cubicBezTo>
                  <a:pt x="155674" y="343127"/>
                  <a:pt x="151800" y="339259"/>
                  <a:pt x="151800" y="335392"/>
                </a:cubicBezTo>
                <a:lnTo>
                  <a:pt x="151800" y="260624"/>
                </a:lnTo>
                <a:cubicBezTo>
                  <a:pt x="151800" y="255468"/>
                  <a:pt x="155674" y="251601"/>
                  <a:pt x="160840" y="251601"/>
                </a:cubicBezTo>
                <a:lnTo>
                  <a:pt x="212497" y="251601"/>
                </a:lnTo>
                <a:cubicBezTo>
                  <a:pt x="216371" y="251601"/>
                  <a:pt x="220246" y="247733"/>
                  <a:pt x="220246" y="243866"/>
                </a:cubicBezTo>
                <a:lnTo>
                  <a:pt x="220246" y="192302"/>
                </a:lnTo>
                <a:cubicBezTo>
                  <a:pt x="220246" y="187146"/>
                  <a:pt x="224120" y="183278"/>
                  <a:pt x="229286" y="183278"/>
                </a:cubicBezTo>
                <a:close/>
                <a:moveTo>
                  <a:pt x="266658" y="23221"/>
                </a:moveTo>
                <a:cubicBezTo>
                  <a:pt x="236946" y="23221"/>
                  <a:pt x="205943" y="61924"/>
                  <a:pt x="186565" y="126428"/>
                </a:cubicBezTo>
                <a:cubicBezTo>
                  <a:pt x="198192" y="130298"/>
                  <a:pt x="209818" y="134168"/>
                  <a:pt x="221444" y="138038"/>
                </a:cubicBezTo>
                <a:cubicBezTo>
                  <a:pt x="211110" y="140618"/>
                  <a:pt x="200775" y="145779"/>
                  <a:pt x="193024" y="153519"/>
                </a:cubicBezTo>
                <a:cubicBezTo>
                  <a:pt x="189149" y="152229"/>
                  <a:pt x="183981" y="149649"/>
                  <a:pt x="180106" y="148359"/>
                </a:cubicBezTo>
                <a:cubicBezTo>
                  <a:pt x="176231" y="166420"/>
                  <a:pt x="172355" y="185772"/>
                  <a:pt x="169771" y="206413"/>
                </a:cubicBezTo>
                <a:lnTo>
                  <a:pt x="163312" y="206413"/>
                </a:lnTo>
                <a:cubicBezTo>
                  <a:pt x="156853" y="206413"/>
                  <a:pt x="151686" y="207703"/>
                  <a:pt x="146519" y="208993"/>
                </a:cubicBezTo>
                <a:cubicBezTo>
                  <a:pt x="149102" y="185772"/>
                  <a:pt x="152978" y="163840"/>
                  <a:pt x="158145" y="143199"/>
                </a:cubicBezTo>
                <a:cubicBezTo>
                  <a:pt x="134892" y="138038"/>
                  <a:pt x="114223" y="135458"/>
                  <a:pt x="94845" y="135458"/>
                </a:cubicBezTo>
                <a:cubicBezTo>
                  <a:pt x="71593" y="135458"/>
                  <a:pt x="40589" y="139328"/>
                  <a:pt x="27670" y="159970"/>
                </a:cubicBezTo>
                <a:cubicBezTo>
                  <a:pt x="16044" y="181901"/>
                  <a:pt x="26379" y="218024"/>
                  <a:pt x="58674" y="259306"/>
                </a:cubicBezTo>
                <a:cubicBezTo>
                  <a:pt x="65133" y="267047"/>
                  <a:pt x="71593" y="273497"/>
                  <a:pt x="78052" y="281238"/>
                </a:cubicBezTo>
                <a:cubicBezTo>
                  <a:pt x="87094" y="273497"/>
                  <a:pt x="96137" y="264467"/>
                  <a:pt x="106472" y="255436"/>
                </a:cubicBezTo>
                <a:cubicBezTo>
                  <a:pt x="106472" y="258016"/>
                  <a:pt x="106472" y="260596"/>
                  <a:pt x="106472" y="263177"/>
                </a:cubicBezTo>
                <a:lnTo>
                  <a:pt x="106472" y="286398"/>
                </a:lnTo>
                <a:cubicBezTo>
                  <a:pt x="101305" y="290268"/>
                  <a:pt x="97429" y="294138"/>
                  <a:pt x="93554" y="298009"/>
                </a:cubicBezTo>
                <a:cubicBezTo>
                  <a:pt x="97429" y="300589"/>
                  <a:pt x="101305" y="304459"/>
                  <a:pt x="106472" y="308329"/>
                </a:cubicBezTo>
                <a:lnTo>
                  <a:pt x="106472" y="331551"/>
                </a:lnTo>
                <a:cubicBezTo>
                  <a:pt x="106472" y="334131"/>
                  <a:pt x="106472" y="336711"/>
                  <a:pt x="106472" y="339291"/>
                </a:cubicBezTo>
                <a:cubicBezTo>
                  <a:pt x="96137" y="331551"/>
                  <a:pt x="87094" y="322520"/>
                  <a:pt x="78052" y="313490"/>
                </a:cubicBezTo>
                <a:cubicBezTo>
                  <a:pt x="31546" y="363803"/>
                  <a:pt x="13460" y="410246"/>
                  <a:pt x="27670" y="434757"/>
                </a:cubicBezTo>
                <a:cubicBezTo>
                  <a:pt x="40589" y="455399"/>
                  <a:pt x="71593" y="460559"/>
                  <a:pt x="94845" y="460559"/>
                </a:cubicBezTo>
                <a:cubicBezTo>
                  <a:pt x="114223" y="460559"/>
                  <a:pt x="134892" y="457979"/>
                  <a:pt x="158145" y="451528"/>
                </a:cubicBezTo>
                <a:cubicBezTo>
                  <a:pt x="152978" y="432177"/>
                  <a:pt x="149102" y="410246"/>
                  <a:pt x="146519" y="387024"/>
                </a:cubicBezTo>
                <a:cubicBezTo>
                  <a:pt x="151686" y="388314"/>
                  <a:pt x="156853" y="389604"/>
                  <a:pt x="163312" y="389604"/>
                </a:cubicBezTo>
                <a:lnTo>
                  <a:pt x="169771" y="389604"/>
                </a:lnTo>
                <a:cubicBezTo>
                  <a:pt x="172355" y="410246"/>
                  <a:pt x="176231" y="429597"/>
                  <a:pt x="180106" y="446368"/>
                </a:cubicBezTo>
                <a:cubicBezTo>
                  <a:pt x="183981" y="445078"/>
                  <a:pt x="189149" y="443788"/>
                  <a:pt x="193024" y="442498"/>
                </a:cubicBezTo>
                <a:cubicBezTo>
                  <a:pt x="200775" y="450238"/>
                  <a:pt x="211110" y="455399"/>
                  <a:pt x="221444" y="456689"/>
                </a:cubicBezTo>
                <a:cubicBezTo>
                  <a:pt x="209818" y="461849"/>
                  <a:pt x="198192" y="465719"/>
                  <a:pt x="186565" y="468299"/>
                </a:cubicBezTo>
                <a:cubicBezTo>
                  <a:pt x="205943" y="534093"/>
                  <a:pt x="236946" y="572796"/>
                  <a:pt x="266658" y="572796"/>
                </a:cubicBezTo>
                <a:cubicBezTo>
                  <a:pt x="296370" y="572796"/>
                  <a:pt x="326082" y="534093"/>
                  <a:pt x="346752" y="468299"/>
                </a:cubicBezTo>
                <a:cubicBezTo>
                  <a:pt x="335125" y="465719"/>
                  <a:pt x="323499" y="461849"/>
                  <a:pt x="310581" y="456689"/>
                </a:cubicBezTo>
                <a:cubicBezTo>
                  <a:pt x="322207" y="455399"/>
                  <a:pt x="332542" y="450238"/>
                  <a:pt x="340293" y="442498"/>
                </a:cubicBezTo>
                <a:cubicBezTo>
                  <a:pt x="344168" y="443788"/>
                  <a:pt x="348043" y="445078"/>
                  <a:pt x="353211" y="446368"/>
                </a:cubicBezTo>
                <a:cubicBezTo>
                  <a:pt x="357086" y="429597"/>
                  <a:pt x="360962" y="410246"/>
                  <a:pt x="363545" y="389604"/>
                </a:cubicBezTo>
                <a:lnTo>
                  <a:pt x="370005" y="389604"/>
                </a:lnTo>
                <a:cubicBezTo>
                  <a:pt x="375172" y="389604"/>
                  <a:pt x="381631" y="388314"/>
                  <a:pt x="386798" y="387024"/>
                </a:cubicBezTo>
                <a:cubicBezTo>
                  <a:pt x="382923" y="410246"/>
                  <a:pt x="380339" y="432177"/>
                  <a:pt x="375172" y="452818"/>
                </a:cubicBezTo>
                <a:cubicBezTo>
                  <a:pt x="397133" y="457979"/>
                  <a:pt x="419094" y="460559"/>
                  <a:pt x="438471" y="460559"/>
                </a:cubicBezTo>
                <a:cubicBezTo>
                  <a:pt x="461724" y="460559"/>
                  <a:pt x="492728" y="455399"/>
                  <a:pt x="504355" y="434757"/>
                </a:cubicBezTo>
                <a:cubicBezTo>
                  <a:pt x="519856" y="410246"/>
                  <a:pt x="501771" y="363803"/>
                  <a:pt x="455265" y="313490"/>
                </a:cubicBezTo>
                <a:cubicBezTo>
                  <a:pt x="446222" y="322520"/>
                  <a:pt x="435888" y="331551"/>
                  <a:pt x="425553" y="339291"/>
                </a:cubicBezTo>
                <a:cubicBezTo>
                  <a:pt x="426845" y="336711"/>
                  <a:pt x="426845" y="334131"/>
                  <a:pt x="426845" y="331551"/>
                </a:cubicBezTo>
                <a:lnTo>
                  <a:pt x="426845" y="308329"/>
                </a:lnTo>
                <a:cubicBezTo>
                  <a:pt x="430720" y="304459"/>
                  <a:pt x="434596" y="300589"/>
                  <a:pt x="438471" y="298009"/>
                </a:cubicBezTo>
                <a:cubicBezTo>
                  <a:pt x="434596" y="294138"/>
                  <a:pt x="430720" y="290268"/>
                  <a:pt x="426845" y="286398"/>
                </a:cubicBezTo>
                <a:lnTo>
                  <a:pt x="426845" y="263177"/>
                </a:lnTo>
                <a:cubicBezTo>
                  <a:pt x="426845" y="260596"/>
                  <a:pt x="426845" y="258016"/>
                  <a:pt x="425553" y="255436"/>
                </a:cubicBezTo>
                <a:cubicBezTo>
                  <a:pt x="435888" y="264467"/>
                  <a:pt x="446222" y="273497"/>
                  <a:pt x="453973" y="281238"/>
                </a:cubicBezTo>
                <a:cubicBezTo>
                  <a:pt x="461724" y="274787"/>
                  <a:pt x="468183" y="267047"/>
                  <a:pt x="473351" y="259306"/>
                </a:cubicBezTo>
                <a:cubicBezTo>
                  <a:pt x="505646" y="218024"/>
                  <a:pt x="517273" y="181901"/>
                  <a:pt x="504355" y="159970"/>
                </a:cubicBezTo>
                <a:cubicBezTo>
                  <a:pt x="492728" y="139328"/>
                  <a:pt x="461724" y="135458"/>
                  <a:pt x="438471" y="135458"/>
                </a:cubicBezTo>
                <a:cubicBezTo>
                  <a:pt x="419094" y="135458"/>
                  <a:pt x="397133" y="138038"/>
                  <a:pt x="375172" y="143199"/>
                </a:cubicBezTo>
                <a:cubicBezTo>
                  <a:pt x="379047" y="163840"/>
                  <a:pt x="382923" y="185772"/>
                  <a:pt x="386798" y="208993"/>
                </a:cubicBezTo>
                <a:cubicBezTo>
                  <a:pt x="381631" y="207703"/>
                  <a:pt x="375172" y="206413"/>
                  <a:pt x="370005" y="206413"/>
                </a:cubicBezTo>
                <a:lnTo>
                  <a:pt x="363545" y="206413"/>
                </a:lnTo>
                <a:cubicBezTo>
                  <a:pt x="360962" y="185772"/>
                  <a:pt x="357086" y="166420"/>
                  <a:pt x="353211" y="148359"/>
                </a:cubicBezTo>
                <a:cubicBezTo>
                  <a:pt x="348043" y="149649"/>
                  <a:pt x="344168" y="152229"/>
                  <a:pt x="340293" y="153519"/>
                </a:cubicBezTo>
                <a:cubicBezTo>
                  <a:pt x="332542" y="145779"/>
                  <a:pt x="322207" y="140618"/>
                  <a:pt x="310581" y="138038"/>
                </a:cubicBezTo>
                <a:cubicBezTo>
                  <a:pt x="323499" y="134168"/>
                  <a:pt x="335125" y="130298"/>
                  <a:pt x="346752" y="126428"/>
                </a:cubicBezTo>
                <a:cubicBezTo>
                  <a:pt x="326082" y="61924"/>
                  <a:pt x="296370" y="23221"/>
                  <a:pt x="266658" y="23221"/>
                </a:cubicBezTo>
                <a:close/>
                <a:moveTo>
                  <a:pt x="266658" y="0"/>
                </a:moveTo>
                <a:cubicBezTo>
                  <a:pt x="309289" y="0"/>
                  <a:pt x="345460" y="47733"/>
                  <a:pt x="368713" y="121267"/>
                </a:cubicBezTo>
                <a:cubicBezTo>
                  <a:pt x="393257" y="114817"/>
                  <a:pt x="416510" y="112237"/>
                  <a:pt x="438471" y="112237"/>
                </a:cubicBezTo>
                <a:cubicBezTo>
                  <a:pt x="481102" y="112237"/>
                  <a:pt x="510814" y="125138"/>
                  <a:pt x="525024" y="148359"/>
                </a:cubicBezTo>
                <a:cubicBezTo>
                  <a:pt x="541817" y="179321"/>
                  <a:pt x="530191" y="224474"/>
                  <a:pt x="491436" y="273497"/>
                </a:cubicBezTo>
                <a:cubicBezTo>
                  <a:pt x="484977" y="281238"/>
                  <a:pt x="478518" y="290268"/>
                  <a:pt x="470767" y="298009"/>
                </a:cubicBezTo>
                <a:cubicBezTo>
                  <a:pt x="523732" y="354772"/>
                  <a:pt x="545693" y="410246"/>
                  <a:pt x="525024" y="446368"/>
                </a:cubicBezTo>
                <a:cubicBezTo>
                  <a:pt x="510814" y="470879"/>
                  <a:pt x="481102" y="483780"/>
                  <a:pt x="438471" y="483780"/>
                </a:cubicBezTo>
                <a:cubicBezTo>
                  <a:pt x="416510" y="483780"/>
                  <a:pt x="393257" y="479910"/>
                  <a:pt x="368713" y="474750"/>
                </a:cubicBezTo>
                <a:cubicBezTo>
                  <a:pt x="345460" y="548284"/>
                  <a:pt x="309289" y="596017"/>
                  <a:pt x="266658" y="596017"/>
                </a:cubicBezTo>
                <a:cubicBezTo>
                  <a:pt x="224028" y="596017"/>
                  <a:pt x="186565" y="548284"/>
                  <a:pt x="164604" y="474750"/>
                </a:cubicBezTo>
                <a:cubicBezTo>
                  <a:pt x="138768" y="479910"/>
                  <a:pt x="115515" y="483780"/>
                  <a:pt x="94845" y="483780"/>
                </a:cubicBezTo>
                <a:cubicBezTo>
                  <a:pt x="52215" y="483780"/>
                  <a:pt x="22503" y="470879"/>
                  <a:pt x="8293" y="446368"/>
                </a:cubicBezTo>
                <a:cubicBezTo>
                  <a:pt x="-13668" y="410246"/>
                  <a:pt x="9585" y="354772"/>
                  <a:pt x="62550" y="298009"/>
                </a:cubicBezTo>
                <a:cubicBezTo>
                  <a:pt x="54799" y="290268"/>
                  <a:pt x="47048" y="281238"/>
                  <a:pt x="41881" y="273497"/>
                </a:cubicBezTo>
                <a:cubicBezTo>
                  <a:pt x="1834" y="224474"/>
                  <a:pt x="-9793" y="179321"/>
                  <a:pt x="8293" y="148359"/>
                </a:cubicBezTo>
                <a:cubicBezTo>
                  <a:pt x="22503" y="125138"/>
                  <a:pt x="52215" y="112237"/>
                  <a:pt x="94845" y="112237"/>
                </a:cubicBezTo>
                <a:cubicBezTo>
                  <a:pt x="115515" y="112237"/>
                  <a:pt x="138768" y="116107"/>
                  <a:pt x="164604" y="121267"/>
                </a:cubicBezTo>
                <a:cubicBezTo>
                  <a:pt x="186565" y="47733"/>
                  <a:pt x="224028" y="0"/>
                  <a:pt x="266658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</p:sp>
      <p:sp>
        <p:nvSpPr>
          <p:cNvPr id="23" name="iconfont-11117-5233411"/>
          <p:cNvSpPr>
            <a:spLocks noChangeAspect="1"/>
          </p:cNvSpPr>
          <p:nvPr/>
        </p:nvSpPr>
        <p:spPr bwMode="auto">
          <a:xfrm>
            <a:off x="411857" y="1876058"/>
            <a:ext cx="439966" cy="432880"/>
          </a:xfrm>
          <a:custGeom>
            <a:avLst/>
            <a:gdLst>
              <a:gd name="T0" fmla="*/ 3509 w 8665"/>
              <a:gd name="T1" fmla="*/ 4140 h 8525"/>
              <a:gd name="T2" fmla="*/ 221 w 8665"/>
              <a:gd name="T3" fmla="*/ 4140 h 8525"/>
              <a:gd name="T4" fmla="*/ 0 w 8665"/>
              <a:gd name="T5" fmla="*/ 3919 h 8525"/>
              <a:gd name="T6" fmla="*/ 0 w 8665"/>
              <a:gd name="T7" fmla="*/ 629 h 8525"/>
              <a:gd name="T8" fmla="*/ 221 w 8665"/>
              <a:gd name="T9" fmla="*/ 408 h 8525"/>
              <a:gd name="T10" fmla="*/ 3509 w 8665"/>
              <a:gd name="T11" fmla="*/ 408 h 8525"/>
              <a:gd name="T12" fmla="*/ 3730 w 8665"/>
              <a:gd name="T13" fmla="*/ 629 h 8525"/>
              <a:gd name="T14" fmla="*/ 3730 w 8665"/>
              <a:gd name="T15" fmla="*/ 3919 h 8525"/>
              <a:gd name="T16" fmla="*/ 3509 w 8665"/>
              <a:gd name="T17" fmla="*/ 4140 h 8525"/>
              <a:gd name="T18" fmla="*/ 442 w 8665"/>
              <a:gd name="T19" fmla="*/ 3698 h 8525"/>
              <a:gd name="T20" fmla="*/ 3288 w 8665"/>
              <a:gd name="T21" fmla="*/ 3698 h 8525"/>
              <a:gd name="T22" fmla="*/ 3288 w 8665"/>
              <a:gd name="T23" fmla="*/ 849 h 8525"/>
              <a:gd name="T24" fmla="*/ 442 w 8665"/>
              <a:gd name="T25" fmla="*/ 849 h 8525"/>
              <a:gd name="T26" fmla="*/ 442 w 8665"/>
              <a:gd name="T27" fmla="*/ 3698 h 8525"/>
              <a:gd name="T28" fmla="*/ 3509 w 8665"/>
              <a:gd name="T29" fmla="*/ 8525 h 8525"/>
              <a:gd name="T30" fmla="*/ 221 w 8665"/>
              <a:gd name="T31" fmla="*/ 8525 h 8525"/>
              <a:gd name="T32" fmla="*/ 0 w 8665"/>
              <a:gd name="T33" fmla="*/ 8304 h 8525"/>
              <a:gd name="T34" fmla="*/ 0 w 8665"/>
              <a:gd name="T35" fmla="*/ 5014 h 8525"/>
              <a:gd name="T36" fmla="*/ 221 w 8665"/>
              <a:gd name="T37" fmla="*/ 4793 h 8525"/>
              <a:gd name="T38" fmla="*/ 3509 w 8665"/>
              <a:gd name="T39" fmla="*/ 4793 h 8525"/>
              <a:gd name="T40" fmla="*/ 3730 w 8665"/>
              <a:gd name="T41" fmla="*/ 5014 h 8525"/>
              <a:gd name="T42" fmla="*/ 3730 w 8665"/>
              <a:gd name="T43" fmla="*/ 8304 h 8525"/>
              <a:gd name="T44" fmla="*/ 3509 w 8665"/>
              <a:gd name="T45" fmla="*/ 8525 h 8525"/>
              <a:gd name="T46" fmla="*/ 442 w 8665"/>
              <a:gd name="T47" fmla="*/ 8083 h 8525"/>
              <a:gd name="T48" fmla="*/ 3288 w 8665"/>
              <a:gd name="T49" fmla="*/ 8083 h 8525"/>
              <a:gd name="T50" fmla="*/ 3288 w 8665"/>
              <a:gd name="T51" fmla="*/ 5234 h 8525"/>
              <a:gd name="T52" fmla="*/ 442 w 8665"/>
              <a:gd name="T53" fmla="*/ 5234 h 8525"/>
              <a:gd name="T54" fmla="*/ 442 w 8665"/>
              <a:gd name="T55" fmla="*/ 8083 h 8525"/>
              <a:gd name="T56" fmla="*/ 7855 w 8665"/>
              <a:gd name="T57" fmla="*/ 8525 h 8525"/>
              <a:gd name="T58" fmla="*/ 4564 w 8665"/>
              <a:gd name="T59" fmla="*/ 8525 h 8525"/>
              <a:gd name="T60" fmla="*/ 4343 w 8665"/>
              <a:gd name="T61" fmla="*/ 8304 h 8525"/>
              <a:gd name="T62" fmla="*/ 4343 w 8665"/>
              <a:gd name="T63" fmla="*/ 5014 h 8525"/>
              <a:gd name="T64" fmla="*/ 4564 w 8665"/>
              <a:gd name="T65" fmla="*/ 4793 h 8525"/>
              <a:gd name="T66" fmla="*/ 7855 w 8665"/>
              <a:gd name="T67" fmla="*/ 4793 h 8525"/>
              <a:gd name="T68" fmla="*/ 8075 w 8665"/>
              <a:gd name="T69" fmla="*/ 5014 h 8525"/>
              <a:gd name="T70" fmla="*/ 8075 w 8665"/>
              <a:gd name="T71" fmla="*/ 8304 h 8525"/>
              <a:gd name="T72" fmla="*/ 7855 w 8665"/>
              <a:gd name="T73" fmla="*/ 8525 h 8525"/>
              <a:gd name="T74" fmla="*/ 4785 w 8665"/>
              <a:gd name="T75" fmla="*/ 8083 h 8525"/>
              <a:gd name="T76" fmla="*/ 7634 w 8665"/>
              <a:gd name="T77" fmla="*/ 8083 h 8525"/>
              <a:gd name="T78" fmla="*/ 7634 w 8665"/>
              <a:gd name="T79" fmla="*/ 5234 h 8525"/>
              <a:gd name="T80" fmla="*/ 4785 w 8665"/>
              <a:gd name="T81" fmla="*/ 5234 h 8525"/>
              <a:gd name="T82" fmla="*/ 4785 w 8665"/>
              <a:gd name="T83" fmla="*/ 8083 h 8525"/>
              <a:gd name="T84" fmla="*/ 6232 w 8665"/>
              <a:gd name="T85" fmla="*/ 4546 h 8525"/>
              <a:gd name="T86" fmla="*/ 6065 w 8665"/>
              <a:gd name="T87" fmla="*/ 4473 h 8525"/>
              <a:gd name="T88" fmla="*/ 4189 w 8665"/>
              <a:gd name="T89" fmla="*/ 2266 h 8525"/>
              <a:gd name="T90" fmla="*/ 4213 w 8665"/>
              <a:gd name="T91" fmla="*/ 1955 h 8525"/>
              <a:gd name="T92" fmla="*/ 6420 w 8665"/>
              <a:gd name="T93" fmla="*/ 79 h 8525"/>
              <a:gd name="T94" fmla="*/ 6731 w 8665"/>
              <a:gd name="T95" fmla="*/ 103 h 8525"/>
              <a:gd name="T96" fmla="*/ 8609 w 8665"/>
              <a:gd name="T97" fmla="*/ 2310 h 8525"/>
              <a:gd name="T98" fmla="*/ 8660 w 8665"/>
              <a:gd name="T99" fmla="*/ 2471 h 8525"/>
              <a:gd name="T100" fmla="*/ 8585 w 8665"/>
              <a:gd name="T101" fmla="*/ 2621 h 8525"/>
              <a:gd name="T102" fmla="*/ 6378 w 8665"/>
              <a:gd name="T103" fmla="*/ 4499 h 8525"/>
              <a:gd name="T104" fmla="*/ 6232 w 8665"/>
              <a:gd name="T105" fmla="*/ 4546 h 8525"/>
              <a:gd name="T106" fmla="*/ 4668 w 8665"/>
              <a:gd name="T107" fmla="*/ 2151 h 8525"/>
              <a:gd name="T108" fmla="*/ 6259 w 8665"/>
              <a:gd name="T109" fmla="*/ 4014 h 8525"/>
              <a:gd name="T110" fmla="*/ 8117 w 8665"/>
              <a:gd name="T111" fmla="*/ 2425 h 8525"/>
              <a:gd name="T112" fmla="*/ 6526 w 8665"/>
              <a:gd name="T113" fmla="*/ 562 h 8525"/>
              <a:gd name="T114" fmla="*/ 4668 w 8665"/>
              <a:gd name="T115" fmla="*/ 2151 h 8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65" h="8525">
                <a:moveTo>
                  <a:pt x="3509" y="4140"/>
                </a:moveTo>
                <a:lnTo>
                  <a:pt x="221" y="4140"/>
                </a:lnTo>
                <a:cubicBezTo>
                  <a:pt x="99" y="4140"/>
                  <a:pt x="0" y="4041"/>
                  <a:pt x="0" y="3919"/>
                </a:cubicBezTo>
                <a:lnTo>
                  <a:pt x="0" y="629"/>
                </a:lnTo>
                <a:cubicBezTo>
                  <a:pt x="0" y="507"/>
                  <a:pt x="99" y="408"/>
                  <a:pt x="221" y="408"/>
                </a:cubicBezTo>
                <a:lnTo>
                  <a:pt x="3509" y="408"/>
                </a:lnTo>
                <a:cubicBezTo>
                  <a:pt x="3631" y="408"/>
                  <a:pt x="3730" y="507"/>
                  <a:pt x="3730" y="629"/>
                </a:cubicBezTo>
                <a:lnTo>
                  <a:pt x="3730" y="3919"/>
                </a:lnTo>
                <a:cubicBezTo>
                  <a:pt x="3730" y="4041"/>
                  <a:pt x="3631" y="4140"/>
                  <a:pt x="3509" y="4140"/>
                </a:cubicBezTo>
                <a:close/>
                <a:moveTo>
                  <a:pt x="442" y="3698"/>
                </a:moveTo>
                <a:lnTo>
                  <a:pt x="3288" y="3698"/>
                </a:lnTo>
                <a:lnTo>
                  <a:pt x="3288" y="849"/>
                </a:lnTo>
                <a:lnTo>
                  <a:pt x="442" y="849"/>
                </a:lnTo>
                <a:lnTo>
                  <a:pt x="442" y="3698"/>
                </a:lnTo>
                <a:close/>
                <a:moveTo>
                  <a:pt x="3509" y="8525"/>
                </a:moveTo>
                <a:lnTo>
                  <a:pt x="221" y="8525"/>
                </a:lnTo>
                <a:cubicBezTo>
                  <a:pt x="99" y="8525"/>
                  <a:pt x="0" y="8426"/>
                  <a:pt x="0" y="8304"/>
                </a:cubicBezTo>
                <a:lnTo>
                  <a:pt x="0" y="5014"/>
                </a:lnTo>
                <a:cubicBezTo>
                  <a:pt x="0" y="4892"/>
                  <a:pt x="99" y="4793"/>
                  <a:pt x="221" y="4793"/>
                </a:cubicBezTo>
                <a:lnTo>
                  <a:pt x="3509" y="4793"/>
                </a:lnTo>
                <a:cubicBezTo>
                  <a:pt x="3631" y="4793"/>
                  <a:pt x="3730" y="4892"/>
                  <a:pt x="3730" y="5014"/>
                </a:cubicBezTo>
                <a:lnTo>
                  <a:pt x="3730" y="8304"/>
                </a:lnTo>
                <a:cubicBezTo>
                  <a:pt x="3730" y="8426"/>
                  <a:pt x="3631" y="8525"/>
                  <a:pt x="3509" y="8525"/>
                </a:cubicBezTo>
                <a:close/>
                <a:moveTo>
                  <a:pt x="442" y="8083"/>
                </a:moveTo>
                <a:lnTo>
                  <a:pt x="3288" y="8083"/>
                </a:lnTo>
                <a:lnTo>
                  <a:pt x="3288" y="5234"/>
                </a:lnTo>
                <a:lnTo>
                  <a:pt x="442" y="5234"/>
                </a:lnTo>
                <a:lnTo>
                  <a:pt x="442" y="8083"/>
                </a:lnTo>
                <a:close/>
                <a:moveTo>
                  <a:pt x="7855" y="8525"/>
                </a:moveTo>
                <a:lnTo>
                  <a:pt x="4564" y="8525"/>
                </a:lnTo>
                <a:cubicBezTo>
                  <a:pt x="4442" y="8525"/>
                  <a:pt x="4343" y="8426"/>
                  <a:pt x="4343" y="8304"/>
                </a:cubicBezTo>
                <a:lnTo>
                  <a:pt x="4343" y="5014"/>
                </a:lnTo>
                <a:cubicBezTo>
                  <a:pt x="4343" y="4892"/>
                  <a:pt x="4442" y="4793"/>
                  <a:pt x="4564" y="4793"/>
                </a:cubicBezTo>
                <a:lnTo>
                  <a:pt x="7855" y="4793"/>
                </a:lnTo>
                <a:cubicBezTo>
                  <a:pt x="7976" y="4793"/>
                  <a:pt x="8075" y="4892"/>
                  <a:pt x="8075" y="5014"/>
                </a:cubicBezTo>
                <a:lnTo>
                  <a:pt x="8075" y="8304"/>
                </a:lnTo>
                <a:cubicBezTo>
                  <a:pt x="8075" y="8426"/>
                  <a:pt x="7976" y="8525"/>
                  <a:pt x="7855" y="8525"/>
                </a:cubicBezTo>
                <a:close/>
                <a:moveTo>
                  <a:pt x="4785" y="8083"/>
                </a:moveTo>
                <a:lnTo>
                  <a:pt x="7634" y="8083"/>
                </a:lnTo>
                <a:lnTo>
                  <a:pt x="7634" y="5234"/>
                </a:lnTo>
                <a:lnTo>
                  <a:pt x="4785" y="5234"/>
                </a:lnTo>
                <a:lnTo>
                  <a:pt x="4785" y="8083"/>
                </a:lnTo>
                <a:close/>
                <a:moveTo>
                  <a:pt x="6232" y="4546"/>
                </a:moveTo>
                <a:cubicBezTo>
                  <a:pt x="6169" y="4547"/>
                  <a:pt x="6108" y="4520"/>
                  <a:pt x="6065" y="4473"/>
                </a:cubicBezTo>
                <a:lnTo>
                  <a:pt x="4189" y="2266"/>
                </a:lnTo>
                <a:cubicBezTo>
                  <a:pt x="4110" y="2173"/>
                  <a:pt x="4121" y="2034"/>
                  <a:pt x="4213" y="1955"/>
                </a:cubicBezTo>
                <a:lnTo>
                  <a:pt x="6420" y="79"/>
                </a:lnTo>
                <a:cubicBezTo>
                  <a:pt x="6513" y="0"/>
                  <a:pt x="6652" y="11"/>
                  <a:pt x="6731" y="103"/>
                </a:cubicBezTo>
                <a:lnTo>
                  <a:pt x="8609" y="2310"/>
                </a:lnTo>
                <a:cubicBezTo>
                  <a:pt x="8647" y="2355"/>
                  <a:pt x="8665" y="2413"/>
                  <a:pt x="8660" y="2471"/>
                </a:cubicBezTo>
                <a:cubicBezTo>
                  <a:pt x="8656" y="2529"/>
                  <a:pt x="8629" y="2583"/>
                  <a:pt x="8585" y="2621"/>
                </a:cubicBezTo>
                <a:lnTo>
                  <a:pt x="6378" y="4499"/>
                </a:lnTo>
                <a:cubicBezTo>
                  <a:pt x="6337" y="4532"/>
                  <a:pt x="6285" y="4548"/>
                  <a:pt x="6232" y="4546"/>
                </a:cubicBezTo>
                <a:close/>
                <a:moveTo>
                  <a:pt x="4668" y="2151"/>
                </a:moveTo>
                <a:lnTo>
                  <a:pt x="6259" y="4014"/>
                </a:lnTo>
                <a:lnTo>
                  <a:pt x="8117" y="2425"/>
                </a:lnTo>
                <a:lnTo>
                  <a:pt x="6526" y="562"/>
                </a:lnTo>
                <a:lnTo>
                  <a:pt x="4668" y="215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iconfont-11117-5233411"/>
          <p:cNvSpPr>
            <a:spLocks noChangeAspect="1"/>
          </p:cNvSpPr>
          <p:nvPr/>
        </p:nvSpPr>
        <p:spPr bwMode="auto">
          <a:xfrm rot="21099597">
            <a:off x="6113309" y="1229610"/>
            <a:ext cx="342268" cy="337826"/>
          </a:xfrm>
          <a:custGeom>
            <a:avLst/>
            <a:gdLst>
              <a:gd name="connsiteX0" fmla="*/ 274567 w 432437"/>
              <a:gd name="connsiteY0" fmla="*/ 347163 h 426825"/>
              <a:gd name="connsiteX1" fmla="*/ 295552 w 432437"/>
              <a:gd name="connsiteY1" fmla="*/ 347163 h 426825"/>
              <a:gd name="connsiteX2" fmla="*/ 349003 w 432437"/>
              <a:gd name="connsiteY2" fmla="*/ 413395 h 426825"/>
              <a:gd name="connsiteX3" fmla="*/ 348047 w 432437"/>
              <a:gd name="connsiteY3" fmla="*/ 424913 h 426825"/>
              <a:gd name="connsiteX4" fmla="*/ 342312 w 432437"/>
              <a:gd name="connsiteY4" fmla="*/ 426825 h 426825"/>
              <a:gd name="connsiteX5" fmla="*/ 335578 w 432437"/>
              <a:gd name="connsiteY5" fmla="*/ 423957 h 426825"/>
              <a:gd name="connsiteX6" fmla="*/ 139097 w 432437"/>
              <a:gd name="connsiteY6" fmla="*/ 347163 h 426825"/>
              <a:gd name="connsiteX7" fmla="*/ 159837 w 432437"/>
              <a:gd name="connsiteY7" fmla="*/ 347163 h 426825"/>
              <a:gd name="connsiteX8" fmla="*/ 99706 w 432437"/>
              <a:gd name="connsiteY8" fmla="*/ 423957 h 426825"/>
              <a:gd name="connsiteX9" fmla="*/ 93015 w 432437"/>
              <a:gd name="connsiteY9" fmla="*/ 426825 h 426825"/>
              <a:gd name="connsiteX10" fmla="*/ 88192 w 432437"/>
              <a:gd name="connsiteY10" fmla="*/ 424913 h 426825"/>
              <a:gd name="connsiteX11" fmla="*/ 87236 w 432437"/>
              <a:gd name="connsiteY11" fmla="*/ 413395 h 426825"/>
              <a:gd name="connsiteX12" fmla="*/ 394044 w 432437"/>
              <a:gd name="connsiteY12" fmla="*/ 296364 h 426825"/>
              <a:gd name="connsiteX13" fmla="*/ 394159 w 432437"/>
              <a:gd name="connsiteY13" fmla="*/ 296364 h 426825"/>
              <a:gd name="connsiteX14" fmla="*/ 394098 w 432437"/>
              <a:gd name="connsiteY14" fmla="*/ 296418 h 426825"/>
              <a:gd name="connsiteX15" fmla="*/ 31587 w 432437"/>
              <a:gd name="connsiteY15" fmla="*/ 296364 h 426825"/>
              <a:gd name="connsiteX16" fmla="*/ 33602 w 432437"/>
              <a:gd name="connsiteY16" fmla="*/ 296364 h 426825"/>
              <a:gd name="connsiteX17" fmla="*/ 32592 w 432437"/>
              <a:gd name="connsiteY17" fmla="*/ 297374 h 426825"/>
              <a:gd name="connsiteX18" fmla="*/ 41239 w 432437"/>
              <a:gd name="connsiteY18" fmla="*/ 279069 h 426825"/>
              <a:gd name="connsiteX19" fmla="*/ 385495 w 432437"/>
              <a:gd name="connsiteY19" fmla="*/ 279069 h 426825"/>
              <a:gd name="connsiteX20" fmla="*/ 385495 w 432437"/>
              <a:gd name="connsiteY20" fmla="*/ 287770 h 426825"/>
              <a:gd name="connsiteX21" fmla="*/ 394044 w 432437"/>
              <a:gd name="connsiteY21" fmla="*/ 296364 h 426825"/>
              <a:gd name="connsiteX22" fmla="*/ 33602 w 432437"/>
              <a:gd name="connsiteY22" fmla="*/ 296364 h 426825"/>
              <a:gd name="connsiteX23" fmla="*/ 41239 w 432437"/>
              <a:gd name="connsiteY23" fmla="*/ 288726 h 426825"/>
              <a:gd name="connsiteX24" fmla="*/ 8646 w 432437"/>
              <a:gd name="connsiteY24" fmla="*/ 279069 h 426825"/>
              <a:gd name="connsiteX25" fmla="*/ 23989 w 432437"/>
              <a:gd name="connsiteY25" fmla="*/ 279069 h 426825"/>
              <a:gd name="connsiteX26" fmla="*/ 23989 w 432437"/>
              <a:gd name="connsiteY26" fmla="*/ 288726 h 426825"/>
              <a:gd name="connsiteX27" fmla="*/ 31587 w 432437"/>
              <a:gd name="connsiteY27" fmla="*/ 296364 h 426825"/>
              <a:gd name="connsiteX28" fmla="*/ 16293 w 432437"/>
              <a:gd name="connsiteY28" fmla="*/ 296364 h 426825"/>
              <a:gd name="connsiteX29" fmla="*/ 16293 w 432437"/>
              <a:gd name="connsiteY29" fmla="*/ 330867 h 426825"/>
              <a:gd name="connsiteX30" fmla="*/ 414232 w 432437"/>
              <a:gd name="connsiteY30" fmla="*/ 330867 h 426825"/>
              <a:gd name="connsiteX31" fmla="*/ 414232 w 432437"/>
              <a:gd name="connsiteY31" fmla="*/ 296364 h 426825"/>
              <a:gd name="connsiteX32" fmla="*/ 394159 w 432437"/>
              <a:gd name="connsiteY32" fmla="*/ 296364 h 426825"/>
              <a:gd name="connsiteX33" fmla="*/ 402745 w 432437"/>
              <a:gd name="connsiteY33" fmla="*/ 288726 h 426825"/>
              <a:gd name="connsiteX34" fmla="*/ 402745 w 432437"/>
              <a:gd name="connsiteY34" fmla="*/ 279069 h 426825"/>
              <a:gd name="connsiteX35" fmla="*/ 423791 w 432437"/>
              <a:gd name="connsiteY35" fmla="*/ 279069 h 426825"/>
              <a:gd name="connsiteX36" fmla="*/ 432437 w 432437"/>
              <a:gd name="connsiteY36" fmla="*/ 287716 h 426825"/>
              <a:gd name="connsiteX37" fmla="*/ 432437 w 432437"/>
              <a:gd name="connsiteY37" fmla="*/ 338559 h 426825"/>
              <a:gd name="connsiteX38" fmla="*/ 422835 w 432437"/>
              <a:gd name="connsiteY38" fmla="*/ 347163 h 426825"/>
              <a:gd name="connsiteX39" fmla="*/ 295552 w 432437"/>
              <a:gd name="connsiteY39" fmla="*/ 347163 h 426825"/>
              <a:gd name="connsiteX40" fmla="*/ 284745 w 432437"/>
              <a:gd name="connsiteY40" fmla="*/ 333772 h 426825"/>
              <a:gd name="connsiteX41" fmla="*/ 273275 w 432437"/>
              <a:gd name="connsiteY41" fmla="*/ 332816 h 426825"/>
              <a:gd name="connsiteX42" fmla="*/ 272319 w 432437"/>
              <a:gd name="connsiteY42" fmla="*/ 344334 h 426825"/>
              <a:gd name="connsiteX43" fmla="*/ 274567 w 432437"/>
              <a:gd name="connsiteY43" fmla="*/ 347163 h 426825"/>
              <a:gd name="connsiteX44" fmla="*/ 159837 w 432437"/>
              <a:gd name="connsiteY44" fmla="*/ 347163 h 426825"/>
              <a:gd name="connsiteX45" fmla="*/ 162052 w 432437"/>
              <a:gd name="connsiteY45" fmla="*/ 344334 h 426825"/>
              <a:gd name="connsiteX46" fmla="*/ 161096 w 432437"/>
              <a:gd name="connsiteY46" fmla="*/ 332816 h 426825"/>
              <a:gd name="connsiteX47" fmla="*/ 149582 w 432437"/>
              <a:gd name="connsiteY47" fmla="*/ 333772 h 426825"/>
              <a:gd name="connsiteX48" fmla="*/ 139097 w 432437"/>
              <a:gd name="connsiteY48" fmla="*/ 347163 h 426825"/>
              <a:gd name="connsiteX49" fmla="*/ 8646 w 432437"/>
              <a:gd name="connsiteY49" fmla="*/ 347163 h 426825"/>
              <a:gd name="connsiteX50" fmla="*/ 0 w 432437"/>
              <a:gd name="connsiteY50" fmla="*/ 338559 h 426825"/>
              <a:gd name="connsiteX51" fmla="*/ 0 w 432437"/>
              <a:gd name="connsiteY51" fmla="*/ 287716 h 426825"/>
              <a:gd name="connsiteX52" fmla="*/ 8646 w 432437"/>
              <a:gd name="connsiteY52" fmla="*/ 279069 h 426825"/>
              <a:gd name="connsiteX53" fmla="*/ 93024 w 432437"/>
              <a:gd name="connsiteY53" fmla="*/ 209090 h 426825"/>
              <a:gd name="connsiteX54" fmla="*/ 83423 w 432437"/>
              <a:gd name="connsiteY54" fmla="*/ 218693 h 426825"/>
              <a:gd name="connsiteX55" fmla="*/ 93024 w 432437"/>
              <a:gd name="connsiteY55" fmla="*/ 228295 h 426825"/>
              <a:gd name="connsiteX56" fmla="*/ 102583 w 432437"/>
              <a:gd name="connsiteY56" fmla="*/ 218693 h 426825"/>
              <a:gd name="connsiteX57" fmla="*/ 93024 w 432437"/>
              <a:gd name="connsiteY57" fmla="*/ 209090 h 426825"/>
              <a:gd name="connsiteX58" fmla="*/ 93024 w 432437"/>
              <a:gd name="connsiteY58" fmla="*/ 192797 h 426825"/>
              <a:gd name="connsiteX59" fmla="*/ 105915 w 432437"/>
              <a:gd name="connsiteY59" fmla="*/ 198299 h 426825"/>
              <a:gd name="connsiteX60" fmla="*/ 102573 w 432437"/>
              <a:gd name="connsiteY60" fmla="*/ 202386 h 426825"/>
              <a:gd name="connsiteX61" fmla="*/ 103529 w 432437"/>
              <a:gd name="connsiteY61" fmla="*/ 213904 h 426825"/>
              <a:gd name="connsiteX62" fmla="*/ 109307 w 432437"/>
              <a:gd name="connsiteY62" fmla="*/ 215816 h 426825"/>
              <a:gd name="connsiteX63" fmla="*/ 115042 w 432437"/>
              <a:gd name="connsiteY63" fmla="*/ 212948 h 426825"/>
              <a:gd name="connsiteX64" fmla="*/ 116338 w 432437"/>
              <a:gd name="connsiteY64" fmla="*/ 211362 h 426825"/>
              <a:gd name="connsiteX65" fmla="*/ 119875 w 432437"/>
              <a:gd name="connsiteY65" fmla="*/ 219649 h 426825"/>
              <a:gd name="connsiteX66" fmla="*/ 93024 w 432437"/>
              <a:gd name="connsiteY66" fmla="*/ 246500 h 426825"/>
              <a:gd name="connsiteX67" fmla="*/ 66174 w 432437"/>
              <a:gd name="connsiteY67" fmla="*/ 219649 h 426825"/>
              <a:gd name="connsiteX68" fmla="*/ 93024 w 432437"/>
              <a:gd name="connsiteY68" fmla="*/ 192797 h 426825"/>
              <a:gd name="connsiteX69" fmla="*/ 259862 w 432437"/>
              <a:gd name="connsiteY69" fmla="*/ 183195 h 426825"/>
              <a:gd name="connsiteX70" fmla="*/ 250260 w 432437"/>
              <a:gd name="connsiteY70" fmla="*/ 192797 h 426825"/>
              <a:gd name="connsiteX71" fmla="*/ 259862 w 432437"/>
              <a:gd name="connsiteY71" fmla="*/ 202399 h 426825"/>
              <a:gd name="connsiteX72" fmla="*/ 269420 w 432437"/>
              <a:gd name="connsiteY72" fmla="*/ 192797 h 426825"/>
              <a:gd name="connsiteX73" fmla="*/ 269420 w 432437"/>
              <a:gd name="connsiteY73" fmla="*/ 191841 h 426825"/>
              <a:gd name="connsiteX74" fmla="*/ 267508 w 432437"/>
              <a:gd name="connsiteY74" fmla="*/ 185150 h 426825"/>
              <a:gd name="connsiteX75" fmla="*/ 259862 w 432437"/>
              <a:gd name="connsiteY75" fmla="*/ 183195 h 426825"/>
              <a:gd name="connsiteX76" fmla="*/ 259862 w 432437"/>
              <a:gd name="connsiteY76" fmla="*/ 165946 h 426825"/>
              <a:gd name="connsiteX77" fmla="*/ 274588 w 432437"/>
              <a:gd name="connsiteY77" fmla="*/ 169430 h 426825"/>
              <a:gd name="connsiteX78" fmla="*/ 272319 w 432437"/>
              <a:gd name="connsiteY78" fmla="*/ 171702 h 426825"/>
              <a:gd name="connsiteX79" fmla="*/ 272319 w 432437"/>
              <a:gd name="connsiteY79" fmla="*/ 183176 h 426825"/>
              <a:gd name="connsiteX80" fmla="*/ 278054 w 432437"/>
              <a:gd name="connsiteY80" fmla="*/ 186088 h 426825"/>
              <a:gd name="connsiteX81" fmla="*/ 283789 w 432437"/>
              <a:gd name="connsiteY81" fmla="*/ 183176 h 426825"/>
              <a:gd name="connsiteX82" fmla="*/ 284459 w 432437"/>
              <a:gd name="connsiteY82" fmla="*/ 182506 h 426825"/>
              <a:gd name="connsiteX83" fmla="*/ 286712 w 432437"/>
              <a:gd name="connsiteY83" fmla="*/ 190885 h 426825"/>
              <a:gd name="connsiteX84" fmla="*/ 286712 w 432437"/>
              <a:gd name="connsiteY84" fmla="*/ 191841 h 426825"/>
              <a:gd name="connsiteX85" fmla="*/ 259862 w 432437"/>
              <a:gd name="connsiteY85" fmla="*/ 219649 h 426825"/>
              <a:gd name="connsiteX86" fmla="*/ 233011 w 432437"/>
              <a:gd name="connsiteY86" fmla="*/ 192797 h 426825"/>
              <a:gd name="connsiteX87" fmla="*/ 235014 w 432437"/>
              <a:gd name="connsiteY87" fmla="*/ 188105 h 426825"/>
              <a:gd name="connsiteX88" fmla="*/ 239691 w 432437"/>
              <a:gd name="connsiteY88" fmla="*/ 190869 h 426825"/>
              <a:gd name="connsiteX89" fmla="*/ 243514 w 432437"/>
              <a:gd name="connsiteY89" fmla="*/ 191825 h 426825"/>
              <a:gd name="connsiteX90" fmla="*/ 251204 w 432437"/>
              <a:gd name="connsiteY90" fmla="*/ 188000 h 426825"/>
              <a:gd name="connsiteX91" fmla="*/ 248337 w 432437"/>
              <a:gd name="connsiteY91" fmla="*/ 176483 h 426825"/>
              <a:gd name="connsiteX92" fmla="*/ 242817 w 432437"/>
              <a:gd name="connsiteY92" fmla="*/ 173221 h 426825"/>
              <a:gd name="connsiteX93" fmla="*/ 144187 w 432437"/>
              <a:gd name="connsiteY93" fmla="*/ 151493 h 426825"/>
              <a:gd name="connsiteX94" fmla="*/ 146112 w 432437"/>
              <a:gd name="connsiteY94" fmla="*/ 156001 h 426825"/>
              <a:gd name="connsiteX95" fmla="*/ 157597 w 432437"/>
              <a:gd name="connsiteY95" fmla="*/ 160904 h 426825"/>
              <a:gd name="connsiteX96" fmla="*/ 116338 w 432437"/>
              <a:gd name="connsiteY96" fmla="*/ 211362 h 426825"/>
              <a:gd name="connsiteX97" fmla="*/ 111842 w 432437"/>
              <a:gd name="connsiteY97" fmla="*/ 200830 h 426825"/>
              <a:gd name="connsiteX98" fmla="*/ 105915 w 432437"/>
              <a:gd name="connsiteY98" fmla="*/ 198299 h 426825"/>
              <a:gd name="connsiteX99" fmla="*/ 190858 w 432437"/>
              <a:gd name="connsiteY99" fmla="*/ 142522 h 426825"/>
              <a:gd name="connsiteX100" fmla="*/ 242817 w 432437"/>
              <a:gd name="connsiteY100" fmla="*/ 173221 h 426825"/>
              <a:gd name="connsiteX101" fmla="*/ 241044 w 432437"/>
              <a:gd name="connsiteY101" fmla="*/ 173978 h 426825"/>
              <a:gd name="connsiteX102" fmla="*/ 235014 w 432437"/>
              <a:gd name="connsiteY102" fmla="*/ 188105 h 426825"/>
              <a:gd name="connsiteX103" fmla="*/ 183474 w 432437"/>
              <a:gd name="connsiteY103" fmla="*/ 157653 h 426825"/>
              <a:gd name="connsiteX104" fmla="*/ 187913 w 432437"/>
              <a:gd name="connsiteY104" fmla="*/ 153476 h 426825"/>
              <a:gd name="connsiteX105" fmla="*/ 164930 w 432437"/>
              <a:gd name="connsiteY105" fmla="*/ 127580 h 426825"/>
              <a:gd name="connsiteX106" fmla="*/ 155328 w 432437"/>
              <a:gd name="connsiteY106" fmla="*/ 137182 h 426825"/>
              <a:gd name="connsiteX107" fmla="*/ 164930 w 432437"/>
              <a:gd name="connsiteY107" fmla="*/ 146785 h 426825"/>
              <a:gd name="connsiteX108" fmla="*/ 172576 w 432437"/>
              <a:gd name="connsiteY108" fmla="*/ 143917 h 426825"/>
              <a:gd name="connsiteX109" fmla="*/ 174531 w 432437"/>
              <a:gd name="connsiteY109" fmla="*/ 137182 h 426825"/>
              <a:gd name="connsiteX110" fmla="*/ 174531 w 432437"/>
              <a:gd name="connsiteY110" fmla="*/ 136226 h 426825"/>
              <a:gd name="connsiteX111" fmla="*/ 164930 w 432437"/>
              <a:gd name="connsiteY111" fmla="*/ 127580 h 426825"/>
              <a:gd name="connsiteX112" fmla="*/ 317141 w 432437"/>
              <a:gd name="connsiteY112" fmla="*/ 126823 h 426825"/>
              <a:gd name="connsiteX113" fmla="*/ 320596 w 432437"/>
              <a:gd name="connsiteY113" fmla="*/ 134907 h 426825"/>
              <a:gd name="connsiteX114" fmla="*/ 328653 w 432437"/>
              <a:gd name="connsiteY114" fmla="*/ 138337 h 426825"/>
              <a:gd name="connsiteX115" fmla="*/ 284459 w 432437"/>
              <a:gd name="connsiteY115" fmla="*/ 182506 h 426825"/>
              <a:gd name="connsiteX116" fmla="*/ 282845 w 432437"/>
              <a:gd name="connsiteY116" fmla="*/ 176504 h 426825"/>
              <a:gd name="connsiteX117" fmla="*/ 274596 w 432437"/>
              <a:gd name="connsiteY117" fmla="*/ 169432 h 426825"/>
              <a:gd name="connsiteX118" fmla="*/ 274588 w 432437"/>
              <a:gd name="connsiteY118" fmla="*/ 169430 h 426825"/>
              <a:gd name="connsiteX119" fmla="*/ 164930 w 432437"/>
              <a:gd name="connsiteY119" fmla="*/ 110331 h 426825"/>
              <a:gd name="connsiteX120" fmla="*/ 191780 w 432437"/>
              <a:gd name="connsiteY120" fmla="*/ 137182 h 426825"/>
              <a:gd name="connsiteX121" fmla="*/ 191780 w 432437"/>
              <a:gd name="connsiteY121" fmla="*/ 139094 h 426825"/>
              <a:gd name="connsiteX122" fmla="*/ 190858 w 432437"/>
              <a:gd name="connsiteY122" fmla="*/ 142522 h 426825"/>
              <a:gd name="connsiteX123" fmla="*/ 189857 w 432437"/>
              <a:gd name="connsiteY123" fmla="*/ 141930 h 426825"/>
              <a:gd name="connsiteX124" fmla="*/ 178344 w 432437"/>
              <a:gd name="connsiteY124" fmla="*/ 144842 h 426825"/>
              <a:gd name="connsiteX125" fmla="*/ 181212 w 432437"/>
              <a:gd name="connsiteY125" fmla="*/ 156316 h 426825"/>
              <a:gd name="connsiteX126" fmla="*/ 183474 w 432437"/>
              <a:gd name="connsiteY126" fmla="*/ 157653 h 426825"/>
              <a:gd name="connsiteX127" fmla="*/ 180381 w 432437"/>
              <a:gd name="connsiteY127" fmla="*/ 160563 h 426825"/>
              <a:gd name="connsiteX128" fmla="*/ 164930 w 432437"/>
              <a:gd name="connsiteY128" fmla="*/ 164034 h 426825"/>
              <a:gd name="connsiteX129" fmla="*/ 157597 w 432437"/>
              <a:gd name="connsiteY129" fmla="*/ 160904 h 426825"/>
              <a:gd name="connsiteX130" fmla="*/ 158185 w 432437"/>
              <a:gd name="connsiteY130" fmla="*/ 160184 h 426825"/>
              <a:gd name="connsiteX131" fmla="*/ 157229 w 432437"/>
              <a:gd name="connsiteY131" fmla="*/ 148667 h 426825"/>
              <a:gd name="connsiteX132" fmla="*/ 145716 w 432437"/>
              <a:gd name="connsiteY132" fmla="*/ 149623 h 426825"/>
              <a:gd name="connsiteX133" fmla="*/ 144187 w 432437"/>
              <a:gd name="connsiteY133" fmla="*/ 151493 h 426825"/>
              <a:gd name="connsiteX134" fmla="*/ 138079 w 432437"/>
              <a:gd name="connsiteY134" fmla="*/ 137182 h 426825"/>
              <a:gd name="connsiteX135" fmla="*/ 164930 w 432437"/>
              <a:gd name="connsiteY135" fmla="*/ 110331 h 426825"/>
              <a:gd name="connsiteX136" fmla="*/ 339414 w 432437"/>
              <a:gd name="connsiteY136" fmla="*/ 105551 h 426825"/>
              <a:gd name="connsiteX137" fmla="*/ 329855 w 432437"/>
              <a:gd name="connsiteY137" fmla="*/ 115110 h 426825"/>
              <a:gd name="connsiteX138" fmla="*/ 339414 w 432437"/>
              <a:gd name="connsiteY138" fmla="*/ 124712 h 426825"/>
              <a:gd name="connsiteX139" fmla="*/ 349015 w 432437"/>
              <a:gd name="connsiteY139" fmla="*/ 115110 h 426825"/>
              <a:gd name="connsiteX140" fmla="*/ 339414 w 432437"/>
              <a:gd name="connsiteY140" fmla="*/ 105551 h 426825"/>
              <a:gd name="connsiteX141" fmla="*/ 339414 w 432437"/>
              <a:gd name="connsiteY141" fmla="*/ 89258 h 426825"/>
              <a:gd name="connsiteX142" fmla="*/ 366264 w 432437"/>
              <a:gd name="connsiteY142" fmla="*/ 116110 h 426825"/>
              <a:gd name="connsiteX143" fmla="*/ 339414 w 432437"/>
              <a:gd name="connsiteY143" fmla="*/ 142918 h 426825"/>
              <a:gd name="connsiteX144" fmla="*/ 328653 w 432437"/>
              <a:gd name="connsiteY144" fmla="*/ 138337 h 426825"/>
              <a:gd name="connsiteX145" fmla="*/ 331754 w 432437"/>
              <a:gd name="connsiteY145" fmla="*/ 135237 h 426825"/>
              <a:gd name="connsiteX146" fmla="*/ 331754 w 432437"/>
              <a:gd name="connsiteY146" fmla="*/ 123720 h 426825"/>
              <a:gd name="connsiteX147" fmla="*/ 320241 w 432437"/>
              <a:gd name="connsiteY147" fmla="*/ 123720 h 426825"/>
              <a:gd name="connsiteX148" fmla="*/ 317141 w 432437"/>
              <a:gd name="connsiteY148" fmla="*/ 126823 h 426825"/>
              <a:gd name="connsiteX149" fmla="*/ 312563 w 432437"/>
              <a:gd name="connsiteY149" fmla="*/ 116110 h 426825"/>
              <a:gd name="connsiteX150" fmla="*/ 339414 w 432437"/>
              <a:gd name="connsiteY150" fmla="*/ 89258 h 426825"/>
              <a:gd name="connsiteX151" fmla="*/ 32592 w 432437"/>
              <a:gd name="connsiteY151" fmla="*/ 26886 h 426825"/>
              <a:gd name="connsiteX152" fmla="*/ 207116 w 432437"/>
              <a:gd name="connsiteY152" fmla="*/ 26886 h 426825"/>
              <a:gd name="connsiteX153" fmla="*/ 207116 w 432437"/>
              <a:gd name="connsiteY153" fmla="*/ 35503 h 426825"/>
              <a:gd name="connsiteX154" fmla="*/ 215719 w 432437"/>
              <a:gd name="connsiteY154" fmla="*/ 44107 h 426825"/>
              <a:gd name="connsiteX155" fmla="*/ 224365 w 432437"/>
              <a:gd name="connsiteY155" fmla="*/ 35503 h 426825"/>
              <a:gd name="connsiteX156" fmla="*/ 224365 w 432437"/>
              <a:gd name="connsiteY156" fmla="*/ 26886 h 426825"/>
              <a:gd name="connsiteX157" fmla="*/ 394098 w 432437"/>
              <a:gd name="connsiteY157" fmla="*/ 26886 h 426825"/>
              <a:gd name="connsiteX158" fmla="*/ 402745 w 432437"/>
              <a:gd name="connsiteY158" fmla="*/ 35534 h 426825"/>
              <a:gd name="connsiteX159" fmla="*/ 402745 w 432437"/>
              <a:gd name="connsiteY159" fmla="*/ 279069 h 426825"/>
              <a:gd name="connsiteX160" fmla="*/ 385495 w 432437"/>
              <a:gd name="connsiteY160" fmla="*/ 279069 h 426825"/>
              <a:gd name="connsiteX161" fmla="*/ 385495 w 432437"/>
              <a:gd name="connsiteY161" fmla="*/ 44139 h 426825"/>
              <a:gd name="connsiteX162" fmla="*/ 41239 w 432437"/>
              <a:gd name="connsiteY162" fmla="*/ 44139 h 426825"/>
              <a:gd name="connsiteX163" fmla="*/ 41239 w 432437"/>
              <a:gd name="connsiteY163" fmla="*/ 279069 h 426825"/>
              <a:gd name="connsiteX164" fmla="*/ 23989 w 432437"/>
              <a:gd name="connsiteY164" fmla="*/ 279069 h 426825"/>
              <a:gd name="connsiteX165" fmla="*/ 23989 w 432437"/>
              <a:gd name="connsiteY165" fmla="*/ 35534 h 426825"/>
              <a:gd name="connsiteX166" fmla="*/ 32592 w 432437"/>
              <a:gd name="connsiteY166" fmla="*/ 26886 h 426825"/>
              <a:gd name="connsiteX167" fmla="*/ 215719 w 432437"/>
              <a:gd name="connsiteY167" fmla="*/ 0 h 426825"/>
              <a:gd name="connsiteX168" fmla="*/ 224365 w 432437"/>
              <a:gd name="connsiteY168" fmla="*/ 8648 h 426825"/>
              <a:gd name="connsiteX169" fmla="*/ 224365 w 432437"/>
              <a:gd name="connsiteY169" fmla="*/ 26886 h 426825"/>
              <a:gd name="connsiteX170" fmla="*/ 207116 w 432437"/>
              <a:gd name="connsiteY170" fmla="*/ 26886 h 426825"/>
              <a:gd name="connsiteX171" fmla="*/ 207116 w 432437"/>
              <a:gd name="connsiteY171" fmla="*/ 8648 h 426825"/>
              <a:gd name="connsiteX172" fmla="*/ 215719 w 432437"/>
              <a:gd name="connsiteY172" fmla="*/ 0 h 42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432437" h="426825">
                <a:moveTo>
                  <a:pt x="274567" y="347163"/>
                </a:moveTo>
                <a:lnTo>
                  <a:pt x="295552" y="347163"/>
                </a:lnTo>
                <a:lnTo>
                  <a:pt x="349003" y="413395"/>
                </a:lnTo>
                <a:cubicBezTo>
                  <a:pt x="351870" y="417220"/>
                  <a:pt x="350914" y="422044"/>
                  <a:pt x="348047" y="424913"/>
                </a:cubicBezTo>
                <a:cubicBezTo>
                  <a:pt x="346135" y="425869"/>
                  <a:pt x="344223" y="426825"/>
                  <a:pt x="342312" y="426825"/>
                </a:cubicBezTo>
                <a:cubicBezTo>
                  <a:pt x="339401" y="426825"/>
                  <a:pt x="337489" y="425869"/>
                  <a:pt x="335578" y="423957"/>
                </a:cubicBezTo>
                <a:close/>
                <a:moveTo>
                  <a:pt x="139097" y="347163"/>
                </a:moveTo>
                <a:lnTo>
                  <a:pt x="159837" y="347163"/>
                </a:lnTo>
                <a:lnTo>
                  <a:pt x="99706" y="423957"/>
                </a:lnTo>
                <a:cubicBezTo>
                  <a:pt x="97794" y="425869"/>
                  <a:pt x="94927" y="426825"/>
                  <a:pt x="93015" y="426825"/>
                </a:cubicBezTo>
                <a:cubicBezTo>
                  <a:pt x="91103" y="426825"/>
                  <a:pt x="89148" y="425869"/>
                  <a:pt x="88192" y="424913"/>
                </a:cubicBezTo>
                <a:cubicBezTo>
                  <a:pt x="84369" y="422044"/>
                  <a:pt x="84369" y="417220"/>
                  <a:pt x="87236" y="413395"/>
                </a:cubicBezTo>
                <a:close/>
                <a:moveTo>
                  <a:pt x="394044" y="296364"/>
                </a:moveTo>
                <a:lnTo>
                  <a:pt x="394159" y="296364"/>
                </a:lnTo>
                <a:lnTo>
                  <a:pt x="394098" y="296418"/>
                </a:lnTo>
                <a:close/>
                <a:moveTo>
                  <a:pt x="31587" y="296364"/>
                </a:moveTo>
                <a:lnTo>
                  <a:pt x="33602" y="296364"/>
                </a:lnTo>
                <a:lnTo>
                  <a:pt x="32592" y="297374"/>
                </a:lnTo>
                <a:close/>
                <a:moveTo>
                  <a:pt x="41239" y="279069"/>
                </a:moveTo>
                <a:lnTo>
                  <a:pt x="385495" y="279069"/>
                </a:lnTo>
                <a:lnTo>
                  <a:pt x="385495" y="287770"/>
                </a:lnTo>
                <a:lnTo>
                  <a:pt x="394044" y="296364"/>
                </a:lnTo>
                <a:lnTo>
                  <a:pt x="33602" y="296364"/>
                </a:lnTo>
                <a:lnTo>
                  <a:pt x="41239" y="288726"/>
                </a:lnTo>
                <a:close/>
                <a:moveTo>
                  <a:pt x="8646" y="279069"/>
                </a:moveTo>
                <a:lnTo>
                  <a:pt x="23989" y="279069"/>
                </a:lnTo>
                <a:lnTo>
                  <a:pt x="23989" y="288726"/>
                </a:lnTo>
                <a:lnTo>
                  <a:pt x="31587" y="296364"/>
                </a:lnTo>
                <a:lnTo>
                  <a:pt x="16293" y="296364"/>
                </a:lnTo>
                <a:lnTo>
                  <a:pt x="16293" y="330867"/>
                </a:lnTo>
                <a:lnTo>
                  <a:pt x="414232" y="330867"/>
                </a:lnTo>
                <a:lnTo>
                  <a:pt x="414232" y="296364"/>
                </a:lnTo>
                <a:lnTo>
                  <a:pt x="394159" y="296364"/>
                </a:lnTo>
                <a:lnTo>
                  <a:pt x="402745" y="288726"/>
                </a:lnTo>
                <a:lnTo>
                  <a:pt x="402745" y="279069"/>
                </a:lnTo>
                <a:lnTo>
                  <a:pt x="423791" y="279069"/>
                </a:lnTo>
                <a:cubicBezTo>
                  <a:pt x="428614" y="279069"/>
                  <a:pt x="432437" y="282936"/>
                  <a:pt x="432437" y="287716"/>
                </a:cubicBezTo>
                <a:lnTo>
                  <a:pt x="432437" y="338559"/>
                </a:lnTo>
                <a:cubicBezTo>
                  <a:pt x="431481" y="343339"/>
                  <a:pt x="427658" y="347163"/>
                  <a:pt x="422835" y="347163"/>
                </a:cubicBezTo>
                <a:lnTo>
                  <a:pt x="295552" y="347163"/>
                </a:lnTo>
                <a:lnTo>
                  <a:pt x="284745" y="333772"/>
                </a:lnTo>
                <a:cubicBezTo>
                  <a:pt x="281877" y="330904"/>
                  <a:pt x="277098" y="329948"/>
                  <a:pt x="273275" y="332816"/>
                </a:cubicBezTo>
                <a:cubicBezTo>
                  <a:pt x="270364" y="335685"/>
                  <a:pt x="269408" y="340509"/>
                  <a:pt x="272319" y="344334"/>
                </a:cubicBezTo>
                <a:lnTo>
                  <a:pt x="274567" y="347163"/>
                </a:lnTo>
                <a:lnTo>
                  <a:pt x="159837" y="347163"/>
                </a:lnTo>
                <a:lnTo>
                  <a:pt x="162052" y="344334"/>
                </a:lnTo>
                <a:cubicBezTo>
                  <a:pt x="164919" y="340509"/>
                  <a:pt x="164919" y="335685"/>
                  <a:pt x="161096" y="332816"/>
                </a:cubicBezTo>
                <a:cubicBezTo>
                  <a:pt x="157229" y="329948"/>
                  <a:pt x="152450" y="329948"/>
                  <a:pt x="149582" y="333772"/>
                </a:cubicBezTo>
                <a:lnTo>
                  <a:pt x="139097" y="347163"/>
                </a:lnTo>
                <a:lnTo>
                  <a:pt x="8646" y="347163"/>
                </a:lnTo>
                <a:cubicBezTo>
                  <a:pt x="3823" y="347163"/>
                  <a:pt x="0" y="343339"/>
                  <a:pt x="0" y="338559"/>
                </a:cubicBezTo>
                <a:lnTo>
                  <a:pt x="0" y="287716"/>
                </a:lnTo>
                <a:cubicBezTo>
                  <a:pt x="0" y="282936"/>
                  <a:pt x="3823" y="279069"/>
                  <a:pt x="8646" y="279069"/>
                </a:cubicBezTo>
                <a:close/>
                <a:moveTo>
                  <a:pt x="93024" y="209090"/>
                </a:moveTo>
                <a:cubicBezTo>
                  <a:pt x="87246" y="209090"/>
                  <a:pt x="83423" y="213913"/>
                  <a:pt x="83423" y="218693"/>
                </a:cubicBezTo>
                <a:cubicBezTo>
                  <a:pt x="83423" y="223472"/>
                  <a:pt x="88202" y="228295"/>
                  <a:pt x="93024" y="228295"/>
                </a:cubicBezTo>
                <a:cubicBezTo>
                  <a:pt x="97804" y="228295"/>
                  <a:pt x="102583" y="223472"/>
                  <a:pt x="102583" y="218693"/>
                </a:cubicBezTo>
                <a:cubicBezTo>
                  <a:pt x="102583" y="213913"/>
                  <a:pt x="98759" y="209090"/>
                  <a:pt x="93024" y="209090"/>
                </a:cubicBezTo>
                <a:close/>
                <a:moveTo>
                  <a:pt x="93024" y="192797"/>
                </a:moveTo>
                <a:lnTo>
                  <a:pt x="105915" y="198299"/>
                </a:lnTo>
                <a:lnTo>
                  <a:pt x="102573" y="202386"/>
                </a:lnTo>
                <a:cubicBezTo>
                  <a:pt x="99706" y="205255"/>
                  <a:pt x="99706" y="210992"/>
                  <a:pt x="103529" y="213904"/>
                </a:cubicBezTo>
                <a:cubicBezTo>
                  <a:pt x="105484" y="214860"/>
                  <a:pt x="107396" y="215816"/>
                  <a:pt x="109307" y="215816"/>
                </a:cubicBezTo>
                <a:cubicBezTo>
                  <a:pt x="111219" y="215816"/>
                  <a:pt x="114087" y="214860"/>
                  <a:pt x="115042" y="212948"/>
                </a:cubicBezTo>
                <a:lnTo>
                  <a:pt x="116338" y="211362"/>
                </a:lnTo>
                <a:lnTo>
                  <a:pt x="119875" y="219649"/>
                </a:lnTo>
                <a:cubicBezTo>
                  <a:pt x="119875" y="234030"/>
                  <a:pt x="107405" y="246500"/>
                  <a:pt x="93024" y="246500"/>
                </a:cubicBezTo>
                <a:cubicBezTo>
                  <a:pt x="78643" y="246500"/>
                  <a:pt x="66174" y="234030"/>
                  <a:pt x="66174" y="219649"/>
                </a:cubicBezTo>
                <a:cubicBezTo>
                  <a:pt x="66174" y="205267"/>
                  <a:pt x="78643" y="192797"/>
                  <a:pt x="93024" y="192797"/>
                </a:cubicBezTo>
                <a:close/>
                <a:moveTo>
                  <a:pt x="259862" y="183195"/>
                </a:moveTo>
                <a:cubicBezTo>
                  <a:pt x="254083" y="183195"/>
                  <a:pt x="250260" y="188018"/>
                  <a:pt x="250260" y="192797"/>
                </a:cubicBezTo>
                <a:cubicBezTo>
                  <a:pt x="250260" y="197576"/>
                  <a:pt x="255039" y="202399"/>
                  <a:pt x="259862" y="202399"/>
                </a:cubicBezTo>
                <a:cubicBezTo>
                  <a:pt x="264641" y="202399"/>
                  <a:pt x="269420" y="197576"/>
                  <a:pt x="269420" y="192797"/>
                </a:cubicBezTo>
                <a:lnTo>
                  <a:pt x="269420" y="191841"/>
                </a:lnTo>
                <a:cubicBezTo>
                  <a:pt x="269420" y="191841"/>
                  <a:pt x="269420" y="187062"/>
                  <a:pt x="267508" y="185150"/>
                </a:cubicBezTo>
                <a:cubicBezTo>
                  <a:pt x="266553" y="183195"/>
                  <a:pt x="263685" y="183195"/>
                  <a:pt x="259862" y="183195"/>
                </a:cubicBezTo>
                <a:close/>
                <a:moveTo>
                  <a:pt x="259862" y="165946"/>
                </a:moveTo>
                <a:lnTo>
                  <a:pt x="274588" y="169430"/>
                </a:lnTo>
                <a:lnTo>
                  <a:pt x="272319" y="171702"/>
                </a:lnTo>
                <a:cubicBezTo>
                  <a:pt x="269408" y="174570"/>
                  <a:pt x="269408" y="180307"/>
                  <a:pt x="272319" y="183176"/>
                </a:cubicBezTo>
                <a:cubicBezTo>
                  <a:pt x="274231" y="185132"/>
                  <a:pt x="276142" y="186088"/>
                  <a:pt x="278054" y="186088"/>
                </a:cubicBezTo>
                <a:cubicBezTo>
                  <a:pt x="280922" y="186088"/>
                  <a:pt x="282833" y="185132"/>
                  <a:pt x="283789" y="183176"/>
                </a:cubicBezTo>
                <a:lnTo>
                  <a:pt x="284459" y="182506"/>
                </a:lnTo>
                <a:lnTo>
                  <a:pt x="286712" y="190885"/>
                </a:lnTo>
                <a:lnTo>
                  <a:pt x="286712" y="191841"/>
                </a:lnTo>
                <a:cubicBezTo>
                  <a:pt x="286712" y="207179"/>
                  <a:pt x="275199" y="219649"/>
                  <a:pt x="259862" y="219649"/>
                </a:cubicBezTo>
                <a:cubicBezTo>
                  <a:pt x="245481" y="219649"/>
                  <a:pt x="233011" y="207179"/>
                  <a:pt x="233011" y="192797"/>
                </a:cubicBezTo>
                <a:lnTo>
                  <a:pt x="235014" y="188105"/>
                </a:lnTo>
                <a:lnTo>
                  <a:pt x="239691" y="190869"/>
                </a:lnTo>
                <a:cubicBezTo>
                  <a:pt x="240647" y="191825"/>
                  <a:pt x="242558" y="191825"/>
                  <a:pt x="243514" y="191825"/>
                </a:cubicBezTo>
                <a:cubicBezTo>
                  <a:pt x="246425" y="191825"/>
                  <a:pt x="249292" y="190869"/>
                  <a:pt x="251204" y="188000"/>
                </a:cubicBezTo>
                <a:cubicBezTo>
                  <a:pt x="254072" y="184132"/>
                  <a:pt x="252160" y="178395"/>
                  <a:pt x="248337" y="176483"/>
                </a:cubicBezTo>
                <a:lnTo>
                  <a:pt x="242817" y="173221"/>
                </a:lnTo>
                <a:close/>
                <a:moveTo>
                  <a:pt x="144187" y="151493"/>
                </a:moveTo>
                <a:lnTo>
                  <a:pt x="146112" y="156001"/>
                </a:lnTo>
                <a:lnTo>
                  <a:pt x="157597" y="160904"/>
                </a:lnTo>
                <a:lnTo>
                  <a:pt x="116338" y="211362"/>
                </a:lnTo>
                <a:lnTo>
                  <a:pt x="111842" y="200830"/>
                </a:lnTo>
                <a:lnTo>
                  <a:pt x="105915" y="198299"/>
                </a:lnTo>
                <a:close/>
                <a:moveTo>
                  <a:pt x="190858" y="142522"/>
                </a:moveTo>
                <a:lnTo>
                  <a:pt x="242817" y="173221"/>
                </a:lnTo>
                <a:lnTo>
                  <a:pt x="241044" y="173978"/>
                </a:lnTo>
                <a:lnTo>
                  <a:pt x="235014" y="188105"/>
                </a:lnTo>
                <a:lnTo>
                  <a:pt x="183474" y="157653"/>
                </a:lnTo>
                <a:lnTo>
                  <a:pt x="187913" y="153476"/>
                </a:lnTo>
                <a:close/>
                <a:moveTo>
                  <a:pt x="164930" y="127580"/>
                </a:moveTo>
                <a:cubicBezTo>
                  <a:pt x="159151" y="127580"/>
                  <a:pt x="155328" y="132403"/>
                  <a:pt x="155328" y="137182"/>
                </a:cubicBezTo>
                <a:cubicBezTo>
                  <a:pt x="155328" y="141962"/>
                  <a:pt x="160107" y="146785"/>
                  <a:pt x="164930" y="146785"/>
                </a:cubicBezTo>
                <a:cubicBezTo>
                  <a:pt x="168753" y="146785"/>
                  <a:pt x="171620" y="145829"/>
                  <a:pt x="172576" y="143917"/>
                </a:cubicBezTo>
                <a:cubicBezTo>
                  <a:pt x="174531" y="141962"/>
                  <a:pt x="174531" y="138138"/>
                  <a:pt x="174531" y="137182"/>
                </a:cubicBezTo>
                <a:lnTo>
                  <a:pt x="174531" y="136226"/>
                </a:lnTo>
                <a:cubicBezTo>
                  <a:pt x="175487" y="131447"/>
                  <a:pt x="170665" y="127580"/>
                  <a:pt x="164930" y="127580"/>
                </a:cubicBezTo>
                <a:close/>
                <a:moveTo>
                  <a:pt x="317141" y="126823"/>
                </a:moveTo>
                <a:lnTo>
                  <a:pt x="320596" y="134907"/>
                </a:lnTo>
                <a:lnTo>
                  <a:pt x="328653" y="138337"/>
                </a:lnTo>
                <a:lnTo>
                  <a:pt x="284459" y="182506"/>
                </a:lnTo>
                <a:lnTo>
                  <a:pt x="282845" y="176504"/>
                </a:lnTo>
                <a:cubicBezTo>
                  <a:pt x="280934" y="174114"/>
                  <a:pt x="278305" y="171474"/>
                  <a:pt x="274596" y="169432"/>
                </a:cubicBezTo>
                <a:lnTo>
                  <a:pt x="274588" y="169430"/>
                </a:lnTo>
                <a:close/>
                <a:moveTo>
                  <a:pt x="164930" y="110331"/>
                </a:moveTo>
                <a:cubicBezTo>
                  <a:pt x="179311" y="110331"/>
                  <a:pt x="191780" y="121845"/>
                  <a:pt x="191780" y="137182"/>
                </a:cubicBezTo>
                <a:lnTo>
                  <a:pt x="191780" y="139094"/>
                </a:lnTo>
                <a:lnTo>
                  <a:pt x="190858" y="142522"/>
                </a:lnTo>
                <a:lnTo>
                  <a:pt x="189857" y="141930"/>
                </a:lnTo>
                <a:cubicBezTo>
                  <a:pt x="185991" y="139062"/>
                  <a:pt x="180256" y="140974"/>
                  <a:pt x="178344" y="144842"/>
                </a:cubicBezTo>
                <a:cubicBezTo>
                  <a:pt x="175477" y="148667"/>
                  <a:pt x="177388" y="154404"/>
                  <a:pt x="181212" y="156316"/>
                </a:cubicBezTo>
                <a:lnTo>
                  <a:pt x="183474" y="157653"/>
                </a:lnTo>
                <a:lnTo>
                  <a:pt x="180381" y="160563"/>
                </a:lnTo>
                <a:cubicBezTo>
                  <a:pt x="176672" y="162600"/>
                  <a:pt x="171643" y="164034"/>
                  <a:pt x="164930" y="164034"/>
                </a:cubicBezTo>
                <a:lnTo>
                  <a:pt x="157597" y="160904"/>
                </a:lnTo>
                <a:lnTo>
                  <a:pt x="158185" y="160184"/>
                </a:lnTo>
                <a:cubicBezTo>
                  <a:pt x="161096" y="157316"/>
                  <a:pt x="160097" y="151535"/>
                  <a:pt x="157229" y="148667"/>
                </a:cubicBezTo>
                <a:cubicBezTo>
                  <a:pt x="154362" y="145798"/>
                  <a:pt x="148627" y="145798"/>
                  <a:pt x="145716" y="149623"/>
                </a:cubicBezTo>
                <a:lnTo>
                  <a:pt x="144187" y="151493"/>
                </a:lnTo>
                <a:lnTo>
                  <a:pt x="138079" y="137182"/>
                </a:lnTo>
                <a:cubicBezTo>
                  <a:pt x="138079" y="122801"/>
                  <a:pt x="150549" y="110331"/>
                  <a:pt x="164930" y="110331"/>
                </a:cubicBezTo>
                <a:close/>
                <a:moveTo>
                  <a:pt x="339414" y="105551"/>
                </a:moveTo>
                <a:cubicBezTo>
                  <a:pt x="333679" y="105551"/>
                  <a:pt x="329855" y="110331"/>
                  <a:pt x="329855" y="115110"/>
                </a:cubicBezTo>
                <a:cubicBezTo>
                  <a:pt x="329855" y="119933"/>
                  <a:pt x="334634" y="124712"/>
                  <a:pt x="339414" y="124712"/>
                </a:cubicBezTo>
                <a:cubicBezTo>
                  <a:pt x="344236" y="124712"/>
                  <a:pt x="349015" y="119933"/>
                  <a:pt x="349015" y="115110"/>
                </a:cubicBezTo>
                <a:cubicBezTo>
                  <a:pt x="349015" y="110331"/>
                  <a:pt x="344236" y="105551"/>
                  <a:pt x="339414" y="105551"/>
                </a:cubicBezTo>
                <a:close/>
                <a:moveTo>
                  <a:pt x="339414" y="89258"/>
                </a:moveTo>
                <a:cubicBezTo>
                  <a:pt x="353795" y="89258"/>
                  <a:pt x="366264" y="101728"/>
                  <a:pt x="366264" y="116110"/>
                </a:cubicBezTo>
                <a:cubicBezTo>
                  <a:pt x="366264" y="130491"/>
                  <a:pt x="353795" y="142918"/>
                  <a:pt x="339414" y="142918"/>
                </a:cubicBezTo>
                <a:lnTo>
                  <a:pt x="328653" y="138337"/>
                </a:lnTo>
                <a:lnTo>
                  <a:pt x="331754" y="135237"/>
                </a:lnTo>
                <a:cubicBezTo>
                  <a:pt x="334622" y="132369"/>
                  <a:pt x="334622" y="126588"/>
                  <a:pt x="331754" y="123720"/>
                </a:cubicBezTo>
                <a:cubicBezTo>
                  <a:pt x="328887" y="120851"/>
                  <a:pt x="323108" y="120851"/>
                  <a:pt x="320241" y="123720"/>
                </a:cubicBezTo>
                <a:lnTo>
                  <a:pt x="317141" y="126823"/>
                </a:lnTo>
                <a:lnTo>
                  <a:pt x="312563" y="116110"/>
                </a:lnTo>
                <a:cubicBezTo>
                  <a:pt x="312563" y="101728"/>
                  <a:pt x="325033" y="89258"/>
                  <a:pt x="339414" y="89258"/>
                </a:cubicBezTo>
                <a:close/>
                <a:moveTo>
                  <a:pt x="32592" y="26886"/>
                </a:moveTo>
                <a:lnTo>
                  <a:pt x="207116" y="26886"/>
                </a:lnTo>
                <a:lnTo>
                  <a:pt x="207116" y="35503"/>
                </a:lnTo>
                <a:cubicBezTo>
                  <a:pt x="207116" y="40283"/>
                  <a:pt x="210940" y="44107"/>
                  <a:pt x="215719" y="44107"/>
                </a:cubicBezTo>
                <a:cubicBezTo>
                  <a:pt x="220542" y="44107"/>
                  <a:pt x="224365" y="40283"/>
                  <a:pt x="224365" y="35503"/>
                </a:cubicBezTo>
                <a:lnTo>
                  <a:pt x="224365" y="26886"/>
                </a:lnTo>
                <a:lnTo>
                  <a:pt x="394098" y="26886"/>
                </a:lnTo>
                <a:cubicBezTo>
                  <a:pt x="398921" y="26886"/>
                  <a:pt x="402745" y="30710"/>
                  <a:pt x="402745" y="35534"/>
                </a:cubicBezTo>
                <a:lnTo>
                  <a:pt x="402745" y="279069"/>
                </a:lnTo>
                <a:lnTo>
                  <a:pt x="385495" y="279069"/>
                </a:lnTo>
                <a:lnTo>
                  <a:pt x="385495" y="44139"/>
                </a:lnTo>
                <a:lnTo>
                  <a:pt x="41239" y="44139"/>
                </a:lnTo>
                <a:lnTo>
                  <a:pt x="41239" y="279069"/>
                </a:lnTo>
                <a:lnTo>
                  <a:pt x="23989" y="279069"/>
                </a:lnTo>
                <a:lnTo>
                  <a:pt x="23989" y="35534"/>
                </a:lnTo>
                <a:cubicBezTo>
                  <a:pt x="23989" y="30710"/>
                  <a:pt x="27813" y="26886"/>
                  <a:pt x="32592" y="26886"/>
                </a:cubicBezTo>
                <a:close/>
                <a:moveTo>
                  <a:pt x="215719" y="0"/>
                </a:moveTo>
                <a:cubicBezTo>
                  <a:pt x="220542" y="0"/>
                  <a:pt x="224365" y="3824"/>
                  <a:pt x="224365" y="8648"/>
                </a:cubicBezTo>
                <a:lnTo>
                  <a:pt x="224365" y="26886"/>
                </a:lnTo>
                <a:lnTo>
                  <a:pt x="207116" y="26886"/>
                </a:lnTo>
                <a:lnTo>
                  <a:pt x="207116" y="8648"/>
                </a:lnTo>
                <a:cubicBezTo>
                  <a:pt x="207116" y="3824"/>
                  <a:pt x="210940" y="0"/>
                  <a:pt x="21571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</p:sp>
      <p:sp>
        <p:nvSpPr>
          <p:cNvPr id="26" name="medical-tech-symbol_36361"/>
          <p:cNvSpPr>
            <a:spLocks noChangeAspect="1"/>
          </p:cNvSpPr>
          <p:nvPr/>
        </p:nvSpPr>
        <p:spPr bwMode="auto">
          <a:xfrm>
            <a:off x="7217105" y="470219"/>
            <a:ext cx="609557" cy="615197"/>
          </a:xfrm>
          <a:custGeom>
            <a:avLst/>
            <a:gdLst>
              <a:gd name="connsiteX0" fmla="*/ 229286 w 532714"/>
              <a:gd name="connsiteY0" fmla="*/ 183278 h 596017"/>
              <a:gd name="connsiteX1" fmla="*/ 304188 w 532714"/>
              <a:gd name="connsiteY1" fmla="*/ 183278 h 596017"/>
              <a:gd name="connsiteX2" fmla="*/ 311937 w 532714"/>
              <a:gd name="connsiteY2" fmla="*/ 192302 h 596017"/>
              <a:gd name="connsiteX3" fmla="*/ 311937 w 532714"/>
              <a:gd name="connsiteY3" fmla="*/ 243866 h 596017"/>
              <a:gd name="connsiteX4" fmla="*/ 320977 w 532714"/>
              <a:gd name="connsiteY4" fmla="*/ 251601 h 596017"/>
              <a:gd name="connsiteX5" fmla="*/ 372634 w 532714"/>
              <a:gd name="connsiteY5" fmla="*/ 251601 h 596017"/>
              <a:gd name="connsiteX6" fmla="*/ 381674 w 532714"/>
              <a:gd name="connsiteY6" fmla="*/ 260624 h 596017"/>
              <a:gd name="connsiteX7" fmla="*/ 381674 w 532714"/>
              <a:gd name="connsiteY7" fmla="*/ 335392 h 596017"/>
              <a:gd name="connsiteX8" fmla="*/ 372634 w 532714"/>
              <a:gd name="connsiteY8" fmla="*/ 343127 h 596017"/>
              <a:gd name="connsiteX9" fmla="*/ 320977 w 532714"/>
              <a:gd name="connsiteY9" fmla="*/ 343127 h 596017"/>
              <a:gd name="connsiteX10" fmla="*/ 311937 w 532714"/>
              <a:gd name="connsiteY10" fmla="*/ 352150 h 596017"/>
              <a:gd name="connsiteX11" fmla="*/ 311937 w 532714"/>
              <a:gd name="connsiteY11" fmla="*/ 403715 h 596017"/>
              <a:gd name="connsiteX12" fmla="*/ 304188 w 532714"/>
              <a:gd name="connsiteY12" fmla="*/ 412738 h 596017"/>
              <a:gd name="connsiteX13" fmla="*/ 229286 w 532714"/>
              <a:gd name="connsiteY13" fmla="*/ 412738 h 596017"/>
              <a:gd name="connsiteX14" fmla="*/ 220246 w 532714"/>
              <a:gd name="connsiteY14" fmla="*/ 403715 h 596017"/>
              <a:gd name="connsiteX15" fmla="*/ 220246 w 532714"/>
              <a:gd name="connsiteY15" fmla="*/ 352150 h 596017"/>
              <a:gd name="connsiteX16" fmla="*/ 212497 w 532714"/>
              <a:gd name="connsiteY16" fmla="*/ 343127 h 596017"/>
              <a:gd name="connsiteX17" fmla="*/ 160840 w 532714"/>
              <a:gd name="connsiteY17" fmla="*/ 343127 h 596017"/>
              <a:gd name="connsiteX18" fmla="*/ 151800 w 532714"/>
              <a:gd name="connsiteY18" fmla="*/ 335392 h 596017"/>
              <a:gd name="connsiteX19" fmla="*/ 151800 w 532714"/>
              <a:gd name="connsiteY19" fmla="*/ 260624 h 596017"/>
              <a:gd name="connsiteX20" fmla="*/ 160840 w 532714"/>
              <a:gd name="connsiteY20" fmla="*/ 251601 h 596017"/>
              <a:gd name="connsiteX21" fmla="*/ 212497 w 532714"/>
              <a:gd name="connsiteY21" fmla="*/ 251601 h 596017"/>
              <a:gd name="connsiteX22" fmla="*/ 220246 w 532714"/>
              <a:gd name="connsiteY22" fmla="*/ 243866 h 596017"/>
              <a:gd name="connsiteX23" fmla="*/ 220246 w 532714"/>
              <a:gd name="connsiteY23" fmla="*/ 192302 h 596017"/>
              <a:gd name="connsiteX24" fmla="*/ 229286 w 532714"/>
              <a:gd name="connsiteY24" fmla="*/ 183278 h 596017"/>
              <a:gd name="connsiteX25" fmla="*/ 266658 w 532714"/>
              <a:gd name="connsiteY25" fmla="*/ 23221 h 596017"/>
              <a:gd name="connsiteX26" fmla="*/ 186565 w 532714"/>
              <a:gd name="connsiteY26" fmla="*/ 126428 h 596017"/>
              <a:gd name="connsiteX27" fmla="*/ 221444 w 532714"/>
              <a:gd name="connsiteY27" fmla="*/ 138038 h 596017"/>
              <a:gd name="connsiteX28" fmla="*/ 193024 w 532714"/>
              <a:gd name="connsiteY28" fmla="*/ 153519 h 596017"/>
              <a:gd name="connsiteX29" fmla="*/ 180106 w 532714"/>
              <a:gd name="connsiteY29" fmla="*/ 148359 h 596017"/>
              <a:gd name="connsiteX30" fmla="*/ 169771 w 532714"/>
              <a:gd name="connsiteY30" fmla="*/ 206413 h 596017"/>
              <a:gd name="connsiteX31" fmla="*/ 163312 w 532714"/>
              <a:gd name="connsiteY31" fmla="*/ 206413 h 596017"/>
              <a:gd name="connsiteX32" fmla="*/ 146519 w 532714"/>
              <a:gd name="connsiteY32" fmla="*/ 208993 h 596017"/>
              <a:gd name="connsiteX33" fmla="*/ 158145 w 532714"/>
              <a:gd name="connsiteY33" fmla="*/ 143199 h 596017"/>
              <a:gd name="connsiteX34" fmla="*/ 94845 w 532714"/>
              <a:gd name="connsiteY34" fmla="*/ 135458 h 596017"/>
              <a:gd name="connsiteX35" fmla="*/ 27670 w 532714"/>
              <a:gd name="connsiteY35" fmla="*/ 159970 h 596017"/>
              <a:gd name="connsiteX36" fmla="*/ 58674 w 532714"/>
              <a:gd name="connsiteY36" fmla="*/ 259306 h 596017"/>
              <a:gd name="connsiteX37" fmla="*/ 78052 w 532714"/>
              <a:gd name="connsiteY37" fmla="*/ 281238 h 596017"/>
              <a:gd name="connsiteX38" fmla="*/ 106472 w 532714"/>
              <a:gd name="connsiteY38" fmla="*/ 255436 h 596017"/>
              <a:gd name="connsiteX39" fmla="*/ 106472 w 532714"/>
              <a:gd name="connsiteY39" fmla="*/ 263177 h 596017"/>
              <a:gd name="connsiteX40" fmla="*/ 106472 w 532714"/>
              <a:gd name="connsiteY40" fmla="*/ 286398 h 596017"/>
              <a:gd name="connsiteX41" fmla="*/ 93554 w 532714"/>
              <a:gd name="connsiteY41" fmla="*/ 298009 h 596017"/>
              <a:gd name="connsiteX42" fmla="*/ 106472 w 532714"/>
              <a:gd name="connsiteY42" fmla="*/ 308329 h 596017"/>
              <a:gd name="connsiteX43" fmla="*/ 106472 w 532714"/>
              <a:gd name="connsiteY43" fmla="*/ 331551 h 596017"/>
              <a:gd name="connsiteX44" fmla="*/ 106472 w 532714"/>
              <a:gd name="connsiteY44" fmla="*/ 339291 h 596017"/>
              <a:gd name="connsiteX45" fmla="*/ 78052 w 532714"/>
              <a:gd name="connsiteY45" fmla="*/ 313490 h 596017"/>
              <a:gd name="connsiteX46" fmla="*/ 27670 w 532714"/>
              <a:gd name="connsiteY46" fmla="*/ 434757 h 596017"/>
              <a:gd name="connsiteX47" fmla="*/ 94845 w 532714"/>
              <a:gd name="connsiteY47" fmla="*/ 460559 h 596017"/>
              <a:gd name="connsiteX48" fmla="*/ 158145 w 532714"/>
              <a:gd name="connsiteY48" fmla="*/ 451528 h 596017"/>
              <a:gd name="connsiteX49" fmla="*/ 146519 w 532714"/>
              <a:gd name="connsiteY49" fmla="*/ 387024 h 596017"/>
              <a:gd name="connsiteX50" fmla="*/ 163312 w 532714"/>
              <a:gd name="connsiteY50" fmla="*/ 389604 h 596017"/>
              <a:gd name="connsiteX51" fmla="*/ 169771 w 532714"/>
              <a:gd name="connsiteY51" fmla="*/ 389604 h 596017"/>
              <a:gd name="connsiteX52" fmla="*/ 180106 w 532714"/>
              <a:gd name="connsiteY52" fmla="*/ 446368 h 596017"/>
              <a:gd name="connsiteX53" fmla="*/ 193024 w 532714"/>
              <a:gd name="connsiteY53" fmla="*/ 442498 h 596017"/>
              <a:gd name="connsiteX54" fmla="*/ 221444 w 532714"/>
              <a:gd name="connsiteY54" fmla="*/ 456689 h 596017"/>
              <a:gd name="connsiteX55" fmla="*/ 186565 w 532714"/>
              <a:gd name="connsiteY55" fmla="*/ 468299 h 596017"/>
              <a:gd name="connsiteX56" fmla="*/ 266658 w 532714"/>
              <a:gd name="connsiteY56" fmla="*/ 572796 h 596017"/>
              <a:gd name="connsiteX57" fmla="*/ 346752 w 532714"/>
              <a:gd name="connsiteY57" fmla="*/ 468299 h 596017"/>
              <a:gd name="connsiteX58" fmla="*/ 310581 w 532714"/>
              <a:gd name="connsiteY58" fmla="*/ 456689 h 596017"/>
              <a:gd name="connsiteX59" fmla="*/ 340293 w 532714"/>
              <a:gd name="connsiteY59" fmla="*/ 442498 h 596017"/>
              <a:gd name="connsiteX60" fmla="*/ 353211 w 532714"/>
              <a:gd name="connsiteY60" fmla="*/ 446368 h 596017"/>
              <a:gd name="connsiteX61" fmla="*/ 363545 w 532714"/>
              <a:gd name="connsiteY61" fmla="*/ 389604 h 596017"/>
              <a:gd name="connsiteX62" fmla="*/ 370005 w 532714"/>
              <a:gd name="connsiteY62" fmla="*/ 389604 h 596017"/>
              <a:gd name="connsiteX63" fmla="*/ 386798 w 532714"/>
              <a:gd name="connsiteY63" fmla="*/ 387024 h 596017"/>
              <a:gd name="connsiteX64" fmla="*/ 375172 w 532714"/>
              <a:gd name="connsiteY64" fmla="*/ 452818 h 596017"/>
              <a:gd name="connsiteX65" fmla="*/ 438471 w 532714"/>
              <a:gd name="connsiteY65" fmla="*/ 460559 h 596017"/>
              <a:gd name="connsiteX66" fmla="*/ 504355 w 532714"/>
              <a:gd name="connsiteY66" fmla="*/ 434757 h 596017"/>
              <a:gd name="connsiteX67" fmla="*/ 455265 w 532714"/>
              <a:gd name="connsiteY67" fmla="*/ 313490 h 596017"/>
              <a:gd name="connsiteX68" fmla="*/ 425553 w 532714"/>
              <a:gd name="connsiteY68" fmla="*/ 339291 h 596017"/>
              <a:gd name="connsiteX69" fmla="*/ 426845 w 532714"/>
              <a:gd name="connsiteY69" fmla="*/ 331551 h 596017"/>
              <a:gd name="connsiteX70" fmla="*/ 426845 w 532714"/>
              <a:gd name="connsiteY70" fmla="*/ 308329 h 596017"/>
              <a:gd name="connsiteX71" fmla="*/ 438471 w 532714"/>
              <a:gd name="connsiteY71" fmla="*/ 298009 h 596017"/>
              <a:gd name="connsiteX72" fmla="*/ 426845 w 532714"/>
              <a:gd name="connsiteY72" fmla="*/ 286398 h 596017"/>
              <a:gd name="connsiteX73" fmla="*/ 426845 w 532714"/>
              <a:gd name="connsiteY73" fmla="*/ 263177 h 596017"/>
              <a:gd name="connsiteX74" fmla="*/ 425553 w 532714"/>
              <a:gd name="connsiteY74" fmla="*/ 255436 h 596017"/>
              <a:gd name="connsiteX75" fmla="*/ 453973 w 532714"/>
              <a:gd name="connsiteY75" fmla="*/ 281238 h 596017"/>
              <a:gd name="connsiteX76" fmla="*/ 473351 w 532714"/>
              <a:gd name="connsiteY76" fmla="*/ 259306 h 596017"/>
              <a:gd name="connsiteX77" fmla="*/ 504355 w 532714"/>
              <a:gd name="connsiteY77" fmla="*/ 159970 h 596017"/>
              <a:gd name="connsiteX78" fmla="*/ 438471 w 532714"/>
              <a:gd name="connsiteY78" fmla="*/ 135458 h 596017"/>
              <a:gd name="connsiteX79" fmla="*/ 375172 w 532714"/>
              <a:gd name="connsiteY79" fmla="*/ 143199 h 596017"/>
              <a:gd name="connsiteX80" fmla="*/ 386798 w 532714"/>
              <a:gd name="connsiteY80" fmla="*/ 208993 h 596017"/>
              <a:gd name="connsiteX81" fmla="*/ 370005 w 532714"/>
              <a:gd name="connsiteY81" fmla="*/ 206413 h 596017"/>
              <a:gd name="connsiteX82" fmla="*/ 363545 w 532714"/>
              <a:gd name="connsiteY82" fmla="*/ 206413 h 596017"/>
              <a:gd name="connsiteX83" fmla="*/ 353211 w 532714"/>
              <a:gd name="connsiteY83" fmla="*/ 148359 h 596017"/>
              <a:gd name="connsiteX84" fmla="*/ 340293 w 532714"/>
              <a:gd name="connsiteY84" fmla="*/ 153519 h 596017"/>
              <a:gd name="connsiteX85" fmla="*/ 310581 w 532714"/>
              <a:gd name="connsiteY85" fmla="*/ 138038 h 596017"/>
              <a:gd name="connsiteX86" fmla="*/ 346752 w 532714"/>
              <a:gd name="connsiteY86" fmla="*/ 126428 h 596017"/>
              <a:gd name="connsiteX87" fmla="*/ 266658 w 532714"/>
              <a:gd name="connsiteY87" fmla="*/ 23221 h 596017"/>
              <a:gd name="connsiteX88" fmla="*/ 266658 w 532714"/>
              <a:gd name="connsiteY88" fmla="*/ 0 h 596017"/>
              <a:gd name="connsiteX89" fmla="*/ 368713 w 532714"/>
              <a:gd name="connsiteY89" fmla="*/ 121267 h 596017"/>
              <a:gd name="connsiteX90" fmla="*/ 438471 w 532714"/>
              <a:gd name="connsiteY90" fmla="*/ 112237 h 596017"/>
              <a:gd name="connsiteX91" fmla="*/ 525024 w 532714"/>
              <a:gd name="connsiteY91" fmla="*/ 148359 h 596017"/>
              <a:gd name="connsiteX92" fmla="*/ 491436 w 532714"/>
              <a:gd name="connsiteY92" fmla="*/ 273497 h 596017"/>
              <a:gd name="connsiteX93" fmla="*/ 470767 w 532714"/>
              <a:gd name="connsiteY93" fmla="*/ 298009 h 596017"/>
              <a:gd name="connsiteX94" fmla="*/ 525024 w 532714"/>
              <a:gd name="connsiteY94" fmla="*/ 446368 h 596017"/>
              <a:gd name="connsiteX95" fmla="*/ 438471 w 532714"/>
              <a:gd name="connsiteY95" fmla="*/ 483780 h 596017"/>
              <a:gd name="connsiteX96" fmla="*/ 368713 w 532714"/>
              <a:gd name="connsiteY96" fmla="*/ 474750 h 596017"/>
              <a:gd name="connsiteX97" fmla="*/ 266658 w 532714"/>
              <a:gd name="connsiteY97" fmla="*/ 596017 h 596017"/>
              <a:gd name="connsiteX98" fmla="*/ 164604 w 532714"/>
              <a:gd name="connsiteY98" fmla="*/ 474750 h 596017"/>
              <a:gd name="connsiteX99" fmla="*/ 94845 w 532714"/>
              <a:gd name="connsiteY99" fmla="*/ 483780 h 596017"/>
              <a:gd name="connsiteX100" fmla="*/ 8293 w 532714"/>
              <a:gd name="connsiteY100" fmla="*/ 446368 h 596017"/>
              <a:gd name="connsiteX101" fmla="*/ 62550 w 532714"/>
              <a:gd name="connsiteY101" fmla="*/ 298009 h 596017"/>
              <a:gd name="connsiteX102" fmla="*/ 41881 w 532714"/>
              <a:gd name="connsiteY102" fmla="*/ 273497 h 596017"/>
              <a:gd name="connsiteX103" fmla="*/ 8293 w 532714"/>
              <a:gd name="connsiteY103" fmla="*/ 148359 h 596017"/>
              <a:gd name="connsiteX104" fmla="*/ 94845 w 532714"/>
              <a:gd name="connsiteY104" fmla="*/ 112237 h 596017"/>
              <a:gd name="connsiteX105" fmla="*/ 164604 w 532714"/>
              <a:gd name="connsiteY105" fmla="*/ 121267 h 596017"/>
              <a:gd name="connsiteX106" fmla="*/ 266658 w 532714"/>
              <a:gd name="connsiteY106" fmla="*/ 0 h 59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532714" h="596017">
                <a:moveTo>
                  <a:pt x="229286" y="183278"/>
                </a:moveTo>
                <a:lnTo>
                  <a:pt x="304188" y="183278"/>
                </a:lnTo>
                <a:cubicBezTo>
                  <a:pt x="308063" y="183278"/>
                  <a:pt x="311937" y="187146"/>
                  <a:pt x="311937" y="192302"/>
                </a:cubicBezTo>
                <a:lnTo>
                  <a:pt x="311937" y="243866"/>
                </a:lnTo>
                <a:cubicBezTo>
                  <a:pt x="311937" y="247733"/>
                  <a:pt x="315811" y="251601"/>
                  <a:pt x="320977" y="251601"/>
                </a:cubicBezTo>
                <a:lnTo>
                  <a:pt x="372634" y="251601"/>
                </a:lnTo>
                <a:cubicBezTo>
                  <a:pt x="377800" y="251601"/>
                  <a:pt x="381674" y="255468"/>
                  <a:pt x="381674" y="260624"/>
                </a:cubicBezTo>
                <a:lnTo>
                  <a:pt x="381674" y="335392"/>
                </a:lnTo>
                <a:cubicBezTo>
                  <a:pt x="381674" y="339259"/>
                  <a:pt x="377800" y="343127"/>
                  <a:pt x="372634" y="343127"/>
                </a:cubicBezTo>
                <a:lnTo>
                  <a:pt x="320977" y="343127"/>
                </a:lnTo>
                <a:cubicBezTo>
                  <a:pt x="315811" y="343127"/>
                  <a:pt x="311937" y="346994"/>
                  <a:pt x="311937" y="352150"/>
                </a:cubicBezTo>
                <a:lnTo>
                  <a:pt x="311937" y="403715"/>
                </a:lnTo>
                <a:cubicBezTo>
                  <a:pt x="311937" y="408871"/>
                  <a:pt x="308063" y="412738"/>
                  <a:pt x="304188" y="412738"/>
                </a:cubicBezTo>
                <a:lnTo>
                  <a:pt x="229286" y="412738"/>
                </a:lnTo>
                <a:cubicBezTo>
                  <a:pt x="224120" y="412738"/>
                  <a:pt x="220246" y="408871"/>
                  <a:pt x="220246" y="403715"/>
                </a:cubicBezTo>
                <a:lnTo>
                  <a:pt x="220246" y="352150"/>
                </a:lnTo>
                <a:cubicBezTo>
                  <a:pt x="220246" y="346994"/>
                  <a:pt x="216371" y="343127"/>
                  <a:pt x="212497" y="343127"/>
                </a:cubicBezTo>
                <a:lnTo>
                  <a:pt x="160840" y="343127"/>
                </a:lnTo>
                <a:cubicBezTo>
                  <a:pt x="155674" y="343127"/>
                  <a:pt x="151800" y="339259"/>
                  <a:pt x="151800" y="335392"/>
                </a:cubicBezTo>
                <a:lnTo>
                  <a:pt x="151800" y="260624"/>
                </a:lnTo>
                <a:cubicBezTo>
                  <a:pt x="151800" y="255468"/>
                  <a:pt x="155674" y="251601"/>
                  <a:pt x="160840" y="251601"/>
                </a:cubicBezTo>
                <a:lnTo>
                  <a:pt x="212497" y="251601"/>
                </a:lnTo>
                <a:cubicBezTo>
                  <a:pt x="216371" y="251601"/>
                  <a:pt x="220246" y="247733"/>
                  <a:pt x="220246" y="243866"/>
                </a:cubicBezTo>
                <a:lnTo>
                  <a:pt x="220246" y="192302"/>
                </a:lnTo>
                <a:cubicBezTo>
                  <a:pt x="220246" y="187146"/>
                  <a:pt x="224120" y="183278"/>
                  <a:pt x="229286" y="183278"/>
                </a:cubicBezTo>
                <a:close/>
                <a:moveTo>
                  <a:pt x="266658" y="23221"/>
                </a:moveTo>
                <a:cubicBezTo>
                  <a:pt x="236946" y="23221"/>
                  <a:pt x="205943" y="61924"/>
                  <a:pt x="186565" y="126428"/>
                </a:cubicBezTo>
                <a:cubicBezTo>
                  <a:pt x="198192" y="130298"/>
                  <a:pt x="209818" y="134168"/>
                  <a:pt x="221444" y="138038"/>
                </a:cubicBezTo>
                <a:cubicBezTo>
                  <a:pt x="211110" y="140618"/>
                  <a:pt x="200775" y="145779"/>
                  <a:pt x="193024" y="153519"/>
                </a:cubicBezTo>
                <a:cubicBezTo>
                  <a:pt x="189149" y="152229"/>
                  <a:pt x="183981" y="149649"/>
                  <a:pt x="180106" y="148359"/>
                </a:cubicBezTo>
                <a:cubicBezTo>
                  <a:pt x="176231" y="166420"/>
                  <a:pt x="172355" y="185772"/>
                  <a:pt x="169771" y="206413"/>
                </a:cubicBezTo>
                <a:lnTo>
                  <a:pt x="163312" y="206413"/>
                </a:lnTo>
                <a:cubicBezTo>
                  <a:pt x="156853" y="206413"/>
                  <a:pt x="151686" y="207703"/>
                  <a:pt x="146519" y="208993"/>
                </a:cubicBezTo>
                <a:cubicBezTo>
                  <a:pt x="149102" y="185772"/>
                  <a:pt x="152978" y="163840"/>
                  <a:pt x="158145" y="143199"/>
                </a:cubicBezTo>
                <a:cubicBezTo>
                  <a:pt x="134892" y="138038"/>
                  <a:pt x="114223" y="135458"/>
                  <a:pt x="94845" y="135458"/>
                </a:cubicBezTo>
                <a:cubicBezTo>
                  <a:pt x="71593" y="135458"/>
                  <a:pt x="40589" y="139328"/>
                  <a:pt x="27670" y="159970"/>
                </a:cubicBezTo>
                <a:cubicBezTo>
                  <a:pt x="16044" y="181901"/>
                  <a:pt x="26379" y="218024"/>
                  <a:pt x="58674" y="259306"/>
                </a:cubicBezTo>
                <a:cubicBezTo>
                  <a:pt x="65133" y="267047"/>
                  <a:pt x="71593" y="273497"/>
                  <a:pt x="78052" y="281238"/>
                </a:cubicBezTo>
                <a:cubicBezTo>
                  <a:pt x="87094" y="273497"/>
                  <a:pt x="96137" y="264467"/>
                  <a:pt x="106472" y="255436"/>
                </a:cubicBezTo>
                <a:cubicBezTo>
                  <a:pt x="106472" y="258016"/>
                  <a:pt x="106472" y="260596"/>
                  <a:pt x="106472" y="263177"/>
                </a:cubicBezTo>
                <a:lnTo>
                  <a:pt x="106472" y="286398"/>
                </a:lnTo>
                <a:cubicBezTo>
                  <a:pt x="101305" y="290268"/>
                  <a:pt x="97429" y="294138"/>
                  <a:pt x="93554" y="298009"/>
                </a:cubicBezTo>
                <a:cubicBezTo>
                  <a:pt x="97429" y="300589"/>
                  <a:pt x="101305" y="304459"/>
                  <a:pt x="106472" y="308329"/>
                </a:cubicBezTo>
                <a:lnTo>
                  <a:pt x="106472" y="331551"/>
                </a:lnTo>
                <a:cubicBezTo>
                  <a:pt x="106472" y="334131"/>
                  <a:pt x="106472" y="336711"/>
                  <a:pt x="106472" y="339291"/>
                </a:cubicBezTo>
                <a:cubicBezTo>
                  <a:pt x="96137" y="331551"/>
                  <a:pt x="87094" y="322520"/>
                  <a:pt x="78052" y="313490"/>
                </a:cubicBezTo>
                <a:cubicBezTo>
                  <a:pt x="31546" y="363803"/>
                  <a:pt x="13460" y="410246"/>
                  <a:pt x="27670" y="434757"/>
                </a:cubicBezTo>
                <a:cubicBezTo>
                  <a:pt x="40589" y="455399"/>
                  <a:pt x="71593" y="460559"/>
                  <a:pt x="94845" y="460559"/>
                </a:cubicBezTo>
                <a:cubicBezTo>
                  <a:pt x="114223" y="460559"/>
                  <a:pt x="134892" y="457979"/>
                  <a:pt x="158145" y="451528"/>
                </a:cubicBezTo>
                <a:cubicBezTo>
                  <a:pt x="152978" y="432177"/>
                  <a:pt x="149102" y="410246"/>
                  <a:pt x="146519" y="387024"/>
                </a:cubicBezTo>
                <a:cubicBezTo>
                  <a:pt x="151686" y="388314"/>
                  <a:pt x="156853" y="389604"/>
                  <a:pt x="163312" y="389604"/>
                </a:cubicBezTo>
                <a:lnTo>
                  <a:pt x="169771" y="389604"/>
                </a:lnTo>
                <a:cubicBezTo>
                  <a:pt x="172355" y="410246"/>
                  <a:pt x="176231" y="429597"/>
                  <a:pt x="180106" y="446368"/>
                </a:cubicBezTo>
                <a:cubicBezTo>
                  <a:pt x="183981" y="445078"/>
                  <a:pt x="189149" y="443788"/>
                  <a:pt x="193024" y="442498"/>
                </a:cubicBezTo>
                <a:cubicBezTo>
                  <a:pt x="200775" y="450238"/>
                  <a:pt x="211110" y="455399"/>
                  <a:pt x="221444" y="456689"/>
                </a:cubicBezTo>
                <a:cubicBezTo>
                  <a:pt x="209818" y="461849"/>
                  <a:pt x="198192" y="465719"/>
                  <a:pt x="186565" y="468299"/>
                </a:cubicBezTo>
                <a:cubicBezTo>
                  <a:pt x="205943" y="534093"/>
                  <a:pt x="236946" y="572796"/>
                  <a:pt x="266658" y="572796"/>
                </a:cubicBezTo>
                <a:cubicBezTo>
                  <a:pt x="296370" y="572796"/>
                  <a:pt x="326082" y="534093"/>
                  <a:pt x="346752" y="468299"/>
                </a:cubicBezTo>
                <a:cubicBezTo>
                  <a:pt x="335125" y="465719"/>
                  <a:pt x="323499" y="461849"/>
                  <a:pt x="310581" y="456689"/>
                </a:cubicBezTo>
                <a:cubicBezTo>
                  <a:pt x="322207" y="455399"/>
                  <a:pt x="332542" y="450238"/>
                  <a:pt x="340293" y="442498"/>
                </a:cubicBezTo>
                <a:cubicBezTo>
                  <a:pt x="344168" y="443788"/>
                  <a:pt x="348043" y="445078"/>
                  <a:pt x="353211" y="446368"/>
                </a:cubicBezTo>
                <a:cubicBezTo>
                  <a:pt x="357086" y="429597"/>
                  <a:pt x="360962" y="410246"/>
                  <a:pt x="363545" y="389604"/>
                </a:cubicBezTo>
                <a:lnTo>
                  <a:pt x="370005" y="389604"/>
                </a:lnTo>
                <a:cubicBezTo>
                  <a:pt x="375172" y="389604"/>
                  <a:pt x="381631" y="388314"/>
                  <a:pt x="386798" y="387024"/>
                </a:cubicBezTo>
                <a:cubicBezTo>
                  <a:pt x="382923" y="410246"/>
                  <a:pt x="380339" y="432177"/>
                  <a:pt x="375172" y="452818"/>
                </a:cubicBezTo>
                <a:cubicBezTo>
                  <a:pt x="397133" y="457979"/>
                  <a:pt x="419094" y="460559"/>
                  <a:pt x="438471" y="460559"/>
                </a:cubicBezTo>
                <a:cubicBezTo>
                  <a:pt x="461724" y="460559"/>
                  <a:pt x="492728" y="455399"/>
                  <a:pt x="504355" y="434757"/>
                </a:cubicBezTo>
                <a:cubicBezTo>
                  <a:pt x="519856" y="410246"/>
                  <a:pt x="501771" y="363803"/>
                  <a:pt x="455265" y="313490"/>
                </a:cubicBezTo>
                <a:cubicBezTo>
                  <a:pt x="446222" y="322520"/>
                  <a:pt x="435888" y="331551"/>
                  <a:pt x="425553" y="339291"/>
                </a:cubicBezTo>
                <a:cubicBezTo>
                  <a:pt x="426845" y="336711"/>
                  <a:pt x="426845" y="334131"/>
                  <a:pt x="426845" y="331551"/>
                </a:cubicBezTo>
                <a:lnTo>
                  <a:pt x="426845" y="308329"/>
                </a:lnTo>
                <a:cubicBezTo>
                  <a:pt x="430720" y="304459"/>
                  <a:pt x="434596" y="300589"/>
                  <a:pt x="438471" y="298009"/>
                </a:cubicBezTo>
                <a:cubicBezTo>
                  <a:pt x="434596" y="294138"/>
                  <a:pt x="430720" y="290268"/>
                  <a:pt x="426845" y="286398"/>
                </a:cubicBezTo>
                <a:lnTo>
                  <a:pt x="426845" y="263177"/>
                </a:lnTo>
                <a:cubicBezTo>
                  <a:pt x="426845" y="260596"/>
                  <a:pt x="426845" y="258016"/>
                  <a:pt x="425553" y="255436"/>
                </a:cubicBezTo>
                <a:cubicBezTo>
                  <a:pt x="435888" y="264467"/>
                  <a:pt x="446222" y="273497"/>
                  <a:pt x="453973" y="281238"/>
                </a:cubicBezTo>
                <a:cubicBezTo>
                  <a:pt x="461724" y="274787"/>
                  <a:pt x="468183" y="267047"/>
                  <a:pt x="473351" y="259306"/>
                </a:cubicBezTo>
                <a:cubicBezTo>
                  <a:pt x="505646" y="218024"/>
                  <a:pt x="517273" y="181901"/>
                  <a:pt x="504355" y="159970"/>
                </a:cubicBezTo>
                <a:cubicBezTo>
                  <a:pt x="492728" y="139328"/>
                  <a:pt x="461724" y="135458"/>
                  <a:pt x="438471" y="135458"/>
                </a:cubicBezTo>
                <a:cubicBezTo>
                  <a:pt x="419094" y="135458"/>
                  <a:pt x="397133" y="138038"/>
                  <a:pt x="375172" y="143199"/>
                </a:cubicBezTo>
                <a:cubicBezTo>
                  <a:pt x="379047" y="163840"/>
                  <a:pt x="382923" y="185772"/>
                  <a:pt x="386798" y="208993"/>
                </a:cubicBezTo>
                <a:cubicBezTo>
                  <a:pt x="381631" y="207703"/>
                  <a:pt x="375172" y="206413"/>
                  <a:pt x="370005" y="206413"/>
                </a:cubicBezTo>
                <a:lnTo>
                  <a:pt x="363545" y="206413"/>
                </a:lnTo>
                <a:cubicBezTo>
                  <a:pt x="360962" y="185772"/>
                  <a:pt x="357086" y="166420"/>
                  <a:pt x="353211" y="148359"/>
                </a:cubicBezTo>
                <a:cubicBezTo>
                  <a:pt x="348043" y="149649"/>
                  <a:pt x="344168" y="152229"/>
                  <a:pt x="340293" y="153519"/>
                </a:cubicBezTo>
                <a:cubicBezTo>
                  <a:pt x="332542" y="145779"/>
                  <a:pt x="322207" y="140618"/>
                  <a:pt x="310581" y="138038"/>
                </a:cubicBezTo>
                <a:cubicBezTo>
                  <a:pt x="323499" y="134168"/>
                  <a:pt x="335125" y="130298"/>
                  <a:pt x="346752" y="126428"/>
                </a:cubicBezTo>
                <a:cubicBezTo>
                  <a:pt x="326082" y="61924"/>
                  <a:pt x="296370" y="23221"/>
                  <a:pt x="266658" y="23221"/>
                </a:cubicBezTo>
                <a:close/>
                <a:moveTo>
                  <a:pt x="266658" y="0"/>
                </a:moveTo>
                <a:cubicBezTo>
                  <a:pt x="309289" y="0"/>
                  <a:pt x="345460" y="47733"/>
                  <a:pt x="368713" y="121267"/>
                </a:cubicBezTo>
                <a:cubicBezTo>
                  <a:pt x="393257" y="114817"/>
                  <a:pt x="416510" y="112237"/>
                  <a:pt x="438471" y="112237"/>
                </a:cubicBezTo>
                <a:cubicBezTo>
                  <a:pt x="481102" y="112237"/>
                  <a:pt x="510814" y="125138"/>
                  <a:pt x="525024" y="148359"/>
                </a:cubicBezTo>
                <a:cubicBezTo>
                  <a:pt x="541817" y="179321"/>
                  <a:pt x="530191" y="224474"/>
                  <a:pt x="491436" y="273497"/>
                </a:cubicBezTo>
                <a:cubicBezTo>
                  <a:pt x="484977" y="281238"/>
                  <a:pt x="478518" y="290268"/>
                  <a:pt x="470767" y="298009"/>
                </a:cubicBezTo>
                <a:cubicBezTo>
                  <a:pt x="523732" y="354772"/>
                  <a:pt x="545693" y="410246"/>
                  <a:pt x="525024" y="446368"/>
                </a:cubicBezTo>
                <a:cubicBezTo>
                  <a:pt x="510814" y="470879"/>
                  <a:pt x="481102" y="483780"/>
                  <a:pt x="438471" y="483780"/>
                </a:cubicBezTo>
                <a:cubicBezTo>
                  <a:pt x="416510" y="483780"/>
                  <a:pt x="393257" y="479910"/>
                  <a:pt x="368713" y="474750"/>
                </a:cubicBezTo>
                <a:cubicBezTo>
                  <a:pt x="345460" y="548284"/>
                  <a:pt x="309289" y="596017"/>
                  <a:pt x="266658" y="596017"/>
                </a:cubicBezTo>
                <a:cubicBezTo>
                  <a:pt x="224028" y="596017"/>
                  <a:pt x="186565" y="548284"/>
                  <a:pt x="164604" y="474750"/>
                </a:cubicBezTo>
                <a:cubicBezTo>
                  <a:pt x="138768" y="479910"/>
                  <a:pt x="115515" y="483780"/>
                  <a:pt x="94845" y="483780"/>
                </a:cubicBezTo>
                <a:cubicBezTo>
                  <a:pt x="52215" y="483780"/>
                  <a:pt x="22503" y="470879"/>
                  <a:pt x="8293" y="446368"/>
                </a:cubicBezTo>
                <a:cubicBezTo>
                  <a:pt x="-13668" y="410246"/>
                  <a:pt x="9585" y="354772"/>
                  <a:pt x="62550" y="298009"/>
                </a:cubicBezTo>
                <a:cubicBezTo>
                  <a:pt x="54799" y="290268"/>
                  <a:pt x="47048" y="281238"/>
                  <a:pt x="41881" y="273497"/>
                </a:cubicBezTo>
                <a:cubicBezTo>
                  <a:pt x="1834" y="224474"/>
                  <a:pt x="-9793" y="179321"/>
                  <a:pt x="8293" y="148359"/>
                </a:cubicBezTo>
                <a:cubicBezTo>
                  <a:pt x="22503" y="125138"/>
                  <a:pt x="52215" y="112237"/>
                  <a:pt x="94845" y="112237"/>
                </a:cubicBezTo>
                <a:cubicBezTo>
                  <a:pt x="115515" y="112237"/>
                  <a:pt x="138768" y="116107"/>
                  <a:pt x="164604" y="121267"/>
                </a:cubicBezTo>
                <a:cubicBezTo>
                  <a:pt x="186565" y="47733"/>
                  <a:pt x="224028" y="0"/>
                  <a:pt x="266658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</p:sp>
      <p:sp>
        <p:nvSpPr>
          <p:cNvPr id="12" name="文本框 11"/>
          <p:cNvSpPr txBox="1"/>
          <p:nvPr/>
        </p:nvSpPr>
        <p:spPr>
          <a:xfrm>
            <a:off x="4449644" y="2009955"/>
            <a:ext cx="76050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小程序</a:t>
            </a:r>
            <a:r>
              <a:rPr lang="en-US" altLang="zh-CN" sz="60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—</a:t>
            </a:r>
            <a:r>
              <a:rPr lang="zh-CN" altLang="en-US" sz="60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鹰眼反应力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194324"/>
            <a:ext cx="12201832" cy="663676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  <a:gd name="connsiteX4" fmla="*/ 0 w 12192000"/>
              <a:gd name="connsiteY4" fmla="*/ 0 h 3429000"/>
              <a:gd name="connsiteX0-1" fmla="*/ 0 w 12201832"/>
              <a:gd name="connsiteY0-2" fmla="*/ 0 h 3429000"/>
              <a:gd name="connsiteX1-3" fmla="*/ 12201832 w 12201832"/>
              <a:gd name="connsiteY1-4" fmla="*/ 137652 h 3429000"/>
              <a:gd name="connsiteX2-5" fmla="*/ 12192000 w 12201832"/>
              <a:gd name="connsiteY2-6" fmla="*/ 3429000 h 3429000"/>
              <a:gd name="connsiteX3-7" fmla="*/ 0 w 12201832"/>
              <a:gd name="connsiteY3-8" fmla="*/ 3429000 h 3429000"/>
              <a:gd name="connsiteX4-9" fmla="*/ 0 w 12201832"/>
              <a:gd name="connsiteY4-10" fmla="*/ 0 h 3429000"/>
              <a:gd name="connsiteX0-11" fmla="*/ 0 w 12201832"/>
              <a:gd name="connsiteY0-12" fmla="*/ 739367 h 4168367"/>
              <a:gd name="connsiteX1-13" fmla="*/ 12201832 w 12201832"/>
              <a:gd name="connsiteY1-14" fmla="*/ 877019 h 4168367"/>
              <a:gd name="connsiteX2-15" fmla="*/ 12192000 w 12201832"/>
              <a:gd name="connsiteY2-16" fmla="*/ 4168367 h 4168367"/>
              <a:gd name="connsiteX3-17" fmla="*/ 0 w 12201832"/>
              <a:gd name="connsiteY3-18" fmla="*/ 4168367 h 4168367"/>
              <a:gd name="connsiteX4-19" fmla="*/ 0 w 12201832"/>
              <a:gd name="connsiteY4-20" fmla="*/ 739367 h 4168367"/>
              <a:gd name="connsiteX0-21" fmla="*/ 0 w 12201832"/>
              <a:gd name="connsiteY0-22" fmla="*/ 789587 h 4149762"/>
              <a:gd name="connsiteX1-23" fmla="*/ 12201832 w 12201832"/>
              <a:gd name="connsiteY1-24" fmla="*/ 858414 h 4149762"/>
              <a:gd name="connsiteX2-25" fmla="*/ 12192000 w 12201832"/>
              <a:gd name="connsiteY2-26" fmla="*/ 4149762 h 4149762"/>
              <a:gd name="connsiteX3-27" fmla="*/ 0 w 12201832"/>
              <a:gd name="connsiteY3-28" fmla="*/ 4149762 h 4149762"/>
              <a:gd name="connsiteX4-29" fmla="*/ 0 w 12201832"/>
              <a:gd name="connsiteY4-30" fmla="*/ 789587 h 4149762"/>
              <a:gd name="connsiteX0-31" fmla="*/ 0 w 12201832"/>
              <a:gd name="connsiteY0-32" fmla="*/ 1091783 h 4451958"/>
              <a:gd name="connsiteX1-33" fmla="*/ 12201832 w 12201832"/>
              <a:gd name="connsiteY1-34" fmla="*/ 1160610 h 4451958"/>
              <a:gd name="connsiteX2-35" fmla="*/ 12192000 w 12201832"/>
              <a:gd name="connsiteY2-36" fmla="*/ 4451958 h 4451958"/>
              <a:gd name="connsiteX3-37" fmla="*/ 0 w 12201832"/>
              <a:gd name="connsiteY3-38" fmla="*/ 4451958 h 4451958"/>
              <a:gd name="connsiteX4-39" fmla="*/ 0 w 12201832"/>
              <a:gd name="connsiteY4-40" fmla="*/ 1091783 h 44519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1832" h="4451958">
                <a:moveTo>
                  <a:pt x="0" y="1091783"/>
                </a:moveTo>
                <a:cubicBezTo>
                  <a:pt x="4037780" y="46286"/>
                  <a:pt x="7701936" y="-753403"/>
                  <a:pt x="12201832" y="1160610"/>
                </a:cubicBezTo>
                <a:cubicBezTo>
                  <a:pt x="12198555" y="2257726"/>
                  <a:pt x="12195277" y="3354842"/>
                  <a:pt x="12192000" y="4451958"/>
                </a:cubicBezTo>
                <a:lnTo>
                  <a:pt x="0" y="4451958"/>
                </a:lnTo>
                <a:lnTo>
                  <a:pt x="0" y="1091783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30244" y="0"/>
            <a:ext cx="9861755" cy="5506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986116" y="0"/>
            <a:ext cx="196645" cy="5506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5638" y="88941"/>
            <a:ext cx="173047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界面设计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063750" y="5057775"/>
            <a:ext cx="80638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数据显示区，位于测试区下方，主要用于数据显示（该次成绩、历史成绩、统计结果）。并且，以图表的形式，更加清晰地显示用户的测试结果。</a:t>
            </a:r>
            <a:endParaRPr 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93505" y="725386"/>
            <a:ext cx="321514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数据显示区</a:t>
            </a: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 t="4798" b="24488"/>
          <a:stretch>
            <a:fillRect/>
          </a:stretch>
        </p:blipFill>
        <p:spPr>
          <a:xfrm>
            <a:off x="3699510" y="1237615"/>
            <a:ext cx="4791710" cy="35934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5" grpId="0"/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194324"/>
            <a:ext cx="12201832" cy="663676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  <a:gd name="connsiteX4" fmla="*/ 0 w 12192000"/>
              <a:gd name="connsiteY4" fmla="*/ 0 h 3429000"/>
              <a:gd name="connsiteX0-1" fmla="*/ 0 w 12201832"/>
              <a:gd name="connsiteY0-2" fmla="*/ 0 h 3429000"/>
              <a:gd name="connsiteX1-3" fmla="*/ 12201832 w 12201832"/>
              <a:gd name="connsiteY1-4" fmla="*/ 137652 h 3429000"/>
              <a:gd name="connsiteX2-5" fmla="*/ 12192000 w 12201832"/>
              <a:gd name="connsiteY2-6" fmla="*/ 3429000 h 3429000"/>
              <a:gd name="connsiteX3-7" fmla="*/ 0 w 12201832"/>
              <a:gd name="connsiteY3-8" fmla="*/ 3429000 h 3429000"/>
              <a:gd name="connsiteX4-9" fmla="*/ 0 w 12201832"/>
              <a:gd name="connsiteY4-10" fmla="*/ 0 h 3429000"/>
              <a:gd name="connsiteX0-11" fmla="*/ 0 w 12201832"/>
              <a:gd name="connsiteY0-12" fmla="*/ 739367 h 4168367"/>
              <a:gd name="connsiteX1-13" fmla="*/ 12201832 w 12201832"/>
              <a:gd name="connsiteY1-14" fmla="*/ 877019 h 4168367"/>
              <a:gd name="connsiteX2-15" fmla="*/ 12192000 w 12201832"/>
              <a:gd name="connsiteY2-16" fmla="*/ 4168367 h 4168367"/>
              <a:gd name="connsiteX3-17" fmla="*/ 0 w 12201832"/>
              <a:gd name="connsiteY3-18" fmla="*/ 4168367 h 4168367"/>
              <a:gd name="connsiteX4-19" fmla="*/ 0 w 12201832"/>
              <a:gd name="connsiteY4-20" fmla="*/ 739367 h 4168367"/>
              <a:gd name="connsiteX0-21" fmla="*/ 0 w 12201832"/>
              <a:gd name="connsiteY0-22" fmla="*/ 789587 h 4149762"/>
              <a:gd name="connsiteX1-23" fmla="*/ 12201832 w 12201832"/>
              <a:gd name="connsiteY1-24" fmla="*/ 858414 h 4149762"/>
              <a:gd name="connsiteX2-25" fmla="*/ 12192000 w 12201832"/>
              <a:gd name="connsiteY2-26" fmla="*/ 4149762 h 4149762"/>
              <a:gd name="connsiteX3-27" fmla="*/ 0 w 12201832"/>
              <a:gd name="connsiteY3-28" fmla="*/ 4149762 h 4149762"/>
              <a:gd name="connsiteX4-29" fmla="*/ 0 w 12201832"/>
              <a:gd name="connsiteY4-30" fmla="*/ 789587 h 4149762"/>
              <a:gd name="connsiteX0-31" fmla="*/ 0 w 12201832"/>
              <a:gd name="connsiteY0-32" fmla="*/ 1091783 h 4451958"/>
              <a:gd name="connsiteX1-33" fmla="*/ 12201832 w 12201832"/>
              <a:gd name="connsiteY1-34" fmla="*/ 1160610 h 4451958"/>
              <a:gd name="connsiteX2-35" fmla="*/ 12192000 w 12201832"/>
              <a:gd name="connsiteY2-36" fmla="*/ 4451958 h 4451958"/>
              <a:gd name="connsiteX3-37" fmla="*/ 0 w 12201832"/>
              <a:gd name="connsiteY3-38" fmla="*/ 4451958 h 4451958"/>
              <a:gd name="connsiteX4-39" fmla="*/ 0 w 12201832"/>
              <a:gd name="connsiteY4-40" fmla="*/ 1091783 h 44519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1832" h="4451958">
                <a:moveTo>
                  <a:pt x="0" y="1091783"/>
                </a:moveTo>
                <a:cubicBezTo>
                  <a:pt x="4037780" y="46286"/>
                  <a:pt x="7701936" y="-753403"/>
                  <a:pt x="12201832" y="1160610"/>
                </a:cubicBezTo>
                <a:cubicBezTo>
                  <a:pt x="12198555" y="2257726"/>
                  <a:pt x="12195277" y="3354842"/>
                  <a:pt x="12192000" y="4451958"/>
                </a:cubicBezTo>
                <a:lnTo>
                  <a:pt x="0" y="4451958"/>
                </a:lnTo>
                <a:lnTo>
                  <a:pt x="0" y="1091783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30244" y="0"/>
            <a:ext cx="9861755" cy="5506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986116" y="0"/>
            <a:ext cx="196645" cy="5506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5638" y="88941"/>
            <a:ext cx="173047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sym typeface="+mn-ea"/>
              </a:rPr>
              <a:t>界面设计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63750" y="5057775"/>
            <a:ext cx="80638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项目介绍区，位于界面顶端，主要用于用户测试。并且，附有测试名称，测试的基本方法，即教程，方便用户理解和使用</a:t>
            </a: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493505" y="725386"/>
            <a:ext cx="321514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项目介绍区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b="42204"/>
          <a:stretch>
            <a:fillRect/>
          </a:stretch>
        </p:blipFill>
        <p:spPr>
          <a:xfrm>
            <a:off x="3670935" y="1360170"/>
            <a:ext cx="4860290" cy="33426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5" grpId="0"/>
      <p:bldP spid="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527009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-1" fmla="*/ 0 w 6253316"/>
              <a:gd name="connsiteY0-2" fmla="*/ 0 h 6858000"/>
              <a:gd name="connsiteX1-3" fmla="*/ 6253316 w 6253316"/>
              <a:gd name="connsiteY1-4" fmla="*/ 19665 h 6858000"/>
              <a:gd name="connsiteX2-5" fmla="*/ 6096000 w 6253316"/>
              <a:gd name="connsiteY2-6" fmla="*/ 6858000 h 6858000"/>
              <a:gd name="connsiteX3-7" fmla="*/ 0 w 6253316"/>
              <a:gd name="connsiteY3-8" fmla="*/ 6858000 h 6858000"/>
              <a:gd name="connsiteX4-9" fmla="*/ 0 w 6253316"/>
              <a:gd name="connsiteY4-10" fmla="*/ 0 h 6858000"/>
              <a:gd name="connsiteX0-11" fmla="*/ 0 w 8421193"/>
              <a:gd name="connsiteY0-12" fmla="*/ 0 h 6858000"/>
              <a:gd name="connsiteX1-13" fmla="*/ 6253316 w 8421193"/>
              <a:gd name="connsiteY1-14" fmla="*/ 19665 h 6858000"/>
              <a:gd name="connsiteX2-15" fmla="*/ 6096000 w 8421193"/>
              <a:gd name="connsiteY2-16" fmla="*/ 6858000 h 6858000"/>
              <a:gd name="connsiteX3-17" fmla="*/ 0 w 8421193"/>
              <a:gd name="connsiteY3-18" fmla="*/ 6858000 h 6858000"/>
              <a:gd name="connsiteX4-19" fmla="*/ 0 w 8421193"/>
              <a:gd name="connsiteY4-20" fmla="*/ 0 h 6858000"/>
              <a:gd name="connsiteX0-21" fmla="*/ 0 w 8451371"/>
              <a:gd name="connsiteY0-22" fmla="*/ 0 h 6858000"/>
              <a:gd name="connsiteX1-23" fmla="*/ 6253316 w 8451371"/>
              <a:gd name="connsiteY1-24" fmla="*/ 19665 h 6858000"/>
              <a:gd name="connsiteX2-25" fmla="*/ 6213987 w 8451371"/>
              <a:gd name="connsiteY2-26" fmla="*/ 6858000 h 6858000"/>
              <a:gd name="connsiteX3-27" fmla="*/ 0 w 8451371"/>
              <a:gd name="connsiteY3-28" fmla="*/ 6858000 h 6858000"/>
              <a:gd name="connsiteX4-29" fmla="*/ 0 w 8451371"/>
              <a:gd name="connsiteY4-30" fmla="*/ 0 h 6858000"/>
              <a:gd name="connsiteX0-31" fmla="*/ 0 w 8803621"/>
              <a:gd name="connsiteY0-32" fmla="*/ 0 h 6858000"/>
              <a:gd name="connsiteX1-33" fmla="*/ 6253316 w 8803621"/>
              <a:gd name="connsiteY1-34" fmla="*/ 19665 h 6858000"/>
              <a:gd name="connsiteX2-35" fmla="*/ 6213987 w 8803621"/>
              <a:gd name="connsiteY2-36" fmla="*/ 6858000 h 6858000"/>
              <a:gd name="connsiteX3-37" fmla="*/ 0 w 8803621"/>
              <a:gd name="connsiteY3-38" fmla="*/ 6858000 h 6858000"/>
              <a:gd name="connsiteX4-39" fmla="*/ 0 w 8803621"/>
              <a:gd name="connsiteY4-40" fmla="*/ 0 h 6858000"/>
              <a:gd name="connsiteX0-41" fmla="*/ 0 w 8985062"/>
              <a:gd name="connsiteY0-42" fmla="*/ 0 h 6858000"/>
              <a:gd name="connsiteX1-43" fmla="*/ 6253316 w 8985062"/>
              <a:gd name="connsiteY1-44" fmla="*/ 19665 h 6858000"/>
              <a:gd name="connsiteX2-45" fmla="*/ 6213987 w 8985062"/>
              <a:gd name="connsiteY2-46" fmla="*/ 6858000 h 6858000"/>
              <a:gd name="connsiteX3-47" fmla="*/ 0 w 8985062"/>
              <a:gd name="connsiteY3-48" fmla="*/ 6858000 h 6858000"/>
              <a:gd name="connsiteX4-49" fmla="*/ 0 w 8985062"/>
              <a:gd name="connsiteY4-5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985062" h="6858000">
                <a:moveTo>
                  <a:pt x="0" y="0"/>
                </a:moveTo>
                <a:lnTo>
                  <a:pt x="6253316" y="19665"/>
                </a:lnTo>
                <a:cubicBezTo>
                  <a:pt x="11195664" y="1306052"/>
                  <a:pt x="8331200" y="6338530"/>
                  <a:pt x="6213987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987844" y="1897626"/>
            <a:ext cx="380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Part 03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5999" y="3172190"/>
            <a:ext cx="369692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项目分析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03899" y="735955"/>
            <a:ext cx="687029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b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03</a:t>
            </a:r>
            <a:endParaRPr lang="zh-CN" altLang="en-US" sz="34400" b="1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194324"/>
            <a:ext cx="12201832" cy="663676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  <a:gd name="connsiteX4" fmla="*/ 0 w 12192000"/>
              <a:gd name="connsiteY4" fmla="*/ 0 h 3429000"/>
              <a:gd name="connsiteX0-1" fmla="*/ 0 w 12201832"/>
              <a:gd name="connsiteY0-2" fmla="*/ 0 h 3429000"/>
              <a:gd name="connsiteX1-3" fmla="*/ 12201832 w 12201832"/>
              <a:gd name="connsiteY1-4" fmla="*/ 137652 h 3429000"/>
              <a:gd name="connsiteX2-5" fmla="*/ 12192000 w 12201832"/>
              <a:gd name="connsiteY2-6" fmla="*/ 3429000 h 3429000"/>
              <a:gd name="connsiteX3-7" fmla="*/ 0 w 12201832"/>
              <a:gd name="connsiteY3-8" fmla="*/ 3429000 h 3429000"/>
              <a:gd name="connsiteX4-9" fmla="*/ 0 w 12201832"/>
              <a:gd name="connsiteY4-10" fmla="*/ 0 h 3429000"/>
              <a:gd name="connsiteX0-11" fmla="*/ 0 w 12201832"/>
              <a:gd name="connsiteY0-12" fmla="*/ 739367 h 4168367"/>
              <a:gd name="connsiteX1-13" fmla="*/ 12201832 w 12201832"/>
              <a:gd name="connsiteY1-14" fmla="*/ 877019 h 4168367"/>
              <a:gd name="connsiteX2-15" fmla="*/ 12192000 w 12201832"/>
              <a:gd name="connsiteY2-16" fmla="*/ 4168367 h 4168367"/>
              <a:gd name="connsiteX3-17" fmla="*/ 0 w 12201832"/>
              <a:gd name="connsiteY3-18" fmla="*/ 4168367 h 4168367"/>
              <a:gd name="connsiteX4-19" fmla="*/ 0 w 12201832"/>
              <a:gd name="connsiteY4-20" fmla="*/ 739367 h 4168367"/>
              <a:gd name="connsiteX0-21" fmla="*/ 0 w 12201832"/>
              <a:gd name="connsiteY0-22" fmla="*/ 789587 h 4149762"/>
              <a:gd name="connsiteX1-23" fmla="*/ 12201832 w 12201832"/>
              <a:gd name="connsiteY1-24" fmla="*/ 858414 h 4149762"/>
              <a:gd name="connsiteX2-25" fmla="*/ 12192000 w 12201832"/>
              <a:gd name="connsiteY2-26" fmla="*/ 4149762 h 4149762"/>
              <a:gd name="connsiteX3-27" fmla="*/ 0 w 12201832"/>
              <a:gd name="connsiteY3-28" fmla="*/ 4149762 h 4149762"/>
              <a:gd name="connsiteX4-29" fmla="*/ 0 w 12201832"/>
              <a:gd name="connsiteY4-30" fmla="*/ 789587 h 4149762"/>
              <a:gd name="connsiteX0-31" fmla="*/ 0 w 12201832"/>
              <a:gd name="connsiteY0-32" fmla="*/ 1091783 h 4451958"/>
              <a:gd name="connsiteX1-33" fmla="*/ 12201832 w 12201832"/>
              <a:gd name="connsiteY1-34" fmla="*/ 1160610 h 4451958"/>
              <a:gd name="connsiteX2-35" fmla="*/ 12192000 w 12201832"/>
              <a:gd name="connsiteY2-36" fmla="*/ 4451958 h 4451958"/>
              <a:gd name="connsiteX3-37" fmla="*/ 0 w 12201832"/>
              <a:gd name="connsiteY3-38" fmla="*/ 4451958 h 4451958"/>
              <a:gd name="connsiteX4-39" fmla="*/ 0 w 12201832"/>
              <a:gd name="connsiteY4-40" fmla="*/ 1091783 h 44519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1832" h="4451958">
                <a:moveTo>
                  <a:pt x="0" y="1091783"/>
                </a:moveTo>
                <a:cubicBezTo>
                  <a:pt x="4037780" y="46286"/>
                  <a:pt x="7701936" y="-753403"/>
                  <a:pt x="12201832" y="1160610"/>
                </a:cubicBezTo>
                <a:cubicBezTo>
                  <a:pt x="12198555" y="2257726"/>
                  <a:pt x="12195277" y="3354842"/>
                  <a:pt x="12192000" y="4451958"/>
                </a:cubicBezTo>
                <a:lnTo>
                  <a:pt x="0" y="4451958"/>
                </a:lnTo>
                <a:lnTo>
                  <a:pt x="0" y="1091783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30244" y="0"/>
            <a:ext cx="9861755" cy="5506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986116" y="0"/>
            <a:ext cx="196645" cy="5506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5638" y="88941"/>
            <a:ext cx="173047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sym typeface="+mn-ea"/>
              </a:rPr>
              <a:t>项目分析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93505" y="725386"/>
            <a:ext cx="321514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分模块流程</a:t>
            </a:r>
          </a:p>
        </p:txBody>
      </p:sp>
      <p:pic>
        <p:nvPicPr>
          <p:cNvPr id="2" name="图片 1" descr="登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0" y="2070735"/>
            <a:ext cx="457200" cy="457200"/>
          </a:xfrm>
          <a:prstGeom prst="rect">
            <a:avLst/>
          </a:prstGeom>
        </p:spPr>
      </p:pic>
      <p:pic>
        <p:nvPicPr>
          <p:cNvPr id="8" name="图片 7" descr="闪电，闪电发货／退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480" y="2070735"/>
            <a:ext cx="457200" cy="457200"/>
          </a:xfrm>
          <a:prstGeom prst="rect">
            <a:avLst/>
          </a:prstGeom>
        </p:spPr>
      </p:pic>
      <p:pic>
        <p:nvPicPr>
          <p:cNvPr id="9" name="图片 8" descr="折线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4510" y="2070735"/>
            <a:ext cx="457200" cy="4572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959610" y="2806065"/>
            <a:ext cx="1198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+mn-ea"/>
              </a:rPr>
              <a:t>进入模块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496560" y="2806065"/>
            <a:ext cx="1198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+mn-ea"/>
              </a:rPr>
              <a:t>测试模块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033510" y="2806065"/>
            <a:ext cx="1198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+mn-ea"/>
              </a:rPr>
              <a:t>统计模块</a:t>
            </a:r>
          </a:p>
        </p:txBody>
      </p:sp>
      <p:pic>
        <p:nvPicPr>
          <p:cNvPr id="16" name="图片 15" descr="343435383138323b333633373633323bbcfdcdb7"/>
          <p:cNvPicPr>
            <a:picLocks noChangeAspect="1"/>
          </p:cNvPicPr>
          <p:nvPr/>
        </p:nvPicPr>
        <p:blipFill>
          <a:blip r:embed="rId5">
            <a:alphaModFix amt="58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87165" y="1956435"/>
            <a:ext cx="685800" cy="685800"/>
          </a:xfrm>
          <a:prstGeom prst="rect">
            <a:avLst/>
          </a:prstGeom>
        </p:spPr>
      </p:pic>
      <p:pic>
        <p:nvPicPr>
          <p:cNvPr id="17" name="图片 16" descr="343435383138323b333633373633323bbcfdcdb7"/>
          <p:cNvPicPr>
            <a:picLocks noChangeAspect="1"/>
          </p:cNvPicPr>
          <p:nvPr/>
        </p:nvPicPr>
        <p:blipFill>
          <a:blip r:embed="rId5">
            <a:alphaModFix amt="58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29195" y="1956435"/>
            <a:ext cx="685800" cy="6858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177290" y="3540760"/>
            <a:ext cx="27635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用户可以通过微信客户端通过点击该小程序进入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714240" y="3540760"/>
            <a:ext cx="276352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用户可以按照要求，在反应事件（变色等）发生后点击屏幕，完成单次测试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251190" y="3540760"/>
            <a:ext cx="276352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在完成多次测试（一定次数）后，根据历史数据，平均成绩等，生成对应的图标，以及成绩分析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194324"/>
            <a:ext cx="12201832" cy="663676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  <a:gd name="connsiteX4" fmla="*/ 0 w 12192000"/>
              <a:gd name="connsiteY4" fmla="*/ 0 h 3429000"/>
              <a:gd name="connsiteX0-1" fmla="*/ 0 w 12201832"/>
              <a:gd name="connsiteY0-2" fmla="*/ 0 h 3429000"/>
              <a:gd name="connsiteX1-3" fmla="*/ 12201832 w 12201832"/>
              <a:gd name="connsiteY1-4" fmla="*/ 137652 h 3429000"/>
              <a:gd name="connsiteX2-5" fmla="*/ 12192000 w 12201832"/>
              <a:gd name="connsiteY2-6" fmla="*/ 3429000 h 3429000"/>
              <a:gd name="connsiteX3-7" fmla="*/ 0 w 12201832"/>
              <a:gd name="connsiteY3-8" fmla="*/ 3429000 h 3429000"/>
              <a:gd name="connsiteX4-9" fmla="*/ 0 w 12201832"/>
              <a:gd name="connsiteY4-10" fmla="*/ 0 h 3429000"/>
              <a:gd name="connsiteX0-11" fmla="*/ 0 w 12201832"/>
              <a:gd name="connsiteY0-12" fmla="*/ 739367 h 4168367"/>
              <a:gd name="connsiteX1-13" fmla="*/ 12201832 w 12201832"/>
              <a:gd name="connsiteY1-14" fmla="*/ 877019 h 4168367"/>
              <a:gd name="connsiteX2-15" fmla="*/ 12192000 w 12201832"/>
              <a:gd name="connsiteY2-16" fmla="*/ 4168367 h 4168367"/>
              <a:gd name="connsiteX3-17" fmla="*/ 0 w 12201832"/>
              <a:gd name="connsiteY3-18" fmla="*/ 4168367 h 4168367"/>
              <a:gd name="connsiteX4-19" fmla="*/ 0 w 12201832"/>
              <a:gd name="connsiteY4-20" fmla="*/ 739367 h 4168367"/>
              <a:gd name="connsiteX0-21" fmla="*/ 0 w 12201832"/>
              <a:gd name="connsiteY0-22" fmla="*/ 789587 h 4149762"/>
              <a:gd name="connsiteX1-23" fmla="*/ 12201832 w 12201832"/>
              <a:gd name="connsiteY1-24" fmla="*/ 858414 h 4149762"/>
              <a:gd name="connsiteX2-25" fmla="*/ 12192000 w 12201832"/>
              <a:gd name="connsiteY2-26" fmla="*/ 4149762 h 4149762"/>
              <a:gd name="connsiteX3-27" fmla="*/ 0 w 12201832"/>
              <a:gd name="connsiteY3-28" fmla="*/ 4149762 h 4149762"/>
              <a:gd name="connsiteX4-29" fmla="*/ 0 w 12201832"/>
              <a:gd name="connsiteY4-30" fmla="*/ 789587 h 4149762"/>
              <a:gd name="connsiteX0-31" fmla="*/ 0 w 12201832"/>
              <a:gd name="connsiteY0-32" fmla="*/ 1091783 h 4451958"/>
              <a:gd name="connsiteX1-33" fmla="*/ 12201832 w 12201832"/>
              <a:gd name="connsiteY1-34" fmla="*/ 1160610 h 4451958"/>
              <a:gd name="connsiteX2-35" fmla="*/ 12192000 w 12201832"/>
              <a:gd name="connsiteY2-36" fmla="*/ 4451958 h 4451958"/>
              <a:gd name="connsiteX3-37" fmla="*/ 0 w 12201832"/>
              <a:gd name="connsiteY3-38" fmla="*/ 4451958 h 4451958"/>
              <a:gd name="connsiteX4-39" fmla="*/ 0 w 12201832"/>
              <a:gd name="connsiteY4-40" fmla="*/ 1091783 h 44519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1832" h="4451958">
                <a:moveTo>
                  <a:pt x="0" y="1091783"/>
                </a:moveTo>
                <a:cubicBezTo>
                  <a:pt x="4037780" y="46286"/>
                  <a:pt x="7701936" y="-753403"/>
                  <a:pt x="12201832" y="1160610"/>
                </a:cubicBezTo>
                <a:cubicBezTo>
                  <a:pt x="12198555" y="2257726"/>
                  <a:pt x="12195277" y="3354842"/>
                  <a:pt x="12192000" y="4451958"/>
                </a:cubicBezTo>
                <a:lnTo>
                  <a:pt x="0" y="4451958"/>
                </a:lnTo>
                <a:lnTo>
                  <a:pt x="0" y="1091783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30244" y="0"/>
            <a:ext cx="9861755" cy="5506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986116" y="0"/>
            <a:ext cx="196645" cy="5506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5638" y="88941"/>
            <a:ext cx="173047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sym typeface="+mn-ea"/>
              </a:rPr>
              <a:t>项目分工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88425" y="973633"/>
            <a:ext cx="321514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项目分工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828800" y="1905000"/>
          <a:ext cx="853313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需求分析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G06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模块分析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G06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界面设计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胡晨炘、姚杰昇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文字介绍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胡晨炘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数据分析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胡晨炘、邹雨哲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代码实现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G06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使用检验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G06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工程文档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邹雨哲、姚杰昇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194324"/>
            <a:ext cx="12201832" cy="663676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  <a:gd name="connsiteX4" fmla="*/ 0 w 12192000"/>
              <a:gd name="connsiteY4" fmla="*/ 0 h 3429000"/>
              <a:gd name="connsiteX0-1" fmla="*/ 0 w 12201832"/>
              <a:gd name="connsiteY0-2" fmla="*/ 0 h 3429000"/>
              <a:gd name="connsiteX1-3" fmla="*/ 12201832 w 12201832"/>
              <a:gd name="connsiteY1-4" fmla="*/ 137652 h 3429000"/>
              <a:gd name="connsiteX2-5" fmla="*/ 12192000 w 12201832"/>
              <a:gd name="connsiteY2-6" fmla="*/ 3429000 h 3429000"/>
              <a:gd name="connsiteX3-7" fmla="*/ 0 w 12201832"/>
              <a:gd name="connsiteY3-8" fmla="*/ 3429000 h 3429000"/>
              <a:gd name="connsiteX4-9" fmla="*/ 0 w 12201832"/>
              <a:gd name="connsiteY4-10" fmla="*/ 0 h 3429000"/>
              <a:gd name="connsiteX0-11" fmla="*/ 0 w 12201832"/>
              <a:gd name="connsiteY0-12" fmla="*/ 739367 h 4168367"/>
              <a:gd name="connsiteX1-13" fmla="*/ 12201832 w 12201832"/>
              <a:gd name="connsiteY1-14" fmla="*/ 877019 h 4168367"/>
              <a:gd name="connsiteX2-15" fmla="*/ 12192000 w 12201832"/>
              <a:gd name="connsiteY2-16" fmla="*/ 4168367 h 4168367"/>
              <a:gd name="connsiteX3-17" fmla="*/ 0 w 12201832"/>
              <a:gd name="connsiteY3-18" fmla="*/ 4168367 h 4168367"/>
              <a:gd name="connsiteX4-19" fmla="*/ 0 w 12201832"/>
              <a:gd name="connsiteY4-20" fmla="*/ 739367 h 4168367"/>
              <a:gd name="connsiteX0-21" fmla="*/ 0 w 12201832"/>
              <a:gd name="connsiteY0-22" fmla="*/ 789587 h 4149762"/>
              <a:gd name="connsiteX1-23" fmla="*/ 12201832 w 12201832"/>
              <a:gd name="connsiteY1-24" fmla="*/ 858414 h 4149762"/>
              <a:gd name="connsiteX2-25" fmla="*/ 12192000 w 12201832"/>
              <a:gd name="connsiteY2-26" fmla="*/ 4149762 h 4149762"/>
              <a:gd name="connsiteX3-27" fmla="*/ 0 w 12201832"/>
              <a:gd name="connsiteY3-28" fmla="*/ 4149762 h 4149762"/>
              <a:gd name="connsiteX4-29" fmla="*/ 0 w 12201832"/>
              <a:gd name="connsiteY4-30" fmla="*/ 789587 h 4149762"/>
              <a:gd name="connsiteX0-31" fmla="*/ 0 w 12201832"/>
              <a:gd name="connsiteY0-32" fmla="*/ 1091783 h 4451958"/>
              <a:gd name="connsiteX1-33" fmla="*/ 12201832 w 12201832"/>
              <a:gd name="connsiteY1-34" fmla="*/ 1160610 h 4451958"/>
              <a:gd name="connsiteX2-35" fmla="*/ 12192000 w 12201832"/>
              <a:gd name="connsiteY2-36" fmla="*/ 4451958 h 4451958"/>
              <a:gd name="connsiteX3-37" fmla="*/ 0 w 12201832"/>
              <a:gd name="connsiteY3-38" fmla="*/ 4451958 h 4451958"/>
              <a:gd name="connsiteX4-39" fmla="*/ 0 w 12201832"/>
              <a:gd name="connsiteY4-40" fmla="*/ 1091783 h 44519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1832" h="4451958">
                <a:moveTo>
                  <a:pt x="0" y="1091783"/>
                </a:moveTo>
                <a:cubicBezTo>
                  <a:pt x="4037780" y="46286"/>
                  <a:pt x="7701936" y="-753403"/>
                  <a:pt x="12201832" y="1160610"/>
                </a:cubicBezTo>
                <a:cubicBezTo>
                  <a:pt x="12198555" y="2257726"/>
                  <a:pt x="12195277" y="3354842"/>
                  <a:pt x="12192000" y="4451958"/>
                </a:cubicBezTo>
                <a:lnTo>
                  <a:pt x="0" y="4451958"/>
                </a:lnTo>
                <a:lnTo>
                  <a:pt x="0" y="1091783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30244" y="0"/>
            <a:ext cx="9861755" cy="5506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986116" y="0"/>
            <a:ext cx="196645" cy="5506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5638" y="88941"/>
            <a:ext cx="173047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sym typeface="+mn-ea"/>
              </a:rPr>
              <a:t>参考资料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88425" y="973633"/>
            <a:ext cx="3215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项目开发参考资料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174954" y="1923118"/>
          <a:ext cx="9842092" cy="2656131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4921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1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537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537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537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圆角矩形 11"/>
          <p:cNvSpPr/>
          <p:nvPr/>
        </p:nvSpPr>
        <p:spPr>
          <a:xfrm>
            <a:off x="2330244" y="2074607"/>
            <a:ext cx="2064775" cy="56043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Humanbenchmark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30244" y="2997641"/>
            <a:ext cx="2064775" cy="56043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小程序开发者文档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2330244" y="3858624"/>
            <a:ext cx="2064775" cy="56043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UI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设计参考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111955" y="2098136"/>
            <a:ext cx="4177480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hlinkClick r:id="rId2"/>
              </a:rPr>
              <a:t>https://humanbenchmark.com/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140346" y="2842241"/>
            <a:ext cx="4774581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hlinkClick r:id="rId3"/>
              </a:rPr>
              <a:t>https://mp.weixin.qq.com/cgi-bin/wx?token=&amp;lang=zh_CN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36538" y="3858624"/>
            <a:ext cx="4177480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APP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未来之光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confont-11117-5233448"/>
          <p:cNvSpPr>
            <a:spLocks noChangeAspect="1"/>
          </p:cNvSpPr>
          <p:nvPr/>
        </p:nvSpPr>
        <p:spPr bwMode="auto">
          <a:xfrm rot="19670397">
            <a:off x="2275812" y="375175"/>
            <a:ext cx="403976" cy="404046"/>
          </a:xfrm>
          <a:custGeom>
            <a:avLst/>
            <a:gdLst>
              <a:gd name="connsiteX0" fmla="*/ 116595 w 577147"/>
              <a:gd name="connsiteY0" fmla="*/ 483490 h 577247"/>
              <a:gd name="connsiteX1" fmla="*/ 123320 w 577147"/>
              <a:gd name="connsiteY1" fmla="*/ 489042 h 577247"/>
              <a:gd name="connsiteX2" fmla="*/ 111779 w 577147"/>
              <a:gd name="connsiteY2" fmla="*/ 502190 h 577247"/>
              <a:gd name="connsiteX3" fmla="*/ 110001 w 577147"/>
              <a:gd name="connsiteY3" fmla="*/ 500722 h 577247"/>
              <a:gd name="connsiteX4" fmla="*/ 457564 w 577147"/>
              <a:gd name="connsiteY4" fmla="*/ 476436 h 577247"/>
              <a:gd name="connsiteX5" fmla="*/ 462666 w 577147"/>
              <a:gd name="connsiteY5" fmla="*/ 481821 h 577247"/>
              <a:gd name="connsiteX6" fmla="*/ 434458 w 577147"/>
              <a:gd name="connsiteY6" fmla="*/ 505109 h 577247"/>
              <a:gd name="connsiteX7" fmla="*/ 288600 w 577147"/>
              <a:gd name="connsiteY7" fmla="*/ 549769 h 577247"/>
              <a:gd name="connsiteX8" fmla="*/ 142777 w 577147"/>
              <a:gd name="connsiteY8" fmla="*/ 505109 h 577247"/>
              <a:gd name="connsiteX9" fmla="*/ 123320 w 577147"/>
              <a:gd name="connsiteY9" fmla="*/ 489042 h 577247"/>
              <a:gd name="connsiteX10" fmla="*/ 128196 w 577147"/>
              <a:gd name="connsiteY10" fmla="*/ 483487 h 577247"/>
              <a:gd name="connsiteX11" fmla="*/ 146906 w 577147"/>
              <a:gd name="connsiteY11" fmla="*/ 498931 h 577247"/>
              <a:gd name="connsiteX12" fmla="*/ 288600 w 577147"/>
              <a:gd name="connsiteY12" fmla="*/ 542292 h 577247"/>
              <a:gd name="connsiteX13" fmla="*/ 430314 w 577147"/>
              <a:gd name="connsiteY13" fmla="*/ 498931 h 577247"/>
              <a:gd name="connsiteX14" fmla="*/ 469943 w 577147"/>
              <a:gd name="connsiteY14" fmla="*/ 475813 h 577247"/>
              <a:gd name="connsiteX15" fmla="*/ 476774 w 577147"/>
              <a:gd name="connsiteY15" fmla="*/ 492774 h 577247"/>
              <a:gd name="connsiteX16" fmla="*/ 474679 w 577147"/>
              <a:gd name="connsiteY16" fmla="*/ 494503 h 577247"/>
              <a:gd name="connsiteX17" fmla="*/ 462666 w 577147"/>
              <a:gd name="connsiteY17" fmla="*/ 481821 h 577247"/>
              <a:gd name="connsiteX18" fmla="*/ 437757 w 577147"/>
              <a:gd name="connsiteY18" fmla="*/ 455527 h 577247"/>
              <a:gd name="connsiteX19" fmla="*/ 441180 w 577147"/>
              <a:gd name="connsiteY19" fmla="*/ 459140 h 577247"/>
              <a:gd name="connsiteX20" fmla="*/ 417278 w 577147"/>
              <a:gd name="connsiteY20" fmla="*/ 478867 h 577247"/>
              <a:gd name="connsiteX21" fmla="*/ 290013 w 577147"/>
              <a:gd name="connsiteY21" fmla="*/ 517826 h 577247"/>
              <a:gd name="connsiteX22" fmla="*/ 162726 w 577147"/>
              <a:gd name="connsiteY22" fmla="*/ 478867 h 577247"/>
              <a:gd name="connsiteX23" fmla="*/ 145055 w 577147"/>
              <a:gd name="connsiteY23" fmla="*/ 464281 h 577247"/>
              <a:gd name="connsiteX24" fmla="*/ 148340 w 577147"/>
              <a:gd name="connsiteY24" fmla="*/ 460539 h 577247"/>
              <a:gd name="connsiteX25" fmla="*/ 165522 w 577147"/>
              <a:gd name="connsiteY25" fmla="*/ 474721 h 577247"/>
              <a:gd name="connsiteX26" fmla="*/ 290013 w 577147"/>
              <a:gd name="connsiteY26" fmla="*/ 512826 h 577247"/>
              <a:gd name="connsiteX27" fmla="*/ 414503 w 577147"/>
              <a:gd name="connsiteY27" fmla="*/ 474721 h 577247"/>
              <a:gd name="connsiteX28" fmla="*/ 129012 w 577147"/>
              <a:gd name="connsiteY28" fmla="*/ 451040 h 577247"/>
              <a:gd name="connsiteX29" fmla="*/ 145055 w 577147"/>
              <a:gd name="connsiteY29" fmla="*/ 464281 h 577247"/>
              <a:gd name="connsiteX30" fmla="*/ 128196 w 577147"/>
              <a:gd name="connsiteY30" fmla="*/ 483487 h 577247"/>
              <a:gd name="connsiteX31" fmla="*/ 119381 w 577147"/>
              <a:gd name="connsiteY31" fmla="*/ 476210 h 577247"/>
              <a:gd name="connsiteX32" fmla="*/ 457025 w 577147"/>
              <a:gd name="connsiteY32" fmla="*/ 443741 h 577247"/>
              <a:gd name="connsiteX33" fmla="*/ 467042 w 577147"/>
              <a:gd name="connsiteY33" fmla="*/ 468612 h 577247"/>
              <a:gd name="connsiteX34" fmla="*/ 457564 w 577147"/>
              <a:gd name="connsiteY34" fmla="*/ 476436 h 577247"/>
              <a:gd name="connsiteX35" fmla="*/ 441180 w 577147"/>
              <a:gd name="connsiteY35" fmla="*/ 459140 h 577247"/>
              <a:gd name="connsiteX36" fmla="*/ 451010 w 577147"/>
              <a:gd name="connsiteY36" fmla="*/ 451028 h 577247"/>
              <a:gd name="connsiteX37" fmla="*/ 269313 w 577147"/>
              <a:gd name="connsiteY37" fmla="*/ 432300 h 577247"/>
              <a:gd name="connsiteX38" fmla="*/ 266124 w 577147"/>
              <a:gd name="connsiteY38" fmla="*/ 441596 h 577247"/>
              <a:gd name="connsiteX39" fmla="*/ 263362 w 577147"/>
              <a:gd name="connsiteY39" fmla="*/ 449462 h 577247"/>
              <a:gd name="connsiteX40" fmla="*/ 260078 w 577147"/>
              <a:gd name="connsiteY40" fmla="*/ 458662 h 577247"/>
              <a:gd name="connsiteX41" fmla="*/ 279121 w 577147"/>
              <a:gd name="connsiteY41" fmla="*/ 458662 h 577247"/>
              <a:gd name="connsiteX42" fmla="*/ 269980 w 577147"/>
              <a:gd name="connsiteY42" fmla="*/ 432348 h 577247"/>
              <a:gd name="connsiteX43" fmla="*/ 269313 w 577147"/>
              <a:gd name="connsiteY43" fmla="*/ 432348 h 577247"/>
              <a:gd name="connsiteX44" fmla="*/ 265886 w 577147"/>
              <a:gd name="connsiteY44" fmla="*/ 422433 h 577247"/>
              <a:gd name="connsiteX45" fmla="*/ 273741 w 577147"/>
              <a:gd name="connsiteY45" fmla="*/ 422433 h 577247"/>
              <a:gd name="connsiteX46" fmla="*/ 295545 w 577147"/>
              <a:gd name="connsiteY46" fmla="*/ 482021 h 577247"/>
              <a:gd name="connsiteX47" fmla="*/ 287357 w 577147"/>
              <a:gd name="connsiteY47" fmla="*/ 482021 h 577247"/>
              <a:gd name="connsiteX48" fmla="*/ 284357 w 577147"/>
              <a:gd name="connsiteY48" fmla="*/ 473631 h 577247"/>
              <a:gd name="connsiteX49" fmla="*/ 281453 w 577147"/>
              <a:gd name="connsiteY49" fmla="*/ 465145 h 577247"/>
              <a:gd name="connsiteX50" fmla="*/ 258030 w 577147"/>
              <a:gd name="connsiteY50" fmla="*/ 465145 h 577247"/>
              <a:gd name="connsiteX51" fmla="*/ 252127 w 577147"/>
              <a:gd name="connsiteY51" fmla="*/ 482021 h 577247"/>
              <a:gd name="connsiteX52" fmla="*/ 244034 w 577147"/>
              <a:gd name="connsiteY52" fmla="*/ 482021 h 577247"/>
              <a:gd name="connsiteX53" fmla="*/ 383333 w 577147"/>
              <a:gd name="connsiteY53" fmla="*/ 421003 h 577247"/>
              <a:gd name="connsiteX54" fmla="*/ 399568 w 577147"/>
              <a:gd name="connsiteY54" fmla="*/ 426437 h 577247"/>
              <a:gd name="connsiteX55" fmla="*/ 407566 w 577147"/>
              <a:gd name="connsiteY55" fmla="*/ 440547 h 577247"/>
              <a:gd name="connsiteX56" fmla="*/ 399710 w 577147"/>
              <a:gd name="connsiteY56" fmla="*/ 440547 h 577247"/>
              <a:gd name="connsiteX57" fmla="*/ 393855 w 577147"/>
              <a:gd name="connsiteY57" fmla="*/ 431490 h 577247"/>
              <a:gd name="connsiteX58" fmla="*/ 383381 w 577147"/>
              <a:gd name="connsiteY58" fmla="*/ 428153 h 577247"/>
              <a:gd name="connsiteX59" fmla="*/ 369956 w 577147"/>
              <a:gd name="connsiteY59" fmla="*/ 434684 h 577247"/>
              <a:gd name="connsiteX60" fmla="*/ 365005 w 577147"/>
              <a:gd name="connsiteY60" fmla="*/ 452227 h 577247"/>
              <a:gd name="connsiteX61" fmla="*/ 370003 w 577147"/>
              <a:gd name="connsiteY61" fmla="*/ 469769 h 577247"/>
              <a:gd name="connsiteX62" fmla="*/ 383429 w 577147"/>
              <a:gd name="connsiteY62" fmla="*/ 476253 h 577247"/>
              <a:gd name="connsiteX63" fmla="*/ 393997 w 577147"/>
              <a:gd name="connsiteY63" fmla="*/ 473297 h 577247"/>
              <a:gd name="connsiteX64" fmla="*/ 399758 w 577147"/>
              <a:gd name="connsiteY64" fmla="*/ 465145 h 577247"/>
              <a:gd name="connsiteX65" fmla="*/ 407613 w 577147"/>
              <a:gd name="connsiteY65" fmla="*/ 465145 h 577247"/>
              <a:gd name="connsiteX66" fmla="*/ 399568 w 577147"/>
              <a:gd name="connsiteY66" fmla="*/ 478446 h 577247"/>
              <a:gd name="connsiteX67" fmla="*/ 383476 w 577147"/>
              <a:gd name="connsiteY67" fmla="*/ 483403 h 577247"/>
              <a:gd name="connsiteX68" fmla="*/ 364052 w 577147"/>
              <a:gd name="connsiteY68" fmla="*/ 475013 h 577247"/>
              <a:gd name="connsiteX69" fmla="*/ 356959 w 577147"/>
              <a:gd name="connsiteY69" fmla="*/ 452227 h 577247"/>
              <a:gd name="connsiteX70" fmla="*/ 364052 w 577147"/>
              <a:gd name="connsiteY70" fmla="*/ 429440 h 577247"/>
              <a:gd name="connsiteX71" fmla="*/ 383333 w 577147"/>
              <a:gd name="connsiteY71" fmla="*/ 421003 h 577247"/>
              <a:gd name="connsiteX72" fmla="*/ 212375 w 577147"/>
              <a:gd name="connsiteY72" fmla="*/ 421003 h 577247"/>
              <a:gd name="connsiteX73" fmla="*/ 228609 w 577147"/>
              <a:gd name="connsiteY73" fmla="*/ 426437 h 577247"/>
              <a:gd name="connsiteX74" fmla="*/ 236607 w 577147"/>
              <a:gd name="connsiteY74" fmla="*/ 440547 h 577247"/>
              <a:gd name="connsiteX75" fmla="*/ 228752 w 577147"/>
              <a:gd name="connsiteY75" fmla="*/ 440547 h 577247"/>
              <a:gd name="connsiteX76" fmla="*/ 222896 w 577147"/>
              <a:gd name="connsiteY76" fmla="*/ 431490 h 577247"/>
              <a:gd name="connsiteX77" fmla="*/ 212422 w 577147"/>
              <a:gd name="connsiteY77" fmla="*/ 428153 h 577247"/>
              <a:gd name="connsiteX78" fmla="*/ 198949 w 577147"/>
              <a:gd name="connsiteY78" fmla="*/ 434684 h 577247"/>
              <a:gd name="connsiteX79" fmla="*/ 194046 w 577147"/>
              <a:gd name="connsiteY79" fmla="*/ 452227 h 577247"/>
              <a:gd name="connsiteX80" fmla="*/ 199045 w 577147"/>
              <a:gd name="connsiteY80" fmla="*/ 469769 h 577247"/>
              <a:gd name="connsiteX81" fmla="*/ 212470 w 577147"/>
              <a:gd name="connsiteY81" fmla="*/ 476253 h 577247"/>
              <a:gd name="connsiteX82" fmla="*/ 222991 w 577147"/>
              <a:gd name="connsiteY82" fmla="*/ 473297 h 577247"/>
              <a:gd name="connsiteX83" fmla="*/ 228799 w 577147"/>
              <a:gd name="connsiteY83" fmla="*/ 465145 h 577247"/>
              <a:gd name="connsiteX84" fmla="*/ 236655 w 577147"/>
              <a:gd name="connsiteY84" fmla="*/ 465145 h 577247"/>
              <a:gd name="connsiteX85" fmla="*/ 228609 w 577147"/>
              <a:gd name="connsiteY85" fmla="*/ 478446 h 577247"/>
              <a:gd name="connsiteX86" fmla="*/ 212470 w 577147"/>
              <a:gd name="connsiteY86" fmla="*/ 483403 h 577247"/>
              <a:gd name="connsiteX87" fmla="*/ 193094 w 577147"/>
              <a:gd name="connsiteY87" fmla="*/ 475013 h 577247"/>
              <a:gd name="connsiteX88" fmla="*/ 186000 w 577147"/>
              <a:gd name="connsiteY88" fmla="*/ 452227 h 577247"/>
              <a:gd name="connsiteX89" fmla="*/ 193094 w 577147"/>
              <a:gd name="connsiteY89" fmla="*/ 429440 h 577247"/>
              <a:gd name="connsiteX90" fmla="*/ 212375 w 577147"/>
              <a:gd name="connsiteY90" fmla="*/ 421003 h 577247"/>
              <a:gd name="connsiteX91" fmla="*/ 325728 w 577147"/>
              <a:gd name="connsiteY91" fmla="*/ 420907 h 577247"/>
              <a:gd name="connsiteX92" fmla="*/ 340296 w 577147"/>
              <a:gd name="connsiteY92" fmla="*/ 425531 h 577247"/>
              <a:gd name="connsiteX93" fmla="*/ 346580 w 577147"/>
              <a:gd name="connsiteY93" fmla="*/ 437544 h 577247"/>
              <a:gd name="connsiteX94" fmla="*/ 338820 w 577147"/>
              <a:gd name="connsiteY94" fmla="*/ 437544 h 577247"/>
              <a:gd name="connsiteX95" fmla="*/ 334536 w 577147"/>
              <a:gd name="connsiteY95" fmla="*/ 430489 h 577247"/>
              <a:gd name="connsiteX96" fmla="*/ 325490 w 577147"/>
              <a:gd name="connsiteY96" fmla="*/ 427915 h 577247"/>
              <a:gd name="connsiteX97" fmla="*/ 316064 w 577147"/>
              <a:gd name="connsiteY97" fmla="*/ 430632 h 577247"/>
              <a:gd name="connsiteX98" fmla="*/ 312493 w 577147"/>
              <a:gd name="connsiteY98" fmla="*/ 437687 h 577247"/>
              <a:gd name="connsiteX99" fmla="*/ 315112 w 577147"/>
              <a:gd name="connsiteY99" fmla="*/ 443312 h 577247"/>
              <a:gd name="connsiteX100" fmla="*/ 323824 w 577147"/>
              <a:gd name="connsiteY100" fmla="*/ 446983 h 577247"/>
              <a:gd name="connsiteX101" fmla="*/ 330108 w 577147"/>
              <a:gd name="connsiteY101" fmla="*/ 448651 h 577247"/>
              <a:gd name="connsiteX102" fmla="*/ 343343 w 577147"/>
              <a:gd name="connsiteY102" fmla="*/ 454801 h 577247"/>
              <a:gd name="connsiteX103" fmla="*/ 347390 w 577147"/>
              <a:gd name="connsiteY103" fmla="*/ 465288 h 577247"/>
              <a:gd name="connsiteX104" fmla="*/ 341296 w 577147"/>
              <a:gd name="connsiteY104" fmla="*/ 478446 h 577247"/>
              <a:gd name="connsiteX105" fmla="*/ 325014 w 577147"/>
              <a:gd name="connsiteY105" fmla="*/ 483356 h 577247"/>
              <a:gd name="connsiteX106" fmla="*/ 309399 w 577147"/>
              <a:gd name="connsiteY106" fmla="*/ 478684 h 577247"/>
              <a:gd name="connsiteX107" fmla="*/ 302734 w 577147"/>
              <a:gd name="connsiteY107" fmla="*/ 466290 h 577247"/>
              <a:gd name="connsiteX108" fmla="*/ 310637 w 577147"/>
              <a:gd name="connsiteY108" fmla="*/ 466290 h 577247"/>
              <a:gd name="connsiteX109" fmla="*/ 315397 w 577147"/>
              <a:gd name="connsiteY109" fmla="*/ 473631 h 577247"/>
              <a:gd name="connsiteX110" fmla="*/ 325728 w 577147"/>
              <a:gd name="connsiteY110" fmla="*/ 476300 h 577247"/>
              <a:gd name="connsiteX111" fmla="*/ 335631 w 577147"/>
              <a:gd name="connsiteY111" fmla="*/ 473440 h 577247"/>
              <a:gd name="connsiteX112" fmla="*/ 339487 w 577147"/>
              <a:gd name="connsiteY112" fmla="*/ 466290 h 577247"/>
              <a:gd name="connsiteX113" fmla="*/ 336630 w 577147"/>
              <a:gd name="connsiteY113" fmla="*/ 460092 h 577247"/>
              <a:gd name="connsiteX114" fmla="*/ 327633 w 577147"/>
              <a:gd name="connsiteY114" fmla="*/ 456136 h 577247"/>
              <a:gd name="connsiteX115" fmla="*/ 320015 w 577147"/>
              <a:gd name="connsiteY115" fmla="*/ 454134 h 577247"/>
              <a:gd name="connsiteX116" fmla="*/ 308256 w 577147"/>
              <a:gd name="connsiteY116" fmla="*/ 448270 h 577247"/>
              <a:gd name="connsiteX117" fmla="*/ 304543 w 577147"/>
              <a:gd name="connsiteY117" fmla="*/ 438021 h 577247"/>
              <a:gd name="connsiteX118" fmla="*/ 310399 w 577147"/>
              <a:gd name="connsiteY118" fmla="*/ 425627 h 577247"/>
              <a:gd name="connsiteX119" fmla="*/ 325728 w 577147"/>
              <a:gd name="connsiteY119" fmla="*/ 420907 h 577247"/>
              <a:gd name="connsiteX120" fmla="*/ 290013 w 577147"/>
              <a:gd name="connsiteY120" fmla="*/ 67199 h 577247"/>
              <a:gd name="connsiteX121" fmla="*/ 306021 w 577147"/>
              <a:gd name="connsiteY121" fmla="*/ 68817 h 577247"/>
              <a:gd name="connsiteX122" fmla="*/ 454914 w 577147"/>
              <a:gd name="connsiteY122" fmla="*/ 438500 h 577247"/>
              <a:gd name="connsiteX123" fmla="*/ 447492 w 577147"/>
              <a:gd name="connsiteY123" fmla="*/ 447492 h 577247"/>
              <a:gd name="connsiteX124" fmla="*/ 437757 w 577147"/>
              <a:gd name="connsiteY124" fmla="*/ 455527 h 577247"/>
              <a:gd name="connsiteX125" fmla="*/ 289821 w 577147"/>
              <a:gd name="connsiteY125" fmla="*/ 299363 h 577247"/>
              <a:gd name="connsiteX126" fmla="*/ 148340 w 577147"/>
              <a:gd name="connsiteY126" fmla="*/ 460539 h 577247"/>
              <a:gd name="connsiteX127" fmla="*/ 132533 w 577147"/>
              <a:gd name="connsiteY127" fmla="*/ 447492 h 577247"/>
              <a:gd name="connsiteX128" fmla="*/ 131055 w 577147"/>
              <a:gd name="connsiteY128" fmla="*/ 445701 h 577247"/>
              <a:gd name="connsiteX129" fmla="*/ 275318 w 577147"/>
              <a:gd name="connsiteY129" fmla="*/ 68685 h 577247"/>
              <a:gd name="connsiteX130" fmla="*/ 303922 w 577147"/>
              <a:gd name="connsiteY130" fmla="*/ 63606 h 577247"/>
              <a:gd name="connsiteX131" fmla="*/ 335869 w 577147"/>
              <a:gd name="connsiteY131" fmla="*/ 66837 h 577247"/>
              <a:gd name="connsiteX132" fmla="*/ 517826 w 577147"/>
              <a:gd name="connsiteY132" fmla="*/ 290012 h 577247"/>
              <a:gd name="connsiteX133" fmla="*/ 478855 w 577147"/>
              <a:gd name="connsiteY133" fmla="*/ 417299 h 577247"/>
              <a:gd name="connsiteX134" fmla="*/ 457025 w 577147"/>
              <a:gd name="connsiteY134" fmla="*/ 443741 h 577247"/>
              <a:gd name="connsiteX135" fmla="*/ 454914 w 577147"/>
              <a:gd name="connsiteY135" fmla="*/ 438500 h 577247"/>
              <a:gd name="connsiteX136" fmla="*/ 474721 w 577147"/>
              <a:gd name="connsiteY136" fmla="*/ 414503 h 577247"/>
              <a:gd name="connsiteX137" fmla="*/ 512826 w 577147"/>
              <a:gd name="connsiteY137" fmla="*/ 290012 h 577247"/>
              <a:gd name="connsiteX138" fmla="*/ 334861 w 577147"/>
              <a:gd name="connsiteY138" fmla="*/ 71734 h 577247"/>
              <a:gd name="connsiteX139" fmla="*/ 306021 w 577147"/>
              <a:gd name="connsiteY139" fmla="*/ 68817 h 577247"/>
              <a:gd name="connsiteX140" fmla="*/ 277308 w 577147"/>
              <a:gd name="connsiteY140" fmla="*/ 63484 h 577247"/>
              <a:gd name="connsiteX141" fmla="*/ 275318 w 577147"/>
              <a:gd name="connsiteY141" fmla="*/ 68685 h 577247"/>
              <a:gd name="connsiteX142" fmla="*/ 245165 w 577147"/>
              <a:gd name="connsiteY142" fmla="*/ 71734 h 577247"/>
              <a:gd name="connsiteX143" fmla="*/ 67199 w 577147"/>
              <a:gd name="connsiteY143" fmla="*/ 290012 h 577247"/>
              <a:gd name="connsiteX144" fmla="*/ 105304 w 577147"/>
              <a:gd name="connsiteY144" fmla="*/ 414503 h 577247"/>
              <a:gd name="connsiteX145" fmla="*/ 131055 w 577147"/>
              <a:gd name="connsiteY145" fmla="*/ 445701 h 577247"/>
              <a:gd name="connsiteX146" fmla="*/ 129012 w 577147"/>
              <a:gd name="connsiteY146" fmla="*/ 451040 h 577247"/>
              <a:gd name="connsiteX147" fmla="*/ 128998 w 577147"/>
              <a:gd name="connsiteY147" fmla="*/ 451028 h 577247"/>
              <a:gd name="connsiteX148" fmla="*/ 62199 w 577147"/>
              <a:gd name="connsiteY148" fmla="*/ 290012 h 577247"/>
              <a:gd name="connsiteX149" fmla="*/ 244157 w 577147"/>
              <a:gd name="connsiteY149" fmla="*/ 66837 h 577247"/>
              <a:gd name="connsiteX150" fmla="*/ 288600 w 577147"/>
              <a:gd name="connsiteY150" fmla="*/ 35007 h 577247"/>
              <a:gd name="connsiteX151" fmla="*/ 292565 w 577147"/>
              <a:gd name="connsiteY151" fmla="*/ 35408 h 577247"/>
              <a:gd name="connsiteX152" fmla="*/ 303922 w 577147"/>
              <a:gd name="connsiteY152" fmla="*/ 63606 h 577247"/>
              <a:gd name="connsiteX153" fmla="*/ 290013 w 577147"/>
              <a:gd name="connsiteY153" fmla="*/ 62199 h 577247"/>
              <a:gd name="connsiteX154" fmla="*/ 277308 w 577147"/>
              <a:gd name="connsiteY154" fmla="*/ 63484 h 577247"/>
              <a:gd name="connsiteX155" fmla="*/ 288188 w 577147"/>
              <a:gd name="connsiteY155" fmla="*/ 35049 h 577247"/>
              <a:gd name="connsiteX156" fmla="*/ 288600 w 577147"/>
              <a:gd name="connsiteY156" fmla="*/ 27578 h 577247"/>
              <a:gd name="connsiteX157" fmla="*/ 549669 w 577147"/>
              <a:gd name="connsiteY157" fmla="*/ 288649 h 577247"/>
              <a:gd name="connsiteX158" fmla="*/ 473111 w 577147"/>
              <a:gd name="connsiteY158" fmla="*/ 473197 h 577247"/>
              <a:gd name="connsiteX159" fmla="*/ 469943 w 577147"/>
              <a:gd name="connsiteY159" fmla="*/ 475813 h 577247"/>
              <a:gd name="connsiteX160" fmla="*/ 467042 w 577147"/>
              <a:gd name="connsiteY160" fmla="*/ 468612 h 577247"/>
              <a:gd name="connsiteX161" fmla="*/ 467856 w 577147"/>
              <a:gd name="connsiteY161" fmla="*/ 467940 h 577247"/>
              <a:gd name="connsiteX162" fmla="*/ 542194 w 577147"/>
              <a:gd name="connsiteY162" fmla="*/ 288649 h 577247"/>
              <a:gd name="connsiteX163" fmla="*/ 339660 w 577147"/>
              <a:gd name="connsiteY163" fmla="*/ 40169 h 577247"/>
              <a:gd name="connsiteX164" fmla="*/ 292565 w 577147"/>
              <a:gd name="connsiteY164" fmla="*/ 35408 h 577247"/>
              <a:gd name="connsiteX165" fmla="*/ 290250 w 577147"/>
              <a:gd name="connsiteY165" fmla="*/ 29661 h 577247"/>
              <a:gd name="connsiteX166" fmla="*/ 288188 w 577147"/>
              <a:gd name="connsiteY166" fmla="*/ 35049 h 577247"/>
              <a:gd name="connsiteX167" fmla="*/ 237553 w 577147"/>
              <a:gd name="connsiteY167" fmla="*/ 40169 h 577247"/>
              <a:gd name="connsiteX168" fmla="*/ 35006 w 577147"/>
              <a:gd name="connsiteY168" fmla="*/ 288649 h 577247"/>
              <a:gd name="connsiteX169" fmla="*/ 109361 w 577147"/>
              <a:gd name="connsiteY169" fmla="*/ 467940 h 577247"/>
              <a:gd name="connsiteX170" fmla="*/ 119381 w 577147"/>
              <a:gd name="connsiteY170" fmla="*/ 476210 h 577247"/>
              <a:gd name="connsiteX171" fmla="*/ 116595 w 577147"/>
              <a:gd name="connsiteY171" fmla="*/ 483490 h 577247"/>
              <a:gd name="connsiteX172" fmla="*/ 104130 w 577147"/>
              <a:gd name="connsiteY172" fmla="*/ 473197 h 577247"/>
              <a:gd name="connsiteX173" fmla="*/ 27578 w 577147"/>
              <a:gd name="connsiteY173" fmla="*/ 288649 h 577247"/>
              <a:gd name="connsiteX174" fmla="*/ 288600 w 577147"/>
              <a:gd name="connsiteY174" fmla="*/ 27578 h 577247"/>
              <a:gd name="connsiteX175" fmla="*/ 288574 w 577147"/>
              <a:gd name="connsiteY175" fmla="*/ 9954 h 577247"/>
              <a:gd name="connsiteX176" fmla="*/ 9952 w 577147"/>
              <a:gd name="connsiteY176" fmla="*/ 288623 h 577247"/>
              <a:gd name="connsiteX177" fmla="*/ 91655 w 577147"/>
              <a:gd name="connsiteY177" fmla="*/ 485576 h 577247"/>
              <a:gd name="connsiteX178" fmla="*/ 110001 w 577147"/>
              <a:gd name="connsiteY178" fmla="*/ 500722 h 577247"/>
              <a:gd name="connsiteX179" fmla="*/ 107632 w 577147"/>
              <a:gd name="connsiteY179" fmla="*/ 506914 h 577247"/>
              <a:gd name="connsiteX180" fmla="*/ 111779 w 577147"/>
              <a:gd name="connsiteY180" fmla="*/ 502190 h 577247"/>
              <a:gd name="connsiteX181" fmla="*/ 132907 w 577147"/>
              <a:gd name="connsiteY181" fmla="*/ 519633 h 577247"/>
              <a:gd name="connsiteX182" fmla="*/ 288574 w 577147"/>
              <a:gd name="connsiteY182" fmla="*/ 567293 h 577247"/>
              <a:gd name="connsiteX183" fmla="*/ 444240 w 577147"/>
              <a:gd name="connsiteY183" fmla="*/ 519633 h 577247"/>
              <a:gd name="connsiteX184" fmla="*/ 474679 w 577147"/>
              <a:gd name="connsiteY184" fmla="*/ 494503 h 577247"/>
              <a:gd name="connsiteX185" fmla="*/ 479534 w 577147"/>
              <a:gd name="connsiteY185" fmla="*/ 499628 h 577247"/>
              <a:gd name="connsiteX186" fmla="*/ 476774 w 577147"/>
              <a:gd name="connsiteY186" fmla="*/ 492774 h 577247"/>
              <a:gd name="connsiteX187" fmla="*/ 485492 w 577147"/>
              <a:gd name="connsiteY187" fmla="*/ 485576 h 577247"/>
              <a:gd name="connsiteX188" fmla="*/ 567195 w 577147"/>
              <a:gd name="connsiteY188" fmla="*/ 288623 h 577247"/>
              <a:gd name="connsiteX189" fmla="*/ 288574 w 577147"/>
              <a:gd name="connsiteY189" fmla="*/ 9954 h 577247"/>
              <a:gd name="connsiteX190" fmla="*/ 288574 w 577147"/>
              <a:gd name="connsiteY190" fmla="*/ 0 h 577247"/>
              <a:gd name="connsiteX191" fmla="*/ 577147 w 577147"/>
              <a:gd name="connsiteY191" fmla="*/ 288623 h 577247"/>
              <a:gd name="connsiteX192" fmla="*/ 288574 w 577147"/>
              <a:gd name="connsiteY192" fmla="*/ 577247 h 577247"/>
              <a:gd name="connsiteX193" fmla="*/ 0 w 577147"/>
              <a:gd name="connsiteY193" fmla="*/ 288623 h 577247"/>
              <a:gd name="connsiteX194" fmla="*/ 288574 w 577147"/>
              <a:gd name="connsiteY194" fmla="*/ 0 h 5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577147" h="577247">
                <a:moveTo>
                  <a:pt x="116595" y="483490"/>
                </a:moveTo>
                <a:lnTo>
                  <a:pt x="123320" y="489042"/>
                </a:lnTo>
                <a:lnTo>
                  <a:pt x="111779" y="502190"/>
                </a:lnTo>
                <a:lnTo>
                  <a:pt x="110001" y="500722"/>
                </a:lnTo>
                <a:close/>
                <a:moveTo>
                  <a:pt x="457564" y="476436"/>
                </a:moveTo>
                <a:lnTo>
                  <a:pt x="462666" y="481821"/>
                </a:lnTo>
                <a:lnTo>
                  <a:pt x="434458" y="505109"/>
                </a:lnTo>
                <a:cubicBezTo>
                  <a:pt x="392784" y="533295"/>
                  <a:pt x="342577" y="549769"/>
                  <a:pt x="288600" y="549769"/>
                </a:cubicBezTo>
                <a:cubicBezTo>
                  <a:pt x="234641" y="549769"/>
                  <a:pt x="184444" y="533295"/>
                  <a:pt x="142777" y="505109"/>
                </a:cubicBezTo>
                <a:lnTo>
                  <a:pt x="123320" y="489042"/>
                </a:lnTo>
                <a:lnTo>
                  <a:pt x="128196" y="483487"/>
                </a:lnTo>
                <a:lnTo>
                  <a:pt x="146906" y="498931"/>
                </a:lnTo>
                <a:cubicBezTo>
                  <a:pt x="187387" y="526300"/>
                  <a:pt x="236159" y="542292"/>
                  <a:pt x="288600" y="542292"/>
                </a:cubicBezTo>
                <a:cubicBezTo>
                  <a:pt x="341059" y="542292"/>
                  <a:pt x="389835" y="526300"/>
                  <a:pt x="430314" y="498931"/>
                </a:cubicBezTo>
                <a:close/>
                <a:moveTo>
                  <a:pt x="469943" y="475813"/>
                </a:moveTo>
                <a:lnTo>
                  <a:pt x="476774" y="492774"/>
                </a:lnTo>
                <a:lnTo>
                  <a:pt x="474679" y="494503"/>
                </a:lnTo>
                <a:lnTo>
                  <a:pt x="462666" y="481821"/>
                </a:lnTo>
                <a:close/>
                <a:moveTo>
                  <a:pt x="437757" y="455527"/>
                </a:moveTo>
                <a:lnTo>
                  <a:pt x="441180" y="459140"/>
                </a:lnTo>
                <a:lnTo>
                  <a:pt x="417278" y="478867"/>
                </a:lnTo>
                <a:cubicBezTo>
                  <a:pt x="380912" y="503456"/>
                  <a:pt x="337103" y="517826"/>
                  <a:pt x="290013" y="517826"/>
                </a:cubicBezTo>
                <a:cubicBezTo>
                  <a:pt x="242905" y="517826"/>
                  <a:pt x="199092" y="503456"/>
                  <a:pt x="162726" y="478867"/>
                </a:cubicBezTo>
                <a:lnTo>
                  <a:pt x="145055" y="464281"/>
                </a:lnTo>
                <a:lnTo>
                  <a:pt x="148340" y="460539"/>
                </a:lnTo>
                <a:lnTo>
                  <a:pt x="165522" y="474721"/>
                </a:lnTo>
                <a:cubicBezTo>
                  <a:pt x="201089" y="498770"/>
                  <a:pt x="243940" y="512826"/>
                  <a:pt x="290013" y="512826"/>
                </a:cubicBezTo>
                <a:cubicBezTo>
                  <a:pt x="336085" y="512826"/>
                  <a:pt x="378936" y="498770"/>
                  <a:pt x="414503" y="474721"/>
                </a:cubicBezTo>
                <a:close/>
                <a:moveTo>
                  <a:pt x="129012" y="451040"/>
                </a:moveTo>
                <a:lnTo>
                  <a:pt x="145055" y="464281"/>
                </a:lnTo>
                <a:lnTo>
                  <a:pt x="128196" y="483487"/>
                </a:lnTo>
                <a:lnTo>
                  <a:pt x="119381" y="476210"/>
                </a:lnTo>
                <a:close/>
                <a:moveTo>
                  <a:pt x="457025" y="443741"/>
                </a:moveTo>
                <a:lnTo>
                  <a:pt x="467042" y="468612"/>
                </a:lnTo>
                <a:lnTo>
                  <a:pt x="457564" y="476436"/>
                </a:lnTo>
                <a:lnTo>
                  <a:pt x="441180" y="459140"/>
                </a:lnTo>
                <a:lnTo>
                  <a:pt x="451010" y="451028"/>
                </a:lnTo>
                <a:close/>
                <a:moveTo>
                  <a:pt x="269313" y="432300"/>
                </a:moveTo>
                <a:cubicBezTo>
                  <a:pt x="268076" y="435876"/>
                  <a:pt x="266981" y="438879"/>
                  <a:pt x="266124" y="441596"/>
                </a:cubicBezTo>
                <a:cubicBezTo>
                  <a:pt x="265219" y="444218"/>
                  <a:pt x="264267" y="446840"/>
                  <a:pt x="263362" y="449462"/>
                </a:cubicBezTo>
                <a:cubicBezTo>
                  <a:pt x="262458" y="452084"/>
                  <a:pt x="261411" y="455087"/>
                  <a:pt x="260078" y="458662"/>
                </a:cubicBezTo>
                <a:lnTo>
                  <a:pt x="279121" y="458662"/>
                </a:lnTo>
                <a:lnTo>
                  <a:pt x="269980" y="432348"/>
                </a:lnTo>
                <a:lnTo>
                  <a:pt x="269313" y="432348"/>
                </a:lnTo>
                <a:close/>
                <a:moveTo>
                  <a:pt x="265886" y="422433"/>
                </a:moveTo>
                <a:lnTo>
                  <a:pt x="273741" y="422433"/>
                </a:lnTo>
                <a:lnTo>
                  <a:pt x="295545" y="482021"/>
                </a:lnTo>
                <a:lnTo>
                  <a:pt x="287357" y="482021"/>
                </a:lnTo>
                <a:cubicBezTo>
                  <a:pt x="286166" y="478636"/>
                  <a:pt x="285167" y="475776"/>
                  <a:pt x="284357" y="473631"/>
                </a:cubicBezTo>
                <a:cubicBezTo>
                  <a:pt x="283596" y="471438"/>
                  <a:pt x="282644" y="468625"/>
                  <a:pt x="281453" y="465145"/>
                </a:cubicBezTo>
                <a:lnTo>
                  <a:pt x="258030" y="465145"/>
                </a:lnTo>
                <a:lnTo>
                  <a:pt x="252127" y="482021"/>
                </a:lnTo>
                <a:lnTo>
                  <a:pt x="244034" y="482021"/>
                </a:lnTo>
                <a:close/>
                <a:moveTo>
                  <a:pt x="383333" y="421003"/>
                </a:moveTo>
                <a:cubicBezTo>
                  <a:pt x="389665" y="421003"/>
                  <a:pt x="395045" y="422814"/>
                  <a:pt x="399568" y="426437"/>
                </a:cubicBezTo>
                <a:cubicBezTo>
                  <a:pt x="404043" y="430060"/>
                  <a:pt x="406709" y="434779"/>
                  <a:pt x="407566" y="440547"/>
                </a:cubicBezTo>
                <a:lnTo>
                  <a:pt x="399710" y="440547"/>
                </a:lnTo>
                <a:cubicBezTo>
                  <a:pt x="398758" y="436734"/>
                  <a:pt x="396759" y="433778"/>
                  <a:pt x="393855" y="431490"/>
                </a:cubicBezTo>
                <a:cubicBezTo>
                  <a:pt x="390951" y="429250"/>
                  <a:pt x="387428" y="428153"/>
                  <a:pt x="383381" y="428153"/>
                </a:cubicBezTo>
                <a:cubicBezTo>
                  <a:pt x="377716" y="428153"/>
                  <a:pt x="373193" y="430298"/>
                  <a:pt x="369956" y="434684"/>
                </a:cubicBezTo>
                <a:cubicBezTo>
                  <a:pt x="366623" y="439022"/>
                  <a:pt x="365005" y="444838"/>
                  <a:pt x="365005" y="452227"/>
                </a:cubicBezTo>
                <a:cubicBezTo>
                  <a:pt x="365005" y="459568"/>
                  <a:pt x="366671" y="465431"/>
                  <a:pt x="370003" y="469769"/>
                </a:cubicBezTo>
                <a:cubicBezTo>
                  <a:pt x="373336" y="474108"/>
                  <a:pt x="377811" y="476253"/>
                  <a:pt x="383429" y="476253"/>
                </a:cubicBezTo>
                <a:cubicBezTo>
                  <a:pt x="387570" y="476253"/>
                  <a:pt x="391046" y="475252"/>
                  <a:pt x="393997" y="473297"/>
                </a:cubicBezTo>
                <a:cubicBezTo>
                  <a:pt x="396902" y="471247"/>
                  <a:pt x="398806" y="468578"/>
                  <a:pt x="399758" y="465145"/>
                </a:cubicBezTo>
                <a:lnTo>
                  <a:pt x="407613" y="465145"/>
                </a:lnTo>
                <a:cubicBezTo>
                  <a:pt x="406661" y="470723"/>
                  <a:pt x="403995" y="475156"/>
                  <a:pt x="399568" y="478446"/>
                </a:cubicBezTo>
                <a:cubicBezTo>
                  <a:pt x="395188" y="481735"/>
                  <a:pt x="389808" y="483403"/>
                  <a:pt x="383476" y="483403"/>
                </a:cubicBezTo>
                <a:cubicBezTo>
                  <a:pt x="375193" y="483403"/>
                  <a:pt x="368766" y="480591"/>
                  <a:pt x="364052" y="475013"/>
                </a:cubicBezTo>
                <a:cubicBezTo>
                  <a:pt x="359339" y="469388"/>
                  <a:pt x="356959" y="461856"/>
                  <a:pt x="356959" y="452227"/>
                </a:cubicBezTo>
                <a:cubicBezTo>
                  <a:pt x="356959" y="442645"/>
                  <a:pt x="359339" y="435018"/>
                  <a:pt x="364052" y="429440"/>
                </a:cubicBezTo>
                <a:cubicBezTo>
                  <a:pt x="368766" y="423815"/>
                  <a:pt x="375193" y="421003"/>
                  <a:pt x="383333" y="421003"/>
                </a:cubicBezTo>
                <a:close/>
                <a:moveTo>
                  <a:pt x="212375" y="421003"/>
                </a:moveTo>
                <a:cubicBezTo>
                  <a:pt x="218659" y="421003"/>
                  <a:pt x="224086" y="422814"/>
                  <a:pt x="228609" y="426437"/>
                </a:cubicBezTo>
                <a:cubicBezTo>
                  <a:pt x="233084" y="430060"/>
                  <a:pt x="235750" y="434779"/>
                  <a:pt x="236607" y="440547"/>
                </a:cubicBezTo>
                <a:lnTo>
                  <a:pt x="228752" y="440547"/>
                </a:lnTo>
                <a:cubicBezTo>
                  <a:pt x="227752" y="436734"/>
                  <a:pt x="225800" y="433778"/>
                  <a:pt x="222896" y="431490"/>
                </a:cubicBezTo>
                <a:cubicBezTo>
                  <a:pt x="219992" y="429250"/>
                  <a:pt x="216469" y="428153"/>
                  <a:pt x="212422" y="428153"/>
                </a:cubicBezTo>
                <a:cubicBezTo>
                  <a:pt x="206757" y="428153"/>
                  <a:pt x="202234" y="430298"/>
                  <a:pt x="198949" y="434684"/>
                </a:cubicBezTo>
                <a:cubicBezTo>
                  <a:pt x="195617" y="439022"/>
                  <a:pt x="194046" y="444838"/>
                  <a:pt x="194046" y="452227"/>
                </a:cubicBezTo>
                <a:cubicBezTo>
                  <a:pt x="194046" y="459568"/>
                  <a:pt x="195712" y="465431"/>
                  <a:pt x="199045" y="469769"/>
                </a:cubicBezTo>
                <a:cubicBezTo>
                  <a:pt x="202377" y="474108"/>
                  <a:pt x="206805" y="476253"/>
                  <a:pt x="212470" y="476253"/>
                </a:cubicBezTo>
                <a:cubicBezTo>
                  <a:pt x="216564" y="476253"/>
                  <a:pt x="220087" y="475252"/>
                  <a:pt x="222991" y="473297"/>
                </a:cubicBezTo>
                <a:cubicBezTo>
                  <a:pt x="225943" y="471247"/>
                  <a:pt x="227847" y="468578"/>
                  <a:pt x="228799" y="465145"/>
                </a:cubicBezTo>
                <a:lnTo>
                  <a:pt x="236655" y="465145"/>
                </a:lnTo>
                <a:cubicBezTo>
                  <a:pt x="235702" y="470723"/>
                  <a:pt x="232989" y="475156"/>
                  <a:pt x="228609" y="478446"/>
                </a:cubicBezTo>
                <a:cubicBezTo>
                  <a:pt x="224181" y="481735"/>
                  <a:pt x="218849" y="483403"/>
                  <a:pt x="212470" y="483403"/>
                </a:cubicBezTo>
                <a:cubicBezTo>
                  <a:pt x="204282" y="483403"/>
                  <a:pt x="197855" y="480591"/>
                  <a:pt x="193094" y="475013"/>
                </a:cubicBezTo>
                <a:cubicBezTo>
                  <a:pt x="188381" y="469388"/>
                  <a:pt x="186000" y="461856"/>
                  <a:pt x="186000" y="452227"/>
                </a:cubicBezTo>
                <a:cubicBezTo>
                  <a:pt x="186000" y="442645"/>
                  <a:pt x="188381" y="435018"/>
                  <a:pt x="193094" y="429440"/>
                </a:cubicBezTo>
                <a:cubicBezTo>
                  <a:pt x="197807" y="423815"/>
                  <a:pt x="204234" y="421003"/>
                  <a:pt x="212375" y="421003"/>
                </a:cubicBezTo>
                <a:close/>
                <a:moveTo>
                  <a:pt x="325728" y="420907"/>
                </a:moveTo>
                <a:cubicBezTo>
                  <a:pt x="331489" y="420907"/>
                  <a:pt x="336392" y="422433"/>
                  <a:pt x="340296" y="425531"/>
                </a:cubicBezTo>
                <a:cubicBezTo>
                  <a:pt x="344248" y="428630"/>
                  <a:pt x="346342" y="432634"/>
                  <a:pt x="346580" y="437544"/>
                </a:cubicBezTo>
                <a:lnTo>
                  <a:pt x="338820" y="437544"/>
                </a:lnTo>
                <a:cubicBezTo>
                  <a:pt x="338344" y="434541"/>
                  <a:pt x="336916" y="432157"/>
                  <a:pt x="334536" y="430489"/>
                </a:cubicBezTo>
                <a:cubicBezTo>
                  <a:pt x="332203" y="428821"/>
                  <a:pt x="329156" y="427915"/>
                  <a:pt x="325490" y="427915"/>
                </a:cubicBezTo>
                <a:cubicBezTo>
                  <a:pt x="321634" y="427915"/>
                  <a:pt x="318444" y="428821"/>
                  <a:pt x="316064" y="430632"/>
                </a:cubicBezTo>
                <a:cubicBezTo>
                  <a:pt x="313684" y="432396"/>
                  <a:pt x="312493" y="434732"/>
                  <a:pt x="312493" y="437687"/>
                </a:cubicBezTo>
                <a:cubicBezTo>
                  <a:pt x="312493" y="440023"/>
                  <a:pt x="313398" y="441882"/>
                  <a:pt x="315112" y="443312"/>
                </a:cubicBezTo>
                <a:cubicBezTo>
                  <a:pt x="316873" y="444742"/>
                  <a:pt x="319777" y="445982"/>
                  <a:pt x="323824" y="446983"/>
                </a:cubicBezTo>
                <a:lnTo>
                  <a:pt x="330108" y="448651"/>
                </a:lnTo>
                <a:cubicBezTo>
                  <a:pt x="336250" y="450177"/>
                  <a:pt x="340677" y="452227"/>
                  <a:pt x="343343" y="454801"/>
                </a:cubicBezTo>
                <a:cubicBezTo>
                  <a:pt x="346009" y="457375"/>
                  <a:pt x="347390" y="460903"/>
                  <a:pt x="347390" y="465288"/>
                </a:cubicBezTo>
                <a:cubicBezTo>
                  <a:pt x="347390" y="470818"/>
                  <a:pt x="345390" y="475252"/>
                  <a:pt x="341296" y="478446"/>
                </a:cubicBezTo>
                <a:cubicBezTo>
                  <a:pt x="337249" y="481687"/>
                  <a:pt x="331870" y="483356"/>
                  <a:pt x="325014" y="483356"/>
                </a:cubicBezTo>
                <a:cubicBezTo>
                  <a:pt x="318635" y="483356"/>
                  <a:pt x="313446" y="481782"/>
                  <a:pt x="309399" y="478684"/>
                </a:cubicBezTo>
                <a:cubicBezTo>
                  <a:pt x="305305" y="475681"/>
                  <a:pt x="303115" y="471533"/>
                  <a:pt x="302734" y="466290"/>
                </a:cubicBezTo>
                <a:lnTo>
                  <a:pt x="310637" y="466290"/>
                </a:lnTo>
                <a:cubicBezTo>
                  <a:pt x="311065" y="469388"/>
                  <a:pt x="312684" y="471867"/>
                  <a:pt x="315397" y="473631"/>
                </a:cubicBezTo>
                <a:cubicBezTo>
                  <a:pt x="318111" y="475442"/>
                  <a:pt x="321491" y="476300"/>
                  <a:pt x="325728" y="476300"/>
                </a:cubicBezTo>
                <a:cubicBezTo>
                  <a:pt x="329727" y="476300"/>
                  <a:pt x="333012" y="475347"/>
                  <a:pt x="335631" y="473440"/>
                </a:cubicBezTo>
                <a:cubicBezTo>
                  <a:pt x="338154" y="471533"/>
                  <a:pt x="339487" y="469150"/>
                  <a:pt x="339487" y="466290"/>
                </a:cubicBezTo>
                <a:cubicBezTo>
                  <a:pt x="339487" y="463811"/>
                  <a:pt x="338535" y="461713"/>
                  <a:pt x="336630" y="460092"/>
                </a:cubicBezTo>
                <a:cubicBezTo>
                  <a:pt x="334726" y="458519"/>
                  <a:pt x="331727" y="457184"/>
                  <a:pt x="327633" y="456136"/>
                </a:cubicBezTo>
                <a:lnTo>
                  <a:pt x="320015" y="454134"/>
                </a:lnTo>
                <a:cubicBezTo>
                  <a:pt x="314588" y="452799"/>
                  <a:pt x="310684" y="450797"/>
                  <a:pt x="308256" y="448270"/>
                </a:cubicBezTo>
                <a:cubicBezTo>
                  <a:pt x="305781" y="445696"/>
                  <a:pt x="304543" y="442311"/>
                  <a:pt x="304543" y="438021"/>
                </a:cubicBezTo>
                <a:cubicBezTo>
                  <a:pt x="304543" y="432873"/>
                  <a:pt x="306495" y="428773"/>
                  <a:pt x="310399" y="425627"/>
                </a:cubicBezTo>
                <a:cubicBezTo>
                  <a:pt x="314255" y="422433"/>
                  <a:pt x="319349" y="420907"/>
                  <a:pt x="325728" y="420907"/>
                </a:cubicBezTo>
                <a:close/>
                <a:moveTo>
                  <a:pt x="290013" y="67199"/>
                </a:moveTo>
                <a:lnTo>
                  <a:pt x="306021" y="68817"/>
                </a:lnTo>
                <a:lnTo>
                  <a:pt x="454914" y="438500"/>
                </a:lnTo>
                <a:lnTo>
                  <a:pt x="447492" y="447492"/>
                </a:lnTo>
                <a:lnTo>
                  <a:pt x="437757" y="455527"/>
                </a:lnTo>
                <a:lnTo>
                  <a:pt x="289821" y="299363"/>
                </a:lnTo>
                <a:lnTo>
                  <a:pt x="148340" y="460539"/>
                </a:lnTo>
                <a:lnTo>
                  <a:pt x="132533" y="447492"/>
                </a:lnTo>
                <a:lnTo>
                  <a:pt x="131055" y="445701"/>
                </a:lnTo>
                <a:lnTo>
                  <a:pt x="275318" y="68685"/>
                </a:lnTo>
                <a:close/>
                <a:moveTo>
                  <a:pt x="303922" y="63606"/>
                </a:moveTo>
                <a:lnTo>
                  <a:pt x="335869" y="66837"/>
                </a:lnTo>
                <a:cubicBezTo>
                  <a:pt x="439586" y="88123"/>
                  <a:pt x="517826" y="180135"/>
                  <a:pt x="517826" y="290012"/>
                </a:cubicBezTo>
                <a:cubicBezTo>
                  <a:pt x="517826" y="337120"/>
                  <a:pt x="503449" y="380934"/>
                  <a:pt x="478855" y="417299"/>
                </a:cubicBezTo>
                <a:lnTo>
                  <a:pt x="457025" y="443741"/>
                </a:lnTo>
                <a:lnTo>
                  <a:pt x="454914" y="438500"/>
                </a:lnTo>
                <a:lnTo>
                  <a:pt x="474721" y="414503"/>
                </a:lnTo>
                <a:cubicBezTo>
                  <a:pt x="498770" y="378936"/>
                  <a:pt x="512826" y="336085"/>
                  <a:pt x="512826" y="290012"/>
                </a:cubicBezTo>
                <a:cubicBezTo>
                  <a:pt x="512826" y="182510"/>
                  <a:pt x="436299" y="92545"/>
                  <a:pt x="334861" y="71734"/>
                </a:cubicBezTo>
                <a:lnTo>
                  <a:pt x="306021" y="68817"/>
                </a:lnTo>
                <a:close/>
                <a:moveTo>
                  <a:pt x="277308" y="63484"/>
                </a:moveTo>
                <a:lnTo>
                  <a:pt x="275318" y="68685"/>
                </a:lnTo>
                <a:lnTo>
                  <a:pt x="245165" y="71734"/>
                </a:lnTo>
                <a:cubicBezTo>
                  <a:pt x="143726" y="92545"/>
                  <a:pt x="67199" y="182510"/>
                  <a:pt x="67199" y="290012"/>
                </a:cubicBezTo>
                <a:cubicBezTo>
                  <a:pt x="67199" y="336085"/>
                  <a:pt x="81255" y="378936"/>
                  <a:pt x="105304" y="414503"/>
                </a:cubicBezTo>
                <a:lnTo>
                  <a:pt x="131055" y="445701"/>
                </a:lnTo>
                <a:lnTo>
                  <a:pt x="129012" y="451040"/>
                </a:lnTo>
                <a:lnTo>
                  <a:pt x="128998" y="451028"/>
                </a:lnTo>
                <a:cubicBezTo>
                  <a:pt x="87747" y="409776"/>
                  <a:pt x="62199" y="352823"/>
                  <a:pt x="62199" y="290012"/>
                </a:cubicBezTo>
                <a:cubicBezTo>
                  <a:pt x="62199" y="180135"/>
                  <a:pt x="140440" y="88123"/>
                  <a:pt x="244157" y="66837"/>
                </a:cubicBezTo>
                <a:close/>
                <a:moveTo>
                  <a:pt x="288600" y="35007"/>
                </a:moveTo>
                <a:lnTo>
                  <a:pt x="292565" y="35408"/>
                </a:lnTo>
                <a:lnTo>
                  <a:pt x="303922" y="63606"/>
                </a:lnTo>
                <a:lnTo>
                  <a:pt x="290013" y="62199"/>
                </a:lnTo>
                <a:lnTo>
                  <a:pt x="277308" y="63484"/>
                </a:lnTo>
                <a:lnTo>
                  <a:pt x="288188" y="35049"/>
                </a:lnTo>
                <a:close/>
                <a:moveTo>
                  <a:pt x="288600" y="27578"/>
                </a:moveTo>
                <a:cubicBezTo>
                  <a:pt x="432538" y="27578"/>
                  <a:pt x="549669" y="144731"/>
                  <a:pt x="549669" y="288649"/>
                </a:cubicBezTo>
                <a:cubicBezTo>
                  <a:pt x="549669" y="360632"/>
                  <a:pt x="520386" y="425913"/>
                  <a:pt x="473111" y="473197"/>
                </a:cubicBezTo>
                <a:lnTo>
                  <a:pt x="469943" y="475813"/>
                </a:lnTo>
                <a:lnTo>
                  <a:pt x="467042" y="468612"/>
                </a:lnTo>
                <a:lnTo>
                  <a:pt x="467856" y="467940"/>
                </a:lnTo>
                <a:cubicBezTo>
                  <a:pt x="513768" y="422019"/>
                  <a:pt x="542194" y="358608"/>
                  <a:pt x="542194" y="288649"/>
                </a:cubicBezTo>
                <a:cubicBezTo>
                  <a:pt x="542194" y="166263"/>
                  <a:pt x="455140" y="63858"/>
                  <a:pt x="339660" y="40169"/>
                </a:cubicBezTo>
                <a:lnTo>
                  <a:pt x="292565" y="35408"/>
                </a:lnTo>
                <a:lnTo>
                  <a:pt x="290250" y="29661"/>
                </a:lnTo>
                <a:lnTo>
                  <a:pt x="288188" y="35049"/>
                </a:lnTo>
                <a:lnTo>
                  <a:pt x="237553" y="40169"/>
                </a:lnTo>
                <a:cubicBezTo>
                  <a:pt x="122096" y="63858"/>
                  <a:pt x="35006" y="166263"/>
                  <a:pt x="35006" y="288649"/>
                </a:cubicBezTo>
                <a:cubicBezTo>
                  <a:pt x="35006" y="358608"/>
                  <a:pt x="63443" y="422019"/>
                  <a:pt x="109361" y="467940"/>
                </a:cubicBezTo>
                <a:lnTo>
                  <a:pt x="119381" y="476210"/>
                </a:lnTo>
                <a:lnTo>
                  <a:pt x="116595" y="483490"/>
                </a:lnTo>
                <a:lnTo>
                  <a:pt x="104130" y="473197"/>
                </a:lnTo>
                <a:cubicBezTo>
                  <a:pt x="56861" y="425913"/>
                  <a:pt x="27578" y="360632"/>
                  <a:pt x="27578" y="288649"/>
                </a:cubicBezTo>
                <a:cubicBezTo>
                  <a:pt x="27578" y="144731"/>
                  <a:pt x="144709" y="27578"/>
                  <a:pt x="288600" y="27578"/>
                </a:cubicBezTo>
                <a:close/>
                <a:moveTo>
                  <a:pt x="288574" y="9954"/>
                </a:moveTo>
                <a:cubicBezTo>
                  <a:pt x="134953" y="9954"/>
                  <a:pt x="9952" y="134976"/>
                  <a:pt x="9952" y="288623"/>
                </a:cubicBezTo>
                <a:cubicBezTo>
                  <a:pt x="9952" y="365447"/>
                  <a:pt x="41203" y="435115"/>
                  <a:pt x="91655" y="485576"/>
                </a:cubicBezTo>
                <a:lnTo>
                  <a:pt x="110001" y="500722"/>
                </a:lnTo>
                <a:lnTo>
                  <a:pt x="107632" y="506914"/>
                </a:lnTo>
                <a:lnTo>
                  <a:pt x="111779" y="502190"/>
                </a:lnTo>
                <a:lnTo>
                  <a:pt x="132907" y="519633"/>
                </a:lnTo>
                <a:cubicBezTo>
                  <a:pt x="177383" y="549712"/>
                  <a:pt x="230966" y="567293"/>
                  <a:pt x="288574" y="567293"/>
                </a:cubicBezTo>
                <a:cubicBezTo>
                  <a:pt x="346181" y="567293"/>
                  <a:pt x="399764" y="549712"/>
                  <a:pt x="444240" y="519633"/>
                </a:cubicBezTo>
                <a:lnTo>
                  <a:pt x="474679" y="494503"/>
                </a:lnTo>
                <a:lnTo>
                  <a:pt x="479534" y="499628"/>
                </a:lnTo>
                <a:lnTo>
                  <a:pt x="476774" y="492774"/>
                </a:lnTo>
                <a:lnTo>
                  <a:pt x="485492" y="485576"/>
                </a:lnTo>
                <a:cubicBezTo>
                  <a:pt x="535945" y="435115"/>
                  <a:pt x="567195" y="365447"/>
                  <a:pt x="567195" y="288623"/>
                </a:cubicBezTo>
                <a:cubicBezTo>
                  <a:pt x="567195" y="134976"/>
                  <a:pt x="442194" y="9954"/>
                  <a:pt x="288574" y="9954"/>
                </a:cubicBezTo>
                <a:close/>
                <a:moveTo>
                  <a:pt x="288574" y="0"/>
                </a:moveTo>
                <a:cubicBezTo>
                  <a:pt x="447765" y="0"/>
                  <a:pt x="577147" y="129452"/>
                  <a:pt x="577147" y="288623"/>
                </a:cubicBezTo>
                <a:cubicBezTo>
                  <a:pt x="577147" y="447843"/>
                  <a:pt x="447670" y="577247"/>
                  <a:pt x="288574" y="577247"/>
                </a:cubicBezTo>
                <a:cubicBezTo>
                  <a:pt x="129429" y="577247"/>
                  <a:pt x="0" y="447748"/>
                  <a:pt x="0" y="288623"/>
                </a:cubicBezTo>
                <a:cubicBezTo>
                  <a:pt x="0" y="129499"/>
                  <a:pt x="129429" y="0"/>
                  <a:pt x="288574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</p:sp>
      <p:sp>
        <p:nvSpPr>
          <p:cNvPr id="4" name="矩形 3"/>
          <p:cNvSpPr/>
          <p:nvPr/>
        </p:nvSpPr>
        <p:spPr>
          <a:xfrm>
            <a:off x="0" y="2406042"/>
            <a:ext cx="12201832" cy="4451958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  <a:gd name="connsiteX4" fmla="*/ 0 w 12192000"/>
              <a:gd name="connsiteY4" fmla="*/ 0 h 3429000"/>
              <a:gd name="connsiteX0-1" fmla="*/ 0 w 12201832"/>
              <a:gd name="connsiteY0-2" fmla="*/ 0 h 3429000"/>
              <a:gd name="connsiteX1-3" fmla="*/ 12201832 w 12201832"/>
              <a:gd name="connsiteY1-4" fmla="*/ 137652 h 3429000"/>
              <a:gd name="connsiteX2-5" fmla="*/ 12192000 w 12201832"/>
              <a:gd name="connsiteY2-6" fmla="*/ 3429000 h 3429000"/>
              <a:gd name="connsiteX3-7" fmla="*/ 0 w 12201832"/>
              <a:gd name="connsiteY3-8" fmla="*/ 3429000 h 3429000"/>
              <a:gd name="connsiteX4-9" fmla="*/ 0 w 12201832"/>
              <a:gd name="connsiteY4-10" fmla="*/ 0 h 3429000"/>
              <a:gd name="connsiteX0-11" fmla="*/ 0 w 12201832"/>
              <a:gd name="connsiteY0-12" fmla="*/ 739367 h 4168367"/>
              <a:gd name="connsiteX1-13" fmla="*/ 12201832 w 12201832"/>
              <a:gd name="connsiteY1-14" fmla="*/ 877019 h 4168367"/>
              <a:gd name="connsiteX2-15" fmla="*/ 12192000 w 12201832"/>
              <a:gd name="connsiteY2-16" fmla="*/ 4168367 h 4168367"/>
              <a:gd name="connsiteX3-17" fmla="*/ 0 w 12201832"/>
              <a:gd name="connsiteY3-18" fmla="*/ 4168367 h 4168367"/>
              <a:gd name="connsiteX4-19" fmla="*/ 0 w 12201832"/>
              <a:gd name="connsiteY4-20" fmla="*/ 739367 h 4168367"/>
              <a:gd name="connsiteX0-21" fmla="*/ 0 w 12201832"/>
              <a:gd name="connsiteY0-22" fmla="*/ 789587 h 4149762"/>
              <a:gd name="connsiteX1-23" fmla="*/ 12201832 w 12201832"/>
              <a:gd name="connsiteY1-24" fmla="*/ 858414 h 4149762"/>
              <a:gd name="connsiteX2-25" fmla="*/ 12192000 w 12201832"/>
              <a:gd name="connsiteY2-26" fmla="*/ 4149762 h 4149762"/>
              <a:gd name="connsiteX3-27" fmla="*/ 0 w 12201832"/>
              <a:gd name="connsiteY3-28" fmla="*/ 4149762 h 4149762"/>
              <a:gd name="connsiteX4-29" fmla="*/ 0 w 12201832"/>
              <a:gd name="connsiteY4-30" fmla="*/ 789587 h 4149762"/>
              <a:gd name="connsiteX0-31" fmla="*/ 0 w 12201832"/>
              <a:gd name="connsiteY0-32" fmla="*/ 1091783 h 4451958"/>
              <a:gd name="connsiteX1-33" fmla="*/ 12201832 w 12201832"/>
              <a:gd name="connsiteY1-34" fmla="*/ 1160610 h 4451958"/>
              <a:gd name="connsiteX2-35" fmla="*/ 12192000 w 12201832"/>
              <a:gd name="connsiteY2-36" fmla="*/ 4451958 h 4451958"/>
              <a:gd name="connsiteX3-37" fmla="*/ 0 w 12201832"/>
              <a:gd name="connsiteY3-38" fmla="*/ 4451958 h 4451958"/>
              <a:gd name="connsiteX4-39" fmla="*/ 0 w 12201832"/>
              <a:gd name="connsiteY4-40" fmla="*/ 1091783 h 44519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1832" h="4451958">
                <a:moveTo>
                  <a:pt x="0" y="1091783"/>
                </a:moveTo>
                <a:cubicBezTo>
                  <a:pt x="4037780" y="46286"/>
                  <a:pt x="7701936" y="-753403"/>
                  <a:pt x="12201832" y="1160610"/>
                </a:cubicBezTo>
                <a:cubicBezTo>
                  <a:pt x="12198555" y="2257726"/>
                  <a:pt x="12195277" y="3354842"/>
                  <a:pt x="12192000" y="4451958"/>
                </a:cubicBezTo>
                <a:lnTo>
                  <a:pt x="0" y="4451958"/>
                </a:lnTo>
                <a:lnTo>
                  <a:pt x="0" y="1091783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824" y="747252"/>
            <a:ext cx="2943307" cy="55245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782433" y="1970031"/>
            <a:ext cx="6278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FFC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THANK YOU</a:t>
            </a:r>
            <a:endParaRPr lang="zh-CN" altLang="en-US" sz="7200" dirty="0">
              <a:solidFill>
                <a:srgbClr val="FFC00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95862" y="2019327"/>
            <a:ext cx="6278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THANK YOU</a:t>
            </a:r>
            <a:endParaRPr lang="zh-CN" altLang="en-US" sz="72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95863" y="3608095"/>
            <a:ext cx="6473582" cy="704175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medical-tech-symbol_36361"/>
          <p:cNvSpPr>
            <a:spLocks noChangeAspect="1"/>
          </p:cNvSpPr>
          <p:nvPr/>
        </p:nvSpPr>
        <p:spPr bwMode="auto">
          <a:xfrm>
            <a:off x="10769970" y="737348"/>
            <a:ext cx="399475" cy="446945"/>
          </a:xfrm>
          <a:custGeom>
            <a:avLst/>
            <a:gdLst>
              <a:gd name="connsiteX0" fmla="*/ 229286 w 532714"/>
              <a:gd name="connsiteY0" fmla="*/ 183278 h 596017"/>
              <a:gd name="connsiteX1" fmla="*/ 304188 w 532714"/>
              <a:gd name="connsiteY1" fmla="*/ 183278 h 596017"/>
              <a:gd name="connsiteX2" fmla="*/ 311937 w 532714"/>
              <a:gd name="connsiteY2" fmla="*/ 192302 h 596017"/>
              <a:gd name="connsiteX3" fmla="*/ 311937 w 532714"/>
              <a:gd name="connsiteY3" fmla="*/ 243866 h 596017"/>
              <a:gd name="connsiteX4" fmla="*/ 320977 w 532714"/>
              <a:gd name="connsiteY4" fmla="*/ 251601 h 596017"/>
              <a:gd name="connsiteX5" fmla="*/ 372634 w 532714"/>
              <a:gd name="connsiteY5" fmla="*/ 251601 h 596017"/>
              <a:gd name="connsiteX6" fmla="*/ 381674 w 532714"/>
              <a:gd name="connsiteY6" fmla="*/ 260624 h 596017"/>
              <a:gd name="connsiteX7" fmla="*/ 381674 w 532714"/>
              <a:gd name="connsiteY7" fmla="*/ 335392 h 596017"/>
              <a:gd name="connsiteX8" fmla="*/ 372634 w 532714"/>
              <a:gd name="connsiteY8" fmla="*/ 343127 h 596017"/>
              <a:gd name="connsiteX9" fmla="*/ 320977 w 532714"/>
              <a:gd name="connsiteY9" fmla="*/ 343127 h 596017"/>
              <a:gd name="connsiteX10" fmla="*/ 311937 w 532714"/>
              <a:gd name="connsiteY10" fmla="*/ 352150 h 596017"/>
              <a:gd name="connsiteX11" fmla="*/ 311937 w 532714"/>
              <a:gd name="connsiteY11" fmla="*/ 403715 h 596017"/>
              <a:gd name="connsiteX12" fmla="*/ 304188 w 532714"/>
              <a:gd name="connsiteY12" fmla="*/ 412738 h 596017"/>
              <a:gd name="connsiteX13" fmla="*/ 229286 w 532714"/>
              <a:gd name="connsiteY13" fmla="*/ 412738 h 596017"/>
              <a:gd name="connsiteX14" fmla="*/ 220246 w 532714"/>
              <a:gd name="connsiteY14" fmla="*/ 403715 h 596017"/>
              <a:gd name="connsiteX15" fmla="*/ 220246 w 532714"/>
              <a:gd name="connsiteY15" fmla="*/ 352150 h 596017"/>
              <a:gd name="connsiteX16" fmla="*/ 212497 w 532714"/>
              <a:gd name="connsiteY16" fmla="*/ 343127 h 596017"/>
              <a:gd name="connsiteX17" fmla="*/ 160840 w 532714"/>
              <a:gd name="connsiteY17" fmla="*/ 343127 h 596017"/>
              <a:gd name="connsiteX18" fmla="*/ 151800 w 532714"/>
              <a:gd name="connsiteY18" fmla="*/ 335392 h 596017"/>
              <a:gd name="connsiteX19" fmla="*/ 151800 w 532714"/>
              <a:gd name="connsiteY19" fmla="*/ 260624 h 596017"/>
              <a:gd name="connsiteX20" fmla="*/ 160840 w 532714"/>
              <a:gd name="connsiteY20" fmla="*/ 251601 h 596017"/>
              <a:gd name="connsiteX21" fmla="*/ 212497 w 532714"/>
              <a:gd name="connsiteY21" fmla="*/ 251601 h 596017"/>
              <a:gd name="connsiteX22" fmla="*/ 220246 w 532714"/>
              <a:gd name="connsiteY22" fmla="*/ 243866 h 596017"/>
              <a:gd name="connsiteX23" fmla="*/ 220246 w 532714"/>
              <a:gd name="connsiteY23" fmla="*/ 192302 h 596017"/>
              <a:gd name="connsiteX24" fmla="*/ 229286 w 532714"/>
              <a:gd name="connsiteY24" fmla="*/ 183278 h 596017"/>
              <a:gd name="connsiteX25" fmla="*/ 266658 w 532714"/>
              <a:gd name="connsiteY25" fmla="*/ 23221 h 596017"/>
              <a:gd name="connsiteX26" fmla="*/ 186565 w 532714"/>
              <a:gd name="connsiteY26" fmla="*/ 126428 h 596017"/>
              <a:gd name="connsiteX27" fmla="*/ 221444 w 532714"/>
              <a:gd name="connsiteY27" fmla="*/ 138038 h 596017"/>
              <a:gd name="connsiteX28" fmla="*/ 193024 w 532714"/>
              <a:gd name="connsiteY28" fmla="*/ 153519 h 596017"/>
              <a:gd name="connsiteX29" fmla="*/ 180106 w 532714"/>
              <a:gd name="connsiteY29" fmla="*/ 148359 h 596017"/>
              <a:gd name="connsiteX30" fmla="*/ 169771 w 532714"/>
              <a:gd name="connsiteY30" fmla="*/ 206413 h 596017"/>
              <a:gd name="connsiteX31" fmla="*/ 163312 w 532714"/>
              <a:gd name="connsiteY31" fmla="*/ 206413 h 596017"/>
              <a:gd name="connsiteX32" fmla="*/ 146519 w 532714"/>
              <a:gd name="connsiteY32" fmla="*/ 208993 h 596017"/>
              <a:gd name="connsiteX33" fmla="*/ 158145 w 532714"/>
              <a:gd name="connsiteY33" fmla="*/ 143199 h 596017"/>
              <a:gd name="connsiteX34" fmla="*/ 94845 w 532714"/>
              <a:gd name="connsiteY34" fmla="*/ 135458 h 596017"/>
              <a:gd name="connsiteX35" fmla="*/ 27670 w 532714"/>
              <a:gd name="connsiteY35" fmla="*/ 159970 h 596017"/>
              <a:gd name="connsiteX36" fmla="*/ 58674 w 532714"/>
              <a:gd name="connsiteY36" fmla="*/ 259306 h 596017"/>
              <a:gd name="connsiteX37" fmla="*/ 78052 w 532714"/>
              <a:gd name="connsiteY37" fmla="*/ 281238 h 596017"/>
              <a:gd name="connsiteX38" fmla="*/ 106472 w 532714"/>
              <a:gd name="connsiteY38" fmla="*/ 255436 h 596017"/>
              <a:gd name="connsiteX39" fmla="*/ 106472 w 532714"/>
              <a:gd name="connsiteY39" fmla="*/ 263177 h 596017"/>
              <a:gd name="connsiteX40" fmla="*/ 106472 w 532714"/>
              <a:gd name="connsiteY40" fmla="*/ 286398 h 596017"/>
              <a:gd name="connsiteX41" fmla="*/ 93554 w 532714"/>
              <a:gd name="connsiteY41" fmla="*/ 298009 h 596017"/>
              <a:gd name="connsiteX42" fmla="*/ 106472 w 532714"/>
              <a:gd name="connsiteY42" fmla="*/ 308329 h 596017"/>
              <a:gd name="connsiteX43" fmla="*/ 106472 w 532714"/>
              <a:gd name="connsiteY43" fmla="*/ 331551 h 596017"/>
              <a:gd name="connsiteX44" fmla="*/ 106472 w 532714"/>
              <a:gd name="connsiteY44" fmla="*/ 339291 h 596017"/>
              <a:gd name="connsiteX45" fmla="*/ 78052 w 532714"/>
              <a:gd name="connsiteY45" fmla="*/ 313490 h 596017"/>
              <a:gd name="connsiteX46" fmla="*/ 27670 w 532714"/>
              <a:gd name="connsiteY46" fmla="*/ 434757 h 596017"/>
              <a:gd name="connsiteX47" fmla="*/ 94845 w 532714"/>
              <a:gd name="connsiteY47" fmla="*/ 460559 h 596017"/>
              <a:gd name="connsiteX48" fmla="*/ 158145 w 532714"/>
              <a:gd name="connsiteY48" fmla="*/ 451528 h 596017"/>
              <a:gd name="connsiteX49" fmla="*/ 146519 w 532714"/>
              <a:gd name="connsiteY49" fmla="*/ 387024 h 596017"/>
              <a:gd name="connsiteX50" fmla="*/ 163312 w 532714"/>
              <a:gd name="connsiteY50" fmla="*/ 389604 h 596017"/>
              <a:gd name="connsiteX51" fmla="*/ 169771 w 532714"/>
              <a:gd name="connsiteY51" fmla="*/ 389604 h 596017"/>
              <a:gd name="connsiteX52" fmla="*/ 180106 w 532714"/>
              <a:gd name="connsiteY52" fmla="*/ 446368 h 596017"/>
              <a:gd name="connsiteX53" fmla="*/ 193024 w 532714"/>
              <a:gd name="connsiteY53" fmla="*/ 442498 h 596017"/>
              <a:gd name="connsiteX54" fmla="*/ 221444 w 532714"/>
              <a:gd name="connsiteY54" fmla="*/ 456689 h 596017"/>
              <a:gd name="connsiteX55" fmla="*/ 186565 w 532714"/>
              <a:gd name="connsiteY55" fmla="*/ 468299 h 596017"/>
              <a:gd name="connsiteX56" fmla="*/ 266658 w 532714"/>
              <a:gd name="connsiteY56" fmla="*/ 572796 h 596017"/>
              <a:gd name="connsiteX57" fmla="*/ 346752 w 532714"/>
              <a:gd name="connsiteY57" fmla="*/ 468299 h 596017"/>
              <a:gd name="connsiteX58" fmla="*/ 310581 w 532714"/>
              <a:gd name="connsiteY58" fmla="*/ 456689 h 596017"/>
              <a:gd name="connsiteX59" fmla="*/ 340293 w 532714"/>
              <a:gd name="connsiteY59" fmla="*/ 442498 h 596017"/>
              <a:gd name="connsiteX60" fmla="*/ 353211 w 532714"/>
              <a:gd name="connsiteY60" fmla="*/ 446368 h 596017"/>
              <a:gd name="connsiteX61" fmla="*/ 363545 w 532714"/>
              <a:gd name="connsiteY61" fmla="*/ 389604 h 596017"/>
              <a:gd name="connsiteX62" fmla="*/ 370005 w 532714"/>
              <a:gd name="connsiteY62" fmla="*/ 389604 h 596017"/>
              <a:gd name="connsiteX63" fmla="*/ 386798 w 532714"/>
              <a:gd name="connsiteY63" fmla="*/ 387024 h 596017"/>
              <a:gd name="connsiteX64" fmla="*/ 375172 w 532714"/>
              <a:gd name="connsiteY64" fmla="*/ 452818 h 596017"/>
              <a:gd name="connsiteX65" fmla="*/ 438471 w 532714"/>
              <a:gd name="connsiteY65" fmla="*/ 460559 h 596017"/>
              <a:gd name="connsiteX66" fmla="*/ 504355 w 532714"/>
              <a:gd name="connsiteY66" fmla="*/ 434757 h 596017"/>
              <a:gd name="connsiteX67" fmla="*/ 455265 w 532714"/>
              <a:gd name="connsiteY67" fmla="*/ 313490 h 596017"/>
              <a:gd name="connsiteX68" fmla="*/ 425553 w 532714"/>
              <a:gd name="connsiteY68" fmla="*/ 339291 h 596017"/>
              <a:gd name="connsiteX69" fmla="*/ 426845 w 532714"/>
              <a:gd name="connsiteY69" fmla="*/ 331551 h 596017"/>
              <a:gd name="connsiteX70" fmla="*/ 426845 w 532714"/>
              <a:gd name="connsiteY70" fmla="*/ 308329 h 596017"/>
              <a:gd name="connsiteX71" fmla="*/ 438471 w 532714"/>
              <a:gd name="connsiteY71" fmla="*/ 298009 h 596017"/>
              <a:gd name="connsiteX72" fmla="*/ 426845 w 532714"/>
              <a:gd name="connsiteY72" fmla="*/ 286398 h 596017"/>
              <a:gd name="connsiteX73" fmla="*/ 426845 w 532714"/>
              <a:gd name="connsiteY73" fmla="*/ 263177 h 596017"/>
              <a:gd name="connsiteX74" fmla="*/ 425553 w 532714"/>
              <a:gd name="connsiteY74" fmla="*/ 255436 h 596017"/>
              <a:gd name="connsiteX75" fmla="*/ 453973 w 532714"/>
              <a:gd name="connsiteY75" fmla="*/ 281238 h 596017"/>
              <a:gd name="connsiteX76" fmla="*/ 473351 w 532714"/>
              <a:gd name="connsiteY76" fmla="*/ 259306 h 596017"/>
              <a:gd name="connsiteX77" fmla="*/ 504355 w 532714"/>
              <a:gd name="connsiteY77" fmla="*/ 159970 h 596017"/>
              <a:gd name="connsiteX78" fmla="*/ 438471 w 532714"/>
              <a:gd name="connsiteY78" fmla="*/ 135458 h 596017"/>
              <a:gd name="connsiteX79" fmla="*/ 375172 w 532714"/>
              <a:gd name="connsiteY79" fmla="*/ 143199 h 596017"/>
              <a:gd name="connsiteX80" fmla="*/ 386798 w 532714"/>
              <a:gd name="connsiteY80" fmla="*/ 208993 h 596017"/>
              <a:gd name="connsiteX81" fmla="*/ 370005 w 532714"/>
              <a:gd name="connsiteY81" fmla="*/ 206413 h 596017"/>
              <a:gd name="connsiteX82" fmla="*/ 363545 w 532714"/>
              <a:gd name="connsiteY82" fmla="*/ 206413 h 596017"/>
              <a:gd name="connsiteX83" fmla="*/ 353211 w 532714"/>
              <a:gd name="connsiteY83" fmla="*/ 148359 h 596017"/>
              <a:gd name="connsiteX84" fmla="*/ 340293 w 532714"/>
              <a:gd name="connsiteY84" fmla="*/ 153519 h 596017"/>
              <a:gd name="connsiteX85" fmla="*/ 310581 w 532714"/>
              <a:gd name="connsiteY85" fmla="*/ 138038 h 596017"/>
              <a:gd name="connsiteX86" fmla="*/ 346752 w 532714"/>
              <a:gd name="connsiteY86" fmla="*/ 126428 h 596017"/>
              <a:gd name="connsiteX87" fmla="*/ 266658 w 532714"/>
              <a:gd name="connsiteY87" fmla="*/ 23221 h 596017"/>
              <a:gd name="connsiteX88" fmla="*/ 266658 w 532714"/>
              <a:gd name="connsiteY88" fmla="*/ 0 h 596017"/>
              <a:gd name="connsiteX89" fmla="*/ 368713 w 532714"/>
              <a:gd name="connsiteY89" fmla="*/ 121267 h 596017"/>
              <a:gd name="connsiteX90" fmla="*/ 438471 w 532714"/>
              <a:gd name="connsiteY90" fmla="*/ 112237 h 596017"/>
              <a:gd name="connsiteX91" fmla="*/ 525024 w 532714"/>
              <a:gd name="connsiteY91" fmla="*/ 148359 h 596017"/>
              <a:gd name="connsiteX92" fmla="*/ 491436 w 532714"/>
              <a:gd name="connsiteY92" fmla="*/ 273497 h 596017"/>
              <a:gd name="connsiteX93" fmla="*/ 470767 w 532714"/>
              <a:gd name="connsiteY93" fmla="*/ 298009 h 596017"/>
              <a:gd name="connsiteX94" fmla="*/ 525024 w 532714"/>
              <a:gd name="connsiteY94" fmla="*/ 446368 h 596017"/>
              <a:gd name="connsiteX95" fmla="*/ 438471 w 532714"/>
              <a:gd name="connsiteY95" fmla="*/ 483780 h 596017"/>
              <a:gd name="connsiteX96" fmla="*/ 368713 w 532714"/>
              <a:gd name="connsiteY96" fmla="*/ 474750 h 596017"/>
              <a:gd name="connsiteX97" fmla="*/ 266658 w 532714"/>
              <a:gd name="connsiteY97" fmla="*/ 596017 h 596017"/>
              <a:gd name="connsiteX98" fmla="*/ 164604 w 532714"/>
              <a:gd name="connsiteY98" fmla="*/ 474750 h 596017"/>
              <a:gd name="connsiteX99" fmla="*/ 94845 w 532714"/>
              <a:gd name="connsiteY99" fmla="*/ 483780 h 596017"/>
              <a:gd name="connsiteX100" fmla="*/ 8293 w 532714"/>
              <a:gd name="connsiteY100" fmla="*/ 446368 h 596017"/>
              <a:gd name="connsiteX101" fmla="*/ 62550 w 532714"/>
              <a:gd name="connsiteY101" fmla="*/ 298009 h 596017"/>
              <a:gd name="connsiteX102" fmla="*/ 41881 w 532714"/>
              <a:gd name="connsiteY102" fmla="*/ 273497 h 596017"/>
              <a:gd name="connsiteX103" fmla="*/ 8293 w 532714"/>
              <a:gd name="connsiteY103" fmla="*/ 148359 h 596017"/>
              <a:gd name="connsiteX104" fmla="*/ 94845 w 532714"/>
              <a:gd name="connsiteY104" fmla="*/ 112237 h 596017"/>
              <a:gd name="connsiteX105" fmla="*/ 164604 w 532714"/>
              <a:gd name="connsiteY105" fmla="*/ 121267 h 596017"/>
              <a:gd name="connsiteX106" fmla="*/ 266658 w 532714"/>
              <a:gd name="connsiteY106" fmla="*/ 0 h 59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532714" h="596017">
                <a:moveTo>
                  <a:pt x="229286" y="183278"/>
                </a:moveTo>
                <a:lnTo>
                  <a:pt x="304188" y="183278"/>
                </a:lnTo>
                <a:cubicBezTo>
                  <a:pt x="308063" y="183278"/>
                  <a:pt x="311937" y="187146"/>
                  <a:pt x="311937" y="192302"/>
                </a:cubicBezTo>
                <a:lnTo>
                  <a:pt x="311937" y="243866"/>
                </a:lnTo>
                <a:cubicBezTo>
                  <a:pt x="311937" y="247733"/>
                  <a:pt x="315811" y="251601"/>
                  <a:pt x="320977" y="251601"/>
                </a:cubicBezTo>
                <a:lnTo>
                  <a:pt x="372634" y="251601"/>
                </a:lnTo>
                <a:cubicBezTo>
                  <a:pt x="377800" y="251601"/>
                  <a:pt x="381674" y="255468"/>
                  <a:pt x="381674" y="260624"/>
                </a:cubicBezTo>
                <a:lnTo>
                  <a:pt x="381674" y="335392"/>
                </a:lnTo>
                <a:cubicBezTo>
                  <a:pt x="381674" y="339259"/>
                  <a:pt x="377800" y="343127"/>
                  <a:pt x="372634" y="343127"/>
                </a:cubicBezTo>
                <a:lnTo>
                  <a:pt x="320977" y="343127"/>
                </a:lnTo>
                <a:cubicBezTo>
                  <a:pt x="315811" y="343127"/>
                  <a:pt x="311937" y="346994"/>
                  <a:pt x="311937" y="352150"/>
                </a:cubicBezTo>
                <a:lnTo>
                  <a:pt x="311937" y="403715"/>
                </a:lnTo>
                <a:cubicBezTo>
                  <a:pt x="311937" y="408871"/>
                  <a:pt x="308063" y="412738"/>
                  <a:pt x="304188" y="412738"/>
                </a:cubicBezTo>
                <a:lnTo>
                  <a:pt x="229286" y="412738"/>
                </a:lnTo>
                <a:cubicBezTo>
                  <a:pt x="224120" y="412738"/>
                  <a:pt x="220246" y="408871"/>
                  <a:pt x="220246" y="403715"/>
                </a:cubicBezTo>
                <a:lnTo>
                  <a:pt x="220246" y="352150"/>
                </a:lnTo>
                <a:cubicBezTo>
                  <a:pt x="220246" y="346994"/>
                  <a:pt x="216371" y="343127"/>
                  <a:pt x="212497" y="343127"/>
                </a:cubicBezTo>
                <a:lnTo>
                  <a:pt x="160840" y="343127"/>
                </a:lnTo>
                <a:cubicBezTo>
                  <a:pt x="155674" y="343127"/>
                  <a:pt x="151800" y="339259"/>
                  <a:pt x="151800" y="335392"/>
                </a:cubicBezTo>
                <a:lnTo>
                  <a:pt x="151800" y="260624"/>
                </a:lnTo>
                <a:cubicBezTo>
                  <a:pt x="151800" y="255468"/>
                  <a:pt x="155674" y="251601"/>
                  <a:pt x="160840" y="251601"/>
                </a:cubicBezTo>
                <a:lnTo>
                  <a:pt x="212497" y="251601"/>
                </a:lnTo>
                <a:cubicBezTo>
                  <a:pt x="216371" y="251601"/>
                  <a:pt x="220246" y="247733"/>
                  <a:pt x="220246" y="243866"/>
                </a:cubicBezTo>
                <a:lnTo>
                  <a:pt x="220246" y="192302"/>
                </a:lnTo>
                <a:cubicBezTo>
                  <a:pt x="220246" y="187146"/>
                  <a:pt x="224120" y="183278"/>
                  <a:pt x="229286" y="183278"/>
                </a:cubicBezTo>
                <a:close/>
                <a:moveTo>
                  <a:pt x="266658" y="23221"/>
                </a:moveTo>
                <a:cubicBezTo>
                  <a:pt x="236946" y="23221"/>
                  <a:pt x="205943" y="61924"/>
                  <a:pt x="186565" y="126428"/>
                </a:cubicBezTo>
                <a:cubicBezTo>
                  <a:pt x="198192" y="130298"/>
                  <a:pt x="209818" y="134168"/>
                  <a:pt x="221444" y="138038"/>
                </a:cubicBezTo>
                <a:cubicBezTo>
                  <a:pt x="211110" y="140618"/>
                  <a:pt x="200775" y="145779"/>
                  <a:pt x="193024" y="153519"/>
                </a:cubicBezTo>
                <a:cubicBezTo>
                  <a:pt x="189149" y="152229"/>
                  <a:pt x="183981" y="149649"/>
                  <a:pt x="180106" y="148359"/>
                </a:cubicBezTo>
                <a:cubicBezTo>
                  <a:pt x="176231" y="166420"/>
                  <a:pt x="172355" y="185772"/>
                  <a:pt x="169771" y="206413"/>
                </a:cubicBezTo>
                <a:lnTo>
                  <a:pt x="163312" y="206413"/>
                </a:lnTo>
                <a:cubicBezTo>
                  <a:pt x="156853" y="206413"/>
                  <a:pt x="151686" y="207703"/>
                  <a:pt x="146519" y="208993"/>
                </a:cubicBezTo>
                <a:cubicBezTo>
                  <a:pt x="149102" y="185772"/>
                  <a:pt x="152978" y="163840"/>
                  <a:pt x="158145" y="143199"/>
                </a:cubicBezTo>
                <a:cubicBezTo>
                  <a:pt x="134892" y="138038"/>
                  <a:pt x="114223" y="135458"/>
                  <a:pt x="94845" y="135458"/>
                </a:cubicBezTo>
                <a:cubicBezTo>
                  <a:pt x="71593" y="135458"/>
                  <a:pt x="40589" y="139328"/>
                  <a:pt x="27670" y="159970"/>
                </a:cubicBezTo>
                <a:cubicBezTo>
                  <a:pt x="16044" y="181901"/>
                  <a:pt x="26379" y="218024"/>
                  <a:pt x="58674" y="259306"/>
                </a:cubicBezTo>
                <a:cubicBezTo>
                  <a:pt x="65133" y="267047"/>
                  <a:pt x="71593" y="273497"/>
                  <a:pt x="78052" y="281238"/>
                </a:cubicBezTo>
                <a:cubicBezTo>
                  <a:pt x="87094" y="273497"/>
                  <a:pt x="96137" y="264467"/>
                  <a:pt x="106472" y="255436"/>
                </a:cubicBezTo>
                <a:cubicBezTo>
                  <a:pt x="106472" y="258016"/>
                  <a:pt x="106472" y="260596"/>
                  <a:pt x="106472" y="263177"/>
                </a:cubicBezTo>
                <a:lnTo>
                  <a:pt x="106472" y="286398"/>
                </a:lnTo>
                <a:cubicBezTo>
                  <a:pt x="101305" y="290268"/>
                  <a:pt x="97429" y="294138"/>
                  <a:pt x="93554" y="298009"/>
                </a:cubicBezTo>
                <a:cubicBezTo>
                  <a:pt x="97429" y="300589"/>
                  <a:pt x="101305" y="304459"/>
                  <a:pt x="106472" y="308329"/>
                </a:cubicBezTo>
                <a:lnTo>
                  <a:pt x="106472" y="331551"/>
                </a:lnTo>
                <a:cubicBezTo>
                  <a:pt x="106472" y="334131"/>
                  <a:pt x="106472" y="336711"/>
                  <a:pt x="106472" y="339291"/>
                </a:cubicBezTo>
                <a:cubicBezTo>
                  <a:pt x="96137" y="331551"/>
                  <a:pt x="87094" y="322520"/>
                  <a:pt x="78052" y="313490"/>
                </a:cubicBezTo>
                <a:cubicBezTo>
                  <a:pt x="31546" y="363803"/>
                  <a:pt x="13460" y="410246"/>
                  <a:pt x="27670" y="434757"/>
                </a:cubicBezTo>
                <a:cubicBezTo>
                  <a:pt x="40589" y="455399"/>
                  <a:pt x="71593" y="460559"/>
                  <a:pt x="94845" y="460559"/>
                </a:cubicBezTo>
                <a:cubicBezTo>
                  <a:pt x="114223" y="460559"/>
                  <a:pt x="134892" y="457979"/>
                  <a:pt x="158145" y="451528"/>
                </a:cubicBezTo>
                <a:cubicBezTo>
                  <a:pt x="152978" y="432177"/>
                  <a:pt x="149102" y="410246"/>
                  <a:pt x="146519" y="387024"/>
                </a:cubicBezTo>
                <a:cubicBezTo>
                  <a:pt x="151686" y="388314"/>
                  <a:pt x="156853" y="389604"/>
                  <a:pt x="163312" y="389604"/>
                </a:cubicBezTo>
                <a:lnTo>
                  <a:pt x="169771" y="389604"/>
                </a:lnTo>
                <a:cubicBezTo>
                  <a:pt x="172355" y="410246"/>
                  <a:pt x="176231" y="429597"/>
                  <a:pt x="180106" y="446368"/>
                </a:cubicBezTo>
                <a:cubicBezTo>
                  <a:pt x="183981" y="445078"/>
                  <a:pt x="189149" y="443788"/>
                  <a:pt x="193024" y="442498"/>
                </a:cubicBezTo>
                <a:cubicBezTo>
                  <a:pt x="200775" y="450238"/>
                  <a:pt x="211110" y="455399"/>
                  <a:pt x="221444" y="456689"/>
                </a:cubicBezTo>
                <a:cubicBezTo>
                  <a:pt x="209818" y="461849"/>
                  <a:pt x="198192" y="465719"/>
                  <a:pt x="186565" y="468299"/>
                </a:cubicBezTo>
                <a:cubicBezTo>
                  <a:pt x="205943" y="534093"/>
                  <a:pt x="236946" y="572796"/>
                  <a:pt x="266658" y="572796"/>
                </a:cubicBezTo>
                <a:cubicBezTo>
                  <a:pt x="296370" y="572796"/>
                  <a:pt x="326082" y="534093"/>
                  <a:pt x="346752" y="468299"/>
                </a:cubicBezTo>
                <a:cubicBezTo>
                  <a:pt x="335125" y="465719"/>
                  <a:pt x="323499" y="461849"/>
                  <a:pt x="310581" y="456689"/>
                </a:cubicBezTo>
                <a:cubicBezTo>
                  <a:pt x="322207" y="455399"/>
                  <a:pt x="332542" y="450238"/>
                  <a:pt x="340293" y="442498"/>
                </a:cubicBezTo>
                <a:cubicBezTo>
                  <a:pt x="344168" y="443788"/>
                  <a:pt x="348043" y="445078"/>
                  <a:pt x="353211" y="446368"/>
                </a:cubicBezTo>
                <a:cubicBezTo>
                  <a:pt x="357086" y="429597"/>
                  <a:pt x="360962" y="410246"/>
                  <a:pt x="363545" y="389604"/>
                </a:cubicBezTo>
                <a:lnTo>
                  <a:pt x="370005" y="389604"/>
                </a:lnTo>
                <a:cubicBezTo>
                  <a:pt x="375172" y="389604"/>
                  <a:pt x="381631" y="388314"/>
                  <a:pt x="386798" y="387024"/>
                </a:cubicBezTo>
                <a:cubicBezTo>
                  <a:pt x="382923" y="410246"/>
                  <a:pt x="380339" y="432177"/>
                  <a:pt x="375172" y="452818"/>
                </a:cubicBezTo>
                <a:cubicBezTo>
                  <a:pt x="397133" y="457979"/>
                  <a:pt x="419094" y="460559"/>
                  <a:pt x="438471" y="460559"/>
                </a:cubicBezTo>
                <a:cubicBezTo>
                  <a:pt x="461724" y="460559"/>
                  <a:pt x="492728" y="455399"/>
                  <a:pt x="504355" y="434757"/>
                </a:cubicBezTo>
                <a:cubicBezTo>
                  <a:pt x="519856" y="410246"/>
                  <a:pt x="501771" y="363803"/>
                  <a:pt x="455265" y="313490"/>
                </a:cubicBezTo>
                <a:cubicBezTo>
                  <a:pt x="446222" y="322520"/>
                  <a:pt x="435888" y="331551"/>
                  <a:pt x="425553" y="339291"/>
                </a:cubicBezTo>
                <a:cubicBezTo>
                  <a:pt x="426845" y="336711"/>
                  <a:pt x="426845" y="334131"/>
                  <a:pt x="426845" y="331551"/>
                </a:cubicBezTo>
                <a:lnTo>
                  <a:pt x="426845" y="308329"/>
                </a:lnTo>
                <a:cubicBezTo>
                  <a:pt x="430720" y="304459"/>
                  <a:pt x="434596" y="300589"/>
                  <a:pt x="438471" y="298009"/>
                </a:cubicBezTo>
                <a:cubicBezTo>
                  <a:pt x="434596" y="294138"/>
                  <a:pt x="430720" y="290268"/>
                  <a:pt x="426845" y="286398"/>
                </a:cubicBezTo>
                <a:lnTo>
                  <a:pt x="426845" y="263177"/>
                </a:lnTo>
                <a:cubicBezTo>
                  <a:pt x="426845" y="260596"/>
                  <a:pt x="426845" y="258016"/>
                  <a:pt x="425553" y="255436"/>
                </a:cubicBezTo>
                <a:cubicBezTo>
                  <a:pt x="435888" y="264467"/>
                  <a:pt x="446222" y="273497"/>
                  <a:pt x="453973" y="281238"/>
                </a:cubicBezTo>
                <a:cubicBezTo>
                  <a:pt x="461724" y="274787"/>
                  <a:pt x="468183" y="267047"/>
                  <a:pt x="473351" y="259306"/>
                </a:cubicBezTo>
                <a:cubicBezTo>
                  <a:pt x="505646" y="218024"/>
                  <a:pt x="517273" y="181901"/>
                  <a:pt x="504355" y="159970"/>
                </a:cubicBezTo>
                <a:cubicBezTo>
                  <a:pt x="492728" y="139328"/>
                  <a:pt x="461724" y="135458"/>
                  <a:pt x="438471" y="135458"/>
                </a:cubicBezTo>
                <a:cubicBezTo>
                  <a:pt x="419094" y="135458"/>
                  <a:pt x="397133" y="138038"/>
                  <a:pt x="375172" y="143199"/>
                </a:cubicBezTo>
                <a:cubicBezTo>
                  <a:pt x="379047" y="163840"/>
                  <a:pt x="382923" y="185772"/>
                  <a:pt x="386798" y="208993"/>
                </a:cubicBezTo>
                <a:cubicBezTo>
                  <a:pt x="381631" y="207703"/>
                  <a:pt x="375172" y="206413"/>
                  <a:pt x="370005" y="206413"/>
                </a:cubicBezTo>
                <a:lnTo>
                  <a:pt x="363545" y="206413"/>
                </a:lnTo>
                <a:cubicBezTo>
                  <a:pt x="360962" y="185772"/>
                  <a:pt x="357086" y="166420"/>
                  <a:pt x="353211" y="148359"/>
                </a:cubicBezTo>
                <a:cubicBezTo>
                  <a:pt x="348043" y="149649"/>
                  <a:pt x="344168" y="152229"/>
                  <a:pt x="340293" y="153519"/>
                </a:cubicBezTo>
                <a:cubicBezTo>
                  <a:pt x="332542" y="145779"/>
                  <a:pt x="322207" y="140618"/>
                  <a:pt x="310581" y="138038"/>
                </a:cubicBezTo>
                <a:cubicBezTo>
                  <a:pt x="323499" y="134168"/>
                  <a:pt x="335125" y="130298"/>
                  <a:pt x="346752" y="126428"/>
                </a:cubicBezTo>
                <a:cubicBezTo>
                  <a:pt x="326082" y="61924"/>
                  <a:pt x="296370" y="23221"/>
                  <a:pt x="266658" y="23221"/>
                </a:cubicBezTo>
                <a:close/>
                <a:moveTo>
                  <a:pt x="266658" y="0"/>
                </a:moveTo>
                <a:cubicBezTo>
                  <a:pt x="309289" y="0"/>
                  <a:pt x="345460" y="47733"/>
                  <a:pt x="368713" y="121267"/>
                </a:cubicBezTo>
                <a:cubicBezTo>
                  <a:pt x="393257" y="114817"/>
                  <a:pt x="416510" y="112237"/>
                  <a:pt x="438471" y="112237"/>
                </a:cubicBezTo>
                <a:cubicBezTo>
                  <a:pt x="481102" y="112237"/>
                  <a:pt x="510814" y="125138"/>
                  <a:pt x="525024" y="148359"/>
                </a:cubicBezTo>
                <a:cubicBezTo>
                  <a:pt x="541817" y="179321"/>
                  <a:pt x="530191" y="224474"/>
                  <a:pt x="491436" y="273497"/>
                </a:cubicBezTo>
                <a:cubicBezTo>
                  <a:pt x="484977" y="281238"/>
                  <a:pt x="478518" y="290268"/>
                  <a:pt x="470767" y="298009"/>
                </a:cubicBezTo>
                <a:cubicBezTo>
                  <a:pt x="523732" y="354772"/>
                  <a:pt x="545693" y="410246"/>
                  <a:pt x="525024" y="446368"/>
                </a:cubicBezTo>
                <a:cubicBezTo>
                  <a:pt x="510814" y="470879"/>
                  <a:pt x="481102" y="483780"/>
                  <a:pt x="438471" y="483780"/>
                </a:cubicBezTo>
                <a:cubicBezTo>
                  <a:pt x="416510" y="483780"/>
                  <a:pt x="393257" y="479910"/>
                  <a:pt x="368713" y="474750"/>
                </a:cubicBezTo>
                <a:cubicBezTo>
                  <a:pt x="345460" y="548284"/>
                  <a:pt x="309289" y="596017"/>
                  <a:pt x="266658" y="596017"/>
                </a:cubicBezTo>
                <a:cubicBezTo>
                  <a:pt x="224028" y="596017"/>
                  <a:pt x="186565" y="548284"/>
                  <a:pt x="164604" y="474750"/>
                </a:cubicBezTo>
                <a:cubicBezTo>
                  <a:pt x="138768" y="479910"/>
                  <a:pt x="115515" y="483780"/>
                  <a:pt x="94845" y="483780"/>
                </a:cubicBezTo>
                <a:cubicBezTo>
                  <a:pt x="52215" y="483780"/>
                  <a:pt x="22503" y="470879"/>
                  <a:pt x="8293" y="446368"/>
                </a:cubicBezTo>
                <a:cubicBezTo>
                  <a:pt x="-13668" y="410246"/>
                  <a:pt x="9585" y="354772"/>
                  <a:pt x="62550" y="298009"/>
                </a:cubicBezTo>
                <a:cubicBezTo>
                  <a:pt x="54799" y="290268"/>
                  <a:pt x="47048" y="281238"/>
                  <a:pt x="41881" y="273497"/>
                </a:cubicBezTo>
                <a:cubicBezTo>
                  <a:pt x="1834" y="224474"/>
                  <a:pt x="-9793" y="179321"/>
                  <a:pt x="8293" y="148359"/>
                </a:cubicBezTo>
                <a:cubicBezTo>
                  <a:pt x="22503" y="125138"/>
                  <a:pt x="52215" y="112237"/>
                  <a:pt x="94845" y="112237"/>
                </a:cubicBezTo>
                <a:cubicBezTo>
                  <a:pt x="115515" y="112237"/>
                  <a:pt x="138768" y="116107"/>
                  <a:pt x="164604" y="121267"/>
                </a:cubicBezTo>
                <a:cubicBezTo>
                  <a:pt x="186565" y="47733"/>
                  <a:pt x="224028" y="0"/>
                  <a:pt x="266658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</p:sp>
      <p:sp>
        <p:nvSpPr>
          <p:cNvPr id="18" name="iconfont-11117-5233411"/>
          <p:cNvSpPr>
            <a:spLocks noChangeAspect="1"/>
          </p:cNvSpPr>
          <p:nvPr/>
        </p:nvSpPr>
        <p:spPr bwMode="auto">
          <a:xfrm>
            <a:off x="4449644" y="560143"/>
            <a:ext cx="439966" cy="432880"/>
          </a:xfrm>
          <a:custGeom>
            <a:avLst/>
            <a:gdLst>
              <a:gd name="T0" fmla="*/ 3509 w 8665"/>
              <a:gd name="T1" fmla="*/ 4140 h 8525"/>
              <a:gd name="T2" fmla="*/ 221 w 8665"/>
              <a:gd name="T3" fmla="*/ 4140 h 8525"/>
              <a:gd name="T4" fmla="*/ 0 w 8665"/>
              <a:gd name="T5" fmla="*/ 3919 h 8525"/>
              <a:gd name="T6" fmla="*/ 0 w 8665"/>
              <a:gd name="T7" fmla="*/ 629 h 8525"/>
              <a:gd name="T8" fmla="*/ 221 w 8665"/>
              <a:gd name="T9" fmla="*/ 408 h 8525"/>
              <a:gd name="T10" fmla="*/ 3509 w 8665"/>
              <a:gd name="T11" fmla="*/ 408 h 8525"/>
              <a:gd name="T12" fmla="*/ 3730 w 8665"/>
              <a:gd name="T13" fmla="*/ 629 h 8525"/>
              <a:gd name="T14" fmla="*/ 3730 w 8665"/>
              <a:gd name="T15" fmla="*/ 3919 h 8525"/>
              <a:gd name="T16" fmla="*/ 3509 w 8665"/>
              <a:gd name="T17" fmla="*/ 4140 h 8525"/>
              <a:gd name="T18" fmla="*/ 442 w 8665"/>
              <a:gd name="T19" fmla="*/ 3698 h 8525"/>
              <a:gd name="T20" fmla="*/ 3288 w 8665"/>
              <a:gd name="T21" fmla="*/ 3698 h 8525"/>
              <a:gd name="T22" fmla="*/ 3288 w 8665"/>
              <a:gd name="T23" fmla="*/ 849 h 8525"/>
              <a:gd name="T24" fmla="*/ 442 w 8665"/>
              <a:gd name="T25" fmla="*/ 849 h 8525"/>
              <a:gd name="T26" fmla="*/ 442 w 8665"/>
              <a:gd name="T27" fmla="*/ 3698 h 8525"/>
              <a:gd name="T28" fmla="*/ 3509 w 8665"/>
              <a:gd name="T29" fmla="*/ 8525 h 8525"/>
              <a:gd name="T30" fmla="*/ 221 w 8665"/>
              <a:gd name="T31" fmla="*/ 8525 h 8525"/>
              <a:gd name="T32" fmla="*/ 0 w 8665"/>
              <a:gd name="T33" fmla="*/ 8304 h 8525"/>
              <a:gd name="T34" fmla="*/ 0 w 8665"/>
              <a:gd name="T35" fmla="*/ 5014 h 8525"/>
              <a:gd name="T36" fmla="*/ 221 w 8665"/>
              <a:gd name="T37" fmla="*/ 4793 h 8525"/>
              <a:gd name="T38" fmla="*/ 3509 w 8665"/>
              <a:gd name="T39" fmla="*/ 4793 h 8525"/>
              <a:gd name="T40" fmla="*/ 3730 w 8665"/>
              <a:gd name="T41" fmla="*/ 5014 h 8525"/>
              <a:gd name="T42" fmla="*/ 3730 w 8665"/>
              <a:gd name="T43" fmla="*/ 8304 h 8525"/>
              <a:gd name="T44" fmla="*/ 3509 w 8665"/>
              <a:gd name="T45" fmla="*/ 8525 h 8525"/>
              <a:gd name="T46" fmla="*/ 442 w 8665"/>
              <a:gd name="T47" fmla="*/ 8083 h 8525"/>
              <a:gd name="T48" fmla="*/ 3288 w 8665"/>
              <a:gd name="T49" fmla="*/ 8083 h 8525"/>
              <a:gd name="T50" fmla="*/ 3288 w 8665"/>
              <a:gd name="T51" fmla="*/ 5234 h 8525"/>
              <a:gd name="T52" fmla="*/ 442 w 8665"/>
              <a:gd name="T53" fmla="*/ 5234 h 8525"/>
              <a:gd name="T54" fmla="*/ 442 w 8665"/>
              <a:gd name="T55" fmla="*/ 8083 h 8525"/>
              <a:gd name="T56" fmla="*/ 7855 w 8665"/>
              <a:gd name="T57" fmla="*/ 8525 h 8525"/>
              <a:gd name="T58" fmla="*/ 4564 w 8665"/>
              <a:gd name="T59" fmla="*/ 8525 h 8525"/>
              <a:gd name="T60" fmla="*/ 4343 w 8665"/>
              <a:gd name="T61" fmla="*/ 8304 h 8525"/>
              <a:gd name="T62" fmla="*/ 4343 w 8665"/>
              <a:gd name="T63" fmla="*/ 5014 h 8525"/>
              <a:gd name="T64" fmla="*/ 4564 w 8665"/>
              <a:gd name="T65" fmla="*/ 4793 h 8525"/>
              <a:gd name="T66" fmla="*/ 7855 w 8665"/>
              <a:gd name="T67" fmla="*/ 4793 h 8525"/>
              <a:gd name="T68" fmla="*/ 8075 w 8665"/>
              <a:gd name="T69" fmla="*/ 5014 h 8525"/>
              <a:gd name="T70" fmla="*/ 8075 w 8665"/>
              <a:gd name="T71" fmla="*/ 8304 h 8525"/>
              <a:gd name="T72" fmla="*/ 7855 w 8665"/>
              <a:gd name="T73" fmla="*/ 8525 h 8525"/>
              <a:gd name="T74" fmla="*/ 4785 w 8665"/>
              <a:gd name="T75" fmla="*/ 8083 h 8525"/>
              <a:gd name="T76" fmla="*/ 7634 w 8665"/>
              <a:gd name="T77" fmla="*/ 8083 h 8525"/>
              <a:gd name="T78" fmla="*/ 7634 w 8665"/>
              <a:gd name="T79" fmla="*/ 5234 h 8525"/>
              <a:gd name="T80" fmla="*/ 4785 w 8665"/>
              <a:gd name="T81" fmla="*/ 5234 h 8525"/>
              <a:gd name="T82" fmla="*/ 4785 w 8665"/>
              <a:gd name="T83" fmla="*/ 8083 h 8525"/>
              <a:gd name="T84" fmla="*/ 6232 w 8665"/>
              <a:gd name="T85" fmla="*/ 4546 h 8525"/>
              <a:gd name="T86" fmla="*/ 6065 w 8665"/>
              <a:gd name="T87" fmla="*/ 4473 h 8525"/>
              <a:gd name="T88" fmla="*/ 4189 w 8665"/>
              <a:gd name="T89" fmla="*/ 2266 h 8525"/>
              <a:gd name="T90" fmla="*/ 4213 w 8665"/>
              <a:gd name="T91" fmla="*/ 1955 h 8525"/>
              <a:gd name="T92" fmla="*/ 6420 w 8665"/>
              <a:gd name="T93" fmla="*/ 79 h 8525"/>
              <a:gd name="T94" fmla="*/ 6731 w 8665"/>
              <a:gd name="T95" fmla="*/ 103 h 8525"/>
              <a:gd name="T96" fmla="*/ 8609 w 8665"/>
              <a:gd name="T97" fmla="*/ 2310 h 8525"/>
              <a:gd name="T98" fmla="*/ 8660 w 8665"/>
              <a:gd name="T99" fmla="*/ 2471 h 8525"/>
              <a:gd name="T100" fmla="*/ 8585 w 8665"/>
              <a:gd name="T101" fmla="*/ 2621 h 8525"/>
              <a:gd name="T102" fmla="*/ 6378 w 8665"/>
              <a:gd name="T103" fmla="*/ 4499 h 8525"/>
              <a:gd name="T104" fmla="*/ 6232 w 8665"/>
              <a:gd name="T105" fmla="*/ 4546 h 8525"/>
              <a:gd name="T106" fmla="*/ 4668 w 8665"/>
              <a:gd name="T107" fmla="*/ 2151 h 8525"/>
              <a:gd name="T108" fmla="*/ 6259 w 8665"/>
              <a:gd name="T109" fmla="*/ 4014 h 8525"/>
              <a:gd name="T110" fmla="*/ 8117 w 8665"/>
              <a:gd name="T111" fmla="*/ 2425 h 8525"/>
              <a:gd name="T112" fmla="*/ 6526 w 8665"/>
              <a:gd name="T113" fmla="*/ 562 h 8525"/>
              <a:gd name="T114" fmla="*/ 4668 w 8665"/>
              <a:gd name="T115" fmla="*/ 2151 h 8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65" h="8525">
                <a:moveTo>
                  <a:pt x="3509" y="4140"/>
                </a:moveTo>
                <a:lnTo>
                  <a:pt x="221" y="4140"/>
                </a:lnTo>
                <a:cubicBezTo>
                  <a:pt x="99" y="4140"/>
                  <a:pt x="0" y="4041"/>
                  <a:pt x="0" y="3919"/>
                </a:cubicBezTo>
                <a:lnTo>
                  <a:pt x="0" y="629"/>
                </a:lnTo>
                <a:cubicBezTo>
                  <a:pt x="0" y="507"/>
                  <a:pt x="99" y="408"/>
                  <a:pt x="221" y="408"/>
                </a:cubicBezTo>
                <a:lnTo>
                  <a:pt x="3509" y="408"/>
                </a:lnTo>
                <a:cubicBezTo>
                  <a:pt x="3631" y="408"/>
                  <a:pt x="3730" y="507"/>
                  <a:pt x="3730" y="629"/>
                </a:cubicBezTo>
                <a:lnTo>
                  <a:pt x="3730" y="3919"/>
                </a:lnTo>
                <a:cubicBezTo>
                  <a:pt x="3730" y="4041"/>
                  <a:pt x="3631" y="4140"/>
                  <a:pt x="3509" y="4140"/>
                </a:cubicBezTo>
                <a:close/>
                <a:moveTo>
                  <a:pt x="442" y="3698"/>
                </a:moveTo>
                <a:lnTo>
                  <a:pt x="3288" y="3698"/>
                </a:lnTo>
                <a:lnTo>
                  <a:pt x="3288" y="849"/>
                </a:lnTo>
                <a:lnTo>
                  <a:pt x="442" y="849"/>
                </a:lnTo>
                <a:lnTo>
                  <a:pt x="442" y="3698"/>
                </a:lnTo>
                <a:close/>
                <a:moveTo>
                  <a:pt x="3509" y="8525"/>
                </a:moveTo>
                <a:lnTo>
                  <a:pt x="221" y="8525"/>
                </a:lnTo>
                <a:cubicBezTo>
                  <a:pt x="99" y="8525"/>
                  <a:pt x="0" y="8426"/>
                  <a:pt x="0" y="8304"/>
                </a:cubicBezTo>
                <a:lnTo>
                  <a:pt x="0" y="5014"/>
                </a:lnTo>
                <a:cubicBezTo>
                  <a:pt x="0" y="4892"/>
                  <a:pt x="99" y="4793"/>
                  <a:pt x="221" y="4793"/>
                </a:cubicBezTo>
                <a:lnTo>
                  <a:pt x="3509" y="4793"/>
                </a:lnTo>
                <a:cubicBezTo>
                  <a:pt x="3631" y="4793"/>
                  <a:pt x="3730" y="4892"/>
                  <a:pt x="3730" y="5014"/>
                </a:cubicBezTo>
                <a:lnTo>
                  <a:pt x="3730" y="8304"/>
                </a:lnTo>
                <a:cubicBezTo>
                  <a:pt x="3730" y="8426"/>
                  <a:pt x="3631" y="8525"/>
                  <a:pt x="3509" y="8525"/>
                </a:cubicBezTo>
                <a:close/>
                <a:moveTo>
                  <a:pt x="442" y="8083"/>
                </a:moveTo>
                <a:lnTo>
                  <a:pt x="3288" y="8083"/>
                </a:lnTo>
                <a:lnTo>
                  <a:pt x="3288" y="5234"/>
                </a:lnTo>
                <a:lnTo>
                  <a:pt x="442" y="5234"/>
                </a:lnTo>
                <a:lnTo>
                  <a:pt x="442" y="8083"/>
                </a:lnTo>
                <a:close/>
                <a:moveTo>
                  <a:pt x="7855" y="8525"/>
                </a:moveTo>
                <a:lnTo>
                  <a:pt x="4564" y="8525"/>
                </a:lnTo>
                <a:cubicBezTo>
                  <a:pt x="4442" y="8525"/>
                  <a:pt x="4343" y="8426"/>
                  <a:pt x="4343" y="8304"/>
                </a:cubicBezTo>
                <a:lnTo>
                  <a:pt x="4343" y="5014"/>
                </a:lnTo>
                <a:cubicBezTo>
                  <a:pt x="4343" y="4892"/>
                  <a:pt x="4442" y="4793"/>
                  <a:pt x="4564" y="4793"/>
                </a:cubicBezTo>
                <a:lnTo>
                  <a:pt x="7855" y="4793"/>
                </a:lnTo>
                <a:cubicBezTo>
                  <a:pt x="7976" y="4793"/>
                  <a:pt x="8075" y="4892"/>
                  <a:pt x="8075" y="5014"/>
                </a:cubicBezTo>
                <a:lnTo>
                  <a:pt x="8075" y="8304"/>
                </a:lnTo>
                <a:cubicBezTo>
                  <a:pt x="8075" y="8426"/>
                  <a:pt x="7976" y="8525"/>
                  <a:pt x="7855" y="8525"/>
                </a:cubicBezTo>
                <a:close/>
                <a:moveTo>
                  <a:pt x="4785" y="8083"/>
                </a:moveTo>
                <a:lnTo>
                  <a:pt x="7634" y="8083"/>
                </a:lnTo>
                <a:lnTo>
                  <a:pt x="7634" y="5234"/>
                </a:lnTo>
                <a:lnTo>
                  <a:pt x="4785" y="5234"/>
                </a:lnTo>
                <a:lnTo>
                  <a:pt x="4785" y="8083"/>
                </a:lnTo>
                <a:close/>
                <a:moveTo>
                  <a:pt x="6232" y="4546"/>
                </a:moveTo>
                <a:cubicBezTo>
                  <a:pt x="6169" y="4547"/>
                  <a:pt x="6108" y="4520"/>
                  <a:pt x="6065" y="4473"/>
                </a:cubicBezTo>
                <a:lnTo>
                  <a:pt x="4189" y="2266"/>
                </a:lnTo>
                <a:cubicBezTo>
                  <a:pt x="4110" y="2173"/>
                  <a:pt x="4121" y="2034"/>
                  <a:pt x="4213" y="1955"/>
                </a:cubicBezTo>
                <a:lnTo>
                  <a:pt x="6420" y="79"/>
                </a:lnTo>
                <a:cubicBezTo>
                  <a:pt x="6513" y="0"/>
                  <a:pt x="6652" y="11"/>
                  <a:pt x="6731" y="103"/>
                </a:cubicBezTo>
                <a:lnTo>
                  <a:pt x="8609" y="2310"/>
                </a:lnTo>
                <a:cubicBezTo>
                  <a:pt x="8647" y="2355"/>
                  <a:pt x="8665" y="2413"/>
                  <a:pt x="8660" y="2471"/>
                </a:cubicBezTo>
                <a:cubicBezTo>
                  <a:pt x="8656" y="2529"/>
                  <a:pt x="8629" y="2583"/>
                  <a:pt x="8585" y="2621"/>
                </a:cubicBezTo>
                <a:lnTo>
                  <a:pt x="6378" y="4499"/>
                </a:lnTo>
                <a:cubicBezTo>
                  <a:pt x="6337" y="4532"/>
                  <a:pt x="6285" y="4548"/>
                  <a:pt x="6232" y="4546"/>
                </a:cubicBezTo>
                <a:close/>
                <a:moveTo>
                  <a:pt x="4668" y="2151"/>
                </a:moveTo>
                <a:lnTo>
                  <a:pt x="6259" y="4014"/>
                </a:lnTo>
                <a:lnTo>
                  <a:pt x="8117" y="2425"/>
                </a:lnTo>
                <a:lnTo>
                  <a:pt x="6526" y="562"/>
                </a:lnTo>
                <a:lnTo>
                  <a:pt x="4668" y="215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iconfont-11117-5233411"/>
          <p:cNvSpPr>
            <a:spLocks noChangeAspect="1"/>
          </p:cNvSpPr>
          <p:nvPr/>
        </p:nvSpPr>
        <p:spPr bwMode="auto">
          <a:xfrm rot="21099597">
            <a:off x="789865" y="632161"/>
            <a:ext cx="342268" cy="337826"/>
          </a:xfrm>
          <a:custGeom>
            <a:avLst/>
            <a:gdLst>
              <a:gd name="connsiteX0" fmla="*/ 274567 w 432437"/>
              <a:gd name="connsiteY0" fmla="*/ 347163 h 426825"/>
              <a:gd name="connsiteX1" fmla="*/ 295552 w 432437"/>
              <a:gd name="connsiteY1" fmla="*/ 347163 h 426825"/>
              <a:gd name="connsiteX2" fmla="*/ 349003 w 432437"/>
              <a:gd name="connsiteY2" fmla="*/ 413395 h 426825"/>
              <a:gd name="connsiteX3" fmla="*/ 348047 w 432437"/>
              <a:gd name="connsiteY3" fmla="*/ 424913 h 426825"/>
              <a:gd name="connsiteX4" fmla="*/ 342312 w 432437"/>
              <a:gd name="connsiteY4" fmla="*/ 426825 h 426825"/>
              <a:gd name="connsiteX5" fmla="*/ 335578 w 432437"/>
              <a:gd name="connsiteY5" fmla="*/ 423957 h 426825"/>
              <a:gd name="connsiteX6" fmla="*/ 139097 w 432437"/>
              <a:gd name="connsiteY6" fmla="*/ 347163 h 426825"/>
              <a:gd name="connsiteX7" fmla="*/ 159837 w 432437"/>
              <a:gd name="connsiteY7" fmla="*/ 347163 h 426825"/>
              <a:gd name="connsiteX8" fmla="*/ 99706 w 432437"/>
              <a:gd name="connsiteY8" fmla="*/ 423957 h 426825"/>
              <a:gd name="connsiteX9" fmla="*/ 93015 w 432437"/>
              <a:gd name="connsiteY9" fmla="*/ 426825 h 426825"/>
              <a:gd name="connsiteX10" fmla="*/ 88192 w 432437"/>
              <a:gd name="connsiteY10" fmla="*/ 424913 h 426825"/>
              <a:gd name="connsiteX11" fmla="*/ 87236 w 432437"/>
              <a:gd name="connsiteY11" fmla="*/ 413395 h 426825"/>
              <a:gd name="connsiteX12" fmla="*/ 394044 w 432437"/>
              <a:gd name="connsiteY12" fmla="*/ 296364 h 426825"/>
              <a:gd name="connsiteX13" fmla="*/ 394159 w 432437"/>
              <a:gd name="connsiteY13" fmla="*/ 296364 h 426825"/>
              <a:gd name="connsiteX14" fmla="*/ 394098 w 432437"/>
              <a:gd name="connsiteY14" fmla="*/ 296418 h 426825"/>
              <a:gd name="connsiteX15" fmla="*/ 31587 w 432437"/>
              <a:gd name="connsiteY15" fmla="*/ 296364 h 426825"/>
              <a:gd name="connsiteX16" fmla="*/ 33602 w 432437"/>
              <a:gd name="connsiteY16" fmla="*/ 296364 h 426825"/>
              <a:gd name="connsiteX17" fmla="*/ 32592 w 432437"/>
              <a:gd name="connsiteY17" fmla="*/ 297374 h 426825"/>
              <a:gd name="connsiteX18" fmla="*/ 41239 w 432437"/>
              <a:gd name="connsiteY18" fmla="*/ 279069 h 426825"/>
              <a:gd name="connsiteX19" fmla="*/ 385495 w 432437"/>
              <a:gd name="connsiteY19" fmla="*/ 279069 h 426825"/>
              <a:gd name="connsiteX20" fmla="*/ 385495 w 432437"/>
              <a:gd name="connsiteY20" fmla="*/ 287770 h 426825"/>
              <a:gd name="connsiteX21" fmla="*/ 394044 w 432437"/>
              <a:gd name="connsiteY21" fmla="*/ 296364 h 426825"/>
              <a:gd name="connsiteX22" fmla="*/ 33602 w 432437"/>
              <a:gd name="connsiteY22" fmla="*/ 296364 h 426825"/>
              <a:gd name="connsiteX23" fmla="*/ 41239 w 432437"/>
              <a:gd name="connsiteY23" fmla="*/ 288726 h 426825"/>
              <a:gd name="connsiteX24" fmla="*/ 8646 w 432437"/>
              <a:gd name="connsiteY24" fmla="*/ 279069 h 426825"/>
              <a:gd name="connsiteX25" fmla="*/ 23989 w 432437"/>
              <a:gd name="connsiteY25" fmla="*/ 279069 h 426825"/>
              <a:gd name="connsiteX26" fmla="*/ 23989 w 432437"/>
              <a:gd name="connsiteY26" fmla="*/ 288726 h 426825"/>
              <a:gd name="connsiteX27" fmla="*/ 31587 w 432437"/>
              <a:gd name="connsiteY27" fmla="*/ 296364 h 426825"/>
              <a:gd name="connsiteX28" fmla="*/ 16293 w 432437"/>
              <a:gd name="connsiteY28" fmla="*/ 296364 h 426825"/>
              <a:gd name="connsiteX29" fmla="*/ 16293 w 432437"/>
              <a:gd name="connsiteY29" fmla="*/ 330867 h 426825"/>
              <a:gd name="connsiteX30" fmla="*/ 414232 w 432437"/>
              <a:gd name="connsiteY30" fmla="*/ 330867 h 426825"/>
              <a:gd name="connsiteX31" fmla="*/ 414232 w 432437"/>
              <a:gd name="connsiteY31" fmla="*/ 296364 h 426825"/>
              <a:gd name="connsiteX32" fmla="*/ 394159 w 432437"/>
              <a:gd name="connsiteY32" fmla="*/ 296364 h 426825"/>
              <a:gd name="connsiteX33" fmla="*/ 402745 w 432437"/>
              <a:gd name="connsiteY33" fmla="*/ 288726 h 426825"/>
              <a:gd name="connsiteX34" fmla="*/ 402745 w 432437"/>
              <a:gd name="connsiteY34" fmla="*/ 279069 h 426825"/>
              <a:gd name="connsiteX35" fmla="*/ 423791 w 432437"/>
              <a:gd name="connsiteY35" fmla="*/ 279069 h 426825"/>
              <a:gd name="connsiteX36" fmla="*/ 432437 w 432437"/>
              <a:gd name="connsiteY36" fmla="*/ 287716 h 426825"/>
              <a:gd name="connsiteX37" fmla="*/ 432437 w 432437"/>
              <a:gd name="connsiteY37" fmla="*/ 338559 h 426825"/>
              <a:gd name="connsiteX38" fmla="*/ 422835 w 432437"/>
              <a:gd name="connsiteY38" fmla="*/ 347163 h 426825"/>
              <a:gd name="connsiteX39" fmla="*/ 295552 w 432437"/>
              <a:gd name="connsiteY39" fmla="*/ 347163 h 426825"/>
              <a:gd name="connsiteX40" fmla="*/ 284745 w 432437"/>
              <a:gd name="connsiteY40" fmla="*/ 333772 h 426825"/>
              <a:gd name="connsiteX41" fmla="*/ 273275 w 432437"/>
              <a:gd name="connsiteY41" fmla="*/ 332816 h 426825"/>
              <a:gd name="connsiteX42" fmla="*/ 272319 w 432437"/>
              <a:gd name="connsiteY42" fmla="*/ 344334 h 426825"/>
              <a:gd name="connsiteX43" fmla="*/ 274567 w 432437"/>
              <a:gd name="connsiteY43" fmla="*/ 347163 h 426825"/>
              <a:gd name="connsiteX44" fmla="*/ 159837 w 432437"/>
              <a:gd name="connsiteY44" fmla="*/ 347163 h 426825"/>
              <a:gd name="connsiteX45" fmla="*/ 162052 w 432437"/>
              <a:gd name="connsiteY45" fmla="*/ 344334 h 426825"/>
              <a:gd name="connsiteX46" fmla="*/ 161096 w 432437"/>
              <a:gd name="connsiteY46" fmla="*/ 332816 h 426825"/>
              <a:gd name="connsiteX47" fmla="*/ 149582 w 432437"/>
              <a:gd name="connsiteY47" fmla="*/ 333772 h 426825"/>
              <a:gd name="connsiteX48" fmla="*/ 139097 w 432437"/>
              <a:gd name="connsiteY48" fmla="*/ 347163 h 426825"/>
              <a:gd name="connsiteX49" fmla="*/ 8646 w 432437"/>
              <a:gd name="connsiteY49" fmla="*/ 347163 h 426825"/>
              <a:gd name="connsiteX50" fmla="*/ 0 w 432437"/>
              <a:gd name="connsiteY50" fmla="*/ 338559 h 426825"/>
              <a:gd name="connsiteX51" fmla="*/ 0 w 432437"/>
              <a:gd name="connsiteY51" fmla="*/ 287716 h 426825"/>
              <a:gd name="connsiteX52" fmla="*/ 8646 w 432437"/>
              <a:gd name="connsiteY52" fmla="*/ 279069 h 426825"/>
              <a:gd name="connsiteX53" fmla="*/ 93024 w 432437"/>
              <a:gd name="connsiteY53" fmla="*/ 209090 h 426825"/>
              <a:gd name="connsiteX54" fmla="*/ 83423 w 432437"/>
              <a:gd name="connsiteY54" fmla="*/ 218693 h 426825"/>
              <a:gd name="connsiteX55" fmla="*/ 93024 w 432437"/>
              <a:gd name="connsiteY55" fmla="*/ 228295 h 426825"/>
              <a:gd name="connsiteX56" fmla="*/ 102583 w 432437"/>
              <a:gd name="connsiteY56" fmla="*/ 218693 h 426825"/>
              <a:gd name="connsiteX57" fmla="*/ 93024 w 432437"/>
              <a:gd name="connsiteY57" fmla="*/ 209090 h 426825"/>
              <a:gd name="connsiteX58" fmla="*/ 93024 w 432437"/>
              <a:gd name="connsiteY58" fmla="*/ 192797 h 426825"/>
              <a:gd name="connsiteX59" fmla="*/ 105915 w 432437"/>
              <a:gd name="connsiteY59" fmla="*/ 198299 h 426825"/>
              <a:gd name="connsiteX60" fmla="*/ 102573 w 432437"/>
              <a:gd name="connsiteY60" fmla="*/ 202386 h 426825"/>
              <a:gd name="connsiteX61" fmla="*/ 103529 w 432437"/>
              <a:gd name="connsiteY61" fmla="*/ 213904 h 426825"/>
              <a:gd name="connsiteX62" fmla="*/ 109307 w 432437"/>
              <a:gd name="connsiteY62" fmla="*/ 215816 h 426825"/>
              <a:gd name="connsiteX63" fmla="*/ 115042 w 432437"/>
              <a:gd name="connsiteY63" fmla="*/ 212948 h 426825"/>
              <a:gd name="connsiteX64" fmla="*/ 116338 w 432437"/>
              <a:gd name="connsiteY64" fmla="*/ 211362 h 426825"/>
              <a:gd name="connsiteX65" fmla="*/ 119875 w 432437"/>
              <a:gd name="connsiteY65" fmla="*/ 219649 h 426825"/>
              <a:gd name="connsiteX66" fmla="*/ 93024 w 432437"/>
              <a:gd name="connsiteY66" fmla="*/ 246500 h 426825"/>
              <a:gd name="connsiteX67" fmla="*/ 66174 w 432437"/>
              <a:gd name="connsiteY67" fmla="*/ 219649 h 426825"/>
              <a:gd name="connsiteX68" fmla="*/ 93024 w 432437"/>
              <a:gd name="connsiteY68" fmla="*/ 192797 h 426825"/>
              <a:gd name="connsiteX69" fmla="*/ 259862 w 432437"/>
              <a:gd name="connsiteY69" fmla="*/ 183195 h 426825"/>
              <a:gd name="connsiteX70" fmla="*/ 250260 w 432437"/>
              <a:gd name="connsiteY70" fmla="*/ 192797 h 426825"/>
              <a:gd name="connsiteX71" fmla="*/ 259862 w 432437"/>
              <a:gd name="connsiteY71" fmla="*/ 202399 h 426825"/>
              <a:gd name="connsiteX72" fmla="*/ 269420 w 432437"/>
              <a:gd name="connsiteY72" fmla="*/ 192797 h 426825"/>
              <a:gd name="connsiteX73" fmla="*/ 269420 w 432437"/>
              <a:gd name="connsiteY73" fmla="*/ 191841 h 426825"/>
              <a:gd name="connsiteX74" fmla="*/ 267508 w 432437"/>
              <a:gd name="connsiteY74" fmla="*/ 185150 h 426825"/>
              <a:gd name="connsiteX75" fmla="*/ 259862 w 432437"/>
              <a:gd name="connsiteY75" fmla="*/ 183195 h 426825"/>
              <a:gd name="connsiteX76" fmla="*/ 259862 w 432437"/>
              <a:gd name="connsiteY76" fmla="*/ 165946 h 426825"/>
              <a:gd name="connsiteX77" fmla="*/ 274588 w 432437"/>
              <a:gd name="connsiteY77" fmla="*/ 169430 h 426825"/>
              <a:gd name="connsiteX78" fmla="*/ 272319 w 432437"/>
              <a:gd name="connsiteY78" fmla="*/ 171702 h 426825"/>
              <a:gd name="connsiteX79" fmla="*/ 272319 w 432437"/>
              <a:gd name="connsiteY79" fmla="*/ 183176 h 426825"/>
              <a:gd name="connsiteX80" fmla="*/ 278054 w 432437"/>
              <a:gd name="connsiteY80" fmla="*/ 186088 h 426825"/>
              <a:gd name="connsiteX81" fmla="*/ 283789 w 432437"/>
              <a:gd name="connsiteY81" fmla="*/ 183176 h 426825"/>
              <a:gd name="connsiteX82" fmla="*/ 284459 w 432437"/>
              <a:gd name="connsiteY82" fmla="*/ 182506 h 426825"/>
              <a:gd name="connsiteX83" fmla="*/ 286712 w 432437"/>
              <a:gd name="connsiteY83" fmla="*/ 190885 h 426825"/>
              <a:gd name="connsiteX84" fmla="*/ 286712 w 432437"/>
              <a:gd name="connsiteY84" fmla="*/ 191841 h 426825"/>
              <a:gd name="connsiteX85" fmla="*/ 259862 w 432437"/>
              <a:gd name="connsiteY85" fmla="*/ 219649 h 426825"/>
              <a:gd name="connsiteX86" fmla="*/ 233011 w 432437"/>
              <a:gd name="connsiteY86" fmla="*/ 192797 h 426825"/>
              <a:gd name="connsiteX87" fmla="*/ 235014 w 432437"/>
              <a:gd name="connsiteY87" fmla="*/ 188105 h 426825"/>
              <a:gd name="connsiteX88" fmla="*/ 239691 w 432437"/>
              <a:gd name="connsiteY88" fmla="*/ 190869 h 426825"/>
              <a:gd name="connsiteX89" fmla="*/ 243514 w 432437"/>
              <a:gd name="connsiteY89" fmla="*/ 191825 h 426825"/>
              <a:gd name="connsiteX90" fmla="*/ 251204 w 432437"/>
              <a:gd name="connsiteY90" fmla="*/ 188000 h 426825"/>
              <a:gd name="connsiteX91" fmla="*/ 248337 w 432437"/>
              <a:gd name="connsiteY91" fmla="*/ 176483 h 426825"/>
              <a:gd name="connsiteX92" fmla="*/ 242817 w 432437"/>
              <a:gd name="connsiteY92" fmla="*/ 173221 h 426825"/>
              <a:gd name="connsiteX93" fmla="*/ 144187 w 432437"/>
              <a:gd name="connsiteY93" fmla="*/ 151493 h 426825"/>
              <a:gd name="connsiteX94" fmla="*/ 146112 w 432437"/>
              <a:gd name="connsiteY94" fmla="*/ 156001 h 426825"/>
              <a:gd name="connsiteX95" fmla="*/ 157597 w 432437"/>
              <a:gd name="connsiteY95" fmla="*/ 160904 h 426825"/>
              <a:gd name="connsiteX96" fmla="*/ 116338 w 432437"/>
              <a:gd name="connsiteY96" fmla="*/ 211362 h 426825"/>
              <a:gd name="connsiteX97" fmla="*/ 111842 w 432437"/>
              <a:gd name="connsiteY97" fmla="*/ 200830 h 426825"/>
              <a:gd name="connsiteX98" fmla="*/ 105915 w 432437"/>
              <a:gd name="connsiteY98" fmla="*/ 198299 h 426825"/>
              <a:gd name="connsiteX99" fmla="*/ 190858 w 432437"/>
              <a:gd name="connsiteY99" fmla="*/ 142522 h 426825"/>
              <a:gd name="connsiteX100" fmla="*/ 242817 w 432437"/>
              <a:gd name="connsiteY100" fmla="*/ 173221 h 426825"/>
              <a:gd name="connsiteX101" fmla="*/ 241044 w 432437"/>
              <a:gd name="connsiteY101" fmla="*/ 173978 h 426825"/>
              <a:gd name="connsiteX102" fmla="*/ 235014 w 432437"/>
              <a:gd name="connsiteY102" fmla="*/ 188105 h 426825"/>
              <a:gd name="connsiteX103" fmla="*/ 183474 w 432437"/>
              <a:gd name="connsiteY103" fmla="*/ 157653 h 426825"/>
              <a:gd name="connsiteX104" fmla="*/ 187913 w 432437"/>
              <a:gd name="connsiteY104" fmla="*/ 153476 h 426825"/>
              <a:gd name="connsiteX105" fmla="*/ 164930 w 432437"/>
              <a:gd name="connsiteY105" fmla="*/ 127580 h 426825"/>
              <a:gd name="connsiteX106" fmla="*/ 155328 w 432437"/>
              <a:gd name="connsiteY106" fmla="*/ 137182 h 426825"/>
              <a:gd name="connsiteX107" fmla="*/ 164930 w 432437"/>
              <a:gd name="connsiteY107" fmla="*/ 146785 h 426825"/>
              <a:gd name="connsiteX108" fmla="*/ 172576 w 432437"/>
              <a:gd name="connsiteY108" fmla="*/ 143917 h 426825"/>
              <a:gd name="connsiteX109" fmla="*/ 174531 w 432437"/>
              <a:gd name="connsiteY109" fmla="*/ 137182 h 426825"/>
              <a:gd name="connsiteX110" fmla="*/ 174531 w 432437"/>
              <a:gd name="connsiteY110" fmla="*/ 136226 h 426825"/>
              <a:gd name="connsiteX111" fmla="*/ 164930 w 432437"/>
              <a:gd name="connsiteY111" fmla="*/ 127580 h 426825"/>
              <a:gd name="connsiteX112" fmla="*/ 317141 w 432437"/>
              <a:gd name="connsiteY112" fmla="*/ 126823 h 426825"/>
              <a:gd name="connsiteX113" fmla="*/ 320596 w 432437"/>
              <a:gd name="connsiteY113" fmla="*/ 134907 h 426825"/>
              <a:gd name="connsiteX114" fmla="*/ 328653 w 432437"/>
              <a:gd name="connsiteY114" fmla="*/ 138337 h 426825"/>
              <a:gd name="connsiteX115" fmla="*/ 284459 w 432437"/>
              <a:gd name="connsiteY115" fmla="*/ 182506 h 426825"/>
              <a:gd name="connsiteX116" fmla="*/ 282845 w 432437"/>
              <a:gd name="connsiteY116" fmla="*/ 176504 h 426825"/>
              <a:gd name="connsiteX117" fmla="*/ 274596 w 432437"/>
              <a:gd name="connsiteY117" fmla="*/ 169432 h 426825"/>
              <a:gd name="connsiteX118" fmla="*/ 274588 w 432437"/>
              <a:gd name="connsiteY118" fmla="*/ 169430 h 426825"/>
              <a:gd name="connsiteX119" fmla="*/ 164930 w 432437"/>
              <a:gd name="connsiteY119" fmla="*/ 110331 h 426825"/>
              <a:gd name="connsiteX120" fmla="*/ 191780 w 432437"/>
              <a:gd name="connsiteY120" fmla="*/ 137182 h 426825"/>
              <a:gd name="connsiteX121" fmla="*/ 191780 w 432437"/>
              <a:gd name="connsiteY121" fmla="*/ 139094 h 426825"/>
              <a:gd name="connsiteX122" fmla="*/ 190858 w 432437"/>
              <a:gd name="connsiteY122" fmla="*/ 142522 h 426825"/>
              <a:gd name="connsiteX123" fmla="*/ 189857 w 432437"/>
              <a:gd name="connsiteY123" fmla="*/ 141930 h 426825"/>
              <a:gd name="connsiteX124" fmla="*/ 178344 w 432437"/>
              <a:gd name="connsiteY124" fmla="*/ 144842 h 426825"/>
              <a:gd name="connsiteX125" fmla="*/ 181212 w 432437"/>
              <a:gd name="connsiteY125" fmla="*/ 156316 h 426825"/>
              <a:gd name="connsiteX126" fmla="*/ 183474 w 432437"/>
              <a:gd name="connsiteY126" fmla="*/ 157653 h 426825"/>
              <a:gd name="connsiteX127" fmla="*/ 180381 w 432437"/>
              <a:gd name="connsiteY127" fmla="*/ 160563 h 426825"/>
              <a:gd name="connsiteX128" fmla="*/ 164930 w 432437"/>
              <a:gd name="connsiteY128" fmla="*/ 164034 h 426825"/>
              <a:gd name="connsiteX129" fmla="*/ 157597 w 432437"/>
              <a:gd name="connsiteY129" fmla="*/ 160904 h 426825"/>
              <a:gd name="connsiteX130" fmla="*/ 158185 w 432437"/>
              <a:gd name="connsiteY130" fmla="*/ 160184 h 426825"/>
              <a:gd name="connsiteX131" fmla="*/ 157229 w 432437"/>
              <a:gd name="connsiteY131" fmla="*/ 148667 h 426825"/>
              <a:gd name="connsiteX132" fmla="*/ 145716 w 432437"/>
              <a:gd name="connsiteY132" fmla="*/ 149623 h 426825"/>
              <a:gd name="connsiteX133" fmla="*/ 144187 w 432437"/>
              <a:gd name="connsiteY133" fmla="*/ 151493 h 426825"/>
              <a:gd name="connsiteX134" fmla="*/ 138079 w 432437"/>
              <a:gd name="connsiteY134" fmla="*/ 137182 h 426825"/>
              <a:gd name="connsiteX135" fmla="*/ 164930 w 432437"/>
              <a:gd name="connsiteY135" fmla="*/ 110331 h 426825"/>
              <a:gd name="connsiteX136" fmla="*/ 339414 w 432437"/>
              <a:gd name="connsiteY136" fmla="*/ 105551 h 426825"/>
              <a:gd name="connsiteX137" fmla="*/ 329855 w 432437"/>
              <a:gd name="connsiteY137" fmla="*/ 115110 h 426825"/>
              <a:gd name="connsiteX138" fmla="*/ 339414 w 432437"/>
              <a:gd name="connsiteY138" fmla="*/ 124712 h 426825"/>
              <a:gd name="connsiteX139" fmla="*/ 349015 w 432437"/>
              <a:gd name="connsiteY139" fmla="*/ 115110 h 426825"/>
              <a:gd name="connsiteX140" fmla="*/ 339414 w 432437"/>
              <a:gd name="connsiteY140" fmla="*/ 105551 h 426825"/>
              <a:gd name="connsiteX141" fmla="*/ 339414 w 432437"/>
              <a:gd name="connsiteY141" fmla="*/ 89258 h 426825"/>
              <a:gd name="connsiteX142" fmla="*/ 366264 w 432437"/>
              <a:gd name="connsiteY142" fmla="*/ 116110 h 426825"/>
              <a:gd name="connsiteX143" fmla="*/ 339414 w 432437"/>
              <a:gd name="connsiteY143" fmla="*/ 142918 h 426825"/>
              <a:gd name="connsiteX144" fmla="*/ 328653 w 432437"/>
              <a:gd name="connsiteY144" fmla="*/ 138337 h 426825"/>
              <a:gd name="connsiteX145" fmla="*/ 331754 w 432437"/>
              <a:gd name="connsiteY145" fmla="*/ 135237 h 426825"/>
              <a:gd name="connsiteX146" fmla="*/ 331754 w 432437"/>
              <a:gd name="connsiteY146" fmla="*/ 123720 h 426825"/>
              <a:gd name="connsiteX147" fmla="*/ 320241 w 432437"/>
              <a:gd name="connsiteY147" fmla="*/ 123720 h 426825"/>
              <a:gd name="connsiteX148" fmla="*/ 317141 w 432437"/>
              <a:gd name="connsiteY148" fmla="*/ 126823 h 426825"/>
              <a:gd name="connsiteX149" fmla="*/ 312563 w 432437"/>
              <a:gd name="connsiteY149" fmla="*/ 116110 h 426825"/>
              <a:gd name="connsiteX150" fmla="*/ 339414 w 432437"/>
              <a:gd name="connsiteY150" fmla="*/ 89258 h 426825"/>
              <a:gd name="connsiteX151" fmla="*/ 32592 w 432437"/>
              <a:gd name="connsiteY151" fmla="*/ 26886 h 426825"/>
              <a:gd name="connsiteX152" fmla="*/ 207116 w 432437"/>
              <a:gd name="connsiteY152" fmla="*/ 26886 h 426825"/>
              <a:gd name="connsiteX153" fmla="*/ 207116 w 432437"/>
              <a:gd name="connsiteY153" fmla="*/ 35503 h 426825"/>
              <a:gd name="connsiteX154" fmla="*/ 215719 w 432437"/>
              <a:gd name="connsiteY154" fmla="*/ 44107 h 426825"/>
              <a:gd name="connsiteX155" fmla="*/ 224365 w 432437"/>
              <a:gd name="connsiteY155" fmla="*/ 35503 h 426825"/>
              <a:gd name="connsiteX156" fmla="*/ 224365 w 432437"/>
              <a:gd name="connsiteY156" fmla="*/ 26886 h 426825"/>
              <a:gd name="connsiteX157" fmla="*/ 394098 w 432437"/>
              <a:gd name="connsiteY157" fmla="*/ 26886 h 426825"/>
              <a:gd name="connsiteX158" fmla="*/ 402745 w 432437"/>
              <a:gd name="connsiteY158" fmla="*/ 35534 h 426825"/>
              <a:gd name="connsiteX159" fmla="*/ 402745 w 432437"/>
              <a:gd name="connsiteY159" fmla="*/ 279069 h 426825"/>
              <a:gd name="connsiteX160" fmla="*/ 385495 w 432437"/>
              <a:gd name="connsiteY160" fmla="*/ 279069 h 426825"/>
              <a:gd name="connsiteX161" fmla="*/ 385495 w 432437"/>
              <a:gd name="connsiteY161" fmla="*/ 44139 h 426825"/>
              <a:gd name="connsiteX162" fmla="*/ 41239 w 432437"/>
              <a:gd name="connsiteY162" fmla="*/ 44139 h 426825"/>
              <a:gd name="connsiteX163" fmla="*/ 41239 w 432437"/>
              <a:gd name="connsiteY163" fmla="*/ 279069 h 426825"/>
              <a:gd name="connsiteX164" fmla="*/ 23989 w 432437"/>
              <a:gd name="connsiteY164" fmla="*/ 279069 h 426825"/>
              <a:gd name="connsiteX165" fmla="*/ 23989 w 432437"/>
              <a:gd name="connsiteY165" fmla="*/ 35534 h 426825"/>
              <a:gd name="connsiteX166" fmla="*/ 32592 w 432437"/>
              <a:gd name="connsiteY166" fmla="*/ 26886 h 426825"/>
              <a:gd name="connsiteX167" fmla="*/ 215719 w 432437"/>
              <a:gd name="connsiteY167" fmla="*/ 0 h 426825"/>
              <a:gd name="connsiteX168" fmla="*/ 224365 w 432437"/>
              <a:gd name="connsiteY168" fmla="*/ 8648 h 426825"/>
              <a:gd name="connsiteX169" fmla="*/ 224365 w 432437"/>
              <a:gd name="connsiteY169" fmla="*/ 26886 h 426825"/>
              <a:gd name="connsiteX170" fmla="*/ 207116 w 432437"/>
              <a:gd name="connsiteY170" fmla="*/ 26886 h 426825"/>
              <a:gd name="connsiteX171" fmla="*/ 207116 w 432437"/>
              <a:gd name="connsiteY171" fmla="*/ 8648 h 426825"/>
              <a:gd name="connsiteX172" fmla="*/ 215719 w 432437"/>
              <a:gd name="connsiteY172" fmla="*/ 0 h 42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432437" h="426825">
                <a:moveTo>
                  <a:pt x="274567" y="347163"/>
                </a:moveTo>
                <a:lnTo>
                  <a:pt x="295552" y="347163"/>
                </a:lnTo>
                <a:lnTo>
                  <a:pt x="349003" y="413395"/>
                </a:lnTo>
                <a:cubicBezTo>
                  <a:pt x="351870" y="417220"/>
                  <a:pt x="350914" y="422044"/>
                  <a:pt x="348047" y="424913"/>
                </a:cubicBezTo>
                <a:cubicBezTo>
                  <a:pt x="346135" y="425869"/>
                  <a:pt x="344223" y="426825"/>
                  <a:pt x="342312" y="426825"/>
                </a:cubicBezTo>
                <a:cubicBezTo>
                  <a:pt x="339401" y="426825"/>
                  <a:pt x="337489" y="425869"/>
                  <a:pt x="335578" y="423957"/>
                </a:cubicBezTo>
                <a:close/>
                <a:moveTo>
                  <a:pt x="139097" y="347163"/>
                </a:moveTo>
                <a:lnTo>
                  <a:pt x="159837" y="347163"/>
                </a:lnTo>
                <a:lnTo>
                  <a:pt x="99706" y="423957"/>
                </a:lnTo>
                <a:cubicBezTo>
                  <a:pt x="97794" y="425869"/>
                  <a:pt x="94927" y="426825"/>
                  <a:pt x="93015" y="426825"/>
                </a:cubicBezTo>
                <a:cubicBezTo>
                  <a:pt x="91103" y="426825"/>
                  <a:pt x="89148" y="425869"/>
                  <a:pt x="88192" y="424913"/>
                </a:cubicBezTo>
                <a:cubicBezTo>
                  <a:pt x="84369" y="422044"/>
                  <a:pt x="84369" y="417220"/>
                  <a:pt x="87236" y="413395"/>
                </a:cubicBezTo>
                <a:close/>
                <a:moveTo>
                  <a:pt x="394044" y="296364"/>
                </a:moveTo>
                <a:lnTo>
                  <a:pt x="394159" y="296364"/>
                </a:lnTo>
                <a:lnTo>
                  <a:pt x="394098" y="296418"/>
                </a:lnTo>
                <a:close/>
                <a:moveTo>
                  <a:pt x="31587" y="296364"/>
                </a:moveTo>
                <a:lnTo>
                  <a:pt x="33602" y="296364"/>
                </a:lnTo>
                <a:lnTo>
                  <a:pt x="32592" y="297374"/>
                </a:lnTo>
                <a:close/>
                <a:moveTo>
                  <a:pt x="41239" y="279069"/>
                </a:moveTo>
                <a:lnTo>
                  <a:pt x="385495" y="279069"/>
                </a:lnTo>
                <a:lnTo>
                  <a:pt x="385495" y="287770"/>
                </a:lnTo>
                <a:lnTo>
                  <a:pt x="394044" y="296364"/>
                </a:lnTo>
                <a:lnTo>
                  <a:pt x="33602" y="296364"/>
                </a:lnTo>
                <a:lnTo>
                  <a:pt x="41239" y="288726"/>
                </a:lnTo>
                <a:close/>
                <a:moveTo>
                  <a:pt x="8646" y="279069"/>
                </a:moveTo>
                <a:lnTo>
                  <a:pt x="23989" y="279069"/>
                </a:lnTo>
                <a:lnTo>
                  <a:pt x="23989" y="288726"/>
                </a:lnTo>
                <a:lnTo>
                  <a:pt x="31587" y="296364"/>
                </a:lnTo>
                <a:lnTo>
                  <a:pt x="16293" y="296364"/>
                </a:lnTo>
                <a:lnTo>
                  <a:pt x="16293" y="330867"/>
                </a:lnTo>
                <a:lnTo>
                  <a:pt x="414232" y="330867"/>
                </a:lnTo>
                <a:lnTo>
                  <a:pt x="414232" y="296364"/>
                </a:lnTo>
                <a:lnTo>
                  <a:pt x="394159" y="296364"/>
                </a:lnTo>
                <a:lnTo>
                  <a:pt x="402745" y="288726"/>
                </a:lnTo>
                <a:lnTo>
                  <a:pt x="402745" y="279069"/>
                </a:lnTo>
                <a:lnTo>
                  <a:pt x="423791" y="279069"/>
                </a:lnTo>
                <a:cubicBezTo>
                  <a:pt x="428614" y="279069"/>
                  <a:pt x="432437" y="282936"/>
                  <a:pt x="432437" y="287716"/>
                </a:cubicBezTo>
                <a:lnTo>
                  <a:pt x="432437" y="338559"/>
                </a:lnTo>
                <a:cubicBezTo>
                  <a:pt x="431481" y="343339"/>
                  <a:pt x="427658" y="347163"/>
                  <a:pt x="422835" y="347163"/>
                </a:cubicBezTo>
                <a:lnTo>
                  <a:pt x="295552" y="347163"/>
                </a:lnTo>
                <a:lnTo>
                  <a:pt x="284745" y="333772"/>
                </a:lnTo>
                <a:cubicBezTo>
                  <a:pt x="281877" y="330904"/>
                  <a:pt x="277098" y="329948"/>
                  <a:pt x="273275" y="332816"/>
                </a:cubicBezTo>
                <a:cubicBezTo>
                  <a:pt x="270364" y="335685"/>
                  <a:pt x="269408" y="340509"/>
                  <a:pt x="272319" y="344334"/>
                </a:cubicBezTo>
                <a:lnTo>
                  <a:pt x="274567" y="347163"/>
                </a:lnTo>
                <a:lnTo>
                  <a:pt x="159837" y="347163"/>
                </a:lnTo>
                <a:lnTo>
                  <a:pt x="162052" y="344334"/>
                </a:lnTo>
                <a:cubicBezTo>
                  <a:pt x="164919" y="340509"/>
                  <a:pt x="164919" y="335685"/>
                  <a:pt x="161096" y="332816"/>
                </a:cubicBezTo>
                <a:cubicBezTo>
                  <a:pt x="157229" y="329948"/>
                  <a:pt x="152450" y="329948"/>
                  <a:pt x="149582" y="333772"/>
                </a:cubicBezTo>
                <a:lnTo>
                  <a:pt x="139097" y="347163"/>
                </a:lnTo>
                <a:lnTo>
                  <a:pt x="8646" y="347163"/>
                </a:lnTo>
                <a:cubicBezTo>
                  <a:pt x="3823" y="347163"/>
                  <a:pt x="0" y="343339"/>
                  <a:pt x="0" y="338559"/>
                </a:cubicBezTo>
                <a:lnTo>
                  <a:pt x="0" y="287716"/>
                </a:lnTo>
                <a:cubicBezTo>
                  <a:pt x="0" y="282936"/>
                  <a:pt x="3823" y="279069"/>
                  <a:pt x="8646" y="279069"/>
                </a:cubicBezTo>
                <a:close/>
                <a:moveTo>
                  <a:pt x="93024" y="209090"/>
                </a:moveTo>
                <a:cubicBezTo>
                  <a:pt x="87246" y="209090"/>
                  <a:pt x="83423" y="213913"/>
                  <a:pt x="83423" y="218693"/>
                </a:cubicBezTo>
                <a:cubicBezTo>
                  <a:pt x="83423" y="223472"/>
                  <a:pt x="88202" y="228295"/>
                  <a:pt x="93024" y="228295"/>
                </a:cubicBezTo>
                <a:cubicBezTo>
                  <a:pt x="97804" y="228295"/>
                  <a:pt x="102583" y="223472"/>
                  <a:pt x="102583" y="218693"/>
                </a:cubicBezTo>
                <a:cubicBezTo>
                  <a:pt x="102583" y="213913"/>
                  <a:pt x="98759" y="209090"/>
                  <a:pt x="93024" y="209090"/>
                </a:cubicBezTo>
                <a:close/>
                <a:moveTo>
                  <a:pt x="93024" y="192797"/>
                </a:moveTo>
                <a:lnTo>
                  <a:pt x="105915" y="198299"/>
                </a:lnTo>
                <a:lnTo>
                  <a:pt x="102573" y="202386"/>
                </a:lnTo>
                <a:cubicBezTo>
                  <a:pt x="99706" y="205255"/>
                  <a:pt x="99706" y="210992"/>
                  <a:pt x="103529" y="213904"/>
                </a:cubicBezTo>
                <a:cubicBezTo>
                  <a:pt x="105484" y="214860"/>
                  <a:pt x="107396" y="215816"/>
                  <a:pt x="109307" y="215816"/>
                </a:cubicBezTo>
                <a:cubicBezTo>
                  <a:pt x="111219" y="215816"/>
                  <a:pt x="114087" y="214860"/>
                  <a:pt x="115042" y="212948"/>
                </a:cubicBezTo>
                <a:lnTo>
                  <a:pt x="116338" y="211362"/>
                </a:lnTo>
                <a:lnTo>
                  <a:pt x="119875" y="219649"/>
                </a:lnTo>
                <a:cubicBezTo>
                  <a:pt x="119875" y="234030"/>
                  <a:pt x="107405" y="246500"/>
                  <a:pt x="93024" y="246500"/>
                </a:cubicBezTo>
                <a:cubicBezTo>
                  <a:pt x="78643" y="246500"/>
                  <a:pt x="66174" y="234030"/>
                  <a:pt x="66174" y="219649"/>
                </a:cubicBezTo>
                <a:cubicBezTo>
                  <a:pt x="66174" y="205267"/>
                  <a:pt x="78643" y="192797"/>
                  <a:pt x="93024" y="192797"/>
                </a:cubicBezTo>
                <a:close/>
                <a:moveTo>
                  <a:pt x="259862" y="183195"/>
                </a:moveTo>
                <a:cubicBezTo>
                  <a:pt x="254083" y="183195"/>
                  <a:pt x="250260" y="188018"/>
                  <a:pt x="250260" y="192797"/>
                </a:cubicBezTo>
                <a:cubicBezTo>
                  <a:pt x="250260" y="197576"/>
                  <a:pt x="255039" y="202399"/>
                  <a:pt x="259862" y="202399"/>
                </a:cubicBezTo>
                <a:cubicBezTo>
                  <a:pt x="264641" y="202399"/>
                  <a:pt x="269420" y="197576"/>
                  <a:pt x="269420" y="192797"/>
                </a:cubicBezTo>
                <a:lnTo>
                  <a:pt x="269420" y="191841"/>
                </a:lnTo>
                <a:cubicBezTo>
                  <a:pt x="269420" y="191841"/>
                  <a:pt x="269420" y="187062"/>
                  <a:pt x="267508" y="185150"/>
                </a:cubicBezTo>
                <a:cubicBezTo>
                  <a:pt x="266553" y="183195"/>
                  <a:pt x="263685" y="183195"/>
                  <a:pt x="259862" y="183195"/>
                </a:cubicBezTo>
                <a:close/>
                <a:moveTo>
                  <a:pt x="259862" y="165946"/>
                </a:moveTo>
                <a:lnTo>
                  <a:pt x="274588" y="169430"/>
                </a:lnTo>
                <a:lnTo>
                  <a:pt x="272319" y="171702"/>
                </a:lnTo>
                <a:cubicBezTo>
                  <a:pt x="269408" y="174570"/>
                  <a:pt x="269408" y="180307"/>
                  <a:pt x="272319" y="183176"/>
                </a:cubicBezTo>
                <a:cubicBezTo>
                  <a:pt x="274231" y="185132"/>
                  <a:pt x="276142" y="186088"/>
                  <a:pt x="278054" y="186088"/>
                </a:cubicBezTo>
                <a:cubicBezTo>
                  <a:pt x="280922" y="186088"/>
                  <a:pt x="282833" y="185132"/>
                  <a:pt x="283789" y="183176"/>
                </a:cubicBezTo>
                <a:lnTo>
                  <a:pt x="284459" y="182506"/>
                </a:lnTo>
                <a:lnTo>
                  <a:pt x="286712" y="190885"/>
                </a:lnTo>
                <a:lnTo>
                  <a:pt x="286712" y="191841"/>
                </a:lnTo>
                <a:cubicBezTo>
                  <a:pt x="286712" y="207179"/>
                  <a:pt x="275199" y="219649"/>
                  <a:pt x="259862" y="219649"/>
                </a:cubicBezTo>
                <a:cubicBezTo>
                  <a:pt x="245481" y="219649"/>
                  <a:pt x="233011" y="207179"/>
                  <a:pt x="233011" y="192797"/>
                </a:cubicBezTo>
                <a:lnTo>
                  <a:pt x="235014" y="188105"/>
                </a:lnTo>
                <a:lnTo>
                  <a:pt x="239691" y="190869"/>
                </a:lnTo>
                <a:cubicBezTo>
                  <a:pt x="240647" y="191825"/>
                  <a:pt x="242558" y="191825"/>
                  <a:pt x="243514" y="191825"/>
                </a:cubicBezTo>
                <a:cubicBezTo>
                  <a:pt x="246425" y="191825"/>
                  <a:pt x="249292" y="190869"/>
                  <a:pt x="251204" y="188000"/>
                </a:cubicBezTo>
                <a:cubicBezTo>
                  <a:pt x="254072" y="184132"/>
                  <a:pt x="252160" y="178395"/>
                  <a:pt x="248337" y="176483"/>
                </a:cubicBezTo>
                <a:lnTo>
                  <a:pt x="242817" y="173221"/>
                </a:lnTo>
                <a:close/>
                <a:moveTo>
                  <a:pt x="144187" y="151493"/>
                </a:moveTo>
                <a:lnTo>
                  <a:pt x="146112" y="156001"/>
                </a:lnTo>
                <a:lnTo>
                  <a:pt x="157597" y="160904"/>
                </a:lnTo>
                <a:lnTo>
                  <a:pt x="116338" y="211362"/>
                </a:lnTo>
                <a:lnTo>
                  <a:pt x="111842" y="200830"/>
                </a:lnTo>
                <a:lnTo>
                  <a:pt x="105915" y="198299"/>
                </a:lnTo>
                <a:close/>
                <a:moveTo>
                  <a:pt x="190858" y="142522"/>
                </a:moveTo>
                <a:lnTo>
                  <a:pt x="242817" y="173221"/>
                </a:lnTo>
                <a:lnTo>
                  <a:pt x="241044" y="173978"/>
                </a:lnTo>
                <a:lnTo>
                  <a:pt x="235014" y="188105"/>
                </a:lnTo>
                <a:lnTo>
                  <a:pt x="183474" y="157653"/>
                </a:lnTo>
                <a:lnTo>
                  <a:pt x="187913" y="153476"/>
                </a:lnTo>
                <a:close/>
                <a:moveTo>
                  <a:pt x="164930" y="127580"/>
                </a:moveTo>
                <a:cubicBezTo>
                  <a:pt x="159151" y="127580"/>
                  <a:pt x="155328" y="132403"/>
                  <a:pt x="155328" y="137182"/>
                </a:cubicBezTo>
                <a:cubicBezTo>
                  <a:pt x="155328" y="141962"/>
                  <a:pt x="160107" y="146785"/>
                  <a:pt x="164930" y="146785"/>
                </a:cubicBezTo>
                <a:cubicBezTo>
                  <a:pt x="168753" y="146785"/>
                  <a:pt x="171620" y="145829"/>
                  <a:pt x="172576" y="143917"/>
                </a:cubicBezTo>
                <a:cubicBezTo>
                  <a:pt x="174531" y="141962"/>
                  <a:pt x="174531" y="138138"/>
                  <a:pt x="174531" y="137182"/>
                </a:cubicBezTo>
                <a:lnTo>
                  <a:pt x="174531" y="136226"/>
                </a:lnTo>
                <a:cubicBezTo>
                  <a:pt x="175487" y="131447"/>
                  <a:pt x="170665" y="127580"/>
                  <a:pt x="164930" y="127580"/>
                </a:cubicBezTo>
                <a:close/>
                <a:moveTo>
                  <a:pt x="317141" y="126823"/>
                </a:moveTo>
                <a:lnTo>
                  <a:pt x="320596" y="134907"/>
                </a:lnTo>
                <a:lnTo>
                  <a:pt x="328653" y="138337"/>
                </a:lnTo>
                <a:lnTo>
                  <a:pt x="284459" y="182506"/>
                </a:lnTo>
                <a:lnTo>
                  <a:pt x="282845" y="176504"/>
                </a:lnTo>
                <a:cubicBezTo>
                  <a:pt x="280934" y="174114"/>
                  <a:pt x="278305" y="171474"/>
                  <a:pt x="274596" y="169432"/>
                </a:cubicBezTo>
                <a:lnTo>
                  <a:pt x="274588" y="169430"/>
                </a:lnTo>
                <a:close/>
                <a:moveTo>
                  <a:pt x="164930" y="110331"/>
                </a:moveTo>
                <a:cubicBezTo>
                  <a:pt x="179311" y="110331"/>
                  <a:pt x="191780" y="121845"/>
                  <a:pt x="191780" y="137182"/>
                </a:cubicBezTo>
                <a:lnTo>
                  <a:pt x="191780" y="139094"/>
                </a:lnTo>
                <a:lnTo>
                  <a:pt x="190858" y="142522"/>
                </a:lnTo>
                <a:lnTo>
                  <a:pt x="189857" y="141930"/>
                </a:lnTo>
                <a:cubicBezTo>
                  <a:pt x="185991" y="139062"/>
                  <a:pt x="180256" y="140974"/>
                  <a:pt x="178344" y="144842"/>
                </a:cubicBezTo>
                <a:cubicBezTo>
                  <a:pt x="175477" y="148667"/>
                  <a:pt x="177388" y="154404"/>
                  <a:pt x="181212" y="156316"/>
                </a:cubicBezTo>
                <a:lnTo>
                  <a:pt x="183474" y="157653"/>
                </a:lnTo>
                <a:lnTo>
                  <a:pt x="180381" y="160563"/>
                </a:lnTo>
                <a:cubicBezTo>
                  <a:pt x="176672" y="162600"/>
                  <a:pt x="171643" y="164034"/>
                  <a:pt x="164930" y="164034"/>
                </a:cubicBezTo>
                <a:lnTo>
                  <a:pt x="157597" y="160904"/>
                </a:lnTo>
                <a:lnTo>
                  <a:pt x="158185" y="160184"/>
                </a:lnTo>
                <a:cubicBezTo>
                  <a:pt x="161096" y="157316"/>
                  <a:pt x="160097" y="151535"/>
                  <a:pt x="157229" y="148667"/>
                </a:cubicBezTo>
                <a:cubicBezTo>
                  <a:pt x="154362" y="145798"/>
                  <a:pt x="148627" y="145798"/>
                  <a:pt x="145716" y="149623"/>
                </a:cubicBezTo>
                <a:lnTo>
                  <a:pt x="144187" y="151493"/>
                </a:lnTo>
                <a:lnTo>
                  <a:pt x="138079" y="137182"/>
                </a:lnTo>
                <a:cubicBezTo>
                  <a:pt x="138079" y="122801"/>
                  <a:pt x="150549" y="110331"/>
                  <a:pt x="164930" y="110331"/>
                </a:cubicBezTo>
                <a:close/>
                <a:moveTo>
                  <a:pt x="339414" y="105551"/>
                </a:moveTo>
                <a:cubicBezTo>
                  <a:pt x="333679" y="105551"/>
                  <a:pt x="329855" y="110331"/>
                  <a:pt x="329855" y="115110"/>
                </a:cubicBezTo>
                <a:cubicBezTo>
                  <a:pt x="329855" y="119933"/>
                  <a:pt x="334634" y="124712"/>
                  <a:pt x="339414" y="124712"/>
                </a:cubicBezTo>
                <a:cubicBezTo>
                  <a:pt x="344236" y="124712"/>
                  <a:pt x="349015" y="119933"/>
                  <a:pt x="349015" y="115110"/>
                </a:cubicBezTo>
                <a:cubicBezTo>
                  <a:pt x="349015" y="110331"/>
                  <a:pt x="344236" y="105551"/>
                  <a:pt x="339414" y="105551"/>
                </a:cubicBezTo>
                <a:close/>
                <a:moveTo>
                  <a:pt x="339414" y="89258"/>
                </a:moveTo>
                <a:cubicBezTo>
                  <a:pt x="353795" y="89258"/>
                  <a:pt x="366264" y="101728"/>
                  <a:pt x="366264" y="116110"/>
                </a:cubicBezTo>
                <a:cubicBezTo>
                  <a:pt x="366264" y="130491"/>
                  <a:pt x="353795" y="142918"/>
                  <a:pt x="339414" y="142918"/>
                </a:cubicBezTo>
                <a:lnTo>
                  <a:pt x="328653" y="138337"/>
                </a:lnTo>
                <a:lnTo>
                  <a:pt x="331754" y="135237"/>
                </a:lnTo>
                <a:cubicBezTo>
                  <a:pt x="334622" y="132369"/>
                  <a:pt x="334622" y="126588"/>
                  <a:pt x="331754" y="123720"/>
                </a:cubicBezTo>
                <a:cubicBezTo>
                  <a:pt x="328887" y="120851"/>
                  <a:pt x="323108" y="120851"/>
                  <a:pt x="320241" y="123720"/>
                </a:cubicBezTo>
                <a:lnTo>
                  <a:pt x="317141" y="126823"/>
                </a:lnTo>
                <a:lnTo>
                  <a:pt x="312563" y="116110"/>
                </a:lnTo>
                <a:cubicBezTo>
                  <a:pt x="312563" y="101728"/>
                  <a:pt x="325033" y="89258"/>
                  <a:pt x="339414" y="89258"/>
                </a:cubicBezTo>
                <a:close/>
                <a:moveTo>
                  <a:pt x="32592" y="26886"/>
                </a:moveTo>
                <a:lnTo>
                  <a:pt x="207116" y="26886"/>
                </a:lnTo>
                <a:lnTo>
                  <a:pt x="207116" y="35503"/>
                </a:lnTo>
                <a:cubicBezTo>
                  <a:pt x="207116" y="40283"/>
                  <a:pt x="210940" y="44107"/>
                  <a:pt x="215719" y="44107"/>
                </a:cubicBezTo>
                <a:cubicBezTo>
                  <a:pt x="220542" y="44107"/>
                  <a:pt x="224365" y="40283"/>
                  <a:pt x="224365" y="35503"/>
                </a:cubicBezTo>
                <a:lnTo>
                  <a:pt x="224365" y="26886"/>
                </a:lnTo>
                <a:lnTo>
                  <a:pt x="394098" y="26886"/>
                </a:lnTo>
                <a:cubicBezTo>
                  <a:pt x="398921" y="26886"/>
                  <a:pt x="402745" y="30710"/>
                  <a:pt x="402745" y="35534"/>
                </a:cubicBezTo>
                <a:lnTo>
                  <a:pt x="402745" y="279069"/>
                </a:lnTo>
                <a:lnTo>
                  <a:pt x="385495" y="279069"/>
                </a:lnTo>
                <a:lnTo>
                  <a:pt x="385495" y="44139"/>
                </a:lnTo>
                <a:lnTo>
                  <a:pt x="41239" y="44139"/>
                </a:lnTo>
                <a:lnTo>
                  <a:pt x="41239" y="279069"/>
                </a:lnTo>
                <a:lnTo>
                  <a:pt x="23989" y="279069"/>
                </a:lnTo>
                <a:lnTo>
                  <a:pt x="23989" y="35534"/>
                </a:lnTo>
                <a:cubicBezTo>
                  <a:pt x="23989" y="30710"/>
                  <a:pt x="27813" y="26886"/>
                  <a:pt x="32592" y="26886"/>
                </a:cubicBezTo>
                <a:close/>
                <a:moveTo>
                  <a:pt x="215719" y="0"/>
                </a:moveTo>
                <a:cubicBezTo>
                  <a:pt x="220542" y="0"/>
                  <a:pt x="224365" y="3824"/>
                  <a:pt x="224365" y="8648"/>
                </a:cubicBezTo>
                <a:lnTo>
                  <a:pt x="224365" y="26886"/>
                </a:lnTo>
                <a:lnTo>
                  <a:pt x="207116" y="26886"/>
                </a:lnTo>
                <a:lnTo>
                  <a:pt x="207116" y="8648"/>
                </a:lnTo>
                <a:cubicBezTo>
                  <a:pt x="207116" y="3824"/>
                  <a:pt x="210940" y="0"/>
                  <a:pt x="21571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</p:sp>
      <p:sp>
        <p:nvSpPr>
          <p:cNvPr id="20" name="iconfont-11117-5233448"/>
          <p:cNvSpPr>
            <a:spLocks noChangeAspect="1"/>
          </p:cNvSpPr>
          <p:nvPr/>
        </p:nvSpPr>
        <p:spPr bwMode="auto">
          <a:xfrm rot="19670397">
            <a:off x="8701548" y="1475042"/>
            <a:ext cx="403976" cy="404046"/>
          </a:xfrm>
          <a:custGeom>
            <a:avLst/>
            <a:gdLst>
              <a:gd name="connsiteX0" fmla="*/ 116595 w 577147"/>
              <a:gd name="connsiteY0" fmla="*/ 483490 h 577247"/>
              <a:gd name="connsiteX1" fmla="*/ 123320 w 577147"/>
              <a:gd name="connsiteY1" fmla="*/ 489042 h 577247"/>
              <a:gd name="connsiteX2" fmla="*/ 111779 w 577147"/>
              <a:gd name="connsiteY2" fmla="*/ 502190 h 577247"/>
              <a:gd name="connsiteX3" fmla="*/ 110001 w 577147"/>
              <a:gd name="connsiteY3" fmla="*/ 500722 h 577247"/>
              <a:gd name="connsiteX4" fmla="*/ 457564 w 577147"/>
              <a:gd name="connsiteY4" fmla="*/ 476436 h 577247"/>
              <a:gd name="connsiteX5" fmla="*/ 462666 w 577147"/>
              <a:gd name="connsiteY5" fmla="*/ 481821 h 577247"/>
              <a:gd name="connsiteX6" fmla="*/ 434458 w 577147"/>
              <a:gd name="connsiteY6" fmla="*/ 505109 h 577247"/>
              <a:gd name="connsiteX7" fmla="*/ 288600 w 577147"/>
              <a:gd name="connsiteY7" fmla="*/ 549769 h 577247"/>
              <a:gd name="connsiteX8" fmla="*/ 142777 w 577147"/>
              <a:gd name="connsiteY8" fmla="*/ 505109 h 577247"/>
              <a:gd name="connsiteX9" fmla="*/ 123320 w 577147"/>
              <a:gd name="connsiteY9" fmla="*/ 489042 h 577247"/>
              <a:gd name="connsiteX10" fmla="*/ 128196 w 577147"/>
              <a:gd name="connsiteY10" fmla="*/ 483487 h 577247"/>
              <a:gd name="connsiteX11" fmla="*/ 146906 w 577147"/>
              <a:gd name="connsiteY11" fmla="*/ 498931 h 577247"/>
              <a:gd name="connsiteX12" fmla="*/ 288600 w 577147"/>
              <a:gd name="connsiteY12" fmla="*/ 542292 h 577247"/>
              <a:gd name="connsiteX13" fmla="*/ 430314 w 577147"/>
              <a:gd name="connsiteY13" fmla="*/ 498931 h 577247"/>
              <a:gd name="connsiteX14" fmla="*/ 469943 w 577147"/>
              <a:gd name="connsiteY14" fmla="*/ 475813 h 577247"/>
              <a:gd name="connsiteX15" fmla="*/ 476774 w 577147"/>
              <a:gd name="connsiteY15" fmla="*/ 492774 h 577247"/>
              <a:gd name="connsiteX16" fmla="*/ 474679 w 577147"/>
              <a:gd name="connsiteY16" fmla="*/ 494503 h 577247"/>
              <a:gd name="connsiteX17" fmla="*/ 462666 w 577147"/>
              <a:gd name="connsiteY17" fmla="*/ 481821 h 577247"/>
              <a:gd name="connsiteX18" fmla="*/ 437757 w 577147"/>
              <a:gd name="connsiteY18" fmla="*/ 455527 h 577247"/>
              <a:gd name="connsiteX19" fmla="*/ 441180 w 577147"/>
              <a:gd name="connsiteY19" fmla="*/ 459140 h 577247"/>
              <a:gd name="connsiteX20" fmla="*/ 417278 w 577147"/>
              <a:gd name="connsiteY20" fmla="*/ 478867 h 577247"/>
              <a:gd name="connsiteX21" fmla="*/ 290013 w 577147"/>
              <a:gd name="connsiteY21" fmla="*/ 517826 h 577247"/>
              <a:gd name="connsiteX22" fmla="*/ 162726 w 577147"/>
              <a:gd name="connsiteY22" fmla="*/ 478867 h 577247"/>
              <a:gd name="connsiteX23" fmla="*/ 145055 w 577147"/>
              <a:gd name="connsiteY23" fmla="*/ 464281 h 577247"/>
              <a:gd name="connsiteX24" fmla="*/ 148340 w 577147"/>
              <a:gd name="connsiteY24" fmla="*/ 460539 h 577247"/>
              <a:gd name="connsiteX25" fmla="*/ 165522 w 577147"/>
              <a:gd name="connsiteY25" fmla="*/ 474721 h 577247"/>
              <a:gd name="connsiteX26" fmla="*/ 290013 w 577147"/>
              <a:gd name="connsiteY26" fmla="*/ 512826 h 577247"/>
              <a:gd name="connsiteX27" fmla="*/ 414503 w 577147"/>
              <a:gd name="connsiteY27" fmla="*/ 474721 h 577247"/>
              <a:gd name="connsiteX28" fmla="*/ 129012 w 577147"/>
              <a:gd name="connsiteY28" fmla="*/ 451040 h 577247"/>
              <a:gd name="connsiteX29" fmla="*/ 145055 w 577147"/>
              <a:gd name="connsiteY29" fmla="*/ 464281 h 577247"/>
              <a:gd name="connsiteX30" fmla="*/ 128196 w 577147"/>
              <a:gd name="connsiteY30" fmla="*/ 483487 h 577247"/>
              <a:gd name="connsiteX31" fmla="*/ 119381 w 577147"/>
              <a:gd name="connsiteY31" fmla="*/ 476210 h 577247"/>
              <a:gd name="connsiteX32" fmla="*/ 457025 w 577147"/>
              <a:gd name="connsiteY32" fmla="*/ 443741 h 577247"/>
              <a:gd name="connsiteX33" fmla="*/ 467042 w 577147"/>
              <a:gd name="connsiteY33" fmla="*/ 468612 h 577247"/>
              <a:gd name="connsiteX34" fmla="*/ 457564 w 577147"/>
              <a:gd name="connsiteY34" fmla="*/ 476436 h 577247"/>
              <a:gd name="connsiteX35" fmla="*/ 441180 w 577147"/>
              <a:gd name="connsiteY35" fmla="*/ 459140 h 577247"/>
              <a:gd name="connsiteX36" fmla="*/ 451010 w 577147"/>
              <a:gd name="connsiteY36" fmla="*/ 451028 h 577247"/>
              <a:gd name="connsiteX37" fmla="*/ 269313 w 577147"/>
              <a:gd name="connsiteY37" fmla="*/ 432300 h 577247"/>
              <a:gd name="connsiteX38" fmla="*/ 266124 w 577147"/>
              <a:gd name="connsiteY38" fmla="*/ 441596 h 577247"/>
              <a:gd name="connsiteX39" fmla="*/ 263362 w 577147"/>
              <a:gd name="connsiteY39" fmla="*/ 449462 h 577247"/>
              <a:gd name="connsiteX40" fmla="*/ 260078 w 577147"/>
              <a:gd name="connsiteY40" fmla="*/ 458662 h 577247"/>
              <a:gd name="connsiteX41" fmla="*/ 279121 w 577147"/>
              <a:gd name="connsiteY41" fmla="*/ 458662 h 577247"/>
              <a:gd name="connsiteX42" fmla="*/ 269980 w 577147"/>
              <a:gd name="connsiteY42" fmla="*/ 432348 h 577247"/>
              <a:gd name="connsiteX43" fmla="*/ 269313 w 577147"/>
              <a:gd name="connsiteY43" fmla="*/ 432348 h 577247"/>
              <a:gd name="connsiteX44" fmla="*/ 265886 w 577147"/>
              <a:gd name="connsiteY44" fmla="*/ 422433 h 577247"/>
              <a:gd name="connsiteX45" fmla="*/ 273741 w 577147"/>
              <a:gd name="connsiteY45" fmla="*/ 422433 h 577247"/>
              <a:gd name="connsiteX46" fmla="*/ 295545 w 577147"/>
              <a:gd name="connsiteY46" fmla="*/ 482021 h 577247"/>
              <a:gd name="connsiteX47" fmla="*/ 287357 w 577147"/>
              <a:gd name="connsiteY47" fmla="*/ 482021 h 577247"/>
              <a:gd name="connsiteX48" fmla="*/ 284357 w 577147"/>
              <a:gd name="connsiteY48" fmla="*/ 473631 h 577247"/>
              <a:gd name="connsiteX49" fmla="*/ 281453 w 577147"/>
              <a:gd name="connsiteY49" fmla="*/ 465145 h 577247"/>
              <a:gd name="connsiteX50" fmla="*/ 258030 w 577147"/>
              <a:gd name="connsiteY50" fmla="*/ 465145 h 577247"/>
              <a:gd name="connsiteX51" fmla="*/ 252127 w 577147"/>
              <a:gd name="connsiteY51" fmla="*/ 482021 h 577247"/>
              <a:gd name="connsiteX52" fmla="*/ 244034 w 577147"/>
              <a:gd name="connsiteY52" fmla="*/ 482021 h 577247"/>
              <a:gd name="connsiteX53" fmla="*/ 383333 w 577147"/>
              <a:gd name="connsiteY53" fmla="*/ 421003 h 577247"/>
              <a:gd name="connsiteX54" fmla="*/ 399568 w 577147"/>
              <a:gd name="connsiteY54" fmla="*/ 426437 h 577247"/>
              <a:gd name="connsiteX55" fmla="*/ 407566 w 577147"/>
              <a:gd name="connsiteY55" fmla="*/ 440547 h 577247"/>
              <a:gd name="connsiteX56" fmla="*/ 399710 w 577147"/>
              <a:gd name="connsiteY56" fmla="*/ 440547 h 577247"/>
              <a:gd name="connsiteX57" fmla="*/ 393855 w 577147"/>
              <a:gd name="connsiteY57" fmla="*/ 431490 h 577247"/>
              <a:gd name="connsiteX58" fmla="*/ 383381 w 577147"/>
              <a:gd name="connsiteY58" fmla="*/ 428153 h 577247"/>
              <a:gd name="connsiteX59" fmla="*/ 369956 w 577147"/>
              <a:gd name="connsiteY59" fmla="*/ 434684 h 577247"/>
              <a:gd name="connsiteX60" fmla="*/ 365005 w 577147"/>
              <a:gd name="connsiteY60" fmla="*/ 452227 h 577247"/>
              <a:gd name="connsiteX61" fmla="*/ 370003 w 577147"/>
              <a:gd name="connsiteY61" fmla="*/ 469769 h 577247"/>
              <a:gd name="connsiteX62" fmla="*/ 383429 w 577147"/>
              <a:gd name="connsiteY62" fmla="*/ 476253 h 577247"/>
              <a:gd name="connsiteX63" fmla="*/ 393997 w 577147"/>
              <a:gd name="connsiteY63" fmla="*/ 473297 h 577247"/>
              <a:gd name="connsiteX64" fmla="*/ 399758 w 577147"/>
              <a:gd name="connsiteY64" fmla="*/ 465145 h 577247"/>
              <a:gd name="connsiteX65" fmla="*/ 407613 w 577147"/>
              <a:gd name="connsiteY65" fmla="*/ 465145 h 577247"/>
              <a:gd name="connsiteX66" fmla="*/ 399568 w 577147"/>
              <a:gd name="connsiteY66" fmla="*/ 478446 h 577247"/>
              <a:gd name="connsiteX67" fmla="*/ 383476 w 577147"/>
              <a:gd name="connsiteY67" fmla="*/ 483403 h 577247"/>
              <a:gd name="connsiteX68" fmla="*/ 364052 w 577147"/>
              <a:gd name="connsiteY68" fmla="*/ 475013 h 577247"/>
              <a:gd name="connsiteX69" fmla="*/ 356959 w 577147"/>
              <a:gd name="connsiteY69" fmla="*/ 452227 h 577247"/>
              <a:gd name="connsiteX70" fmla="*/ 364052 w 577147"/>
              <a:gd name="connsiteY70" fmla="*/ 429440 h 577247"/>
              <a:gd name="connsiteX71" fmla="*/ 383333 w 577147"/>
              <a:gd name="connsiteY71" fmla="*/ 421003 h 577247"/>
              <a:gd name="connsiteX72" fmla="*/ 212375 w 577147"/>
              <a:gd name="connsiteY72" fmla="*/ 421003 h 577247"/>
              <a:gd name="connsiteX73" fmla="*/ 228609 w 577147"/>
              <a:gd name="connsiteY73" fmla="*/ 426437 h 577247"/>
              <a:gd name="connsiteX74" fmla="*/ 236607 w 577147"/>
              <a:gd name="connsiteY74" fmla="*/ 440547 h 577247"/>
              <a:gd name="connsiteX75" fmla="*/ 228752 w 577147"/>
              <a:gd name="connsiteY75" fmla="*/ 440547 h 577247"/>
              <a:gd name="connsiteX76" fmla="*/ 222896 w 577147"/>
              <a:gd name="connsiteY76" fmla="*/ 431490 h 577247"/>
              <a:gd name="connsiteX77" fmla="*/ 212422 w 577147"/>
              <a:gd name="connsiteY77" fmla="*/ 428153 h 577247"/>
              <a:gd name="connsiteX78" fmla="*/ 198949 w 577147"/>
              <a:gd name="connsiteY78" fmla="*/ 434684 h 577247"/>
              <a:gd name="connsiteX79" fmla="*/ 194046 w 577147"/>
              <a:gd name="connsiteY79" fmla="*/ 452227 h 577247"/>
              <a:gd name="connsiteX80" fmla="*/ 199045 w 577147"/>
              <a:gd name="connsiteY80" fmla="*/ 469769 h 577247"/>
              <a:gd name="connsiteX81" fmla="*/ 212470 w 577147"/>
              <a:gd name="connsiteY81" fmla="*/ 476253 h 577247"/>
              <a:gd name="connsiteX82" fmla="*/ 222991 w 577147"/>
              <a:gd name="connsiteY82" fmla="*/ 473297 h 577247"/>
              <a:gd name="connsiteX83" fmla="*/ 228799 w 577147"/>
              <a:gd name="connsiteY83" fmla="*/ 465145 h 577247"/>
              <a:gd name="connsiteX84" fmla="*/ 236655 w 577147"/>
              <a:gd name="connsiteY84" fmla="*/ 465145 h 577247"/>
              <a:gd name="connsiteX85" fmla="*/ 228609 w 577147"/>
              <a:gd name="connsiteY85" fmla="*/ 478446 h 577247"/>
              <a:gd name="connsiteX86" fmla="*/ 212470 w 577147"/>
              <a:gd name="connsiteY86" fmla="*/ 483403 h 577247"/>
              <a:gd name="connsiteX87" fmla="*/ 193094 w 577147"/>
              <a:gd name="connsiteY87" fmla="*/ 475013 h 577247"/>
              <a:gd name="connsiteX88" fmla="*/ 186000 w 577147"/>
              <a:gd name="connsiteY88" fmla="*/ 452227 h 577247"/>
              <a:gd name="connsiteX89" fmla="*/ 193094 w 577147"/>
              <a:gd name="connsiteY89" fmla="*/ 429440 h 577247"/>
              <a:gd name="connsiteX90" fmla="*/ 212375 w 577147"/>
              <a:gd name="connsiteY90" fmla="*/ 421003 h 577247"/>
              <a:gd name="connsiteX91" fmla="*/ 325728 w 577147"/>
              <a:gd name="connsiteY91" fmla="*/ 420907 h 577247"/>
              <a:gd name="connsiteX92" fmla="*/ 340296 w 577147"/>
              <a:gd name="connsiteY92" fmla="*/ 425531 h 577247"/>
              <a:gd name="connsiteX93" fmla="*/ 346580 w 577147"/>
              <a:gd name="connsiteY93" fmla="*/ 437544 h 577247"/>
              <a:gd name="connsiteX94" fmla="*/ 338820 w 577147"/>
              <a:gd name="connsiteY94" fmla="*/ 437544 h 577247"/>
              <a:gd name="connsiteX95" fmla="*/ 334536 w 577147"/>
              <a:gd name="connsiteY95" fmla="*/ 430489 h 577247"/>
              <a:gd name="connsiteX96" fmla="*/ 325490 w 577147"/>
              <a:gd name="connsiteY96" fmla="*/ 427915 h 577247"/>
              <a:gd name="connsiteX97" fmla="*/ 316064 w 577147"/>
              <a:gd name="connsiteY97" fmla="*/ 430632 h 577247"/>
              <a:gd name="connsiteX98" fmla="*/ 312493 w 577147"/>
              <a:gd name="connsiteY98" fmla="*/ 437687 h 577247"/>
              <a:gd name="connsiteX99" fmla="*/ 315112 w 577147"/>
              <a:gd name="connsiteY99" fmla="*/ 443312 h 577247"/>
              <a:gd name="connsiteX100" fmla="*/ 323824 w 577147"/>
              <a:gd name="connsiteY100" fmla="*/ 446983 h 577247"/>
              <a:gd name="connsiteX101" fmla="*/ 330108 w 577147"/>
              <a:gd name="connsiteY101" fmla="*/ 448651 h 577247"/>
              <a:gd name="connsiteX102" fmla="*/ 343343 w 577147"/>
              <a:gd name="connsiteY102" fmla="*/ 454801 h 577247"/>
              <a:gd name="connsiteX103" fmla="*/ 347390 w 577147"/>
              <a:gd name="connsiteY103" fmla="*/ 465288 h 577247"/>
              <a:gd name="connsiteX104" fmla="*/ 341296 w 577147"/>
              <a:gd name="connsiteY104" fmla="*/ 478446 h 577247"/>
              <a:gd name="connsiteX105" fmla="*/ 325014 w 577147"/>
              <a:gd name="connsiteY105" fmla="*/ 483356 h 577247"/>
              <a:gd name="connsiteX106" fmla="*/ 309399 w 577147"/>
              <a:gd name="connsiteY106" fmla="*/ 478684 h 577247"/>
              <a:gd name="connsiteX107" fmla="*/ 302734 w 577147"/>
              <a:gd name="connsiteY107" fmla="*/ 466290 h 577247"/>
              <a:gd name="connsiteX108" fmla="*/ 310637 w 577147"/>
              <a:gd name="connsiteY108" fmla="*/ 466290 h 577247"/>
              <a:gd name="connsiteX109" fmla="*/ 315397 w 577147"/>
              <a:gd name="connsiteY109" fmla="*/ 473631 h 577247"/>
              <a:gd name="connsiteX110" fmla="*/ 325728 w 577147"/>
              <a:gd name="connsiteY110" fmla="*/ 476300 h 577247"/>
              <a:gd name="connsiteX111" fmla="*/ 335631 w 577147"/>
              <a:gd name="connsiteY111" fmla="*/ 473440 h 577247"/>
              <a:gd name="connsiteX112" fmla="*/ 339487 w 577147"/>
              <a:gd name="connsiteY112" fmla="*/ 466290 h 577247"/>
              <a:gd name="connsiteX113" fmla="*/ 336630 w 577147"/>
              <a:gd name="connsiteY113" fmla="*/ 460092 h 577247"/>
              <a:gd name="connsiteX114" fmla="*/ 327633 w 577147"/>
              <a:gd name="connsiteY114" fmla="*/ 456136 h 577247"/>
              <a:gd name="connsiteX115" fmla="*/ 320015 w 577147"/>
              <a:gd name="connsiteY115" fmla="*/ 454134 h 577247"/>
              <a:gd name="connsiteX116" fmla="*/ 308256 w 577147"/>
              <a:gd name="connsiteY116" fmla="*/ 448270 h 577247"/>
              <a:gd name="connsiteX117" fmla="*/ 304543 w 577147"/>
              <a:gd name="connsiteY117" fmla="*/ 438021 h 577247"/>
              <a:gd name="connsiteX118" fmla="*/ 310399 w 577147"/>
              <a:gd name="connsiteY118" fmla="*/ 425627 h 577247"/>
              <a:gd name="connsiteX119" fmla="*/ 325728 w 577147"/>
              <a:gd name="connsiteY119" fmla="*/ 420907 h 577247"/>
              <a:gd name="connsiteX120" fmla="*/ 290013 w 577147"/>
              <a:gd name="connsiteY120" fmla="*/ 67199 h 577247"/>
              <a:gd name="connsiteX121" fmla="*/ 306021 w 577147"/>
              <a:gd name="connsiteY121" fmla="*/ 68817 h 577247"/>
              <a:gd name="connsiteX122" fmla="*/ 454914 w 577147"/>
              <a:gd name="connsiteY122" fmla="*/ 438500 h 577247"/>
              <a:gd name="connsiteX123" fmla="*/ 447492 w 577147"/>
              <a:gd name="connsiteY123" fmla="*/ 447492 h 577247"/>
              <a:gd name="connsiteX124" fmla="*/ 437757 w 577147"/>
              <a:gd name="connsiteY124" fmla="*/ 455527 h 577247"/>
              <a:gd name="connsiteX125" fmla="*/ 289821 w 577147"/>
              <a:gd name="connsiteY125" fmla="*/ 299363 h 577247"/>
              <a:gd name="connsiteX126" fmla="*/ 148340 w 577147"/>
              <a:gd name="connsiteY126" fmla="*/ 460539 h 577247"/>
              <a:gd name="connsiteX127" fmla="*/ 132533 w 577147"/>
              <a:gd name="connsiteY127" fmla="*/ 447492 h 577247"/>
              <a:gd name="connsiteX128" fmla="*/ 131055 w 577147"/>
              <a:gd name="connsiteY128" fmla="*/ 445701 h 577247"/>
              <a:gd name="connsiteX129" fmla="*/ 275318 w 577147"/>
              <a:gd name="connsiteY129" fmla="*/ 68685 h 577247"/>
              <a:gd name="connsiteX130" fmla="*/ 303922 w 577147"/>
              <a:gd name="connsiteY130" fmla="*/ 63606 h 577247"/>
              <a:gd name="connsiteX131" fmla="*/ 335869 w 577147"/>
              <a:gd name="connsiteY131" fmla="*/ 66837 h 577247"/>
              <a:gd name="connsiteX132" fmla="*/ 517826 w 577147"/>
              <a:gd name="connsiteY132" fmla="*/ 290012 h 577247"/>
              <a:gd name="connsiteX133" fmla="*/ 478855 w 577147"/>
              <a:gd name="connsiteY133" fmla="*/ 417299 h 577247"/>
              <a:gd name="connsiteX134" fmla="*/ 457025 w 577147"/>
              <a:gd name="connsiteY134" fmla="*/ 443741 h 577247"/>
              <a:gd name="connsiteX135" fmla="*/ 454914 w 577147"/>
              <a:gd name="connsiteY135" fmla="*/ 438500 h 577247"/>
              <a:gd name="connsiteX136" fmla="*/ 474721 w 577147"/>
              <a:gd name="connsiteY136" fmla="*/ 414503 h 577247"/>
              <a:gd name="connsiteX137" fmla="*/ 512826 w 577147"/>
              <a:gd name="connsiteY137" fmla="*/ 290012 h 577247"/>
              <a:gd name="connsiteX138" fmla="*/ 334861 w 577147"/>
              <a:gd name="connsiteY138" fmla="*/ 71734 h 577247"/>
              <a:gd name="connsiteX139" fmla="*/ 306021 w 577147"/>
              <a:gd name="connsiteY139" fmla="*/ 68817 h 577247"/>
              <a:gd name="connsiteX140" fmla="*/ 277308 w 577147"/>
              <a:gd name="connsiteY140" fmla="*/ 63484 h 577247"/>
              <a:gd name="connsiteX141" fmla="*/ 275318 w 577147"/>
              <a:gd name="connsiteY141" fmla="*/ 68685 h 577247"/>
              <a:gd name="connsiteX142" fmla="*/ 245165 w 577147"/>
              <a:gd name="connsiteY142" fmla="*/ 71734 h 577247"/>
              <a:gd name="connsiteX143" fmla="*/ 67199 w 577147"/>
              <a:gd name="connsiteY143" fmla="*/ 290012 h 577247"/>
              <a:gd name="connsiteX144" fmla="*/ 105304 w 577147"/>
              <a:gd name="connsiteY144" fmla="*/ 414503 h 577247"/>
              <a:gd name="connsiteX145" fmla="*/ 131055 w 577147"/>
              <a:gd name="connsiteY145" fmla="*/ 445701 h 577247"/>
              <a:gd name="connsiteX146" fmla="*/ 129012 w 577147"/>
              <a:gd name="connsiteY146" fmla="*/ 451040 h 577247"/>
              <a:gd name="connsiteX147" fmla="*/ 128998 w 577147"/>
              <a:gd name="connsiteY147" fmla="*/ 451028 h 577247"/>
              <a:gd name="connsiteX148" fmla="*/ 62199 w 577147"/>
              <a:gd name="connsiteY148" fmla="*/ 290012 h 577247"/>
              <a:gd name="connsiteX149" fmla="*/ 244157 w 577147"/>
              <a:gd name="connsiteY149" fmla="*/ 66837 h 577247"/>
              <a:gd name="connsiteX150" fmla="*/ 288600 w 577147"/>
              <a:gd name="connsiteY150" fmla="*/ 35007 h 577247"/>
              <a:gd name="connsiteX151" fmla="*/ 292565 w 577147"/>
              <a:gd name="connsiteY151" fmla="*/ 35408 h 577247"/>
              <a:gd name="connsiteX152" fmla="*/ 303922 w 577147"/>
              <a:gd name="connsiteY152" fmla="*/ 63606 h 577247"/>
              <a:gd name="connsiteX153" fmla="*/ 290013 w 577147"/>
              <a:gd name="connsiteY153" fmla="*/ 62199 h 577247"/>
              <a:gd name="connsiteX154" fmla="*/ 277308 w 577147"/>
              <a:gd name="connsiteY154" fmla="*/ 63484 h 577247"/>
              <a:gd name="connsiteX155" fmla="*/ 288188 w 577147"/>
              <a:gd name="connsiteY155" fmla="*/ 35049 h 577247"/>
              <a:gd name="connsiteX156" fmla="*/ 288600 w 577147"/>
              <a:gd name="connsiteY156" fmla="*/ 27578 h 577247"/>
              <a:gd name="connsiteX157" fmla="*/ 549669 w 577147"/>
              <a:gd name="connsiteY157" fmla="*/ 288649 h 577247"/>
              <a:gd name="connsiteX158" fmla="*/ 473111 w 577147"/>
              <a:gd name="connsiteY158" fmla="*/ 473197 h 577247"/>
              <a:gd name="connsiteX159" fmla="*/ 469943 w 577147"/>
              <a:gd name="connsiteY159" fmla="*/ 475813 h 577247"/>
              <a:gd name="connsiteX160" fmla="*/ 467042 w 577147"/>
              <a:gd name="connsiteY160" fmla="*/ 468612 h 577247"/>
              <a:gd name="connsiteX161" fmla="*/ 467856 w 577147"/>
              <a:gd name="connsiteY161" fmla="*/ 467940 h 577247"/>
              <a:gd name="connsiteX162" fmla="*/ 542194 w 577147"/>
              <a:gd name="connsiteY162" fmla="*/ 288649 h 577247"/>
              <a:gd name="connsiteX163" fmla="*/ 339660 w 577147"/>
              <a:gd name="connsiteY163" fmla="*/ 40169 h 577247"/>
              <a:gd name="connsiteX164" fmla="*/ 292565 w 577147"/>
              <a:gd name="connsiteY164" fmla="*/ 35408 h 577247"/>
              <a:gd name="connsiteX165" fmla="*/ 290250 w 577147"/>
              <a:gd name="connsiteY165" fmla="*/ 29661 h 577247"/>
              <a:gd name="connsiteX166" fmla="*/ 288188 w 577147"/>
              <a:gd name="connsiteY166" fmla="*/ 35049 h 577247"/>
              <a:gd name="connsiteX167" fmla="*/ 237553 w 577147"/>
              <a:gd name="connsiteY167" fmla="*/ 40169 h 577247"/>
              <a:gd name="connsiteX168" fmla="*/ 35006 w 577147"/>
              <a:gd name="connsiteY168" fmla="*/ 288649 h 577247"/>
              <a:gd name="connsiteX169" fmla="*/ 109361 w 577147"/>
              <a:gd name="connsiteY169" fmla="*/ 467940 h 577247"/>
              <a:gd name="connsiteX170" fmla="*/ 119381 w 577147"/>
              <a:gd name="connsiteY170" fmla="*/ 476210 h 577247"/>
              <a:gd name="connsiteX171" fmla="*/ 116595 w 577147"/>
              <a:gd name="connsiteY171" fmla="*/ 483490 h 577247"/>
              <a:gd name="connsiteX172" fmla="*/ 104130 w 577147"/>
              <a:gd name="connsiteY172" fmla="*/ 473197 h 577247"/>
              <a:gd name="connsiteX173" fmla="*/ 27578 w 577147"/>
              <a:gd name="connsiteY173" fmla="*/ 288649 h 577247"/>
              <a:gd name="connsiteX174" fmla="*/ 288600 w 577147"/>
              <a:gd name="connsiteY174" fmla="*/ 27578 h 577247"/>
              <a:gd name="connsiteX175" fmla="*/ 288574 w 577147"/>
              <a:gd name="connsiteY175" fmla="*/ 9954 h 577247"/>
              <a:gd name="connsiteX176" fmla="*/ 9952 w 577147"/>
              <a:gd name="connsiteY176" fmla="*/ 288623 h 577247"/>
              <a:gd name="connsiteX177" fmla="*/ 91655 w 577147"/>
              <a:gd name="connsiteY177" fmla="*/ 485576 h 577247"/>
              <a:gd name="connsiteX178" fmla="*/ 110001 w 577147"/>
              <a:gd name="connsiteY178" fmla="*/ 500722 h 577247"/>
              <a:gd name="connsiteX179" fmla="*/ 107632 w 577147"/>
              <a:gd name="connsiteY179" fmla="*/ 506914 h 577247"/>
              <a:gd name="connsiteX180" fmla="*/ 111779 w 577147"/>
              <a:gd name="connsiteY180" fmla="*/ 502190 h 577247"/>
              <a:gd name="connsiteX181" fmla="*/ 132907 w 577147"/>
              <a:gd name="connsiteY181" fmla="*/ 519633 h 577247"/>
              <a:gd name="connsiteX182" fmla="*/ 288574 w 577147"/>
              <a:gd name="connsiteY182" fmla="*/ 567293 h 577247"/>
              <a:gd name="connsiteX183" fmla="*/ 444240 w 577147"/>
              <a:gd name="connsiteY183" fmla="*/ 519633 h 577247"/>
              <a:gd name="connsiteX184" fmla="*/ 474679 w 577147"/>
              <a:gd name="connsiteY184" fmla="*/ 494503 h 577247"/>
              <a:gd name="connsiteX185" fmla="*/ 479534 w 577147"/>
              <a:gd name="connsiteY185" fmla="*/ 499628 h 577247"/>
              <a:gd name="connsiteX186" fmla="*/ 476774 w 577147"/>
              <a:gd name="connsiteY186" fmla="*/ 492774 h 577247"/>
              <a:gd name="connsiteX187" fmla="*/ 485492 w 577147"/>
              <a:gd name="connsiteY187" fmla="*/ 485576 h 577247"/>
              <a:gd name="connsiteX188" fmla="*/ 567195 w 577147"/>
              <a:gd name="connsiteY188" fmla="*/ 288623 h 577247"/>
              <a:gd name="connsiteX189" fmla="*/ 288574 w 577147"/>
              <a:gd name="connsiteY189" fmla="*/ 9954 h 577247"/>
              <a:gd name="connsiteX190" fmla="*/ 288574 w 577147"/>
              <a:gd name="connsiteY190" fmla="*/ 0 h 577247"/>
              <a:gd name="connsiteX191" fmla="*/ 577147 w 577147"/>
              <a:gd name="connsiteY191" fmla="*/ 288623 h 577247"/>
              <a:gd name="connsiteX192" fmla="*/ 288574 w 577147"/>
              <a:gd name="connsiteY192" fmla="*/ 577247 h 577247"/>
              <a:gd name="connsiteX193" fmla="*/ 0 w 577147"/>
              <a:gd name="connsiteY193" fmla="*/ 288623 h 577247"/>
              <a:gd name="connsiteX194" fmla="*/ 288574 w 577147"/>
              <a:gd name="connsiteY194" fmla="*/ 0 h 5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577147" h="577247">
                <a:moveTo>
                  <a:pt x="116595" y="483490"/>
                </a:moveTo>
                <a:lnTo>
                  <a:pt x="123320" y="489042"/>
                </a:lnTo>
                <a:lnTo>
                  <a:pt x="111779" y="502190"/>
                </a:lnTo>
                <a:lnTo>
                  <a:pt x="110001" y="500722"/>
                </a:lnTo>
                <a:close/>
                <a:moveTo>
                  <a:pt x="457564" y="476436"/>
                </a:moveTo>
                <a:lnTo>
                  <a:pt x="462666" y="481821"/>
                </a:lnTo>
                <a:lnTo>
                  <a:pt x="434458" y="505109"/>
                </a:lnTo>
                <a:cubicBezTo>
                  <a:pt x="392784" y="533295"/>
                  <a:pt x="342577" y="549769"/>
                  <a:pt x="288600" y="549769"/>
                </a:cubicBezTo>
                <a:cubicBezTo>
                  <a:pt x="234641" y="549769"/>
                  <a:pt x="184444" y="533295"/>
                  <a:pt x="142777" y="505109"/>
                </a:cubicBezTo>
                <a:lnTo>
                  <a:pt x="123320" y="489042"/>
                </a:lnTo>
                <a:lnTo>
                  <a:pt x="128196" y="483487"/>
                </a:lnTo>
                <a:lnTo>
                  <a:pt x="146906" y="498931"/>
                </a:lnTo>
                <a:cubicBezTo>
                  <a:pt x="187387" y="526300"/>
                  <a:pt x="236159" y="542292"/>
                  <a:pt x="288600" y="542292"/>
                </a:cubicBezTo>
                <a:cubicBezTo>
                  <a:pt x="341059" y="542292"/>
                  <a:pt x="389835" y="526300"/>
                  <a:pt x="430314" y="498931"/>
                </a:cubicBezTo>
                <a:close/>
                <a:moveTo>
                  <a:pt x="469943" y="475813"/>
                </a:moveTo>
                <a:lnTo>
                  <a:pt x="476774" y="492774"/>
                </a:lnTo>
                <a:lnTo>
                  <a:pt x="474679" y="494503"/>
                </a:lnTo>
                <a:lnTo>
                  <a:pt x="462666" y="481821"/>
                </a:lnTo>
                <a:close/>
                <a:moveTo>
                  <a:pt x="437757" y="455527"/>
                </a:moveTo>
                <a:lnTo>
                  <a:pt x="441180" y="459140"/>
                </a:lnTo>
                <a:lnTo>
                  <a:pt x="417278" y="478867"/>
                </a:lnTo>
                <a:cubicBezTo>
                  <a:pt x="380912" y="503456"/>
                  <a:pt x="337103" y="517826"/>
                  <a:pt x="290013" y="517826"/>
                </a:cubicBezTo>
                <a:cubicBezTo>
                  <a:pt x="242905" y="517826"/>
                  <a:pt x="199092" y="503456"/>
                  <a:pt x="162726" y="478867"/>
                </a:cubicBezTo>
                <a:lnTo>
                  <a:pt x="145055" y="464281"/>
                </a:lnTo>
                <a:lnTo>
                  <a:pt x="148340" y="460539"/>
                </a:lnTo>
                <a:lnTo>
                  <a:pt x="165522" y="474721"/>
                </a:lnTo>
                <a:cubicBezTo>
                  <a:pt x="201089" y="498770"/>
                  <a:pt x="243940" y="512826"/>
                  <a:pt x="290013" y="512826"/>
                </a:cubicBezTo>
                <a:cubicBezTo>
                  <a:pt x="336085" y="512826"/>
                  <a:pt x="378936" y="498770"/>
                  <a:pt x="414503" y="474721"/>
                </a:cubicBezTo>
                <a:close/>
                <a:moveTo>
                  <a:pt x="129012" y="451040"/>
                </a:moveTo>
                <a:lnTo>
                  <a:pt x="145055" y="464281"/>
                </a:lnTo>
                <a:lnTo>
                  <a:pt x="128196" y="483487"/>
                </a:lnTo>
                <a:lnTo>
                  <a:pt x="119381" y="476210"/>
                </a:lnTo>
                <a:close/>
                <a:moveTo>
                  <a:pt x="457025" y="443741"/>
                </a:moveTo>
                <a:lnTo>
                  <a:pt x="467042" y="468612"/>
                </a:lnTo>
                <a:lnTo>
                  <a:pt x="457564" y="476436"/>
                </a:lnTo>
                <a:lnTo>
                  <a:pt x="441180" y="459140"/>
                </a:lnTo>
                <a:lnTo>
                  <a:pt x="451010" y="451028"/>
                </a:lnTo>
                <a:close/>
                <a:moveTo>
                  <a:pt x="269313" y="432300"/>
                </a:moveTo>
                <a:cubicBezTo>
                  <a:pt x="268076" y="435876"/>
                  <a:pt x="266981" y="438879"/>
                  <a:pt x="266124" y="441596"/>
                </a:cubicBezTo>
                <a:cubicBezTo>
                  <a:pt x="265219" y="444218"/>
                  <a:pt x="264267" y="446840"/>
                  <a:pt x="263362" y="449462"/>
                </a:cubicBezTo>
                <a:cubicBezTo>
                  <a:pt x="262458" y="452084"/>
                  <a:pt x="261411" y="455087"/>
                  <a:pt x="260078" y="458662"/>
                </a:cubicBezTo>
                <a:lnTo>
                  <a:pt x="279121" y="458662"/>
                </a:lnTo>
                <a:lnTo>
                  <a:pt x="269980" y="432348"/>
                </a:lnTo>
                <a:lnTo>
                  <a:pt x="269313" y="432348"/>
                </a:lnTo>
                <a:close/>
                <a:moveTo>
                  <a:pt x="265886" y="422433"/>
                </a:moveTo>
                <a:lnTo>
                  <a:pt x="273741" y="422433"/>
                </a:lnTo>
                <a:lnTo>
                  <a:pt x="295545" y="482021"/>
                </a:lnTo>
                <a:lnTo>
                  <a:pt x="287357" y="482021"/>
                </a:lnTo>
                <a:cubicBezTo>
                  <a:pt x="286166" y="478636"/>
                  <a:pt x="285167" y="475776"/>
                  <a:pt x="284357" y="473631"/>
                </a:cubicBezTo>
                <a:cubicBezTo>
                  <a:pt x="283596" y="471438"/>
                  <a:pt x="282644" y="468625"/>
                  <a:pt x="281453" y="465145"/>
                </a:cubicBezTo>
                <a:lnTo>
                  <a:pt x="258030" y="465145"/>
                </a:lnTo>
                <a:lnTo>
                  <a:pt x="252127" y="482021"/>
                </a:lnTo>
                <a:lnTo>
                  <a:pt x="244034" y="482021"/>
                </a:lnTo>
                <a:close/>
                <a:moveTo>
                  <a:pt x="383333" y="421003"/>
                </a:moveTo>
                <a:cubicBezTo>
                  <a:pt x="389665" y="421003"/>
                  <a:pt x="395045" y="422814"/>
                  <a:pt x="399568" y="426437"/>
                </a:cubicBezTo>
                <a:cubicBezTo>
                  <a:pt x="404043" y="430060"/>
                  <a:pt x="406709" y="434779"/>
                  <a:pt x="407566" y="440547"/>
                </a:cubicBezTo>
                <a:lnTo>
                  <a:pt x="399710" y="440547"/>
                </a:lnTo>
                <a:cubicBezTo>
                  <a:pt x="398758" y="436734"/>
                  <a:pt x="396759" y="433778"/>
                  <a:pt x="393855" y="431490"/>
                </a:cubicBezTo>
                <a:cubicBezTo>
                  <a:pt x="390951" y="429250"/>
                  <a:pt x="387428" y="428153"/>
                  <a:pt x="383381" y="428153"/>
                </a:cubicBezTo>
                <a:cubicBezTo>
                  <a:pt x="377716" y="428153"/>
                  <a:pt x="373193" y="430298"/>
                  <a:pt x="369956" y="434684"/>
                </a:cubicBezTo>
                <a:cubicBezTo>
                  <a:pt x="366623" y="439022"/>
                  <a:pt x="365005" y="444838"/>
                  <a:pt x="365005" y="452227"/>
                </a:cubicBezTo>
                <a:cubicBezTo>
                  <a:pt x="365005" y="459568"/>
                  <a:pt x="366671" y="465431"/>
                  <a:pt x="370003" y="469769"/>
                </a:cubicBezTo>
                <a:cubicBezTo>
                  <a:pt x="373336" y="474108"/>
                  <a:pt x="377811" y="476253"/>
                  <a:pt x="383429" y="476253"/>
                </a:cubicBezTo>
                <a:cubicBezTo>
                  <a:pt x="387570" y="476253"/>
                  <a:pt x="391046" y="475252"/>
                  <a:pt x="393997" y="473297"/>
                </a:cubicBezTo>
                <a:cubicBezTo>
                  <a:pt x="396902" y="471247"/>
                  <a:pt x="398806" y="468578"/>
                  <a:pt x="399758" y="465145"/>
                </a:cubicBezTo>
                <a:lnTo>
                  <a:pt x="407613" y="465145"/>
                </a:lnTo>
                <a:cubicBezTo>
                  <a:pt x="406661" y="470723"/>
                  <a:pt x="403995" y="475156"/>
                  <a:pt x="399568" y="478446"/>
                </a:cubicBezTo>
                <a:cubicBezTo>
                  <a:pt x="395188" y="481735"/>
                  <a:pt x="389808" y="483403"/>
                  <a:pt x="383476" y="483403"/>
                </a:cubicBezTo>
                <a:cubicBezTo>
                  <a:pt x="375193" y="483403"/>
                  <a:pt x="368766" y="480591"/>
                  <a:pt x="364052" y="475013"/>
                </a:cubicBezTo>
                <a:cubicBezTo>
                  <a:pt x="359339" y="469388"/>
                  <a:pt x="356959" y="461856"/>
                  <a:pt x="356959" y="452227"/>
                </a:cubicBezTo>
                <a:cubicBezTo>
                  <a:pt x="356959" y="442645"/>
                  <a:pt x="359339" y="435018"/>
                  <a:pt x="364052" y="429440"/>
                </a:cubicBezTo>
                <a:cubicBezTo>
                  <a:pt x="368766" y="423815"/>
                  <a:pt x="375193" y="421003"/>
                  <a:pt x="383333" y="421003"/>
                </a:cubicBezTo>
                <a:close/>
                <a:moveTo>
                  <a:pt x="212375" y="421003"/>
                </a:moveTo>
                <a:cubicBezTo>
                  <a:pt x="218659" y="421003"/>
                  <a:pt x="224086" y="422814"/>
                  <a:pt x="228609" y="426437"/>
                </a:cubicBezTo>
                <a:cubicBezTo>
                  <a:pt x="233084" y="430060"/>
                  <a:pt x="235750" y="434779"/>
                  <a:pt x="236607" y="440547"/>
                </a:cubicBezTo>
                <a:lnTo>
                  <a:pt x="228752" y="440547"/>
                </a:lnTo>
                <a:cubicBezTo>
                  <a:pt x="227752" y="436734"/>
                  <a:pt x="225800" y="433778"/>
                  <a:pt x="222896" y="431490"/>
                </a:cubicBezTo>
                <a:cubicBezTo>
                  <a:pt x="219992" y="429250"/>
                  <a:pt x="216469" y="428153"/>
                  <a:pt x="212422" y="428153"/>
                </a:cubicBezTo>
                <a:cubicBezTo>
                  <a:pt x="206757" y="428153"/>
                  <a:pt x="202234" y="430298"/>
                  <a:pt x="198949" y="434684"/>
                </a:cubicBezTo>
                <a:cubicBezTo>
                  <a:pt x="195617" y="439022"/>
                  <a:pt x="194046" y="444838"/>
                  <a:pt x="194046" y="452227"/>
                </a:cubicBezTo>
                <a:cubicBezTo>
                  <a:pt x="194046" y="459568"/>
                  <a:pt x="195712" y="465431"/>
                  <a:pt x="199045" y="469769"/>
                </a:cubicBezTo>
                <a:cubicBezTo>
                  <a:pt x="202377" y="474108"/>
                  <a:pt x="206805" y="476253"/>
                  <a:pt x="212470" y="476253"/>
                </a:cubicBezTo>
                <a:cubicBezTo>
                  <a:pt x="216564" y="476253"/>
                  <a:pt x="220087" y="475252"/>
                  <a:pt x="222991" y="473297"/>
                </a:cubicBezTo>
                <a:cubicBezTo>
                  <a:pt x="225943" y="471247"/>
                  <a:pt x="227847" y="468578"/>
                  <a:pt x="228799" y="465145"/>
                </a:cubicBezTo>
                <a:lnTo>
                  <a:pt x="236655" y="465145"/>
                </a:lnTo>
                <a:cubicBezTo>
                  <a:pt x="235702" y="470723"/>
                  <a:pt x="232989" y="475156"/>
                  <a:pt x="228609" y="478446"/>
                </a:cubicBezTo>
                <a:cubicBezTo>
                  <a:pt x="224181" y="481735"/>
                  <a:pt x="218849" y="483403"/>
                  <a:pt x="212470" y="483403"/>
                </a:cubicBezTo>
                <a:cubicBezTo>
                  <a:pt x="204282" y="483403"/>
                  <a:pt x="197855" y="480591"/>
                  <a:pt x="193094" y="475013"/>
                </a:cubicBezTo>
                <a:cubicBezTo>
                  <a:pt x="188381" y="469388"/>
                  <a:pt x="186000" y="461856"/>
                  <a:pt x="186000" y="452227"/>
                </a:cubicBezTo>
                <a:cubicBezTo>
                  <a:pt x="186000" y="442645"/>
                  <a:pt x="188381" y="435018"/>
                  <a:pt x="193094" y="429440"/>
                </a:cubicBezTo>
                <a:cubicBezTo>
                  <a:pt x="197807" y="423815"/>
                  <a:pt x="204234" y="421003"/>
                  <a:pt x="212375" y="421003"/>
                </a:cubicBezTo>
                <a:close/>
                <a:moveTo>
                  <a:pt x="325728" y="420907"/>
                </a:moveTo>
                <a:cubicBezTo>
                  <a:pt x="331489" y="420907"/>
                  <a:pt x="336392" y="422433"/>
                  <a:pt x="340296" y="425531"/>
                </a:cubicBezTo>
                <a:cubicBezTo>
                  <a:pt x="344248" y="428630"/>
                  <a:pt x="346342" y="432634"/>
                  <a:pt x="346580" y="437544"/>
                </a:cubicBezTo>
                <a:lnTo>
                  <a:pt x="338820" y="437544"/>
                </a:lnTo>
                <a:cubicBezTo>
                  <a:pt x="338344" y="434541"/>
                  <a:pt x="336916" y="432157"/>
                  <a:pt x="334536" y="430489"/>
                </a:cubicBezTo>
                <a:cubicBezTo>
                  <a:pt x="332203" y="428821"/>
                  <a:pt x="329156" y="427915"/>
                  <a:pt x="325490" y="427915"/>
                </a:cubicBezTo>
                <a:cubicBezTo>
                  <a:pt x="321634" y="427915"/>
                  <a:pt x="318444" y="428821"/>
                  <a:pt x="316064" y="430632"/>
                </a:cubicBezTo>
                <a:cubicBezTo>
                  <a:pt x="313684" y="432396"/>
                  <a:pt x="312493" y="434732"/>
                  <a:pt x="312493" y="437687"/>
                </a:cubicBezTo>
                <a:cubicBezTo>
                  <a:pt x="312493" y="440023"/>
                  <a:pt x="313398" y="441882"/>
                  <a:pt x="315112" y="443312"/>
                </a:cubicBezTo>
                <a:cubicBezTo>
                  <a:pt x="316873" y="444742"/>
                  <a:pt x="319777" y="445982"/>
                  <a:pt x="323824" y="446983"/>
                </a:cubicBezTo>
                <a:lnTo>
                  <a:pt x="330108" y="448651"/>
                </a:lnTo>
                <a:cubicBezTo>
                  <a:pt x="336250" y="450177"/>
                  <a:pt x="340677" y="452227"/>
                  <a:pt x="343343" y="454801"/>
                </a:cubicBezTo>
                <a:cubicBezTo>
                  <a:pt x="346009" y="457375"/>
                  <a:pt x="347390" y="460903"/>
                  <a:pt x="347390" y="465288"/>
                </a:cubicBezTo>
                <a:cubicBezTo>
                  <a:pt x="347390" y="470818"/>
                  <a:pt x="345390" y="475252"/>
                  <a:pt x="341296" y="478446"/>
                </a:cubicBezTo>
                <a:cubicBezTo>
                  <a:pt x="337249" y="481687"/>
                  <a:pt x="331870" y="483356"/>
                  <a:pt x="325014" y="483356"/>
                </a:cubicBezTo>
                <a:cubicBezTo>
                  <a:pt x="318635" y="483356"/>
                  <a:pt x="313446" y="481782"/>
                  <a:pt x="309399" y="478684"/>
                </a:cubicBezTo>
                <a:cubicBezTo>
                  <a:pt x="305305" y="475681"/>
                  <a:pt x="303115" y="471533"/>
                  <a:pt x="302734" y="466290"/>
                </a:cubicBezTo>
                <a:lnTo>
                  <a:pt x="310637" y="466290"/>
                </a:lnTo>
                <a:cubicBezTo>
                  <a:pt x="311065" y="469388"/>
                  <a:pt x="312684" y="471867"/>
                  <a:pt x="315397" y="473631"/>
                </a:cubicBezTo>
                <a:cubicBezTo>
                  <a:pt x="318111" y="475442"/>
                  <a:pt x="321491" y="476300"/>
                  <a:pt x="325728" y="476300"/>
                </a:cubicBezTo>
                <a:cubicBezTo>
                  <a:pt x="329727" y="476300"/>
                  <a:pt x="333012" y="475347"/>
                  <a:pt x="335631" y="473440"/>
                </a:cubicBezTo>
                <a:cubicBezTo>
                  <a:pt x="338154" y="471533"/>
                  <a:pt x="339487" y="469150"/>
                  <a:pt x="339487" y="466290"/>
                </a:cubicBezTo>
                <a:cubicBezTo>
                  <a:pt x="339487" y="463811"/>
                  <a:pt x="338535" y="461713"/>
                  <a:pt x="336630" y="460092"/>
                </a:cubicBezTo>
                <a:cubicBezTo>
                  <a:pt x="334726" y="458519"/>
                  <a:pt x="331727" y="457184"/>
                  <a:pt x="327633" y="456136"/>
                </a:cubicBezTo>
                <a:lnTo>
                  <a:pt x="320015" y="454134"/>
                </a:lnTo>
                <a:cubicBezTo>
                  <a:pt x="314588" y="452799"/>
                  <a:pt x="310684" y="450797"/>
                  <a:pt x="308256" y="448270"/>
                </a:cubicBezTo>
                <a:cubicBezTo>
                  <a:pt x="305781" y="445696"/>
                  <a:pt x="304543" y="442311"/>
                  <a:pt x="304543" y="438021"/>
                </a:cubicBezTo>
                <a:cubicBezTo>
                  <a:pt x="304543" y="432873"/>
                  <a:pt x="306495" y="428773"/>
                  <a:pt x="310399" y="425627"/>
                </a:cubicBezTo>
                <a:cubicBezTo>
                  <a:pt x="314255" y="422433"/>
                  <a:pt x="319349" y="420907"/>
                  <a:pt x="325728" y="420907"/>
                </a:cubicBezTo>
                <a:close/>
                <a:moveTo>
                  <a:pt x="290013" y="67199"/>
                </a:moveTo>
                <a:lnTo>
                  <a:pt x="306021" y="68817"/>
                </a:lnTo>
                <a:lnTo>
                  <a:pt x="454914" y="438500"/>
                </a:lnTo>
                <a:lnTo>
                  <a:pt x="447492" y="447492"/>
                </a:lnTo>
                <a:lnTo>
                  <a:pt x="437757" y="455527"/>
                </a:lnTo>
                <a:lnTo>
                  <a:pt x="289821" y="299363"/>
                </a:lnTo>
                <a:lnTo>
                  <a:pt x="148340" y="460539"/>
                </a:lnTo>
                <a:lnTo>
                  <a:pt x="132533" y="447492"/>
                </a:lnTo>
                <a:lnTo>
                  <a:pt x="131055" y="445701"/>
                </a:lnTo>
                <a:lnTo>
                  <a:pt x="275318" y="68685"/>
                </a:lnTo>
                <a:close/>
                <a:moveTo>
                  <a:pt x="303922" y="63606"/>
                </a:moveTo>
                <a:lnTo>
                  <a:pt x="335869" y="66837"/>
                </a:lnTo>
                <a:cubicBezTo>
                  <a:pt x="439586" y="88123"/>
                  <a:pt x="517826" y="180135"/>
                  <a:pt x="517826" y="290012"/>
                </a:cubicBezTo>
                <a:cubicBezTo>
                  <a:pt x="517826" y="337120"/>
                  <a:pt x="503449" y="380934"/>
                  <a:pt x="478855" y="417299"/>
                </a:cubicBezTo>
                <a:lnTo>
                  <a:pt x="457025" y="443741"/>
                </a:lnTo>
                <a:lnTo>
                  <a:pt x="454914" y="438500"/>
                </a:lnTo>
                <a:lnTo>
                  <a:pt x="474721" y="414503"/>
                </a:lnTo>
                <a:cubicBezTo>
                  <a:pt x="498770" y="378936"/>
                  <a:pt x="512826" y="336085"/>
                  <a:pt x="512826" y="290012"/>
                </a:cubicBezTo>
                <a:cubicBezTo>
                  <a:pt x="512826" y="182510"/>
                  <a:pt x="436299" y="92545"/>
                  <a:pt x="334861" y="71734"/>
                </a:cubicBezTo>
                <a:lnTo>
                  <a:pt x="306021" y="68817"/>
                </a:lnTo>
                <a:close/>
                <a:moveTo>
                  <a:pt x="277308" y="63484"/>
                </a:moveTo>
                <a:lnTo>
                  <a:pt x="275318" y="68685"/>
                </a:lnTo>
                <a:lnTo>
                  <a:pt x="245165" y="71734"/>
                </a:lnTo>
                <a:cubicBezTo>
                  <a:pt x="143726" y="92545"/>
                  <a:pt x="67199" y="182510"/>
                  <a:pt x="67199" y="290012"/>
                </a:cubicBezTo>
                <a:cubicBezTo>
                  <a:pt x="67199" y="336085"/>
                  <a:pt x="81255" y="378936"/>
                  <a:pt x="105304" y="414503"/>
                </a:cubicBezTo>
                <a:lnTo>
                  <a:pt x="131055" y="445701"/>
                </a:lnTo>
                <a:lnTo>
                  <a:pt x="129012" y="451040"/>
                </a:lnTo>
                <a:lnTo>
                  <a:pt x="128998" y="451028"/>
                </a:lnTo>
                <a:cubicBezTo>
                  <a:pt x="87747" y="409776"/>
                  <a:pt x="62199" y="352823"/>
                  <a:pt x="62199" y="290012"/>
                </a:cubicBezTo>
                <a:cubicBezTo>
                  <a:pt x="62199" y="180135"/>
                  <a:pt x="140440" y="88123"/>
                  <a:pt x="244157" y="66837"/>
                </a:cubicBezTo>
                <a:close/>
                <a:moveTo>
                  <a:pt x="288600" y="35007"/>
                </a:moveTo>
                <a:lnTo>
                  <a:pt x="292565" y="35408"/>
                </a:lnTo>
                <a:lnTo>
                  <a:pt x="303922" y="63606"/>
                </a:lnTo>
                <a:lnTo>
                  <a:pt x="290013" y="62199"/>
                </a:lnTo>
                <a:lnTo>
                  <a:pt x="277308" y="63484"/>
                </a:lnTo>
                <a:lnTo>
                  <a:pt x="288188" y="35049"/>
                </a:lnTo>
                <a:close/>
                <a:moveTo>
                  <a:pt x="288600" y="27578"/>
                </a:moveTo>
                <a:cubicBezTo>
                  <a:pt x="432538" y="27578"/>
                  <a:pt x="549669" y="144731"/>
                  <a:pt x="549669" y="288649"/>
                </a:cubicBezTo>
                <a:cubicBezTo>
                  <a:pt x="549669" y="360632"/>
                  <a:pt x="520386" y="425913"/>
                  <a:pt x="473111" y="473197"/>
                </a:cubicBezTo>
                <a:lnTo>
                  <a:pt x="469943" y="475813"/>
                </a:lnTo>
                <a:lnTo>
                  <a:pt x="467042" y="468612"/>
                </a:lnTo>
                <a:lnTo>
                  <a:pt x="467856" y="467940"/>
                </a:lnTo>
                <a:cubicBezTo>
                  <a:pt x="513768" y="422019"/>
                  <a:pt x="542194" y="358608"/>
                  <a:pt x="542194" y="288649"/>
                </a:cubicBezTo>
                <a:cubicBezTo>
                  <a:pt x="542194" y="166263"/>
                  <a:pt x="455140" y="63858"/>
                  <a:pt x="339660" y="40169"/>
                </a:cubicBezTo>
                <a:lnTo>
                  <a:pt x="292565" y="35408"/>
                </a:lnTo>
                <a:lnTo>
                  <a:pt x="290250" y="29661"/>
                </a:lnTo>
                <a:lnTo>
                  <a:pt x="288188" y="35049"/>
                </a:lnTo>
                <a:lnTo>
                  <a:pt x="237553" y="40169"/>
                </a:lnTo>
                <a:cubicBezTo>
                  <a:pt x="122096" y="63858"/>
                  <a:pt x="35006" y="166263"/>
                  <a:pt x="35006" y="288649"/>
                </a:cubicBezTo>
                <a:cubicBezTo>
                  <a:pt x="35006" y="358608"/>
                  <a:pt x="63443" y="422019"/>
                  <a:pt x="109361" y="467940"/>
                </a:cubicBezTo>
                <a:lnTo>
                  <a:pt x="119381" y="476210"/>
                </a:lnTo>
                <a:lnTo>
                  <a:pt x="116595" y="483490"/>
                </a:lnTo>
                <a:lnTo>
                  <a:pt x="104130" y="473197"/>
                </a:lnTo>
                <a:cubicBezTo>
                  <a:pt x="56861" y="425913"/>
                  <a:pt x="27578" y="360632"/>
                  <a:pt x="27578" y="288649"/>
                </a:cubicBezTo>
                <a:cubicBezTo>
                  <a:pt x="27578" y="144731"/>
                  <a:pt x="144709" y="27578"/>
                  <a:pt x="288600" y="27578"/>
                </a:cubicBezTo>
                <a:close/>
                <a:moveTo>
                  <a:pt x="288574" y="9954"/>
                </a:moveTo>
                <a:cubicBezTo>
                  <a:pt x="134953" y="9954"/>
                  <a:pt x="9952" y="134976"/>
                  <a:pt x="9952" y="288623"/>
                </a:cubicBezTo>
                <a:cubicBezTo>
                  <a:pt x="9952" y="365447"/>
                  <a:pt x="41203" y="435115"/>
                  <a:pt x="91655" y="485576"/>
                </a:cubicBezTo>
                <a:lnTo>
                  <a:pt x="110001" y="500722"/>
                </a:lnTo>
                <a:lnTo>
                  <a:pt x="107632" y="506914"/>
                </a:lnTo>
                <a:lnTo>
                  <a:pt x="111779" y="502190"/>
                </a:lnTo>
                <a:lnTo>
                  <a:pt x="132907" y="519633"/>
                </a:lnTo>
                <a:cubicBezTo>
                  <a:pt x="177383" y="549712"/>
                  <a:pt x="230966" y="567293"/>
                  <a:pt x="288574" y="567293"/>
                </a:cubicBezTo>
                <a:cubicBezTo>
                  <a:pt x="346181" y="567293"/>
                  <a:pt x="399764" y="549712"/>
                  <a:pt x="444240" y="519633"/>
                </a:cubicBezTo>
                <a:lnTo>
                  <a:pt x="474679" y="494503"/>
                </a:lnTo>
                <a:lnTo>
                  <a:pt x="479534" y="499628"/>
                </a:lnTo>
                <a:lnTo>
                  <a:pt x="476774" y="492774"/>
                </a:lnTo>
                <a:lnTo>
                  <a:pt x="485492" y="485576"/>
                </a:lnTo>
                <a:cubicBezTo>
                  <a:pt x="535945" y="435115"/>
                  <a:pt x="567195" y="365447"/>
                  <a:pt x="567195" y="288623"/>
                </a:cubicBezTo>
                <a:cubicBezTo>
                  <a:pt x="567195" y="134976"/>
                  <a:pt x="442194" y="9954"/>
                  <a:pt x="288574" y="9954"/>
                </a:cubicBezTo>
                <a:close/>
                <a:moveTo>
                  <a:pt x="288574" y="0"/>
                </a:moveTo>
                <a:cubicBezTo>
                  <a:pt x="447765" y="0"/>
                  <a:pt x="577147" y="129452"/>
                  <a:pt x="577147" y="288623"/>
                </a:cubicBezTo>
                <a:cubicBezTo>
                  <a:pt x="577147" y="447843"/>
                  <a:pt x="447670" y="577247"/>
                  <a:pt x="288574" y="577247"/>
                </a:cubicBezTo>
                <a:cubicBezTo>
                  <a:pt x="129429" y="577247"/>
                  <a:pt x="0" y="447748"/>
                  <a:pt x="0" y="288623"/>
                </a:cubicBezTo>
                <a:cubicBezTo>
                  <a:pt x="0" y="129499"/>
                  <a:pt x="129429" y="0"/>
                  <a:pt x="288574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</p:sp>
      <p:sp>
        <p:nvSpPr>
          <p:cNvPr id="21" name="medical-tech-symbol_36361"/>
          <p:cNvSpPr>
            <a:spLocks noChangeAspect="1"/>
          </p:cNvSpPr>
          <p:nvPr/>
        </p:nvSpPr>
        <p:spPr bwMode="auto">
          <a:xfrm>
            <a:off x="803311" y="2854841"/>
            <a:ext cx="252385" cy="282376"/>
          </a:xfrm>
          <a:custGeom>
            <a:avLst/>
            <a:gdLst>
              <a:gd name="connsiteX0" fmla="*/ 229286 w 532714"/>
              <a:gd name="connsiteY0" fmla="*/ 183278 h 596017"/>
              <a:gd name="connsiteX1" fmla="*/ 304188 w 532714"/>
              <a:gd name="connsiteY1" fmla="*/ 183278 h 596017"/>
              <a:gd name="connsiteX2" fmla="*/ 311937 w 532714"/>
              <a:gd name="connsiteY2" fmla="*/ 192302 h 596017"/>
              <a:gd name="connsiteX3" fmla="*/ 311937 w 532714"/>
              <a:gd name="connsiteY3" fmla="*/ 243866 h 596017"/>
              <a:gd name="connsiteX4" fmla="*/ 320977 w 532714"/>
              <a:gd name="connsiteY4" fmla="*/ 251601 h 596017"/>
              <a:gd name="connsiteX5" fmla="*/ 372634 w 532714"/>
              <a:gd name="connsiteY5" fmla="*/ 251601 h 596017"/>
              <a:gd name="connsiteX6" fmla="*/ 381674 w 532714"/>
              <a:gd name="connsiteY6" fmla="*/ 260624 h 596017"/>
              <a:gd name="connsiteX7" fmla="*/ 381674 w 532714"/>
              <a:gd name="connsiteY7" fmla="*/ 335392 h 596017"/>
              <a:gd name="connsiteX8" fmla="*/ 372634 w 532714"/>
              <a:gd name="connsiteY8" fmla="*/ 343127 h 596017"/>
              <a:gd name="connsiteX9" fmla="*/ 320977 w 532714"/>
              <a:gd name="connsiteY9" fmla="*/ 343127 h 596017"/>
              <a:gd name="connsiteX10" fmla="*/ 311937 w 532714"/>
              <a:gd name="connsiteY10" fmla="*/ 352150 h 596017"/>
              <a:gd name="connsiteX11" fmla="*/ 311937 w 532714"/>
              <a:gd name="connsiteY11" fmla="*/ 403715 h 596017"/>
              <a:gd name="connsiteX12" fmla="*/ 304188 w 532714"/>
              <a:gd name="connsiteY12" fmla="*/ 412738 h 596017"/>
              <a:gd name="connsiteX13" fmla="*/ 229286 w 532714"/>
              <a:gd name="connsiteY13" fmla="*/ 412738 h 596017"/>
              <a:gd name="connsiteX14" fmla="*/ 220246 w 532714"/>
              <a:gd name="connsiteY14" fmla="*/ 403715 h 596017"/>
              <a:gd name="connsiteX15" fmla="*/ 220246 w 532714"/>
              <a:gd name="connsiteY15" fmla="*/ 352150 h 596017"/>
              <a:gd name="connsiteX16" fmla="*/ 212497 w 532714"/>
              <a:gd name="connsiteY16" fmla="*/ 343127 h 596017"/>
              <a:gd name="connsiteX17" fmla="*/ 160840 w 532714"/>
              <a:gd name="connsiteY17" fmla="*/ 343127 h 596017"/>
              <a:gd name="connsiteX18" fmla="*/ 151800 w 532714"/>
              <a:gd name="connsiteY18" fmla="*/ 335392 h 596017"/>
              <a:gd name="connsiteX19" fmla="*/ 151800 w 532714"/>
              <a:gd name="connsiteY19" fmla="*/ 260624 h 596017"/>
              <a:gd name="connsiteX20" fmla="*/ 160840 w 532714"/>
              <a:gd name="connsiteY20" fmla="*/ 251601 h 596017"/>
              <a:gd name="connsiteX21" fmla="*/ 212497 w 532714"/>
              <a:gd name="connsiteY21" fmla="*/ 251601 h 596017"/>
              <a:gd name="connsiteX22" fmla="*/ 220246 w 532714"/>
              <a:gd name="connsiteY22" fmla="*/ 243866 h 596017"/>
              <a:gd name="connsiteX23" fmla="*/ 220246 w 532714"/>
              <a:gd name="connsiteY23" fmla="*/ 192302 h 596017"/>
              <a:gd name="connsiteX24" fmla="*/ 229286 w 532714"/>
              <a:gd name="connsiteY24" fmla="*/ 183278 h 596017"/>
              <a:gd name="connsiteX25" fmla="*/ 266658 w 532714"/>
              <a:gd name="connsiteY25" fmla="*/ 23221 h 596017"/>
              <a:gd name="connsiteX26" fmla="*/ 186565 w 532714"/>
              <a:gd name="connsiteY26" fmla="*/ 126428 h 596017"/>
              <a:gd name="connsiteX27" fmla="*/ 221444 w 532714"/>
              <a:gd name="connsiteY27" fmla="*/ 138038 h 596017"/>
              <a:gd name="connsiteX28" fmla="*/ 193024 w 532714"/>
              <a:gd name="connsiteY28" fmla="*/ 153519 h 596017"/>
              <a:gd name="connsiteX29" fmla="*/ 180106 w 532714"/>
              <a:gd name="connsiteY29" fmla="*/ 148359 h 596017"/>
              <a:gd name="connsiteX30" fmla="*/ 169771 w 532714"/>
              <a:gd name="connsiteY30" fmla="*/ 206413 h 596017"/>
              <a:gd name="connsiteX31" fmla="*/ 163312 w 532714"/>
              <a:gd name="connsiteY31" fmla="*/ 206413 h 596017"/>
              <a:gd name="connsiteX32" fmla="*/ 146519 w 532714"/>
              <a:gd name="connsiteY32" fmla="*/ 208993 h 596017"/>
              <a:gd name="connsiteX33" fmla="*/ 158145 w 532714"/>
              <a:gd name="connsiteY33" fmla="*/ 143199 h 596017"/>
              <a:gd name="connsiteX34" fmla="*/ 94845 w 532714"/>
              <a:gd name="connsiteY34" fmla="*/ 135458 h 596017"/>
              <a:gd name="connsiteX35" fmla="*/ 27670 w 532714"/>
              <a:gd name="connsiteY35" fmla="*/ 159970 h 596017"/>
              <a:gd name="connsiteX36" fmla="*/ 58674 w 532714"/>
              <a:gd name="connsiteY36" fmla="*/ 259306 h 596017"/>
              <a:gd name="connsiteX37" fmla="*/ 78052 w 532714"/>
              <a:gd name="connsiteY37" fmla="*/ 281238 h 596017"/>
              <a:gd name="connsiteX38" fmla="*/ 106472 w 532714"/>
              <a:gd name="connsiteY38" fmla="*/ 255436 h 596017"/>
              <a:gd name="connsiteX39" fmla="*/ 106472 w 532714"/>
              <a:gd name="connsiteY39" fmla="*/ 263177 h 596017"/>
              <a:gd name="connsiteX40" fmla="*/ 106472 w 532714"/>
              <a:gd name="connsiteY40" fmla="*/ 286398 h 596017"/>
              <a:gd name="connsiteX41" fmla="*/ 93554 w 532714"/>
              <a:gd name="connsiteY41" fmla="*/ 298009 h 596017"/>
              <a:gd name="connsiteX42" fmla="*/ 106472 w 532714"/>
              <a:gd name="connsiteY42" fmla="*/ 308329 h 596017"/>
              <a:gd name="connsiteX43" fmla="*/ 106472 w 532714"/>
              <a:gd name="connsiteY43" fmla="*/ 331551 h 596017"/>
              <a:gd name="connsiteX44" fmla="*/ 106472 w 532714"/>
              <a:gd name="connsiteY44" fmla="*/ 339291 h 596017"/>
              <a:gd name="connsiteX45" fmla="*/ 78052 w 532714"/>
              <a:gd name="connsiteY45" fmla="*/ 313490 h 596017"/>
              <a:gd name="connsiteX46" fmla="*/ 27670 w 532714"/>
              <a:gd name="connsiteY46" fmla="*/ 434757 h 596017"/>
              <a:gd name="connsiteX47" fmla="*/ 94845 w 532714"/>
              <a:gd name="connsiteY47" fmla="*/ 460559 h 596017"/>
              <a:gd name="connsiteX48" fmla="*/ 158145 w 532714"/>
              <a:gd name="connsiteY48" fmla="*/ 451528 h 596017"/>
              <a:gd name="connsiteX49" fmla="*/ 146519 w 532714"/>
              <a:gd name="connsiteY49" fmla="*/ 387024 h 596017"/>
              <a:gd name="connsiteX50" fmla="*/ 163312 w 532714"/>
              <a:gd name="connsiteY50" fmla="*/ 389604 h 596017"/>
              <a:gd name="connsiteX51" fmla="*/ 169771 w 532714"/>
              <a:gd name="connsiteY51" fmla="*/ 389604 h 596017"/>
              <a:gd name="connsiteX52" fmla="*/ 180106 w 532714"/>
              <a:gd name="connsiteY52" fmla="*/ 446368 h 596017"/>
              <a:gd name="connsiteX53" fmla="*/ 193024 w 532714"/>
              <a:gd name="connsiteY53" fmla="*/ 442498 h 596017"/>
              <a:gd name="connsiteX54" fmla="*/ 221444 w 532714"/>
              <a:gd name="connsiteY54" fmla="*/ 456689 h 596017"/>
              <a:gd name="connsiteX55" fmla="*/ 186565 w 532714"/>
              <a:gd name="connsiteY55" fmla="*/ 468299 h 596017"/>
              <a:gd name="connsiteX56" fmla="*/ 266658 w 532714"/>
              <a:gd name="connsiteY56" fmla="*/ 572796 h 596017"/>
              <a:gd name="connsiteX57" fmla="*/ 346752 w 532714"/>
              <a:gd name="connsiteY57" fmla="*/ 468299 h 596017"/>
              <a:gd name="connsiteX58" fmla="*/ 310581 w 532714"/>
              <a:gd name="connsiteY58" fmla="*/ 456689 h 596017"/>
              <a:gd name="connsiteX59" fmla="*/ 340293 w 532714"/>
              <a:gd name="connsiteY59" fmla="*/ 442498 h 596017"/>
              <a:gd name="connsiteX60" fmla="*/ 353211 w 532714"/>
              <a:gd name="connsiteY60" fmla="*/ 446368 h 596017"/>
              <a:gd name="connsiteX61" fmla="*/ 363545 w 532714"/>
              <a:gd name="connsiteY61" fmla="*/ 389604 h 596017"/>
              <a:gd name="connsiteX62" fmla="*/ 370005 w 532714"/>
              <a:gd name="connsiteY62" fmla="*/ 389604 h 596017"/>
              <a:gd name="connsiteX63" fmla="*/ 386798 w 532714"/>
              <a:gd name="connsiteY63" fmla="*/ 387024 h 596017"/>
              <a:gd name="connsiteX64" fmla="*/ 375172 w 532714"/>
              <a:gd name="connsiteY64" fmla="*/ 452818 h 596017"/>
              <a:gd name="connsiteX65" fmla="*/ 438471 w 532714"/>
              <a:gd name="connsiteY65" fmla="*/ 460559 h 596017"/>
              <a:gd name="connsiteX66" fmla="*/ 504355 w 532714"/>
              <a:gd name="connsiteY66" fmla="*/ 434757 h 596017"/>
              <a:gd name="connsiteX67" fmla="*/ 455265 w 532714"/>
              <a:gd name="connsiteY67" fmla="*/ 313490 h 596017"/>
              <a:gd name="connsiteX68" fmla="*/ 425553 w 532714"/>
              <a:gd name="connsiteY68" fmla="*/ 339291 h 596017"/>
              <a:gd name="connsiteX69" fmla="*/ 426845 w 532714"/>
              <a:gd name="connsiteY69" fmla="*/ 331551 h 596017"/>
              <a:gd name="connsiteX70" fmla="*/ 426845 w 532714"/>
              <a:gd name="connsiteY70" fmla="*/ 308329 h 596017"/>
              <a:gd name="connsiteX71" fmla="*/ 438471 w 532714"/>
              <a:gd name="connsiteY71" fmla="*/ 298009 h 596017"/>
              <a:gd name="connsiteX72" fmla="*/ 426845 w 532714"/>
              <a:gd name="connsiteY72" fmla="*/ 286398 h 596017"/>
              <a:gd name="connsiteX73" fmla="*/ 426845 w 532714"/>
              <a:gd name="connsiteY73" fmla="*/ 263177 h 596017"/>
              <a:gd name="connsiteX74" fmla="*/ 425553 w 532714"/>
              <a:gd name="connsiteY74" fmla="*/ 255436 h 596017"/>
              <a:gd name="connsiteX75" fmla="*/ 453973 w 532714"/>
              <a:gd name="connsiteY75" fmla="*/ 281238 h 596017"/>
              <a:gd name="connsiteX76" fmla="*/ 473351 w 532714"/>
              <a:gd name="connsiteY76" fmla="*/ 259306 h 596017"/>
              <a:gd name="connsiteX77" fmla="*/ 504355 w 532714"/>
              <a:gd name="connsiteY77" fmla="*/ 159970 h 596017"/>
              <a:gd name="connsiteX78" fmla="*/ 438471 w 532714"/>
              <a:gd name="connsiteY78" fmla="*/ 135458 h 596017"/>
              <a:gd name="connsiteX79" fmla="*/ 375172 w 532714"/>
              <a:gd name="connsiteY79" fmla="*/ 143199 h 596017"/>
              <a:gd name="connsiteX80" fmla="*/ 386798 w 532714"/>
              <a:gd name="connsiteY80" fmla="*/ 208993 h 596017"/>
              <a:gd name="connsiteX81" fmla="*/ 370005 w 532714"/>
              <a:gd name="connsiteY81" fmla="*/ 206413 h 596017"/>
              <a:gd name="connsiteX82" fmla="*/ 363545 w 532714"/>
              <a:gd name="connsiteY82" fmla="*/ 206413 h 596017"/>
              <a:gd name="connsiteX83" fmla="*/ 353211 w 532714"/>
              <a:gd name="connsiteY83" fmla="*/ 148359 h 596017"/>
              <a:gd name="connsiteX84" fmla="*/ 340293 w 532714"/>
              <a:gd name="connsiteY84" fmla="*/ 153519 h 596017"/>
              <a:gd name="connsiteX85" fmla="*/ 310581 w 532714"/>
              <a:gd name="connsiteY85" fmla="*/ 138038 h 596017"/>
              <a:gd name="connsiteX86" fmla="*/ 346752 w 532714"/>
              <a:gd name="connsiteY86" fmla="*/ 126428 h 596017"/>
              <a:gd name="connsiteX87" fmla="*/ 266658 w 532714"/>
              <a:gd name="connsiteY87" fmla="*/ 23221 h 596017"/>
              <a:gd name="connsiteX88" fmla="*/ 266658 w 532714"/>
              <a:gd name="connsiteY88" fmla="*/ 0 h 596017"/>
              <a:gd name="connsiteX89" fmla="*/ 368713 w 532714"/>
              <a:gd name="connsiteY89" fmla="*/ 121267 h 596017"/>
              <a:gd name="connsiteX90" fmla="*/ 438471 w 532714"/>
              <a:gd name="connsiteY90" fmla="*/ 112237 h 596017"/>
              <a:gd name="connsiteX91" fmla="*/ 525024 w 532714"/>
              <a:gd name="connsiteY91" fmla="*/ 148359 h 596017"/>
              <a:gd name="connsiteX92" fmla="*/ 491436 w 532714"/>
              <a:gd name="connsiteY92" fmla="*/ 273497 h 596017"/>
              <a:gd name="connsiteX93" fmla="*/ 470767 w 532714"/>
              <a:gd name="connsiteY93" fmla="*/ 298009 h 596017"/>
              <a:gd name="connsiteX94" fmla="*/ 525024 w 532714"/>
              <a:gd name="connsiteY94" fmla="*/ 446368 h 596017"/>
              <a:gd name="connsiteX95" fmla="*/ 438471 w 532714"/>
              <a:gd name="connsiteY95" fmla="*/ 483780 h 596017"/>
              <a:gd name="connsiteX96" fmla="*/ 368713 w 532714"/>
              <a:gd name="connsiteY96" fmla="*/ 474750 h 596017"/>
              <a:gd name="connsiteX97" fmla="*/ 266658 w 532714"/>
              <a:gd name="connsiteY97" fmla="*/ 596017 h 596017"/>
              <a:gd name="connsiteX98" fmla="*/ 164604 w 532714"/>
              <a:gd name="connsiteY98" fmla="*/ 474750 h 596017"/>
              <a:gd name="connsiteX99" fmla="*/ 94845 w 532714"/>
              <a:gd name="connsiteY99" fmla="*/ 483780 h 596017"/>
              <a:gd name="connsiteX100" fmla="*/ 8293 w 532714"/>
              <a:gd name="connsiteY100" fmla="*/ 446368 h 596017"/>
              <a:gd name="connsiteX101" fmla="*/ 62550 w 532714"/>
              <a:gd name="connsiteY101" fmla="*/ 298009 h 596017"/>
              <a:gd name="connsiteX102" fmla="*/ 41881 w 532714"/>
              <a:gd name="connsiteY102" fmla="*/ 273497 h 596017"/>
              <a:gd name="connsiteX103" fmla="*/ 8293 w 532714"/>
              <a:gd name="connsiteY103" fmla="*/ 148359 h 596017"/>
              <a:gd name="connsiteX104" fmla="*/ 94845 w 532714"/>
              <a:gd name="connsiteY104" fmla="*/ 112237 h 596017"/>
              <a:gd name="connsiteX105" fmla="*/ 164604 w 532714"/>
              <a:gd name="connsiteY105" fmla="*/ 121267 h 596017"/>
              <a:gd name="connsiteX106" fmla="*/ 266658 w 532714"/>
              <a:gd name="connsiteY106" fmla="*/ 0 h 59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532714" h="596017">
                <a:moveTo>
                  <a:pt x="229286" y="183278"/>
                </a:moveTo>
                <a:lnTo>
                  <a:pt x="304188" y="183278"/>
                </a:lnTo>
                <a:cubicBezTo>
                  <a:pt x="308063" y="183278"/>
                  <a:pt x="311937" y="187146"/>
                  <a:pt x="311937" y="192302"/>
                </a:cubicBezTo>
                <a:lnTo>
                  <a:pt x="311937" y="243866"/>
                </a:lnTo>
                <a:cubicBezTo>
                  <a:pt x="311937" y="247733"/>
                  <a:pt x="315811" y="251601"/>
                  <a:pt x="320977" y="251601"/>
                </a:cubicBezTo>
                <a:lnTo>
                  <a:pt x="372634" y="251601"/>
                </a:lnTo>
                <a:cubicBezTo>
                  <a:pt x="377800" y="251601"/>
                  <a:pt x="381674" y="255468"/>
                  <a:pt x="381674" y="260624"/>
                </a:cubicBezTo>
                <a:lnTo>
                  <a:pt x="381674" y="335392"/>
                </a:lnTo>
                <a:cubicBezTo>
                  <a:pt x="381674" y="339259"/>
                  <a:pt x="377800" y="343127"/>
                  <a:pt x="372634" y="343127"/>
                </a:cubicBezTo>
                <a:lnTo>
                  <a:pt x="320977" y="343127"/>
                </a:lnTo>
                <a:cubicBezTo>
                  <a:pt x="315811" y="343127"/>
                  <a:pt x="311937" y="346994"/>
                  <a:pt x="311937" y="352150"/>
                </a:cubicBezTo>
                <a:lnTo>
                  <a:pt x="311937" y="403715"/>
                </a:lnTo>
                <a:cubicBezTo>
                  <a:pt x="311937" y="408871"/>
                  <a:pt x="308063" y="412738"/>
                  <a:pt x="304188" y="412738"/>
                </a:cubicBezTo>
                <a:lnTo>
                  <a:pt x="229286" y="412738"/>
                </a:lnTo>
                <a:cubicBezTo>
                  <a:pt x="224120" y="412738"/>
                  <a:pt x="220246" y="408871"/>
                  <a:pt x="220246" y="403715"/>
                </a:cubicBezTo>
                <a:lnTo>
                  <a:pt x="220246" y="352150"/>
                </a:lnTo>
                <a:cubicBezTo>
                  <a:pt x="220246" y="346994"/>
                  <a:pt x="216371" y="343127"/>
                  <a:pt x="212497" y="343127"/>
                </a:cubicBezTo>
                <a:lnTo>
                  <a:pt x="160840" y="343127"/>
                </a:lnTo>
                <a:cubicBezTo>
                  <a:pt x="155674" y="343127"/>
                  <a:pt x="151800" y="339259"/>
                  <a:pt x="151800" y="335392"/>
                </a:cubicBezTo>
                <a:lnTo>
                  <a:pt x="151800" y="260624"/>
                </a:lnTo>
                <a:cubicBezTo>
                  <a:pt x="151800" y="255468"/>
                  <a:pt x="155674" y="251601"/>
                  <a:pt x="160840" y="251601"/>
                </a:cubicBezTo>
                <a:lnTo>
                  <a:pt x="212497" y="251601"/>
                </a:lnTo>
                <a:cubicBezTo>
                  <a:pt x="216371" y="251601"/>
                  <a:pt x="220246" y="247733"/>
                  <a:pt x="220246" y="243866"/>
                </a:cubicBezTo>
                <a:lnTo>
                  <a:pt x="220246" y="192302"/>
                </a:lnTo>
                <a:cubicBezTo>
                  <a:pt x="220246" y="187146"/>
                  <a:pt x="224120" y="183278"/>
                  <a:pt x="229286" y="183278"/>
                </a:cubicBezTo>
                <a:close/>
                <a:moveTo>
                  <a:pt x="266658" y="23221"/>
                </a:moveTo>
                <a:cubicBezTo>
                  <a:pt x="236946" y="23221"/>
                  <a:pt x="205943" y="61924"/>
                  <a:pt x="186565" y="126428"/>
                </a:cubicBezTo>
                <a:cubicBezTo>
                  <a:pt x="198192" y="130298"/>
                  <a:pt x="209818" y="134168"/>
                  <a:pt x="221444" y="138038"/>
                </a:cubicBezTo>
                <a:cubicBezTo>
                  <a:pt x="211110" y="140618"/>
                  <a:pt x="200775" y="145779"/>
                  <a:pt x="193024" y="153519"/>
                </a:cubicBezTo>
                <a:cubicBezTo>
                  <a:pt x="189149" y="152229"/>
                  <a:pt x="183981" y="149649"/>
                  <a:pt x="180106" y="148359"/>
                </a:cubicBezTo>
                <a:cubicBezTo>
                  <a:pt x="176231" y="166420"/>
                  <a:pt x="172355" y="185772"/>
                  <a:pt x="169771" y="206413"/>
                </a:cubicBezTo>
                <a:lnTo>
                  <a:pt x="163312" y="206413"/>
                </a:lnTo>
                <a:cubicBezTo>
                  <a:pt x="156853" y="206413"/>
                  <a:pt x="151686" y="207703"/>
                  <a:pt x="146519" y="208993"/>
                </a:cubicBezTo>
                <a:cubicBezTo>
                  <a:pt x="149102" y="185772"/>
                  <a:pt x="152978" y="163840"/>
                  <a:pt x="158145" y="143199"/>
                </a:cubicBezTo>
                <a:cubicBezTo>
                  <a:pt x="134892" y="138038"/>
                  <a:pt x="114223" y="135458"/>
                  <a:pt x="94845" y="135458"/>
                </a:cubicBezTo>
                <a:cubicBezTo>
                  <a:pt x="71593" y="135458"/>
                  <a:pt x="40589" y="139328"/>
                  <a:pt x="27670" y="159970"/>
                </a:cubicBezTo>
                <a:cubicBezTo>
                  <a:pt x="16044" y="181901"/>
                  <a:pt x="26379" y="218024"/>
                  <a:pt x="58674" y="259306"/>
                </a:cubicBezTo>
                <a:cubicBezTo>
                  <a:pt x="65133" y="267047"/>
                  <a:pt x="71593" y="273497"/>
                  <a:pt x="78052" y="281238"/>
                </a:cubicBezTo>
                <a:cubicBezTo>
                  <a:pt x="87094" y="273497"/>
                  <a:pt x="96137" y="264467"/>
                  <a:pt x="106472" y="255436"/>
                </a:cubicBezTo>
                <a:cubicBezTo>
                  <a:pt x="106472" y="258016"/>
                  <a:pt x="106472" y="260596"/>
                  <a:pt x="106472" y="263177"/>
                </a:cubicBezTo>
                <a:lnTo>
                  <a:pt x="106472" y="286398"/>
                </a:lnTo>
                <a:cubicBezTo>
                  <a:pt x="101305" y="290268"/>
                  <a:pt x="97429" y="294138"/>
                  <a:pt x="93554" y="298009"/>
                </a:cubicBezTo>
                <a:cubicBezTo>
                  <a:pt x="97429" y="300589"/>
                  <a:pt x="101305" y="304459"/>
                  <a:pt x="106472" y="308329"/>
                </a:cubicBezTo>
                <a:lnTo>
                  <a:pt x="106472" y="331551"/>
                </a:lnTo>
                <a:cubicBezTo>
                  <a:pt x="106472" y="334131"/>
                  <a:pt x="106472" y="336711"/>
                  <a:pt x="106472" y="339291"/>
                </a:cubicBezTo>
                <a:cubicBezTo>
                  <a:pt x="96137" y="331551"/>
                  <a:pt x="87094" y="322520"/>
                  <a:pt x="78052" y="313490"/>
                </a:cubicBezTo>
                <a:cubicBezTo>
                  <a:pt x="31546" y="363803"/>
                  <a:pt x="13460" y="410246"/>
                  <a:pt x="27670" y="434757"/>
                </a:cubicBezTo>
                <a:cubicBezTo>
                  <a:pt x="40589" y="455399"/>
                  <a:pt x="71593" y="460559"/>
                  <a:pt x="94845" y="460559"/>
                </a:cubicBezTo>
                <a:cubicBezTo>
                  <a:pt x="114223" y="460559"/>
                  <a:pt x="134892" y="457979"/>
                  <a:pt x="158145" y="451528"/>
                </a:cubicBezTo>
                <a:cubicBezTo>
                  <a:pt x="152978" y="432177"/>
                  <a:pt x="149102" y="410246"/>
                  <a:pt x="146519" y="387024"/>
                </a:cubicBezTo>
                <a:cubicBezTo>
                  <a:pt x="151686" y="388314"/>
                  <a:pt x="156853" y="389604"/>
                  <a:pt x="163312" y="389604"/>
                </a:cubicBezTo>
                <a:lnTo>
                  <a:pt x="169771" y="389604"/>
                </a:lnTo>
                <a:cubicBezTo>
                  <a:pt x="172355" y="410246"/>
                  <a:pt x="176231" y="429597"/>
                  <a:pt x="180106" y="446368"/>
                </a:cubicBezTo>
                <a:cubicBezTo>
                  <a:pt x="183981" y="445078"/>
                  <a:pt x="189149" y="443788"/>
                  <a:pt x="193024" y="442498"/>
                </a:cubicBezTo>
                <a:cubicBezTo>
                  <a:pt x="200775" y="450238"/>
                  <a:pt x="211110" y="455399"/>
                  <a:pt x="221444" y="456689"/>
                </a:cubicBezTo>
                <a:cubicBezTo>
                  <a:pt x="209818" y="461849"/>
                  <a:pt x="198192" y="465719"/>
                  <a:pt x="186565" y="468299"/>
                </a:cubicBezTo>
                <a:cubicBezTo>
                  <a:pt x="205943" y="534093"/>
                  <a:pt x="236946" y="572796"/>
                  <a:pt x="266658" y="572796"/>
                </a:cubicBezTo>
                <a:cubicBezTo>
                  <a:pt x="296370" y="572796"/>
                  <a:pt x="326082" y="534093"/>
                  <a:pt x="346752" y="468299"/>
                </a:cubicBezTo>
                <a:cubicBezTo>
                  <a:pt x="335125" y="465719"/>
                  <a:pt x="323499" y="461849"/>
                  <a:pt x="310581" y="456689"/>
                </a:cubicBezTo>
                <a:cubicBezTo>
                  <a:pt x="322207" y="455399"/>
                  <a:pt x="332542" y="450238"/>
                  <a:pt x="340293" y="442498"/>
                </a:cubicBezTo>
                <a:cubicBezTo>
                  <a:pt x="344168" y="443788"/>
                  <a:pt x="348043" y="445078"/>
                  <a:pt x="353211" y="446368"/>
                </a:cubicBezTo>
                <a:cubicBezTo>
                  <a:pt x="357086" y="429597"/>
                  <a:pt x="360962" y="410246"/>
                  <a:pt x="363545" y="389604"/>
                </a:cubicBezTo>
                <a:lnTo>
                  <a:pt x="370005" y="389604"/>
                </a:lnTo>
                <a:cubicBezTo>
                  <a:pt x="375172" y="389604"/>
                  <a:pt x="381631" y="388314"/>
                  <a:pt x="386798" y="387024"/>
                </a:cubicBezTo>
                <a:cubicBezTo>
                  <a:pt x="382923" y="410246"/>
                  <a:pt x="380339" y="432177"/>
                  <a:pt x="375172" y="452818"/>
                </a:cubicBezTo>
                <a:cubicBezTo>
                  <a:pt x="397133" y="457979"/>
                  <a:pt x="419094" y="460559"/>
                  <a:pt x="438471" y="460559"/>
                </a:cubicBezTo>
                <a:cubicBezTo>
                  <a:pt x="461724" y="460559"/>
                  <a:pt x="492728" y="455399"/>
                  <a:pt x="504355" y="434757"/>
                </a:cubicBezTo>
                <a:cubicBezTo>
                  <a:pt x="519856" y="410246"/>
                  <a:pt x="501771" y="363803"/>
                  <a:pt x="455265" y="313490"/>
                </a:cubicBezTo>
                <a:cubicBezTo>
                  <a:pt x="446222" y="322520"/>
                  <a:pt x="435888" y="331551"/>
                  <a:pt x="425553" y="339291"/>
                </a:cubicBezTo>
                <a:cubicBezTo>
                  <a:pt x="426845" y="336711"/>
                  <a:pt x="426845" y="334131"/>
                  <a:pt x="426845" y="331551"/>
                </a:cubicBezTo>
                <a:lnTo>
                  <a:pt x="426845" y="308329"/>
                </a:lnTo>
                <a:cubicBezTo>
                  <a:pt x="430720" y="304459"/>
                  <a:pt x="434596" y="300589"/>
                  <a:pt x="438471" y="298009"/>
                </a:cubicBezTo>
                <a:cubicBezTo>
                  <a:pt x="434596" y="294138"/>
                  <a:pt x="430720" y="290268"/>
                  <a:pt x="426845" y="286398"/>
                </a:cubicBezTo>
                <a:lnTo>
                  <a:pt x="426845" y="263177"/>
                </a:lnTo>
                <a:cubicBezTo>
                  <a:pt x="426845" y="260596"/>
                  <a:pt x="426845" y="258016"/>
                  <a:pt x="425553" y="255436"/>
                </a:cubicBezTo>
                <a:cubicBezTo>
                  <a:pt x="435888" y="264467"/>
                  <a:pt x="446222" y="273497"/>
                  <a:pt x="453973" y="281238"/>
                </a:cubicBezTo>
                <a:cubicBezTo>
                  <a:pt x="461724" y="274787"/>
                  <a:pt x="468183" y="267047"/>
                  <a:pt x="473351" y="259306"/>
                </a:cubicBezTo>
                <a:cubicBezTo>
                  <a:pt x="505646" y="218024"/>
                  <a:pt x="517273" y="181901"/>
                  <a:pt x="504355" y="159970"/>
                </a:cubicBezTo>
                <a:cubicBezTo>
                  <a:pt x="492728" y="139328"/>
                  <a:pt x="461724" y="135458"/>
                  <a:pt x="438471" y="135458"/>
                </a:cubicBezTo>
                <a:cubicBezTo>
                  <a:pt x="419094" y="135458"/>
                  <a:pt x="397133" y="138038"/>
                  <a:pt x="375172" y="143199"/>
                </a:cubicBezTo>
                <a:cubicBezTo>
                  <a:pt x="379047" y="163840"/>
                  <a:pt x="382923" y="185772"/>
                  <a:pt x="386798" y="208993"/>
                </a:cubicBezTo>
                <a:cubicBezTo>
                  <a:pt x="381631" y="207703"/>
                  <a:pt x="375172" y="206413"/>
                  <a:pt x="370005" y="206413"/>
                </a:cubicBezTo>
                <a:lnTo>
                  <a:pt x="363545" y="206413"/>
                </a:lnTo>
                <a:cubicBezTo>
                  <a:pt x="360962" y="185772"/>
                  <a:pt x="357086" y="166420"/>
                  <a:pt x="353211" y="148359"/>
                </a:cubicBezTo>
                <a:cubicBezTo>
                  <a:pt x="348043" y="149649"/>
                  <a:pt x="344168" y="152229"/>
                  <a:pt x="340293" y="153519"/>
                </a:cubicBezTo>
                <a:cubicBezTo>
                  <a:pt x="332542" y="145779"/>
                  <a:pt x="322207" y="140618"/>
                  <a:pt x="310581" y="138038"/>
                </a:cubicBezTo>
                <a:cubicBezTo>
                  <a:pt x="323499" y="134168"/>
                  <a:pt x="335125" y="130298"/>
                  <a:pt x="346752" y="126428"/>
                </a:cubicBezTo>
                <a:cubicBezTo>
                  <a:pt x="326082" y="61924"/>
                  <a:pt x="296370" y="23221"/>
                  <a:pt x="266658" y="23221"/>
                </a:cubicBezTo>
                <a:close/>
                <a:moveTo>
                  <a:pt x="266658" y="0"/>
                </a:moveTo>
                <a:cubicBezTo>
                  <a:pt x="309289" y="0"/>
                  <a:pt x="345460" y="47733"/>
                  <a:pt x="368713" y="121267"/>
                </a:cubicBezTo>
                <a:cubicBezTo>
                  <a:pt x="393257" y="114817"/>
                  <a:pt x="416510" y="112237"/>
                  <a:pt x="438471" y="112237"/>
                </a:cubicBezTo>
                <a:cubicBezTo>
                  <a:pt x="481102" y="112237"/>
                  <a:pt x="510814" y="125138"/>
                  <a:pt x="525024" y="148359"/>
                </a:cubicBezTo>
                <a:cubicBezTo>
                  <a:pt x="541817" y="179321"/>
                  <a:pt x="530191" y="224474"/>
                  <a:pt x="491436" y="273497"/>
                </a:cubicBezTo>
                <a:cubicBezTo>
                  <a:pt x="484977" y="281238"/>
                  <a:pt x="478518" y="290268"/>
                  <a:pt x="470767" y="298009"/>
                </a:cubicBezTo>
                <a:cubicBezTo>
                  <a:pt x="523732" y="354772"/>
                  <a:pt x="545693" y="410246"/>
                  <a:pt x="525024" y="446368"/>
                </a:cubicBezTo>
                <a:cubicBezTo>
                  <a:pt x="510814" y="470879"/>
                  <a:pt x="481102" y="483780"/>
                  <a:pt x="438471" y="483780"/>
                </a:cubicBezTo>
                <a:cubicBezTo>
                  <a:pt x="416510" y="483780"/>
                  <a:pt x="393257" y="479910"/>
                  <a:pt x="368713" y="474750"/>
                </a:cubicBezTo>
                <a:cubicBezTo>
                  <a:pt x="345460" y="548284"/>
                  <a:pt x="309289" y="596017"/>
                  <a:pt x="266658" y="596017"/>
                </a:cubicBezTo>
                <a:cubicBezTo>
                  <a:pt x="224028" y="596017"/>
                  <a:pt x="186565" y="548284"/>
                  <a:pt x="164604" y="474750"/>
                </a:cubicBezTo>
                <a:cubicBezTo>
                  <a:pt x="138768" y="479910"/>
                  <a:pt x="115515" y="483780"/>
                  <a:pt x="94845" y="483780"/>
                </a:cubicBezTo>
                <a:cubicBezTo>
                  <a:pt x="52215" y="483780"/>
                  <a:pt x="22503" y="470879"/>
                  <a:pt x="8293" y="446368"/>
                </a:cubicBezTo>
                <a:cubicBezTo>
                  <a:pt x="-13668" y="410246"/>
                  <a:pt x="9585" y="354772"/>
                  <a:pt x="62550" y="298009"/>
                </a:cubicBezTo>
                <a:cubicBezTo>
                  <a:pt x="54799" y="290268"/>
                  <a:pt x="47048" y="281238"/>
                  <a:pt x="41881" y="273497"/>
                </a:cubicBezTo>
                <a:cubicBezTo>
                  <a:pt x="1834" y="224474"/>
                  <a:pt x="-9793" y="179321"/>
                  <a:pt x="8293" y="148359"/>
                </a:cubicBezTo>
                <a:cubicBezTo>
                  <a:pt x="22503" y="125138"/>
                  <a:pt x="52215" y="112237"/>
                  <a:pt x="94845" y="112237"/>
                </a:cubicBezTo>
                <a:cubicBezTo>
                  <a:pt x="115515" y="112237"/>
                  <a:pt x="138768" y="116107"/>
                  <a:pt x="164604" y="121267"/>
                </a:cubicBezTo>
                <a:cubicBezTo>
                  <a:pt x="186565" y="47733"/>
                  <a:pt x="224028" y="0"/>
                  <a:pt x="266658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</p:sp>
      <p:sp>
        <p:nvSpPr>
          <p:cNvPr id="22" name="iconfont-11117-5233411"/>
          <p:cNvSpPr>
            <a:spLocks noChangeAspect="1"/>
          </p:cNvSpPr>
          <p:nvPr/>
        </p:nvSpPr>
        <p:spPr bwMode="auto">
          <a:xfrm rot="21099597">
            <a:off x="10910386" y="2391576"/>
            <a:ext cx="351306" cy="346747"/>
          </a:xfrm>
          <a:custGeom>
            <a:avLst/>
            <a:gdLst>
              <a:gd name="connsiteX0" fmla="*/ 274567 w 432437"/>
              <a:gd name="connsiteY0" fmla="*/ 347163 h 426825"/>
              <a:gd name="connsiteX1" fmla="*/ 295552 w 432437"/>
              <a:gd name="connsiteY1" fmla="*/ 347163 h 426825"/>
              <a:gd name="connsiteX2" fmla="*/ 349003 w 432437"/>
              <a:gd name="connsiteY2" fmla="*/ 413395 h 426825"/>
              <a:gd name="connsiteX3" fmla="*/ 348047 w 432437"/>
              <a:gd name="connsiteY3" fmla="*/ 424913 h 426825"/>
              <a:gd name="connsiteX4" fmla="*/ 342312 w 432437"/>
              <a:gd name="connsiteY4" fmla="*/ 426825 h 426825"/>
              <a:gd name="connsiteX5" fmla="*/ 335578 w 432437"/>
              <a:gd name="connsiteY5" fmla="*/ 423957 h 426825"/>
              <a:gd name="connsiteX6" fmla="*/ 139097 w 432437"/>
              <a:gd name="connsiteY6" fmla="*/ 347163 h 426825"/>
              <a:gd name="connsiteX7" fmla="*/ 159837 w 432437"/>
              <a:gd name="connsiteY7" fmla="*/ 347163 h 426825"/>
              <a:gd name="connsiteX8" fmla="*/ 99706 w 432437"/>
              <a:gd name="connsiteY8" fmla="*/ 423957 h 426825"/>
              <a:gd name="connsiteX9" fmla="*/ 93015 w 432437"/>
              <a:gd name="connsiteY9" fmla="*/ 426825 h 426825"/>
              <a:gd name="connsiteX10" fmla="*/ 88192 w 432437"/>
              <a:gd name="connsiteY10" fmla="*/ 424913 h 426825"/>
              <a:gd name="connsiteX11" fmla="*/ 87236 w 432437"/>
              <a:gd name="connsiteY11" fmla="*/ 413395 h 426825"/>
              <a:gd name="connsiteX12" fmla="*/ 394044 w 432437"/>
              <a:gd name="connsiteY12" fmla="*/ 296364 h 426825"/>
              <a:gd name="connsiteX13" fmla="*/ 394159 w 432437"/>
              <a:gd name="connsiteY13" fmla="*/ 296364 h 426825"/>
              <a:gd name="connsiteX14" fmla="*/ 394098 w 432437"/>
              <a:gd name="connsiteY14" fmla="*/ 296418 h 426825"/>
              <a:gd name="connsiteX15" fmla="*/ 31587 w 432437"/>
              <a:gd name="connsiteY15" fmla="*/ 296364 h 426825"/>
              <a:gd name="connsiteX16" fmla="*/ 33602 w 432437"/>
              <a:gd name="connsiteY16" fmla="*/ 296364 h 426825"/>
              <a:gd name="connsiteX17" fmla="*/ 32592 w 432437"/>
              <a:gd name="connsiteY17" fmla="*/ 297374 h 426825"/>
              <a:gd name="connsiteX18" fmla="*/ 41239 w 432437"/>
              <a:gd name="connsiteY18" fmla="*/ 279069 h 426825"/>
              <a:gd name="connsiteX19" fmla="*/ 385495 w 432437"/>
              <a:gd name="connsiteY19" fmla="*/ 279069 h 426825"/>
              <a:gd name="connsiteX20" fmla="*/ 385495 w 432437"/>
              <a:gd name="connsiteY20" fmla="*/ 287770 h 426825"/>
              <a:gd name="connsiteX21" fmla="*/ 394044 w 432437"/>
              <a:gd name="connsiteY21" fmla="*/ 296364 h 426825"/>
              <a:gd name="connsiteX22" fmla="*/ 33602 w 432437"/>
              <a:gd name="connsiteY22" fmla="*/ 296364 h 426825"/>
              <a:gd name="connsiteX23" fmla="*/ 41239 w 432437"/>
              <a:gd name="connsiteY23" fmla="*/ 288726 h 426825"/>
              <a:gd name="connsiteX24" fmla="*/ 8646 w 432437"/>
              <a:gd name="connsiteY24" fmla="*/ 279069 h 426825"/>
              <a:gd name="connsiteX25" fmla="*/ 23989 w 432437"/>
              <a:gd name="connsiteY25" fmla="*/ 279069 h 426825"/>
              <a:gd name="connsiteX26" fmla="*/ 23989 w 432437"/>
              <a:gd name="connsiteY26" fmla="*/ 288726 h 426825"/>
              <a:gd name="connsiteX27" fmla="*/ 31587 w 432437"/>
              <a:gd name="connsiteY27" fmla="*/ 296364 h 426825"/>
              <a:gd name="connsiteX28" fmla="*/ 16293 w 432437"/>
              <a:gd name="connsiteY28" fmla="*/ 296364 h 426825"/>
              <a:gd name="connsiteX29" fmla="*/ 16293 w 432437"/>
              <a:gd name="connsiteY29" fmla="*/ 330867 h 426825"/>
              <a:gd name="connsiteX30" fmla="*/ 414232 w 432437"/>
              <a:gd name="connsiteY30" fmla="*/ 330867 h 426825"/>
              <a:gd name="connsiteX31" fmla="*/ 414232 w 432437"/>
              <a:gd name="connsiteY31" fmla="*/ 296364 h 426825"/>
              <a:gd name="connsiteX32" fmla="*/ 394159 w 432437"/>
              <a:gd name="connsiteY32" fmla="*/ 296364 h 426825"/>
              <a:gd name="connsiteX33" fmla="*/ 402745 w 432437"/>
              <a:gd name="connsiteY33" fmla="*/ 288726 h 426825"/>
              <a:gd name="connsiteX34" fmla="*/ 402745 w 432437"/>
              <a:gd name="connsiteY34" fmla="*/ 279069 h 426825"/>
              <a:gd name="connsiteX35" fmla="*/ 423791 w 432437"/>
              <a:gd name="connsiteY35" fmla="*/ 279069 h 426825"/>
              <a:gd name="connsiteX36" fmla="*/ 432437 w 432437"/>
              <a:gd name="connsiteY36" fmla="*/ 287716 h 426825"/>
              <a:gd name="connsiteX37" fmla="*/ 432437 w 432437"/>
              <a:gd name="connsiteY37" fmla="*/ 338559 h 426825"/>
              <a:gd name="connsiteX38" fmla="*/ 422835 w 432437"/>
              <a:gd name="connsiteY38" fmla="*/ 347163 h 426825"/>
              <a:gd name="connsiteX39" fmla="*/ 295552 w 432437"/>
              <a:gd name="connsiteY39" fmla="*/ 347163 h 426825"/>
              <a:gd name="connsiteX40" fmla="*/ 284745 w 432437"/>
              <a:gd name="connsiteY40" fmla="*/ 333772 h 426825"/>
              <a:gd name="connsiteX41" fmla="*/ 273275 w 432437"/>
              <a:gd name="connsiteY41" fmla="*/ 332816 h 426825"/>
              <a:gd name="connsiteX42" fmla="*/ 272319 w 432437"/>
              <a:gd name="connsiteY42" fmla="*/ 344334 h 426825"/>
              <a:gd name="connsiteX43" fmla="*/ 274567 w 432437"/>
              <a:gd name="connsiteY43" fmla="*/ 347163 h 426825"/>
              <a:gd name="connsiteX44" fmla="*/ 159837 w 432437"/>
              <a:gd name="connsiteY44" fmla="*/ 347163 h 426825"/>
              <a:gd name="connsiteX45" fmla="*/ 162052 w 432437"/>
              <a:gd name="connsiteY45" fmla="*/ 344334 h 426825"/>
              <a:gd name="connsiteX46" fmla="*/ 161096 w 432437"/>
              <a:gd name="connsiteY46" fmla="*/ 332816 h 426825"/>
              <a:gd name="connsiteX47" fmla="*/ 149582 w 432437"/>
              <a:gd name="connsiteY47" fmla="*/ 333772 h 426825"/>
              <a:gd name="connsiteX48" fmla="*/ 139097 w 432437"/>
              <a:gd name="connsiteY48" fmla="*/ 347163 h 426825"/>
              <a:gd name="connsiteX49" fmla="*/ 8646 w 432437"/>
              <a:gd name="connsiteY49" fmla="*/ 347163 h 426825"/>
              <a:gd name="connsiteX50" fmla="*/ 0 w 432437"/>
              <a:gd name="connsiteY50" fmla="*/ 338559 h 426825"/>
              <a:gd name="connsiteX51" fmla="*/ 0 w 432437"/>
              <a:gd name="connsiteY51" fmla="*/ 287716 h 426825"/>
              <a:gd name="connsiteX52" fmla="*/ 8646 w 432437"/>
              <a:gd name="connsiteY52" fmla="*/ 279069 h 426825"/>
              <a:gd name="connsiteX53" fmla="*/ 93024 w 432437"/>
              <a:gd name="connsiteY53" fmla="*/ 209090 h 426825"/>
              <a:gd name="connsiteX54" fmla="*/ 83423 w 432437"/>
              <a:gd name="connsiteY54" fmla="*/ 218693 h 426825"/>
              <a:gd name="connsiteX55" fmla="*/ 93024 w 432437"/>
              <a:gd name="connsiteY55" fmla="*/ 228295 h 426825"/>
              <a:gd name="connsiteX56" fmla="*/ 102583 w 432437"/>
              <a:gd name="connsiteY56" fmla="*/ 218693 h 426825"/>
              <a:gd name="connsiteX57" fmla="*/ 93024 w 432437"/>
              <a:gd name="connsiteY57" fmla="*/ 209090 h 426825"/>
              <a:gd name="connsiteX58" fmla="*/ 93024 w 432437"/>
              <a:gd name="connsiteY58" fmla="*/ 192797 h 426825"/>
              <a:gd name="connsiteX59" fmla="*/ 105915 w 432437"/>
              <a:gd name="connsiteY59" fmla="*/ 198299 h 426825"/>
              <a:gd name="connsiteX60" fmla="*/ 102573 w 432437"/>
              <a:gd name="connsiteY60" fmla="*/ 202386 h 426825"/>
              <a:gd name="connsiteX61" fmla="*/ 103529 w 432437"/>
              <a:gd name="connsiteY61" fmla="*/ 213904 h 426825"/>
              <a:gd name="connsiteX62" fmla="*/ 109307 w 432437"/>
              <a:gd name="connsiteY62" fmla="*/ 215816 h 426825"/>
              <a:gd name="connsiteX63" fmla="*/ 115042 w 432437"/>
              <a:gd name="connsiteY63" fmla="*/ 212948 h 426825"/>
              <a:gd name="connsiteX64" fmla="*/ 116338 w 432437"/>
              <a:gd name="connsiteY64" fmla="*/ 211362 h 426825"/>
              <a:gd name="connsiteX65" fmla="*/ 119875 w 432437"/>
              <a:gd name="connsiteY65" fmla="*/ 219649 h 426825"/>
              <a:gd name="connsiteX66" fmla="*/ 93024 w 432437"/>
              <a:gd name="connsiteY66" fmla="*/ 246500 h 426825"/>
              <a:gd name="connsiteX67" fmla="*/ 66174 w 432437"/>
              <a:gd name="connsiteY67" fmla="*/ 219649 h 426825"/>
              <a:gd name="connsiteX68" fmla="*/ 93024 w 432437"/>
              <a:gd name="connsiteY68" fmla="*/ 192797 h 426825"/>
              <a:gd name="connsiteX69" fmla="*/ 259862 w 432437"/>
              <a:gd name="connsiteY69" fmla="*/ 183195 h 426825"/>
              <a:gd name="connsiteX70" fmla="*/ 250260 w 432437"/>
              <a:gd name="connsiteY70" fmla="*/ 192797 h 426825"/>
              <a:gd name="connsiteX71" fmla="*/ 259862 w 432437"/>
              <a:gd name="connsiteY71" fmla="*/ 202399 h 426825"/>
              <a:gd name="connsiteX72" fmla="*/ 269420 w 432437"/>
              <a:gd name="connsiteY72" fmla="*/ 192797 h 426825"/>
              <a:gd name="connsiteX73" fmla="*/ 269420 w 432437"/>
              <a:gd name="connsiteY73" fmla="*/ 191841 h 426825"/>
              <a:gd name="connsiteX74" fmla="*/ 267508 w 432437"/>
              <a:gd name="connsiteY74" fmla="*/ 185150 h 426825"/>
              <a:gd name="connsiteX75" fmla="*/ 259862 w 432437"/>
              <a:gd name="connsiteY75" fmla="*/ 183195 h 426825"/>
              <a:gd name="connsiteX76" fmla="*/ 259862 w 432437"/>
              <a:gd name="connsiteY76" fmla="*/ 165946 h 426825"/>
              <a:gd name="connsiteX77" fmla="*/ 274588 w 432437"/>
              <a:gd name="connsiteY77" fmla="*/ 169430 h 426825"/>
              <a:gd name="connsiteX78" fmla="*/ 272319 w 432437"/>
              <a:gd name="connsiteY78" fmla="*/ 171702 h 426825"/>
              <a:gd name="connsiteX79" fmla="*/ 272319 w 432437"/>
              <a:gd name="connsiteY79" fmla="*/ 183176 h 426825"/>
              <a:gd name="connsiteX80" fmla="*/ 278054 w 432437"/>
              <a:gd name="connsiteY80" fmla="*/ 186088 h 426825"/>
              <a:gd name="connsiteX81" fmla="*/ 283789 w 432437"/>
              <a:gd name="connsiteY81" fmla="*/ 183176 h 426825"/>
              <a:gd name="connsiteX82" fmla="*/ 284459 w 432437"/>
              <a:gd name="connsiteY82" fmla="*/ 182506 h 426825"/>
              <a:gd name="connsiteX83" fmla="*/ 286712 w 432437"/>
              <a:gd name="connsiteY83" fmla="*/ 190885 h 426825"/>
              <a:gd name="connsiteX84" fmla="*/ 286712 w 432437"/>
              <a:gd name="connsiteY84" fmla="*/ 191841 h 426825"/>
              <a:gd name="connsiteX85" fmla="*/ 259862 w 432437"/>
              <a:gd name="connsiteY85" fmla="*/ 219649 h 426825"/>
              <a:gd name="connsiteX86" fmla="*/ 233011 w 432437"/>
              <a:gd name="connsiteY86" fmla="*/ 192797 h 426825"/>
              <a:gd name="connsiteX87" fmla="*/ 235014 w 432437"/>
              <a:gd name="connsiteY87" fmla="*/ 188105 h 426825"/>
              <a:gd name="connsiteX88" fmla="*/ 239691 w 432437"/>
              <a:gd name="connsiteY88" fmla="*/ 190869 h 426825"/>
              <a:gd name="connsiteX89" fmla="*/ 243514 w 432437"/>
              <a:gd name="connsiteY89" fmla="*/ 191825 h 426825"/>
              <a:gd name="connsiteX90" fmla="*/ 251204 w 432437"/>
              <a:gd name="connsiteY90" fmla="*/ 188000 h 426825"/>
              <a:gd name="connsiteX91" fmla="*/ 248337 w 432437"/>
              <a:gd name="connsiteY91" fmla="*/ 176483 h 426825"/>
              <a:gd name="connsiteX92" fmla="*/ 242817 w 432437"/>
              <a:gd name="connsiteY92" fmla="*/ 173221 h 426825"/>
              <a:gd name="connsiteX93" fmla="*/ 144187 w 432437"/>
              <a:gd name="connsiteY93" fmla="*/ 151493 h 426825"/>
              <a:gd name="connsiteX94" fmla="*/ 146112 w 432437"/>
              <a:gd name="connsiteY94" fmla="*/ 156001 h 426825"/>
              <a:gd name="connsiteX95" fmla="*/ 157597 w 432437"/>
              <a:gd name="connsiteY95" fmla="*/ 160904 h 426825"/>
              <a:gd name="connsiteX96" fmla="*/ 116338 w 432437"/>
              <a:gd name="connsiteY96" fmla="*/ 211362 h 426825"/>
              <a:gd name="connsiteX97" fmla="*/ 111842 w 432437"/>
              <a:gd name="connsiteY97" fmla="*/ 200830 h 426825"/>
              <a:gd name="connsiteX98" fmla="*/ 105915 w 432437"/>
              <a:gd name="connsiteY98" fmla="*/ 198299 h 426825"/>
              <a:gd name="connsiteX99" fmla="*/ 190858 w 432437"/>
              <a:gd name="connsiteY99" fmla="*/ 142522 h 426825"/>
              <a:gd name="connsiteX100" fmla="*/ 242817 w 432437"/>
              <a:gd name="connsiteY100" fmla="*/ 173221 h 426825"/>
              <a:gd name="connsiteX101" fmla="*/ 241044 w 432437"/>
              <a:gd name="connsiteY101" fmla="*/ 173978 h 426825"/>
              <a:gd name="connsiteX102" fmla="*/ 235014 w 432437"/>
              <a:gd name="connsiteY102" fmla="*/ 188105 h 426825"/>
              <a:gd name="connsiteX103" fmla="*/ 183474 w 432437"/>
              <a:gd name="connsiteY103" fmla="*/ 157653 h 426825"/>
              <a:gd name="connsiteX104" fmla="*/ 187913 w 432437"/>
              <a:gd name="connsiteY104" fmla="*/ 153476 h 426825"/>
              <a:gd name="connsiteX105" fmla="*/ 164930 w 432437"/>
              <a:gd name="connsiteY105" fmla="*/ 127580 h 426825"/>
              <a:gd name="connsiteX106" fmla="*/ 155328 w 432437"/>
              <a:gd name="connsiteY106" fmla="*/ 137182 h 426825"/>
              <a:gd name="connsiteX107" fmla="*/ 164930 w 432437"/>
              <a:gd name="connsiteY107" fmla="*/ 146785 h 426825"/>
              <a:gd name="connsiteX108" fmla="*/ 172576 w 432437"/>
              <a:gd name="connsiteY108" fmla="*/ 143917 h 426825"/>
              <a:gd name="connsiteX109" fmla="*/ 174531 w 432437"/>
              <a:gd name="connsiteY109" fmla="*/ 137182 h 426825"/>
              <a:gd name="connsiteX110" fmla="*/ 174531 w 432437"/>
              <a:gd name="connsiteY110" fmla="*/ 136226 h 426825"/>
              <a:gd name="connsiteX111" fmla="*/ 164930 w 432437"/>
              <a:gd name="connsiteY111" fmla="*/ 127580 h 426825"/>
              <a:gd name="connsiteX112" fmla="*/ 317141 w 432437"/>
              <a:gd name="connsiteY112" fmla="*/ 126823 h 426825"/>
              <a:gd name="connsiteX113" fmla="*/ 320596 w 432437"/>
              <a:gd name="connsiteY113" fmla="*/ 134907 h 426825"/>
              <a:gd name="connsiteX114" fmla="*/ 328653 w 432437"/>
              <a:gd name="connsiteY114" fmla="*/ 138337 h 426825"/>
              <a:gd name="connsiteX115" fmla="*/ 284459 w 432437"/>
              <a:gd name="connsiteY115" fmla="*/ 182506 h 426825"/>
              <a:gd name="connsiteX116" fmla="*/ 282845 w 432437"/>
              <a:gd name="connsiteY116" fmla="*/ 176504 h 426825"/>
              <a:gd name="connsiteX117" fmla="*/ 274596 w 432437"/>
              <a:gd name="connsiteY117" fmla="*/ 169432 h 426825"/>
              <a:gd name="connsiteX118" fmla="*/ 274588 w 432437"/>
              <a:gd name="connsiteY118" fmla="*/ 169430 h 426825"/>
              <a:gd name="connsiteX119" fmla="*/ 164930 w 432437"/>
              <a:gd name="connsiteY119" fmla="*/ 110331 h 426825"/>
              <a:gd name="connsiteX120" fmla="*/ 191780 w 432437"/>
              <a:gd name="connsiteY120" fmla="*/ 137182 h 426825"/>
              <a:gd name="connsiteX121" fmla="*/ 191780 w 432437"/>
              <a:gd name="connsiteY121" fmla="*/ 139094 h 426825"/>
              <a:gd name="connsiteX122" fmla="*/ 190858 w 432437"/>
              <a:gd name="connsiteY122" fmla="*/ 142522 h 426825"/>
              <a:gd name="connsiteX123" fmla="*/ 189857 w 432437"/>
              <a:gd name="connsiteY123" fmla="*/ 141930 h 426825"/>
              <a:gd name="connsiteX124" fmla="*/ 178344 w 432437"/>
              <a:gd name="connsiteY124" fmla="*/ 144842 h 426825"/>
              <a:gd name="connsiteX125" fmla="*/ 181212 w 432437"/>
              <a:gd name="connsiteY125" fmla="*/ 156316 h 426825"/>
              <a:gd name="connsiteX126" fmla="*/ 183474 w 432437"/>
              <a:gd name="connsiteY126" fmla="*/ 157653 h 426825"/>
              <a:gd name="connsiteX127" fmla="*/ 180381 w 432437"/>
              <a:gd name="connsiteY127" fmla="*/ 160563 h 426825"/>
              <a:gd name="connsiteX128" fmla="*/ 164930 w 432437"/>
              <a:gd name="connsiteY128" fmla="*/ 164034 h 426825"/>
              <a:gd name="connsiteX129" fmla="*/ 157597 w 432437"/>
              <a:gd name="connsiteY129" fmla="*/ 160904 h 426825"/>
              <a:gd name="connsiteX130" fmla="*/ 158185 w 432437"/>
              <a:gd name="connsiteY130" fmla="*/ 160184 h 426825"/>
              <a:gd name="connsiteX131" fmla="*/ 157229 w 432437"/>
              <a:gd name="connsiteY131" fmla="*/ 148667 h 426825"/>
              <a:gd name="connsiteX132" fmla="*/ 145716 w 432437"/>
              <a:gd name="connsiteY132" fmla="*/ 149623 h 426825"/>
              <a:gd name="connsiteX133" fmla="*/ 144187 w 432437"/>
              <a:gd name="connsiteY133" fmla="*/ 151493 h 426825"/>
              <a:gd name="connsiteX134" fmla="*/ 138079 w 432437"/>
              <a:gd name="connsiteY134" fmla="*/ 137182 h 426825"/>
              <a:gd name="connsiteX135" fmla="*/ 164930 w 432437"/>
              <a:gd name="connsiteY135" fmla="*/ 110331 h 426825"/>
              <a:gd name="connsiteX136" fmla="*/ 339414 w 432437"/>
              <a:gd name="connsiteY136" fmla="*/ 105551 h 426825"/>
              <a:gd name="connsiteX137" fmla="*/ 329855 w 432437"/>
              <a:gd name="connsiteY137" fmla="*/ 115110 h 426825"/>
              <a:gd name="connsiteX138" fmla="*/ 339414 w 432437"/>
              <a:gd name="connsiteY138" fmla="*/ 124712 h 426825"/>
              <a:gd name="connsiteX139" fmla="*/ 349015 w 432437"/>
              <a:gd name="connsiteY139" fmla="*/ 115110 h 426825"/>
              <a:gd name="connsiteX140" fmla="*/ 339414 w 432437"/>
              <a:gd name="connsiteY140" fmla="*/ 105551 h 426825"/>
              <a:gd name="connsiteX141" fmla="*/ 339414 w 432437"/>
              <a:gd name="connsiteY141" fmla="*/ 89258 h 426825"/>
              <a:gd name="connsiteX142" fmla="*/ 366264 w 432437"/>
              <a:gd name="connsiteY142" fmla="*/ 116110 h 426825"/>
              <a:gd name="connsiteX143" fmla="*/ 339414 w 432437"/>
              <a:gd name="connsiteY143" fmla="*/ 142918 h 426825"/>
              <a:gd name="connsiteX144" fmla="*/ 328653 w 432437"/>
              <a:gd name="connsiteY144" fmla="*/ 138337 h 426825"/>
              <a:gd name="connsiteX145" fmla="*/ 331754 w 432437"/>
              <a:gd name="connsiteY145" fmla="*/ 135237 h 426825"/>
              <a:gd name="connsiteX146" fmla="*/ 331754 w 432437"/>
              <a:gd name="connsiteY146" fmla="*/ 123720 h 426825"/>
              <a:gd name="connsiteX147" fmla="*/ 320241 w 432437"/>
              <a:gd name="connsiteY147" fmla="*/ 123720 h 426825"/>
              <a:gd name="connsiteX148" fmla="*/ 317141 w 432437"/>
              <a:gd name="connsiteY148" fmla="*/ 126823 h 426825"/>
              <a:gd name="connsiteX149" fmla="*/ 312563 w 432437"/>
              <a:gd name="connsiteY149" fmla="*/ 116110 h 426825"/>
              <a:gd name="connsiteX150" fmla="*/ 339414 w 432437"/>
              <a:gd name="connsiteY150" fmla="*/ 89258 h 426825"/>
              <a:gd name="connsiteX151" fmla="*/ 32592 w 432437"/>
              <a:gd name="connsiteY151" fmla="*/ 26886 h 426825"/>
              <a:gd name="connsiteX152" fmla="*/ 207116 w 432437"/>
              <a:gd name="connsiteY152" fmla="*/ 26886 h 426825"/>
              <a:gd name="connsiteX153" fmla="*/ 207116 w 432437"/>
              <a:gd name="connsiteY153" fmla="*/ 35503 h 426825"/>
              <a:gd name="connsiteX154" fmla="*/ 215719 w 432437"/>
              <a:gd name="connsiteY154" fmla="*/ 44107 h 426825"/>
              <a:gd name="connsiteX155" fmla="*/ 224365 w 432437"/>
              <a:gd name="connsiteY155" fmla="*/ 35503 h 426825"/>
              <a:gd name="connsiteX156" fmla="*/ 224365 w 432437"/>
              <a:gd name="connsiteY156" fmla="*/ 26886 h 426825"/>
              <a:gd name="connsiteX157" fmla="*/ 394098 w 432437"/>
              <a:gd name="connsiteY157" fmla="*/ 26886 h 426825"/>
              <a:gd name="connsiteX158" fmla="*/ 402745 w 432437"/>
              <a:gd name="connsiteY158" fmla="*/ 35534 h 426825"/>
              <a:gd name="connsiteX159" fmla="*/ 402745 w 432437"/>
              <a:gd name="connsiteY159" fmla="*/ 279069 h 426825"/>
              <a:gd name="connsiteX160" fmla="*/ 385495 w 432437"/>
              <a:gd name="connsiteY160" fmla="*/ 279069 h 426825"/>
              <a:gd name="connsiteX161" fmla="*/ 385495 w 432437"/>
              <a:gd name="connsiteY161" fmla="*/ 44139 h 426825"/>
              <a:gd name="connsiteX162" fmla="*/ 41239 w 432437"/>
              <a:gd name="connsiteY162" fmla="*/ 44139 h 426825"/>
              <a:gd name="connsiteX163" fmla="*/ 41239 w 432437"/>
              <a:gd name="connsiteY163" fmla="*/ 279069 h 426825"/>
              <a:gd name="connsiteX164" fmla="*/ 23989 w 432437"/>
              <a:gd name="connsiteY164" fmla="*/ 279069 h 426825"/>
              <a:gd name="connsiteX165" fmla="*/ 23989 w 432437"/>
              <a:gd name="connsiteY165" fmla="*/ 35534 h 426825"/>
              <a:gd name="connsiteX166" fmla="*/ 32592 w 432437"/>
              <a:gd name="connsiteY166" fmla="*/ 26886 h 426825"/>
              <a:gd name="connsiteX167" fmla="*/ 215719 w 432437"/>
              <a:gd name="connsiteY167" fmla="*/ 0 h 426825"/>
              <a:gd name="connsiteX168" fmla="*/ 224365 w 432437"/>
              <a:gd name="connsiteY168" fmla="*/ 8648 h 426825"/>
              <a:gd name="connsiteX169" fmla="*/ 224365 w 432437"/>
              <a:gd name="connsiteY169" fmla="*/ 26886 h 426825"/>
              <a:gd name="connsiteX170" fmla="*/ 207116 w 432437"/>
              <a:gd name="connsiteY170" fmla="*/ 26886 h 426825"/>
              <a:gd name="connsiteX171" fmla="*/ 207116 w 432437"/>
              <a:gd name="connsiteY171" fmla="*/ 8648 h 426825"/>
              <a:gd name="connsiteX172" fmla="*/ 215719 w 432437"/>
              <a:gd name="connsiteY172" fmla="*/ 0 h 42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432437" h="426825">
                <a:moveTo>
                  <a:pt x="274567" y="347163"/>
                </a:moveTo>
                <a:lnTo>
                  <a:pt x="295552" y="347163"/>
                </a:lnTo>
                <a:lnTo>
                  <a:pt x="349003" y="413395"/>
                </a:lnTo>
                <a:cubicBezTo>
                  <a:pt x="351870" y="417220"/>
                  <a:pt x="350914" y="422044"/>
                  <a:pt x="348047" y="424913"/>
                </a:cubicBezTo>
                <a:cubicBezTo>
                  <a:pt x="346135" y="425869"/>
                  <a:pt x="344223" y="426825"/>
                  <a:pt x="342312" y="426825"/>
                </a:cubicBezTo>
                <a:cubicBezTo>
                  <a:pt x="339401" y="426825"/>
                  <a:pt x="337489" y="425869"/>
                  <a:pt x="335578" y="423957"/>
                </a:cubicBezTo>
                <a:close/>
                <a:moveTo>
                  <a:pt x="139097" y="347163"/>
                </a:moveTo>
                <a:lnTo>
                  <a:pt x="159837" y="347163"/>
                </a:lnTo>
                <a:lnTo>
                  <a:pt x="99706" y="423957"/>
                </a:lnTo>
                <a:cubicBezTo>
                  <a:pt x="97794" y="425869"/>
                  <a:pt x="94927" y="426825"/>
                  <a:pt x="93015" y="426825"/>
                </a:cubicBezTo>
                <a:cubicBezTo>
                  <a:pt x="91103" y="426825"/>
                  <a:pt x="89148" y="425869"/>
                  <a:pt x="88192" y="424913"/>
                </a:cubicBezTo>
                <a:cubicBezTo>
                  <a:pt x="84369" y="422044"/>
                  <a:pt x="84369" y="417220"/>
                  <a:pt x="87236" y="413395"/>
                </a:cubicBezTo>
                <a:close/>
                <a:moveTo>
                  <a:pt x="394044" y="296364"/>
                </a:moveTo>
                <a:lnTo>
                  <a:pt x="394159" y="296364"/>
                </a:lnTo>
                <a:lnTo>
                  <a:pt x="394098" y="296418"/>
                </a:lnTo>
                <a:close/>
                <a:moveTo>
                  <a:pt x="31587" y="296364"/>
                </a:moveTo>
                <a:lnTo>
                  <a:pt x="33602" y="296364"/>
                </a:lnTo>
                <a:lnTo>
                  <a:pt x="32592" y="297374"/>
                </a:lnTo>
                <a:close/>
                <a:moveTo>
                  <a:pt x="41239" y="279069"/>
                </a:moveTo>
                <a:lnTo>
                  <a:pt x="385495" y="279069"/>
                </a:lnTo>
                <a:lnTo>
                  <a:pt x="385495" y="287770"/>
                </a:lnTo>
                <a:lnTo>
                  <a:pt x="394044" y="296364"/>
                </a:lnTo>
                <a:lnTo>
                  <a:pt x="33602" y="296364"/>
                </a:lnTo>
                <a:lnTo>
                  <a:pt x="41239" y="288726"/>
                </a:lnTo>
                <a:close/>
                <a:moveTo>
                  <a:pt x="8646" y="279069"/>
                </a:moveTo>
                <a:lnTo>
                  <a:pt x="23989" y="279069"/>
                </a:lnTo>
                <a:lnTo>
                  <a:pt x="23989" y="288726"/>
                </a:lnTo>
                <a:lnTo>
                  <a:pt x="31587" y="296364"/>
                </a:lnTo>
                <a:lnTo>
                  <a:pt x="16293" y="296364"/>
                </a:lnTo>
                <a:lnTo>
                  <a:pt x="16293" y="330867"/>
                </a:lnTo>
                <a:lnTo>
                  <a:pt x="414232" y="330867"/>
                </a:lnTo>
                <a:lnTo>
                  <a:pt x="414232" y="296364"/>
                </a:lnTo>
                <a:lnTo>
                  <a:pt x="394159" y="296364"/>
                </a:lnTo>
                <a:lnTo>
                  <a:pt x="402745" y="288726"/>
                </a:lnTo>
                <a:lnTo>
                  <a:pt x="402745" y="279069"/>
                </a:lnTo>
                <a:lnTo>
                  <a:pt x="423791" y="279069"/>
                </a:lnTo>
                <a:cubicBezTo>
                  <a:pt x="428614" y="279069"/>
                  <a:pt x="432437" y="282936"/>
                  <a:pt x="432437" y="287716"/>
                </a:cubicBezTo>
                <a:lnTo>
                  <a:pt x="432437" y="338559"/>
                </a:lnTo>
                <a:cubicBezTo>
                  <a:pt x="431481" y="343339"/>
                  <a:pt x="427658" y="347163"/>
                  <a:pt x="422835" y="347163"/>
                </a:cubicBezTo>
                <a:lnTo>
                  <a:pt x="295552" y="347163"/>
                </a:lnTo>
                <a:lnTo>
                  <a:pt x="284745" y="333772"/>
                </a:lnTo>
                <a:cubicBezTo>
                  <a:pt x="281877" y="330904"/>
                  <a:pt x="277098" y="329948"/>
                  <a:pt x="273275" y="332816"/>
                </a:cubicBezTo>
                <a:cubicBezTo>
                  <a:pt x="270364" y="335685"/>
                  <a:pt x="269408" y="340509"/>
                  <a:pt x="272319" y="344334"/>
                </a:cubicBezTo>
                <a:lnTo>
                  <a:pt x="274567" y="347163"/>
                </a:lnTo>
                <a:lnTo>
                  <a:pt x="159837" y="347163"/>
                </a:lnTo>
                <a:lnTo>
                  <a:pt x="162052" y="344334"/>
                </a:lnTo>
                <a:cubicBezTo>
                  <a:pt x="164919" y="340509"/>
                  <a:pt x="164919" y="335685"/>
                  <a:pt x="161096" y="332816"/>
                </a:cubicBezTo>
                <a:cubicBezTo>
                  <a:pt x="157229" y="329948"/>
                  <a:pt x="152450" y="329948"/>
                  <a:pt x="149582" y="333772"/>
                </a:cubicBezTo>
                <a:lnTo>
                  <a:pt x="139097" y="347163"/>
                </a:lnTo>
                <a:lnTo>
                  <a:pt x="8646" y="347163"/>
                </a:lnTo>
                <a:cubicBezTo>
                  <a:pt x="3823" y="347163"/>
                  <a:pt x="0" y="343339"/>
                  <a:pt x="0" y="338559"/>
                </a:cubicBezTo>
                <a:lnTo>
                  <a:pt x="0" y="287716"/>
                </a:lnTo>
                <a:cubicBezTo>
                  <a:pt x="0" y="282936"/>
                  <a:pt x="3823" y="279069"/>
                  <a:pt x="8646" y="279069"/>
                </a:cubicBezTo>
                <a:close/>
                <a:moveTo>
                  <a:pt x="93024" y="209090"/>
                </a:moveTo>
                <a:cubicBezTo>
                  <a:pt x="87246" y="209090"/>
                  <a:pt x="83423" y="213913"/>
                  <a:pt x="83423" y="218693"/>
                </a:cubicBezTo>
                <a:cubicBezTo>
                  <a:pt x="83423" y="223472"/>
                  <a:pt x="88202" y="228295"/>
                  <a:pt x="93024" y="228295"/>
                </a:cubicBezTo>
                <a:cubicBezTo>
                  <a:pt x="97804" y="228295"/>
                  <a:pt x="102583" y="223472"/>
                  <a:pt x="102583" y="218693"/>
                </a:cubicBezTo>
                <a:cubicBezTo>
                  <a:pt x="102583" y="213913"/>
                  <a:pt x="98759" y="209090"/>
                  <a:pt x="93024" y="209090"/>
                </a:cubicBezTo>
                <a:close/>
                <a:moveTo>
                  <a:pt x="93024" y="192797"/>
                </a:moveTo>
                <a:lnTo>
                  <a:pt x="105915" y="198299"/>
                </a:lnTo>
                <a:lnTo>
                  <a:pt x="102573" y="202386"/>
                </a:lnTo>
                <a:cubicBezTo>
                  <a:pt x="99706" y="205255"/>
                  <a:pt x="99706" y="210992"/>
                  <a:pt x="103529" y="213904"/>
                </a:cubicBezTo>
                <a:cubicBezTo>
                  <a:pt x="105484" y="214860"/>
                  <a:pt x="107396" y="215816"/>
                  <a:pt x="109307" y="215816"/>
                </a:cubicBezTo>
                <a:cubicBezTo>
                  <a:pt x="111219" y="215816"/>
                  <a:pt x="114087" y="214860"/>
                  <a:pt x="115042" y="212948"/>
                </a:cubicBezTo>
                <a:lnTo>
                  <a:pt x="116338" y="211362"/>
                </a:lnTo>
                <a:lnTo>
                  <a:pt x="119875" y="219649"/>
                </a:lnTo>
                <a:cubicBezTo>
                  <a:pt x="119875" y="234030"/>
                  <a:pt x="107405" y="246500"/>
                  <a:pt x="93024" y="246500"/>
                </a:cubicBezTo>
                <a:cubicBezTo>
                  <a:pt x="78643" y="246500"/>
                  <a:pt x="66174" y="234030"/>
                  <a:pt x="66174" y="219649"/>
                </a:cubicBezTo>
                <a:cubicBezTo>
                  <a:pt x="66174" y="205267"/>
                  <a:pt x="78643" y="192797"/>
                  <a:pt x="93024" y="192797"/>
                </a:cubicBezTo>
                <a:close/>
                <a:moveTo>
                  <a:pt x="259862" y="183195"/>
                </a:moveTo>
                <a:cubicBezTo>
                  <a:pt x="254083" y="183195"/>
                  <a:pt x="250260" y="188018"/>
                  <a:pt x="250260" y="192797"/>
                </a:cubicBezTo>
                <a:cubicBezTo>
                  <a:pt x="250260" y="197576"/>
                  <a:pt x="255039" y="202399"/>
                  <a:pt x="259862" y="202399"/>
                </a:cubicBezTo>
                <a:cubicBezTo>
                  <a:pt x="264641" y="202399"/>
                  <a:pt x="269420" y="197576"/>
                  <a:pt x="269420" y="192797"/>
                </a:cubicBezTo>
                <a:lnTo>
                  <a:pt x="269420" y="191841"/>
                </a:lnTo>
                <a:cubicBezTo>
                  <a:pt x="269420" y="191841"/>
                  <a:pt x="269420" y="187062"/>
                  <a:pt x="267508" y="185150"/>
                </a:cubicBezTo>
                <a:cubicBezTo>
                  <a:pt x="266553" y="183195"/>
                  <a:pt x="263685" y="183195"/>
                  <a:pt x="259862" y="183195"/>
                </a:cubicBezTo>
                <a:close/>
                <a:moveTo>
                  <a:pt x="259862" y="165946"/>
                </a:moveTo>
                <a:lnTo>
                  <a:pt x="274588" y="169430"/>
                </a:lnTo>
                <a:lnTo>
                  <a:pt x="272319" y="171702"/>
                </a:lnTo>
                <a:cubicBezTo>
                  <a:pt x="269408" y="174570"/>
                  <a:pt x="269408" y="180307"/>
                  <a:pt x="272319" y="183176"/>
                </a:cubicBezTo>
                <a:cubicBezTo>
                  <a:pt x="274231" y="185132"/>
                  <a:pt x="276142" y="186088"/>
                  <a:pt x="278054" y="186088"/>
                </a:cubicBezTo>
                <a:cubicBezTo>
                  <a:pt x="280922" y="186088"/>
                  <a:pt x="282833" y="185132"/>
                  <a:pt x="283789" y="183176"/>
                </a:cubicBezTo>
                <a:lnTo>
                  <a:pt x="284459" y="182506"/>
                </a:lnTo>
                <a:lnTo>
                  <a:pt x="286712" y="190885"/>
                </a:lnTo>
                <a:lnTo>
                  <a:pt x="286712" y="191841"/>
                </a:lnTo>
                <a:cubicBezTo>
                  <a:pt x="286712" y="207179"/>
                  <a:pt x="275199" y="219649"/>
                  <a:pt x="259862" y="219649"/>
                </a:cubicBezTo>
                <a:cubicBezTo>
                  <a:pt x="245481" y="219649"/>
                  <a:pt x="233011" y="207179"/>
                  <a:pt x="233011" y="192797"/>
                </a:cubicBezTo>
                <a:lnTo>
                  <a:pt x="235014" y="188105"/>
                </a:lnTo>
                <a:lnTo>
                  <a:pt x="239691" y="190869"/>
                </a:lnTo>
                <a:cubicBezTo>
                  <a:pt x="240647" y="191825"/>
                  <a:pt x="242558" y="191825"/>
                  <a:pt x="243514" y="191825"/>
                </a:cubicBezTo>
                <a:cubicBezTo>
                  <a:pt x="246425" y="191825"/>
                  <a:pt x="249292" y="190869"/>
                  <a:pt x="251204" y="188000"/>
                </a:cubicBezTo>
                <a:cubicBezTo>
                  <a:pt x="254072" y="184132"/>
                  <a:pt x="252160" y="178395"/>
                  <a:pt x="248337" y="176483"/>
                </a:cubicBezTo>
                <a:lnTo>
                  <a:pt x="242817" y="173221"/>
                </a:lnTo>
                <a:close/>
                <a:moveTo>
                  <a:pt x="144187" y="151493"/>
                </a:moveTo>
                <a:lnTo>
                  <a:pt x="146112" y="156001"/>
                </a:lnTo>
                <a:lnTo>
                  <a:pt x="157597" y="160904"/>
                </a:lnTo>
                <a:lnTo>
                  <a:pt x="116338" y="211362"/>
                </a:lnTo>
                <a:lnTo>
                  <a:pt x="111842" y="200830"/>
                </a:lnTo>
                <a:lnTo>
                  <a:pt x="105915" y="198299"/>
                </a:lnTo>
                <a:close/>
                <a:moveTo>
                  <a:pt x="190858" y="142522"/>
                </a:moveTo>
                <a:lnTo>
                  <a:pt x="242817" y="173221"/>
                </a:lnTo>
                <a:lnTo>
                  <a:pt x="241044" y="173978"/>
                </a:lnTo>
                <a:lnTo>
                  <a:pt x="235014" y="188105"/>
                </a:lnTo>
                <a:lnTo>
                  <a:pt x="183474" y="157653"/>
                </a:lnTo>
                <a:lnTo>
                  <a:pt x="187913" y="153476"/>
                </a:lnTo>
                <a:close/>
                <a:moveTo>
                  <a:pt x="164930" y="127580"/>
                </a:moveTo>
                <a:cubicBezTo>
                  <a:pt x="159151" y="127580"/>
                  <a:pt x="155328" y="132403"/>
                  <a:pt x="155328" y="137182"/>
                </a:cubicBezTo>
                <a:cubicBezTo>
                  <a:pt x="155328" y="141962"/>
                  <a:pt x="160107" y="146785"/>
                  <a:pt x="164930" y="146785"/>
                </a:cubicBezTo>
                <a:cubicBezTo>
                  <a:pt x="168753" y="146785"/>
                  <a:pt x="171620" y="145829"/>
                  <a:pt x="172576" y="143917"/>
                </a:cubicBezTo>
                <a:cubicBezTo>
                  <a:pt x="174531" y="141962"/>
                  <a:pt x="174531" y="138138"/>
                  <a:pt x="174531" y="137182"/>
                </a:cubicBezTo>
                <a:lnTo>
                  <a:pt x="174531" y="136226"/>
                </a:lnTo>
                <a:cubicBezTo>
                  <a:pt x="175487" y="131447"/>
                  <a:pt x="170665" y="127580"/>
                  <a:pt x="164930" y="127580"/>
                </a:cubicBezTo>
                <a:close/>
                <a:moveTo>
                  <a:pt x="317141" y="126823"/>
                </a:moveTo>
                <a:lnTo>
                  <a:pt x="320596" y="134907"/>
                </a:lnTo>
                <a:lnTo>
                  <a:pt x="328653" y="138337"/>
                </a:lnTo>
                <a:lnTo>
                  <a:pt x="284459" y="182506"/>
                </a:lnTo>
                <a:lnTo>
                  <a:pt x="282845" y="176504"/>
                </a:lnTo>
                <a:cubicBezTo>
                  <a:pt x="280934" y="174114"/>
                  <a:pt x="278305" y="171474"/>
                  <a:pt x="274596" y="169432"/>
                </a:cubicBezTo>
                <a:lnTo>
                  <a:pt x="274588" y="169430"/>
                </a:lnTo>
                <a:close/>
                <a:moveTo>
                  <a:pt x="164930" y="110331"/>
                </a:moveTo>
                <a:cubicBezTo>
                  <a:pt x="179311" y="110331"/>
                  <a:pt x="191780" y="121845"/>
                  <a:pt x="191780" y="137182"/>
                </a:cubicBezTo>
                <a:lnTo>
                  <a:pt x="191780" y="139094"/>
                </a:lnTo>
                <a:lnTo>
                  <a:pt x="190858" y="142522"/>
                </a:lnTo>
                <a:lnTo>
                  <a:pt x="189857" y="141930"/>
                </a:lnTo>
                <a:cubicBezTo>
                  <a:pt x="185991" y="139062"/>
                  <a:pt x="180256" y="140974"/>
                  <a:pt x="178344" y="144842"/>
                </a:cubicBezTo>
                <a:cubicBezTo>
                  <a:pt x="175477" y="148667"/>
                  <a:pt x="177388" y="154404"/>
                  <a:pt x="181212" y="156316"/>
                </a:cubicBezTo>
                <a:lnTo>
                  <a:pt x="183474" y="157653"/>
                </a:lnTo>
                <a:lnTo>
                  <a:pt x="180381" y="160563"/>
                </a:lnTo>
                <a:cubicBezTo>
                  <a:pt x="176672" y="162600"/>
                  <a:pt x="171643" y="164034"/>
                  <a:pt x="164930" y="164034"/>
                </a:cubicBezTo>
                <a:lnTo>
                  <a:pt x="157597" y="160904"/>
                </a:lnTo>
                <a:lnTo>
                  <a:pt x="158185" y="160184"/>
                </a:lnTo>
                <a:cubicBezTo>
                  <a:pt x="161096" y="157316"/>
                  <a:pt x="160097" y="151535"/>
                  <a:pt x="157229" y="148667"/>
                </a:cubicBezTo>
                <a:cubicBezTo>
                  <a:pt x="154362" y="145798"/>
                  <a:pt x="148627" y="145798"/>
                  <a:pt x="145716" y="149623"/>
                </a:cubicBezTo>
                <a:lnTo>
                  <a:pt x="144187" y="151493"/>
                </a:lnTo>
                <a:lnTo>
                  <a:pt x="138079" y="137182"/>
                </a:lnTo>
                <a:cubicBezTo>
                  <a:pt x="138079" y="122801"/>
                  <a:pt x="150549" y="110331"/>
                  <a:pt x="164930" y="110331"/>
                </a:cubicBezTo>
                <a:close/>
                <a:moveTo>
                  <a:pt x="339414" y="105551"/>
                </a:moveTo>
                <a:cubicBezTo>
                  <a:pt x="333679" y="105551"/>
                  <a:pt x="329855" y="110331"/>
                  <a:pt x="329855" y="115110"/>
                </a:cubicBezTo>
                <a:cubicBezTo>
                  <a:pt x="329855" y="119933"/>
                  <a:pt x="334634" y="124712"/>
                  <a:pt x="339414" y="124712"/>
                </a:cubicBezTo>
                <a:cubicBezTo>
                  <a:pt x="344236" y="124712"/>
                  <a:pt x="349015" y="119933"/>
                  <a:pt x="349015" y="115110"/>
                </a:cubicBezTo>
                <a:cubicBezTo>
                  <a:pt x="349015" y="110331"/>
                  <a:pt x="344236" y="105551"/>
                  <a:pt x="339414" y="105551"/>
                </a:cubicBezTo>
                <a:close/>
                <a:moveTo>
                  <a:pt x="339414" y="89258"/>
                </a:moveTo>
                <a:cubicBezTo>
                  <a:pt x="353795" y="89258"/>
                  <a:pt x="366264" y="101728"/>
                  <a:pt x="366264" y="116110"/>
                </a:cubicBezTo>
                <a:cubicBezTo>
                  <a:pt x="366264" y="130491"/>
                  <a:pt x="353795" y="142918"/>
                  <a:pt x="339414" y="142918"/>
                </a:cubicBezTo>
                <a:lnTo>
                  <a:pt x="328653" y="138337"/>
                </a:lnTo>
                <a:lnTo>
                  <a:pt x="331754" y="135237"/>
                </a:lnTo>
                <a:cubicBezTo>
                  <a:pt x="334622" y="132369"/>
                  <a:pt x="334622" y="126588"/>
                  <a:pt x="331754" y="123720"/>
                </a:cubicBezTo>
                <a:cubicBezTo>
                  <a:pt x="328887" y="120851"/>
                  <a:pt x="323108" y="120851"/>
                  <a:pt x="320241" y="123720"/>
                </a:cubicBezTo>
                <a:lnTo>
                  <a:pt x="317141" y="126823"/>
                </a:lnTo>
                <a:lnTo>
                  <a:pt x="312563" y="116110"/>
                </a:lnTo>
                <a:cubicBezTo>
                  <a:pt x="312563" y="101728"/>
                  <a:pt x="325033" y="89258"/>
                  <a:pt x="339414" y="89258"/>
                </a:cubicBezTo>
                <a:close/>
                <a:moveTo>
                  <a:pt x="32592" y="26886"/>
                </a:moveTo>
                <a:lnTo>
                  <a:pt x="207116" y="26886"/>
                </a:lnTo>
                <a:lnTo>
                  <a:pt x="207116" y="35503"/>
                </a:lnTo>
                <a:cubicBezTo>
                  <a:pt x="207116" y="40283"/>
                  <a:pt x="210940" y="44107"/>
                  <a:pt x="215719" y="44107"/>
                </a:cubicBezTo>
                <a:cubicBezTo>
                  <a:pt x="220542" y="44107"/>
                  <a:pt x="224365" y="40283"/>
                  <a:pt x="224365" y="35503"/>
                </a:cubicBezTo>
                <a:lnTo>
                  <a:pt x="224365" y="26886"/>
                </a:lnTo>
                <a:lnTo>
                  <a:pt x="394098" y="26886"/>
                </a:lnTo>
                <a:cubicBezTo>
                  <a:pt x="398921" y="26886"/>
                  <a:pt x="402745" y="30710"/>
                  <a:pt x="402745" y="35534"/>
                </a:cubicBezTo>
                <a:lnTo>
                  <a:pt x="402745" y="279069"/>
                </a:lnTo>
                <a:lnTo>
                  <a:pt x="385495" y="279069"/>
                </a:lnTo>
                <a:lnTo>
                  <a:pt x="385495" y="44139"/>
                </a:lnTo>
                <a:lnTo>
                  <a:pt x="41239" y="44139"/>
                </a:lnTo>
                <a:lnTo>
                  <a:pt x="41239" y="279069"/>
                </a:lnTo>
                <a:lnTo>
                  <a:pt x="23989" y="279069"/>
                </a:lnTo>
                <a:lnTo>
                  <a:pt x="23989" y="35534"/>
                </a:lnTo>
                <a:cubicBezTo>
                  <a:pt x="23989" y="30710"/>
                  <a:pt x="27813" y="26886"/>
                  <a:pt x="32592" y="26886"/>
                </a:cubicBezTo>
                <a:close/>
                <a:moveTo>
                  <a:pt x="215719" y="0"/>
                </a:moveTo>
                <a:cubicBezTo>
                  <a:pt x="220542" y="0"/>
                  <a:pt x="224365" y="3824"/>
                  <a:pt x="224365" y="8648"/>
                </a:cubicBezTo>
                <a:lnTo>
                  <a:pt x="224365" y="26886"/>
                </a:lnTo>
                <a:lnTo>
                  <a:pt x="207116" y="26886"/>
                </a:lnTo>
                <a:lnTo>
                  <a:pt x="207116" y="8648"/>
                </a:lnTo>
                <a:cubicBezTo>
                  <a:pt x="207116" y="3824"/>
                  <a:pt x="210940" y="0"/>
                  <a:pt x="21571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</p:sp>
      <p:sp>
        <p:nvSpPr>
          <p:cNvPr id="23" name="iconfont-11117-5233411"/>
          <p:cNvSpPr>
            <a:spLocks noChangeAspect="1"/>
          </p:cNvSpPr>
          <p:nvPr/>
        </p:nvSpPr>
        <p:spPr bwMode="auto">
          <a:xfrm>
            <a:off x="411857" y="1876058"/>
            <a:ext cx="439966" cy="432880"/>
          </a:xfrm>
          <a:custGeom>
            <a:avLst/>
            <a:gdLst>
              <a:gd name="T0" fmla="*/ 3509 w 8665"/>
              <a:gd name="T1" fmla="*/ 4140 h 8525"/>
              <a:gd name="T2" fmla="*/ 221 w 8665"/>
              <a:gd name="T3" fmla="*/ 4140 h 8525"/>
              <a:gd name="T4" fmla="*/ 0 w 8665"/>
              <a:gd name="T5" fmla="*/ 3919 h 8525"/>
              <a:gd name="T6" fmla="*/ 0 w 8665"/>
              <a:gd name="T7" fmla="*/ 629 h 8525"/>
              <a:gd name="T8" fmla="*/ 221 w 8665"/>
              <a:gd name="T9" fmla="*/ 408 h 8525"/>
              <a:gd name="T10" fmla="*/ 3509 w 8665"/>
              <a:gd name="T11" fmla="*/ 408 h 8525"/>
              <a:gd name="T12" fmla="*/ 3730 w 8665"/>
              <a:gd name="T13" fmla="*/ 629 h 8525"/>
              <a:gd name="T14" fmla="*/ 3730 w 8665"/>
              <a:gd name="T15" fmla="*/ 3919 h 8525"/>
              <a:gd name="T16" fmla="*/ 3509 w 8665"/>
              <a:gd name="T17" fmla="*/ 4140 h 8525"/>
              <a:gd name="T18" fmla="*/ 442 w 8665"/>
              <a:gd name="T19" fmla="*/ 3698 h 8525"/>
              <a:gd name="T20" fmla="*/ 3288 w 8665"/>
              <a:gd name="T21" fmla="*/ 3698 h 8525"/>
              <a:gd name="T22" fmla="*/ 3288 w 8665"/>
              <a:gd name="T23" fmla="*/ 849 h 8525"/>
              <a:gd name="T24" fmla="*/ 442 w 8665"/>
              <a:gd name="T25" fmla="*/ 849 h 8525"/>
              <a:gd name="T26" fmla="*/ 442 w 8665"/>
              <a:gd name="T27" fmla="*/ 3698 h 8525"/>
              <a:gd name="T28" fmla="*/ 3509 w 8665"/>
              <a:gd name="T29" fmla="*/ 8525 h 8525"/>
              <a:gd name="T30" fmla="*/ 221 w 8665"/>
              <a:gd name="T31" fmla="*/ 8525 h 8525"/>
              <a:gd name="T32" fmla="*/ 0 w 8665"/>
              <a:gd name="T33" fmla="*/ 8304 h 8525"/>
              <a:gd name="T34" fmla="*/ 0 w 8665"/>
              <a:gd name="T35" fmla="*/ 5014 h 8525"/>
              <a:gd name="T36" fmla="*/ 221 w 8665"/>
              <a:gd name="T37" fmla="*/ 4793 h 8525"/>
              <a:gd name="T38" fmla="*/ 3509 w 8665"/>
              <a:gd name="T39" fmla="*/ 4793 h 8525"/>
              <a:gd name="T40" fmla="*/ 3730 w 8665"/>
              <a:gd name="T41" fmla="*/ 5014 h 8525"/>
              <a:gd name="T42" fmla="*/ 3730 w 8665"/>
              <a:gd name="T43" fmla="*/ 8304 h 8525"/>
              <a:gd name="T44" fmla="*/ 3509 w 8665"/>
              <a:gd name="T45" fmla="*/ 8525 h 8525"/>
              <a:gd name="T46" fmla="*/ 442 w 8665"/>
              <a:gd name="T47" fmla="*/ 8083 h 8525"/>
              <a:gd name="T48" fmla="*/ 3288 w 8665"/>
              <a:gd name="T49" fmla="*/ 8083 h 8525"/>
              <a:gd name="T50" fmla="*/ 3288 w 8665"/>
              <a:gd name="T51" fmla="*/ 5234 h 8525"/>
              <a:gd name="T52" fmla="*/ 442 w 8665"/>
              <a:gd name="T53" fmla="*/ 5234 h 8525"/>
              <a:gd name="T54" fmla="*/ 442 w 8665"/>
              <a:gd name="T55" fmla="*/ 8083 h 8525"/>
              <a:gd name="T56" fmla="*/ 7855 w 8665"/>
              <a:gd name="T57" fmla="*/ 8525 h 8525"/>
              <a:gd name="T58" fmla="*/ 4564 w 8665"/>
              <a:gd name="T59" fmla="*/ 8525 h 8525"/>
              <a:gd name="T60" fmla="*/ 4343 w 8665"/>
              <a:gd name="T61" fmla="*/ 8304 h 8525"/>
              <a:gd name="T62" fmla="*/ 4343 w 8665"/>
              <a:gd name="T63" fmla="*/ 5014 h 8525"/>
              <a:gd name="T64" fmla="*/ 4564 w 8665"/>
              <a:gd name="T65" fmla="*/ 4793 h 8525"/>
              <a:gd name="T66" fmla="*/ 7855 w 8665"/>
              <a:gd name="T67" fmla="*/ 4793 h 8525"/>
              <a:gd name="T68" fmla="*/ 8075 w 8665"/>
              <a:gd name="T69" fmla="*/ 5014 h 8525"/>
              <a:gd name="T70" fmla="*/ 8075 w 8665"/>
              <a:gd name="T71" fmla="*/ 8304 h 8525"/>
              <a:gd name="T72" fmla="*/ 7855 w 8665"/>
              <a:gd name="T73" fmla="*/ 8525 h 8525"/>
              <a:gd name="T74" fmla="*/ 4785 w 8665"/>
              <a:gd name="T75" fmla="*/ 8083 h 8525"/>
              <a:gd name="T76" fmla="*/ 7634 w 8665"/>
              <a:gd name="T77" fmla="*/ 8083 h 8525"/>
              <a:gd name="T78" fmla="*/ 7634 w 8665"/>
              <a:gd name="T79" fmla="*/ 5234 h 8525"/>
              <a:gd name="T80" fmla="*/ 4785 w 8665"/>
              <a:gd name="T81" fmla="*/ 5234 h 8525"/>
              <a:gd name="T82" fmla="*/ 4785 w 8665"/>
              <a:gd name="T83" fmla="*/ 8083 h 8525"/>
              <a:gd name="T84" fmla="*/ 6232 w 8665"/>
              <a:gd name="T85" fmla="*/ 4546 h 8525"/>
              <a:gd name="T86" fmla="*/ 6065 w 8665"/>
              <a:gd name="T87" fmla="*/ 4473 h 8525"/>
              <a:gd name="T88" fmla="*/ 4189 w 8665"/>
              <a:gd name="T89" fmla="*/ 2266 h 8525"/>
              <a:gd name="T90" fmla="*/ 4213 w 8665"/>
              <a:gd name="T91" fmla="*/ 1955 h 8525"/>
              <a:gd name="T92" fmla="*/ 6420 w 8665"/>
              <a:gd name="T93" fmla="*/ 79 h 8525"/>
              <a:gd name="T94" fmla="*/ 6731 w 8665"/>
              <a:gd name="T95" fmla="*/ 103 h 8525"/>
              <a:gd name="T96" fmla="*/ 8609 w 8665"/>
              <a:gd name="T97" fmla="*/ 2310 h 8525"/>
              <a:gd name="T98" fmla="*/ 8660 w 8665"/>
              <a:gd name="T99" fmla="*/ 2471 h 8525"/>
              <a:gd name="T100" fmla="*/ 8585 w 8665"/>
              <a:gd name="T101" fmla="*/ 2621 h 8525"/>
              <a:gd name="T102" fmla="*/ 6378 w 8665"/>
              <a:gd name="T103" fmla="*/ 4499 h 8525"/>
              <a:gd name="T104" fmla="*/ 6232 w 8665"/>
              <a:gd name="T105" fmla="*/ 4546 h 8525"/>
              <a:gd name="T106" fmla="*/ 4668 w 8665"/>
              <a:gd name="T107" fmla="*/ 2151 h 8525"/>
              <a:gd name="T108" fmla="*/ 6259 w 8665"/>
              <a:gd name="T109" fmla="*/ 4014 h 8525"/>
              <a:gd name="T110" fmla="*/ 8117 w 8665"/>
              <a:gd name="T111" fmla="*/ 2425 h 8525"/>
              <a:gd name="T112" fmla="*/ 6526 w 8665"/>
              <a:gd name="T113" fmla="*/ 562 h 8525"/>
              <a:gd name="T114" fmla="*/ 4668 w 8665"/>
              <a:gd name="T115" fmla="*/ 2151 h 8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65" h="8525">
                <a:moveTo>
                  <a:pt x="3509" y="4140"/>
                </a:moveTo>
                <a:lnTo>
                  <a:pt x="221" y="4140"/>
                </a:lnTo>
                <a:cubicBezTo>
                  <a:pt x="99" y="4140"/>
                  <a:pt x="0" y="4041"/>
                  <a:pt x="0" y="3919"/>
                </a:cubicBezTo>
                <a:lnTo>
                  <a:pt x="0" y="629"/>
                </a:lnTo>
                <a:cubicBezTo>
                  <a:pt x="0" y="507"/>
                  <a:pt x="99" y="408"/>
                  <a:pt x="221" y="408"/>
                </a:cubicBezTo>
                <a:lnTo>
                  <a:pt x="3509" y="408"/>
                </a:lnTo>
                <a:cubicBezTo>
                  <a:pt x="3631" y="408"/>
                  <a:pt x="3730" y="507"/>
                  <a:pt x="3730" y="629"/>
                </a:cubicBezTo>
                <a:lnTo>
                  <a:pt x="3730" y="3919"/>
                </a:lnTo>
                <a:cubicBezTo>
                  <a:pt x="3730" y="4041"/>
                  <a:pt x="3631" y="4140"/>
                  <a:pt x="3509" y="4140"/>
                </a:cubicBezTo>
                <a:close/>
                <a:moveTo>
                  <a:pt x="442" y="3698"/>
                </a:moveTo>
                <a:lnTo>
                  <a:pt x="3288" y="3698"/>
                </a:lnTo>
                <a:lnTo>
                  <a:pt x="3288" y="849"/>
                </a:lnTo>
                <a:lnTo>
                  <a:pt x="442" y="849"/>
                </a:lnTo>
                <a:lnTo>
                  <a:pt x="442" y="3698"/>
                </a:lnTo>
                <a:close/>
                <a:moveTo>
                  <a:pt x="3509" y="8525"/>
                </a:moveTo>
                <a:lnTo>
                  <a:pt x="221" y="8525"/>
                </a:lnTo>
                <a:cubicBezTo>
                  <a:pt x="99" y="8525"/>
                  <a:pt x="0" y="8426"/>
                  <a:pt x="0" y="8304"/>
                </a:cubicBezTo>
                <a:lnTo>
                  <a:pt x="0" y="5014"/>
                </a:lnTo>
                <a:cubicBezTo>
                  <a:pt x="0" y="4892"/>
                  <a:pt x="99" y="4793"/>
                  <a:pt x="221" y="4793"/>
                </a:cubicBezTo>
                <a:lnTo>
                  <a:pt x="3509" y="4793"/>
                </a:lnTo>
                <a:cubicBezTo>
                  <a:pt x="3631" y="4793"/>
                  <a:pt x="3730" y="4892"/>
                  <a:pt x="3730" y="5014"/>
                </a:cubicBezTo>
                <a:lnTo>
                  <a:pt x="3730" y="8304"/>
                </a:lnTo>
                <a:cubicBezTo>
                  <a:pt x="3730" y="8426"/>
                  <a:pt x="3631" y="8525"/>
                  <a:pt x="3509" y="8525"/>
                </a:cubicBezTo>
                <a:close/>
                <a:moveTo>
                  <a:pt x="442" y="8083"/>
                </a:moveTo>
                <a:lnTo>
                  <a:pt x="3288" y="8083"/>
                </a:lnTo>
                <a:lnTo>
                  <a:pt x="3288" y="5234"/>
                </a:lnTo>
                <a:lnTo>
                  <a:pt x="442" y="5234"/>
                </a:lnTo>
                <a:lnTo>
                  <a:pt x="442" y="8083"/>
                </a:lnTo>
                <a:close/>
                <a:moveTo>
                  <a:pt x="7855" y="8525"/>
                </a:moveTo>
                <a:lnTo>
                  <a:pt x="4564" y="8525"/>
                </a:lnTo>
                <a:cubicBezTo>
                  <a:pt x="4442" y="8525"/>
                  <a:pt x="4343" y="8426"/>
                  <a:pt x="4343" y="8304"/>
                </a:cubicBezTo>
                <a:lnTo>
                  <a:pt x="4343" y="5014"/>
                </a:lnTo>
                <a:cubicBezTo>
                  <a:pt x="4343" y="4892"/>
                  <a:pt x="4442" y="4793"/>
                  <a:pt x="4564" y="4793"/>
                </a:cubicBezTo>
                <a:lnTo>
                  <a:pt x="7855" y="4793"/>
                </a:lnTo>
                <a:cubicBezTo>
                  <a:pt x="7976" y="4793"/>
                  <a:pt x="8075" y="4892"/>
                  <a:pt x="8075" y="5014"/>
                </a:cubicBezTo>
                <a:lnTo>
                  <a:pt x="8075" y="8304"/>
                </a:lnTo>
                <a:cubicBezTo>
                  <a:pt x="8075" y="8426"/>
                  <a:pt x="7976" y="8525"/>
                  <a:pt x="7855" y="8525"/>
                </a:cubicBezTo>
                <a:close/>
                <a:moveTo>
                  <a:pt x="4785" y="8083"/>
                </a:moveTo>
                <a:lnTo>
                  <a:pt x="7634" y="8083"/>
                </a:lnTo>
                <a:lnTo>
                  <a:pt x="7634" y="5234"/>
                </a:lnTo>
                <a:lnTo>
                  <a:pt x="4785" y="5234"/>
                </a:lnTo>
                <a:lnTo>
                  <a:pt x="4785" y="8083"/>
                </a:lnTo>
                <a:close/>
                <a:moveTo>
                  <a:pt x="6232" y="4546"/>
                </a:moveTo>
                <a:cubicBezTo>
                  <a:pt x="6169" y="4547"/>
                  <a:pt x="6108" y="4520"/>
                  <a:pt x="6065" y="4473"/>
                </a:cubicBezTo>
                <a:lnTo>
                  <a:pt x="4189" y="2266"/>
                </a:lnTo>
                <a:cubicBezTo>
                  <a:pt x="4110" y="2173"/>
                  <a:pt x="4121" y="2034"/>
                  <a:pt x="4213" y="1955"/>
                </a:cubicBezTo>
                <a:lnTo>
                  <a:pt x="6420" y="79"/>
                </a:lnTo>
                <a:cubicBezTo>
                  <a:pt x="6513" y="0"/>
                  <a:pt x="6652" y="11"/>
                  <a:pt x="6731" y="103"/>
                </a:cubicBezTo>
                <a:lnTo>
                  <a:pt x="8609" y="2310"/>
                </a:lnTo>
                <a:cubicBezTo>
                  <a:pt x="8647" y="2355"/>
                  <a:pt x="8665" y="2413"/>
                  <a:pt x="8660" y="2471"/>
                </a:cubicBezTo>
                <a:cubicBezTo>
                  <a:pt x="8656" y="2529"/>
                  <a:pt x="8629" y="2583"/>
                  <a:pt x="8585" y="2621"/>
                </a:cubicBezTo>
                <a:lnTo>
                  <a:pt x="6378" y="4499"/>
                </a:lnTo>
                <a:cubicBezTo>
                  <a:pt x="6337" y="4532"/>
                  <a:pt x="6285" y="4548"/>
                  <a:pt x="6232" y="4546"/>
                </a:cubicBezTo>
                <a:close/>
                <a:moveTo>
                  <a:pt x="4668" y="2151"/>
                </a:moveTo>
                <a:lnTo>
                  <a:pt x="6259" y="4014"/>
                </a:lnTo>
                <a:lnTo>
                  <a:pt x="8117" y="2425"/>
                </a:lnTo>
                <a:lnTo>
                  <a:pt x="6526" y="562"/>
                </a:lnTo>
                <a:lnTo>
                  <a:pt x="4668" y="215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iconfont-11117-5233411"/>
          <p:cNvSpPr>
            <a:spLocks noChangeAspect="1"/>
          </p:cNvSpPr>
          <p:nvPr/>
        </p:nvSpPr>
        <p:spPr bwMode="auto">
          <a:xfrm rot="21099597">
            <a:off x="6113309" y="1229610"/>
            <a:ext cx="342268" cy="337826"/>
          </a:xfrm>
          <a:custGeom>
            <a:avLst/>
            <a:gdLst>
              <a:gd name="connsiteX0" fmla="*/ 274567 w 432437"/>
              <a:gd name="connsiteY0" fmla="*/ 347163 h 426825"/>
              <a:gd name="connsiteX1" fmla="*/ 295552 w 432437"/>
              <a:gd name="connsiteY1" fmla="*/ 347163 h 426825"/>
              <a:gd name="connsiteX2" fmla="*/ 349003 w 432437"/>
              <a:gd name="connsiteY2" fmla="*/ 413395 h 426825"/>
              <a:gd name="connsiteX3" fmla="*/ 348047 w 432437"/>
              <a:gd name="connsiteY3" fmla="*/ 424913 h 426825"/>
              <a:gd name="connsiteX4" fmla="*/ 342312 w 432437"/>
              <a:gd name="connsiteY4" fmla="*/ 426825 h 426825"/>
              <a:gd name="connsiteX5" fmla="*/ 335578 w 432437"/>
              <a:gd name="connsiteY5" fmla="*/ 423957 h 426825"/>
              <a:gd name="connsiteX6" fmla="*/ 139097 w 432437"/>
              <a:gd name="connsiteY6" fmla="*/ 347163 h 426825"/>
              <a:gd name="connsiteX7" fmla="*/ 159837 w 432437"/>
              <a:gd name="connsiteY7" fmla="*/ 347163 h 426825"/>
              <a:gd name="connsiteX8" fmla="*/ 99706 w 432437"/>
              <a:gd name="connsiteY8" fmla="*/ 423957 h 426825"/>
              <a:gd name="connsiteX9" fmla="*/ 93015 w 432437"/>
              <a:gd name="connsiteY9" fmla="*/ 426825 h 426825"/>
              <a:gd name="connsiteX10" fmla="*/ 88192 w 432437"/>
              <a:gd name="connsiteY10" fmla="*/ 424913 h 426825"/>
              <a:gd name="connsiteX11" fmla="*/ 87236 w 432437"/>
              <a:gd name="connsiteY11" fmla="*/ 413395 h 426825"/>
              <a:gd name="connsiteX12" fmla="*/ 394044 w 432437"/>
              <a:gd name="connsiteY12" fmla="*/ 296364 h 426825"/>
              <a:gd name="connsiteX13" fmla="*/ 394159 w 432437"/>
              <a:gd name="connsiteY13" fmla="*/ 296364 h 426825"/>
              <a:gd name="connsiteX14" fmla="*/ 394098 w 432437"/>
              <a:gd name="connsiteY14" fmla="*/ 296418 h 426825"/>
              <a:gd name="connsiteX15" fmla="*/ 31587 w 432437"/>
              <a:gd name="connsiteY15" fmla="*/ 296364 h 426825"/>
              <a:gd name="connsiteX16" fmla="*/ 33602 w 432437"/>
              <a:gd name="connsiteY16" fmla="*/ 296364 h 426825"/>
              <a:gd name="connsiteX17" fmla="*/ 32592 w 432437"/>
              <a:gd name="connsiteY17" fmla="*/ 297374 h 426825"/>
              <a:gd name="connsiteX18" fmla="*/ 41239 w 432437"/>
              <a:gd name="connsiteY18" fmla="*/ 279069 h 426825"/>
              <a:gd name="connsiteX19" fmla="*/ 385495 w 432437"/>
              <a:gd name="connsiteY19" fmla="*/ 279069 h 426825"/>
              <a:gd name="connsiteX20" fmla="*/ 385495 w 432437"/>
              <a:gd name="connsiteY20" fmla="*/ 287770 h 426825"/>
              <a:gd name="connsiteX21" fmla="*/ 394044 w 432437"/>
              <a:gd name="connsiteY21" fmla="*/ 296364 h 426825"/>
              <a:gd name="connsiteX22" fmla="*/ 33602 w 432437"/>
              <a:gd name="connsiteY22" fmla="*/ 296364 h 426825"/>
              <a:gd name="connsiteX23" fmla="*/ 41239 w 432437"/>
              <a:gd name="connsiteY23" fmla="*/ 288726 h 426825"/>
              <a:gd name="connsiteX24" fmla="*/ 8646 w 432437"/>
              <a:gd name="connsiteY24" fmla="*/ 279069 h 426825"/>
              <a:gd name="connsiteX25" fmla="*/ 23989 w 432437"/>
              <a:gd name="connsiteY25" fmla="*/ 279069 h 426825"/>
              <a:gd name="connsiteX26" fmla="*/ 23989 w 432437"/>
              <a:gd name="connsiteY26" fmla="*/ 288726 h 426825"/>
              <a:gd name="connsiteX27" fmla="*/ 31587 w 432437"/>
              <a:gd name="connsiteY27" fmla="*/ 296364 h 426825"/>
              <a:gd name="connsiteX28" fmla="*/ 16293 w 432437"/>
              <a:gd name="connsiteY28" fmla="*/ 296364 h 426825"/>
              <a:gd name="connsiteX29" fmla="*/ 16293 w 432437"/>
              <a:gd name="connsiteY29" fmla="*/ 330867 h 426825"/>
              <a:gd name="connsiteX30" fmla="*/ 414232 w 432437"/>
              <a:gd name="connsiteY30" fmla="*/ 330867 h 426825"/>
              <a:gd name="connsiteX31" fmla="*/ 414232 w 432437"/>
              <a:gd name="connsiteY31" fmla="*/ 296364 h 426825"/>
              <a:gd name="connsiteX32" fmla="*/ 394159 w 432437"/>
              <a:gd name="connsiteY32" fmla="*/ 296364 h 426825"/>
              <a:gd name="connsiteX33" fmla="*/ 402745 w 432437"/>
              <a:gd name="connsiteY33" fmla="*/ 288726 h 426825"/>
              <a:gd name="connsiteX34" fmla="*/ 402745 w 432437"/>
              <a:gd name="connsiteY34" fmla="*/ 279069 h 426825"/>
              <a:gd name="connsiteX35" fmla="*/ 423791 w 432437"/>
              <a:gd name="connsiteY35" fmla="*/ 279069 h 426825"/>
              <a:gd name="connsiteX36" fmla="*/ 432437 w 432437"/>
              <a:gd name="connsiteY36" fmla="*/ 287716 h 426825"/>
              <a:gd name="connsiteX37" fmla="*/ 432437 w 432437"/>
              <a:gd name="connsiteY37" fmla="*/ 338559 h 426825"/>
              <a:gd name="connsiteX38" fmla="*/ 422835 w 432437"/>
              <a:gd name="connsiteY38" fmla="*/ 347163 h 426825"/>
              <a:gd name="connsiteX39" fmla="*/ 295552 w 432437"/>
              <a:gd name="connsiteY39" fmla="*/ 347163 h 426825"/>
              <a:gd name="connsiteX40" fmla="*/ 284745 w 432437"/>
              <a:gd name="connsiteY40" fmla="*/ 333772 h 426825"/>
              <a:gd name="connsiteX41" fmla="*/ 273275 w 432437"/>
              <a:gd name="connsiteY41" fmla="*/ 332816 h 426825"/>
              <a:gd name="connsiteX42" fmla="*/ 272319 w 432437"/>
              <a:gd name="connsiteY42" fmla="*/ 344334 h 426825"/>
              <a:gd name="connsiteX43" fmla="*/ 274567 w 432437"/>
              <a:gd name="connsiteY43" fmla="*/ 347163 h 426825"/>
              <a:gd name="connsiteX44" fmla="*/ 159837 w 432437"/>
              <a:gd name="connsiteY44" fmla="*/ 347163 h 426825"/>
              <a:gd name="connsiteX45" fmla="*/ 162052 w 432437"/>
              <a:gd name="connsiteY45" fmla="*/ 344334 h 426825"/>
              <a:gd name="connsiteX46" fmla="*/ 161096 w 432437"/>
              <a:gd name="connsiteY46" fmla="*/ 332816 h 426825"/>
              <a:gd name="connsiteX47" fmla="*/ 149582 w 432437"/>
              <a:gd name="connsiteY47" fmla="*/ 333772 h 426825"/>
              <a:gd name="connsiteX48" fmla="*/ 139097 w 432437"/>
              <a:gd name="connsiteY48" fmla="*/ 347163 h 426825"/>
              <a:gd name="connsiteX49" fmla="*/ 8646 w 432437"/>
              <a:gd name="connsiteY49" fmla="*/ 347163 h 426825"/>
              <a:gd name="connsiteX50" fmla="*/ 0 w 432437"/>
              <a:gd name="connsiteY50" fmla="*/ 338559 h 426825"/>
              <a:gd name="connsiteX51" fmla="*/ 0 w 432437"/>
              <a:gd name="connsiteY51" fmla="*/ 287716 h 426825"/>
              <a:gd name="connsiteX52" fmla="*/ 8646 w 432437"/>
              <a:gd name="connsiteY52" fmla="*/ 279069 h 426825"/>
              <a:gd name="connsiteX53" fmla="*/ 93024 w 432437"/>
              <a:gd name="connsiteY53" fmla="*/ 209090 h 426825"/>
              <a:gd name="connsiteX54" fmla="*/ 83423 w 432437"/>
              <a:gd name="connsiteY54" fmla="*/ 218693 h 426825"/>
              <a:gd name="connsiteX55" fmla="*/ 93024 w 432437"/>
              <a:gd name="connsiteY55" fmla="*/ 228295 h 426825"/>
              <a:gd name="connsiteX56" fmla="*/ 102583 w 432437"/>
              <a:gd name="connsiteY56" fmla="*/ 218693 h 426825"/>
              <a:gd name="connsiteX57" fmla="*/ 93024 w 432437"/>
              <a:gd name="connsiteY57" fmla="*/ 209090 h 426825"/>
              <a:gd name="connsiteX58" fmla="*/ 93024 w 432437"/>
              <a:gd name="connsiteY58" fmla="*/ 192797 h 426825"/>
              <a:gd name="connsiteX59" fmla="*/ 105915 w 432437"/>
              <a:gd name="connsiteY59" fmla="*/ 198299 h 426825"/>
              <a:gd name="connsiteX60" fmla="*/ 102573 w 432437"/>
              <a:gd name="connsiteY60" fmla="*/ 202386 h 426825"/>
              <a:gd name="connsiteX61" fmla="*/ 103529 w 432437"/>
              <a:gd name="connsiteY61" fmla="*/ 213904 h 426825"/>
              <a:gd name="connsiteX62" fmla="*/ 109307 w 432437"/>
              <a:gd name="connsiteY62" fmla="*/ 215816 h 426825"/>
              <a:gd name="connsiteX63" fmla="*/ 115042 w 432437"/>
              <a:gd name="connsiteY63" fmla="*/ 212948 h 426825"/>
              <a:gd name="connsiteX64" fmla="*/ 116338 w 432437"/>
              <a:gd name="connsiteY64" fmla="*/ 211362 h 426825"/>
              <a:gd name="connsiteX65" fmla="*/ 119875 w 432437"/>
              <a:gd name="connsiteY65" fmla="*/ 219649 h 426825"/>
              <a:gd name="connsiteX66" fmla="*/ 93024 w 432437"/>
              <a:gd name="connsiteY66" fmla="*/ 246500 h 426825"/>
              <a:gd name="connsiteX67" fmla="*/ 66174 w 432437"/>
              <a:gd name="connsiteY67" fmla="*/ 219649 h 426825"/>
              <a:gd name="connsiteX68" fmla="*/ 93024 w 432437"/>
              <a:gd name="connsiteY68" fmla="*/ 192797 h 426825"/>
              <a:gd name="connsiteX69" fmla="*/ 259862 w 432437"/>
              <a:gd name="connsiteY69" fmla="*/ 183195 h 426825"/>
              <a:gd name="connsiteX70" fmla="*/ 250260 w 432437"/>
              <a:gd name="connsiteY70" fmla="*/ 192797 h 426825"/>
              <a:gd name="connsiteX71" fmla="*/ 259862 w 432437"/>
              <a:gd name="connsiteY71" fmla="*/ 202399 h 426825"/>
              <a:gd name="connsiteX72" fmla="*/ 269420 w 432437"/>
              <a:gd name="connsiteY72" fmla="*/ 192797 h 426825"/>
              <a:gd name="connsiteX73" fmla="*/ 269420 w 432437"/>
              <a:gd name="connsiteY73" fmla="*/ 191841 h 426825"/>
              <a:gd name="connsiteX74" fmla="*/ 267508 w 432437"/>
              <a:gd name="connsiteY74" fmla="*/ 185150 h 426825"/>
              <a:gd name="connsiteX75" fmla="*/ 259862 w 432437"/>
              <a:gd name="connsiteY75" fmla="*/ 183195 h 426825"/>
              <a:gd name="connsiteX76" fmla="*/ 259862 w 432437"/>
              <a:gd name="connsiteY76" fmla="*/ 165946 h 426825"/>
              <a:gd name="connsiteX77" fmla="*/ 274588 w 432437"/>
              <a:gd name="connsiteY77" fmla="*/ 169430 h 426825"/>
              <a:gd name="connsiteX78" fmla="*/ 272319 w 432437"/>
              <a:gd name="connsiteY78" fmla="*/ 171702 h 426825"/>
              <a:gd name="connsiteX79" fmla="*/ 272319 w 432437"/>
              <a:gd name="connsiteY79" fmla="*/ 183176 h 426825"/>
              <a:gd name="connsiteX80" fmla="*/ 278054 w 432437"/>
              <a:gd name="connsiteY80" fmla="*/ 186088 h 426825"/>
              <a:gd name="connsiteX81" fmla="*/ 283789 w 432437"/>
              <a:gd name="connsiteY81" fmla="*/ 183176 h 426825"/>
              <a:gd name="connsiteX82" fmla="*/ 284459 w 432437"/>
              <a:gd name="connsiteY82" fmla="*/ 182506 h 426825"/>
              <a:gd name="connsiteX83" fmla="*/ 286712 w 432437"/>
              <a:gd name="connsiteY83" fmla="*/ 190885 h 426825"/>
              <a:gd name="connsiteX84" fmla="*/ 286712 w 432437"/>
              <a:gd name="connsiteY84" fmla="*/ 191841 h 426825"/>
              <a:gd name="connsiteX85" fmla="*/ 259862 w 432437"/>
              <a:gd name="connsiteY85" fmla="*/ 219649 h 426825"/>
              <a:gd name="connsiteX86" fmla="*/ 233011 w 432437"/>
              <a:gd name="connsiteY86" fmla="*/ 192797 h 426825"/>
              <a:gd name="connsiteX87" fmla="*/ 235014 w 432437"/>
              <a:gd name="connsiteY87" fmla="*/ 188105 h 426825"/>
              <a:gd name="connsiteX88" fmla="*/ 239691 w 432437"/>
              <a:gd name="connsiteY88" fmla="*/ 190869 h 426825"/>
              <a:gd name="connsiteX89" fmla="*/ 243514 w 432437"/>
              <a:gd name="connsiteY89" fmla="*/ 191825 h 426825"/>
              <a:gd name="connsiteX90" fmla="*/ 251204 w 432437"/>
              <a:gd name="connsiteY90" fmla="*/ 188000 h 426825"/>
              <a:gd name="connsiteX91" fmla="*/ 248337 w 432437"/>
              <a:gd name="connsiteY91" fmla="*/ 176483 h 426825"/>
              <a:gd name="connsiteX92" fmla="*/ 242817 w 432437"/>
              <a:gd name="connsiteY92" fmla="*/ 173221 h 426825"/>
              <a:gd name="connsiteX93" fmla="*/ 144187 w 432437"/>
              <a:gd name="connsiteY93" fmla="*/ 151493 h 426825"/>
              <a:gd name="connsiteX94" fmla="*/ 146112 w 432437"/>
              <a:gd name="connsiteY94" fmla="*/ 156001 h 426825"/>
              <a:gd name="connsiteX95" fmla="*/ 157597 w 432437"/>
              <a:gd name="connsiteY95" fmla="*/ 160904 h 426825"/>
              <a:gd name="connsiteX96" fmla="*/ 116338 w 432437"/>
              <a:gd name="connsiteY96" fmla="*/ 211362 h 426825"/>
              <a:gd name="connsiteX97" fmla="*/ 111842 w 432437"/>
              <a:gd name="connsiteY97" fmla="*/ 200830 h 426825"/>
              <a:gd name="connsiteX98" fmla="*/ 105915 w 432437"/>
              <a:gd name="connsiteY98" fmla="*/ 198299 h 426825"/>
              <a:gd name="connsiteX99" fmla="*/ 190858 w 432437"/>
              <a:gd name="connsiteY99" fmla="*/ 142522 h 426825"/>
              <a:gd name="connsiteX100" fmla="*/ 242817 w 432437"/>
              <a:gd name="connsiteY100" fmla="*/ 173221 h 426825"/>
              <a:gd name="connsiteX101" fmla="*/ 241044 w 432437"/>
              <a:gd name="connsiteY101" fmla="*/ 173978 h 426825"/>
              <a:gd name="connsiteX102" fmla="*/ 235014 w 432437"/>
              <a:gd name="connsiteY102" fmla="*/ 188105 h 426825"/>
              <a:gd name="connsiteX103" fmla="*/ 183474 w 432437"/>
              <a:gd name="connsiteY103" fmla="*/ 157653 h 426825"/>
              <a:gd name="connsiteX104" fmla="*/ 187913 w 432437"/>
              <a:gd name="connsiteY104" fmla="*/ 153476 h 426825"/>
              <a:gd name="connsiteX105" fmla="*/ 164930 w 432437"/>
              <a:gd name="connsiteY105" fmla="*/ 127580 h 426825"/>
              <a:gd name="connsiteX106" fmla="*/ 155328 w 432437"/>
              <a:gd name="connsiteY106" fmla="*/ 137182 h 426825"/>
              <a:gd name="connsiteX107" fmla="*/ 164930 w 432437"/>
              <a:gd name="connsiteY107" fmla="*/ 146785 h 426825"/>
              <a:gd name="connsiteX108" fmla="*/ 172576 w 432437"/>
              <a:gd name="connsiteY108" fmla="*/ 143917 h 426825"/>
              <a:gd name="connsiteX109" fmla="*/ 174531 w 432437"/>
              <a:gd name="connsiteY109" fmla="*/ 137182 h 426825"/>
              <a:gd name="connsiteX110" fmla="*/ 174531 w 432437"/>
              <a:gd name="connsiteY110" fmla="*/ 136226 h 426825"/>
              <a:gd name="connsiteX111" fmla="*/ 164930 w 432437"/>
              <a:gd name="connsiteY111" fmla="*/ 127580 h 426825"/>
              <a:gd name="connsiteX112" fmla="*/ 317141 w 432437"/>
              <a:gd name="connsiteY112" fmla="*/ 126823 h 426825"/>
              <a:gd name="connsiteX113" fmla="*/ 320596 w 432437"/>
              <a:gd name="connsiteY113" fmla="*/ 134907 h 426825"/>
              <a:gd name="connsiteX114" fmla="*/ 328653 w 432437"/>
              <a:gd name="connsiteY114" fmla="*/ 138337 h 426825"/>
              <a:gd name="connsiteX115" fmla="*/ 284459 w 432437"/>
              <a:gd name="connsiteY115" fmla="*/ 182506 h 426825"/>
              <a:gd name="connsiteX116" fmla="*/ 282845 w 432437"/>
              <a:gd name="connsiteY116" fmla="*/ 176504 h 426825"/>
              <a:gd name="connsiteX117" fmla="*/ 274596 w 432437"/>
              <a:gd name="connsiteY117" fmla="*/ 169432 h 426825"/>
              <a:gd name="connsiteX118" fmla="*/ 274588 w 432437"/>
              <a:gd name="connsiteY118" fmla="*/ 169430 h 426825"/>
              <a:gd name="connsiteX119" fmla="*/ 164930 w 432437"/>
              <a:gd name="connsiteY119" fmla="*/ 110331 h 426825"/>
              <a:gd name="connsiteX120" fmla="*/ 191780 w 432437"/>
              <a:gd name="connsiteY120" fmla="*/ 137182 h 426825"/>
              <a:gd name="connsiteX121" fmla="*/ 191780 w 432437"/>
              <a:gd name="connsiteY121" fmla="*/ 139094 h 426825"/>
              <a:gd name="connsiteX122" fmla="*/ 190858 w 432437"/>
              <a:gd name="connsiteY122" fmla="*/ 142522 h 426825"/>
              <a:gd name="connsiteX123" fmla="*/ 189857 w 432437"/>
              <a:gd name="connsiteY123" fmla="*/ 141930 h 426825"/>
              <a:gd name="connsiteX124" fmla="*/ 178344 w 432437"/>
              <a:gd name="connsiteY124" fmla="*/ 144842 h 426825"/>
              <a:gd name="connsiteX125" fmla="*/ 181212 w 432437"/>
              <a:gd name="connsiteY125" fmla="*/ 156316 h 426825"/>
              <a:gd name="connsiteX126" fmla="*/ 183474 w 432437"/>
              <a:gd name="connsiteY126" fmla="*/ 157653 h 426825"/>
              <a:gd name="connsiteX127" fmla="*/ 180381 w 432437"/>
              <a:gd name="connsiteY127" fmla="*/ 160563 h 426825"/>
              <a:gd name="connsiteX128" fmla="*/ 164930 w 432437"/>
              <a:gd name="connsiteY128" fmla="*/ 164034 h 426825"/>
              <a:gd name="connsiteX129" fmla="*/ 157597 w 432437"/>
              <a:gd name="connsiteY129" fmla="*/ 160904 h 426825"/>
              <a:gd name="connsiteX130" fmla="*/ 158185 w 432437"/>
              <a:gd name="connsiteY130" fmla="*/ 160184 h 426825"/>
              <a:gd name="connsiteX131" fmla="*/ 157229 w 432437"/>
              <a:gd name="connsiteY131" fmla="*/ 148667 h 426825"/>
              <a:gd name="connsiteX132" fmla="*/ 145716 w 432437"/>
              <a:gd name="connsiteY132" fmla="*/ 149623 h 426825"/>
              <a:gd name="connsiteX133" fmla="*/ 144187 w 432437"/>
              <a:gd name="connsiteY133" fmla="*/ 151493 h 426825"/>
              <a:gd name="connsiteX134" fmla="*/ 138079 w 432437"/>
              <a:gd name="connsiteY134" fmla="*/ 137182 h 426825"/>
              <a:gd name="connsiteX135" fmla="*/ 164930 w 432437"/>
              <a:gd name="connsiteY135" fmla="*/ 110331 h 426825"/>
              <a:gd name="connsiteX136" fmla="*/ 339414 w 432437"/>
              <a:gd name="connsiteY136" fmla="*/ 105551 h 426825"/>
              <a:gd name="connsiteX137" fmla="*/ 329855 w 432437"/>
              <a:gd name="connsiteY137" fmla="*/ 115110 h 426825"/>
              <a:gd name="connsiteX138" fmla="*/ 339414 w 432437"/>
              <a:gd name="connsiteY138" fmla="*/ 124712 h 426825"/>
              <a:gd name="connsiteX139" fmla="*/ 349015 w 432437"/>
              <a:gd name="connsiteY139" fmla="*/ 115110 h 426825"/>
              <a:gd name="connsiteX140" fmla="*/ 339414 w 432437"/>
              <a:gd name="connsiteY140" fmla="*/ 105551 h 426825"/>
              <a:gd name="connsiteX141" fmla="*/ 339414 w 432437"/>
              <a:gd name="connsiteY141" fmla="*/ 89258 h 426825"/>
              <a:gd name="connsiteX142" fmla="*/ 366264 w 432437"/>
              <a:gd name="connsiteY142" fmla="*/ 116110 h 426825"/>
              <a:gd name="connsiteX143" fmla="*/ 339414 w 432437"/>
              <a:gd name="connsiteY143" fmla="*/ 142918 h 426825"/>
              <a:gd name="connsiteX144" fmla="*/ 328653 w 432437"/>
              <a:gd name="connsiteY144" fmla="*/ 138337 h 426825"/>
              <a:gd name="connsiteX145" fmla="*/ 331754 w 432437"/>
              <a:gd name="connsiteY145" fmla="*/ 135237 h 426825"/>
              <a:gd name="connsiteX146" fmla="*/ 331754 w 432437"/>
              <a:gd name="connsiteY146" fmla="*/ 123720 h 426825"/>
              <a:gd name="connsiteX147" fmla="*/ 320241 w 432437"/>
              <a:gd name="connsiteY147" fmla="*/ 123720 h 426825"/>
              <a:gd name="connsiteX148" fmla="*/ 317141 w 432437"/>
              <a:gd name="connsiteY148" fmla="*/ 126823 h 426825"/>
              <a:gd name="connsiteX149" fmla="*/ 312563 w 432437"/>
              <a:gd name="connsiteY149" fmla="*/ 116110 h 426825"/>
              <a:gd name="connsiteX150" fmla="*/ 339414 w 432437"/>
              <a:gd name="connsiteY150" fmla="*/ 89258 h 426825"/>
              <a:gd name="connsiteX151" fmla="*/ 32592 w 432437"/>
              <a:gd name="connsiteY151" fmla="*/ 26886 h 426825"/>
              <a:gd name="connsiteX152" fmla="*/ 207116 w 432437"/>
              <a:gd name="connsiteY152" fmla="*/ 26886 h 426825"/>
              <a:gd name="connsiteX153" fmla="*/ 207116 w 432437"/>
              <a:gd name="connsiteY153" fmla="*/ 35503 h 426825"/>
              <a:gd name="connsiteX154" fmla="*/ 215719 w 432437"/>
              <a:gd name="connsiteY154" fmla="*/ 44107 h 426825"/>
              <a:gd name="connsiteX155" fmla="*/ 224365 w 432437"/>
              <a:gd name="connsiteY155" fmla="*/ 35503 h 426825"/>
              <a:gd name="connsiteX156" fmla="*/ 224365 w 432437"/>
              <a:gd name="connsiteY156" fmla="*/ 26886 h 426825"/>
              <a:gd name="connsiteX157" fmla="*/ 394098 w 432437"/>
              <a:gd name="connsiteY157" fmla="*/ 26886 h 426825"/>
              <a:gd name="connsiteX158" fmla="*/ 402745 w 432437"/>
              <a:gd name="connsiteY158" fmla="*/ 35534 h 426825"/>
              <a:gd name="connsiteX159" fmla="*/ 402745 w 432437"/>
              <a:gd name="connsiteY159" fmla="*/ 279069 h 426825"/>
              <a:gd name="connsiteX160" fmla="*/ 385495 w 432437"/>
              <a:gd name="connsiteY160" fmla="*/ 279069 h 426825"/>
              <a:gd name="connsiteX161" fmla="*/ 385495 w 432437"/>
              <a:gd name="connsiteY161" fmla="*/ 44139 h 426825"/>
              <a:gd name="connsiteX162" fmla="*/ 41239 w 432437"/>
              <a:gd name="connsiteY162" fmla="*/ 44139 h 426825"/>
              <a:gd name="connsiteX163" fmla="*/ 41239 w 432437"/>
              <a:gd name="connsiteY163" fmla="*/ 279069 h 426825"/>
              <a:gd name="connsiteX164" fmla="*/ 23989 w 432437"/>
              <a:gd name="connsiteY164" fmla="*/ 279069 h 426825"/>
              <a:gd name="connsiteX165" fmla="*/ 23989 w 432437"/>
              <a:gd name="connsiteY165" fmla="*/ 35534 h 426825"/>
              <a:gd name="connsiteX166" fmla="*/ 32592 w 432437"/>
              <a:gd name="connsiteY166" fmla="*/ 26886 h 426825"/>
              <a:gd name="connsiteX167" fmla="*/ 215719 w 432437"/>
              <a:gd name="connsiteY167" fmla="*/ 0 h 426825"/>
              <a:gd name="connsiteX168" fmla="*/ 224365 w 432437"/>
              <a:gd name="connsiteY168" fmla="*/ 8648 h 426825"/>
              <a:gd name="connsiteX169" fmla="*/ 224365 w 432437"/>
              <a:gd name="connsiteY169" fmla="*/ 26886 h 426825"/>
              <a:gd name="connsiteX170" fmla="*/ 207116 w 432437"/>
              <a:gd name="connsiteY170" fmla="*/ 26886 h 426825"/>
              <a:gd name="connsiteX171" fmla="*/ 207116 w 432437"/>
              <a:gd name="connsiteY171" fmla="*/ 8648 h 426825"/>
              <a:gd name="connsiteX172" fmla="*/ 215719 w 432437"/>
              <a:gd name="connsiteY172" fmla="*/ 0 h 42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432437" h="426825">
                <a:moveTo>
                  <a:pt x="274567" y="347163"/>
                </a:moveTo>
                <a:lnTo>
                  <a:pt x="295552" y="347163"/>
                </a:lnTo>
                <a:lnTo>
                  <a:pt x="349003" y="413395"/>
                </a:lnTo>
                <a:cubicBezTo>
                  <a:pt x="351870" y="417220"/>
                  <a:pt x="350914" y="422044"/>
                  <a:pt x="348047" y="424913"/>
                </a:cubicBezTo>
                <a:cubicBezTo>
                  <a:pt x="346135" y="425869"/>
                  <a:pt x="344223" y="426825"/>
                  <a:pt x="342312" y="426825"/>
                </a:cubicBezTo>
                <a:cubicBezTo>
                  <a:pt x="339401" y="426825"/>
                  <a:pt x="337489" y="425869"/>
                  <a:pt x="335578" y="423957"/>
                </a:cubicBezTo>
                <a:close/>
                <a:moveTo>
                  <a:pt x="139097" y="347163"/>
                </a:moveTo>
                <a:lnTo>
                  <a:pt x="159837" y="347163"/>
                </a:lnTo>
                <a:lnTo>
                  <a:pt x="99706" y="423957"/>
                </a:lnTo>
                <a:cubicBezTo>
                  <a:pt x="97794" y="425869"/>
                  <a:pt x="94927" y="426825"/>
                  <a:pt x="93015" y="426825"/>
                </a:cubicBezTo>
                <a:cubicBezTo>
                  <a:pt x="91103" y="426825"/>
                  <a:pt x="89148" y="425869"/>
                  <a:pt x="88192" y="424913"/>
                </a:cubicBezTo>
                <a:cubicBezTo>
                  <a:pt x="84369" y="422044"/>
                  <a:pt x="84369" y="417220"/>
                  <a:pt x="87236" y="413395"/>
                </a:cubicBezTo>
                <a:close/>
                <a:moveTo>
                  <a:pt x="394044" y="296364"/>
                </a:moveTo>
                <a:lnTo>
                  <a:pt x="394159" y="296364"/>
                </a:lnTo>
                <a:lnTo>
                  <a:pt x="394098" y="296418"/>
                </a:lnTo>
                <a:close/>
                <a:moveTo>
                  <a:pt x="31587" y="296364"/>
                </a:moveTo>
                <a:lnTo>
                  <a:pt x="33602" y="296364"/>
                </a:lnTo>
                <a:lnTo>
                  <a:pt x="32592" y="297374"/>
                </a:lnTo>
                <a:close/>
                <a:moveTo>
                  <a:pt x="41239" y="279069"/>
                </a:moveTo>
                <a:lnTo>
                  <a:pt x="385495" y="279069"/>
                </a:lnTo>
                <a:lnTo>
                  <a:pt x="385495" y="287770"/>
                </a:lnTo>
                <a:lnTo>
                  <a:pt x="394044" y="296364"/>
                </a:lnTo>
                <a:lnTo>
                  <a:pt x="33602" y="296364"/>
                </a:lnTo>
                <a:lnTo>
                  <a:pt x="41239" y="288726"/>
                </a:lnTo>
                <a:close/>
                <a:moveTo>
                  <a:pt x="8646" y="279069"/>
                </a:moveTo>
                <a:lnTo>
                  <a:pt x="23989" y="279069"/>
                </a:lnTo>
                <a:lnTo>
                  <a:pt x="23989" y="288726"/>
                </a:lnTo>
                <a:lnTo>
                  <a:pt x="31587" y="296364"/>
                </a:lnTo>
                <a:lnTo>
                  <a:pt x="16293" y="296364"/>
                </a:lnTo>
                <a:lnTo>
                  <a:pt x="16293" y="330867"/>
                </a:lnTo>
                <a:lnTo>
                  <a:pt x="414232" y="330867"/>
                </a:lnTo>
                <a:lnTo>
                  <a:pt x="414232" y="296364"/>
                </a:lnTo>
                <a:lnTo>
                  <a:pt x="394159" y="296364"/>
                </a:lnTo>
                <a:lnTo>
                  <a:pt x="402745" y="288726"/>
                </a:lnTo>
                <a:lnTo>
                  <a:pt x="402745" y="279069"/>
                </a:lnTo>
                <a:lnTo>
                  <a:pt x="423791" y="279069"/>
                </a:lnTo>
                <a:cubicBezTo>
                  <a:pt x="428614" y="279069"/>
                  <a:pt x="432437" y="282936"/>
                  <a:pt x="432437" y="287716"/>
                </a:cubicBezTo>
                <a:lnTo>
                  <a:pt x="432437" y="338559"/>
                </a:lnTo>
                <a:cubicBezTo>
                  <a:pt x="431481" y="343339"/>
                  <a:pt x="427658" y="347163"/>
                  <a:pt x="422835" y="347163"/>
                </a:cubicBezTo>
                <a:lnTo>
                  <a:pt x="295552" y="347163"/>
                </a:lnTo>
                <a:lnTo>
                  <a:pt x="284745" y="333772"/>
                </a:lnTo>
                <a:cubicBezTo>
                  <a:pt x="281877" y="330904"/>
                  <a:pt x="277098" y="329948"/>
                  <a:pt x="273275" y="332816"/>
                </a:cubicBezTo>
                <a:cubicBezTo>
                  <a:pt x="270364" y="335685"/>
                  <a:pt x="269408" y="340509"/>
                  <a:pt x="272319" y="344334"/>
                </a:cubicBezTo>
                <a:lnTo>
                  <a:pt x="274567" y="347163"/>
                </a:lnTo>
                <a:lnTo>
                  <a:pt x="159837" y="347163"/>
                </a:lnTo>
                <a:lnTo>
                  <a:pt x="162052" y="344334"/>
                </a:lnTo>
                <a:cubicBezTo>
                  <a:pt x="164919" y="340509"/>
                  <a:pt x="164919" y="335685"/>
                  <a:pt x="161096" y="332816"/>
                </a:cubicBezTo>
                <a:cubicBezTo>
                  <a:pt x="157229" y="329948"/>
                  <a:pt x="152450" y="329948"/>
                  <a:pt x="149582" y="333772"/>
                </a:cubicBezTo>
                <a:lnTo>
                  <a:pt x="139097" y="347163"/>
                </a:lnTo>
                <a:lnTo>
                  <a:pt x="8646" y="347163"/>
                </a:lnTo>
                <a:cubicBezTo>
                  <a:pt x="3823" y="347163"/>
                  <a:pt x="0" y="343339"/>
                  <a:pt x="0" y="338559"/>
                </a:cubicBezTo>
                <a:lnTo>
                  <a:pt x="0" y="287716"/>
                </a:lnTo>
                <a:cubicBezTo>
                  <a:pt x="0" y="282936"/>
                  <a:pt x="3823" y="279069"/>
                  <a:pt x="8646" y="279069"/>
                </a:cubicBezTo>
                <a:close/>
                <a:moveTo>
                  <a:pt x="93024" y="209090"/>
                </a:moveTo>
                <a:cubicBezTo>
                  <a:pt x="87246" y="209090"/>
                  <a:pt x="83423" y="213913"/>
                  <a:pt x="83423" y="218693"/>
                </a:cubicBezTo>
                <a:cubicBezTo>
                  <a:pt x="83423" y="223472"/>
                  <a:pt x="88202" y="228295"/>
                  <a:pt x="93024" y="228295"/>
                </a:cubicBezTo>
                <a:cubicBezTo>
                  <a:pt x="97804" y="228295"/>
                  <a:pt x="102583" y="223472"/>
                  <a:pt x="102583" y="218693"/>
                </a:cubicBezTo>
                <a:cubicBezTo>
                  <a:pt x="102583" y="213913"/>
                  <a:pt x="98759" y="209090"/>
                  <a:pt x="93024" y="209090"/>
                </a:cubicBezTo>
                <a:close/>
                <a:moveTo>
                  <a:pt x="93024" y="192797"/>
                </a:moveTo>
                <a:lnTo>
                  <a:pt x="105915" y="198299"/>
                </a:lnTo>
                <a:lnTo>
                  <a:pt x="102573" y="202386"/>
                </a:lnTo>
                <a:cubicBezTo>
                  <a:pt x="99706" y="205255"/>
                  <a:pt x="99706" y="210992"/>
                  <a:pt x="103529" y="213904"/>
                </a:cubicBezTo>
                <a:cubicBezTo>
                  <a:pt x="105484" y="214860"/>
                  <a:pt x="107396" y="215816"/>
                  <a:pt x="109307" y="215816"/>
                </a:cubicBezTo>
                <a:cubicBezTo>
                  <a:pt x="111219" y="215816"/>
                  <a:pt x="114087" y="214860"/>
                  <a:pt x="115042" y="212948"/>
                </a:cubicBezTo>
                <a:lnTo>
                  <a:pt x="116338" y="211362"/>
                </a:lnTo>
                <a:lnTo>
                  <a:pt x="119875" y="219649"/>
                </a:lnTo>
                <a:cubicBezTo>
                  <a:pt x="119875" y="234030"/>
                  <a:pt x="107405" y="246500"/>
                  <a:pt x="93024" y="246500"/>
                </a:cubicBezTo>
                <a:cubicBezTo>
                  <a:pt x="78643" y="246500"/>
                  <a:pt x="66174" y="234030"/>
                  <a:pt x="66174" y="219649"/>
                </a:cubicBezTo>
                <a:cubicBezTo>
                  <a:pt x="66174" y="205267"/>
                  <a:pt x="78643" y="192797"/>
                  <a:pt x="93024" y="192797"/>
                </a:cubicBezTo>
                <a:close/>
                <a:moveTo>
                  <a:pt x="259862" y="183195"/>
                </a:moveTo>
                <a:cubicBezTo>
                  <a:pt x="254083" y="183195"/>
                  <a:pt x="250260" y="188018"/>
                  <a:pt x="250260" y="192797"/>
                </a:cubicBezTo>
                <a:cubicBezTo>
                  <a:pt x="250260" y="197576"/>
                  <a:pt x="255039" y="202399"/>
                  <a:pt x="259862" y="202399"/>
                </a:cubicBezTo>
                <a:cubicBezTo>
                  <a:pt x="264641" y="202399"/>
                  <a:pt x="269420" y="197576"/>
                  <a:pt x="269420" y="192797"/>
                </a:cubicBezTo>
                <a:lnTo>
                  <a:pt x="269420" y="191841"/>
                </a:lnTo>
                <a:cubicBezTo>
                  <a:pt x="269420" y="191841"/>
                  <a:pt x="269420" y="187062"/>
                  <a:pt x="267508" y="185150"/>
                </a:cubicBezTo>
                <a:cubicBezTo>
                  <a:pt x="266553" y="183195"/>
                  <a:pt x="263685" y="183195"/>
                  <a:pt x="259862" y="183195"/>
                </a:cubicBezTo>
                <a:close/>
                <a:moveTo>
                  <a:pt x="259862" y="165946"/>
                </a:moveTo>
                <a:lnTo>
                  <a:pt x="274588" y="169430"/>
                </a:lnTo>
                <a:lnTo>
                  <a:pt x="272319" y="171702"/>
                </a:lnTo>
                <a:cubicBezTo>
                  <a:pt x="269408" y="174570"/>
                  <a:pt x="269408" y="180307"/>
                  <a:pt x="272319" y="183176"/>
                </a:cubicBezTo>
                <a:cubicBezTo>
                  <a:pt x="274231" y="185132"/>
                  <a:pt x="276142" y="186088"/>
                  <a:pt x="278054" y="186088"/>
                </a:cubicBezTo>
                <a:cubicBezTo>
                  <a:pt x="280922" y="186088"/>
                  <a:pt x="282833" y="185132"/>
                  <a:pt x="283789" y="183176"/>
                </a:cubicBezTo>
                <a:lnTo>
                  <a:pt x="284459" y="182506"/>
                </a:lnTo>
                <a:lnTo>
                  <a:pt x="286712" y="190885"/>
                </a:lnTo>
                <a:lnTo>
                  <a:pt x="286712" y="191841"/>
                </a:lnTo>
                <a:cubicBezTo>
                  <a:pt x="286712" y="207179"/>
                  <a:pt x="275199" y="219649"/>
                  <a:pt x="259862" y="219649"/>
                </a:cubicBezTo>
                <a:cubicBezTo>
                  <a:pt x="245481" y="219649"/>
                  <a:pt x="233011" y="207179"/>
                  <a:pt x="233011" y="192797"/>
                </a:cubicBezTo>
                <a:lnTo>
                  <a:pt x="235014" y="188105"/>
                </a:lnTo>
                <a:lnTo>
                  <a:pt x="239691" y="190869"/>
                </a:lnTo>
                <a:cubicBezTo>
                  <a:pt x="240647" y="191825"/>
                  <a:pt x="242558" y="191825"/>
                  <a:pt x="243514" y="191825"/>
                </a:cubicBezTo>
                <a:cubicBezTo>
                  <a:pt x="246425" y="191825"/>
                  <a:pt x="249292" y="190869"/>
                  <a:pt x="251204" y="188000"/>
                </a:cubicBezTo>
                <a:cubicBezTo>
                  <a:pt x="254072" y="184132"/>
                  <a:pt x="252160" y="178395"/>
                  <a:pt x="248337" y="176483"/>
                </a:cubicBezTo>
                <a:lnTo>
                  <a:pt x="242817" y="173221"/>
                </a:lnTo>
                <a:close/>
                <a:moveTo>
                  <a:pt x="144187" y="151493"/>
                </a:moveTo>
                <a:lnTo>
                  <a:pt x="146112" y="156001"/>
                </a:lnTo>
                <a:lnTo>
                  <a:pt x="157597" y="160904"/>
                </a:lnTo>
                <a:lnTo>
                  <a:pt x="116338" y="211362"/>
                </a:lnTo>
                <a:lnTo>
                  <a:pt x="111842" y="200830"/>
                </a:lnTo>
                <a:lnTo>
                  <a:pt x="105915" y="198299"/>
                </a:lnTo>
                <a:close/>
                <a:moveTo>
                  <a:pt x="190858" y="142522"/>
                </a:moveTo>
                <a:lnTo>
                  <a:pt x="242817" y="173221"/>
                </a:lnTo>
                <a:lnTo>
                  <a:pt x="241044" y="173978"/>
                </a:lnTo>
                <a:lnTo>
                  <a:pt x="235014" y="188105"/>
                </a:lnTo>
                <a:lnTo>
                  <a:pt x="183474" y="157653"/>
                </a:lnTo>
                <a:lnTo>
                  <a:pt x="187913" y="153476"/>
                </a:lnTo>
                <a:close/>
                <a:moveTo>
                  <a:pt x="164930" y="127580"/>
                </a:moveTo>
                <a:cubicBezTo>
                  <a:pt x="159151" y="127580"/>
                  <a:pt x="155328" y="132403"/>
                  <a:pt x="155328" y="137182"/>
                </a:cubicBezTo>
                <a:cubicBezTo>
                  <a:pt x="155328" y="141962"/>
                  <a:pt x="160107" y="146785"/>
                  <a:pt x="164930" y="146785"/>
                </a:cubicBezTo>
                <a:cubicBezTo>
                  <a:pt x="168753" y="146785"/>
                  <a:pt x="171620" y="145829"/>
                  <a:pt x="172576" y="143917"/>
                </a:cubicBezTo>
                <a:cubicBezTo>
                  <a:pt x="174531" y="141962"/>
                  <a:pt x="174531" y="138138"/>
                  <a:pt x="174531" y="137182"/>
                </a:cubicBezTo>
                <a:lnTo>
                  <a:pt x="174531" y="136226"/>
                </a:lnTo>
                <a:cubicBezTo>
                  <a:pt x="175487" y="131447"/>
                  <a:pt x="170665" y="127580"/>
                  <a:pt x="164930" y="127580"/>
                </a:cubicBezTo>
                <a:close/>
                <a:moveTo>
                  <a:pt x="317141" y="126823"/>
                </a:moveTo>
                <a:lnTo>
                  <a:pt x="320596" y="134907"/>
                </a:lnTo>
                <a:lnTo>
                  <a:pt x="328653" y="138337"/>
                </a:lnTo>
                <a:lnTo>
                  <a:pt x="284459" y="182506"/>
                </a:lnTo>
                <a:lnTo>
                  <a:pt x="282845" y="176504"/>
                </a:lnTo>
                <a:cubicBezTo>
                  <a:pt x="280934" y="174114"/>
                  <a:pt x="278305" y="171474"/>
                  <a:pt x="274596" y="169432"/>
                </a:cubicBezTo>
                <a:lnTo>
                  <a:pt x="274588" y="169430"/>
                </a:lnTo>
                <a:close/>
                <a:moveTo>
                  <a:pt x="164930" y="110331"/>
                </a:moveTo>
                <a:cubicBezTo>
                  <a:pt x="179311" y="110331"/>
                  <a:pt x="191780" y="121845"/>
                  <a:pt x="191780" y="137182"/>
                </a:cubicBezTo>
                <a:lnTo>
                  <a:pt x="191780" y="139094"/>
                </a:lnTo>
                <a:lnTo>
                  <a:pt x="190858" y="142522"/>
                </a:lnTo>
                <a:lnTo>
                  <a:pt x="189857" y="141930"/>
                </a:lnTo>
                <a:cubicBezTo>
                  <a:pt x="185991" y="139062"/>
                  <a:pt x="180256" y="140974"/>
                  <a:pt x="178344" y="144842"/>
                </a:cubicBezTo>
                <a:cubicBezTo>
                  <a:pt x="175477" y="148667"/>
                  <a:pt x="177388" y="154404"/>
                  <a:pt x="181212" y="156316"/>
                </a:cubicBezTo>
                <a:lnTo>
                  <a:pt x="183474" y="157653"/>
                </a:lnTo>
                <a:lnTo>
                  <a:pt x="180381" y="160563"/>
                </a:lnTo>
                <a:cubicBezTo>
                  <a:pt x="176672" y="162600"/>
                  <a:pt x="171643" y="164034"/>
                  <a:pt x="164930" y="164034"/>
                </a:cubicBezTo>
                <a:lnTo>
                  <a:pt x="157597" y="160904"/>
                </a:lnTo>
                <a:lnTo>
                  <a:pt x="158185" y="160184"/>
                </a:lnTo>
                <a:cubicBezTo>
                  <a:pt x="161096" y="157316"/>
                  <a:pt x="160097" y="151535"/>
                  <a:pt x="157229" y="148667"/>
                </a:cubicBezTo>
                <a:cubicBezTo>
                  <a:pt x="154362" y="145798"/>
                  <a:pt x="148627" y="145798"/>
                  <a:pt x="145716" y="149623"/>
                </a:cubicBezTo>
                <a:lnTo>
                  <a:pt x="144187" y="151493"/>
                </a:lnTo>
                <a:lnTo>
                  <a:pt x="138079" y="137182"/>
                </a:lnTo>
                <a:cubicBezTo>
                  <a:pt x="138079" y="122801"/>
                  <a:pt x="150549" y="110331"/>
                  <a:pt x="164930" y="110331"/>
                </a:cubicBezTo>
                <a:close/>
                <a:moveTo>
                  <a:pt x="339414" y="105551"/>
                </a:moveTo>
                <a:cubicBezTo>
                  <a:pt x="333679" y="105551"/>
                  <a:pt x="329855" y="110331"/>
                  <a:pt x="329855" y="115110"/>
                </a:cubicBezTo>
                <a:cubicBezTo>
                  <a:pt x="329855" y="119933"/>
                  <a:pt x="334634" y="124712"/>
                  <a:pt x="339414" y="124712"/>
                </a:cubicBezTo>
                <a:cubicBezTo>
                  <a:pt x="344236" y="124712"/>
                  <a:pt x="349015" y="119933"/>
                  <a:pt x="349015" y="115110"/>
                </a:cubicBezTo>
                <a:cubicBezTo>
                  <a:pt x="349015" y="110331"/>
                  <a:pt x="344236" y="105551"/>
                  <a:pt x="339414" y="105551"/>
                </a:cubicBezTo>
                <a:close/>
                <a:moveTo>
                  <a:pt x="339414" y="89258"/>
                </a:moveTo>
                <a:cubicBezTo>
                  <a:pt x="353795" y="89258"/>
                  <a:pt x="366264" y="101728"/>
                  <a:pt x="366264" y="116110"/>
                </a:cubicBezTo>
                <a:cubicBezTo>
                  <a:pt x="366264" y="130491"/>
                  <a:pt x="353795" y="142918"/>
                  <a:pt x="339414" y="142918"/>
                </a:cubicBezTo>
                <a:lnTo>
                  <a:pt x="328653" y="138337"/>
                </a:lnTo>
                <a:lnTo>
                  <a:pt x="331754" y="135237"/>
                </a:lnTo>
                <a:cubicBezTo>
                  <a:pt x="334622" y="132369"/>
                  <a:pt x="334622" y="126588"/>
                  <a:pt x="331754" y="123720"/>
                </a:cubicBezTo>
                <a:cubicBezTo>
                  <a:pt x="328887" y="120851"/>
                  <a:pt x="323108" y="120851"/>
                  <a:pt x="320241" y="123720"/>
                </a:cubicBezTo>
                <a:lnTo>
                  <a:pt x="317141" y="126823"/>
                </a:lnTo>
                <a:lnTo>
                  <a:pt x="312563" y="116110"/>
                </a:lnTo>
                <a:cubicBezTo>
                  <a:pt x="312563" y="101728"/>
                  <a:pt x="325033" y="89258"/>
                  <a:pt x="339414" y="89258"/>
                </a:cubicBezTo>
                <a:close/>
                <a:moveTo>
                  <a:pt x="32592" y="26886"/>
                </a:moveTo>
                <a:lnTo>
                  <a:pt x="207116" y="26886"/>
                </a:lnTo>
                <a:lnTo>
                  <a:pt x="207116" y="35503"/>
                </a:lnTo>
                <a:cubicBezTo>
                  <a:pt x="207116" y="40283"/>
                  <a:pt x="210940" y="44107"/>
                  <a:pt x="215719" y="44107"/>
                </a:cubicBezTo>
                <a:cubicBezTo>
                  <a:pt x="220542" y="44107"/>
                  <a:pt x="224365" y="40283"/>
                  <a:pt x="224365" y="35503"/>
                </a:cubicBezTo>
                <a:lnTo>
                  <a:pt x="224365" y="26886"/>
                </a:lnTo>
                <a:lnTo>
                  <a:pt x="394098" y="26886"/>
                </a:lnTo>
                <a:cubicBezTo>
                  <a:pt x="398921" y="26886"/>
                  <a:pt x="402745" y="30710"/>
                  <a:pt x="402745" y="35534"/>
                </a:cubicBezTo>
                <a:lnTo>
                  <a:pt x="402745" y="279069"/>
                </a:lnTo>
                <a:lnTo>
                  <a:pt x="385495" y="279069"/>
                </a:lnTo>
                <a:lnTo>
                  <a:pt x="385495" y="44139"/>
                </a:lnTo>
                <a:lnTo>
                  <a:pt x="41239" y="44139"/>
                </a:lnTo>
                <a:lnTo>
                  <a:pt x="41239" y="279069"/>
                </a:lnTo>
                <a:lnTo>
                  <a:pt x="23989" y="279069"/>
                </a:lnTo>
                <a:lnTo>
                  <a:pt x="23989" y="35534"/>
                </a:lnTo>
                <a:cubicBezTo>
                  <a:pt x="23989" y="30710"/>
                  <a:pt x="27813" y="26886"/>
                  <a:pt x="32592" y="26886"/>
                </a:cubicBezTo>
                <a:close/>
                <a:moveTo>
                  <a:pt x="215719" y="0"/>
                </a:moveTo>
                <a:cubicBezTo>
                  <a:pt x="220542" y="0"/>
                  <a:pt x="224365" y="3824"/>
                  <a:pt x="224365" y="8648"/>
                </a:cubicBezTo>
                <a:lnTo>
                  <a:pt x="224365" y="26886"/>
                </a:lnTo>
                <a:lnTo>
                  <a:pt x="207116" y="26886"/>
                </a:lnTo>
                <a:lnTo>
                  <a:pt x="207116" y="8648"/>
                </a:lnTo>
                <a:cubicBezTo>
                  <a:pt x="207116" y="3824"/>
                  <a:pt x="210940" y="0"/>
                  <a:pt x="21571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</p:sp>
      <p:sp>
        <p:nvSpPr>
          <p:cNvPr id="26" name="medical-tech-symbol_36361"/>
          <p:cNvSpPr>
            <a:spLocks noChangeAspect="1"/>
          </p:cNvSpPr>
          <p:nvPr/>
        </p:nvSpPr>
        <p:spPr bwMode="auto">
          <a:xfrm>
            <a:off x="7217105" y="470219"/>
            <a:ext cx="609557" cy="615197"/>
          </a:xfrm>
          <a:custGeom>
            <a:avLst/>
            <a:gdLst>
              <a:gd name="connsiteX0" fmla="*/ 229286 w 532714"/>
              <a:gd name="connsiteY0" fmla="*/ 183278 h 596017"/>
              <a:gd name="connsiteX1" fmla="*/ 304188 w 532714"/>
              <a:gd name="connsiteY1" fmla="*/ 183278 h 596017"/>
              <a:gd name="connsiteX2" fmla="*/ 311937 w 532714"/>
              <a:gd name="connsiteY2" fmla="*/ 192302 h 596017"/>
              <a:gd name="connsiteX3" fmla="*/ 311937 w 532714"/>
              <a:gd name="connsiteY3" fmla="*/ 243866 h 596017"/>
              <a:gd name="connsiteX4" fmla="*/ 320977 w 532714"/>
              <a:gd name="connsiteY4" fmla="*/ 251601 h 596017"/>
              <a:gd name="connsiteX5" fmla="*/ 372634 w 532714"/>
              <a:gd name="connsiteY5" fmla="*/ 251601 h 596017"/>
              <a:gd name="connsiteX6" fmla="*/ 381674 w 532714"/>
              <a:gd name="connsiteY6" fmla="*/ 260624 h 596017"/>
              <a:gd name="connsiteX7" fmla="*/ 381674 w 532714"/>
              <a:gd name="connsiteY7" fmla="*/ 335392 h 596017"/>
              <a:gd name="connsiteX8" fmla="*/ 372634 w 532714"/>
              <a:gd name="connsiteY8" fmla="*/ 343127 h 596017"/>
              <a:gd name="connsiteX9" fmla="*/ 320977 w 532714"/>
              <a:gd name="connsiteY9" fmla="*/ 343127 h 596017"/>
              <a:gd name="connsiteX10" fmla="*/ 311937 w 532714"/>
              <a:gd name="connsiteY10" fmla="*/ 352150 h 596017"/>
              <a:gd name="connsiteX11" fmla="*/ 311937 w 532714"/>
              <a:gd name="connsiteY11" fmla="*/ 403715 h 596017"/>
              <a:gd name="connsiteX12" fmla="*/ 304188 w 532714"/>
              <a:gd name="connsiteY12" fmla="*/ 412738 h 596017"/>
              <a:gd name="connsiteX13" fmla="*/ 229286 w 532714"/>
              <a:gd name="connsiteY13" fmla="*/ 412738 h 596017"/>
              <a:gd name="connsiteX14" fmla="*/ 220246 w 532714"/>
              <a:gd name="connsiteY14" fmla="*/ 403715 h 596017"/>
              <a:gd name="connsiteX15" fmla="*/ 220246 w 532714"/>
              <a:gd name="connsiteY15" fmla="*/ 352150 h 596017"/>
              <a:gd name="connsiteX16" fmla="*/ 212497 w 532714"/>
              <a:gd name="connsiteY16" fmla="*/ 343127 h 596017"/>
              <a:gd name="connsiteX17" fmla="*/ 160840 w 532714"/>
              <a:gd name="connsiteY17" fmla="*/ 343127 h 596017"/>
              <a:gd name="connsiteX18" fmla="*/ 151800 w 532714"/>
              <a:gd name="connsiteY18" fmla="*/ 335392 h 596017"/>
              <a:gd name="connsiteX19" fmla="*/ 151800 w 532714"/>
              <a:gd name="connsiteY19" fmla="*/ 260624 h 596017"/>
              <a:gd name="connsiteX20" fmla="*/ 160840 w 532714"/>
              <a:gd name="connsiteY20" fmla="*/ 251601 h 596017"/>
              <a:gd name="connsiteX21" fmla="*/ 212497 w 532714"/>
              <a:gd name="connsiteY21" fmla="*/ 251601 h 596017"/>
              <a:gd name="connsiteX22" fmla="*/ 220246 w 532714"/>
              <a:gd name="connsiteY22" fmla="*/ 243866 h 596017"/>
              <a:gd name="connsiteX23" fmla="*/ 220246 w 532714"/>
              <a:gd name="connsiteY23" fmla="*/ 192302 h 596017"/>
              <a:gd name="connsiteX24" fmla="*/ 229286 w 532714"/>
              <a:gd name="connsiteY24" fmla="*/ 183278 h 596017"/>
              <a:gd name="connsiteX25" fmla="*/ 266658 w 532714"/>
              <a:gd name="connsiteY25" fmla="*/ 23221 h 596017"/>
              <a:gd name="connsiteX26" fmla="*/ 186565 w 532714"/>
              <a:gd name="connsiteY26" fmla="*/ 126428 h 596017"/>
              <a:gd name="connsiteX27" fmla="*/ 221444 w 532714"/>
              <a:gd name="connsiteY27" fmla="*/ 138038 h 596017"/>
              <a:gd name="connsiteX28" fmla="*/ 193024 w 532714"/>
              <a:gd name="connsiteY28" fmla="*/ 153519 h 596017"/>
              <a:gd name="connsiteX29" fmla="*/ 180106 w 532714"/>
              <a:gd name="connsiteY29" fmla="*/ 148359 h 596017"/>
              <a:gd name="connsiteX30" fmla="*/ 169771 w 532714"/>
              <a:gd name="connsiteY30" fmla="*/ 206413 h 596017"/>
              <a:gd name="connsiteX31" fmla="*/ 163312 w 532714"/>
              <a:gd name="connsiteY31" fmla="*/ 206413 h 596017"/>
              <a:gd name="connsiteX32" fmla="*/ 146519 w 532714"/>
              <a:gd name="connsiteY32" fmla="*/ 208993 h 596017"/>
              <a:gd name="connsiteX33" fmla="*/ 158145 w 532714"/>
              <a:gd name="connsiteY33" fmla="*/ 143199 h 596017"/>
              <a:gd name="connsiteX34" fmla="*/ 94845 w 532714"/>
              <a:gd name="connsiteY34" fmla="*/ 135458 h 596017"/>
              <a:gd name="connsiteX35" fmla="*/ 27670 w 532714"/>
              <a:gd name="connsiteY35" fmla="*/ 159970 h 596017"/>
              <a:gd name="connsiteX36" fmla="*/ 58674 w 532714"/>
              <a:gd name="connsiteY36" fmla="*/ 259306 h 596017"/>
              <a:gd name="connsiteX37" fmla="*/ 78052 w 532714"/>
              <a:gd name="connsiteY37" fmla="*/ 281238 h 596017"/>
              <a:gd name="connsiteX38" fmla="*/ 106472 w 532714"/>
              <a:gd name="connsiteY38" fmla="*/ 255436 h 596017"/>
              <a:gd name="connsiteX39" fmla="*/ 106472 w 532714"/>
              <a:gd name="connsiteY39" fmla="*/ 263177 h 596017"/>
              <a:gd name="connsiteX40" fmla="*/ 106472 w 532714"/>
              <a:gd name="connsiteY40" fmla="*/ 286398 h 596017"/>
              <a:gd name="connsiteX41" fmla="*/ 93554 w 532714"/>
              <a:gd name="connsiteY41" fmla="*/ 298009 h 596017"/>
              <a:gd name="connsiteX42" fmla="*/ 106472 w 532714"/>
              <a:gd name="connsiteY42" fmla="*/ 308329 h 596017"/>
              <a:gd name="connsiteX43" fmla="*/ 106472 w 532714"/>
              <a:gd name="connsiteY43" fmla="*/ 331551 h 596017"/>
              <a:gd name="connsiteX44" fmla="*/ 106472 w 532714"/>
              <a:gd name="connsiteY44" fmla="*/ 339291 h 596017"/>
              <a:gd name="connsiteX45" fmla="*/ 78052 w 532714"/>
              <a:gd name="connsiteY45" fmla="*/ 313490 h 596017"/>
              <a:gd name="connsiteX46" fmla="*/ 27670 w 532714"/>
              <a:gd name="connsiteY46" fmla="*/ 434757 h 596017"/>
              <a:gd name="connsiteX47" fmla="*/ 94845 w 532714"/>
              <a:gd name="connsiteY47" fmla="*/ 460559 h 596017"/>
              <a:gd name="connsiteX48" fmla="*/ 158145 w 532714"/>
              <a:gd name="connsiteY48" fmla="*/ 451528 h 596017"/>
              <a:gd name="connsiteX49" fmla="*/ 146519 w 532714"/>
              <a:gd name="connsiteY49" fmla="*/ 387024 h 596017"/>
              <a:gd name="connsiteX50" fmla="*/ 163312 w 532714"/>
              <a:gd name="connsiteY50" fmla="*/ 389604 h 596017"/>
              <a:gd name="connsiteX51" fmla="*/ 169771 w 532714"/>
              <a:gd name="connsiteY51" fmla="*/ 389604 h 596017"/>
              <a:gd name="connsiteX52" fmla="*/ 180106 w 532714"/>
              <a:gd name="connsiteY52" fmla="*/ 446368 h 596017"/>
              <a:gd name="connsiteX53" fmla="*/ 193024 w 532714"/>
              <a:gd name="connsiteY53" fmla="*/ 442498 h 596017"/>
              <a:gd name="connsiteX54" fmla="*/ 221444 w 532714"/>
              <a:gd name="connsiteY54" fmla="*/ 456689 h 596017"/>
              <a:gd name="connsiteX55" fmla="*/ 186565 w 532714"/>
              <a:gd name="connsiteY55" fmla="*/ 468299 h 596017"/>
              <a:gd name="connsiteX56" fmla="*/ 266658 w 532714"/>
              <a:gd name="connsiteY56" fmla="*/ 572796 h 596017"/>
              <a:gd name="connsiteX57" fmla="*/ 346752 w 532714"/>
              <a:gd name="connsiteY57" fmla="*/ 468299 h 596017"/>
              <a:gd name="connsiteX58" fmla="*/ 310581 w 532714"/>
              <a:gd name="connsiteY58" fmla="*/ 456689 h 596017"/>
              <a:gd name="connsiteX59" fmla="*/ 340293 w 532714"/>
              <a:gd name="connsiteY59" fmla="*/ 442498 h 596017"/>
              <a:gd name="connsiteX60" fmla="*/ 353211 w 532714"/>
              <a:gd name="connsiteY60" fmla="*/ 446368 h 596017"/>
              <a:gd name="connsiteX61" fmla="*/ 363545 w 532714"/>
              <a:gd name="connsiteY61" fmla="*/ 389604 h 596017"/>
              <a:gd name="connsiteX62" fmla="*/ 370005 w 532714"/>
              <a:gd name="connsiteY62" fmla="*/ 389604 h 596017"/>
              <a:gd name="connsiteX63" fmla="*/ 386798 w 532714"/>
              <a:gd name="connsiteY63" fmla="*/ 387024 h 596017"/>
              <a:gd name="connsiteX64" fmla="*/ 375172 w 532714"/>
              <a:gd name="connsiteY64" fmla="*/ 452818 h 596017"/>
              <a:gd name="connsiteX65" fmla="*/ 438471 w 532714"/>
              <a:gd name="connsiteY65" fmla="*/ 460559 h 596017"/>
              <a:gd name="connsiteX66" fmla="*/ 504355 w 532714"/>
              <a:gd name="connsiteY66" fmla="*/ 434757 h 596017"/>
              <a:gd name="connsiteX67" fmla="*/ 455265 w 532714"/>
              <a:gd name="connsiteY67" fmla="*/ 313490 h 596017"/>
              <a:gd name="connsiteX68" fmla="*/ 425553 w 532714"/>
              <a:gd name="connsiteY68" fmla="*/ 339291 h 596017"/>
              <a:gd name="connsiteX69" fmla="*/ 426845 w 532714"/>
              <a:gd name="connsiteY69" fmla="*/ 331551 h 596017"/>
              <a:gd name="connsiteX70" fmla="*/ 426845 w 532714"/>
              <a:gd name="connsiteY70" fmla="*/ 308329 h 596017"/>
              <a:gd name="connsiteX71" fmla="*/ 438471 w 532714"/>
              <a:gd name="connsiteY71" fmla="*/ 298009 h 596017"/>
              <a:gd name="connsiteX72" fmla="*/ 426845 w 532714"/>
              <a:gd name="connsiteY72" fmla="*/ 286398 h 596017"/>
              <a:gd name="connsiteX73" fmla="*/ 426845 w 532714"/>
              <a:gd name="connsiteY73" fmla="*/ 263177 h 596017"/>
              <a:gd name="connsiteX74" fmla="*/ 425553 w 532714"/>
              <a:gd name="connsiteY74" fmla="*/ 255436 h 596017"/>
              <a:gd name="connsiteX75" fmla="*/ 453973 w 532714"/>
              <a:gd name="connsiteY75" fmla="*/ 281238 h 596017"/>
              <a:gd name="connsiteX76" fmla="*/ 473351 w 532714"/>
              <a:gd name="connsiteY76" fmla="*/ 259306 h 596017"/>
              <a:gd name="connsiteX77" fmla="*/ 504355 w 532714"/>
              <a:gd name="connsiteY77" fmla="*/ 159970 h 596017"/>
              <a:gd name="connsiteX78" fmla="*/ 438471 w 532714"/>
              <a:gd name="connsiteY78" fmla="*/ 135458 h 596017"/>
              <a:gd name="connsiteX79" fmla="*/ 375172 w 532714"/>
              <a:gd name="connsiteY79" fmla="*/ 143199 h 596017"/>
              <a:gd name="connsiteX80" fmla="*/ 386798 w 532714"/>
              <a:gd name="connsiteY80" fmla="*/ 208993 h 596017"/>
              <a:gd name="connsiteX81" fmla="*/ 370005 w 532714"/>
              <a:gd name="connsiteY81" fmla="*/ 206413 h 596017"/>
              <a:gd name="connsiteX82" fmla="*/ 363545 w 532714"/>
              <a:gd name="connsiteY82" fmla="*/ 206413 h 596017"/>
              <a:gd name="connsiteX83" fmla="*/ 353211 w 532714"/>
              <a:gd name="connsiteY83" fmla="*/ 148359 h 596017"/>
              <a:gd name="connsiteX84" fmla="*/ 340293 w 532714"/>
              <a:gd name="connsiteY84" fmla="*/ 153519 h 596017"/>
              <a:gd name="connsiteX85" fmla="*/ 310581 w 532714"/>
              <a:gd name="connsiteY85" fmla="*/ 138038 h 596017"/>
              <a:gd name="connsiteX86" fmla="*/ 346752 w 532714"/>
              <a:gd name="connsiteY86" fmla="*/ 126428 h 596017"/>
              <a:gd name="connsiteX87" fmla="*/ 266658 w 532714"/>
              <a:gd name="connsiteY87" fmla="*/ 23221 h 596017"/>
              <a:gd name="connsiteX88" fmla="*/ 266658 w 532714"/>
              <a:gd name="connsiteY88" fmla="*/ 0 h 596017"/>
              <a:gd name="connsiteX89" fmla="*/ 368713 w 532714"/>
              <a:gd name="connsiteY89" fmla="*/ 121267 h 596017"/>
              <a:gd name="connsiteX90" fmla="*/ 438471 w 532714"/>
              <a:gd name="connsiteY90" fmla="*/ 112237 h 596017"/>
              <a:gd name="connsiteX91" fmla="*/ 525024 w 532714"/>
              <a:gd name="connsiteY91" fmla="*/ 148359 h 596017"/>
              <a:gd name="connsiteX92" fmla="*/ 491436 w 532714"/>
              <a:gd name="connsiteY92" fmla="*/ 273497 h 596017"/>
              <a:gd name="connsiteX93" fmla="*/ 470767 w 532714"/>
              <a:gd name="connsiteY93" fmla="*/ 298009 h 596017"/>
              <a:gd name="connsiteX94" fmla="*/ 525024 w 532714"/>
              <a:gd name="connsiteY94" fmla="*/ 446368 h 596017"/>
              <a:gd name="connsiteX95" fmla="*/ 438471 w 532714"/>
              <a:gd name="connsiteY95" fmla="*/ 483780 h 596017"/>
              <a:gd name="connsiteX96" fmla="*/ 368713 w 532714"/>
              <a:gd name="connsiteY96" fmla="*/ 474750 h 596017"/>
              <a:gd name="connsiteX97" fmla="*/ 266658 w 532714"/>
              <a:gd name="connsiteY97" fmla="*/ 596017 h 596017"/>
              <a:gd name="connsiteX98" fmla="*/ 164604 w 532714"/>
              <a:gd name="connsiteY98" fmla="*/ 474750 h 596017"/>
              <a:gd name="connsiteX99" fmla="*/ 94845 w 532714"/>
              <a:gd name="connsiteY99" fmla="*/ 483780 h 596017"/>
              <a:gd name="connsiteX100" fmla="*/ 8293 w 532714"/>
              <a:gd name="connsiteY100" fmla="*/ 446368 h 596017"/>
              <a:gd name="connsiteX101" fmla="*/ 62550 w 532714"/>
              <a:gd name="connsiteY101" fmla="*/ 298009 h 596017"/>
              <a:gd name="connsiteX102" fmla="*/ 41881 w 532714"/>
              <a:gd name="connsiteY102" fmla="*/ 273497 h 596017"/>
              <a:gd name="connsiteX103" fmla="*/ 8293 w 532714"/>
              <a:gd name="connsiteY103" fmla="*/ 148359 h 596017"/>
              <a:gd name="connsiteX104" fmla="*/ 94845 w 532714"/>
              <a:gd name="connsiteY104" fmla="*/ 112237 h 596017"/>
              <a:gd name="connsiteX105" fmla="*/ 164604 w 532714"/>
              <a:gd name="connsiteY105" fmla="*/ 121267 h 596017"/>
              <a:gd name="connsiteX106" fmla="*/ 266658 w 532714"/>
              <a:gd name="connsiteY106" fmla="*/ 0 h 59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532714" h="596017">
                <a:moveTo>
                  <a:pt x="229286" y="183278"/>
                </a:moveTo>
                <a:lnTo>
                  <a:pt x="304188" y="183278"/>
                </a:lnTo>
                <a:cubicBezTo>
                  <a:pt x="308063" y="183278"/>
                  <a:pt x="311937" y="187146"/>
                  <a:pt x="311937" y="192302"/>
                </a:cubicBezTo>
                <a:lnTo>
                  <a:pt x="311937" y="243866"/>
                </a:lnTo>
                <a:cubicBezTo>
                  <a:pt x="311937" y="247733"/>
                  <a:pt x="315811" y="251601"/>
                  <a:pt x="320977" y="251601"/>
                </a:cubicBezTo>
                <a:lnTo>
                  <a:pt x="372634" y="251601"/>
                </a:lnTo>
                <a:cubicBezTo>
                  <a:pt x="377800" y="251601"/>
                  <a:pt x="381674" y="255468"/>
                  <a:pt x="381674" y="260624"/>
                </a:cubicBezTo>
                <a:lnTo>
                  <a:pt x="381674" y="335392"/>
                </a:lnTo>
                <a:cubicBezTo>
                  <a:pt x="381674" y="339259"/>
                  <a:pt x="377800" y="343127"/>
                  <a:pt x="372634" y="343127"/>
                </a:cubicBezTo>
                <a:lnTo>
                  <a:pt x="320977" y="343127"/>
                </a:lnTo>
                <a:cubicBezTo>
                  <a:pt x="315811" y="343127"/>
                  <a:pt x="311937" y="346994"/>
                  <a:pt x="311937" y="352150"/>
                </a:cubicBezTo>
                <a:lnTo>
                  <a:pt x="311937" y="403715"/>
                </a:lnTo>
                <a:cubicBezTo>
                  <a:pt x="311937" y="408871"/>
                  <a:pt x="308063" y="412738"/>
                  <a:pt x="304188" y="412738"/>
                </a:cubicBezTo>
                <a:lnTo>
                  <a:pt x="229286" y="412738"/>
                </a:lnTo>
                <a:cubicBezTo>
                  <a:pt x="224120" y="412738"/>
                  <a:pt x="220246" y="408871"/>
                  <a:pt x="220246" y="403715"/>
                </a:cubicBezTo>
                <a:lnTo>
                  <a:pt x="220246" y="352150"/>
                </a:lnTo>
                <a:cubicBezTo>
                  <a:pt x="220246" y="346994"/>
                  <a:pt x="216371" y="343127"/>
                  <a:pt x="212497" y="343127"/>
                </a:cubicBezTo>
                <a:lnTo>
                  <a:pt x="160840" y="343127"/>
                </a:lnTo>
                <a:cubicBezTo>
                  <a:pt x="155674" y="343127"/>
                  <a:pt x="151800" y="339259"/>
                  <a:pt x="151800" y="335392"/>
                </a:cubicBezTo>
                <a:lnTo>
                  <a:pt x="151800" y="260624"/>
                </a:lnTo>
                <a:cubicBezTo>
                  <a:pt x="151800" y="255468"/>
                  <a:pt x="155674" y="251601"/>
                  <a:pt x="160840" y="251601"/>
                </a:cubicBezTo>
                <a:lnTo>
                  <a:pt x="212497" y="251601"/>
                </a:lnTo>
                <a:cubicBezTo>
                  <a:pt x="216371" y="251601"/>
                  <a:pt x="220246" y="247733"/>
                  <a:pt x="220246" y="243866"/>
                </a:cubicBezTo>
                <a:lnTo>
                  <a:pt x="220246" y="192302"/>
                </a:lnTo>
                <a:cubicBezTo>
                  <a:pt x="220246" y="187146"/>
                  <a:pt x="224120" y="183278"/>
                  <a:pt x="229286" y="183278"/>
                </a:cubicBezTo>
                <a:close/>
                <a:moveTo>
                  <a:pt x="266658" y="23221"/>
                </a:moveTo>
                <a:cubicBezTo>
                  <a:pt x="236946" y="23221"/>
                  <a:pt x="205943" y="61924"/>
                  <a:pt x="186565" y="126428"/>
                </a:cubicBezTo>
                <a:cubicBezTo>
                  <a:pt x="198192" y="130298"/>
                  <a:pt x="209818" y="134168"/>
                  <a:pt x="221444" y="138038"/>
                </a:cubicBezTo>
                <a:cubicBezTo>
                  <a:pt x="211110" y="140618"/>
                  <a:pt x="200775" y="145779"/>
                  <a:pt x="193024" y="153519"/>
                </a:cubicBezTo>
                <a:cubicBezTo>
                  <a:pt x="189149" y="152229"/>
                  <a:pt x="183981" y="149649"/>
                  <a:pt x="180106" y="148359"/>
                </a:cubicBezTo>
                <a:cubicBezTo>
                  <a:pt x="176231" y="166420"/>
                  <a:pt x="172355" y="185772"/>
                  <a:pt x="169771" y="206413"/>
                </a:cubicBezTo>
                <a:lnTo>
                  <a:pt x="163312" y="206413"/>
                </a:lnTo>
                <a:cubicBezTo>
                  <a:pt x="156853" y="206413"/>
                  <a:pt x="151686" y="207703"/>
                  <a:pt x="146519" y="208993"/>
                </a:cubicBezTo>
                <a:cubicBezTo>
                  <a:pt x="149102" y="185772"/>
                  <a:pt x="152978" y="163840"/>
                  <a:pt x="158145" y="143199"/>
                </a:cubicBezTo>
                <a:cubicBezTo>
                  <a:pt x="134892" y="138038"/>
                  <a:pt x="114223" y="135458"/>
                  <a:pt x="94845" y="135458"/>
                </a:cubicBezTo>
                <a:cubicBezTo>
                  <a:pt x="71593" y="135458"/>
                  <a:pt x="40589" y="139328"/>
                  <a:pt x="27670" y="159970"/>
                </a:cubicBezTo>
                <a:cubicBezTo>
                  <a:pt x="16044" y="181901"/>
                  <a:pt x="26379" y="218024"/>
                  <a:pt x="58674" y="259306"/>
                </a:cubicBezTo>
                <a:cubicBezTo>
                  <a:pt x="65133" y="267047"/>
                  <a:pt x="71593" y="273497"/>
                  <a:pt x="78052" y="281238"/>
                </a:cubicBezTo>
                <a:cubicBezTo>
                  <a:pt x="87094" y="273497"/>
                  <a:pt x="96137" y="264467"/>
                  <a:pt x="106472" y="255436"/>
                </a:cubicBezTo>
                <a:cubicBezTo>
                  <a:pt x="106472" y="258016"/>
                  <a:pt x="106472" y="260596"/>
                  <a:pt x="106472" y="263177"/>
                </a:cubicBezTo>
                <a:lnTo>
                  <a:pt x="106472" y="286398"/>
                </a:lnTo>
                <a:cubicBezTo>
                  <a:pt x="101305" y="290268"/>
                  <a:pt x="97429" y="294138"/>
                  <a:pt x="93554" y="298009"/>
                </a:cubicBezTo>
                <a:cubicBezTo>
                  <a:pt x="97429" y="300589"/>
                  <a:pt x="101305" y="304459"/>
                  <a:pt x="106472" y="308329"/>
                </a:cubicBezTo>
                <a:lnTo>
                  <a:pt x="106472" y="331551"/>
                </a:lnTo>
                <a:cubicBezTo>
                  <a:pt x="106472" y="334131"/>
                  <a:pt x="106472" y="336711"/>
                  <a:pt x="106472" y="339291"/>
                </a:cubicBezTo>
                <a:cubicBezTo>
                  <a:pt x="96137" y="331551"/>
                  <a:pt x="87094" y="322520"/>
                  <a:pt x="78052" y="313490"/>
                </a:cubicBezTo>
                <a:cubicBezTo>
                  <a:pt x="31546" y="363803"/>
                  <a:pt x="13460" y="410246"/>
                  <a:pt x="27670" y="434757"/>
                </a:cubicBezTo>
                <a:cubicBezTo>
                  <a:pt x="40589" y="455399"/>
                  <a:pt x="71593" y="460559"/>
                  <a:pt x="94845" y="460559"/>
                </a:cubicBezTo>
                <a:cubicBezTo>
                  <a:pt x="114223" y="460559"/>
                  <a:pt x="134892" y="457979"/>
                  <a:pt x="158145" y="451528"/>
                </a:cubicBezTo>
                <a:cubicBezTo>
                  <a:pt x="152978" y="432177"/>
                  <a:pt x="149102" y="410246"/>
                  <a:pt x="146519" y="387024"/>
                </a:cubicBezTo>
                <a:cubicBezTo>
                  <a:pt x="151686" y="388314"/>
                  <a:pt x="156853" y="389604"/>
                  <a:pt x="163312" y="389604"/>
                </a:cubicBezTo>
                <a:lnTo>
                  <a:pt x="169771" y="389604"/>
                </a:lnTo>
                <a:cubicBezTo>
                  <a:pt x="172355" y="410246"/>
                  <a:pt x="176231" y="429597"/>
                  <a:pt x="180106" y="446368"/>
                </a:cubicBezTo>
                <a:cubicBezTo>
                  <a:pt x="183981" y="445078"/>
                  <a:pt x="189149" y="443788"/>
                  <a:pt x="193024" y="442498"/>
                </a:cubicBezTo>
                <a:cubicBezTo>
                  <a:pt x="200775" y="450238"/>
                  <a:pt x="211110" y="455399"/>
                  <a:pt x="221444" y="456689"/>
                </a:cubicBezTo>
                <a:cubicBezTo>
                  <a:pt x="209818" y="461849"/>
                  <a:pt x="198192" y="465719"/>
                  <a:pt x="186565" y="468299"/>
                </a:cubicBezTo>
                <a:cubicBezTo>
                  <a:pt x="205943" y="534093"/>
                  <a:pt x="236946" y="572796"/>
                  <a:pt x="266658" y="572796"/>
                </a:cubicBezTo>
                <a:cubicBezTo>
                  <a:pt x="296370" y="572796"/>
                  <a:pt x="326082" y="534093"/>
                  <a:pt x="346752" y="468299"/>
                </a:cubicBezTo>
                <a:cubicBezTo>
                  <a:pt x="335125" y="465719"/>
                  <a:pt x="323499" y="461849"/>
                  <a:pt x="310581" y="456689"/>
                </a:cubicBezTo>
                <a:cubicBezTo>
                  <a:pt x="322207" y="455399"/>
                  <a:pt x="332542" y="450238"/>
                  <a:pt x="340293" y="442498"/>
                </a:cubicBezTo>
                <a:cubicBezTo>
                  <a:pt x="344168" y="443788"/>
                  <a:pt x="348043" y="445078"/>
                  <a:pt x="353211" y="446368"/>
                </a:cubicBezTo>
                <a:cubicBezTo>
                  <a:pt x="357086" y="429597"/>
                  <a:pt x="360962" y="410246"/>
                  <a:pt x="363545" y="389604"/>
                </a:cubicBezTo>
                <a:lnTo>
                  <a:pt x="370005" y="389604"/>
                </a:lnTo>
                <a:cubicBezTo>
                  <a:pt x="375172" y="389604"/>
                  <a:pt x="381631" y="388314"/>
                  <a:pt x="386798" y="387024"/>
                </a:cubicBezTo>
                <a:cubicBezTo>
                  <a:pt x="382923" y="410246"/>
                  <a:pt x="380339" y="432177"/>
                  <a:pt x="375172" y="452818"/>
                </a:cubicBezTo>
                <a:cubicBezTo>
                  <a:pt x="397133" y="457979"/>
                  <a:pt x="419094" y="460559"/>
                  <a:pt x="438471" y="460559"/>
                </a:cubicBezTo>
                <a:cubicBezTo>
                  <a:pt x="461724" y="460559"/>
                  <a:pt x="492728" y="455399"/>
                  <a:pt x="504355" y="434757"/>
                </a:cubicBezTo>
                <a:cubicBezTo>
                  <a:pt x="519856" y="410246"/>
                  <a:pt x="501771" y="363803"/>
                  <a:pt x="455265" y="313490"/>
                </a:cubicBezTo>
                <a:cubicBezTo>
                  <a:pt x="446222" y="322520"/>
                  <a:pt x="435888" y="331551"/>
                  <a:pt x="425553" y="339291"/>
                </a:cubicBezTo>
                <a:cubicBezTo>
                  <a:pt x="426845" y="336711"/>
                  <a:pt x="426845" y="334131"/>
                  <a:pt x="426845" y="331551"/>
                </a:cubicBezTo>
                <a:lnTo>
                  <a:pt x="426845" y="308329"/>
                </a:lnTo>
                <a:cubicBezTo>
                  <a:pt x="430720" y="304459"/>
                  <a:pt x="434596" y="300589"/>
                  <a:pt x="438471" y="298009"/>
                </a:cubicBezTo>
                <a:cubicBezTo>
                  <a:pt x="434596" y="294138"/>
                  <a:pt x="430720" y="290268"/>
                  <a:pt x="426845" y="286398"/>
                </a:cubicBezTo>
                <a:lnTo>
                  <a:pt x="426845" y="263177"/>
                </a:lnTo>
                <a:cubicBezTo>
                  <a:pt x="426845" y="260596"/>
                  <a:pt x="426845" y="258016"/>
                  <a:pt x="425553" y="255436"/>
                </a:cubicBezTo>
                <a:cubicBezTo>
                  <a:pt x="435888" y="264467"/>
                  <a:pt x="446222" y="273497"/>
                  <a:pt x="453973" y="281238"/>
                </a:cubicBezTo>
                <a:cubicBezTo>
                  <a:pt x="461724" y="274787"/>
                  <a:pt x="468183" y="267047"/>
                  <a:pt x="473351" y="259306"/>
                </a:cubicBezTo>
                <a:cubicBezTo>
                  <a:pt x="505646" y="218024"/>
                  <a:pt x="517273" y="181901"/>
                  <a:pt x="504355" y="159970"/>
                </a:cubicBezTo>
                <a:cubicBezTo>
                  <a:pt x="492728" y="139328"/>
                  <a:pt x="461724" y="135458"/>
                  <a:pt x="438471" y="135458"/>
                </a:cubicBezTo>
                <a:cubicBezTo>
                  <a:pt x="419094" y="135458"/>
                  <a:pt x="397133" y="138038"/>
                  <a:pt x="375172" y="143199"/>
                </a:cubicBezTo>
                <a:cubicBezTo>
                  <a:pt x="379047" y="163840"/>
                  <a:pt x="382923" y="185772"/>
                  <a:pt x="386798" y="208993"/>
                </a:cubicBezTo>
                <a:cubicBezTo>
                  <a:pt x="381631" y="207703"/>
                  <a:pt x="375172" y="206413"/>
                  <a:pt x="370005" y="206413"/>
                </a:cubicBezTo>
                <a:lnTo>
                  <a:pt x="363545" y="206413"/>
                </a:lnTo>
                <a:cubicBezTo>
                  <a:pt x="360962" y="185772"/>
                  <a:pt x="357086" y="166420"/>
                  <a:pt x="353211" y="148359"/>
                </a:cubicBezTo>
                <a:cubicBezTo>
                  <a:pt x="348043" y="149649"/>
                  <a:pt x="344168" y="152229"/>
                  <a:pt x="340293" y="153519"/>
                </a:cubicBezTo>
                <a:cubicBezTo>
                  <a:pt x="332542" y="145779"/>
                  <a:pt x="322207" y="140618"/>
                  <a:pt x="310581" y="138038"/>
                </a:cubicBezTo>
                <a:cubicBezTo>
                  <a:pt x="323499" y="134168"/>
                  <a:pt x="335125" y="130298"/>
                  <a:pt x="346752" y="126428"/>
                </a:cubicBezTo>
                <a:cubicBezTo>
                  <a:pt x="326082" y="61924"/>
                  <a:pt x="296370" y="23221"/>
                  <a:pt x="266658" y="23221"/>
                </a:cubicBezTo>
                <a:close/>
                <a:moveTo>
                  <a:pt x="266658" y="0"/>
                </a:moveTo>
                <a:cubicBezTo>
                  <a:pt x="309289" y="0"/>
                  <a:pt x="345460" y="47733"/>
                  <a:pt x="368713" y="121267"/>
                </a:cubicBezTo>
                <a:cubicBezTo>
                  <a:pt x="393257" y="114817"/>
                  <a:pt x="416510" y="112237"/>
                  <a:pt x="438471" y="112237"/>
                </a:cubicBezTo>
                <a:cubicBezTo>
                  <a:pt x="481102" y="112237"/>
                  <a:pt x="510814" y="125138"/>
                  <a:pt x="525024" y="148359"/>
                </a:cubicBezTo>
                <a:cubicBezTo>
                  <a:pt x="541817" y="179321"/>
                  <a:pt x="530191" y="224474"/>
                  <a:pt x="491436" y="273497"/>
                </a:cubicBezTo>
                <a:cubicBezTo>
                  <a:pt x="484977" y="281238"/>
                  <a:pt x="478518" y="290268"/>
                  <a:pt x="470767" y="298009"/>
                </a:cubicBezTo>
                <a:cubicBezTo>
                  <a:pt x="523732" y="354772"/>
                  <a:pt x="545693" y="410246"/>
                  <a:pt x="525024" y="446368"/>
                </a:cubicBezTo>
                <a:cubicBezTo>
                  <a:pt x="510814" y="470879"/>
                  <a:pt x="481102" y="483780"/>
                  <a:pt x="438471" y="483780"/>
                </a:cubicBezTo>
                <a:cubicBezTo>
                  <a:pt x="416510" y="483780"/>
                  <a:pt x="393257" y="479910"/>
                  <a:pt x="368713" y="474750"/>
                </a:cubicBezTo>
                <a:cubicBezTo>
                  <a:pt x="345460" y="548284"/>
                  <a:pt x="309289" y="596017"/>
                  <a:pt x="266658" y="596017"/>
                </a:cubicBezTo>
                <a:cubicBezTo>
                  <a:pt x="224028" y="596017"/>
                  <a:pt x="186565" y="548284"/>
                  <a:pt x="164604" y="474750"/>
                </a:cubicBezTo>
                <a:cubicBezTo>
                  <a:pt x="138768" y="479910"/>
                  <a:pt x="115515" y="483780"/>
                  <a:pt x="94845" y="483780"/>
                </a:cubicBezTo>
                <a:cubicBezTo>
                  <a:pt x="52215" y="483780"/>
                  <a:pt x="22503" y="470879"/>
                  <a:pt x="8293" y="446368"/>
                </a:cubicBezTo>
                <a:cubicBezTo>
                  <a:pt x="-13668" y="410246"/>
                  <a:pt x="9585" y="354772"/>
                  <a:pt x="62550" y="298009"/>
                </a:cubicBezTo>
                <a:cubicBezTo>
                  <a:pt x="54799" y="290268"/>
                  <a:pt x="47048" y="281238"/>
                  <a:pt x="41881" y="273497"/>
                </a:cubicBezTo>
                <a:cubicBezTo>
                  <a:pt x="1834" y="224474"/>
                  <a:pt x="-9793" y="179321"/>
                  <a:pt x="8293" y="148359"/>
                </a:cubicBezTo>
                <a:cubicBezTo>
                  <a:pt x="22503" y="125138"/>
                  <a:pt x="52215" y="112237"/>
                  <a:pt x="94845" y="112237"/>
                </a:cubicBezTo>
                <a:cubicBezTo>
                  <a:pt x="115515" y="112237"/>
                  <a:pt x="138768" y="116107"/>
                  <a:pt x="164604" y="121267"/>
                </a:cubicBezTo>
                <a:cubicBezTo>
                  <a:pt x="186565" y="47733"/>
                  <a:pt x="224028" y="0"/>
                  <a:pt x="266658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4" t="1441" r="11961" b="1441"/>
          <a:stretch>
            <a:fillRect/>
          </a:stretch>
        </p:blipFill>
        <p:spPr>
          <a:xfrm>
            <a:off x="1643832" y="855740"/>
            <a:ext cx="2320413" cy="4876466"/>
          </a:xfrm>
          <a:custGeom>
            <a:avLst/>
            <a:gdLst>
              <a:gd name="connsiteX0" fmla="*/ 278589 w 2320413"/>
              <a:gd name="connsiteY0" fmla="*/ 0 h 4866635"/>
              <a:gd name="connsiteX1" fmla="*/ 2041824 w 2320413"/>
              <a:gd name="connsiteY1" fmla="*/ 0 h 4866635"/>
              <a:gd name="connsiteX2" fmla="*/ 2320413 w 2320413"/>
              <a:gd name="connsiteY2" fmla="*/ 278589 h 4866635"/>
              <a:gd name="connsiteX3" fmla="*/ 2320413 w 2320413"/>
              <a:gd name="connsiteY3" fmla="*/ 4588046 h 4866635"/>
              <a:gd name="connsiteX4" fmla="*/ 2041824 w 2320413"/>
              <a:gd name="connsiteY4" fmla="*/ 4866635 h 4866635"/>
              <a:gd name="connsiteX5" fmla="*/ 278589 w 2320413"/>
              <a:gd name="connsiteY5" fmla="*/ 4866635 h 4866635"/>
              <a:gd name="connsiteX6" fmla="*/ 0 w 2320413"/>
              <a:gd name="connsiteY6" fmla="*/ 4588046 h 4866635"/>
              <a:gd name="connsiteX7" fmla="*/ 0 w 2320413"/>
              <a:gd name="connsiteY7" fmla="*/ 278589 h 4866635"/>
              <a:gd name="connsiteX8" fmla="*/ 278589 w 2320413"/>
              <a:gd name="connsiteY8" fmla="*/ 0 h 486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0413" h="4866635">
                <a:moveTo>
                  <a:pt x="278589" y="0"/>
                </a:moveTo>
                <a:lnTo>
                  <a:pt x="2041824" y="0"/>
                </a:lnTo>
                <a:cubicBezTo>
                  <a:pt x="2195684" y="0"/>
                  <a:pt x="2320413" y="124729"/>
                  <a:pt x="2320413" y="278589"/>
                </a:cubicBezTo>
                <a:lnTo>
                  <a:pt x="2320413" y="4588046"/>
                </a:lnTo>
                <a:cubicBezTo>
                  <a:pt x="2320413" y="4741906"/>
                  <a:pt x="2195684" y="4866635"/>
                  <a:pt x="2041824" y="4866635"/>
                </a:cubicBezTo>
                <a:lnTo>
                  <a:pt x="278589" y="4866635"/>
                </a:lnTo>
                <a:cubicBezTo>
                  <a:pt x="124729" y="4866635"/>
                  <a:pt x="0" y="4741906"/>
                  <a:pt x="0" y="4588046"/>
                </a:cubicBezTo>
                <a:lnTo>
                  <a:pt x="0" y="278589"/>
                </a:lnTo>
                <a:cubicBezTo>
                  <a:pt x="0" y="124729"/>
                  <a:pt x="124729" y="0"/>
                  <a:pt x="278589" y="0"/>
                </a:cubicBezTo>
                <a:close/>
              </a:path>
            </a:pathLst>
          </a:custGeom>
        </p:spPr>
      </p:pic>
      <p:sp>
        <p:nvSpPr>
          <p:cNvPr id="3" name="文本框 2"/>
          <p:cNvSpPr txBox="1"/>
          <p:nvPr/>
        </p:nvSpPr>
        <p:spPr>
          <a:xfrm>
            <a:off x="4889500" y="3798570"/>
            <a:ext cx="58801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PPT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：邹雨哲 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文档：胡晨炘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资料</a:t>
            </a:r>
            <a:r>
              <a:rPr lang="zh-CN" altLang="en-US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搜集：姚杰昇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703871"/>
            <a:ext cx="12192000" cy="41541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96297" y="973394"/>
            <a:ext cx="9999406" cy="47686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76200" dist="63500" dir="36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rot="5400000">
            <a:off x="1076631" y="993059"/>
            <a:ext cx="747252" cy="707922"/>
          </a:xfrm>
          <a:prstGeom prst="rtTriangle">
            <a:avLst/>
          </a:prstGeom>
          <a:solidFill>
            <a:srgbClr val="FFC000"/>
          </a:solidFill>
          <a:ln>
            <a:noFill/>
          </a:ln>
          <a:effectLst>
            <a:outerShdw blurRad="50800" dist="25400" dir="24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41374" y="1150430"/>
            <a:ext cx="1509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目录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127521" y="1853192"/>
            <a:ext cx="193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CONTENTS</a:t>
            </a:r>
          </a:p>
        </p:txBody>
      </p:sp>
      <p:sp>
        <p:nvSpPr>
          <p:cNvPr id="9" name="泪滴形 8"/>
          <p:cNvSpPr/>
          <p:nvPr/>
        </p:nvSpPr>
        <p:spPr>
          <a:xfrm>
            <a:off x="4530723" y="2660056"/>
            <a:ext cx="245806" cy="304800"/>
          </a:xfrm>
          <a:prstGeom prst="teardrop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086350" y="2627630"/>
            <a:ext cx="3257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Part 01    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项目创意来源</a:t>
            </a:r>
          </a:p>
        </p:txBody>
      </p:sp>
      <p:sp>
        <p:nvSpPr>
          <p:cNvPr id="11" name="泪滴形 10"/>
          <p:cNvSpPr/>
          <p:nvPr/>
        </p:nvSpPr>
        <p:spPr>
          <a:xfrm>
            <a:off x="4530723" y="3326069"/>
            <a:ext cx="245806" cy="304800"/>
          </a:xfrm>
          <a:prstGeom prst="teardrop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086246" y="3293803"/>
            <a:ext cx="275303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Part 02    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项目形式</a:t>
            </a:r>
          </a:p>
        </p:txBody>
      </p:sp>
      <p:sp>
        <p:nvSpPr>
          <p:cNvPr id="13" name="泪滴形 12"/>
          <p:cNvSpPr/>
          <p:nvPr/>
        </p:nvSpPr>
        <p:spPr>
          <a:xfrm>
            <a:off x="4530723" y="4012613"/>
            <a:ext cx="245806" cy="304800"/>
          </a:xfrm>
          <a:prstGeom prst="teardrop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086246" y="3954312"/>
            <a:ext cx="275303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Part 03    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项目分析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527009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-1" fmla="*/ 0 w 6253316"/>
              <a:gd name="connsiteY0-2" fmla="*/ 0 h 6858000"/>
              <a:gd name="connsiteX1-3" fmla="*/ 6253316 w 6253316"/>
              <a:gd name="connsiteY1-4" fmla="*/ 19665 h 6858000"/>
              <a:gd name="connsiteX2-5" fmla="*/ 6096000 w 6253316"/>
              <a:gd name="connsiteY2-6" fmla="*/ 6858000 h 6858000"/>
              <a:gd name="connsiteX3-7" fmla="*/ 0 w 6253316"/>
              <a:gd name="connsiteY3-8" fmla="*/ 6858000 h 6858000"/>
              <a:gd name="connsiteX4-9" fmla="*/ 0 w 6253316"/>
              <a:gd name="connsiteY4-10" fmla="*/ 0 h 6858000"/>
              <a:gd name="connsiteX0-11" fmla="*/ 0 w 8421193"/>
              <a:gd name="connsiteY0-12" fmla="*/ 0 h 6858000"/>
              <a:gd name="connsiteX1-13" fmla="*/ 6253316 w 8421193"/>
              <a:gd name="connsiteY1-14" fmla="*/ 19665 h 6858000"/>
              <a:gd name="connsiteX2-15" fmla="*/ 6096000 w 8421193"/>
              <a:gd name="connsiteY2-16" fmla="*/ 6858000 h 6858000"/>
              <a:gd name="connsiteX3-17" fmla="*/ 0 w 8421193"/>
              <a:gd name="connsiteY3-18" fmla="*/ 6858000 h 6858000"/>
              <a:gd name="connsiteX4-19" fmla="*/ 0 w 8421193"/>
              <a:gd name="connsiteY4-20" fmla="*/ 0 h 6858000"/>
              <a:gd name="connsiteX0-21" fmla="*/ 0 w 8451371"/>
              <a:gd name="connsiteY0-22" fmla="*/ 0 h 6858000"/>
              <a:gd name="connsiteX1-23" fmla="*/ 6253316 w 8451371"/>
              <a:gd name="connsiteY1-24" fmla="*/ 19665 h 6858000"/>
              <a:gd name="connsiteX2-25" fmla="*/ 6213987 w 8451371"/>
              <a:gd name="connsiteY2-26" fmla="*/ 6858000 h 6858000"/>
              <a:gd name="connsiteX3-27" fmla="*/ 0 w 8451371"/>
              <a:gd name="connsiteY3-28" fmla="*/ 6858000 h 6858000"/>
              <a:gd name="connsiteX4-29" fmla="*/ 0 w 8451371"/>
              <a:gd name="connsiteY4-30" fmla="*/ 0 h 6858000"/>
              <a:gd name="connsiteX0-31" fmla="*/ 0 w 8803621"/>
              <a:gd name="connsiteY0-32" fmla="*/ 0 h 6858000"/>
              <a:gd name="connsiteX1-33" fmla="*/ 6253316 w 8803621"/>
              <a:gd name="connsiteY1-34" fmla="*/ 19665 h 6858000"/>
              <a:gd name="connsiteX2-35" fmla="*/ 6213987 w 8803621"/>
              <a:gd name="connsiteY2-36" fmla="*/ 6858000 h 6858000"/>
              <a:gd name="connsiteX3-37" fmla="*/ 0 w 8803621"/>
              <a:gd name="connsiteY3-38" fmla="*/ 6858000 h 6858000"/>
              <a:gd name="connsiteX4-39" fmla="*/ 0 w 8803621"/>
              <a:gd name="connsiteY4-40" fmla="*/ 0 h 6858000"/>
              <a:gd name="connsiteX0-41" fmla="*/ 0 w 8985062"/>
              <a:gd name="connsiteY0-42" fmla="*/ 0 h 6858000"/>
              <a:gd name="connsiteX1-43" fmla="*/ 6253316 w 8985062"/>
              <a:gd name="connsiteY1-44" fmla="*/ 19665 h 6858000"/>
              <a:gd name="connsiteX2-45" fmla="*/ 6213987 w 8985062"/>
              <a:gd name="connsiteY2-46" fmla="*/ 6858000 h 6858000"/>
              <a:gd name="connsiteX3-47" fmla="*/ 0 w 8985062"/>
              <a:gd name="connsiteY3-48" fmla="*/ 6858000 h 6858000"/>
              <a:gd name="connsiteX4-49" fmla="*/ 0 w 8985062"/>
              <a:gd name="connsiteY4-5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985062" h="6858000">
                <a:moveTo>
                  <a:pt x="0" y="0"/>
                </a:moveTo>
                <a:lnTo>
                  <a:pt x="6253316" y="19665"/>
                </a:lnTo>
                <a:cubicBezTo>
                  <a:pt x="11195664" y="1306052"/>
                  <a:pt x="8331200" y="6338530"/>
                  <a:pt x="6213987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987844" y="1897626"/>
            <a:ext cx="380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Part 01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6000" y="3178838"/>
            <a:ext cx="4050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项目创意来源</a:t>
            </a:r>
            <a:endParaRPr lang="en-US" altLang="zh-CN" sz="4800" dirty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3899" y="735955"/>
            <a:ext cx="687029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b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01</a:t>
            </a:r>
            <a:endParaRPr lang="zh-CN" altLang="en-US" sz="34400" b="1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194324"/>
            <a:ext cx="12201832" cy="663676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  <a:gd name="connsiteX4" fmla="*/ 0 w 12192000"/>
              <a:gd name="connsiteY4" fmla="*/ 0 h 3429000"/>
              <a:gd name="connsiteX0-1" fmla="*/ 0 w 12201832"/>
              <a:gd name="connsiteY0-2" fmla="*/ 0 h 3429000"/>
              <a:gd name="connsiteX1-3" fmla="*/ 12201832 w 12201832"/>
              <a:gd name="connsiteY1-4" fmla="*/ 137652 h 3429000"/>
              <a:gd name="connsiteX2-5" fmla="*/ 12192000 w 12201832"/>
              <a:gd name="connsiteY2-6" fmla="*/ 3429000 h 3429000"/>
              <a:gd name="connsiteX3-7" fmla="*/ 0 w 12201832"/>
              <a:gd name="connsiteY3-8" fmla="*/ 3429000 h 3429000"/>
              <a:gd name="connsiteX4-9" fmla="*/ 0 w 12201832"/>
              <a:gd name="connsiteY4-10" fmla="*/ 0 h 3429000"/>
              <a:gd name="connsiteX0-11" fmla="*/ 0 w 12201832"/>
              <a:gd name="connsiteY0-12" fmla="*/ 739367 h 4168367"/>
              <a:gd name="connsiteX1-13" fmla="*/ 12201832 w 12201832"/>
              <a:gd name="connsiteY1-14" fmla="*/ 877019 h 4168367"/>
              <a:gd name="connsiteX2-15" fmla="*/ 12192000 w 12201832"/>
              <a:gd name="connsiteY2-16" fmla="*/ 4168367 h 4168367"/>
              <a:gd name="connsiteX3-17" fmla="*/ 0 w 12201832"/>
              <a:gd name="connsiteY3-18" fmla="*/ 4168367 h 4168367"/>
              <a:gd name="connsiteX4-19" fmla="*/ 0 w 12201832"/>
              <a:gd name="connsiteY4-20" fmla="*/ 739367 h 4168367"/>
              <a:gd name="connsiteX0-21" fmla="*/ 0 w 12201832"/>
              <a:gd name="connsiteY0-22" fmla="*/ 789587 h 4149762"/>
              <a:gd name="connsiteX1-23" fmla="*/ 12201832 w 12201832"/>
              <a:gd name="connsiteY1-24" fmla="*/ 858414 h 4149762"/>
              <a:gd name="connsiteX2-25" fmla="*/ 12192000 w 12201832"/>
              <a:gd name="connsiteY2-26" fmla="*/ 4149762 h 4149762"/>
              <a:gd name="connsiteX3-27" fmla="*/ 0 w 12201832"/>
              <a:gd name="connsiteY3-28" fmla="*/ 4149762 h 4149762"/>
              <a:gd name="connsiteX4-29" fmla="*/ 0 w 12201832"/>
              <a:gd name="connsiteY4-30" fmla="*/ 789587 h 4149762"/>
              <a:gd name="connsiteX0-31" fmla="*/ 0 w 12201832"/>
              <a:gd name="connsiteY0-32" fmla="*/ 1091783 h 4451958"/>
              <a:gd name="connsiteX1-33" fmla="*/ 12201832 w 12201832"/>
              <a:gd name="connsiteY1-34" fmla="*/ 1160610 h 4451958"/>
              <a:gd name="connsiteX2-35" fmla="*/ 12192000 w 12201832"/>
              <a:gd name="connsiteY2-36" fmla="*/ 4451958 h 4451958"/>
              <a:gd name="connsiteX3-37" fmla="*/ 0 w 12201832"/>
              <a:gd name="connsiteY3-38" fmla="*/ 4451958 h 4451958"/>
              <a:gd name="connsiteX4-39" fmla="*/ 0 w 12201832"/>
              <a:gd name="connsiteY4-40" fmla="*/ 1091783 h 44519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1832" h="4451958">
                <a:moveTo>
                  <a:pt x="0" y="1091783"/>
                </a:moveTo>
                <a:cubicBezTo>
                  <a:pt x="4037780" y="46286"/>
                  <a:pt x="7701936" y="-753403"/>
                  <a:pt x="12201832" y="1160610"/>
                </a:cubicBezTo>
                <a:cubicBezTo>
                  <a:pt x="12198555" y="2257726"/>
                  <a:pt x="12195277" y="3354842"/>
                  <a:pt x="12192000" y="4451958"/>
                </a:cubicBezTo>
                <a:lnTo>
                  <a:pt x="0" y="4451958"/>
                </a:lnTo>
                <a:lnTo>
                  <a:pt x="0" y="1091783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30244" y="0"/>
            <a:ext cx="9861755" cy="5506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986116" y="0"/>
            <a:ext cx="196645" cy="5506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5638" y="88941"/>
            <a:ext cx="1730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鹰眼反应力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88425" y="1178217"/>
            <a:ext cx="3215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项目创意来源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100915" y="2564485"/>
            <a:ext cx="5014452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电子游戏一直是年轻人最喜欢的娱乐方式之一，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许多网络对战游戏每年也都会举办属于自己的全球性赛事，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久而久之电子竞技也逐渐作为一项新兴运动被人们所认可。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194425" y="2087245"/>
            <a:ext cx="1967230" cy="36830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01 </a:t>
            </a:r>
            <a:r>
              <a:rPr lang="zh-CN" altLang="en-US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电子竞技兴起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194322" y="3756524"/>
            <a:ext cx="196645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02 </a:t>
            </a:r>
            <a:r>
              <a:rPr lang="zh-CN" altLang="en-US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反应力必要性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140244" y="4289537"/>
            <a:ext cx="5014452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想要在对战中无往不利战无不胜不单单需要在游戏中刻苦训练，基础的脑力提升也是十分必要的，多做反应力提升的训练可以十分显著的提升游戏水平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54" y="2333049"/>
            <a:ext cx="5244958" cy="2939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28" grpId="0"/>
      <p:bldP spid="28" grpId="1"/>
      <p:bldP spid="29" grpId="0" animBg="1"/>
      <p:bldP spid="29" grpId="1" animBg="1"/>
      <p:bldP spid="30" grpId="0" animBg="1"/>
      <p:bldP spid="30" grpId="1" animBg="1"/>
      <p:bldP spid="31" grpId="0"/>
      <p:bldP spid="3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194324"/>
            <a:ext cx="12201832" cy="663676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  <a:gd name="connsiteX4" fmla="*/ 0 w 12192000"/>
              <a:gd name="connsiteY4" fmla="*/ 0 h 3429000"/>
              <a:gd name="connsiteX0" fmla="*/ 0 w 12201832"/>
              <a:gd name="connsiteY0" fmla="*/ 0 h 3429000"/>
              <a:gd name="connsiteX1" fmla="*/ 12201832 w 12201832"/>
              <a:gd name="connsiteY1" fmla="*/ 137652 h 3429000"/>
              <a:gd name="connsiteX2" fmla="*/ 12192000 w 12201832"/>
              <a:gd name="connsiteY2" fmla="*/ 3429000 h 3429000"/>
              <a:gd name="connsiteX3" fmla="*/ 0 w 12201832"/>
              <a:gd name="connsiteY3" fmla="*/ 3429000 h 3429000"/>
              <a:gd name="connsiteX4" fmla="*/ 0 w 12201832"/>
              <a:gd name="connsiteY4" fmla="*/ 0 h 3429000"/>
              <a:gd name="connsiteX0" fmla="*/ 0 w 12201832"/>
              <a:gd name="connsiteY0" fmla="*/ 739367 h 4168367"/>
              <a:gd name="connsiteX1" fmla="*/ 12201832 w 12201832"/>
              <a:gd name="connsiteY1" fmla="*/ 877019 h 4168367"/>
              <a:gd name="connsiteX2" fmla="*/ 12192000 w 12201832"/>
              <a:gd name="connsiteY2" fmla="*/ 4168367 h 4168367"/>
              <a:gd name="connsiteX3" fmla="*/ 0 w 12201832"/>
              <a:gd name="connsiteY3" fmla="*/ 4168367 h 4168367"/>
              <a:gd name="connsiteX4" fmla="*/ 0 w 12201832"/>
              <a:gd name="connsiteY4" fmla="*/ 739367 h 4168367"/>
              <a:gd name="connsiteX0" fmla="*/ 0 w 12201832"/>
              <a:gd name="connsiteY0" fmla="*/ 789587 h 4149762"/>
              <a:gd name="connsiteX1" fmla="*/ 12201832 w 12201832"/>
              <a:gd name="connsiteY1" fmla="*/ 858414 h 4149762"/>
              <a:gd name="connsiteX2" fmla="*/ 12192000 w 12201832"/>
              <a:gd name="connsiteY2" fmla="*/ 4149762 h 4149762"/>
              <a:gd name="connsiteX3" fmla="*/ 0 w 12201832"/>
              <a:gd name="connsiteY3" fmla="*/ 4149762 h 4149762"/>
              <a:gd name="connsiteX4" fmla="*/ 0 w 12201832"/>
              <a:gd name="connsiteY4" fmla="*/ 789587 h 4149762"/>
              <a:gd name="connsiteX0" fmla="*/ 0 w 12201832"/>
              <a:gd name="connsiteY0" fmla="*/ 1091783 h 4451958"/>
              <a:gd name="connsiteX1" fmla="*/ 12201832 w 12201832"/>
              <a:gd name="connsiteY1" fmla="*/ 1160610 h 4451958"/>
              <a:gd name="connsiteX2" fmla="*/ 12192000 w 12201832"/>
              <a:gd name="connsiteY2" fmla="*/ 4451958 h 4451958"/>
              <a:gd name="connsiteX3" fmla="*/ 0 w 12201832"/>
              <a:gd name="connsiteY3" fmla="*/ 4451958 h 4451958"/>
              <a:gd name="connsiteX4" fmla="*/ 0 w 12201832"/>
              <a:gd name="connsiteY4" fmla="*/ 1091783 h 445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1832" h="4451958">
                <a:moveTo>
                  <a:pt x="0" y="1091783"/>
                </a:moveTo>
                <a:cubicBezTo>
                  <a:pt x="4037780" y="46286"/>
                  <a:pt x="7701936" y="-753403"/>
                  <a:pt x="12201832" y="1160610"/>
                </a:cubicBezTo>
                <a:cubicBezTo>
                  <a:pt x="12198555" y="2257726"/>
                  <a:pt x="12195277" y="3354842"/>
                  <a:pt x="12192000" y="4451958"/>
                </a:cubicBezTo>
                <a:lnTo>
                  <a:pt x="0" y="4451958"/>
                </a:lnTo>
                <a:lnTo>
                  <a:pt x="0" y="1091783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30244" y="0"/>
            <a:ext cx="9861755" cy="5506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86116" y="0"/>
            <a:ext cx="196645" cy="5506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5638" y="88941"/>
            <a:ext cx="1730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鹰眼反应力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93341" y="757083"/>
            <a:ext cx="3215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训练方法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592485" y="1319857"/>
            <a:ext cx="196645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01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等待色块变色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633066" y="1332192"/>
            <a:ext cx="196645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02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变色瞬间点击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7AF195B-56D3-BDE9-DBD3-D6A96CCB8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48" t="10901" r="24549" b="40888"/>
          <a:stretch/>
        </p:blipFill>
        <p:spPr>
          <a:xfrm>
            <a:off x="1659998" y="2010000"/>
            <a:ext cx="3712322" cy="19397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39F4436-3CEA-7CB7-4E1A-1D70CFC771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40" t="11179" r="24171" b="39972"/>
          <a:stretch/>
        </p:blipFill>
        <p:spPr>
          <a:xfrm>
            <a:off x="6819680" y="2010000"/>
            <a:ext cx="3712322" cy="19397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A7755594-7FD3-1817-0778-9D23134B8154}"/>
              </a:ext>
            </a:extLst>
          </p:cNvPr>
          <p:cNvSpPr txBox="1"/>
          <p:nvPr/>
        </p:nvSpPr>
        <p:spPr>
          <a:xfrm>
            <a:off x="4558936" y="4837249"/>
            <a:ext cx="308025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03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反复尝试提高你的反应力</a:t>
            </a:r>
          </a:p>
        </p:txBody>
      </p:sp>
    </p:spTree>
    <p:extLst>
      <p:ext uri="{BB962C8B-B14F-4D97-AF65-F5344CB8AC3E}">
        <p14:creationId xmlns:p14="http://schemas.microsoft.com/office/powerpoint/2010/main" val="110289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527009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-1" fmla="*/ 0 w 6253316"/>
              <a:gd name="connsiteY0-2" fmla="*/ 0 h 6858000"/>
              <a:gd name="connsiteX1-3" fmla="*/ 6253316 w 6253316"/>
              <a:gd name="connsiteY1-4" fmla="*/ 19665 h 6858000"/>
              <a:gd name="connsiteX2-5" fmla="*/ 6096000 w 6253316"/>
              <a:gd name="connsiteY2-6" fmla="*/ 6858000 h 6858000"/>
              <a:gd name="connsiteX3-7" fmla="*/ 0 w 6253316"/>
              <a:gd name="connsiteY3-8" fmla="*/ 6858000 h 6858000"/>
              <a:gd name="connsiteX4-9" fmla="*/ 0 w 6253316"/>
              <a:gd name="connsiteY4-10" fmla="*/ 0 h 6858000"/>
              <a:gd name="connsiteX0-11" fmla="*/ 0 w 8421193"/>
              <a:gd name="connsiteY0-12" fmla="*/ 0 h 6858000"/>
              <a:gd name="connsiteX1-13" fmla="*/ 6253316 w 8421193"/>
              <a:gd name="connsiteY1-14" fmla="*/ 19665 h 6858000"/>
              <a:gd name="connsiteX2-15" fmla="*/ 6096000 w 8421193"/>
              <a:gd name="connsiteY2-16" fmla="*/ 6858000 h 6858000"/>
              <a:gd name="connsiteX3-17" fmla="*/ 0 w 8421193"/>
              <a:gd name="connsiteY3-18" fmla="*/ 6858000 h 6858000"/>
              <a:gd name="connsiteX4-19" fmla="*/ 0 w 8421193"/>
              <a:gd name="connsiteY4-20" fmla="*/ 0 h 6858000"/>
              <a:gd name="connsiteX0-21" fmla="*/ 0 w 8451371"/>
              <a:gd name="connsiteY0-22" fmla="*/ 0 h 6858000"/>
              <a:gd name="connsiteX1-23" fmla="*/ 6253316 w 8451371"/>
              <a:gd name="connsiteY1-24" fmla="*/ 19665 h 6858000"/>
              <a:gd name="connsiteX2-25" fmla="*/ 6213987 w 8451371"/>
              <a:gd name="connsiteY2-26" fmla="*/ 6858000 h 6858000"/>
              <a:gd name="connsiteX3-27" fmla="*/ 0 w 8451371"/>
              <a:gd name="connsiteY3-28" fmla="*/ 6858000 h 6858000"/>
              <a:gd name="connsiteX4-29" fmla="*/ 0 w 8451371"/>
              <a:gd name="connsiteY4-30" fmla="*/ 0 h 6858000"/>
              <a:gd name="connsiteX0-31" fmla="*/ 0 w 8803621"/>
              <a:gd name="connsiteY0-32" fmla="*/ 0 h 6858000"/>
              <a:gd name="connsiteX1-33" fmla="*/ 6253316 w 8803621"/>
              <a:gd name="connsiteY1-34" fmla="*/ 19665 h 6858000"/>
              <a:gd name="connsiteX2-35" fmla="*/ 6213987 w 8803621"/>
              <a:gd name="connsiteY2-36" fmla="*/ 6858000 h 6858000"/>
              <a:gd name="connsiteX3-37" fmla="*/ 0 w 8803621"/>
              <a:gd name="connsiteY3-38" fmla="*/ 6858000 h 6858000"/>
              <a:gd name="connsiteX4-39" fmla="*/ 0 w 8803621"/>
              <a:gd name="connsiteY4-40" fmla="*/ 0 h 6858000"/>
              <a:gd name="connsiteX0-41" fmla="*/ 0 w 8985062"/>
              <a:gd name="connsiteY0-42" fmla="*/ 0 h 6858000"/>
              <a:gd name="connsiteX1-43" fmla="*/ 6253316 w 8985062"/>
              <a:gd name="connsiteY1-44" fmla="*/ 19665 h 6858000"/>
              <a:gd name="connsiteX2-45" fmla="*/ 6213987 w 8985062"/>
              <a:gd name="connsiteY2-46" fmla="*/ 6858000 h 6858000"/>
              <a:gd name="connsiteX3-47" fmla="*/ 0 w 8985062"/>
              <a:gd name="connsiteY3-48" fmla="*/ 6858000 h 6858000"/>
              <a:gd name="connsiteX4-49" fmla="*/ 0 w 8985062"/>
              <a:gd name="connsiteY4-5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985062" h="6858000">
                <a:moveTo>
                  <a:pt x="0" y="0"/>
                </a:moveTo>
                <a:lnTo>
                  <a:pt x="6253316" y="19665"/>
                </a:lnTo>
                <a:cubicBezTo>
                  <a:pt x="11195664" y="1306052"/>
                  <a:pt x="8331200" y="6338530"/>
                  <a:pt x="6213987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987844" y="1897626"/>
            <a:ext cx="380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Part 02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29626" y="3178838"/>
            <a:ext cx="369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项目形式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03899" y="735955"/>
            <a:ext cx="687029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b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02</a:t>
            </a:r>
            <a:endParaRPr lang="zh-CN" altLang="en-US" sz="34400" b="1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194324"/>
            <a:ext cx="12201832" cy="663676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  <a:gd name="connsiteX4" fmla="*/ 0 w 12192000"/>
              <a:gd name="connsiteY4" fmla="*/ 0 h 3429000"/>
              <a:gd name="connsiteX0-1" fmla="*/ 0 w 12201832"/>
              <a:gd name="connsiteY0-2" fmla="*/ 0 h 3429000"/>
              <a:gd name="connsiteX1-3" fmla="*/ 12201832 w 12201832"/>
              <a:gd name="connsiteY1-4" fmla="*/ 137652 h 3429000"/>
              <a:gd name="connsiteX2-5" fmla="*/ 12192000 w 12201832"/>
              <a:gd name="connsiteY2-6" fmla="*/ 3429000 h 3429000"/>
              <a:gd name="connsiteX3-7" fmla="*/ 0 w 12201832"/>
              <a:gd name="connsiteY3-8" fmla="*/ 3429000 h 3429000"/>
              <a:gd name="connsiteX4-9" fmla="*/ 0 w 12201832"/>
              <a:gd name="connsiteY4-10" fmla="*/ 0 h 3429000"/>
              <a:gd name="connsiteX0-11" fmla="*/ 0 w 12201832"/>
              <a:gd name="connsiteY0-12" fmla="*/ 739367 h 4168367"/>
              <a:gd name="connsiteX1-13" fmla="*/ 12201832 w 12201832"/>
              <a:gd name="connsiteY1-14" fmla="*/ 877019 h 4168367"/>
              <a:gd name="connsiteX2-15" fmla="*/ 12192000 w 12201832"/>
              <a:gd name="connsiteY2-16" fmla="*/ 4168367 h 4168367"/>
              <a:gd name="connsiteX3-17" fmla="*/ 0 w 12201832"/>
              <a:gd name="connsiteY3-18" fmla="*/ 4168367 h 4168367"/>
              <a:gd name="connsiteX4-19" fmla="*/ 0 w 12201832"/>
              <a:gd name="connsiteY4-20" fmla="*/ 739367 h 4168367"/>
              <a:gd name="connsiteX0-21" fmla="*/ 0 w 12201832"/>
              <a:gd name="connsiteY0-22" fmla="*/ 789587 h 4149762"/>
              <a:gd name="connsiteX1-23" fmla="*/ 12201832 w 12201832"/>
              <a:gd name="connsiteY1-24" fmla="*/ 858414 h 4149762"/>
              <a:gd name="connsiteX2-25" fmla="*/ 12192000 w 12201832"/>
              <a:gd name="connsiteY2-26" fmla="*/ 4149762 h 4149762"/>
              <a:gd name="connsiteX3-27" fmla="*/ 0 w 12201832"/>
              <a:gd name="connsiteY3-28" fmla="*/ 4149762 h 4149762"/>
              <a:gd name="connsiteX4-29" fmla="*/ 0 w 12201832"/>
              <a:gd name="connsiteY4-30" fmla="*/ 789587 h 4149762"/>
              <a:gd name="connsiteX0-31" fmla="*/ 0 w 12201832"/>
              <a:gd name="connsiteY0-32" fmla="*/ 1091783 h 4451958"/>
              <a:gd name="connsiteX1-33" fmla="*/ 12201832 w 12201832"/>
              <a:gd name="connsiteY1-34" fmla="*/ 1160610 h 4451958"/>
              <a:gd name="connsiteX2-35" fmla="*/ 12192000 w 12201832"/>
              <a:gd name="connsiteY2-36" fmla="*/ 4451958 h 4451958"/>
              <a:gd name="connsiteX3-37" fmla="*/ 0 w 12201832"/>
              <a:gd name="connsiteY3-38" fmla="*/ 4451958 h 4451958"/>
              <a:gd name="connsiteX4-39" fmla="*/ 0 w 12201832"/>
              <a:gd name="connsiteY4-40" fmla="*/ 1091783 h 44519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1832" h="4451958">
                <a:moveTo>
                  <a:pt x="0" y="1091783"/>
                </a:moveTo>
                <a:cubicBezTo>
                  <a:pt x="4037780" y="46286"/>
                  <a:pt x="7701936" y="-753403"/>
                  <a:pt x="12201832" y="1160610"/>
                </a:cubicBezTo>
                <a:cubicBezTo>
                  <a:pt x="12198555" y="2257726"/>
                  <a:pt x="12195277" y="3354842"/>
                  <a:pt x="12192000" y="4451958"/>
                </a:cubicBezTo>
                <a:lnTo>
                  <a:pt x="0" y="4451958"/>
                </a:lnTo>
                <a:lnTo>
                  <a:pt x="0" y="1091783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30244" y="0"/>
            <a:ext cx="9861755" cy="5506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986116" y="0"/>
            <a:ext cx="196645" cy="5506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5638" y="88941"/>
            <a:ext cx="173047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鹰眼反应力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88425" y="720306"/>
            <a:ext cx="3215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现有的训练平台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315" y="1808163"/>
            <a:ext cx="5906012" cy="390177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541260" y="2332355"/>
            <a:ext cx="366014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知名国外反应力测试训练平台</a:t>
            </a: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Humanbenchmark，是一个网页平台，可以统计全球所有用户成绩并显示当前用户在全球用户中的排名，还可以记录平均分和每一次的提升。但没有中文界面，并且是网页平台使用颇为不便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3" grpId="0"/>
      <p:bldP spid="1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194324"/>
            <a:ext cx="12201832" cy="663676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  <a:gd name="connsiteX4" fmla="*/ 0 w 12192000"/>
              <a:gd name="connsiteY4" fmla="*/ 0 h 3429000"/>
              <a:gd name="connsiteX0-1" fmla="*/ 0 w 12201832"/>
              <a:gd name="connsiteY0-2" fmla="*/ 0 h 3429000"/>
              <a:gd name="connsiteX1-3" fmla="*/ 12201832 w 12201832"/>
              <a:gd name="connsiteY1-4" fmla="*/ 137652 h 3429000"/>
              <a:gd name="connsiteX2-5" fmla="*/ 12192000 w 12201832"/>
              <a:gd name="connsiteY2-6" fmla="*/ 3429000 h 3429000"/>
              <a:gd name="connsiteX3-7" fmla="*/ 0 w 12201832"/>
              <a:gd name="connsiteY3-8" fmla="*/ 3429000 h 3429000"/>
              <a:gd name="connsiteX4-9" fmla="*/ 0 w 12201832"/>
              <a:gd name="connsiteY4-10" fmla="*/ 0 h 3429000"/>
              <a:gd name="connsiteX0-11" fmla="*/ 0 w 12201832"/>
              <a:gd name="connsiteY0-12" fmla="*/ 739367 h 4168367"/>
              <a:gd name="connsiteX1-13" fmla="*/ 12201832 w 12201832"/>
              <a:gd name="connsiteY1-14" fmla="*/ 877019 h 4168367"/>
              <a:gd name="connsiteX2-15" fmla="*/ 12192000 w 12201832"/>
              <a:gd name="connsiteY2-16" fmla="*/ 4168367 h 4168367"/>
              <a:gd name="connsiteX3-17" fmla="*/ 0 w 12201832"/>
              <a:gd name="connsiteY3-18" fmla="*/ 4168367 h 4168367"/>
              <a:gd name="connsiteX4-19" fmla="*/ 0 w 12201832"/>
              <a:gd name="connsiteY4-20" fmla="*/ 739367 h 4168367"/>
              <a:gd name="connsiteX0-21" fmla="*/ 0 w 12201832"/>
              <a:gd name="connsiteY0-22" fmla="*/ 789587 h 4149762"/>
              <a:gd name="connsiteX1-23" fmla="*/ 12201832 w 12201832"/>
              <a:gd name="connsiteY1-24" fmla="*/ 858414 h 4149762"/>
              <a:gd name="connsiteX2-25" fmla="*/ 12192000 w 12201832"/>
              <a:gd name="connsiteY2-26" fmla="*/ 4149762 h 4149762"/>
              <a:gd name="connsiteX3-27" fmla="*/ 0 w 12201832"/>
              <a:gd name="connsiteY3-28" fmla="*/ 4149762 h 4149762"/>
              <a:gd name="connsiteX4-29" fmla="*/ 0 w 12201832"/>
              <a:gd name="connsiteY4-30" fmla="*/ 789587 h 4149762"/>
              <a:gd name="connsiteX0-31" fmla="*/ 0 w 12201832"/>
              <a:gd name="connsiteY0-32" fmla="*/ 1091783 h 4451958"/>
              <a:gd name="connsiteX1-33" fmla="*/ 12201832 w 12201832"/>
              <a:gd name="connsiteY1-34" fmla="*/ 1160610 h 4451958"/>
              <a:gd name="connsiteX2-35" fmla="*/ 12192000 w 12201832"/>
              <a:gd name="connsiteY2-36" fmla="*/ 4451958 h 4451958"/>
              <a:gd name="connsiteX3-37" fmla="*/ 0 w 12201832"/>
              <a:gd name="connsiteY3-38" fmla="*/ 4451958 h 4451958"/>
              <a:gd name="connsiteX4-39" fmla="*/ 0 w 12201832"/>
              <a:gd name="connsiteY4-40" fmla="*/ 1091783 h 44519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1832" h="4451958">
                <a:moveTo>
                  <a:pt x="0" y="1091783"/>
                </a:moveTo>
                <a:cubicBezTo>
                  <a:pt x="4037780" y="46286"/>
                  <a:pt x="7701936" y="-753403"/>
                  <a:pt x="12201832" y="1160610"/>
                </a:cubicBezTo>
                <a:cubicBezTo>
                  <a:pt x="12198555" y="2257726"/>
                  <a:pt x="12195277" y="3354842"/>
                  <a:pt x="12192000" y="4451958"/>
                </a:cubicBezTo>
                <a:lnTo>
                  <a:pt x="0" y="4451958"/>
                </a:lnTo>
                <a:lnTo>
                  <a:pt x="0" y="1091783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30244" y="0"/>
            <a:ext cx="9861755" cy="5506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986116" y="0"/>
            <a:ext cx="196645" cy="5506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5638" y="88941"/>
            <a:ext cx="173047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鹰眼反应力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88425" y="715132"/>
            <a:ext cx="3215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为什么选择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小程序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252231" y="2309385"/>
            <a:ext cx="4262561" cy="212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小程序依托于微信，用户数量庞大，随时随地都能使用，而且制作相对简单，对于反应力训练这个主题非常适合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思源黑体 CN Normal" panose="020B0400000000000000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思源黑体 CN Normal" panose="020B0400000000000000" pitchFamily="34" charset="-122"/>
              </a:rPr>
              <a:t>因此我们想将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a typeface="思源黑体 CN Normal" panose="020B0400000000000000" pitchFamily="34" charset="-122"/>
              </a:rPr>
              <a:t>Humanbenchmark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思源黑体 CN Normal" panose="020B0400000000000000" pitchFamily="34" charset="-122"/>
              </a:rPr>
              <a:t>上的反应力训练以及排名功能移植到小程序上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333" y="1833765"/>
            <a:ext cx="5611484" cy="3603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6" grpId="0"/>
      <p:bldP spid="1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194324"/>
            <a:ext cx="12201832" cy="663676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  <a:gd name="connsiteX4" fmla="*/ 0 w 12192000"/>
              <a:gd name="connsiteY4" fmla="*/ 0 h 3429000"/>
              <a:gd name="connsiteX0-1" fmla="*/ 0 w 12201832"/>
              <a:gd name="connsiteY0-2" fmla="*/ 0 h 3429000"/>
              <a:gd name="connsiteX1-3" fmla="*/ 12201832 w 12201832"/>
              <a:gd name="connsiteY1-4" fmla="*/ 137652 h 3429000"/>
              <a:gd name="connsiteX2-5" fmla="*/ 12192000 w 12201832"/>
              <a:gd name="connsiteY2-6" fmla="*/ 3429000 h 3429000"/>
              <a:gd name="connsiteX3-7" fmla="*/ 0 w 12201832"/>
              <a:gd name="connsiteY3-8" fmla="*/ 3429000 h 3429000"/>
              <a:gd name="connsiteX4-9" fmla="*/ 0 w 12201832"/>
              <a:gd name="connsiteY4-10" fmla="*/ 0 h 3429000"/>
              <a:gd name="connsiteX0-11" fmla="*/ 0 w 12201832"/>
              <a:gd name="connsiteY0-12" fmla="*/ 739367 h 4168367"/>
              <a:gd name="connsiteX1-13" fmla="*/ 12201832 w 12201832"/>
              <a:gd name="connsiteY1-14" fmla="*/ 877019 h 4168367"/>
              <a:gd name="connsiteX2-15" fmla="*/ 12192000 w 12201832"/>
              <a:gd name="connsiteY2-16" fmla="*/ 4168367 h 4168367"/>
              <a:gd name="connsiteX3-17" fmla="*/ 0 w 12201832"/>
              <a:gd name="connsiteY3-18" fmla="*/ 4168367 h 4168367"/>
              <a:gd name="connsiteX4-19" fmla="*/ 0 w 12201832"/>
              <a:gd name="connsiteY4-20" fmla="*/ 739367 h 4168367"/>
              <a:gd name="connsiteX0-21" fmla="*/ 0 w 12201832"/>
              <a:gd name="connsiteY0-22" fmla="*/ 789587 h 4149762"/>
              <a:gd name="connsiteX1-23" fmla="*/ 12201832 w 12201832"/>
              <a:gd name="connsiteY1-24" fmla="*/ 858414 h 4149762"/>
              <a:gd name="connsiteX2-25" fmla="*/ 12192000 w 12201832"/>
              <a:gd name="connsiteY2-26" fmla="*/ 4149762 h 4149762"/>
              <a:gd name="connsiteX3-27" fmla="*/ 0 w 12201832"/>
              <a:gd name="connsiteY3-28" fmla="*/ 4149762 h 4149762"/>
              <a:gd name="connsiteX4-29" fmla="*/ 0 w 12201832"/>
              <a:gd name="connsiteY4-30" fmla="*/ 789587 h 4149762"/>
              <a:gd name="connsiteX0-31" fmla="*/ 0 w 12201832"/>
              <a:gd name="connsiteY0-32" fmla="*/ 1091783 h 4451958"/>
              <a:gd name="connsiteX1-33" fmla="*/ 12201832 w 12201832"/>
              <a:gd name="connsiteY1-34" fmla="*/ 1160610 h 4451958"/>
              <a:gd name="connsiteX2-35" fmla="*/ 12192000 w 12201832"/>
              <a:gd name="connsiteY2-36" fmla="*/ 4451958 h 4451958"/>
              <a:gd name="connsiteX3-37" fmla="*/ 0 w 12201832"/>
              <a:gd name="connsiteY3-38" fmla="*/ 4451958 h 4451958"/>
              <a:gd name="connsiteX4-39" fmla="*/ 0 w 12201832"/>
              <a:gd name="connsiteY4-40" fmla="*/ 1091783 h 44519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1832" h="4451958">
                <a:moveTo>
                  <a:pt x="0" y="1091783"/>
                </a:moveTo>
                <a:cubicBezTo>
                  <a:pt x="4037780" y="46286"/>
                  <a:pt x="7701936" y="-753403"/>
                  <a:pt x="12201832" y="1160610"/>
                </a:cubicBezTo>
                <a:cubicBezTo>
                  <a:pt x="12198555" y="2257726"/>
                  <a:pt x="12195277" y="3354842"/>
                  <a:pt x="12192000" y="4451958"/>
                </a:cubicBezTo>
                <a:lnTo>
                  <a:pt x="0" y="4451958"/>
                </a:lnTo>
                <a:lnTo>
                  <a:pt x="0" y="1091783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30244" y="0"/>
            <a:ext cx="9861755" cy="5506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986116" y="0"/>
            <a:ext cx="196645" cy="5506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5638" y="88941"/>
            <a:ext cx="173047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sym typeface="+mn-ea"/>
              </a:rPr>
              <a:t>界面设计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63750" y="5057775"/>
            <a:ext cx="80638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测试区，位于界面顶端，主要用于用户测试。并且，附有测试名称，测试的基本方法，即教程，方便用户理解和使用</a:t>
            </a: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273175"/>
            <a:ext cx="4792345" cy="34778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93505" y="725386"/>
            <a:ext cx="321514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测试区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5" grpId="0"/>
      <p:bldP spid="5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jb3VudCI6OCwiaGRpZCI6Ijg5ZGRmOTNjYzU4NDAxZWNhMDQxYTY2ZTZkOGRmNjJkIiwidXNlckNvdW50Ijo4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004,&quot;width&quot;:7104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edaac16-df69-4800-b274-71f6809add7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590</Words>
  <Application>Microsoft Office PowerPoint</Application>
  <PresentationFormat>宽屏</PresentationFormat>
  <Paragraphs>86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思源黑体 CN Heavy</vt:lpstr>
      <vt:lpstr>思源黑体 CN Normal</vt:lpstr>
      <vt:lpstr>Agency FB</vt:lpstr>
      <vt:lpstr>Arial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Adela</dc:creator>
  <cp:lastModifiedBy>邹 雨哲</cp:lastModifiedBy>
  <cp:revision>25</cp:revision>
  <dcterms:created xsi:type="dcterms:W3CDTF">2020-03-13T04:23:00Z</dcterms:created>
  <dcterms:modified xsi:type="dcterms:W3CDTF">2022-09-25T08:17:54Z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KSOTemplateUUID">
    <vt:lpwstr>v1.0_mb_KSCeoKADih7/FzlfSiubiw==</vt:lpwstr>
  </property>
  <property fmtid="{D5CDD505-2E9C-101B-9397-08002B2CF9AE}" pid="4" name="ICV">
    <vt:lpwstr>EF040E7448394DBBA18EF590191E2496</vt:lpwstr>
  </property>
</Properties>
</file>