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3" r:id="rId1"/>
    <p:sldMasterId id="2147483736" r:id="rId2"/>
  </p:sldMasterIdLst>
  <p:notesMasterIdLst>
    <p:notesMasterId r:id="rId24"/>
  </p:notesMasterIdLst>
  <p:sldIdLst>
    <p:sldId id="597" r:id="rId3"/>
    <p:sldId id="601" r:id="rId4"/>
    <p:sldId id="598" r:id="rId5"/>
    <p:sldId id="608" r:id="rId6"/>
    <p:sldId id="617" r:id="rId7"/>
    <p:sldId id="618" r:id="rId8"/>
    <p:sldId id="609" r:id="rId9"/>
    <p:sldId id="619" r:id="rId10"/>
    <p:sldId id="620" r:id="rId11"/>
    <p:sldId id="626" r:id="rId12"/>
    <p:sldId id="627" r:id="rId13"/>
    <p:sldId id="624" r:id="rId14"/>
    <p:sldId id="628" r:id="rId15"/>
    <p:sldId id="612" r:id="rId16"/>
    <p:sldId id="613" r:id="rId17"/>
    <p:sldId id="623" r:id="rId18"/>
    <p:sldId id="629" r:id="rId19"/>
    <p:sldId id="630" r:id="rId20"/>
    <p:sldId id="614" r:id="rId21"/>
    <p:sldId id="615" r:id="rId22"/>
    <p:sldId id="616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011A43"/>
    <a:srgbClr val="00A8A7"/>
    <a:srgbClr val="B9C4D6"/>
    <a:srgbClr val="60708A"/>
    <a:srgbClr val="3F4966"/>
    <a:srgbClr val="000000"/>
    <a:srgbClr val="4B7FA7"/>
    <a:srgbClr val="2B3340"/>
    <a:srgbClr val="427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16" y="114"/>
      </p:cViewPr>
      <p:guideLst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邹 雨哲" userId="e28be67ac78edb3b" providerId="LiveId" clId="{2620BE8D-A847-4FE1-B377-60C78347E786}"/>
    <pc:docChg chg="custSel delSld modSld">
      <pc:chgData name="邹 雨哲" userId="e28be67ac78edb3b" providerId="LiveId" clId="{2620BE8D-A847-4FE1-B377-60C78347E786}" dt="2022-11-09T06:06:04.169" v="40" actId="47"/>
      <pc:docMkLst>
        <pc:docMk/>
      </pc:docMkLst>
      <pc:sldChg chg="addSp delSp modSp mod">
        <pc:chgData name="邹 雨哲" userId="e28be67ac78edb3b" providerId="LiveId" clId="{2620BE8D-A847-4FE1-B377-60C78347E786}" dt="2022-11-09T06:05:58.871" v="39" actId="1076"/>
        <pc:sldMkLst>
          <pc:docMk/>
          <pc:sldMk cId="3684509690" sldId="610"/>
        </pc:sldMkLst>
        <pc:spChg chg="add del mod">
          <ac:chgData name="邹 雨哲" userId="e28be67ac78edb3b" providerId="LiveId" clId="{2620BE8D-A847-4FE1-B377-60C78347E786}" dt="2022-11-09T06:01:50.626" v="3"/>
          <ac:spMkLst>
            <pc:docMk/>
            <pc:sldMk cId="3684509690" sldId="610"/>
            <ac:spMk id="4" creationId="{6CFCCAAF-6CD2-96F6-8A60-17F419D5F013}"/>
          </ac:spMkLst>
        </pc:spChg>
        <pc:graphicFrameChg chg="add del mod">
          <ac:chgData name="邹 雨哲" userId="e28be67ac78edb3b" providerId="LiveId" clId="{2620BE8D-A847-4FE1-B377-60C78347E786}" dt="2022-11-09T06:01:50.626" v="3"/>
          <ac:graphicFrameMkLst>
            <pc:docMk/>
            <pc:sldMk cId="3684509690" sldId="610"/>
            <ac:graphicFrameMk id="3" creationId="{DB400334-AD7A-2C7B-3FC9-E8065AAFA56D}"/>
          </ac:graphicFrameMkLst>
        </pc:graphicFrameChg>
        <pc:picChg chg="add del mod">
          <ac:chgData name="邹 雨哲" userId="e28be67ac78edb3b" providerId="LiveId" clId="{2620BE8D-A847-4FE1-B377-60C78347E786}" dt="2022-11-09T06:05:15.427" v="30" actId="478"/>
          <ac:picMkLst>
            <pc:docMk/>
            <pc:sldMk cId="3684509690" sldId="610"/>
            <ac:picMk id="5" creationId="{02DE9DE4-C8DF-3BB4-D460-0E1ED5047934}"/>
          </ac:picMkLst>
        </pc:picChg>
        <pc:picChg chg="add mod">
          <ac:chgData name="邹 雨哲" userId="e28be67ac78edb3b" providerId="LiveId" clId="{2620BE8D-A847-4FE1-B377-60C78347E786}" dt="2022-11-09T06:05:58.871" v="39" actId="1076"/>
          <ac:picMkLst>
            <pc:docMk/>
            <pc:sldMk cId="3684509690" sldId="610"/>
            <ac:picMk id="6" creationId="{C6D82C0A-3B26-68C0-13A4-3528E8A30C30}"/>
          </ac:picMkLst>
        </pc:picChg>
        <pc:picChg chg="add mod">
          <ac:chgData name="邹 雨哲" userId="e28be67ac78edb3b" providerId="LiveId" clId="{2620BE8D-A847-4FE1-B377-60C78347E786}" dt="2022-11-09T06:05:49.387" v="37" actId="14100"/>
          <ac:picMkLst>
            <pc:docMk/>
            <pc:sldMk cId="3684509690" sldId="610"/>
            <ac:picMk id="7" creationId="{16661DB2-D3E7-DBB1-7B19-C65C4207DC91}"/>
          </ac:picMkLst>
        </pc:picChg>
      </pc:sldChg>
      <pc:sldChg chg="addSp modSp mod">
        <pc:chgData name="邹 雨哲" userId="e28be67ac78edb3b" providerId="LiveId" clId="{2620BE8D-A847-4FE1-B377-60C78347E786}" dt="2022-11-09T06:05:07.460" v="29" actId="14100"/>
        <pc:sldMkLst>
          <pc:docMk/>
          <pc:sldMk cId="689221902" sldId="624"/>
        </pc:sldMkLst>
        <pc:picChg chg="add mod">
          <ac:chgData name="邹 雨哲" userId="e28be67ac78edb3b" providerId="LiveId" clId="{2620BE8D-A847-4FE1-B377-60C78347E786}" dt="2022-11-09T06:04:21.002" v="21" actId="1076"/>
          <ac:picMkLst>
            <pc:docMk/>
            <pc:sldMk cId="689221902" sldId="624"/>
            <ac:picMk id="3" creationId="{732FBFFF-E32F-233A-45B2-D1D8D739CD57}"/>
          </ac:picMkLst>
        </pc:picChg>
        <pc:picChg chg="add mod">
          <ac:chgData name="邹 雨哲" userId="e28be67ac78edb3b" providerId="LiveId" clId="{2620BE8D-A847-4FE1-B377-60C78347E786}" dt="2022-11-09T06:05:07.460" v="29" actId="14100"/>
          <ac:picMkLst>
            <pc:docMk/>
            <pc:sldMk cId="689221902" sldId="624"/>
            <ac:picMk id="4" creationId="{32766A0E-C424-1493-D904-097CDB98175B}"/>
          </ac:picMkLst>
        </pc:picChg>
      </pc:sldChg>
      <pc:sldChg chg="del">
        <pc:chgData name="邹 雨哲" userId="e28be67ac78edb3b" providerId="LiveId" clId="{2620BE8D-A847-4FE1-B377-60C78347E786}" dt="2022-11-09T06:06:04.169" v="40" actId="47"/>
        <pc:sldMkLst>
          <pc:docMk/>
          <pc:sldMk cId="2414446062" sldId="625"/>
        </pc:sldMkLst>
      </pc:sldChg>
    </pc:docChg>
  </pc:docChgLst>
  <pc:docChgLst>
    <pc:chgData name="邹 雨哲" userId="e28be67ac78edb3b" providerId="LiveId" clId="{D797AF5D-E040-49E9-8847-F0DA88B6F3A2}"/>
    <pc:docChg chg="undo redo custSel addSld delSld modSld sldOrd">
      <pc:chgData name="邹 雨哲" userId="e28be67ac78edb3b" providerId="LiveId" clId="{D797AF5D-E040-49E9-8847-F0DA88B6F3A2}" dt="2022-11-04T14:06:47.775" v="1131" actId="1076"/>
      <pc:docMkLst>
        <pc:docMk/>
      </pc:docMkLst>
      <pc:sldChg chg="add del setBg">
        <pc:chgData name="邹 雨哲" userId="e28be67ac78edb3b" providerId="LiveId" clId="{D797AF5D-E040-49E9-8847-F0DA88B6F3A2}" dt="2022-11-04T13:14:35.536" v="678"/>
        <pc:sldMkLst>
          <pc:docMk/>
          <pc:sldMk cId="0" sldId="371"/>
        </pc:sldMkLst>
      </pc:sldChg>
      <pc:sldChg chg="del">
        <pc:chgData name="邹 雨哲" userId="e28be67ac78edb3b" providerId="LiveId" clId="{D797AF5D-E040-49E9-8847-F0DA88B6F3A2}" dt="2022-11-04T13:12:21.113" v="551" actId="47"/>
        <pc:sldMkLst>
          <pc:docMk/>
          <pc:sldMk cId="1363750161" sldId="392"/>
        </pc:sldMkLst>
      </pc:sldChg>
      <pc:sldChg chg="addSp delSp modSp del mod">
        <pc:chgData name="邹 雨哲" userId="e28be67ac78edb3b" providerId="LiveId" clId="{D797AF5D-E040-49E9-8847-F0DA88B6F3A2}" dt="2022-11-04T13:12:21.599" v="552" actId="47"/>
        <pc:sldMkLst>
          <pc:docMk/>
          <pc:sldMk cId="3805728686" sldId="393"/>
        </pc:sldMkLst>
        <pc:spChg chg="add mod">
          <ac:chgData name="邹 雨哲" userId="e28be67ac78edb3b" providerId="LiveId" clId="{D797AF5D-E040-49E9-8847-F0DA88B6F3A2}" dt="2022-11-04T13:05:06.750" v="417" actId="1076"/>
          <ac:spMkLst>
            <pc:docMk/>
            <pc:sldMk cId="3805728686" sldId="393"/>
            <ac:spMk id="3" creationId="{D9D6C519-5A24-1AA7-0E15-FDCD7A9AD96C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64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6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68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6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2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4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5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6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8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8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8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82" creationId="{00000000-0000-0000-0000-000000000000}"/>
          </ac:spMkLst>
        </pc:s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54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60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65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69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77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82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87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92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00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05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12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21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36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43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51" creationId="{00000000-0000-0000-0000-000000000000}"/>
          </ac:grpSpMkLst>
        </pc:grpChg>
      </pc:sldChg>
      <pc:sldChg chg="del">
        <pc:chgData name="邹 雨哲" userId="e28be67ac78edb3b" providerId="LiveId" clId="{D797AF5D-E040-49E9-8847-F0DA88B6F3A2}" dt="2022-11-04T13:12:20.229" v="549" actId="47"/>
        <pc:sldMkLst>
          <pc:docMk/>
          <pc:sldMk cId="2683429849" sldId="590"/>
        </pc:sldMkLst>
      </pc:sldChg>
      <pc:sldChg chg="delSp modSp mod delAnim modAnim">
        <pc:chgData name="邹 雨哲" userId="e28be67ac78edb3b" providerId="LiveId" clId="{D797AF5D-E040-49E9-8847-F0DA88B6F3A2}" dt="2022-11-04T13:14:25.970" v="676" actId="478"/>
        <pc:sldMkLst>
          <pc:docMk/>
          <pc:sldMk cId="3382548662" sldId="597"/>
        </pc:sldMkLst>
        <pc:spChg chg="mod">
          <ac:chgData name="邹 雨哲" userId="e28be67ac78edb3b" providerId="LiveId" clId="{D797AF5D-E040-49E9-8847-F0DA88B6F3A2}" dt="2022-11-04T12:12:36.945" v="104" actId="20577"/>
          <ac:spMkLst>
            <pc:docMk/>
            <pc:sldMk cId="3382548662" sldId="597"/>
            <ac:spMk id="4" creationId="{00000000-0000-0000-0000-000000000000}"/>
          </ac:spMkLst>
        </pc:spChg>
        <pc:spChg chg="mod">
          <ac:chgData name="邹 雨哲" userId="e28be67ac78edb3b" providerId="LiveId" clId="{D797AF5D-E040-49E9-8847-F0DA88B6F3A2}" dt="2022-11-04T12:12:14.525" v="81" actId="20577"/>
          <ac:spMkLst>
            <pc:docMk/>
            <pc:sldMk cId="3382548662" sldId="597"/>
            <ac:spMk id="5" creationId="{00000000-0000-0000-0000-000000000000}"/>
          </ac:spMkLst>
        </pc:spChg>
        <pc:spChg chg="mod">
          <ac:chgData name="邹 雨哲" userId="e28be67ac78edb3b" providerId="LiveId" clId="{D797AF5D-E040-49E9-8847-F0DA88B6F3A2}" dt="2022-11-04T12:12:55.845" v="148" actId="20577"/>
          <ac:spMkLst>
            <pc:docMk/>
            <pc:sldMk cId="3382548662" sldId="597"/>
            <ac:spMk id="6" creationId="{00000000-0000-0000-0000-000000000000}"/>
          </ac:spMkLst>
        </pc:spChg>
        <pc:spChg chg="del mod">
          <ac:chgData name="邹 雨哲" userId="e28be67ac78edb3b" providerId="LiveId" clId="{D797AF5D-E040-49E9-8847-F0DA88B6F3A2}" dt="2022-11-04T13:14:25.970" v="676" actId="478"/>
          <ac:spMkLst>
            <pc:docMk/>
            <pc:sldMk cId="3382548662" sldId="597"/>
            <ac:spMk id="7" creationId="{00000000-0000-0000-0000-000000000000}"/>
          </ac:spMkLst>
        </pc:spChg>
        <pc:spChg chg="del">
          <ac:chgData name="邹 雨哲" userId="e28be67ac78edb3b" providerId="LiveId" clId="{D797AF5D-E040-49E9-8847-F0DA88B6F3A2}" dt="2022-11-04T12:12:41.582" v="105" actId="478"/>
          <ac:spMkLst>
            <pc:docMk/>
            <pc:sldMk cId="3382548662" sldId="597"/>
            <ac:spMk id="8" creationId="{00000000-0000-0000-0000-000000000000}"/>
          </ac:spMkLst>
        </pc:spChg>
      </pc:sldChg>
      <pc:sldChg chg="addSp delSp modSp mod delAnim">
        <pc:chgData name="邹 雨哲" userId="e28be67ac78edb3b" providerId="LiveId" clId="{D797AF5D-E040-49E9-8847-F0DA88B6F3A2}" dt="2022-11-04T13:40:18.453" v="820" actId="20577"/>
        <pc:sldMkLst>
          <pc:docMk/>
          <pc:sldMk cId="1161295521" sldId="598"/>
        </pc:sldMkLst>
        <pc:spChg chg="add mod">
          <ac:chgData name="邹 雨哲" userId="e28be67ac78edb3b" providerId="LiveId" clId="{D797AF5D-E040-49E9-8847-F0DA88B6F3A2}" dt="2022-11-04T13:07:34.618" v="448" actId="14100"/>
          <ac:spMkLst>
            <pc:docMk/>
            <pc:sldMk cId="1161295521" sldId="598"/>
            <ac:spMk id="2" creationId="{04D61701-643F-4104-2892-F80CDBEBE2DD}"/>
          </ac:spMkLst>
        </pc:spChg>
        <pc:spChg chg="add del mod">
          <ac:chgData name="邹 雨哲" userId="e28be67ac78edb3b" providerId="LiveId" clId="{D797AF5D-E040-49E9-8847-F0DA88B6F3A2}" dt="2022-11-04T13:09:47.172" v="476" actId="22"/>
          <ac:spMkLst>
            <pc:docMk/>
            <pc:sldMk cId="1161295521" sldId="598"/>
            <ac:spMk id="5" creationId="{0A3CBB73-29C0-B261-96A3-99DBC3364812}"/>
          </ac:spMkLst>
        </pc:spChg>
        <pc:spChg chg="add del mod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6" creationId="{43FA3C96-12BE-7D74-0CD7-1D887EF143DA}"/>
          </ac:spMkLst>
        </pc:spChg>
        <pc:spChg chg="add del mod">
          <ac:chgData name="邹 雨哲" userId="e28be67ac78edb3b" providerId="LiveId" clId="{D797AF5D-E040-49E9-8847-F0DA88B6F3A2}" dt="2022-11-04T13:37:45.974" v="714"/>
          <ac:spMkLst>
            <pc:docMk/>
            <pc:sldMk cId="1161295521" sldId="598"/>
            <ac:spMk id="7" creationId="{41309587-8411-F918-68A5-A033F03F0D51}"/>
          </ac:spMkLst>
        </pc:spChg>
        <pc:spChg chg="add mod">
          <ac:chgData name="邹 雨哲" userId="e28be67ac78edb3b" providerId="LiveId" clId="{D797AF5D-E040-49E9-8847-F0DA88B6F3A2}" dt="2022-11-04T13:40:18.453" v="820" actId="20577"/>
          <ac:spMkLst>
            <pc:docMk/>
            <pc:sldMk cId="1161295521" sldId="598"/>
            <ac:spMk id="8" creationId="{E434A149-8A68-DE1C-FE83-02667DE2F20E}"/>
          </ac:spMkLst>
        </pc:spChg>
        <pc:spChg chg="del">
          <ac:chgData name="邹 雨哲" userId="e28be67ac78edb3b" providerId="LiveId" clId="{D797AF5D-E040-49E9-8847-F0DA88B6F3A2}" dt="2022-11-04T13:37:55.194" v="717" actId="478"/>
          <ac:spMkLst>
            <pc:docMk/>
            <pc:sldMk cId="1161295521" sldId="598"/>
            <ac:spMk id="1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7:15.857" v="446" actId="478"/>
          <ac:spMkLst>
            <pc:docMk/>
            <pc:sldMk cId="1161295521" sldId="598"/>
            <ac:spMk id="2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56.754" v="718" actId="478"/>
          <ac:spMkLst>
            <pc:docMk/>
            <pc:sldMk cId="1161295521" sldId="598"/>
            <ac:spMk id="26" creationId="{00000000-0000-0000-0000-000000000000}"/>
          </ac:spMkLst>
        </pc:spChg>
        <pc:spChg chg="mod ord">
          <ac:chgData name="邹 雨哲" userId="e28be67ac78edb3b" providerId="LiveId" clId="{D797AF5D-E040-49E9-8847-F0DA88B6F3A2}" dt="2022-11-04T13:09:49.820" v="478" actId="1076"/>
          <ac:spMkLst>
            <pc:docMk/>
            <pc:sldMk cId="1161295521" sldId="598"/>
            <ac:spMk id="2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58.409" v="719" actId="478"/>
          <ac:spMkLst>
            <pc:docMk/>
            <pc:sldMk cId="1161295521" sldId="598"/>
            <ac:spMk id="2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3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4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4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42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4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44" creationId="{00000000-0000-0000-0000-000000000000}"/>
          </ac:spMkLst>
        </pc:spChg>
        <pc:grpChg chg="del">
          <ac:chgData name="邹 雨哲" userId="e28be67ac78edb3b" providerId="LiveId" clId="{D797AF5D-E040-49E9-8847-F0DA88B6F3A2}" dt="2022-11-04T13:07:17.993" v="447" actId="478"/>
          <ac:grpSpMkLst>
            <pc:docMk/>
            <pc:sldMk cId="1161295521" sldId="598"/>
            <ac:grpSpMk id="28" creationId="{00000000-0000-0000-0000-000000000000}"/>
          </ac:grpSpMkLst>
        </pc:grpChg>
        <pc:picChg chg="del">
          <ac:chgData name="邹 雨哲" userId="e28be67ac78edb3b" providerId="LiveId" clId="{D797AF5D-E040-49E9-8847-F0DA88B6F3A2}" dt="2022-11-04T13:08:31.576" v="455" actId="478"/>
          <ac:picMkLst>
            <pc:docMk/>
            <pc:sldMk cId="1161295521" sldId="598"/>
            <ac:picMk id="4" creationId="{00000000-0000-0000-0000-000000000000}"/>
          </ac:picMkLst>
        </pc:picChg>
        <pc:cxnChg chg="mod">
          <ac:chgData name="邹 雨哲" userId="e28be67ac78edb3b" providerId="LiveId" clId="{D797AF5D-E040-49E9-8847-F0DA88B6F3A2}" dt="2022-11-04T13:07:17.993" v="447" actId="478"/>
          <ac:cxnSpMkLst>
            <pc:docMk/>
            <pc:sldMk cId="1161295521" sldId="598"/>
            <ac:cxnSpMk id="33" creationId="{00000000-0000-0000-0000-000000000000}"/>
          </ac:cxnSpMkLst>
        </pc:cxnChg>
      </pc:sldChg>
      <pc:sldChg chg="del">
        <pc:chgData name="邹 雨哲" userId="e28be67ac78edb3b" providerId="LiveId" clId="{D797AF5D-E040-49E9-8847-F0DA88B6F3A2}" dt="2022-11-04T13:12:18.237" v="544" actId="47"/>
        <pc:sldMkLst>
          <pc:docMk/>
          <pc:sldMk cId="547327270" sldId="599"/>
        </pc:sldMkLst>
      </pc:sldChg>
      <pc:sldChg chg="del">
        <pc:chgData name="邹 雨哲" userId="e28be67ac78edb3b" providerId="LiveId" clId="{D797AF5D-E040-49E9-8847-F0DA88B6F3A2}" dt="2022-11-04T13:12:16.866" v="542" actId="47"/>
        <pc:sldMkLst>
          <pc:docMk/>
          <pc:sldMk cId="2666965147" sldId="600"/>
        </pc:sldMkLst>
      </pc:sldChg>
      <pc:sldChg chg="delSp modSp mod ord">
        <pc:chgData name="邹 雨哲" userId="e28be67ac78edb3b" providerId="LiveId" clId="{D797AF5D-E040-49E9-8847-F0DA88B6F3A2}" dt="2022-11-04T13:09:20.116" v="468" actId="1076"/>
        <pc:sldMkLst>
          <pc:docMk/>
          <pc:sldMk cId="1632244696" sldId="601"/>
        </pc:sldMkLst>
        <pc:spChg chg="mod">
          <ac:chgData name="邹 雨哲" userId="e28be67ac78edb3b" providerId="LiveId" clId="{D797AF5D-E040-49E9-8847-F0DA88B6F3A2}" dt="2022-11-04T12:11:03.143" v="5" actId="20577"/>
          <ac:spMkLst>
            <pc:docMk/>
            <pc:sldMk cId="1632244696" sldId="601"/>
            <ac:spMk id="45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1:57.247" v="360" actId="1076"/>
          <ac:spMkLst>
            <pc:docMk/>
            <pc:sldMk cId="1632244696" sldId="601"/>
            <ac:spMk id="7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6.488" v="351" actId="478"/>
          <ac:spMkLst>
            <pc:docMk/>
            <pc:sldMk cId="1632244696" sldId="601"/>
            <ac:spMk id="78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1:49.727" v="359" actId="1076"/>
          <ac:spMkLst>
            <pc:docMk/>
            <pc:sldMk cId="1632244696" sldId="601"/>
            <ac:spMk id="85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8.166" v="352" actId="478"/>
          <ac:spMkLst>
            <pc:docMk/>
            <pc:sldMk cId="1632244696" sldId="601"/>
            <ac:spMk id="92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1:23.812" v="354" actId="1076"/>
          <ac:spMkLst>
            <pc:docMk/>
            <pc:sldMk cId="1632244696" sldId="601"/>
            <ac:spMk id="9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9.490" v="353" actId="478"/>
          <ac:spMkLst>
            <pc:docMk/>
            <pc:sldMk cId="1632244696" sldId="601"/>
            <ac:spMk id="104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3:23.366" v="402" actId="14100"/>
          <ac:spMkLst>
            <pc:docMk/>
            <pc:sldMk cId="1632244696" sldId="601"/>
            <ac:spMk id="105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08.763" v="345" actId="478"/>
          <ac:spMkLst>
            <pc:docMk/>
            <pc:sldMk cId="1632244696" sldId="601"/>
            <ac:spMk id="106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2:54.286" v="382" actId="20577"/>
          <ac:spMkLst>
            <pc:docMk/>
            <pc:sldMk cId="1632244696" sldId="601"/>
            <ac:spMk id="10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0.071" v="346" actId="478"/>
          <ac:spMkLst>
            <pc:docMk/>
            <pc:sldMk cId="1632244696" sldId="601"/>
            <ac:spMk id="116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1:27.368" v="355" actId="1076"/>
          <ac:spMkLst>
            <pc:docMk/>
            <pc:sldMk cId="1632244696" sldId="601"/>
            <ac:spMk id="11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1.265" v="347" actId="478"/>
          <ac:spMkLst>
            <pc:docMk/>
            <pc:sldMk cId="1632244696" sldId="601"/>
            <ac:spMk id="118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9:20.116" v="468" actId="1076"/>
          <ac:spMkLst>
            <pc:docMk/>
            <pc:sldMk cId="1632244696" sldId="601"/>
            <ac:spMk id="11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4.946" v="350" actId="478"/>
          <ac:spMkLst>
            <pc:docMk/>
            <pc:sldMk cId="1632244696" sldId="601"/>
            <ac:spMk id="120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3:19.704" v="401" actId="20577"/>
          <ac:spMkLst>
            <pc:docMk/>
            <pc:sldMk cId="1632244696" sldId="601"/>
            <ac:spMk id="12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3.783" v="349" actId="478"/>
          <ac:spMkLst>
            <pc:docMk/>
            <pc:sldMk cId="1632244696" sldId="601"/>
            <ac:spMk id="122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1:31.485" v="356" actId="1076"/>
          <ac:spMkLst>
            <pc:docMk/>
            <pc:sldMk cId="1632244696" sldId="601"/>
            <ac:spMk id="12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2.603" v="348" actId="478"/>
          <ac:spMkLst>
            <pc:docMk/>
            <pc:sldMk cId="1632244696" sldId="601"/>
            <ac:spMk id="124" creationId="{00000000-0000-0000-0000-000000000000}"/>
          </ac:spMkLst>
        </pc:spChg>
      </pc:sldChg>
      <pc:sldChg chg="del">
        <pc:chgData name="邹 雨哲" userId="e28be67ac78edb3b" providerId="LiveId" clId="{D797AF5D-E040-49E9-8847-F0DA88B6F3A2}" dt="2022-11-04T13:12:17.847" v="543" actId="47"/>
        <pc:sldMkLst>
          <pc:docMk/>
          <pc:sldMk cId="823543889" sldId="602"/>
        </pc:sldMkLst>
      </pc:sldChg>
      <pc:sldChg chg="del">
        <pc:chgData name="邹 雨哲" userId="e28be67ac78edb3b" providerId="LiveId" clId="{D797AF5D-E040-49E9-8847-F0DA88B6F3A2}" dt="2022-11-04T13:12:18.698" v="545" actId="47"/>
        <pc:sldMkLst>
          <pc:docMk/>
          <pc:sldMk cId="3688001551" sldId="603"/>
        </pc:sldMkLst>
      </pc:sldChg>
      <pc:sldChg chg="del">
        <pc:chgData name="邹 雨哲" userId="e28be67ac78edb3b" providerId="LiveId" clId="{D797AF5D-E040-49E9-8847-F0DA88B6F3A2}" dt="2022-11-04T13:12:19.113" v="546" actId="47"/>
        <pc:sldMkLst>
          <pc:docMk/>
          <pc:sldMk cId="431918551" sldId="604"/>
        </pc:sldMkLst>
      </pc:sldChg>
      <pc:sldChg chg="del">
        <pc:chgData name="邹 雨哲" userId="e28be67ac78edb3b" providerId="LiveId" clId="{D797AF5D-E040-49E9-8847-F0DA88B6F3A2}" dt="2022-11-04T13:12:19.485" v="547" actId="47"/>
        <pc:sldMkLst>
          <pc:docMk/>
          <pc:sldMk cId="859843665" sldId="605"/>
        </pc:sldMkLst>
      </pc:sldChg>
      <pc:sldChg chg="del">
        <pc:chgData name="邹 雨哲" userId="e28be67ac78edb3b" providerId="LiveId" clId="{D797AF5D-E040-49E9-8847-F0DA88B6F3A2}" dt="2022-11-04T13:12:19.868" v="548" actId="47"/>
        <pc:sldMkLst>
          <pc:docMk/>
          <pc:sldMk cId="946157665" sldId="606"/>
        </pc:sldMkLst>
      </pc:sldChg>
      <pc:sldChg chg="del">
        <pc:chgData name="邹 雨哲" userId="e28be67ac78edb3b" providerId="LiveId" clId="{D797AF5D-E040-49E9-8847-F0DA88B6F3A2}" dt="2022-11-04T13:12:20.621" v="550" actId="47"/>
        <pc:sldMkLst>
          <pc:docMk/>
          <pc:sldMk cId="1876521058" sldId="607"/>
        </pc:sldMkLst>
      </pc:sldChg>
      <pc:sldChg chg="addSp delSp modSp add mod">
        <pc:chgData name="邹 雨哲" userId="e28be67ac78edb3b" providerId="LiveId" clId="{D797AF5D-E040-49E9-8847-F0DA88B6F3A2}" dt="2022-11-04T13:42:12.059" v="851" actId="1076"/>
        <pc:sldMkLst>
          <pc:docMk/>
          <pc:sldMk cId="1252305112" sldId="608"/>
        </pc:sldMkLst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1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26" creationId="{00000000-0000-0000-0000-000000000000}"/>
          </ac:spMkLst>
        </pc:spChg>
        <pc:spChg chg="mod">
          <ac:chgData name="邹 雨哲" userId="e28be67ac78edb3b" providerId="LiveId" clId="{D797AF5D-E040-49E9-8847-F0DA88B6F3A2}" dt="2022-11-04T13:10:13.440" v="507" actId="20577"/>
          <ac:spMkLst>
            <pc:docMk/>
            <pc:sldMk cId="1252305112" sldId="608"/>
            <ac:spMk id="2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2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3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4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4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42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4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10.990" v="834" actId="478"/>
          <ac:spMkLst>
            <pc:docMk/>
            <pc:sldMk cId="1252305112" sldId="608"/>
            <ac:spMk id="44" creationId="{00000000-0000-0000-0000-000000000000}"/>
          </ac:spMkLst>
        </pc:spChg>
        <pc:picChg chg="add mod">
          <ac:chgData name="邹 雨哲" userId="e28be67ac78edb3b" providerId="LiveId" clId="{D797AF5D-E040-49E9-8847-F0DA88B6F3A2}" dt="2022-11-04T13:41:59.788" v="849" actId="1076"/>
          <ac:picMkLst>
            <pc:docMk/>
            <pc:sldMk cId="1252305112" sldId="608"/>
            <ac:picMk id="4" creationId="{24A40D84-CB43-9722-C15F-BDCF3E9BFDE7}"/>
          </ac:picMkLst>
        </pc:picChg>
        <pc:picChg chg="add del mod">
          <ac:chgData name="邹 雨哲" userId="e28be67ac78edb3b" providerId="LiveId" clId="{D797AF5D-E040-49E9-8847-F0DA88B6F3A2}" dt="2022-11-04T13:41:45.538" v="844" actId="478"/>
          <ac:picMkLst>
            <pc:docMk/>
            <pc:sldMk cId="1252305112" sldId="608"/>
            <ac:picMk id="6" creationId="{1805B072-9399-65EA-5C9D-0A3F2A41E75C}"/>
          </ac:picMkLst>
        </pc:picChg>
        <pc:picChg chg="add mod">
          <ac:chgData name="邹 雨哲" userId="e28be67ac78edb3b" providerId="LiveId" clId="{D797AF5D-E040-49E9-8847-F0DA88B6F3A2}" dt="2022-11-04T13:42:10.596" v="850" actId="1076"/>
          <ac:picMkLst>
            <pc:docMk/>
            <pc:sldMk cId="1252305112" sldId="608"/>
            <ac:picMk id="8" creationId="{F246D308-45FD-A3E1-7820-2BE77D3A0AEB}"/>
          </ac:picMkLst>
        </pc:picChg>
        <pc:picChg chg="add mod">
          <ac:chgData name="邹 雨哲" userId="e28be67ac78edb3b" providerId="LiveId" clId="{D797AF5D-E040-49E9-8847-F0DA88B6F3A2}" dt="2022-11-04T13:42:12.059" v="851" actId="1076"/>
          <ac:picMkLst>
            <pc:docMk/>
            <pc:sldMk cId="1252305112" sldId="608"/>
            <ac:picMk id="10" creationId="{1F0D5EC3-0CDE-4088-D9D4-1F1234814E65}"/>
          </ac:picMkLst>
        </pc:picChg>
        <pc:picChg chg="add del mod">
          <ac:chgData name="邹 雨哲" userId="e28be67ac78edb3b" providerId="LiveId" clId="{D797AF5D-E040-49E9-8847-F0DA88B6F3A2}" dt="2022-11-04T13:40:57.533" v="826" actId="478"/>
          <ac:picMkLst>
            <pc:docMk/>
            <pc:sldMk cId="1252305112" sldId="608"/>
            <ac:picMk id="12" creationId="{DBB0C996-5A39-48E2-978E-8A05CFD409CD}"/>
          </ac:picMkLst>
        </pc:picChg>
        <pc:picChg chg="add del mod">
          <ac:chgData name="邹 雨哲" userId="e28be67ac78edb3b" providerId="LiveId" clId="{D797AF5D-E040-49E9-8847-F0DA88B6F3A2}" dt="2022-11-04T13:40:58.201" v="827" actId="478"/>
          <ac:picMkLst>
            <pc:docMk/>
            <pc:sldMk cId="1252305112" sldId="608"/>
            <ac:picMk id="14" creationId="{F6F87482-33F8-568A-7165-15B33E4C80A0}"/>
          </ac:picMkLst>
        </pc:picChg>
      </pc:sldChg>
      <pc:sldChg chg="addSp delSp modSp add mod">
        <pc:chgData name="邹 雨哲" userId="e28be67ac78edb3b" providerId="LiveId" clId="{D797AF5D-E040-49E9-8847-F0DA88B6F3A2}" dt="2022-11-04T13:52:48.922" v="948" actId="1076"/>
        <pc:sldMkLst>
          <pc:docMk/>
          <pc:sldMk cId="3942694568" sldId="609"/>
        </pc:sldMkLst>
        <pc:spChg chg="del">
          <ac:chgData name="邹 雨哲" userId="e28be67ac78edb3b" providerId="LiveId" clId="{D797AF5D-E040-49E9-8847-F0DA88B6F3A2}" dt="2022-11-04T13:52:04.519" v="935" actId="478"/>
          <ac:spMkLst>
            <pc:docMk/>
            <pc:sldMk cId="3942694568" sldId="609"/>
            <ac:spMk id="1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2:25.016" v="946" actId="478"/>
          <ac:spMkLst>
            <pc:docMk/>
            <pc:sldMk cId="3942694568" sldId="609"/>
            <ac:spMk id="26" creationId="{00000000-0000-0000-0000-000000000000}"/>
          </ac:spMkLst>
        </pc:spChg>
        <pc:spChg chg="mod">
          <ac:chgData name="邹 雨哲" userId="e28be67ac78edb3b" providerId="LiveId" clId="{D797AF5D-E040-49E9-8847-F0DA88B6F3A2}" dt="2022-11-04T13:10:26.855" v="525" actId="20577"/>
          <ac:spMkLst>
            <pc:docMk/>
            <pc:sldMk cId="3942694568" sldId="609"/>
            <ac:spMk id="2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2:25.016" v="946" actId="478"/>
          <ac:spMkLst>
            <pc:docMk/>
            <pc:sldMk cId="3942694568" sldId="609"/>
            <ac:spMk id="29" creationId="{00000000-0000-0000-0000-000000000000}"/>
          </ac:spMkLst>
        </pc:spChg>
        <pc:spChg chg="mod">
          <ac:chgData name="邹 雨哲" userId="e28be67ac78edb3b" providerId="LiveId" clId="{D797AF5D-E040-49E9-8847-F0DA88B6F3A2}" dt="2022-11-04T13:52:22.376" v="945" actId="1076"/>
          <ac:spMkLst>
            <pc:docMk/>
            <pc:sldMk cId="3942694568" sldId="609"/>
            <ac:spMk id="3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1:51.381" v="917" actId="478"/>
          <ac:spMkLst>
            <pc:docMk/>
            <pc:sldMk cId="3942694568" sldId="609"/>
            <ac:spMk id="4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2:25.016" v="946" actId="478"/>
          <ac:spMkLst>
            <pc:docMk/>
            <pc:sldMk cId="3942694568" sldId="609"/>
            <ac:spMk id="4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2:25.016" v="946" actId="478"/>
          <ac:spMkLst>
            <pc:docMk/>
            <pc:sldMk cId="3942694568" sldId="609"/>
            <ac:spMk id="42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2:25.016" v="946" actId="478"/>
          <ac:spMkLst>
            <pc:docMk/>
            <pc:sldMk cId="3942694568" sldId="609"/>
            <ac:spMk id="4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2:25.016" v="946" actId="478"/>
          <ac:spMkLst>
            <pc:docMk/>
            <pc:sldMk cId="3942694568" sldId="609"/>
            <ac:spMk id="44" creationId="{00000000-0000-0000-0000-000000000000}"/>
          </ac:spMkLst>
        </pc:spChg>
        <pc:graphicFrameChg chg="add mod">
          <ac:chgData name="邹 雨哲" userId="e28be67ac78edb3b" providerId="LiveId" clId="{D797AF5D-E040-49E9-8847-F0DA88B6F3A2}" dt="2022-11-04T13:52:48.922" v="948" actId="1076"/>
          <ac:graphicFrameMkLst>
            <pc:docMk/>
            <pc:sldMk cId="3942694568" sldId="609"/>
            <ac:graphicFrameMk id="3" creationId="{3DE70268-4791-BB02-7730-D91A77E33D96}"/>
          </ac:graphicFrameMkLst>
        </pc:graphicFrameChg>
      </pc:sldChg>
      <pc:sldChg chg="modSp add mod">
        <pc:chgData name="邹 雨哲" userId="e28be67ac78edb3b" providerId="LiveId" clId="{D797AF5D-E040-49E9-8847-F0DA88B6F3A2}" dt="2022-11-04T13:10:43.927" v="537" actId="20577"/>
        <pc:sldMkLst>
          <pc:docMk/>
          <pc:sldMk cId="3684509690" sldId="610"/>
        </pc:sldMkLst>
        <pc:spChg chg="mod">
          <ac:chgData name="邹 雨哲" userId="e28be67ac78edb3b" providerId="LiveId" clId="{D797AF5D-E040-49E9-8847-F0DA88B6F3A2}" dt="2022-11-04T13:10:43.927" v="537" actId="20577"/>
          <ac:spMkLst>
            <pc:docMk/>
            <pc:sldMk cId="3684509690" sldId="610"/>
            <ac:spMk id="27" creationId="{00000000-0000-0000-0000-000000000000}"/>
          </ac:spMkLst>
        </pc:spChg>
      </pc:sldChg>
      <pc:sldChg chg="addSp delSp modSp add mod">
        <pc:chgData name="邹 雨哲" userId="e28be67ac78edb3b" providerId="LiveId" clId="{D797AF5D-E040-49E9-8847-F0DA88B6F3A2}" dt="2022-11-04T14:01:52.228" v="1085" actId="1076"/>
        <pc:sldMkLst>
          <pc:docMk/>
          <pc:sldMk cId="1928065514" sldId="611"/>
        </pc:sldMkLst>
        <pc:spChg chg="add mod">
          <ac:chgData name="邹 雨哲" userId="e28be67ac78edb3b" providerId="LiveId" clId="{D797AF5D-E040-49E9-8847-F0DA88B6F3A2}" dt="2022-11-04T13:55:14.073" v="1021" actId="1076"/>
          <ac:spMkLst>
            <pc:docMk/>
            <pc:sldMk cId="1928065514" sldId="611"/>
            <ac:spMk id="3" creationId="{18F6D77B-42BF-2EE9-2763-46D44A36A1E9}"/>
          </ac:spMkLst>
        </pc:spChg>
        <pc:spChg chg="add del mod">
          <ac:chgData name="邹 雨哲" userId="e28be67ac78edb3b" providerId="LiveId" clId="{D797AF5D-E040-49E9-8847-F0DA88B6F3A2}" dt="2022-11-04T13:57:23.603" v="1041" actId="478"/>
          <ac:spMkLst>
            <pc:docMk/>
            <pc:sldMk cId="1928065514" sldId="611"/>
            <ac:spMk id="6" creationId="{BE0A46C7-BECA-0C24-D147-E33D8DCDC46B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1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26" creationId="{00000000-0000-0000-0000-000000000000}"/>
          </ac:spMkLst>
        </pc:spChg>
        <pc:spChg chg="mod">
          <ac:chgData name="邹 雨哲" userId="e28be67ac78edb3b" providerId="LiveId" clId="{D797AF5D-E040-49E9-8847-F0DA88B6F3A2}" dt="2022-11-04T13:12:48.696" v="571" actId="20577"/>
          <ac:spMkLst>
            <pc:docMk/>
            <pc:sldMk cId="1928065514" sldId="611"/>
            <ac:spMk id="2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29" creationId="{00000000-0000-0000-0000-000000000000}"/>
          </ac:spMkLst>
        </pc:spChg>
        <pc:spChg chg="del mod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3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4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4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42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4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44" creationId="{00000000-0000-0000-0000-000000000000}"/>
          </ac:spMkLst>
        </pc:spChg>
        <pc:graphicFrameChg chg="add mod modGraphic">
          <ac:chgData name="邹 雨哲" userId="e28be67ac78edb3b" providerId="LiveId" clId="{D797AF5D-E040-49E9-8847-F0DA88B6F3A2}" dt="2022-11-04T14:00:59.782" v="1076" actId="1076"/>
          <ac:graphicFrameMkLst>
            <pc:docMk/>
            <pc:sldMk cId="1928065514" sldId="611"/>
            <ac:graphicFrameMk id="4" creationId="{0393AA63-FD35-45F5-BE36-AAC3C9D4592B}"/>
          </ac:graphicFrameMkLst>
        </pc:graphicFrameChg>
        <pc:graphicFrameChg chg="add mod">
          <ac:chgData name="邹 雨哲" userId="e28be67ac78edb3b" providerId="LiveId" clId="{D797AF5D-E040-49E9-8847-F0DA88B6F3A2}" dt="2022-11-04T14:01:52.228" v="1085" actId="1076"/>
          <ac:graphicFrameMkLst>
            <pc:docMk/>
            <pc:sldMk cId="1928065514" sldId="611"/>
            <ac:graphicFrameMk id="5" creationId="{EA7D09A7-1D66-BAAD-6845-B930D2C90597}"/>
          </ac:graphicFrameMkLst>
        </pc:graphicFrameChg>
      </pc:sldChg>
      <pc:sldChg chg="modSp add mod">
        <pc:chgData name="邹 雨哲" userId="e28be67ac78edb3b" providerId="LiveId" clId="{D797AF5D-E040-49E9-8847-F0DA88B6F3A2}" dt="2022-11-04T13:13:01.320" v="595" actId="20577"/>
        <pc:sldMkLst>
          <pc:docMk/>
          <pc:sldMk cId="1139717509" sldId="612"/>
        </pc:sldMkLst>
        <pc:spChg chg="mod">
          <ac:chgData name="邹 雨哲" userId="e28be67ac78edb3b" providerId="LiveId" clId="{D797AF5D-E040-49E9-8847-F0DA88B6F3A2}" dt="2022-11-04T13:13:01.320" v="595" actId="20577"/>
          <ac:spMkLst>
            <pc:docMk/>
            <pc:sldMk cId="1139717509" sldId="612"/>
            <ac:spMk id="27" creationId="{00000000-0000-0000-0000-000000000000}"/>
          </ac:spMkLst>
        </pc:spChg>
      </pc:sldChg>
      <pc:sldChg chg="addSp delSp modSp add mod">
        <pc:chgData name="邹 雨哲" userId="e28be67ac78edb3b" providerId="LiveId" clId="{D797AF5D-E040-49E9-8847-F0DA88B6F3A2}" dt="2022-11-04T14:06:47.775" v="1131" actId="1076"/>
        <pc:sldMkLst>
          <pc:docMk/>
          <pc:sldMk cId="486458219" sldId="613"/>
        </pc:sldMkLst>
        <pc:spChg chg="add del">
          <ac:chgData name="邹 雨哲" userId="e28be67ac78edb3b" providerId="LiveId" clId="{D797AF5D-E040-49E9-8847-F0DA88B6F3A2}" dt="2022-11-04T14:03:22.324" v="1102" actId="22"/>
          <ac:spMkLst>
            <pc:docMk/>
            <pc:sldMk cId="486458219" sldId="613"/>
            <ac:spMk id="5" creationId="{48DDFB9D-47F4-C0D3-70DA-B5F5F4615B29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17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26" creationId="{00000000-0000-0000-0000-000000000000}"/>
          </ac:spMkLst>
        </pc:spChg>
        <pc:spChg chg="mod">
          <ac:chgData name="邹 雨哲" userId="e28be67ac78edb3b" providerId="LiveId" clId="{D797AF5D-E040-49E9-8847-F0DA88B6F3A2}" dt="2022-11-04T13:13:14.661" v="609" actId="20577"/>
          <ac:spMkLst>
            <pc:docMk/>
            <pc:sldMk cId="486458219" sldId="613"/>
            <ac:spMk id="27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29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39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40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41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42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43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44" creationId="{00000000-0000-0000-0000-000000000000}"/>
          </ac:spMkLst>
        </pc:spChg>
        <pc:graphicFrameChg chg="add del mod">
          <ac:chgData name="邹 雨哲" userId="e28be67ac78edb3b" providerId="LiveId" clId="{D797AF5D-E040-49E9-8847-F0DA88B6F3A2}" dt="2022-11-04T14:03:43.753" v="1106"/>
          <ac:graphicFrameMkLst>
            <pc:docMk/>
            <pc:sldMk cId="486458219" sldId="613"/>
            <ac:graphicFrameMk id="7" creationId="{AFADD9BB-84D3-A203-741C-635E322A5DB9}"/>
          </ac:graphicFrameMkLst>
        </pc:graphicFrameChg>
        <pc:graphicFrameChg chg="add del mod">
          <ac:chgData name="邹 雨哲" userId="e28be67ac78edb3b" providerId="LiveId" clId="{D797AF5D-E040-49E9-8847-F0DA88B6F3A2}" dt="2022-11-04T14:03:43.753" v="1106"/>
          <ac:graphicFrameMkLst>
            <pc:docMk/>
            <pc:sldMk cId="486458219" sldId="613"/>
            <ac:graphicFrameMk id="8" creationId="{CC65B16E-217C-FEFB-675D-490881A09E57}"/>
          </ac:graphicFrameMkLst>
        </pc:graphicFrameChg>
        <pc:graphicFrameChg chg="add del mod">
          <ac:chgData name="邹 雨哲" userId="e28be67ac78edb3b" providerId="LiveId" clId="{D797AF5D-E040-49E9-8847-F0DA88B6F3A2}" dt="2022-11-04T14:03:43.753" v="1106"/>
          <ac:graphicFrameMkLst>
            <pc:docMk/>
            <pc:sldMk cId="486458219" sldId="613"/>
            <ac:graphicFrameMk id="9" creationId="{EB73A953-E786-8045-6D0B-3B3E6B4A9E74}"/>
          </ac:graphicFrameMkLst>
        </pc:graphicFrameChg>
        <pc:picChg chg="add del mod">
          <ac:chgData name="邹 雨哲" userId="e28be67ac78edb3b" providerId="LiveId" clId="{D797AF5D-E040-49E9-8847-F0DA88B6F3A2}" dt="2022-11-04T14:03:12.240" v="1099" actId="478"/>
          <ac:picMkLst>
            <pc:docMk/>
            <pc:sldMk cId="486458219" sldId="613"/>
            <ac:picMk id="3" creationId="{627B3CA9-0837-4076-5CF8-8834B61B6E71}"/>
          </ac:picMkLst>
        </pc:picChg>
        <pc:picChg chg="add del mod">
          <ac:chgData name="邹 雨哲" userId="e28be67ac78edb3b" providerId="LiveId" clId="{D797AF5D-E040-49E9-8847-F0DA88B6F3A2}" dt="2022-11-04T14:06:29.913" v="1128" actId="478"/>
          <ac:picMkLst>
            <pc:docMk/>
            <pc:sldMk cId="486458219" sldId="613"/>
            <ac:picMk id="6" creationId="{366CEC32-1E92-BFFC-1F73-7638B153643E}"/>
          </ac:picMkLst>
        </pc:picChg>
        <pc:picChg chg="add mod">
          <ac:chgData name="邹 雨哲" userId="e28be67ac78edb3b" providerId="LiveId" clId="{D797AF5D-E040-49E9-8847-F0DA88B6F3A2}" dt="2022-11-04T14:06:47.775" v="1131" actId="1076"/>
          <ac:picMkLst>
            <pc:docMk/>
            <pc:sldMk cId="486458219" sldId="613"/>
            <ac:picMk id="11" creationId="{41D291A2-0780-B53E-BA00-6A6EAA6F7DC1}"/>
          </ac:picMkLst>
        </pc:picChg>
      </pc:sldChg>
      <pc:sldChg chg="modSp add mod">
        <pc:chgData name="邹 雨哲" userId="e28be67ac78edb3b" providerId="LiveId" clId="{D797AF5D-E040-49E9-8847-F0DA88B6F3A2}" dt="2022-11-04T13:13:45.743" v="644" actId="20577"/>
        <pc:sldMkLst>
          <pc:docMk/>
          <pc:sldMk cId="1902494840" sldId="614"/>
        </pc:sldMkLst>
        <pc:spChg chg="mod">
          <ac:chgData name="邹 雨哲" userId="e28be67ac78edb3b" providerId="LiveId" clId="{D797AF5D-E040-49E9-8847-F0DA88B6F3A2}" dt="2022-11-04T13:13:45.743" v="644" actId="20577"/>
          <ac:spMkLst>
            <pc:docMk/>
            <pc:sldMk cId="1902494840" sldId="614"/>
            <ac:spMk id="27" creationId="{00000000-0000-0000-0000-000000000000}"/>
          </ac:spMkLst>
        </pc:spChg>
      </pc:sldChg>
      <pc:sldChg chg="delSp modSp add mod modAnim">
        <pc:chgData name="邹 雨哲" userId="e28be67ac78edb3b" providerId="LiveId" clId="{D797AF5D-E040-49E9-8847-F0DA88B6F3A2}" dt="2022-11-04T13:15:11.586" v="685"/>
        <pc:sldMkLst>
          <pc:docMk/>
          <pc:sldMk cId="605336132" sldId="615"/>
        </pc:sldMkLst>
        <pc:spChg chg="del">
          <ac:chgData name="邹 雨哲" userId="e28be67ac78edb3b" providerId="LiveId" clId="{D797AF5D-E040-49E9-8847-F0DA88B6F3A2}" dt="2022-11-04T13:15:11.586" v="685"/>
          <ac:spMkLst>
            <pc:docMk/>
            <pc:sldMk cId="605336132" sldId="615"/>
            <ac:spMk id="4" creationId="{C50C6AEF-0CD8-FF7F-5658-FA05BBFE69BC}"/>
          </ac:spMkLst>
        </pc:spChg>
        <pc:spChg chg="del">
          <ac:chgData name="邹 雨哲" userId="e28be67ac78edb3b" providerId="LiveId" clId="{D797AF5D-E040-49E9-8847-F0DA88B6F3A2}" dt="2022-11-04T13:15:11.586" v="685"/>
          <ac:spMkLst>
            <pc:docMk/>
            <pc:sldMk cId="605336132" sldId="615"/>
            <ac:spMk id="5" creationId="{F2D1BAB4-67A2-F653-9032-B60482A3390C}"/>
          </ac:spMkLst>
        </pc:spChg>
        <pc:spChg chg="del">
          <ac:chgData name="邹 雨哲" userId="e28be67ac78edb3b" providerId="LiveId" clId="{D797AF5D-E040-49E9-8847-F0DA88B6F3A2}" dt="2022-11-04T13:15:11.586" v="685"/>
          <ac:spMkLst>
            <pc:docMk/>
            <pc:sldMk cId="605336132" sldId="615"/>
            <ac:spMk id="6" creationId="{4691B0C4-24CD-98D5-521D-79A2B6275677}"/>
          </ac:spMkLst>
        </pc:spChg>
        <pc:spChg chg="mod">
          <ac:chgData name="邹 雨哲" userId="e28be67ac78edb3b" providerId="LiveId" clId="{D797AF5D-E040-49E9-8847-F0DA88B6F3A2}" dt="2022-11-04T13:14:05.961" v="674" actId="1076"/>
          <ac:spMkLst>
            <pc:docMk/>
            <pc:sldMk cId="605336132" sldId="615"/>
            <ac:spMk id="27" creationId="{00000000-0000-0000-0000-000000000000}"/>
          </ac:spMkLst>
        </pc:spChg>
        <pc:picChg chg="del mod">
          <ac:chgData name="邹 雨哲" userId="e28be67ac78edb3b" providerId="LiveId" clId="{D797AF5D-E040-49E9-8847-F0DA88B6F3A2}" dt="2022-11-04T13:15:11.586" v="685"/>
          <ac:picMkLst>
            <pc:docMk/>
            <pc:sldMk cId="605336132" sldId="615"/>
            <ac:picMk id="3" creationId="{95C2BC30-8E56-D49E-515D-0B2147316413}"/>
          </ac:picMkLst>
        </pc:picChg>
      </pc:sldChg>
      <pc:sldChg chg="add del">
        <pc:chgData name="邹 雨哲" userId="e28be67ac78edb3b" providerId="LiveId" clId="{D797AF5D-E040-49E9-8847-F0DA88B6F3A2}" dt="2022-11-04T13:14:47.639" v="682"/>
        <pc:sldMkLst>
          <pc:docMk/>
          <pc:sldMk cId="493648288" sldId="616"/>
        </pc:sldMkLst>
      </pc:sldChg>
      <pc:sldChg chg="add del">
        <pc:chgData name="邹 雨哲" userId="e28be67ac78edb3b" providerId="LiveId" clId="{D797AF5D-E040-49E9-8847-F0DA88B6F3A2}" dt="2022-11-04T13:14:42.008" v="680"/>
        <pc:sldMkLst>
          <pc:docMk/>
          <pc:sldMk cId="925486212" sldId="616"/>
        </pc:sldMkLst>
      </pc:sldChg>
      <pc:sldChg chg="add del">
        <pc:chgData name="邹 雨哲" userId="e28be67ac78edb3b" providerId="LiveId" clId="{D797AF5D-E040-49E9-8847-F0DA88B6F3A2}" dt="2022-11-04T13:14:53.891" v="684" actId="47"/>
        <pc:sldMkLst>
          <pc:docMk/>
          <pc:sldMk cId="2611762564" sldId="616"/>
        </pc:sldMkLst>
      </pc:sldChg>
      <pc:sldChg chg="addSp delSp modSp new modAnim">
        <pc:chgData name="邹 雨哲" userId="e28be67ac78edb3b" providerId="LiveId" clId="{D797AF5D-E040-49E9-8847-F0DA88B6F3A2}" dt="2022-11-04T13:15:52.897" v="704" actId="1076"/>
        <pc:sldMkLst>
          <pc:docMk/>
          <pc:sldMk cId="4231583448" sldId="616"/>
        </pc:sldMkLst>
        <pc:spChg chg="add del mod">
          <ac:chgData name="邹 雨哲" userId="e28be67ac78edb3b" providerId="LiveId" clId="{D797AF5D-E040-49E9-8847-F0DA88B6F3A2}" dt="2022-11-04T13:15:21.387" v="688" actId="478"/>
          <ac:spMkLst>
            <pc:docMk/>
            <pc:sldMk cId="4231583448" sldId="616"/>
            <ac:spMk id="4" creationId="{F8A2C1CF-9717-ED29-6565-914F0A0016A2}"/>
          </ac:spMkLst>
        </pc:spChg>
        <pc:spChg chg="add mod">
          <ac:chgData name="邹 雨哲" userId="e28be67ac78edb3b" providerId="LiveId" clId="{D797AF5D-E040-49E9-8847-F0DA88B6F3A2}" dt="2022-11-04T13:15:16.199" v="687"/>
          <ac:spMkLst>
            <pc:docMk/>
            <pc:sldMk cId="4231583448" sldId="616"/>
            <ac:spMk id="5" creationId="{52671DF5-D36A-91CC-1CEF-663DBCD0AA9E}"/>
          </ac:spMkLst>
        </pc:spChg>
        <pc:spChg chg="add mod">
          <ac:chgData name="邹 雨哲" userId="e28be67ac78edb3b" providerId="LiveId" clId="{D797AF5D-E040-49E9-8847-F0DA88B6F3A2}" dt="2022-11-04T13:15:52.897" v="704" actId="1076"/>
          <ac:spMkLst>
            <pc:docMk/>
            <pc:sldMk cId="4231583448" sldId="616"/>
            <ac:spMk id="6" creationId="{DFE1FF59-5792-49E7-FB45-6E06078C686E}"/>
          </ac:spMkLst>
        </pc:spChg>
        <pc:picChg chg="add mod">
          <ac:chgData name="邹 雨哲" userId="e28be67ac78edb3b" providerId="LiveId" clId="{D797AF5D-E040-49E9-8847-F0DA88B6F3A2}" dt="2022-11-04T13:15:16.199" v="687"/>
          <ac:picMkLst>
            <pc:docMk/>
            <pc:sldMk cId="4231583448" sldId="616"/>
            <ac:picMk id="3" creationId="{77B157F5-49F1-D8EC-22F1-476BE049A184}"/>
          </ac:picMkLst>
        </pc:picChg>
      </pc:sldChg>
      <pc:sldChg chg="addSp delSp modSp add mod">
        <pc:chgData name="邹 雨哲" userId="e28be67ac78edb3b" providerId="LiveId" clId="{D797AF5D-E040-49E9-8847-F0DA88B6F3A2}" dt="2022-11-04T13:43:35.881" v="882" actId="1076"/>
        <pc:sldMkLst>
          <pc:docMk/>
          <pc:sldMk cId="160184752" sldId="617"/>
        </pc:sldMkLst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1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26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2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3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4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4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42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4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44" creationId="{00000000-0000-0000-0000-000000000000}"/>
          </ac:spMkLst>
        </pc:spChg>
        <pc:picChg chg="add del mod">
          <ac:chgData name="邹 雨哲" userId="e28be67ac78edb3b" providerId="LiveId" clId="{D797AF5D-E040-49E9-8847-F0DA88B6F3A2}" dt="2022-11-04T13:42:57.590" v="872" actId="478"/>
          <ac:picMkLst>
            <pc:docMk/>
            <pc:sldMk cId="160184752" sldId="617"/>
            <ac:picMk id="3" creationId="{3559300B-7D53-F02B-A546-4966238105F8}"/>
          </ac:picMkLst>
        </pc:picChg>
        <pc:picChg chg="del mod">
          <ac:chgData name="邹 雨哲" userId="e28be67ac78edb3b" providerId="LiveId" clId="{D797AF5D-E040-49E9-8847-F0DA88B6F3A2}" dt="2022-11-04T13:42:24.223" v="858" actId="478"/>
          <ac:picMkLst>
            <pc:docMk/>
            <pc:sldMk cId="160184752" sldId="617"/>
            <ac:picMk id="4" creationId="{24A40D84-CB43-9722-C15F-BDCF3E9BFDE7}"/>
          </ac:picMkLst>
        </pc:picChg>
        <pc:picChg chg="mod">
          <ac:chgData name="邹 雨哲" userId="e28be67ac78edb3b" providerId="LiveId" clId="{D797AF5D-E040-49E9-8847-F0DA88B6F3A2}" dt="2022-11-04T13:43:35.881" v="882" actId="1076"/>
          <ac:picMkLst>
            <pc:docMk/>
            <pc:sldMk cId="160184752" sldId="617"/>
            <ac:picMk id="6" creationId="{1805B072-9399-65EA-5C9D-0A3F2A41E75C}"/>
          </ac:picMkLst>
        </pc:picChg>
        <pc:picChg chg="del mod">
          <ac:chgData name="邹 雨哲" userId="e28be67ac78edb3b" providerId="LiveId" clId="{D797AF5D-E040-49E9-8847-F0DA88B6F3A2}" dt="2022-11-04T13:42:34.082" v="863" actId="478"/>
          <ac:picMkLst>
            <pc:docMk/>
            <pc:sldMk cId="160184752" sldId="617"/>
            <ac:picMk id="8" creationId="{F246D308-45FD-A3E1-7820-2BE77D3A0AEB}"/>
          </ac:picMkLst>
        </pc:picChg>
        <pc:picChg chg="del mod">
          <ac:chgData name="邹 雨哲" userId="e28be67ac78edb3b" providerId="LiveId" clId="{D797AF5D-E040-49E9-8847-F0DA88B6F3A2}" dt="2022-11-04T13:42:17.478" v="853" actId="478"/>
          <ac:picMkLst>
            <pc:docMk/>
            <pc:sldMk cId="160184752" sldId="617"/>
            <ac:picMk id="10" creationId="{1F0D5EC3-0CDE-4088-D9D4-1F1234814E65}"/>
          </ac:picMkLst>
        </pc:picChg>
        <pc:picChg chg="mod">
          <ac:chgData name="邹 雨哲" userId="e28be67ac78edb3b" providerId="LiveId" clId="{D797AF5D-E040-49E9-8847-F0DA88B6F3A2}" dt="2022-11-04T13:43:02.568" v="873" actId="1076"/>
          <ac:picMkLst>
            <pc:docMk/>
            <pc:sldMk cId="160184752" sldId="617"/>
            <ac:picMk id="12" creationId="{DBB0C996-5A39-48E2-978E-8A05CFD409CD}"/>
          </ac:picMkLst>
        </pc:picChg>
        <pc:picChg chg="mod">
          <ac:chgData name="邹 雨哲" userId="e28be67ac78edb3b" providerId="LiveId" clId="{D797AF5D-E040-49E9-8847-F0DA88B6F3A2}" dt="2022-11-04T13:43:20.902" v="879" actId="1076"/>
          <ac:picMkLst>
            <pc:docMk/>
            <pc:sldMk cId="160184752" sldId="617"/>
            <ac:picMk id="14" creationId="{F6F87482-33F8-568A-7165-15B33E4C80A0}"/>
          </ac:picMkLst>
        </pc:picChg>
      </pc:sldChg>
      <pc:sldChg chg="addSp delSp modSp add mod">
        <pc:chgData name="邹 雨哲" userId="e28be67ac78edb3b" providerId="LiveId" clId="{D797AF5D-E040-49E9-8847-F0DA88B6F3A2}" dt="2022-11-04T13:51:11.491" v="916" actId="1076"/>
        <pc:sldMkLst>
          <pc:docMk/>
          <pc:sldMk cId="4036591385" sldId="618"/>
        </pc:sldMkLst>
        <pc:picChg chg="add mod">
          <ac:chgData name="邹 雨哲" userId="e28be67ac78edb3b" providerId="LiveId" clId="{D797AF5D-E040-49E9-8847-F0DA88B6F3A2}" dt="2022-11-04T13:51:11.491" v="916" actId="1076"/>
          <ac:picMkLst>
            <pc:docMk/>
            <pc:sldMk cId="4036591385" sldId="618"/>
            <ac:picMk id="4" creationId="{AD8E45BA-D57A-CC39-7FDE-DAA971CE9802}"/>
          </ac:picMkLst>
        </pc:picChg>
        <pc:picChg chg="add del mod">
          <ac:chgData name="邹 雨哲" userId="e28be67ac78edb3b" providerId="LiveId" clId="{D797AF5D-E040-49E9-8847-F0DA88B6F3A2}" dt="2022-11-04T13:45:32.844" v="896" actId="478"/>
          <ac:picMkLst>
            <pc:docMk/>
            <pc:sldMk cId="4036591385" sldId="618"/>
            <ac:picMk id="4" creationId="{D2197FCB-1C4E-846C-04F4-2113FE7DE54A}"/>
          </ac:picMkLst>
        </pc:picChg>
        <pc:picChg chg="add del mod">
          <ac:chgData name="邹 雨哲" userId="e28be67ac78edb3b" providerId="LiveId" clId="{D797AF5D-E040-49E9-8847-F0DA88B6F3A2}" dt="2022-11-04T13:50:34.365" v="903" actId="478"/>
          <ac:picMkLst>
            <pc:docMk/>
            <pc:sldMk cId="4036591385" sldId="618"/>
            <ac:picMk id="5" creationId="{A75F61CB-BC93-A683-2E1D-28A3D3BD403D}"/>
          </ac:picMkLst>
        </pc:picChg>
        <pc:picChg chg="del">
          <ac:chgData name="邹 雨哲" userId="e28be67ac78edb3b" providerId="LiveId" clId="{D797AF5D-E040-49E9-8847-F0DA88B6F3A2}" dt="2022-11-04T13:45:01.832" v="892" actId="478"/>
          <ac:picMkLst>
            <pc:docMk/>
            <pc:sldMk cId="4036591385" sldId="618"/>
            <ac:picMk id="6" creationId="{1805B072-9399-65EA-5C9D-0A3F2A41E75C}"/>
          </ac:picMkLst>
        </pc:picChg>
        <pc:picChg chg="add mod">
          <ac:chgData name="邹 雨哲" userId="e28be67ac78edb3b" providerId="LiveId" clId="{D797AF5D-E040-49E9-8847-F0DA88B6F3A2}" dt="2022-11-04T13:51:00.034" v="911" actId="1076"/>
          <ac:picMkLst>
            <pc:docMk/>
            <pc:sldMk cId="4036591385" sldId="618"/>
            <ac:picMk id="7" creationId="{963A7012-D54F-7B82-EB5A-C8D2A99DDAFA}"/>
          </ac:picMkLst>
        </pc:picChg>
        <pc:picChg chg="add del mod">
          <ac:chgData name="邹 雨哲" userId="e28be67ac78edb3b" providerId="LiveId" clId="{D797AF5D-E040-49E9-8847-F0DA88B6F3A2}" dt="2022-11-04T13:45:32.004" v="895" actId="478"/>
          <ac:picMkLst>
            <pc:docMk/>
            <pc:sldMk cId="4036591385" sldId="618"/>
            <ac:picMk id="7" creationId="{D37D37FC-6574-0554-1B1D-2DDCA970DB4B}"/>
          </ac:picMkLst>
        </pc:picChg>
        <pc:picChg chg="add mod">
          <ac:chgData name="邹 雨哲" userId="e28be67ac78edb3b" providerId="LiveId" clId="{D797AF5D-E040-49E9-8847-F0DA88B6F3A2}" dt="2022-11-04T13:51:08.694" v="915" actId="1076"/>
          <ac:picMkLst>
            <pc:docMk/>
            <pc:sldMk cId="4036591385" sldId="618"/>
            <ac:picMk id="9" creationId="{0139DABD-A1B7-F7ED-F0DA-BB82643E22D2}"/>
          </ac:picMkLst>
        </pc:picChg>
        <pc:picChg chg="del">
          <ac:chgData name="邹 雨哲" userId="e28be67ac78edb3b" providerId="LiveId" clId="{D797AF5D-E040-49E9-8847-F0DA88B6F3A2}" dt="2022-11-04T13:44:47.404" v="887" actId="478"/>
          <ac:picMkLst>
            <pc:docMk/>
            <pc:sldMk cId="4036591385" sldId="618"/>
            <ac:picMk id="12" creationId="{DBB0C996-5A39-48E2-978E-8A05CFD409CD}"/>
          </ac:picMkLst>
        </pc:picChg>
        <pc:picChg chg="del">
          <ac:chgData name="邹 雨哲" userId="e28be67ac78edb3b" providerId="LiveId" clId="{D797AF5D-E040-49E9-8847-F0DA88B6F3A2}" dt="2022-11-04T13:45:01.300" v="891" actId="478"/>
          <ac:picMkLst>
            <pc:docMk/>
            <pc:sldMk cId="4036591385" sldId="618"/>
            <ac:picMk id="14" creationId="{F6F87482-33F8-568A-7165-15B33E4C80A0}"/>
          </ac:picMkLst>
        </pc:picChg>
      </pc:sldChg>
      <pc:sldChg chg="addSp delSp modSp add mod">
        <pc:chgData name="邹 雨哲" userId="e28be67ac78edb3b" providerId="LiveId" clId="{D797AF5D-E040-49E9-8847-F0DA88B6F3A2}" dt="2022-11-04T13:53:20.391" v="969"/>
        <pc:sldMkLst>
          <pc:docMk/>
          <pc:sldMk cId="3500002636" sldId="619"/>
        </pc:sldMkLst>
        <pc:spChg chg="mod">
          <ac:chgData name="邹 雨哲" userId="e28be67ac78edb3b" providerId="LiveId" clId="{D797AF5D-E040-49E9-8847-F0DA88B6F3A2}" dt="2022-11-04T13:53:07.357" v="967" actId="20577"/>
          <ac:spMkLst>
            <pc:docMk/>
            <pc:sldMk cId="3500002636" sldId="619"/>
            <ac:spMk id="39" creationId="{00000000-0000-0000-0000-000000000000}"/>
          </ac:spMkLst>
        </pc:spChg>
        <pc:graphicFrameChg chg="del">
          <ac:chgData name="邹 雨哲" userId="e28be67ac78edb3b" providerId="LiveId" clId="{D797AF5D-E040-49E9-8847-F0DA88B6F3A2}" dt="2022-11-04T13:53:19.192" v="968" actId="478"/>
          <ac:graphicFrameMkLst>
            <pc:docMk/>
            <pc:sldMk cId="3500002636" sldId="619"/>
            <ac:graphicFrameMk id="3" creationId="{3DE70268-4791-BB02-7730-D91A77E33D96}"/>
          </ac:graphicFrameMkLst>
        </pc:graphicFrameChg>
        <pc:graphicFrameChg chg="add mod">
          <ac:chgData name="邹 雨哲" userId="e28be67ac78edb3b" providerId="LiveId" clId="{D797AF5D-E040-49E9-8847-F0DA88B6F3A2}" dt="2022-11-04T13:53:20.391" v="969"/>
          <ac:graphicFrameMkLst>
            <pc:docMk/>
            <pc:sldMk cId="3500002636" sldId="619"/>
            <ac:graphicFrameMk id="4" creationId="{3DB2FE11-B782-9F72-E660-D3717B6B71D0}"/>
          </ac:graphicFrameMkLst>
        </pc:graphicFrameChg>
      </pc:sldChg>
      <pc:sldChg chg="add del">
        <pc:chgData name="邹 雨哲" userId="e28be67ac78edb3b" providerId="LiveId" clId="{D797AF5D-E040-49E9-8847-F0DA88B6F3A2}" dt="2022-11-04T13:52:57.985" v="950"/>
        <pc:sldMkLst>
          <pc:docMk/>
          <pc:sldMk cId="3600342784" sldId="619"/>
        </pc:sldMkLst>
      </pc:sldChg>
      <pc:sldChg chg="addSp delSp modSp add mod">
        <pc:chgData name="邹 雨哲" userId="e28be67ac78edb3b" providerId="LiveId" clId="{D797AF5D-E040-49E9-8847-F0DA88B6F3A2}" dt="2022-11-04T13:58:55.120" v="1056" actId="1076"/>
        <pc:sldMkLst>
          <pc:docMk/>
          <pc:sldMk cId="3766475686" sldId="620"/>
        </pc:sldMkLst>
        <pc:spChg chg="mod">
          <ac:chgData name="邹 雨哲" userId="e28be67ac78edb3b" providerId="LiveId" clId="{D797AF5D-E040-49E9-8847-F0DA88B6F3A2}" dt="2022-11-04T13:55:30.463" v="1030" actId="1076"/>
          <ac:spMkLst>
            <pc:docMk/>
            <pc:sldMk cId="3766475686" sldId="620"/>
            <ac:spMk id="3" creationId="{18F6D77B-42BF-2EE9-2763-46D44A36A1E9}"/>
          </ac:spMkLst>
        </pc:spChg>
        <pc:picChg chg="add del mod">
          <ac:chgData name="邹 雨哲" userId="e28be67ac78edb3b" providerId="LiveId" clId="{D797AF5D-E040-49E9-8847-F0DA88B6F3A2}" dt="2022-11-04T13:58:47.181" v="1051" actId="478"/>
          <ac:picMkLst>
            <pc:docMk/>
            <pc:sldMk cId="3766475686" sldId="620"/>
            <ac:picMk id="5" creationId="{3498B1BC-7C5E-04D8-E95B-8FA9D253DCAA}"/>
          </ac:picMkLst>
        </pc:picChg>
        <pc:picChg chg="add mod">
          <ac:chgData name="邹 雨哲" userId="e28be67ac78edb3b" providerId="LiveId" clId="{D797AF5D-E040-49E9-8847-F0DA88B6F3A2}" dt="2022-11-04T13:58:55.120" v="1056" actId="1076"/>
          <ac:picMkLst>
            <pc:docMk/>
            <pc:sldMk cId="3766475686" sldId="620"/>
            <ac:picMk id="7" creationId="{B212197A-F78D-FAB1-FEB2-D00406E5F67B}"/>
          </ac:picMkLst>
        </pc:picChg>
      </pc:sldChg>
      <pc:sldChg chg="addSp delSp modSp add mod">
        <pc:chgData name="邹 雨哲" userId="e28be67ac78edb3b" providerId="LiveId" clId="{D797AF5D-E040-49E9-8847-F0DA88B6F3A2}" dt="2022-11-04T14:01:45.296" v="1084" actId="1076"/>
        <pc:sldMkLst>
          <pc:docMk/>
          <pc:sldMk cId="1094273075" sldId="621"/>
        </pc:sldMkLst>
        <pc:spChg chg="add del mod">
          <ac:chgData name="邹 雨哲" userId="e28be67ac78edb3b" providerId="LiveId" clId="{D797AF5D-E040-49E9-8847-F0DA88B6F3A2}" dt="2022-11-04T14:00:01.900" v="1073" actId="478"/>
          <ac:spMkLst>
            <pc:docMk/>
            <pc:sldMk cId="1094273075" sldId="621"/>
            <ac:spMk id="8" creationId="{0E1FA626-6FD3-2332-01BA-A9B55F1D6591}"/>
          </ac:spMkLst>
        </pc:spChg>
        <pc:graphicFrameChg chg="del modGraphic">
          <ac:chgData name="邹 雨哲" userId="e28be67ac78edb3b" providerId="LiveId" clId="{D797AF5D-E040-49E9-8847-F0DA88B6F3A2}" dt="2022-11-04T13:59:02.866" v="1060" actId="478"/>
          <ac:graphicFrameMkLst>
            <pc:docMk/>
            <pc:sldMk cId="1094273075" sldId="621"/>
            <ac:graphicFrameMk id="4" creationId="{0393AA63-FD35-45F5-BE36-AAC3C9D4592B}"/>
          </ac:graphicFrameMkLst>
        </pc:graphicFrameChg>
        <pc:graphicFrameChg chg="del modGraphic">
          <ac:chgData name="邹 雨哲" userId="e28be67ac78edb3b" providerId="LiveId" clId="{D797AF5D-E040-49E9-8847-F0DA88B6F3A2}" dt="2022-11-04T13:58:59.566" v="1058" actId="478"/>
          <ac:graphicFrameMkLst>
            <pc:docMk/>
            <pc:sldMk cId="1094273075" sldId="621"/>
            <ac:graphicFrameMk id="5" creationId="{EA7D09A7-1D66-BAAD-6845-B930D2C90597}"/>
          </ac:graphicFrameMkLst>
        </pc:graphicFrameChg>
        <pc:graphicFrameChg chg="add mod modGraphic">
          <ac:chgData name="邹 雨哲" userId="e28be67ac78edb3b" providerId="LiveId" clId="{D797AF5D-E040-49E9-8847-F0DA88B6F3A2}" dt="2022-11-04T13:59:52.314" v="1071" actId="1076"/>
          <ac:graphicFrameMkLst>
            <pc:docMk/>
            <pc:sldMk cId="1094273075" sldId="621"/>
            <ac:graphicFrameMk id="6" creationId="{FF887794-1DFE-FA92-3945-032CD2B2AE46}"/>
          </ac:graphicFrameMkLst>
        </pc:graphicFrameChg>
        <pc:graphicFrameChg chg="add mod">
          <ac:chgData name="邹 雨哲" userId="e28be67ac78edb3b" providerId="LiveId" clId="{D797AF5D-E040-49E9-8847-F0DA88B6F3A2}" dt="2022-11-04T14:01:45.296" v="1084" actId="1076"/>
          <ac:graphicFrameMkLst>
            <pc:docMk/>
            <pc:sldMk cId="1094273075" sldId="621"/>
            <ac:graphicFrameMk id="7" creationId="{9252B8D3-74A6-611E-5687-052C6B9F30D2}"/>
          </ac:graphicFrameMkLst>
        </pc:graphicFrameChg>
      </pc:sldChg>
      <pc:sldChg chg="addSp delSp modSp add mod">
        <pc:chgData name="邹 雨哲" userId="e28be67ac78edb3b" providerId="LiveId" clId="{D797AF5D-E040-49E9-8847-F0DA88B6F3A2}" dt="2022-11-04T14:02:14.851" v="1089" actId="1076"/>
        <pc:sldMkLst>
          <pc:docMk/>
          <pc:sldMk cId="160629082" sldId="622"/>
        </pc:sldMkLst>
        <pc:spChg chg="add del mod">
          <ac:chgData name="邹 雨哲" userId="e28be67ac78edb3b" providerId="LiveId" clId="{D797AF5D-E040-49E9-8847-F0DA88B6F3A2}" dt="2022-11-04T14:01:28.165" v="1082" actId="478"/>
          <ac:spMkLst>
            <pc:docMk/>
            <pc:sldMk cId="160629082" sldId="622"/>
            <ac:spMk id="8" creationId="{8C188EAB-52A3-CE63-FEAA-9861C48EC120}"/>
          </ac:spMkLst>
        </pc:spChg>
        <pc:graphicFrameChg chg="del modGraphic">
          <ac:chgData name="邹 雨哲" userId="e28be67ac78edb3b" providerId="LiveId" clId="{D797AF5D-E040-49E9-8847-F0DA88B6F3A2}" dt="2022-11-04T13:59:08.316" v="1063" actId="478"/>
          <ac:graphicFrameMkLst>
            <pc:docMk/>
            <pc:sldMk cId="160629082" sldId="622"/>
            <ac:graphicFrameMk id="4" creationId="{0393AA63-FD35-45F5-BE36-AAC3C9D4592B}"/>
          </ac:graphicFrameMkLst>
        </pc:graphicFrameChg>
        <pc:graphicFrameChg chg="del">
          <ac:chgData name="邹 雨哲" userId="e28be67ac78edb3b" providerId="LiveId" clId="{D797AF5D-E040-49E9-8847-F0DA88B6F3A2}" dt="2022-11-04T13:59:04.994" v="1061" actId="478"/>
          <ac:graphicFrameMkLst>
            <pc:docMk/>
            <pc:sldMk cId="160629082" sldId="622"/>
            <ac:graphicFrameMk id="5" creationId="{EA7D09A7-1D66-BAAD-6845-B930D2C90597}"/>
          </ac:graphicFrameMkLst>
        </pc:graphicFrameChg>
        <pc:graphicFrameChg chg="add mod modGraphic">
          <ac:chgData name="邹 雨哲" userId="e28be67ac78edb3b" providerId="LiveId" clId="{D797AF5D-E040-49E9-8847-F0DA88B6F3A2}" dt="2022-11-04T14:02:08.007" v="1088" actId="14100"/>
          <ac:graphicFrameMkLst>
            <pc:docMk/>
            <pc:sldMk cId="160629082" sldId="622"/>
            <ac:graphicFrameMk id="6" creationId="{221D255F-9774-611C-A24B-034B23C0EFC9}"/>
          </ac:graphicFrameMkLst>
        </pc:graphicFrameChg>
        <pc:graphicFrameChg chg="add mod">
          <ac:chgData name="邹 雨哲" userId="e28be67ac78edb3b" providerId="LiveId" clId="{D797AF5D-E040-49E9-8847-F0DA88B6F3A2}" dt="2022-11-04T14:02:14.851" v="1089" actId="1076"/>
          <ac:graphicFrameMkLst>
            <pc:docMk/>
            <pc:sldMk cId="160629082" sldId="622"/>
            <ac:graphicFrameMk id="7" creationId="{D34F7B84-7622-7E27-682D-C599743896FD}"/>
          </ac:graphicFrameMkLst>
        </pc:graphicFrameChg>
      </pc:sldChg>
      <pc:sldChg chg="addSp delSp modSp add mod">
        <pc:chgData name="邹 雨哲" userId="e28be67ac78edb3b" providerId="LiveId" clId="{D797AF5D-E040-49E9-8847-F0DA88B6F3A2}" dt="2022-11-04T14:06:17.500" v="1127" actId="1076"/>
        <pc:sldMkLst>
          <pc:docMk/>
          <pc:sldMk cId="4239225287" sldId="623"/>
        </pc:sldMkLst>
        <pc:picChg chg="add del mod">
          <ac:chgData name="邹 雨哲" userId="e28be67ac78edb3b" providerId="LiveId" clId="{D797AF5D-E040-49E9-8847-F0DA88B6F3A2}" dt="2022-11-04T14:04:46.247" v="1114" actId="478"/>
          <ac:picMkLst>
            <pc:docMk/>
            <pc:sldMk cId="4239225287" sldId="623"/>
            <ac:picMk id="3" creationId="{92CFE943-D439-8022-53AC-736334340C4F}"/>
          </ac:picMkLst>
        </pc:picChg>
        <pc:picChg chg="add del mod">
          <ac:chgData name="邹 雨哲" userId="e28be67ac78edb3b" providerId="LiveId" clId="{D797AF5D-E040-49E9-8847-F0DA88B6F3A2}" dt="2022-11-04T14:06:04.625" v="1122" actId="478"/>
          <ac:picMkLst>
            <pc:docMk/>
            <pc:sldMk cId="4239225287" sldId="623"/>
            <ac:picMk id="4" creationId="{CBF8D69D-7C13-C613-0DD4-FE158AE62BBC}"/>
          </ac:picMkLst>
        </pc:picChg>
        <pc:picChg chg="del">
          <ac:chgData name="邹 雨哲" userId="e28be67ac78edb3b" providerId="LiveId" clId="{D797AF5D-E040-49E9-8847-F0DA88B6F3A2}" dt="2022-11-04T14:03:48.967" v="1108" actId="478"/>
          <ac:picMkLst>
            <pc:docMk/>
            <pc:sldMk cId="4239225287" sldId="623"/>
            <ac:picMk id="6" creationId="{366CEC32-1E92-BFFC-1F73-7638B153643E}"/>
          </ac:picMkLst>
        </pc:picChg>
        <pc:picChg chg="add mod">
          <ac:chgData name="邹 雨哲" userId="e28be67ac78edb3b" providerId="LiveId" clId="{D797AF5D-E040-49E9-8847-F0DA88B6F3A2}" dt="2022-11-04T14:06:17.500" v="1127" actId="1076"/>
          <ac:picMkLst>
            <pc:docMk/>
            <pc:sldMk cId="4239225287" sldId="623"/>
            <ac:picMk id="7" creationId="{A9D6BE7C-65B2-B5D0-8C84-A3D15B10A3C1}"/>
          </ac:picMkLst>
        </pc:picChg>
      </pc:sldChg>
      <pc:sldMasterChg chg="delSldLayout">
        <pc:chgData name="邹 雨哲" userId="e28be67ac78edb3b" providerId="LiveId" clId="{D797AF5D-E040-49E9-8847-F0DA88B6F3A2}" dt="2022-11-04T13:14:53.891" v="684" actId="47"/>
        <pc:sldMasterMkLst>
          <pc:docMk/>
          <pc:sldMasterMk cId="2899130308" sldId="2147483693"/>
        </pc:sldMasterMkLst>
        <pc:sldLayoutChg chg="del">
          <pc:chgData name="邹 雨哲" userId="e28be67ac78edb3b" providerId="LiveId" clId="{D797AF5D-E040-49E9-8847-F0DA88B6F3A2}" dt="2022-11-04T13:14:53.891" v="684" actId="47"/>
          <pc:sldLayoutMkLst>
            <pc:docMk/>
            <pc:sldMasterMk cId="2899130308" sldId="2147483693"/>
            <pc:sldLayoutMk cId="3410654773" sldId="2147483762"/>
          </pc:sldLayoutMkLst>
        </pc:sldLayoutChg>
      </pc:sldMasterChg>
    </pc:docChg>
  </pc:docChgLst>
  <pc:docChgLst>
    <pc:chgData name="邹 雨哲" userId="e28be67ac78edb3b" providerId="LiveId" clId="{5049CDA5-3AC1-4EC3-ACFF-A565626B2C99}"/>
    <pc:docChg chg="undo redo custSel addSld delSld modSld sldOrd">
      <pc:chgData name="邹 雨哲" userId="e28be67ac78edb3b" providerId="LiveId" clId="{5049CDA5-3AC1-4EC3-ACFF-A565626B2C99}" dt="2022-11-20T16:23:36.726" v="725" actId="14100"/>
      <pc:docMkLst>
        <pc:docMk/>
      </pc:docMkLst>
      <pc:sldChg chg="addSp modSp mod">
        <pc:chgData name="邹 雨哲" userId="e28be67ac78edb3b" providerId="LiveId" clId="{5049CDA5-3AC1-4EC3-ACFF-A565626B2C99}" dt="2022-11-20T15:37:30.908" v="57" actId="14100"/>
        <pc:sldMkLst>
          <pc:docMk/>
          <pc:sldMk cId="1161295521" sldId="598"/>
        </pc:sldMkLst>
        <pc:spChg chg="add mod">
          <ac:chgData name="邹 雨哲" userId="e28be67ac78edb3b" providerId="LiveId" clId="{5049CDA5-3AC1-4EC3-ACFF-A565626B2C99}" dt="2022-11-20T15:37:30.908" v="57" actId="14100"/>
          <ac:spMkLst>
            <pc:docMk/>
            <pc:sldMk cId="1161295521" sldId="598"/>
            <ac:spMk id="4" creationId="{2F3CF6BD-A63C-1114-3C7B-049E110C646D}"/>
          </ac:spMkLst>
        </pc:spChg>
      </pc:sldChg>
      <pc:sldChg chg="addSp delSp modSp mod">
        <pc:chgData name="邹 雨哲" userId="e28be67ac78edb3b" providerId="LiveId" clId="{5049CDA5-3AC1-4EC3-ACFF-A565626B2C99}" dt="2022-11-20T15:48:18.375" v="237" actId="20577"/>
        <pc:sldMkLst>
          <pc:docMk/>
          <pc:sldMk cId="1632244696" sldId="601"/>
        </pc:sldMkLst>
        <pc:spChg chg="add mod">
          <ac:chgData name="邹 雨哲" userId="e28be67ac78edb3b" providerId="LiveId" clId="{5049CDA5-3AC1-4EC3-ACFF-A565626B2C99}" dt="2022-11-20T15:40:25.536" v="98" actId="1076"/>
          <ac:spMkLst>
            <pc:docMk/>
            <pc:sldMk cId="1632244696" sldId="601"/>
            <ac:spMk id="3" creationId="{58D4D6C5-74AA-F956-670B-F084992B148D}"/>
          </ac:spMkLst>
        </pc:spChg>
        <pc:spChg chg="add mod">
          <ac:chgData name="邹 雨哲" userId="e28be67ac78edb3b" providerId="LiveId" clId="{5049CDA5-3AC1-4EC3-ACFF-A565626B2C99}" dt="2022-11-20T15:45:42.492" v="179" actId="20577"/>
          <ac:spMkLst>
            <pc:docMk/>
            <pc:sldMk cId="1632244696" sldId="601"/>
            <ac:spMk id="4" creationId="{83596D1F-A255-D14B-201A-C52E87DE40BA}"/>
          </ac:spMkLst>
        </pc:spChg>
        <pc:spChg chg="add mod">
          <ac:chgData name="邹 雨哲" userId="e28be67ac78edb3b" providerId="LiveId" clId="{5049CDA5-3AC1-4EC3-ACFF-A565626B2C99}" dt="2022-11-20T15:47:04.847" v="206" actId="20577"/>
          <ac:spMkLst>
            <pc:docMk/>
            <pc:sldMk cId="1632244696" sldId="601"/>
            <ac:spMk id="5" creationId="{2BDD0E78-CFC2-0A30-0ADB-2E5B2397D3B0}"/>
          </ac:spMkLst>
        </pc:spChg>
        <pc:spChg chg="add del mod">
          <ac:chgData name="邹 雨哲" userId="e28be67ac78edb3b" providerId="LiveId" clId="{5049CDA5-3AC1-4EC3-ACFF-A565626B2C99}" dt="2022-11-20T15:48:09.207" v="224" actId="478"/>
          <ac:spMkLst>
            <pc:docMk/>
            <pc:sldMk cId="1632244696" sldId="601"/>
            <ac:spMk id="7" creationId="{24FCC33D-1BDB-A780-0A4C-6AC1C68BFC6C}"/>
          </ac:spMkLst>
        </pc:spChg>
        <pc:spChg chg="add mod">
          <ac:chgData name="邹 雨哲" userId="e28be67ac78edb3b" providerId="LiveId" clId="{5049CDA5-3AC1-4EC3-ACFF-A565626B2C99}" dt="2022-11-20T15:48:18.375" v="237" actId="20577"/>
          <ac:spMkLst>
            <pc:docMk/>
            <pc:sldMk cId="1632244696" sldId="601"/>
            <ac:spMk id="8" creationId="{816D323E-E192-2F65-7585-4FBE713F5993}"/>
          </ac:spMkLst>
        </pc:spChg>
        <pc:spChg chg="del mod">
          <ac:chgData name="邹 雨哲" userId="e28be67ac78edb3b" providerId="LiveId" clId="{5049CDA5-3AC1-4EC3-ACFF-A565626B2C99}" dt="2022-11-20T15:40:05.809" v="76"/>
          <ac:spMkLst>
            <pc:docMk/>
            <pc:sldMk cId="1632244696" sldId="601"/>
            <ac:spMk id="71" creationId="{00000000-0000-0000-0000-000000000000}"/>
          </ac:spMkLst>
        </pc:spChg>
        <pc:spChg chg="mod">
          <ac:chgData name="邹 雨哲" userId="e28be67ac78edb3b" providerId="LiveId" clId="{5049CDA5-3AC1-4EC3-ACFF-A565626B2C99}" dt="2022-11-20T15:40:29.549" v="99" actId="1076"/>
          <ac:spMkLst>
            <pc:docMk/>
            <pc:sldMk cId="1632244696" sldId="601"/>
            <ac:spMk id="85" creationId="{00000000-0000-0000-0000-000000000000}"/>
          </ac:spMkLst>
        </pc:spChg>
        <pc:spChg chg="mod">
          <ac:chgData name="邹 雨哲" userId="e28be67ac78edb3b" providerId="LiveId" clId="{5049CDA5-3AC1-4EC3-ACFF-A565626B2C99}" dt="2022-11-20T15:47:26.783" v="208" actId="1076"/>
          <ac:spMkLst>
            <pc:docMk/>
            <pc:sldMk cId="1632244696" sldId="601"/>
            <ac:spMk id="105" creationId="{00000000-0000-0000-0000-000000000000}"/>
          </ac:spMkLst>
        </pc:spChg>
        <pc:spChg chg="del mod">
          <ac:chgData name="邹 雨哲" userId="e28be67ac78edb3b" providerId="LiveId" clId="{5049CDA5-3AC1-4EC3-ACFF-A565626B2C99}" dt="2022-11-20T15:40:05.809" v="78"/>
          <ac:spMkLst>
            <pc:docMk/>
            <pc:sldMk cId="1632244696" sldId="601"/>
            <ac:spMk id="117" creationId="{00000000-0000-0000-0000-000000000000}"/>
          </ac:spMkLst>
        </pc:spChg>
        <pc:spChg chg="del mod">
          <ac:chgData name="邹 雨哲" userId="e28be67ac78edb3b" providerId="LiveId" clId="{5049CDA5-3AC1-4EC3-ACFF-A565626B2C99}" dt="2022-11-20T15:39:03.842" v="60" actId="478"/>
          <ac:spMkLst>
            <pc:docMk/>
            <pc:sldMk cId="1632244696" sldId="601"/>
            <ac:spMk id="119" creationId="{00000000-0000-0000-0000-000000000000}"/>
          </ac:spMkLst>
        </pc:spChg>
        <pc:spChg chg="mod">
          <ac:chgData name="邹 雨哲" userId="e28be67ac78edb3b" providerId="LiveId" clId="{5049CDA5-3AC1-4EC3-ACFF-A565626B2C99}" dt="2022-11-20T15:47:33.394" v="210" actId="1076"/>
          <ac:spMkLst>
            <pc:docMk/>
            <pc:sldMk cId="1632244696" sldId="601"/>
            <ac:spMk id="121" creationId="{00000000-0000-0000-0000-000000000000}"/>
          </ac:spMkLst>
        </pc:spChg>
        <pc:spChg chg="mod">
          <ac:chgData name="邹 雨哲" userId="e28be67ac78edb3b" providerId="LiveId" clId="{5049CDA5-3AC1-4EC3-ACFF-A565626B2C99}" dt="2022-11-20T15:47:29.998" v="209" actId="1076"/>
          <ac:spMkLst>
            <pc:docMk/>
            <pc:sldMk cId="1632244696" sldId="601"/>
            <ac:spMk id="123" creationId="{00000000-0000-0000-0000-000000000000}"/>
          </ac:spMkLst>
        </pc:spChg>
        <pc:picChg chg="add mod">
          <ac:chgData name="邹 雨哲" userId="e28be67ac78edb3b" providerId="LiveId" clId="{5049CDA5-3AC1-4EC3-ACFF-A565626B2C99}" dt="2022-11-20T15:38:28.200" v="58"/>
          <ac:picMkLst>
            <pc:docMk/>
            <pc:sldMk cId="1632244696" sldId="601"/>
            <ac:picMk id="2" creationId="{FA8BCA2E-9FDE-29B2-85BC-86535758AD56}"/>
          </ac:picMkLst>
        </pc:picChg>
      </pc:sldChg>
      <pc:sldChg chg="addSp modSp mod">
        <pc:chgData name="邹 雨哲" userId="e28be67ac78edb3b" providerId="LiveId" clId="{5049CDA5-3AC1-4EC3-ACFF-A565626B2C99}" dt="2022-11-20T15:36:26.435" v="39" actId="1076"/>
        <pc:sldMkLst>
          <pc:docMk/>
          <pc:sldMk cId="1252305112" sldId="608"/>
        </pc:sldMkLst>
        <pc:picChg chg="add mod">
          <ac:chgData name="邹 雨哲" userId="e28be67ac78edb3b" providerId="LiveId" clId="{5049CDA5-3AC1-4EC3-ACFF-A565626B2C99}" dt="2022-11-20T15:36:26.435" v="39" actId="1076"/>
          <ac:picMkLst>
            <pc:docMk/>
            <pc:sldMk cId="1252305112" sldId="608"/>
            <ac:picMk id="3" creationId="{2D6782DF-77F0-CF66-4F80-5B8F28F454DD}"/>
          </ac:picMkLst>
        </pc:picChg>
        <pc:picChg chg="add mod">
          <ac:chgData name="邹 雨哲" userId="e28be67ac78edb3b" providerId="LiveId" clId="{5049CDA5-3AC1-4EC3-ACFF-A565626B2C99}" dt="2022-11-20T15:36:16.094" v="34" actId="1076"/>
          <ac:picMkLst>
            <pc:docMk/>
            <pc:sldMk cId="1252305112" sldId="608"/>
            <ac:picMk id="4" creationId="{0AC6EAAD-423B-9EAF-FD74-817745D28775}"/>
          </ac:picMkLst>
        </pc:picChg>
        <pc:picChg chg="add mod">
          <ac:chgData name="邹 雨哲" userId="e28be67ac78edb3b" providerId="LiveId" clId="{5049CDA5-3AC1-4EC3-ACFF-A565626B2C99}" dt="2022-11-20T15:36:08.319" v="32" actId="14100"/>
          <ac:picMkLst>
            <pc:docMk/>
            <pc:sldMk cId="1252305112" sldId="608"/>
            <ac:picMk id="5" creationId="{BDE73338-1741-E2D7-E403-E2C272E0573F}"/>
          </ac:picMkLst>
        </pc:picChg>
      </pc:sldChg>
      <pc:sldChg chg="modSp mod">
        <pc:chgData name="邹 雨哲" userId="e28be67ac78edb3b" providerId="LiveId" clId="{5049CDA5-3AC1-4EC3-ACFF-A565626B2C99}" dt="2022-11-20T15:41:06.970" v="125" actId="20577"/>
        <pc:sldMkLst>
          <pc:docMk/>
          <pc:sldMk cId="3942694568" sldId="609"/>
        </pc:sldMkLst>
        <pc:spChg chg="mod">
          <ac:chgData name="邹 雨哲" userId="e28be67ac78edb3b" providerId="LiveId" clId="{5049CDA5-3AC1-4EC3-ACFF-A565626B2C99}" dt="2022-11-20T15:41:06.970" v="125" actId="20577"/>
          <ac:spMkLst>
            <pc:docMk/>
            <pc:sldMk cId="3942694568" sldId="609"/>
            <ac:spMk id="27" creationId="{00000000-0000-0000-0000-000000000000}"/>
          </ac:spMkLst>
        </pc:spChg>
      </pc:sldChg>
      <pc:sldChg chg="modSp mod">
        <pc:chgData name="邹 雨哲" userId="e28be67ac78edb3b" providerId="LiveId" clId="{5049CDA5-3AC1-4EC3-ACFF-A565626B2C99}" dt="2022-11-20T16:15:00.031" v="691" actId="20577"/>
        <pc:sldMkLst>
          <pc:docMk/>
          <pc:sldMk cId="486458219" sldId="613"/>
        </pc:sldMkLst>
        <pc:spChg chg="mod">
          <ac:chgData name="邹 雨哲" userId="e28be67ac78edb3b" providerId="LiveId" clId="{5049CDA5-3AC1-4EC3-ACFF-A565626B2C99}" dt="2022-11-20T16:15:00.031" v="691" actId="20577"/>
          <ac:spMkLst>
            <pc:docMk/>
            <pc:sldMk cId="486458219" sldId="613"/>
            <ac:spMk id="27" creationId="{00000000-0000-0000-0000-000000000000}"/>
          </ac:spMkLst>
        </pc:spChg>
      </pc:sldChg>
      <pc:sldChg chg="addSp modSp mod">
        <pc:chgData name="邹 雨哲" userId="e28be67ac78edb3b" providerId="LiveId" clId="{5049CDA5-3AC1-4EC3-ACFF-A565626B2C99}" dt="2022-11-20T16:23:36.726" v="725" actId="14100"/>
        <pc:sldMkLst>
          <pc:docMk/>
          <pc:sldMk cId="605336132" sldId="615"/>
        </pc:sldMkLst>
        <pc:spChg chg="add mod">
          <ac:chgData name="邹 雨哲" userId="e28be67ac78edb3b" providerId="LiveId" clId="{5049CDA5-3AC1-4EC3-ACFF-A565626B2C99}" dt="2022-11-20T16:23:20.616" v="723" actId="1076"/>
          <ac:spMkLst>
            <pc:docMk/>
            <pc:sldMk cId="605336132" sldId="615"/>
            <ac:spMk id="3" creationId="{60FF20B4-7B97-7234-AC3A-027056DDF720}"/>
          </ac:spMkLst>
        </pc:spChg>
        <pc:spChg chg="mod">
          <ac:chgData name="邹 雨哲" userId="e28be67ac78edb3b" providerId="LiveId" clId="{5049CDA5-3AC1-4EC3-ACFF-A565626B2C99}" dt="2022-11-20T15:48:59.193" v="283" actId="1076"/>
          <ac:spMkLst>
            <pc:docMk/>
            <pc:sldMk cId="605336132" sldId="615"/>
            <ac:spMk id="27" creationId="{00000000-0000-0000-0000-000000000000}"/>
          </ac:spMkLst>
        </pc:spChg>
        <pc:picChg chg="mod">
          <ac:chgData name="邹 雨哲" userId="e28be67ac78edb3b" providerId="LiveId" clId="{5049CDA5-3AC1-4EC3-ACFF-A565626B2C99}" dt="2022-11-20T16:23:36.726" v="725" actId="14100"/>
          <ac:picMkLst>
            <pc:docMk/>
            <pc:sldMk cId="605336132" sldId="615"/>
            <ac:picMk id="5" creationId="{96F36265-0A11-482C-AF2C-873BCA46D327}"/>
          </ac:picMkLst>
        </pc:picChg>
        <pc:picChg chg="add mod">
          <ac:chgData name="邹 雨哲" userId="e28be67ac78edb3b" providerId="LiveId" clId="{5049CDA5-3AC1-4EC3-ACFF-A565626B2C99}" dt="2022-11-20T16:23:27.957" v="724" actId="1076"/>
          <ac:picMkLst>
            <pc:docMk/>
            <pc:sldMk cId="605336132" sldId="615"/>
            <ac:picMk id="6" creationId="{DAE81FC7-B11C-861F-7B75-9018507571D5}"/>
          </ac:picMkLst>
        </pc:picChg>
      </pc:sldChg>
      <pc:sldChg chg="addSp modSp mod">
        <pc:chgData name="邹 雨哲" userId="e28be67ac78edb3b" providerId="LiveId" clId="{5049CDA5-3AC1-4EC3-ACFF-A565626B2C99}" dt="2022-11-20T15:34:37.045" v="15" actId="1076"/>
        <pc:sldMkLst>
          <pc:docMk/>
          <pc:sldMk cId="160184752" sldId="617"/>
        </pc:sldMkLst>
        <pc:picChg chg="add mod">
          <ac:chgData name="邹 雨哲" userId="e28be67ac78edb3b" providerId="LiveId" clId="{5049CDA5-3AC1-4EC3-ACFF-A565626B2C99}" dt="2022-11-20T15:33:45.101" v="5" actId="1076"/>
          <ac:picMkLst>
            <pc:docMk/>
            <pc:sldMk cId="160184752" sldId="617"/>
            <ac:picMk id="3" creationId="{0130193B-C55D-DE90-6B87-712AFC568541}"/>
          </ac:picMkLst>
        </pc:picChg>
        <pc:picChg chg="add mod">
          <ac:chgData name="邹 雨哲" userId="e28be67ac78edb3b" providerId="LiveId" clId="{5049CDA5-3AC1-4EC3-ACFF-A565626B2C99}" dt="2022-11-20T15:34:15.089" v="9" actId="1076"/>
          <ac:picMkLst>
            <pc:docMk/>
            <pc:sldMk cId="160184752" sldId="617"/>
            <ac:picMk id="4" creationId="{DCD98F2A-C2B6-CD44-1E99-56754E3E34F7}"/>
          </ac:picMkLst>
        </pc:picChg>
        <pc:picChg chg="add mod">
          <ac:chgData name="邹 雨哲" userId="e28be67ac78edb3b" providerId="LiveId" clId="{5049CDA5-3AC1-4EC3-ACFF-A565626B2C99}" dt="2022-11-20T15:34:37.045" v="15" actId="1076"/>
          <ac:picMkLst>
            <pc:docMk/>
            <pc:sldMk cId="160184752" sldId="617"/>
            <ac:picMk id="5" creationId="{E08C713E-D9C0-0AE7-97D0-0C21EE428672}"/>
          </ac:picMkLst>
        </pc:picChg>
      </pc:sldChg>
      <pc:sldChg chg="modSp mod">
        <pc:chgData name="邹 雨哲" userId="e28be67ac78edb3b" providerId="LiveId" clId="{5049CDA5-3AC1-4EC3-ACFF-A565626B2C99}" dt="2022-11-20T15:41:04.064" v="123" actId="20577"/>
        <pc:sldMkLst>
          <pc:docMk/>
          <pc:sldMk cId="4036591385" sldId="618"/>
        </pc:sldMkLst>
        <pc:spChg chg="mod">
          <ac:chgData name="邹 雨哲" userId="e28be67ac78edb3b" providerId="LiveId" clId="{5049CDA5-3AC1-4EC3-ACFF-A565626B2C99}" dt="2022-11-20T15:41:04.064" v="123" actId="20577"/>
          <ac:spMkLst>
            <pc:docMk/>
            <pc:sldMk cId="4036591385" sldId="618"/>
            <ac:spMk id="27" creationId="{00000000-0000-0000-0000-000000000000}"/>
          </ac:spMkLst>
        </pc:spChg>
      </pc:sldChg>
      <pc:sldChg chg="modSp mod">
        <pc:chgData name="邹 雨哲" userId="e28be67ac78edb3b" providerId="LiveId" clId="{5049CDA5-3AC1-4EC3-ACFF-A565626B2C99}" dt="2022-11-20T15:42:01.489" v="149" actId="20577"/>
        <pc:sldMkLst>
          <pc:docMk/>
          <pc:sldMk cId="3500002636" sldId="619"/>
        </pc:sldMkLst>
        <pc:spChg chg="mod">
          <ac:chgData name="邹 雨哲" userId="e28be67ac78edb3b" providerId="LiveId" clId="{5049CDA5-3AC1-4EC3-ACFF-A565626B2C99}" dt="2022-11-20T15:42:01.489" v="149" actId="20577"/>
          <ac:spMkLst>
            <pc:docMk/>
            <pc:sldMk cId="3500002636" sldId="619"/>
            <ac:spMk id="27" creationId="{00000000-0000-0000-0000-000000000000}"/>
          </ac:spMkLst>
        </pc:spChg>
      </pc:sldChg>
      <pc:sldChg chg="addSp delSp modSp mod">
        <pc:chgData name="邹 雨哲" userId="e28be67ac78edb3b" providerId="LiveId" clId="{5049CDA5-3AC1-4EC3-ACFF-A565626B2C99}" dt="2022-11-20T15:42:04.338" v="153" actId="20577"/>
        <pc:sldMkLst>
          <pc:docMk/>
          <pc:sldMk cId="3766475686" sldId="620"/>
        </pc:sldMkLst>
        <pc:spChg chg="add del mod">
          <ac:chgData name="邹 雨哲" userId="e28be67ac78edb3b" providerId="LiveId" clId="{5049CDA5-3AC1-4EC3-ACFF-A565626B2C99}" dt="2022-11-20T15:41:50.829" v="142" actId="6549"/>
          <ac:spMkLst>
            <pc:docMk/>
            <pc:sldMk cId="3766475686" sldId="620"/>
            <ac:spMk id="3" creationId="{18F6D77B-42BF-2EE9-2763-46D44A36A1E9}"/>
          </ac:spMkLst>
        </pc:spChg>
        <pc:spChg chg="mod">
          <ac:chgData name="邹 雨哲" userId="e28be67ac78edb3b" providerId="LiveId" clId="{5049CDA5-3AC1-4EC3-ACFF-A565626B2C99}" dt="2022-11-20T15:42:04.338" v="153" actId="20577"/>
          <ac:spMkLst>
            <pc:docMk/>
            <pc:sldMk cId="3766475686" sldId="620"/>
            <ac:spMk id="27" creationId="{00000000-0000-0000-0000-000000000000}"/>
          </ac:spMkLst>
        </pc:spChg>
        <pc:picChg chg="add del">
          <ac:chgData name="邹 雨哲" userId="e28be67ac78edb3b" providerId="LiveId" clId="{5049CDA5-3AC1-4EC3-ACFF-A565626B2C99}" dt="2022-11-20T15:41:50.439" v="140" actId="478"/>
          <ac:picMkLst>
            <pc:docMk/>
            <pc:sldMk cId="3766475686" sldId="620"/>
            <ac:picMk id="7" creationId="{B212197A-F78D-FAB1-FEB2-D00406E5F67B}"/>
          </ac:picMkLst>
        </pc:picChg>
      </pc:sldChg>
      <pc:sldChg chg="addSp delSp modSp add mod">
        <pc:chgData name="邹 雨哲" userId="e28be67ac78edb3b" providerId="LiveId" clId="{5049CDA5-3AC1-4EC3-ACFF-A565626B2C99}" dt="2022-11-20T16:10:42.194" v="658" actId="15"/>
        <pc:sldMkLst>
          <pc:docMk/>
          <pc:sldMk cId="4006490586" sldId="624"/>
        </pc:sldMkLst>
        <pc:spChg chg="del mod">
          <ac:chgData name="邹 雨哲" userId="e28be67ac78edb3b" providerId="LiveId" clId="{5049CDA5-3AC1-4EC3-ACFF-A565626B2C99}" dt="2022-11-20T15:46:55.759" v="191" actId="478"/>
          <ac:spMkLst>
            <pc:docMk/>
            <pc:sldMk cId="4006490586" sldId="624"/>
            <ac:spMk id="3" creationId="{18F6D77B-42BF-2EE9-2763-46D44A36A1E9}"/>
          </ac:spMkLst>
        </pc:spChg>
        <pc:spChg chg="add mod">
          <ac:chgData name="邹 雨哲" userId="e28be67ac78edb3b" providerId="LiveId" clId="{5049CDA5-3AC1-4EC3-ACFF-A565626B2C99}" dt="2022-11-20T16:09:56.650" v="649"/>
          <ac:spMkLst>
            <pc:docMk/>
            <pc:sldMk cId="4006490586" sldId="624"/>
            <ac:spMk id="5" creationId="{E5B96ED3-0C5C-98A6-486A-E9DAD85D5694}"/>
          </ac:spMkLst>
        </pc:spChg>
        <pc:spChg chg="add mod">
          <ac:chgData name="邹 雨哲" userId="e28be67ac78edb3b" providerId="LiveId" clId="{5049CDA5-3AC1-4EC3-ACFF-A565626B2C99}" dt="2022-11-20T16:10:42.194" v="658" actId="15"/>
          <ac:spMkLst>
            <pc:docMk/>
            <pc:sldMk cId="4006490586" sldId="624"/>
            <ac:spMk id="8" creationId="{CEF10381-B314-4D63-BA68-2C5259582A23}"/>
          </ac:spMkLst>
        </pc:spChg>
        <pc:spChg chg="add del">
          <ac:chgData name="邹 雨哲" userId="e28be67ac78edb3b" providerId="LiveId" clId="{5049CDA5-3AC1-4EC3-ACFF-A565626B2C99}" dt="2022-11-20T15:52:31.188" v="423"/>
          <ac:spMkLst>
            <pc:docMk/>
            <pc:sldMk cId="4006490586" sldId="624"/>
            <ac:spMk id="9" creationId="{2153793D-E68F-DFD4-765A-F02E616DEC77}"/>
          </ac:spMkLst>
        </pc:spChg>
        <pc:spChg chg="add del">
          <ac:chgData name="邹 雨哲" userId="e28be67ac78edb3b" providerId="LiveId" clId="{5049CDA5-3AC1-4EC3-ACFF-A565626B2C99}" dt="2022-11-20T15:52:38.491" v="427"/>
          <ac:spMkLst>
            <pc:docMk/>
            <pc:sldMk cId="4006490586" sldId="624"/>
            <ac:spMk id="10" creationId="{46EB97FC-3C0B-E4B6-BEC7-048914F4380C}"/>
          </ac:spMkLst>
        </pc:spChg>
        <pc:spChg chg="mod">
          <ac:chgData name="邹 雨哲" userId="e28be67ac78edb3b" providerId="LiveId" clId="{5049CDA5-3AC1-4EC3-ACFF-A565626B2C99}" dt="2022-11-20T15:46:51.625" v="188" actId="20577"/>
          <ac:spMkLst>
            <pc:docMk/>
            <pc:sldMk cId="4006490586" sldId="624"/>
            <ac:spMk id="27" creationId="{00000000-0000-0000-0000-000000000000}"/>
          </ac:spMkLst>
        </pc:spChg>
        <pc:picChg chg="del">
          <ac:chgData name="邹 雨哲" userId="e28be67ac78edb3b" providerId="LiveId" clId="{5049CDA5-3AC1-4EC3-ACFF-A565626B2C99}" dt="2022-11-20T15:46:53.498" v="189" actId="478"/>
          <ac:picMkLst>
            <pc:docMk/>
            <pc:sldMk cId="4006490586" sldId="624"/>
            <ac:picMk id="7" creationId="{B212197A-F78D-FAB1-FEB2-D00406E5F67B}"/>
          </ac:picMkLst>
        </pc:picChg>
      </pc:sldChg>
      <pc:sldChg chg="add del">
        <pc:chgData name="邹 雨哲" userId="e28be67ac78edb3b" providerId="LiveId" clId="{5049CDA5-3AC1-4EC3-ACFF-A565626B2C99}" dt="2022-11-20T15:54:01.979" v="461" actId="47"/>
        <pc:sldMkLst>
          <pc:docMk/>
          <pc:sldMk cId="2444553868" sldId="625"/>
        </pc:sldMkLst>
      </pc:sldChg>
      <pc:sldChg chg="delSp modSp add del mod">
        <pc:chgData name="邹 雨哲" userId="e28be67ac78edb3b" providerId="LiveId" clId="{5049CDA5-3AC1-4EC3-ACFF-A565626B2C99}" dt="2022-11-20T15:48:43.567" v="257" actId="47"/>
        <pc:sldMkLst>
          <pc:docMk/>
          <pc:sldMk cId="1504378361" sldId="626"/>
        </pc:sldMkLst>
        <pc:spChg chg="mod">
          <ac:chgData name="邹 雨哲" userId="e28be67ac78edb3b" providerId="LiveId" clId="{5049CDA5-3AC1-4EC3-ACFF-A565626B2C99}" dt="2022-11-20T15:48:32.636" v="254" actId="20577"/>
          <ac:spMkLst>
            <pc:docMk/>
            <pc:sldMk cId="1504378361" sldId="626"/>
            <ac:spMk id="27" creationId="{00000000-0000-0000-0000-000000000000}"/>
          </ac:spMkLst>
        </pc:spChg>
        <pc:picChg chg="del">
          <ac:chgData name="邹 雨哲" userId="e28be67ac78edb3b" providerId="LiveId" clId="{5049CDA5-3AC1-4EC3-ACFF-A565626B2C99}" dt="2022-11-20T15:48:34.439" v="255" actId="478"/>
          <ac:picMkLst>
            <pc:docMk/>
            <pc:sldMk cId="1504378361" sldId="626"/>
            <ac:picMk id="5" creationId="{96F36265-0A11-482C-AF2C-873BCA46D327}"/>
          </ac:picMkLst>
        </pc:picChg>
      </pc:sldChg>
      <pc:sldChg chg="addSp delSp modSp add mod ord">
        <pc:chgData name="邹 雨哲" userId="e28be67ac78edb3b" providerId="LiveId" clId="{5049CDA5-3AC1-4EC3-ACFF-A565626B2C99}" dt="2022-11-20T15:56:13.689" v="585" actId="20577"/>
        <pc:sldMkLst>
          <pc:docMk/>
          <pc:sldMk cId="3207675719" sldId="626"/>
        </pc:sldMkLst>
        <pc:spChg chg="add del mod">
          <ac:chgData name="邹 雨哲" userId="e28be67ac78edb3b" providerId="LiveId" clId="{5049CDA5-3AC1-4EC3-ACFF-A565626B2C99}" dt="2022-11-20T15:55:07.353" v="474" actId="478"/>
          <ac:spMkLst>
            <pc:docMk/>
            <pc:sldMk cId="3207675719" sldId="626"/>
            <ac:spMk id="3" creationId="{E5186AD4-95D6-4069-AE32-B0C896E0C35C}"/>
          </ac:spMkLst>
        </pc:spChg>
        <pc:spChg chg="add del mod">
          <ac:chgData name="邹 雨哲" userId="e28be67ac78edb3b" providerId="LiveId" clId="{5049CDA5-3AC1-4EC3-ACFF-A565626B2C99}" dt="2022-11-20T15:55:05.263" v="472" actId="478"/>
          <ac:spMkLst>
            <pc:docMk/>
            <pc:sldMk cId="3207675719" sldId="626"/>
            <ac:spMk id="4" creationId="{A2A4762B-76BD-A2F6-CEED-D6369EF3CD81}"/>
          </ac:spMkLst>
        </pc:spChg>
        <pc:spChg chg="mod">
          <ac:chgData name="邹 雨哲" userId="e28be67ac78edb3b" providerId="LiveId" clId="{5049CDA5-3AC1-4EC3-ACFF-A565626B2C99}" dt="2022-11-20T15:55:45.908" v="536" actId="20577"/>
          <ac:spMkLst>
            <pc:docMk/>
            <pc:sldMk cId="3207675719" sldId="626"/>
            <ac:spMk id="5" creationId="{E5B96ED3-0C5C-98A6-486A-E9DAD85D5694}"/>
          </ac:spMkLst>
        </pc:spChg>
        <pc:spChg chg="add del mod">
          <ac:chgData name="邹 雨哲" userId="e28be67ac78edb3b" providerId="LiveId" clId="{5049CDA5-3AC1-4EC3-ACFF-A565626B2C99}" dt="2022-11-20T15:54:58.673" v="465"/>
          <ac:spMkLst>
            <pc:docMk/>
            <pc:sldMk cId="3207675719" sldId="626"/>
            <ac:spMk id="6" creationId="{8659954E-DA54-E37D-49FE-38A28797A41B}"/>
          </ac:spMkLst>
        </pc:spChg>
        <pc:spChg chg="mod">
          <ac:chgData name="邹 雨哲" userId="e28be67ac78edb3b" providerId="LiveId" clId="{5049CDA5-3AC1-4EC3-ACFF-A565626B2C99}" dt="2022-11-20T15:56:13.689" v="585" actId="20577"/>
          <ac:spMkLst>
            <pc:docMk/>
            <pc:sldMk cId="3207675719" sldId="626"/>
            <ac:spMk id="8" creationId="{CEF10381-B314-4D63-BA68-2C5259582A23}"/>
          </ac:spMkLst>
        </pc:spChg>
      </pc:sldChg>
      <pc:sldChg chg="modSp add mod ord">
        <pc:chgData name="邹 雨哲" userId="e28be67ac78edb3b" providerId="LiveId" clId="{5049CDA5-3AC1-4EC3-ACFF-A565626B2C99}" dt="2022-11-20T16:10:08.364" v="650"/>
        <pc:sldMkLst>
          <pc:docMk/>
          <pc:sldMk cId="2034937378" sldId="627"/>
        </pc:sldMkLst>
        <pc:spChg chg="mod">
          <ac:chgData name="邹 雨哲" userId="e28be67ac78edb3b" providerId="LiveId" clId="{5049CDA5-3AC1-4EC3-ACFF-A565626B2C99}" dt="2022-11-20T16:10:08.364" v="650"/>
          <ac:spMkLst>
            <pc:docMk/>
            <pc:sldMk cId="2034937378" sldId="627"/>
            <ac:spMk id="8" creationId="{CEF10381-B314-4D63-BA68-2C5259582A23}"/>
          </ac:spMkLst>
        </pc:spChg>
      </pc:sldChg>
      <pc:sldChg chg="modSp add mod">
        <pc:chgData name="邹 雨哲" userId="e28be67ac78edb3b" providerId="LiveId" clId="{5049CDA5-3AC1-4EC3-ACFF-A565626B2C99}" dt="2022-11-20T16:14:36.008" v="687"/>
        <pc:sldMkLst>
          <pc:docMk/>
          <pc:sldMk cId="3633370728" sldId="628"/>
        </pc:sldMkLst>
        <pc:spChg chg="mod">
          <ac:chgData name="邹 雨哲" userId="e28be67ac78edb3b" providerId="LiveId" clId="{5049CDA5-3AC1-4EC3-ACFF-A565626B2C99}" dt="2022-11-20T16:14:36.008" v="687"/>
          <ac:spMkLst>
            <pc:docMk/>
            <pc:sldMk cId="3633370728" sldId="628"/>
            <ac:spMk id="5" creationId="{E5B96ED3-0C5C-98A6-486A-E9DAD85D5694}"/>
          </ac:spMkLst>
        </pc:spChg>
        <pc:spChg chg="mod">
          <ac:chgData name="邹 雨哲" userId="e28be67ac78edb3b" providerId="LiveId" clId="{5049CDA5-3AC1-4EC3-ACFF-A565626B2C99}" dt="2022-11-20T16:12:04.965" v="684" actId="20577"/>
          <ac:spMkLst>
            <pc:docMk/>
            <pc:sldMk cId="3633370728" sldId="628"/>
            <ac:spMk id="8" creationId="{CEF10381-B314-4D63-BA68-2C5259582A23}"/>
          </ac:spMkLst>
        </pc:spChg>
      </pc:sldChg>
      <pc:sldChg chg="addSp delSp modSp add mod">
        <pc:chgData name="邹 雨哲" userId="e28be67ac78edb3b" providerId="LiveId" clId="{5049CDA5-3AC1-4EC3-ACFF-A565626B2C99}" dt="2022-11-20T16:16:40.079" v="709" actId="1076"/>
        <pc:sldMkLst>
          <pc:docMk/>
          <pc:sldMk cId="153946233" sldId="629"/>
        </pc:sldMkLst>
        <pc:picChg chg="del">
          <ac:chgData name="邹 雨哲" userId="e28be67ac78edb3b" providerId="LiveId" clId="{5049CDA5-3AC1-4EC3-ACFF-A565626B2C99}" dt="2022-11-20T16:15:10.700" v="694" actId="478"/>
          <ac:picMkLst>
            <pc:docMk/>
            <pc:sldMk cId="153946233" sldId="629"/>
            <ac:picMk id="4" creationId="{D80A06C0-D3A1-4B6C-B6BF-D807A478FE17}"/>
          </ac:picMkLst>
        </pc:picChg>
        <pc:picChg chg="add del mod">
          <ac:chgData name="邹 雨哲" userId="e28be67ac78edb3b" providerId="LiveId" clId="{5049CDA5-3AC1-4EC3-ACFF-A565626B2C99}" dt="2022-11-20T16:16:10.597" v="702" actId="478"/>
          <ac:picMkLst>
            <pc:docMk/>
            <pc:sldMk cId="153946233" sldId="629"/>
            <ac:picMk id="5" creationId="{45FBFA4A-2E5B-A5DB-BD99-CF2F268B9563}"/>
          </ac:picMkLst>
        </pc:picChg>
        <pc:picChg chg="add del mod">
          <ac:chgData name="邹 雨哲" userId="e28be67ac78edb3b" providerId="LiveId" clId="{5049CDA5-3AC1-4EC3-ACFF-A565626B2C99}" dt="2022-11-20T16:16:34.656" v="706" actId="478"/>
          <ac:picMkLst>
            <pc:docMk/>
            <pc:sldMk cId="153946233" sldId="629"/>
            <ac:picMk id="7" creationId="{62673FD2-E65C-B199-B584-BC7B5827F1E8}"/>
          </ac:picMkLst>
        </pc:picChg>
        <pc:picChg chg="add mod">
          <ac:chgData name="邹 雨哲" userId="e28be67ac78edb3b" providerId="LiveId" clId="{5049CDA5-3AC1-4EC3-ACFF-A565626B2C99}" dt="2022-11-20T16:16:40.079" v="709" actId="1076"/>
          <ac:picMkLst>
            <pc:docMk/>
            <pc:sldMk cId="153946233" sldId="629"/>
            <ac:picMk id="9" creationId="{444C6131-B41D-888C-6A65-D5E30E6015D7}"/>
          </ac:picMkLst>
        </pc:picChg>
      </pc:sldChg>
      <pc:sldChg chg="addSp delSp modSp add mod">
        <pc:chgData name="邹 雨哲" userId="e28be67ac78edb3b" providerId="LiveId" clId="{5049CDA5-3AC1-4EC3-ACFF-A565626B2C99}" dt="2022-11-20T16:17:02.946" v="715" actId="1076"/>
        <pc:sldMkLst>
          <pc:docMk/>
          <pc:sldMk cId="3534596662" sldId="630"/>
        </pc:sldMkLst>
        <pc:picChg chg="del">
          <ac:chgData name="邹 雨哲" userId="e28be67ac78edb3b" providerId="LiveId" clId="{5049CDA5-3AC1-4EC3-ACFF-A565626B2C99}" dt="2022-11-20T16:15:11.979" v="695" actId="478"/>
          <ac:picMkLst>
            <pc:docMk/>
            <pc:sldMk cId="3534596662" sldId="630"/>
            <ac:picMk id="4" creationId="{D80A06C0-D3A1-4B6C-B6BF-D807A478FE17}"/>
          </ac:picMkLst>
        </pc:picChg>
        <pc:picChg chg="add mod">
          <ac:chgData name="邹 雨哲" userId="e28be67ac78edb3b" providerId="LiveId" clId="{5049CDA5-3AC1-4EC3-ACFF-A565626B2C99}" dt="2022-11-20T16:17:02.946" v="715" actId="1076"/>
          <ac:picMkLst>
            <pc:docMk/>
            <pc:sldMk cId="3534596662" sldId="630"/>
            <ac:picMk id="5" creationId="{1E4FCE05-3099-74C3-FA08-257B1132C85B}"/>
          </ac:picMkLst>
        </pc:picChg>
      </pc:sldChg>
    </pc:docChg>
  </pc:docChgLst>
  <pc:docChgLst>
    <pc:chgData name="邹 雨哲" userId="e28be67ac78edb3b" providerId="LiveId" clId="{EAEA6658-CE1F-4319-B045-A7635BEECDCA}"/>
    <pc:docChg chg="undo custSel addSld modSld">
      <pc:chgData name="邹 雨哲" userId="e28be67ac78edb3b" providerId="LiveId" clId="{EAEA6658-CE1F-4319-B045-A7635BEECDCA}" dt="2022-11-04T17:05:28.695" v="86" actId="1076"/>
      <pc:docMkLst>
        <pc:docMk/>
      </pc:docMkLst>
      <pc:sldChg chg="delSp mod">
        <pc:chgData name="邹 雨哲" userId="e28be67ac78edb3b" providerId="LiveId" clId="{EAEA6658-CE1F-4319-B045-A7635BEECDCA}" dt="2022-11-04T14:13:12.994" v="2" actId="478"/>
        <pc:sldMkLst>
          <pc:docMk/>
          <pc:sldMk cId="3684509690" sldId="610"/>
        </pc:sldMkLst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17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26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29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39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40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41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42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43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44" creationId="{00000000-0000-0000-0000-000000000000}"/>
          </ac:spMkLst>
        </pc:spChg>
      </pc:sldChg>
      <pc:sldChg chg="addSp delSp modSp mod">
        <pc:chgData name="邹 雨哲" userId="e28be67ac78edb3b" providerId="LiveId" clId="{EAEA6658-CE1F-4319-B045-A7635BEECDCA}" dt="2022-11-04T17:05:28.695" v="86" actId="1076"/>
        <pc:sldMkLst>
          <pc:docMk/>
          <pc:sldMk cId="1139717509" sldId="612"/>
        </pc:sldMkLst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17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26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29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39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40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41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42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43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44" creationId="{00000000-0000-0000-0000-000000000000}"/>
          </ac:spMkLst>
        </pc:spChg>
        <pc:picChg chg="add del mod">
          <ac:chgData name="邹 雨哲" userId="e28be67ac78edb3b" providerId="LiveId" clId="{EAEA6658-CE1F-4319-B045-A7635BEECDCA}" dt="2022-11-04T17:01:56.999" v="30" actId="478"/>
          <ac:picMkLst>
            <pc:docMk/>
            <pc:sldMk cId="1139717509" sldId="612"/>
            <ac:picMk id="4" creationId="{256757A7-D675-DED1-B201-15520A5FE523}"/>
          </ac:picMkLst>
        </pc:picChg>
        <pc:picChg chg="add mod">
          <ac:chgData name="邹 雨哲" userId="e28be67ac78edb3b" providerId="LiveId" clId="{EAEA6658-CE1F-4319-B045-A7635BEECDCA}" dt="2022-11-04T17:05:28.695" v="86" actId="1076"/>
          <ac:picMkLst>
            <pc:docMk/>
            <pc:sldMk cId="1139717509" sldId="612"/>
            <ac:picMk id="6" creationId="{725FF921-14B8-80F9-CFEE-4DECFA0D2091}"/>
          </ac:picMkLst>
        </pc:picChg>
      </pc:sldChg>
      <pc:sldChg chg="addSp delSp modSp mod">
        <pc:chgData name="邹 雨哲" userId="e28be67ac78edb3b" providerId="LiveId" clId="{EAEA6658-CE1F-4319-B045-A7635BEECDCA}" dt="2022-11-04T17:05:13.805" v="84" actId="1076"/>
        <pc:sldMkLst>
          <pc:docMk/>
          <pc:sldMk cId="1902494840" sldId="614"/>
        </pc:sldMkLst>
        <pc:spChg chg="add mod">
          <ac:chgData name="邹 雨哲" userId="e28be67ac78edb3b" providerId="LiveId" clId="{EAEA6658-CE1F-4319-B045-A7635BEECDCA}" dt="2022-11-04T17:05:13.805" v="84" actId="1076"/>
          <ac:spMkLst>
            <pc:docMk/>
            <pc:sldMk cId="1902494840" sldId="614"/>
            <ac:spMk id="4" creationId="{35765E2E-25DC-ED25-2ADC-63362511A5B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17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26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29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39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40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41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42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43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44" creationId="{00000000-0000-0000-0000-000000000000}"/>
          </ac:spMkLst>
        </pc:spChg>
      </pc:sldChg>
      <pc:sldChg chg="addSp delSp modSp mod">
        <pc:chgData name="邹 雨哲" userId="e28be67ac78edb3b" providerId="LiveId" clId="{EAEA6658-CE1F-4319-B045-A7635BEECDCA}" dt="2022-11-04T16:59:44.081" v="10" actId="1076"/>
        <pc:sldMkLst>
          <pc:docMk/>
          <pc:sldMk cId="605336132" sldId="615"/>
        </pc:sldMkLst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17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26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29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39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40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41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42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43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44" creationId="{00000000-0000-0000-0000-000000000000}"/>
          </ac:spMkLst>
        </pc:spChg>
        <pc:picChg chg="add mod">
          <ac:chgData name="邹 雨哲" userId="e28be67ac78edb3b" providerId="LiveId" clId="{EAEA6658-CE1F-4319-B045-A7635BEECDCA}" dt="2022-11-04T16:59:44.081" v="10" actId="1076"/>
          <ac:picMkLst>
            <pc:docMk/>
            <pc:sldMk cId="605336132" sldId="615"/>
            <ac:picMk id="4" creationId="{A272F30F-4BC5-8348-2684-BFF1913CA0A2}"/>
          </ac:picMkLst>
        </pc:picChg>
      </pc:sldChg>
      <pc:sldChg chg="add">
        <pc:chgData name="邹 雨哲" userId="e28be67ac78edb3b" providerId="LiveId" clId="{EAEA6658-CE1F-4319-B045-A7635BEECDCA}" dt="2022-11-04T14:13:16.027" v="3"/>
        <pc:sldMkLst>
          <pc:docMk/>
          <pc:sldMk cId="689221902" sldId="624"/>
        </pc:sldMkLst>
      </pc:sldChg>
      <pc:sldChg chg="add">
        <pc:chgData name="邹 雨哲" userId="e28be67ac78edb3b" providerId="LiveId" clId="{EAEA6658-CE1F-4319-B045-A7635BEECDCA}" dt="2022-11-04T14:13:18.396" v="4"/>
        <pc:sldMkLst>
          <pc:docMk/>
          <pc:sldMk cId="2414446062" sldId="625"/>
        </pc:sldMkLst>
      </pc:sldChg>
    </pc:docChg>
  </pc:docChgLst>
  <pc:docChgLst>
    <pc:chgData name="邹 雨哲" userId="e28be67ac78edb3b" providerId="LiveId" clId="{4B01CFA6-0978-4194-802F-B914D69E0D0D}"/>
    <pc:docChg chg="undo custSel delSld modSld">
      <pc:chgData name="邹 雨哲" userId="e28be67ac78edb3b" providerId="LiveId" clId="{4B01CFA6-0978-4194-802F-B914D69E0D0D}" dt="2022-11-16T06:07:12.533" v="385" actId="1076"/>
      <pc:docMkLst>
        <pc:docMk/>
      </pc:docMkLst>
      <pc:sldChg chg="modSp modAnim">
        <pc:chgData name="邹 雨哲" userId="e28be67ac78edb3b" providerId="LiveId" clId="{4B01CFA6-0978-4194-802F-B914D69E0D0D}" dt="2022-11-16T05:46:36.281" v="5" actId="20577"/>
        <pc:sldMkLst>
          <pc:docMk/>
          <pc:sldMk cId="3382548662" sldId="597"/>
        </pc:sldMkLst>
        <pc:spChg chg="mod">
          <ac:chgData name="邹 雨哲" userId="e28be67ac78edb3b" providerId="LiveId" clId="{4B01CFA6-0978-4194-802F-B914D69E0D0D}" dt="2022-11-16T05:46:36.281" v="5" actId="20577"/>
          <ac:spMkLst>
            <pc:docMk/>
            <pc:sldMk cId="3382548662" sldId="597"/>
            <ac:spMk id="6" creationId="{00000000-0000-0000-0000-000000000000}"/>
          </ac:spMkLst>
        </pc:spChg>
      </pc:sldChg>
      <pc:sldChg chg="delSp modSp mod">
        <pc:chgData name="邹 雨哲" userId="e28be67ac78edb3b" providerId="LiveId" clId="{4B01CFA6-0978-4194-802F-B914D69E0D0D}" dt="2022-11-16T06:00:43.852" v="268"/>
        <pc:sldMkLst>
          <pc:docMk/>
          <pc:sldMk cId="1161295521" sldId="598"/>
        </pc:sldMkLst>
        <pc:spChg chg="del mod">
          <ac:chgData name="邹 雨哲" userId="e28be67ac78edb3b" providerId="LiveId" clId="{4B01CFA6-0978-4194-802F-B914D69E0D0D}" dt="2022-11-16T06:00:43.852" v="268"/>
          <ac:spMkLst>
            <pc:docMk/>
            <pc:sldMk cId="1161295521" sldId="598"/>
            <ac:spMk id="8" creationId="{E434A149-8A68-DE1C-FE83-02667DE2F20E}"/>
          </ac:spMkLst>
        </pc:spChg>
        <pc:spChg chg="mod">
          <ac:chgData name="邹 雨哲" userId="e28be67ac78edb3b" providerId="LiveId" clId="{4B01CFA6-0978-4194-802F-B914D69E0D0D}" dt="2022-11-16T05:56:44.149" v="165" actId="20577"/>
          <ac:spMkLst>
            <pc:docMk/>
            <pc:sldMk cId="1161295521" sldId="598"/>
            <ac:spMk id="27" creationId="{00000000-0000-0000-0000-000000000000}"/>
          </ac:spMkLst>
        </pc:spChg>
      </pc:sldChg>
      <pc:sldChg chg="addSp delSp modSp mod">
        <pc:chgData name="邹 雨哲" userId="e28be67ac78edb3b" providerId="LiveId" clId="{4B01CFA6-0978-4194-802F-B914D69E0D0D}" dt="2022-11-16T05:53:10.257" v="85" actId="1076"/>
        <pc:sldMkLst>
          <pc:docMk/>
          <pc:sldMk cId="1632244696" sldId="601"/>
        </pc:sldMkLst>
        <pc:spChg chg="add del mod">
          <ac:chgData name="邹 雨哲" userId="e28be67ac78edb3b" providerId="LiveId" clId="{4B01CFA6-0978-4194-802F-B914D69E0D0D}" dt="2022-11-16T05:53:05.874" v="84" actId="478"/>
          <ac:spMkLst>
            <pc:docMk/>
            <pc:sldMk cId="1632244696" sldId="601"/>
            <ac:spMk id="3" creationId="{26D0E14A-55A1-4C74-82EF-FA9FC553FFB6}"/>
          </ac:spMkLst>
        </pc:spChg>
        <pc:spChg chg="mod">
          <ac:chgData name="邹 雨哲" userId="e28be67ac78edb3b" providerId="LiveId" clId="{4B01CFA6-0978-4194-802F-B914D69E0D0D}" dt="2022-11-16T05:50:52.729" v="71" actId="1076"/>
          <ac:spMkLst>
            <pc:docMk/>
            <pc:sldMk cId="1632244696" sldId="601"/>
            <ac:spMk id="45" creationId="{00000000-0000-0000-0000-000000000000}"/>
          </ac:spMkLst>
        </pc:spChg>
        <pc:spChg chg="mod">
          <ac:chgData name="邹 雨哲" userId="e28be67ac78edb3b" providerId="LiveId" clId="{4B01CFA6-0978-4194-802F-B914D69E0D0D}" dt="2022-11-16T05:50:13.751" v="59" actId="20577"/>
          <ac:spMkLst>
            <pc:docMk/>
            <pc:sldMk cId="1632244696" sldId="601"/>
            <ac:spMk id="71" creationId="{00000000-0000-0000-0000-000000000000}"/>
          </ac:spMkLst>
        </pc:spChg>
        <pc:spChg chg="mod">
          <ac:chgData name="邹 雨哲" userId="e28be67ac78edb3b" providerId="LiveId" clId="{4B01CFA6-0978-4194-802F-B914D69E0D0D}" dt="2022-11-16T05:50:08.785" v="50" actId="20577"/>
          <ac:spMkLst>
            <pc:docMk/>
            <pc:sldMk cId="1632244696" sldId="601"/>
            <ac:spMk id="85" creationId="{00000000-0000-0000-0000-000000000000}"/>
          </ac:spMkLst>
        </pc:spChg>
        <pc:spChg chg="mod">
          <ac:chgData name="邹 雨哲" userId="e28be67ac78edb3b" providerId="LiveId" clId="{4B01CFA6-0978-4194-802F-B914D69E0D0D}" dt="2022-11-16T05:48:37.914" v="34" actId="20577"/>
          <ac:spMkLst>
            <pc:docMk/>
            <pc:sldMk cId="1632244696" sldId="601"/>
            <ac:spMk id="99" creationId="{00000000-0000-0000-0000-000000000000}"/>
          </ac:spMkLst>
        </pc:spChg>
        <pc:spChg chg="mod">
          <ac:chgData name="邹 雨哲" userId="e28be67ac78edb3b" providerId="LiveId" clId="{4B01CFA6-0978-4194-802F-B914D69E0D0D}" dt="2022-11-16T05:52:47.445" v="79" actId="1076"/>
          <ac:spMkLst>
            <pc:docMk/>
            <pc:sldMk cId="1632244696" sldId="601"/>
            <ac:spMk id="105" creationId="{00000000-0000-0000-0000-000000000000}"/>
          </ac:spMkLst>
        </pc:spChg>
        <pc:spChg chg="del">
          <ac:chgData name="邹 雨哲" userId="e28be67ac78edb3b" providerId="LiveId" clId="{4B01CFA6-0978-4194-802F-B914D69E0D0D}" dt="2022-11-16T05:52:32.962" v="78" actId="478"/>
          <ac:spMkLst>
            <pc:docMk/>
            <pc:sldMk cId="1632244696" sldId="601"/>
            <ac:spMk id="107" creationId="{00000000-0000-0000-0000-000000000000}"/>
          </ac:spMkLst>
        </pc:spChg>
        <pc:spChg chg="mod">
          <ac:chgData name="邹 雨哲" userId="e28be67ac78edb3b" providerId="LiveId" clId="{4B01CFA6-0978-4194-802F-B914D69E0D0D}" dt="2022-11-16T05:50:32.492" v="69" actId="20577"/>
          <ac:spMkLst>
            <pc:docMk/>
            <pc:sldMk cId="1632244696" sldId="601"/>
            <ac:spMk id="117" creationId="{00000000-0000-0000-0000-000000000000}"/>
          </ac:spMkLst>
        </pc:spChg>
        <pc:spChg chg="mod">
          <ac:chgData name="邹 雨哲" userId="e28be67ac78edb3b" providerId="LiveId" clId="{4B01CFA6-0978-4194-802F-B914D69E0D0D}" dt="2022-11-16T05:53:01.272" v="82" actId="1076"/>
          <ac:spMkLst>
            <pc:docMk/>
            <pc:sldMk cId="1632244696" sldId="601"/>
            <ac:spMk id="119" creationId="{00000000-0000-0000-0000-000000000000}"/>
          </ac:spMkLst>
        </pc:spChg>
        <pc:spChg chg="mod">
          <ac:chgData name="邹 雨哲" userId="e28be67ac78edb3b" providerId="LiveId" clId="{4B01CFA6-0978-4194-802F-B914D69E0D0D}" dt="2022-11-16T05:52:57.373" v="81" actId="1076"/>
          <ac:spMkLst>
            <pc:docMk/>
            <pc:sldMk cId="1632244696" sldId="601"/>
            <ac:spMk id="121" creationId="{00000000-0000-0000-0000-000000000000}"/>
          </ac:spMkLst>
        </pc:spChg>
        <pc:spChg chg="mod">
          <ac:chgData name="邹 雨哲" userId="e28be67ac78edb3b" providerId="LiveId" clId="{4B01CFA6-0978-4194-802F-B914D69E0D0D}" dt="2022-11-16T05:53:10.257" v="85" actId="1076"/>
          <ac:spMkLst>
            <pc:docMk/>
            <pc:sldMk cId="1632244696" sldId="601"/>
            <ac:spMk id="123" creationId="{00000000-0000-0000-0000-000000000000}"/>
          </ac:spMkLst>
        </pc:spChg>
        <pc:picChg chg="del">
          <ac:chgData name="邹 雨哲" userId="e28be67ac78edb3b" providerId="LiveId" clId="{4B01CFA6-0978-4194-802F-B914D69E0D0D}" dt="2022-11-16T05:53:02.844" v="83" actId="478"/>
          <ac:picMkLst>
            <pc:docMk/>
            <pc:sldMk cId="1632244696" sldId="601"/>
            <ac:picMk id="29" creationId="{00000000-0000-0000-0000-000000000000}"/>
          </ac:picMkLst>
        </pc:picChg>
      </pc:sldChg>
      <pc:sldChg chg="addSp delSp modSp mod">
        <pc:chgData name="邹 雨哲" userId="e28be67ac78edb3b" providerId="LiveId" clId="{4B01CFA6-0978-4194-802F-B914D69E0D0D}" dt="2022-11-16T06:05:50.721" v="366" actId="21"/>
        <pc:sldMkLst>
          <pc:docMk/>
          <pc:sldMk cId="1252305112" sldId="608"/>
        </pc:sldMkLst>
        <pc:spChg chg="mod">
          <ac:chgData name="邹 雨哲" userId="e28be67ac78edb3b" providerId="LiveId" clId="{4B01CFA6-0978-4194-802F-B914D69E0D0D}" dt="2022-11-16T05:56:48.528" v="173" actId="20577"/>
          <ac:spMkLst>
            <pc:docMk/>
            <pc:sldMk cId="1252305112" sldId="608"/>
            <ac:spMk id="27" creationId="{00000000-0000-0000-0000-000000000000}"/>
          </ac:spMkLst>
        </pc:spChg>
        <pc:picChg chg="del">
          <ac:chgData name="邹 雨哲" userId="e28be67ac78edb3b" providerId="LiveId" clId="{4B01CFA6-0978-4194-802F-B914D69E0D0D}" dt="2022-11-16T05:58:00.267" v="192" actId="478"/>
          <ac:picMkLst>
            <pc:docMk/>
            <pc:sldMk cId="1252305112" sldId="608"/>
            <ac:picMk id="4" creationId="{24A40D84-CB43-9722-C15F-BDCF3E9BFDE7}"/>
          </ac:picMkLst>
        </pc:picChg>
        <pc:picChg chg="add del mod">
          <ac:chgData name="邹 雨哲" userId="e28be67ac78edb3b" providerId="LiveId" clId="{4B01CFA6-0978-4194-802F-B914D69E0D0D}" dt="2022-11-16T06:05:50.721" v="366" actId="21"/>
          <ac:picMkLst>
            <pc:docMk/>
            <pc:sldMk cId="1252305112" sldId="608"/>
            <ac:picMk id="5" creationId="{8D53AE7D-84A7-4437-8EDA-D5226D618303}"/>
          </ac:picMkLst>
        </pc:picChg>
        <pc:picChg chg="del">
          <ac:chgData name="邹 雨哲" userId="e28be67ac78edb3b" providerId="LiveId" clId="{4B01CFA6-0978-4194-802F-B914D69E0D0D}" dt="2022-11-16T05:57:59.781" v="191" actId="478"/>
          <ac:picMkLst>
            <pc:docMk/>
            <pc:sldMk cId="1252305112" sldId="608"/>
            <ac:picMk id="8" creationId="{F246D308-45FD-A3E1-7820-2BE77D3A0AEB}"/>
          </ac:picMkLst>
        </pc:picChg>
        <pc:picChg chg="del">
          <ac:chgData name="邹 雨哲" userId="e28be67ac78edb3b" providerId="LiveId" clId="{4B01CFA6-0978-4194-802F-B914D69E0D0D}" dt="2022-11-16T05:57:59.227" v="190" actId="478"/>
          <ac:picMkLst>
            <pc:docMk/>
            <pc:sldMk cId="1252305112" sldId="608"/>
            <ac:picMk id="10" creationId="{1F0D5EC3-0CDE-4088-D9D4-1F1234814E65}"/>
          </ac:picMkLst>
        </pc:picChg>
      </pc:sldChg>
      <pc:sldChg chg="addSp delSp modSp mod">
        <pc:chgData name="邹 雨哲" userId="e28be67ac78edb3b" providerId="LiveId" clId="{4B01CFA6-0978-4194-802F-B914D69E0D0D}" dt="2022-11-16T06:06:44.152" v="377" actId="1076"/>
        <pc:sldMkLst>
          <pc:docMk/>
          <pc:sldMk cId="3942694568" sldId="609"/>
        </pc:sldMkLst>
        <pc:spChg chg="mod">
          <ac:chgData name="邹 雨哲" userId="e28be67ac78edb3b" providerId="LiveId" clId="{4B01CFA6-0978-4194-802F-B914D69E0D0D}" dt="2022-11-16T05:58:28.253" v="205" actId="20577"/>
          <ac:spMkLst>
            <pc:docMk/>
            <pc:sldMk cId="3942694568" sldId="609"/>
            <ac:spMk id="27" creationId="{00000000-0000-0000-0000-000000000000}"/>
          </ac:spMkLst>
        </pc:spChg>
        <pc:spChg chg="del">
          <ac:chgData name="邹 雨哲" userId="e28be67ac78edb3b" providerId="LiveId" clId="{4B01CFA6-0978-4194-802F-B914D69E0D0D}" dt="2022-11-16T06:00:50.307" v="270" actId="478"/>
          <ac:spMkLst>
            <pc:docMk/>
            <pc:sldMk cId="3942694568" sldId="609"/>
            <ac:spMk id="39" creationId="{00000000-0000-0000-0000-000000000000}"/>
          </ac:spMkLst>
        </pc:spChg>
        <pc:graphicFrameChg chg="del modGraphic">
          <ac:chgData name="邹 雨哲" userId="e28be67ac78edb3b" providerId="LiveId" clId="{4B01CFA6-0978-4194-802F-B914D69E0D0D}" dt="2022-11-16T06:00:51.480" v="271" actId="478"/>
          <ac:graphicFrameMkLst>
            <pc:docMk/>
            <pc:sldMk cId="3942694568" sldId="609"/>
            <ac:graphicFrameMk id="3" creationId="{3DE70268-4791-BB02-7730-D91A77E33D96}"/>
          </ac:graphicFrameMkLst>
        </pc:graphicFrameChg>
        <pc:picChg chg="add mod">
          <ac:chgData name="邹 雨哲" userId="e28be67ac78edb3b" providerId="LiveId" clId="{4B01CFA6-0978-4194-802F-B914D69E0D0D}" dt="2022-11-16T06:06:44.152" v="377" actId="1076"/>
          <ac:picMkLst>
            <pc:docMk/>
            <pc:sldMk cId="3942694568" sldId="609"/>
            <ac:picMk id="5" creationId="{7B650AC8-AD30-47E1-902B-0C05619D98DB}"/>
          </ac:picMkLst>
        </pc:picChg>
        <pc:picChg chg="add del mod">
          <ac:chgData name="邹 雨哲" userId="e28be67ac78edb3b" providerId="LiveId" clId="{4B01CFA6-0978-4194-802F-B914D69E0D0D}" dt="2022-11-16T06:06:25.523" v="371" actId="21"/>
          <ac:picMkLst>
            <pc:docMk/>
            <pc:sldMk cId="3942694568" sldId="609"/>
            <ac:picMk id="6" creationId="{22829CDE-0870-4970-B84E-80CAA40348DD}"/>
          </ac:picMkLst>
        </pc:picChg>
      </pc:sldChg>
      <pc:sldChg chg="delSp del mod">
        <pc:chgData name="邹 雨哲" userId="e28be67ac78edb3b" providerId="LiveId" clId="{4B01CFA6-0978-4194-802F-B914D69E0D0D}" dt="2022-11-16T06:01:14.966" v="278" actId="47"/>
        <pc:sldMkLst>
          <pc:docMk/>
          <pc:sldMk cId="3684509690" sldId="610"/>
        </pc:sldMkLst>
        <pc:picChg chg="del">
          <ac:chgData name="邹 雨哲" userId="e28be67ac78edb3b" providerId="LiveId" clId="{4B01CFA6-0978-4194-802F-B914D69E0D0D}" dt="2022-11-16T06:00:58.005" v="275" actId="478"/>
          <ac:picMkLst>
            <pc:docMk/>
            <pc:sldMk cId="3684509690" sldId="610"/>
            <ac:picMk id="6" creationId="{C6D82C0A-3B26-68C0-13A4-3528E8A30C30}"/>
          </ac:picMkLst>
        </pc:picChg>
        <pc:picChg chg="del">
          <ac:chgData name="邹 雨哲" userId="e28be67ac78edb3b" providerId="LiveId" clId="{4B01CFA6-0978-4194-802F-B914D69E0D0D}" dt="2022-11-16T06:00:57.518" v="274" actId="478"/>
          <ac:picMkLst>
            <pc:docMk/>
            <pc:sldMk cId="3684509690" sldId="610"/>
            <ac:picMk id="7" creationId="{16661DB2-D3E7-DBB1-7B19-C65C4207DC91}"/>
          </ac:picMkLst>
        </pc:picChg>
      </pc:sldChg>
      <pc:sldChg chg="del">
        <pc:chgData name="邹 雨哲" userId="e28be67ac78edb3b" providerId="LiveId" clId="{4B01CFA6-0978-4194-802F-B914D69E0D0D}" dt="2022-11-16T06:01:18.956" v="280" actId="47"/>
        <pc:sldMkLst>
          <pc:docMk/>
          <pc:sldMk cId="1928065514" sldId="611"/>
        </pc:sldMkLst>
      </pc:sldChg>
      <pc:sldChg chg="modSp mod">
        <pc:chgData name="邹 雨哲" userId="e28be67ac78edb3b" providerId="LiveId" clId="{4B01CFA6-0978-4194-802F-B914D69E0D0D}" dt="2022-11-16T05:56:07.152" v="136" actId="1076"/>
        <pc:sldMkLst>
          <pc:docMk/>
          <pc:sldMk cId="1139717509" sldId="612"/>
        </pc:sldMkLst>
        <pc:picChg chg="mod">
          <ac:chgData name="邹 雨哲" userId="e28be67ac78edb3b" providerId="LiveId" clId="{4B01CFA6-0978-4194-802F-B914D69E0D0D}" dt="2022-11-16T05:56:07.152" v="136" actId="1076"/>
          <ac:picMkLst>
            <pc:docMk/>
            <pc:sldMk cId="1139717509" sldId="612"/>
            <ac:picMk id="6" creationId="{725FF921-14B8-80F9-CFEE-4DECFA0D2091}"/>
          </ac:picMkLst>
        </pc:picChg>
      </pc:sldChg>
      <pc:sldChg chg="addSp delSp modSp mod">
        <pc:chgData name="邹 雨哲" userId="e28be67ac78edb3b" providerId="LiveId" clId="{4B01CFA6-0978-4194-802F-B914D69E0D0D}" dt="2022-11-16T05:54:30.967" v="97" actId="1076"/>
        <pc:sldMkLst>
          <pc:docMk/>
          <pc:sldMk cId="486458219" sldId="613"/>
        </pc:sldMkLst>
        <pc:graphicFrameChg chg="add del mod">
          <ac:chgData name="邹 雨哲" userId="e28be67ac78edb3b" providerId="LiveId" clId="{4B01CFA6-0978-4194-802F-B914D69E0D0D}" dt="2022-11-16T05:53:43.653" v="90"/>
          <ac:graphicFrameMkLst>
            <pc:docMk/>
            <pc:sldMk cId="486458219" sldId="613"/>
            <ac:graphicFrameMk id="3" creationId="{19FC9C27-52CD-44DC-9FE9-4D2D20239365}"/>
          </ac:graphicFrameMkLst>
        </pc:graphicFrameChg>
        <pc:graphicFrameChg chg="add del mod">
          <ac:chgData name="邹 雨哲" userId="e28be67ac78edb3b" providerId="LiveId" clId="{4B01CFA6-0978-4194-802F-B914D69E0D0D}" dt="2022-11-16T05:53:43.653" v="90"/>
          <ac:graphicFrameMkLst>
            <pc:docMk/>
            <pc:sldMk cId="486458219" sldId="613"/>
            <ac:graphicFrameMk id="4" creationId="{3DF4FF3E-44BD-48A8-88E0-48156B36019B}"/>
          </ac:graphicFrameMkLst>
        </pc:graphicFrameChg>
        <pc:graphicFrameChg chg="add del mod">
          <ac:chgData name="邹 雨哲" userId="e28be67ac78edb3b" providerId="LiveId" clId="{4B01CFA6-0978-4194-802F-B914D69E0D0D}" dt="2022-11-16T05:53:43.653" v="90"/>
          <ac:graphicFrameMkLst>
            <pc:docMk/>
            <pc:sldMk cId="486458219" sldId="613"/>
            <ac:graphicFrameMk id="5" creationId="{98BCCD0F-FA2A-404B-9A9B-EA93EE49D4B9}"/>
          </ac:graphicFrameMkLst>
        </pc:graphicFrameChg>
        <pc:graphicFrameChg chg="add del mod">
          <ac:chgData name="邹 雨哲" userId="e28be67ac78edb3b" providerId="LiveId" clId="{4B01CFA6-0978-4194-802F-B914D69E0D0D}" dt="2022-11-16T05:53:43.653" v="90"/>
          <ac:graphicFrameMkLst>
            <pc:docMk/>
            <pc:sldMk cId="486458219" sldId="613"/>
            <ac:graphicFrameMk id="6" creationId="{602D113F-206F-4B40-B524-BD2EF2200433}"/>
          </ac:graphicFrameMkLst>
        </pc:graphicFrameChg>
        <pc:graphicFrameChg chg="add del mod">
          <ac:chgData name="邹 雨哲" userId="e28be67ac78edb3b" providerId="LiveId" clId="{4B01CFA6-0978-4194-802F-B914D69E0D0D}" dt="2022-11-16T05:53:43.653" v="90"/>
          <ac:graphicFrameMkLst>
            <pc:docMk/>
            <pc:sldMk cId="486458219" sldId="613"/>
            <ac:graphicFrameMk id="7" creationId="{444CD71F-88CE-40B5-88B5-EB19D1C6852B}"/>
          </ac:graphicFrameMkLst>
        </pc:graphicFrameChg>
        <pc:picChg chg="add del mod">
          <ac:chgData name="邹 雨哲" userId="e28be67ac78edb3b" providerId="LiveId" clId="{4B01CFA6-0978-4194-802F-B914D69E0D0D}" dt="2022-11-16T05:53:54.325" v="94"/>
          <ac:picMkLst>
            <pc:docMk/>
            <pc:sldMk cId="486458219" sldId="613"/>
            <ac:picMk id="8" creationId="{5FDA90B3-F19A-45D6-AA79-AC394D45802F}"/>
          </ac:picMkLst>
        </pc:picChg>
        <pc:picChg chg="add mod">
          <ac:chgData name="邹 雨哲" userId="e28be67ac78edb3b" providerId="LiveId" clId="{4B01CFA6-0978-4194-802F-B914D69E0D0D}" dt="2022-11-16T05:54:30.967" v="97" actId="1076"/>
          <ac:picMkLst>
            <pc:docMk/>
            <pc:sldMk cId="486458219" sldId="613"/>
            <ac:picMk id="10" creationId="{4197AC31-4098-4417-A877-9857AC778678}"/>
          </ac:picMkLst>
        </pc:picChg>
        <pc:picChg chg="del mod">
          <ac:chgData name="邹 雨哲" userId="e28be67ac78edb3b" providerId="LiveId" clId="{4B01CFA6-0978-4194-802F-B914D69E0D0D}" dt="2022-11-16T05:53:35.545" v="86" actId="478"/>
          <ac:picMkLst>
            <pc:docMk/>
            <pc:sldMk cId="486458219" sldId="613"/>
            <ac:picMk id="11" creationId="{41D291A2-0780-B53E-BA00-6A6EAA6F7DC1}"/>
          </ac:picMkLst>
        </pc:picChg>
      </pc:sldChg>
      <pc:sldChg chg="modSp mod">
        <pc:chgData name="邹 雨哲" userId="e28be67ac78edb3b" providerId="LiveId" clId="{4B01CFA6-0978-4194-802F-B914D69E0D0D}" dt="2022-11-16T05:55:55.205" v="135" actId="20577"/>
        <pc:sldMkLst>
          <pc:docMk/>
          <pc:sldMk cId="1902494840" sldId="614"/>
        </pc:sldMkLst>
        <pc:spChg chg="mod">
          <ac:chgData name="邹 雨哲" userId="e28be67ac78edb3b" providerId="LiveId" clId="{4B01CFA6-0978-4194-802F-B914D69E0D0D}" dt="2022-11-16T05:55:55.205" v="135" actId="20577"/>
          <ac:spMkLst>
            <pc:docMk/>
            <pc:sldMk cId="1902494840" sldId="614"/>
            <ac:spMk id="4" creationId="{35765E2E-25DC-ED25-2ADC-63362511A5B0}"/>
          </ac:spMkLst>
        </pc:spChg>
      </pc:sldChg>
      <pc:sldChg chg="addSp delSp modSp mod">
        <pc:chgData name="邹 雨哲" userId="e28be67ac78edb3b" providerId="LiveId" clId="{4B01CFA6-0978-4194-802F-B914D69E0D0D}" dt="2022-11-16T05:52:04.464" v="75" actId="1076"/>
        <pc:sldMkLst>
          <pc:docMk/>
          <pc:sldMk cId="605336132" sldId="615"/>
        </pc:sldMkLst>
        <pc:picChg chg="del">
          <ac:chgData name="邹 雨哲" userId="e28be67ac78edb3b" providerId="LiveId" clId="{4B01CFA6-0978-4194-802F-B914D69E0D0D}" dt="2022-11-16T05:51:31.429" v="72" actId="478"/>
          <ac:picMkLst>
            <pc:docMk/>
            <pc:sldMk cId="605336132" sldId="615"/>
            <ac:picMk id="4" creationId="{A272F30F-4BC5-8348-2684-BFF1913CA0A2}"/>
          </ac:picMkLst>
        </pc:picChg>
        <pc:picChg chg="add mod">
          <ac:chgData name="邹 雨哲" userId="e28be67ac78edb3b" providerId="LiveId" clId="{4B01CFA6-0978-4194-802F-B914D69E0D0D}" dt="2022-11-16T05:52:04.464" v="75" actId="1076"/>
          <ac:picMkLst>
            <pc:docMk/>
            <pc:sldMk cId="605336132" sldId="615"/>
            <ac:picMk id="5" creationId="{96F36265-0A11-482C-AF2C-873BCA46D327}"/>
          </ac:picMkLst>
        </pc:picChg>
      </pc:sldChg>
      <pc:sldChg chg="delSp modSp mod">
        <pc:chgData name="邹 雨哲" userId="e28be67ac78edb3b" providerId="LiveId" clId="{4B01CFA6-0978-4194-802F-B914D69E0D0D}" dt="2022-11-16T05:58:02.713" v="195" actId="478"/>
        <pc:sldMkLst>
          <pc:docMk/>
          <pc:sldMk cId="160184752" sldId="617"/>
        </pc:sldMkLst>
        <pc:spChg chg="mod">
          <ac:chgData name="邹 雨哲" userId="e28be67ac78edb3b" providerId="LiveId" clId="{4B01CFA6-0978-4194-802F-B914D69E0D0D}" dt="2022-11-16T05:56:53.891" v="181" actId="20577"/>
          <ac:spMkLst>
            <pc:docMk/>
            <pc:sldMk cId="160184752" sldId="617"/>
            <ac:spMk id="27" creationId="{00000000-0000-0000-0000-000000000000}"/>
          </ac:spMkLst>
        </pc:spChg>
        <pc:picChg chg="del">
          <ac:chgData name="邹 雨哲" userId="e28be67ac78edb3b" providerId="LiveId" clId="{4B01CFA6-0978-4194-802F-B914D69E0D0D}" dt="2022-11-16T05:58:02.713" v="195" actId="478"/>
          <ac:picMkLst>
            <pc:docMk/>
            <pc:sldMk cId="160184752" sldId="617"/>
            <ac:picMk id="6" creationId="{1805B072-9399-65EA-5C9D-0A3F2A41E75C}"/>
          </ac:picMkLst>
        </pc:picChg>
        <pc:picChg chg="del">
          <ac:chgData name="邹 雨哲" userId="e28be67ac78edb3b" providerId="LiveId" clId="{4B01CFA6-0978-4194-802F-B914D69E0D0D}" dt="2022-11-16T05:58:01.653" v="193" actId="478"/>
          <ac:picMkLst>
            <pc:docMk/>
            <pc:sldMk cId="160184752" sldId="617"/>
            <ac:picMk id="12" creationId="{DBB0C996-5A39-48E2-978E-8A05CFD409CD}"/>
          </ac:picMkLst>
        </pc:picChg>
        <pc:picChg chg="del">
          <ac:chgData name="邹 雨哲" userId="e28be67ac78edb3b" providerId="LiveId" clId="{4B01CFA6-0978-4194-802F-B914D69E0D0D}" dt="2022-11-16T05:58:02.116" v="194" actId="478"/>
          <ac:picMkLst>
            <pc:docMk/>
            <pc:sldMk cId="160184752" sldId="617"/>
            <ac:picMk id="14" creationId="{F6F87482-33F8-568A-7165-15B33E4C80A0}"/>
          </ac:picMkLst>
        </pc:picChg>
      </pc:sldChg>
      <pc:sldChg chg="addSp delSp modSp mod">
        <pc:chgData name="邹 雨哲" userId="e28be67ac78edb3b" providerId="LiveId" clId="{4B01CFA6-0978-4194-802F-B914D69E0D0D}" dt="2022-11-16T06:06:29.620" v="374" actId="1076"/>
        <pc:sldMkLst>
          <pc:docMk/>
          <pc:sldMk cId="4036591385" sldId="618"/>
        </pc:sldMkLst>
        <pc:spChg chg="mod">
          <ac:chgData name="邹 雨哲" userId="e28be67ac78edb3b" providerId="LiveId" clId="{4B01CFA6-0978-4194-802F-B914D69E0D0D}" dt="2022-11-16T06:00:27.732" v="259" actId="20577"/>
          <ac:spMkLst>
            <pc:docMk/>
            <pc:sldMk cId="4036591385" sldId="618"/>
            <ac:spMk id="27" creationId="{00000000-0000-0000-0000-000000000000}"/>
          </ac:spMkLst>
        </pc:spChg>
        <pc:picChg chg="del">
          <ac:chgData name="邹 雨哲" userId="e28be67ac78edb3b" providerId="LiveId" clId="{4B01CFA6-0978-4194-802F-B914D69E0D0D}" dt="2022-11-16T05:58:04.137" v="196" actId="478"/>
          <ac:picMkLst>
            <pc:docMk/>
            <pc:sldMk cId="4036591385" sldId="618"/>
            <ac:picMk id="4" creationId="{AD8E45BA-D57A-CC39-7FDE-DAA971CE9802}"/>
          </ac:picMkLst>
        </pc:picChg>
        <pc:picChg chg="del">
          <ac:chgData name="邹 雨哲" userId="e28be67ac78edb3b" providerId="LiveId" clId="{4B01CFA6-0978-4194-802F-B914D69E0D0D}" dt="2022-11-16T05:58:04.737" v="197" actId="478"/>
          <ac:picMkLst>
            <pc:docMk/>
            <pc:sldMk cId="4036591385" sldId="618"/>
            <ac:picMk id="7" creationId="{963A7012-D54F-7B82-EB5A-C8D2A99DDAFA}"/>
          </ac:picMkLst>
        </pc:picChg>
        <pc:picChg chg="add mod">
          <ac:chgData name="邹 雨哲" userId="e28be67ac78edb3b" providerId="LiveId" clId="{4B01CFA6-0978-4194-802F-B914D69E0D0D}" dt="2022-11-16T06:06:29.620" v="374" actId="1076"/>
          <ac:picMkLst>
            <pc:docMk/>
            <pc:sldMk cId="4036591385" sldId="618"/>
            <ac:picMk id="8" creationId="{CA1C12BA-7379-4EB7-A351-DA6271FEC024}"/>
          </ac:picMkLst>
        </pc:picChg>
        <pc:picChg chg="del">
          <ac:chgData name="邹 雨哲" userId="e28be67ac78edb3b" providerId="LiveId" clId="{4B01CFA6-0978-4194-802F-B914D69E0D0D}" dt="2022-11-16T05:58:05.336" v="198" actId="478"/>
          <ac:picMkLst>
            <pc:docMk/>
            <pc:sldMk cId="4036591385" sldId="618"/>
            <ac:picMk id="9" creationId="{0139DABD-A1B7-F7ED-F0DA-BB82643E22D2}"/>
          </ac:picMkLst>
        </pc:picChg>
      </pc:sldChg>
      <pc:sldChg chg="addSp delSp modSp mod">
        <pc:chgData name="邹 雨哲" userId="e28be67ac78edb3b" providerId="LiveId" clId="{4B01CFA6-0978-4194-802F-B914D69E0D0D}" dt="2022-11-16T06:07:12.533" v="385" actId="1076"/>
        <pc:sldMkLst>
          <pc:docMk/>
          <pc:sldMk cId="3500002636" sldId="619"/>
        </pc:sldMkLst>
        <pc:spChg chg="mod">
          <ac:chgData name="邹 雨哲" userId="e28be67ac78edb3b" providerId="LiveId" clId="{4B01CFA6-0978-4194-802F-B914D69E0D0D}" dt="2022-11-16T06:01:09.969" v="277" actId="20577"/>
          <ac:spMkLst>
            <pc:docMk/>
            <pc:sldMk cId="3500002636" sldId="619"/>
            <ac:spMk id="27" creationId="{00000000-0000-0000-0000-000000000000}"/>
          </ac:spMkLst>
        </pc:spChg>
        <pc:spChg chg="del">
          <ac:chgData name="邹 雨哲" userId="e28be67ac78edb3b" providerId="LiveId" clId="{4B01CFA6-0978-4194-802F-B914D69E0D0D}" dt="2022-11-16T06:00:54.255" v="272" actId="478"/>
          <ac:spMkLst>
            <pc:docMk/>
            <pc:sldMk cId="3500002636" sldId="619"/>
            <ac:spMk id="39" creationId="{00000000-0000-0000-0000-000000000000}"/>
          </ac:spMkLst>
        </pc:spChg>
        <pc:graphicFrameChg chg="del">
          <ac:chgData name="邹 雨哲" userId="e28be67ac78edb3b" providerId="LiveId" clId="{4B01CFA6-0978-4194-802F-B914D69E0D0D}" dt="2022-11-16T06:00:55.449" v="273" actId="478"/>
          <ac:graphicFrameMkLst>
            <pc:docMk/>
            <pc:sldMk cId="3500002636" sldId="619"/>
            <ac:graphicFrameMk id="4" creationId="{3DB2FE11-B782-9F72-E660-D3717B6B71D0}"/>
          </ac:graphicFrameMkLst>
        </pc:graphicFrameChg>
        <pc:picChg chg="add mod">
          <ac:chgData name="邹 雨哲" userId="e28be67ac78edb3b" providerId="LiveId" clId="{4B01CFA6-0978-4194-802F-B914D69E0D0D}" dt="2022-11-16T06:07:12.533" v="385" actId="1076"/>
          <ac:picMkLst>
            <pc:docMk/>
            <pc:sldMk cId="3500002636" sldId="619"/>
            <ac:picMk id="5" creationId="{91037BE7-F175-4999-BADC-2DB619803C89}"/>
          </ac:picMkLst>
        </pc:picChg>
      </pc:sldChg>
      <pc:sldChg chg="modSp mod">
        <pc:chgData name="邹 雨哲" userId="e28be67ac78edb3b" providerId="LiveId" clId="{4B01CFA6-0978-4194-802F-B914D69E0D0D}" dt="2022-11-16T06:02:30.962" v="363" actId="1076"/>
        <pc:sldMkLst>
          <pc:docMk/>
          <pc:sldMk cId="3766475686" sldId="620"/>
        </pc:sldMkLst>
        <pc:spChg chg="mod">
          <ac:chgData name="邹 雨哲" userId="e28be67ac78edb3b" providerId="LiveId" clId="{4B01CFA6-0978-4194-802F-B914D69E0D0D}" dt="2022-11-16T06:02:30.962" v="363" actId="1076"/>
          <ac:spMkLst>
            <pc:docMk/>
            <pc:sldMk cId="3766475686" sldId="620"/>
            <ac:spMk id="3" creationId="{18F6D77B-42BF-2EE9-2763-46D44A36A1E9}"/>
          </ac:spMkLst>
        </pc:spChg>
        <pc:spChg chg="mod">
          <ac:chgData name="邹 雨哲" userId="e28be67ac78edb3b" providerId="LiveId" clId="{4B01CFA6-0978-4194-802F-B914D69E0D0D}" dt="2022-11-16T06:01:37.989" v="297" actId="20577"/>
          <ac:spMkLst>
            <pc:docMk/>
            <pc:sldMk cId="3766475686" sldId="620"/>
            <ac:spMk id="27" creationId="{00000000-0000-0000-0000-000000000000}"/>
          </ac:spMkLst>
        </pc:spChg>
      </pc:sldChg>
      <pc:sldChg chg="del">
        <pc:chgData name="邹 雨哲" userId="e28be67ac78edb3b" providerId="LiveId" clId="{4B01CFA6-0978-4194-802F-B914D69E0D0D}" dt="2022-11-16T06:01:23.060" v="281" actId="47"/>
        <pc:sldMkLst>
          <pc:docMk/>
          <pc:sldMk cId="1094273075" sldId="621"/>
        </pc:sldMkLst>
      </pc:sldChg>
      <pc:sldChg chg="del">
        <pc:chgData name="邹 雨哲" userId="e28be67ac78edb3b" providerId="LiveId" clId="{4B01CFA6-0978-4194-802F-B914D69E0D0D}" dt="2022-11-16T06:01:23.648" v="282" actId="47"/>
        <pc:sldMkLst>
          <pc:docMk/>
          <pc:sldMk cId="160629082" sldId="622"/>
        </pc:sldMkLst>
      </pc:sldChg>
      <pc:sldChg chg="addSp delSp modSp mod">
        <pc:chgData name="邹 雨哲" userId="e28be67ac78edb3b" providerId="LiveId" clId="{4B01CFA6-0978-4194-802F-B914D69E0D0D}" dt="2022-11-16T05:55:03.312" v="102" actId="1076"/>
        <pc:sldMkLst>
          <pc:docMk/>
          <pc:sldMk cId="4239225287" sldId="623"/>
        </pc:sldMkLst>
        <pc:picChg chg="add mod">
          <ac:chgData name="邹 雨哲" userId="e28be67ac78edb3b" providerId="LiveId" clId="{4B01CFA6-0978-4194-802F-B914D69E0D0D}" dt="2022-11-16T05:55:03.312" v="102" actId="1076"/>
          <ac:picMkLst>
            <pc:docMk/>
            <pc:sldMk cId="4239225287" sldId="623"/>
            <ac:picMk id="4" creationId="{D80A06C0-D3A1-4B6C-B6BF-D807A478FE17}"/>
          </ac:picMkLst>
        </pc:picChg>
        <pc:picChg chg="del">
          <ac:chgData name="邹 雨哲" userId="e28be67ac78edb3b" providerId="LiveId" clId="{4B01CFA6-0978-4194-802F-B914D69E0D0D}" dt="2022-11-16T05:52:17.467" v="76" actId="478"/>
          <ac:picMkLst>
            <pc:docMk/>
            <pc:sldMk cId="4239225287" sldId="623"/>
            <ac:picMk id="7" creationId="{A9D6BE7C-65B2-B5D0-8C84-A3D15B10A3C1}"/>
          </ac:picMkLst>
        </pc:picChg>
      </pc:sldChg>
      <pc:sldChg chg="del">
        <pc:chgData name="邹 雨哲" userId="e28be67ac78edb3b" providerId="LiveId" clId="{4B01CFA6-0978-4194-802F-B914D69E0D0D}" dt="2022-11-16T06:01:17.730" v="279" actId="47"/>
        <pc:sldMkLst>
          <pc:docMk/>
          <pc:sldMk cId="689221902" sldId="6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8AADD754-F49E-4351-AAFE-19D83F43501C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B78F6036-E835-44CB-A25A-34C755DFD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5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7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89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89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21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33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81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0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825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36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0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44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11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83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5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7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2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21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0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00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471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qu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669179" y="1308532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3341999" y="1308532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6059679" y="1308532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669179" y="2519997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3341999" y="2519997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6059679" y="2519997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669179" y="3714750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341999" y="3714750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6059679" y="3714750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23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77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03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38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 sz="788" baseline="0"/>
            </a:lvl1pPr>
          </a:lstStyle>
          <a:p>
            <a:r>
              <a:rPr lang="en-US" dirty="0"/>
              <a:t>Drag / Drop / Send to Back</a:t>
            </a:r>
          </a:p>
        </p:txBody>
      </p:sp>
    </p:spTree>
    <p:extLst>
      <p:ext uri="{BB962C8B-B14F-4D97-AF65-F5344CB8AC3E}">
        <p14:creationId xmlns:p14="http://schemas.microsoft.com/office/powerpoint/2010/main" val="381662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gradFill>
          <a:gsLst>
            <a:gs pos="0">
              <a:srgbClr val="26272A"/>
            </a:gs>
            <a:gs pos="80000">
              <a:srgbClr val="051325"/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3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13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</p:sldLayoutIdLst>
  <p:hf hdr="0" ftr="0" dt="0"/>
  <p:txStyles>
    <p:titleStyle>
      <a:lvl1pPr algn="l" defTabSz="685470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171427" indent="-171427" algn="l" defTabSz="68547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1pPr>
      <a:lvl2pPr marL="514281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5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2pPr>
      <a:lvl3pPr marL="856898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35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3pPr>
      <a:lvl4pPr marL="1199752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4pPr>
      <a:lvl5pPr marL="1542606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effectLst/>
          <a:latin typeface="Lato Regular"/>
          <a:ea typeface="+mn-ea"/>
          <a:cs typeface="Lato Regular"/>
        </a:defRPr>
      </a:lvl5pPr>
      <a:lvl6pPr marL="1885222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076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0931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3785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4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470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25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79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33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650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03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58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5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DC0C9E-11B5-41B7-A888-5E12DD118C8D}" type="datetimeFigureOut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2022/11/20</a:t>
            </a:fld>
            <a:endParaRPr lang="zh-CN" altLang="en-US" dirty="0"/>
          </a:p>
        </p:txBody>
      </p:sp>
      <p:sp>
        <p:nvSpPr>
          <p:cNvPr id="205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/>
          </a:p>
        </p:txBody>
      </p:sp>
      <p:sp>
        <p:nvSpPr>
          <p:cNvPr id="2057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795631-8A66-4FD6-A585-54B2D6F553F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61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/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5112274" y="1318163"/>
            <a:ext cx="341495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685629">
              <a:buNone/>
            </a:pPr>
            <a:r>
              <a:rPr lang="zh-CN" altLang="en-US" sz="2700" b="1" cap="al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鹰眼反应力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419600" y="3269258"/>
            <a:ext cx="4572000" cy="56329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25" spc="450" dirty="0">
                <a:solidFill>
                  <a:prstClr val="white"/>
                </a:solidFill>
                <a:cs typeface="+mn-ea"/>
                <a:sym typeface="+mn-lt"/>
              </a:rPr>
              <a:t>G06</a:t>
            </a:r>
          </a:p>
          <a:p>
            <a:pPr algn="ctr"/>
            <a:r>
              <a:rPr lang="zh-CN" altLang="en-US" sz="825" spc="450" dirty="0">
                <a:solidFill>
                  <a:prstClr val="white"/>
                </a:solidFill>
                <a:cs typeface="+mn-ea"/>
                <a:sym typeface="+mn-lt"/>
              </a:rPr>
              <a:t>组长：胡晨炘</a:t>
            </a:r>
            <a:r>
              <a:rPr lang="en-US" altLang="zh-CN" sz="825" spc="45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825" spc="450" dirty="0">
                <a:solidFill>
                  <a:prstClr val="white"/>
                </a:solidFill>
                <a:cs typeface="+mn-ea"/>
                <a:sym typeface="+mn-lt"/>
              </a:rPr>
              <a:t>组员：邹雨哲</a:t>
            </a:r>
            <a:r>
              <a:rPr lang="en-US" altLang="zh-CN" sz="825" spc="45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825" spc="450" dirty="0">
                <a:solidFill>
                  <a:prstClr val="white"/>
                </a:solidFill>
                <a:cs typeface="+mn-ea"/>
                <a:sym typeface="+mn-lt"/>
              </a:rPr>
              <a:t>姚杰昇</a:t>
            </a: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5184889" y="2261151"/>
            <a:ext cx="326972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Font typeface="Arial" panose="020B0604020202020204" pitchFamily="34" charset="0"/>
              <a:buNone/>
            </a:pPr>
            <a:r>
              <a:rPr lang="zh-CN" altLang="en-US" sz="4000" b="1" cap="all" dirty="0">
                <a:solidFill>
                  <a:prstClr val="white"/>
                </a:solidFill>
                <a:latin typeface="Arial"/>
                <a:ea typeface="Microsoft YaHei"/>
                <a:cs typeface="+mn-ea"/>
                <a:sym typeface="+mn-lt"/>
              </a:rPr>
              <a:t>软件设计说明</a:t>
            </a:r>
          </a:p>
        </p:txBody>
      </p:sp>
    </p:spTree>
    <p:extLst>
      <p:ext uri="{BB962C8B-B14F-4D97-AF65-F5344CB8AC3E}">
        <p14:creationId xmlns:p14="http://schemas.microsoft.com/office/powerpoint/2010/main" val="338254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5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算法设计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B96ED3-0C5C-98A6-486A-E9DAD85D5694}"/>
              </a:ext>
            </a:extLst>
          </p:cNvPr>
          <p:cNvSpPr txBox="1"/>
          <p:nvPr/>
        </p:nvSpPr>
        <p:spPr>
          <a:xfrm>
            <a:off x="381000" y="1200150"/>
            <a:ext cx="4833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“用户登录模块”</a:t>
            </a:r>
            <a:r>
              <a:rPr lang="zh-CN" altLang="zh-CN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算法描述</a:t>
            </a:r>
            <a:r>
              <a:rPr lang="zh-CN" altLang="en-US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800" b="1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当点击登录按钮，进行微信账号授权登录，跳转进入软件“用户测试”界面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F10381-B314-4D63-BA68-2C5259582A23}"/>
              </a:ext>
            </a:extLst>
          </p:cNvPr>
          <p:cNvSpPr txBox="1"/>
          <p:nvPr/>
        </p:nvSpPr>
        <p:spPr>
          <a:xfrm>
            <a:off x="381000" y="2030720"/>
            <a:ext cx="4833256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伪代码</a:t>
            </a:r>
            <a:r>
              <a:rPr lang="zh-CN" altLang="zh-CN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描述</a:t>
            </a:r>
            <a:r>
              <a:rPr lang="zh-CN" altLang="en-US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800" b="1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900" dirty="0"/>
          </a:p>
          <a:p>
            <a:r>
              <a:rPr lang="en-US" altLang="zh-CN" sz="900" dirty="0"/>
              <a:t>Var Btn1=</a:t>
            </a:r>
            <a:r>
              <a:rPr lang="en-US" altLang="zh-CN" sz="900" dirty="0" err="1"/>
              <a:t>document.getElementById</a:t>
            </a:r>
            <a:r>
              <a:rPr lang="en-US" altLang="zh-CN" sz="900" dirty="0"/>
              <a:t>(“</a:t>
            </a:r>
            <a:r>
              <a:rPr lang="zh-CN" altLang="en-US" sz="900" dirty="0"/>
              <a:t>微信授权登录”</a:t>
            </a:r>
            <a:r>
              <a:rPr lang="en-US" altLang="zh-CN" sz="900" dirty="0"/>
              <a:t>)</a:t>
            </a:r>
          </a:p>
          <a:p>
            <a:r>
              <a:rPr lang="en-US" altLang="zh-CN" sz="900" dirty="0"/>
              <a:t>     if Btn1.onclick</a:t>
            </a:r>
          </a:p>
          <a:p>
            <a:r>
              <a:rPr lang="en-US" altLang="zh-CN" sz="900" dirty="0"/>
              <a:t>Then turn to “</a:t>
            </a:r>
            <a:r>
              <a:rPr lang="zh-CN" altLang="en-US" sz="900" dirty="0"/>
              <a:t>用户测试界面</a:t>
            </a:r>
            <a:r>
              <a:rPr lang="en-US" altLang="zh-CN" sz="900" dirty="0"/>
              <a:t>”</a:t>
            </a:r>
            <a:endParaRPr lang="zh-CN" altLang="en-US" sz="900" dirty="0"/>
          </a:p>
          <a:p>
            <a:endParaRPr lang="en-US" altLang="zh-CN" sz="9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67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算法设计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B96ED3-0C5C-98A6-486A-E9DAD85D5694}"/>
              </a:ext>
            </a:extLst>
          </p:cNvPr>
          <p:cNvSpPr txBox="1"/>
          <p:nvPr/>
        </p:nvSpPr>
        <p:spPr>
          <a:xfrm>
            <a:off x="381000" y="1200150"/>
            <a:ext cx="48332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“用户测试模块”</a:t>
            </a:r>
            <a:r>
              <a:rPr lang="zh-CN" altLang="zh-CN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算法描述</a:t>
            </a:r>
            <a:r>
              <a:rPr lang="zh-CN" altLang="en-US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800" b="1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当点击开始以后，在</a:t>
            </a:r>
            <a:r>
              <a:rPr lang="en-US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10s</a:t>
            </a:r>
            <a:r>
              <a:rPr lang="zh-CN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中内页面会变色当变色一瞬间记录当时时间，在记录点击时的时间相减显示当次的反应时间，并计入进总时间，最后进行取平均值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F10381-B314-4D63-BA68-2C5259582A23}"/>
              </a:ext>
            </a:extLst>
          </p:cNvPr>
          <p:cNvSpPr txBox="1"/>
          <p:nvPr/>
        </p:nvSpPr>
        <p:spPr>
          <a:xfrm>
            <a:off x="381000" y="2030720"/>
            <a:ext cx="483325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伪代码</a:t>
            </a:r>
            <a:r>
              <a:rPr lang="zh-CN" altLang="zh-CN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描述</a:t>
            </a:r>
            <a:r>
              <a:rPr lang="zh-CN" altLang="en-US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800" b="1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900" dirty="0"/>
          </a:p>
          <a:p>
            <a:r>
              <a:rPr lang="en-US" altLang="zh-CN" sz="900" dirty="0"/>
              <a:t>Var Btn1=</a:t>
            </a:r>
            <a:r>
              <a:rPr lang="en-US" altLang="zh-CN" sz="900" dirty="0" err="1"/>
              <a:t>document.getElementById</a:t>
            </a:r>
            <a:r>
              <a:rPr lang="en-US" altLang="zh-CN" sz="900" dirty="0"/>
              <a:t>(“</a:t>
            </a:r>
            <a:r>
              <a:rPr lang="zh-CN" altLang="en-US" sz="900" dirty="0"/>
              <a:t>开始测试”</a:t>
            </a:r>
            <a:r>
              <a:rPr lang="en-US" altLang="zh-CN" sz="900" dirty="0"/>
              <a:t>)</a:t>
            </a:r>
          </a:p>
          <a:p>
            <a:r>
              <a:rPr lang="en-US" altLang="zh-CN" sz="900" dirty="0"/>
              <a:t>Var time</a:t>
            </a:r>
          </a:p>
          <a:p>
            <a:r>
              <a:rPr lang="en-US" altLang="zh-CN" sz="900" dirty="0"/>
              <a:t>If Btn1.onclick</a:t>
            </a:r>
          </a:p>
          <a:p>
            <a:r>
              <a:rPr lang="en-US" altLang="zh-CN" sz="900" dirty="0"/>
              <a:t>   then for var 0 to 3</a:t>
            </a:r>
          </a:p>
          <a:p>
            <a:r>
              <a:rPr lang="en-US" altLang="zh-CN" sz="900" dirty="0"/>
              <a:t>     do </a:t>
            </a:r>
            <a:r>
              <a:rPr lang="en-US" altLang="zh-CN" sz="900" dirty="0" err="1"/>
              <a:t>dalay</a:t>
            </a:r>
            <a:r>
              <a:rPr lang="en-US" altLang="zh-CN" sz="900" dirty="0"/>
              <a:t>(var rand=</a:t>
            </a:r>
            <a:r>
              <a:rPr lang="en-US" altLang="zh-CN" sz="900" dirty="0" err="1"/>
              <a:t>Math.floor</a:t>
            </a:r>
            <a:r>
              <a:rPr lang="en-US" altLang="zh-CN" sz="900" dirty="0"/>
              <a:t>(</a:t>
            </a:r>
            <a:r>
              <a:rPr lang="en-US" altLang="zh-CN" sz="900" dirty="0" err="1"/>
              <a:t>Math.random</a:t>
            </a:r>
            <a:r>
              <a:rPr lang="en-US" altLang="zh-CN" sz="900" dirty="0"/>
              <a:t>()*10)+1)</a:t>
            </a:r>
          </a:p>
          <a:p>
            <a:r>
              <a:rPr lang="en-US" altLang="zh-CN" sz="900" dirty="0"/>
              <a:t>     Change</a:t>
            </a:r>
          </a:p>
          <a:p>
            <a:r>
              <a:rPr lang="en-US" altLang="zh-CN" sz="900" dirty="0"/>
              <a:t>let time1 = new Date()</a:t>
            </a:r>
          </a:p>
          <a:p>
            <a:r>
              <a:rPr lang="en-US" altLang="zh-CN" sz="900" dirty="0"/>
              <a:t>If Btn2.onclick </a:t>
            </a:r>
          </a:p>
          <a:p>
            <a:r>
              <a:rPr lang="en-US" altLang="zh-CN" sz="900" dirty="0"/>
              <a:t>  Then let time2=new Date()</a:t>
            </a:r>
          </a:p>
          <a:p>
            <a:r>
              <a:rPr lang="en-US" altLang="zh-CN" sz="900" dirty="0"/>
              <a:t>      console.log(</a:t>
            </a:r>
            <a:r>
              <a:rPr lang="en-US" altLang="zh-CN" sz="900" dirty="0" err="1"/>
              <a:t>parseInt</a:t>
            </a:r>
            <a:r>
              <a:rPr lang="en-US" altLang="zh-CN" sz="900" dirty="0"/>
              <a:t>(time2-time1));</a:t>
            </a:r>
          </a:p>
          <a:p>
            <a:r>
              <a:rPr lang="en-US" altLang="zh-CN" sz="900" dirty="0"/>
              <a:t>  time=time+time2-time1</a:t>
            </a:r>
          </a:p>
          <a:p>
            <a:r>
              <a:rPr lang="en-US" altLang="zh-CN" sz="900" dirty="0" err="1"/>
              <a:t>Avrtime</a:t>
            </a:r>
            <a:r>
              <a:rPr lang="en-US" altLang="zh-CN" sz="900" dirty="0"/>
              <a:t>=time/3</a:t>
            </a:r>
          </a:p>
          <a:p>
            <a:r>
              <a:rPr lang="en-US" altLang="zh-CN" sz="900" dirty="0"/>
              <a:t>Var Btn3=</a:t>
            </a:r>
            <a:r>
              <a:rPr lang="en-US" altLang="zh-CN" sz="900" dirty="0" err="1"/>
              <a:t>document.getElementById</a:t>
            </a:r>
            <a:r>
              <a:rPr lang="en-US" altLang="zh-CN" sz="900" dirty="0"/>
              <a:t>(“</a:t>
            </a:r>
            <a:r>
              <a:rPr lang="zh-CN" altLang="en-US" sz="900" dirty="0"/>
              <a:t>重新开始”</a:t>
            </a:r>
            <a:r>
              <a:rPr lang="en-US" altLang="zh-CN" sz="900" dirty="0"/>
              <a:t>)</a:t>
            </a:r>
          </a:p>
          <a:p>
            <a:r>
              <a:rPr lang="en-US" altLang="zh-CN" sz="900" dirty="0"/>
              <a:t>Var Btn4=</a:t>
            </a:r>
            <a:r>
              <a:rPr lang="en-US" altLang="zh-CN" sz="900" dirty="0" err="1"/>
              <a:t>document.getElementById</a:t>
            </a:r>
            <a:r>
              <a:rPr lang="en-US" altLang="zh-CN" sz="900" dirty="0"/>
              <a:t>(“</a:t>
            </a:r>
            <a:r>
              <a:rPr lang="zh-CN" altLang="en-US" sz="900" dirty="0"/>
              <a:t>保存成绩”</a:t>
            </a:r>
            <a:r>
              <a:rPr lang="en-US" altLang="zh-CN" sz="900" dirty="0"/>
              <a:t>)</a:t>
            </a:r>
          </a:p>
          <a:p>
            <a:r>
              <a:rPr lang="en-US" altLang="zh-CN" sz="900" dirty="0"/>
              <a:t>If</a:t>
            </a:r>
            <a:r>
              <a:rPr lang="zh-CN" altLang="en-US" sz="900" dirty="0"/>
              <a:t>（</a:t>
            </a:r>
            <a:r>
              <a:rPr lang="en-US" altLang="zh-CN" sz="900" dirty="0"/>
              <a:t>Btn4.onclick</a:t>
            </a:r>
            <a:r>
              <a:rPr lang="zh-CN" altLang="en-US" sz="900" dirty="0"/>
              <a:t>）</a:t>
            </a:r>
          </a:p>
          <a:p>
            <a:r>
              <a:rPr lang="zh-CN" altLang="en-US" sz="900" dirty="0"/>
              <a:t> </a:t>
            </a:r>
            <a:r>
              <a:rPr lang="en-US" altLang="zh-CN" sz="900" dirty="0"/>
              <a:t>Then  time[user]=time[user]+time</a:t>
            </a:r>
          </a:p>
          <a:p>
            <a:r>
              <a:rPr lang="en-US" altLang="zh-CN" sz="900" dirty="0"/>
              <a:t>Elseif(Btn4.onclick)</a:t>
            </a:r>
          </a:p>
          <a:p>
            <a:r>
              <a:rPr lang="en-US" altLang="zh-CN" sz="900" dirty="0"/>
              <a:t>  Then time=0</a:t>
            </a:r>
          </a:p>
          <a:p>
            <a:endParaRPr lang="en-US" altLang="zh-CN" sz="9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93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算法设计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B96ED3-0C5C-98A6-486A-E9DAD85D5694}"/>
              </a:ext>
            </a:extLst>
          </p:cNvPr>
          <p:cNvSpPr txBox="1"/>
          <p:nvPr/>
        </p:nvSpPr>
        <p:spPr>
          <a:xfrm>
            <a:off x="381000" y="1200150"/>
            <a:ext cx="4833256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“数据统计模块”</a:t>
            </a:r>
            <a:r>
              <a:rPr lang="zh-CN" altLang="zh-CN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算法描述</a:t>
            </a:r>
            <a:r>
              <a:rPr lang="zh-CN" altLang="en-US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800" b="1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对全部用户数据进行降序排列后可视化呈现，并且突出显示当前用户在所有用户中的位次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F10381-B314-4D63-BA68-2C5259582A23}"/>
              </a:ext>
            </a:extLst>
          </p:cNvPr>
          <p:cNvSpPr txBox="1"/>
          <p:nvPr/>
        </p:nvSpPr>
        <p:spPr>
          <a:xfrm>
            <a:off x="381000" y="2030720"/>
            <a:ext cx="4833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伪代码</a:t>
            </a:r>
            <a:r>
              <a:rPr lang="zh-CN" altLang="zh-CN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描述</a:t>
            </a:r>
            <a:r>
              <a:rPr lang="zh-CN" altLang="en-US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800" b="1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900" dirty="0"/>
          </a:p>
          <a:p>
            <a:r>
              <a:rPr lang="en-US" altLang="zh-CN" sz="900" dirty="0"/>
              <a:t>Function rank(float time){</a:t>
            </a:r>
          </a:p>
          <a:p>
            <a:pPr lvl="1"/>
            <a:r>
              <a:rPr lang="en-US" altLang="zh-CN" sz="900" dirty="0"/>
              <a:t>Time[name]=(Time[name]*</a:t>
            </a:r>
            <a:r>
              <a:rPr lang="en-US" altLang="zh-CN" sz="900" dirty="0" err="1"/>
              <a:t>count+time</a:t>
            </a:r>
            <a:r>
              <a:rPr lang="en-US" altLang="zh-CN" sz="900" dirty="0"/>
              <a:t>)/(count+1)</a:t>
            </a:r>
          </a:p>
          <a:p>
            <a:pPr lvl="1"/>
            <a:r>
              <a:rPr lang="en-US" altLang="zh-CN" sz="900" dirty="0"/>
              <a:t>Var </a:t>
            </a:r>
            <a:r>
              <a:rPr lang="en-US" altLang="zh-CN" sz="900" dirty="0" err="1"/>
              <a:t>i</a:t>
            </a:r>
            <a:r>
              <a:rPr lang="en-US" altLang="zh-CN" sz="900" dirty="0"/>
              <a:t>=0,all=0</a:t>
            </a:r>
          </a:p>
          <a:p>
            <a:pPr lvl="1"/>
            <a:r>
              <a:rPr lang="en-US" altLang="zh-CN" sz="900" dirty="0"/>
              <a:t>Sql1=”select name from </a:t>
            </a:r>
            <a:r>
              <a:rPr lang="en-US" altLang="zh-CN" sz="900" dirty="0" err="1"/>
              <a:t>yh</a:t>
            </a:r>
            <a:r>
              <a:rPr lang="en-US" altLang="zh-CN" sz="900" dirty="0"/>
              <a:t> by Time desc ”</a:t>
            </a:r>
          </a:p>
          <a:p>
            <a:pPr lvl="1"/>
            <a:r>
              <a:rPr lang="en-US" altLang="zh-CN" sz="900" dirty="0"/>
              <a:t>Sql2=”select name from </a:t>
            </a:r>
            <a:r>
              <a:rPr lang="en-US" altLang="zh-CN" sz="900" dirty="0" err="1"/>
              <a:t>yh</a:t>
            </a:r>
            <a:r>
              <a:rPr lang="en-US" altLang="zh-CN" sz="900" dirty="0"/>
              <a:t> where name=”’ </a:t>
            </a:r>
          </a:p>
          <a:p>
            <a:pPr lvl="1"/>
            <a:r>
              <a:rPr lang="en-US" altLang="zh-CN" sz="900" dirty="0"/>
              <a:t>For var </a:t>
            </a:r>
            <a:r>
              <a:rPr lang="en-US" altLang="zh-CN" sz="900" dirty="0" err="1"/>
              <a:t>i</a:t>
            </a:r>
            <a:r>
              <a:rPr lang="en-US" altLang="zh-CN" sz="900" dirty="0"/>
              <a:t> to count(name)</a:t>
            </a:r>
          </a:p>
          <a:p>
            <a:pPr lvl="1"/>
            <a:r>
              <a:rPr lang="en-US" altLang="zh-CN" sz="900" dirty="0"/>
              <a:t> If(sql1!=qsl2){</a:t>
            </a:r>
          </a:p>
          <a:p>
            <a:pPr lvl="1"/>
            <a:r>
              <a:rPr lang="en-US" altLang="zh-CN" sz="900" dirty="0"/>
              <a:t> 	All=all+1</a:t>
            </a:r>
          </a:p>
          <a:p>
            <a:pPr lvl="1"/>
            <a:r>
              <a:rPr lang="en-US" altLang="zh-CN" sz="900" dirty="0"/>
              <a:t>}</a:t>
            </a:r>
          </a:p>
          <a:p>
            <a:r>
              <a:rPr lang="en-US" altLang="zh-CN" sz="900" dirty="0"/>
              <a:t>}</a:t>
            </a:r>
          </a:p>
          <a:p>
            <a:endParaRPr lang="en-US" altLang="zh-CN" sz="9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49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算法设计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B96ED3-0C5C-98A6-486A-E9DAD85D5694}"/>
              </a:ext>
            </a:extLst>
          </p:cNvPr>
          <p:cNvSpPr txBox="1"/>
          <p:nvPr/>
        </p:nvSpPr>
        <p:spPr>
          <a:xfrm>
            <a:off x="381000" y="1200150"/>
            <a:ext cx="483325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“用户信息修改模块”</a:t>
            </a:r>
            <a:r>
              <a:rPr lang="zh-CN" altLang="zh-CN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算法描述</a:t>
            </a:r>
            <a:r>
              <a:rPr lang="zh-CN" altLang="en-US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800" b="1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用户输入新的昵称后点击“保存修改”新昵称的修改将会提交至数据库</a:t>
            </a:r>
          </a:p>
          <a:p>
            <a:pPr algn="just"/>
            <a:r>
              <a:rPr lang="zh-CN" altLang="en-US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用户上传新头像后点击“保存修改”，新头像的修改会提交至数据库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F10381-B314-4D63-BA68-2C5259582A23}"/>
              </a:ext>
            </a:extLst>
          </p:cNvPr>
          <p:cNvSpPr txBox="1"/>
          <p:nvPr/>
        </p:nvSpPr>
        <p:spPr>
          <a:xfrm>
            <a:off x="381000" y="2030720"/>
            <a:ext cx="48332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伪代码</a:t>
            </a:r>
            <a:r>
              <a:rPr lang="zh-CN" altLang="zh-CN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描述</a:t>
            </a:r>
            <a:r>
              <a:rPr lang="zh-CN" altLang="en-US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900" dirty="0"/>
          </a:p>
          <a:p>
            <a:endParaRPr lang="en-US" altLang="zh-CN" sz="900" dirty="0"/>
          </a:p>
          <a:p>
            <a:r>
              <a:rPr lang="en-US" altLang="zh-CN" sz="900" dirty="0"/>
              <a:t>Var Btn2=</a:t>
            </a:r>
            <a:r>
              <a:rPr lang="en-US" altLang="zh-CN" sz="900" dirty="0" err="1"/>
              <a:t>document.getElementById</a:t>
            </a:r>
            <a:r>
              <a:rPr lang="en-US" altLang="zh-CN" sz="900" dirty="0"/>
              <a:t>(“</a:t>
            </a:r>
            <a:r>
              <a:rPr lang="zh-CN" altLang="zh-CN" sz="900" dirty="0"/>
              <a:t>修改昵称</a:t>
            </a:r>
            <a:r>
              <a:rPr lang="en-US" altLang="zh-CN" sz="900" dirty="0"/>
              <a:t>”)</a:t>
            </a:r>
            <a:endParaRPr lang="zh-CN" altLang="zh-CN" sz="900" dirty="0"/>
          </a:p>
          <a:p>
            <a:r>
              <a:rPr lang="en-US" altLang="zh-CN" sz="900" dirty="0"/>
              <a:t>Var Btn3=</a:t>
            </a:r>
            <a:r>
              <a:rPr lang="en-US" altLang="zh-CN" sz="900" dirty="0" err="1"/>
              <a:t>document.getElementById</a:t>
            </a:r>
            <a:r>
              <a:rPr lang="en-US" altLang="zh-CN" sz="900" dirty="0"/>
              <a:t>(“</a:t>
            </a:r>
            <a:r>
              <a:rPr lang="zh-CN" altLang="zh-CN" sz="900" dirty="0"/>
              <a:t>修改头像</a:t>
            </a:r>
            <a:r>
              <a:rPr lang="en-US" altLang="zh-CN" sz="900" dirty="0"/>
              <a:t>”)</a:t>
            </a:r>
            <a:endParaRPr lang="zh-CN" altLang="zh-CN" sz="900" dirty="0"/>
          </a:p>
          <a:p>
            <a:r>
              <a:rPr lang="en-US" altLang="zh-CN" sz="900" dirty="0"/>
              <a:t> </a:t>
            </a:r>
            <a:endParaRPr lang="zh-CN" altLang="zh-CN" sz="900" dirty="0"/>
          </a:p>
          <a:p>
            <a:r>
              <a:rPr lang="en-US" altLang="zh-CN" sz="900" dirty="0"/>
              <a:t>If(Btn2.onclick)</a:t>
            </a:r>
            <a:endParaRPr lang="zh-CN" altLang="zh-CN" sz="900" dirty="0"/>
          </a:p>
          <a:p>
            <a:r>
              <a:rPr lang="en-US" altLang="zh-CN" sz="900" dirty="0"/>
              <a:t>Then  change to </a:t>
            </a:r>
            <a:r>
              <a:rPr lang="en-US" altLang="zh-CN" sz="900" dirty="0" err="1"/>
              <a:t>changename</a:t>
            </a:r>
            <a:endParaRPr lang="zh-CN" altLang="zh-CN" sz="900" dirty="0"/>
          </a:p>
          <a:p>
            <a:r>
              <a:rPr lang="en-US" altLang="zh-CN" sz="900" dirty="0"/>
              <a:t>Text newname=Text1.gettxt</a:t>
            </a:r>
            <a:endParaRPr lang="zh-CN" altLang="zh-CN" sz="900" dirty="0"/>
          </a:p>
          <a:p>
            <a:pPr indent="400050"/>
            <a:r>
              <a:rPr lang="en-US" altLang="zh-CN" sz="900" dirty="0"/>
              <a:t>Var Btn1=</a:t>
            </a:r>
            <a:r>
              <a:rPr lang="en-US" altLang="zh-CN" sz="900" dirty="0" err="1"/>
              <a:t>document.getElementById</a:t>
            </a:r>
            <a:r>
              <a:rPr lang="en-US" altLang="zh-CN" sz="900" dirty="0"/>
              <a:t>(“</a:t>
            </a:r>
            <a:r>
              <a:rPr lang="zh-CN" altLang="zh-CN" sz="900" dirty="0"/>
              <a:t>保存修改</a:t>
            </a:r>
            <a:r>
              <a:rPr lang="en-US" altLang="zh-CN" sz="900" dirty="0"/>
              <a:t>”)</a:t>
            </a:r>
            <a:endParaRPr lang="zh-CN" altLang="zh-CN" sz="900" dirty="0"/>
          </a:p>
          <a:p>
            <a:pPr indent="400050"/>
            <a:r>
              <a:rPr lang="en-US" altLang="zh-CN" sz="900" dirty="0"/>
              <a:t>If(Btn1.onclick)</a:t>
            </a:r>
            <a:endParaRPr lang="zh-CN" altLang="zh-CN" sz="900" dirty="0"/>
          </a:p>
          <a:p>
            <a:pPr indent="400050"/>
            <a:r>
              <a:rPr lang="en-US" altLang="zh-CN" sz="900" dirty="0"/>
              <a:t>Then Username=newname</a:t>
            </a:r>
            <a:endParaRPr lang="zh-CN" altLang="zh-CN" sz="900" dirty="0"/>
          </a:p>
          <a:p>
            <a:r>
              <a:rPr lang="en-US" altLang="zh-CN" sz="900" dirty="0"/>
              <a:t> </a:t>
            </a:r>
            <a:endParaRPr lang="zh-CN" altLang="zh-CN" sz="900" dirty="0"/>
          </a:p>
          <a:p>
            <a:r>
              <a:rPr lang="en-US" altLang="zh-CN" sz="900" dirty="0"/>
              <a:t>If(Btn3.onclick)</a:t>
            </a:r>
            <a:endParaRPr lang="zh-CN" altLang="zh-CN" sz="900" dirty="0"/>
          </a:p>
          <a:p>
            <a:r>
              <a:rPr lang="en-US" altLang="zh-CN" sz="900" dirty="0"/>
              <a:t>Then change to </a:t>
            </a:r>
            <a:r>
              <a:rPr lang="en-US" altLang="zh-CN" sz="900" dirty="0" err="1"/>
              <a:t>runtoimg</a:t>
            </a:r>
            <a:endParaRPr lang="zh-CN" altLang="zh-CN" sz="900" dirty="0"/>
          </a:p>
          <a:p>
            <a:r>
              <a:rPr lang="en-US" altLang="zh-CN" sz="900" dirty="0"/>
              <a:t>Var Btn1=</a:t>
            </a:r>
            <a:r>
              <a:rPr lang="en-US" altLang="zh-CN" sz="900" dirty="0" err="1"/>
              <a:t>document.getElementById</a:t>
            </a:r>
            <a:r>
              <a:rPr lang="en-US" altLang="zh-CN" sz="900" dirty="0"/>
              <a:t>(“</a:t>
            </a:r>
            <a:r>
              <a:rPr lang="zh-CN" altLang="zh-CN" sz="900" dirty="0"/>
              <a:t>保存修改</a:t>
            </a:r>
            <a:r>
              <a:rPr lang="en-US" altLang="zh-CN" sz="900" dirty="0"/>
              <a:t>”)</a:t>
            </a:r>
            <a:endParaRPr lang="zh-CN" altLang="zh-CN" sz="900" dirty="0"/>
          </a:p>
          <a:p>
            <a:r>
              <a:rPr lang="en-US" altLang="zh-CN" sz="900" dirty="0"/>
              <a:t>If(Btn1.onclick)</a:t>
            </a:r>
            <a:endParaRPr lang="zh-CN" altLang="zh-CN" sz="900" dirty="0"/>
          </a:p>
          <a:p>
            <a:r>
              <a:rPr lang="en-US" altLang="zh-CN" sz="900" dirty="0"/>
              <a:t>Then var </a:t>
            </a:r>
            <a:r>
              <a:rPr lang="en-US" altLang="zh-CN" sz="900" dirty="0" err="1"/>
              <a:t>img</a:t>
            </a:r>
            <a:r>
              <a:rPr lang="en-US" altLang="zh-CN" sz="900" dirty="0"/>
              <a:t>=</a:t>
            </a:r>
            <a:r>
              <a:rPr lang="en-US" altLang="zh-CN" sz="900" dirty="0" err="1"/>
              <a:t>document.getElementById</a:t>
            </a:r>
            <a:r>
              <a:rPr lang="en-US" altLang="zh-CN" sz="900" dirty="0"/>
              <a:t>("</a:t>
            </a:r>
            <a:r>
              <a:rPr lang="en-US" altLang="zh-CN" sz="900" dirty="0" err="1"/>
              <a:t>img</a:t>
            </a:r>
            <a:r>
              <a:rPr lang="en-US" altLang="zh-CN" sz="900" dirty="0"/>
              <a:t>");</a:t>
            </a:r>
            <a:endParaRPr lang="zh-CN" altLang="zh-CN" sz="900" dirty="0"/>
          </a:p>
          <a:p>
            <a:r>
              <a:rPr lang="en-US" altLang="zh-CN" sz="900" dirty="0"/>
              <a:t> console.log(</a:t>
            </a:r>
            <a:r>
              <a:rPr lang="en-US" altLang="zh-CN" sz="900" dirty="0" err="1"/>
              <a:t>img.getAttribute</a:t>
            </a:r>
            <a:r>
              <a:rPr lang="en-US" altLang="zh-CN" sz="900" dirty="0"/>
              <a:t>("</a:t>
            </a:r>
            <a:r>
              <a:rPr lang="en-US" altLang="zh-CN" sz="900" dirty="0" err="1"/>
              <a:t>src</a:t>
            </a:r>
            <a:r>
              <a:rPr lang="en-US" altLang="zh-CN" sz="900" dirty="0"/>
              <a:t>"));</a:t>
            </a:r>
            <a:endParaRPr lang="zh-CN" altLang="zh-CN" sz="900" dirty="0"/>
          </a:p>
          <a:p>
            <a:endParaRPr lang="zh-CN" altLang="zh-CN" sz="900" dirty="0"/>
          </a:p>
        </p:txBody>
      </p:sp>
    </p:spTree>
    <p:extLst>
      <p:ext uri="{BB962C8B-B14F-4D97-AF65-F5344CB8AC3E}">
        <p14:creationId xmlns:p14="http://schemas.microsoft.com/office/powerpoint/2010/main" val="363337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6.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配置管理说明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5FF921-14B8-80F9-CFEE-4DECFA0D2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058980"/>
            <a:ext cx="4800600" cy="40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1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7.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会议纪要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197AC31-4098-4417-A877-9857AC778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276350"/>
            <a:ext cx="6629400" cy="300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7.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会议纪要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0A06C0-D3A1-4B6C-B6BF-D807A478F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025" y="1123950"/>
            <a:ext cx="5939949" cy="354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2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7.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会议纪要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44C6131-B41D-888C-6A65-D5E30E601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781" y="1504950"/>
            <a:ext cx="6420438" cy="319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7.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会议纪要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4FCE05-3099-74C3-FA08-257B1132C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357" y="1214078"/>
            <a:ext cx="5855286" cy="368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9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8.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参考资料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765E2E-25DC-ED25-2ADC-63362511A5B0}"/>
              </a:ext>
            </a:extLst>
          </p:cNvPr>
          <p:cNvSpPr txBox="1"/>
          <p:nvPr/>
        </p:nvSpPr>
        <p:spPr>
          <a:xfrm>
            <a:off x="533400" y="1352555"/>
            <a:ext cx="4833256" cy="205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[1] 软件项目管理（原书第8版）[M]北京：机械工业出版社</a:t>
            </a:r>
          </a:p>
          <a:p>
            <a:pPr algn="l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[2] 软件需求（第3版）[M]北京：清华大学出版社</a:t>
            </a:r>
          </a:p>
          <a:p>
            <a:pPr algn="l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[3] GB/T 8567-2006.国标《计算机软件文档编制规范》</a:t>
            </a:r>
          </a:p>
          <a:p>
            <a:pPr algn="l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[4]</a:t>
            </a:r>
            <a:r>
              <a:rPr lang="zh-CN" altLang="en-US" sz="1400" dirty="0">
                <a:ea typeface="宋体" pitchFamily="2" charset="-122"/>
                <a:cs typeface="Times New Roman" panose="02020603050405020304" charset="0"/>
                <a:sym typeface="+mn-ea"/>
              </a:rPr>
              <a:t>软件需求规格说明</a:t>
            </a: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v0.1.1</a:t>
            </a:r>
          </a:p>
          <a:p>
            <a:pPr algn="l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[</a:t>
            </a: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5</a:t>
            </a: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]</a:t>
            </a: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 SE2022-G06-</a:t>
            </a:r>
            <a:r>
              <a:rPr lang="zh-CN" altLang="en-US" sz="1400" dirty="0">
                <a:ea typeface="宋体" pitchFamily="2" charset="-122"/>
                <a:cs typeface="Times New Roman" panose="02020603050405020304" charset="0"/>
                <a:sym typeface="+mn-ea"/>
              </a:rPr>
              <a:t>设计说明</a:t>
            </a: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v0.0.1</a:t>
            </a:r>
            <a:endParaRPr lang="zh-CN" altLang="zh-CN" sz="1400" dirty="0">
              <a:ea typeface="宋体" pitchFamily="2" charset="-122"/>
              <a:cs typeface="Times New Roman" panose="02020603050405020304" charset="0"/>
              <a:sym typeface="+mn-ea"/>
            </a:endParaRPr>
          </a:p>
          <a:p>
            <a:pPr algn="l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[</a:t>
            </a: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6</a:t>
            </a: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]</a:t>
            </a:r>
            <a:r>
              <a:rPr lang="zh-CN" altLang="en-US" sz="1400" dirty="0">
                <a:ea typeface="宋体" pitchFamily="2" charset="-122"/>
                <a:cs typeface="Times New Roman" panose="02020603050405020304" charset="0"/>
                <a:sym typeface="+mn-ea"/>
              </a:rPr>
              <a:t>会议纪要</a:t>
            </a: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2022-11-13</a:t>
            </a:r>
          </a:p>
          <a:p>
            <a:pPr algn="l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[7]</a:t>
            </a:r>
            <a:r>
              <a:rPr lang="zh-CN" altLang="en-US" sz="1400" dirty="0">
                <a:ea typeface="宋体" pitchFamily="2" charset="-122"/>
                <a:cs typeface="Times New Roman" panose="02020603050405020304" charset="0"/>
                <a:sym typeface="+mn-ea"/>
              </a:rPr>
              <a:t>参考网站连接</a:t>
            </a: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https://blog.csdn.net/daqiang012/article/details/120306128</a:t>
            </a:r>
          </a:p>
        </p:txBody>
      </p:sp>
    </p:spTree>
    <p:extLst>
      <p:ext uri="{BB962C8B-B14F-4D97-AF65-F5344CB8AC3E}">
        <p14:creationId xmlns:p14="http://schemas.microsoft.com/office/powerpoint/2010/main" val="190249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Placeholder 33"/>
          <p:cNvSpPr txBox="1"/>
          <p:nvPr/>
        </p:nvSpPr>
        <p:spPr>
          <a:xfrm>
            <a:off x="1743543" y="3684814"/>
            <a:ext cx="1340651" cy="1224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HIPO</a:t>
            </a: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图</a:t>
            </a:r>
            <a:endParaRPr lang="en-US" altLang="zh-CN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层次图</a:t>
            </a:r>
            <a:endParaRPr lang="en-AU" altLang="zh-CN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业务流图</a:t>
            </a:r>
            <a:endParaRPr lang="en-AU" altLang="zh-CN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Text Placeholder 33"/>
          <p:cNvSpPr txBox="1"/>
          <p:nvPr/>
        </p:nvSpPr>
        <p:spPr>
          <a:xfrm>
            <a:off x="1765008" y="1607043"/>
            <a:ext cx="1070477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设计概述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5" name="Text Placeholder 33"/>
          <p:cNvSpPr txBox="1"/>
          <p:nvPr/>
        </p:nvSpPr>
        <p:spPr>
          <a:xfrm>
            <a:off x="4477946" y="4006593"/>
            <a:ext cx="1404165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配置管理说明</a:t>
            </a:r>
            <a:endParaRPr lang="en-AU" altLang="zh-CN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1" name="Text Placeholder 33"/>
          <p:cNvSpPr txBox="1"/>
          <p:nvPr/>
        </p:nvSpPr>
        <p:spPr>
          <a:xfrm>
            <a:off x="7191103" y="2764543"/>
            <a:ext cx="1487371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参考资料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3" name="Text Placeholder 33"/>
          <p:cNvSpPr txBox="1"/>
          <p:nvPr/>
        </p:nvSpPr>
        <p:spPr>
          <a:xfrm>
            <a:off x="7180217" y="1561242"/>
            <a:ext cx="1070477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会议纪要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020820" y="778197"/>
            <a:ext cx="109040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rgbClr val="44546A"/>
                </a:solidFill>
                <a:cs typeface="+mn-ea"/>
                <a:sym typeface="+mn-lt"/>
              </a:rPr>
              <a:t>Speech/Training Topics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2438400" y="347038"/>
            <a:ext cx="4255248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699" b="1" dirty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grpSp>
        <p:nvGrpSpPr>
          <p:cNvPr id="46" name="Group 276"/>
          <p:cNvGrpSpPr/>
          <p:nvPr/>
        </p:nvGrpSpPr>
        <p:grpSpPr>
          <a:xfrm>
            <a:off x="4239853" y="967694"/>
            <a:ext cx="664298" cy="30850"/>
            <a:chOff x="5071484" y="4559432"/>
            <a:chExt cx="1599308" cy="74272"/>
          </a:xfrm>
        </p:grpSpPr>
        <p:sp>
          <p:nvSpPr>
            <p:cNvPr id="47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663">
                <a:defRPr/>
              </a:pPr>
              <a:endParaRPr lang="id-ID" sz="1012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48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50" name="Straight Connector 265"/>
              <p:cNvCxnSpPr>
                <a:endCxn id="47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51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  <p:pic>
        <p:nvPicPr>
          <p:cNvPr id="12" name="图片占位符 11"/>
          <p:cNvPicPr>
            <a:picLocks noGrp="1" noChangeAspect="1"/>
          </p:cNvPicPr>
          <p:nvPr>
            <p:ph type="pic" sz="quarter" idx="3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3" name="图片占位符 12"/>
          <p:cNvPicPr>
            <a:picLocks noGrp="1" noChangeAspect="1"/>
          </p:cNvPicPr>
          <p:nvPr>
            <p:ph type="pic" sz="quarter" idx="3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4" name="图片占位符 13"/>
          <p:cNvPicPr>
            <a:picLocks noGrp="1" noChangeAspect="1"/>
          </p:cNvPicPr>
          <p:nvPr>
            <p:ph type="pic" sz="quarter" idx="2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5" name="图片占位符 14"/>
          <p:cNvPicPr>
            <a:picLocks noGrp="1" noChangeAspect="1"/>
          </p:cNvPicPr>
          <p:nvPr>
            <p:ph type="pic" sz="quarter" idx="3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6" name="图片占位符 15"/>
          <p:cNvPicPr>
            <a:picLocks noGrp="1" noChangeAspect="1"/>
          </p:cNvPicPr>
          <p:nvPr>
            <p:ph type="pic" sz="quarter" idx="3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7" name="图片占位符 16"/>
          <p:cNvPicPr>
            <a:picLocks noGrp="1" noChangeAspect="1"/>
          </p:cNvPicPr>
          <p:nvPr>
            <p:ph type="pic" sz="quarter" idx="27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8" name="图片占位符 17"/>
          <p:cNvPicPr>
            <a:picLocks noGrp="1" noChangeAspect="1"/>
          </p:cNvPicPr>
          <p:nvPr>
            <p:ph type="pic" sz="quarter" idx="32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9" name="图片占位符 18"/>
          <p:cNvPicPr>
            <a:picLocks noGrp="1" noChangeAspect="1"/>
          </p:cNvPicPr>
          <p:nvPr>
            <p:ph type="pic" sz="quarter" idx="35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2" name="图片占位符 28">
            <a:extLst>
              <a:ext uri="{FF2B5EF4-FFF2-40B4-BE49-F238E27FC236}">
                <a16:creationId xmlns:a16="http://schemas.microsoft.com/office/drawing/2014/main" id="{FA8BCA2E-9FDE-29B2-85BC-86535758AD56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>
          <a:xfrm>
            <a:off x="6059679" y="3714750"/>
            <a:ext cx="999783" cy="843847"/>
          </a:xfrm>
        </p:spPr>
      </p:pic>
      <p:sp>
        <p:nvSpPr>
          <p:cNvPr id="3" name="Text Placeholder 33">
            <a:extLst>
              <a:ext uri="{FF2B5EF4-FFF2-40B4-BE49-F238E27FC236}">
                <a16:creationId xmlns:a16="http://schemas.microsoft.com/office/drawing/2014/main" id="{58D4D6C5-74AA-F956-670B-F084992B148D}"/>
              </a:ext>
            </a:extLst>
          </p:cNvPr>
          <p:cNvSpPr txBox="1"/>
          <p:nvPr/>
        </p:nvSpPr>
        <p:spPr>
          <a:xfrm>
            <a:off x="1756643" y="2772707"/>
            <a:ext cx="1340651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界面设计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Text Placeholder 33">
            <a:extLst>
              <a:ext uri="{FF2B5EF4-FFF2-40B4-BE49-F238E27FC236}">
                <a16:creationId xmlns:a16="http://schemas.microsoft.com/office/drawing/2014/main" id="{83596D1F-A255-D14B-201A-C52E87DE40BA}"/>
              </a:ext>
            </a:extLst>
          </p:cNvPr>
          <p:cNvSpPr txBox="1"/>
          <p:nvPr/>
        </p:nvSpPr>
        <p:spPr>
          <a:xfrm>
            <a:off x="4473592" y="1571820"/>
            <a:ext cx="1340651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数据库设计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Text Placeholder 33">
            <a:extLst>
              <a:ext uri="{FF2B5EF4-FFF2-40B4-BE49-F238E27FC236}">
                <a16:creationId xmlns:a16="http://schemas.microsoft.com/office/drawing/2014/main" id="{2BDD0E78-CFC2-0A30-0ADB-2E5B2397D3B0}"/>
              </a:ext>
            </a:extLst>
          </p:cNvPr>
          <p:cNvSpPr txBox="1"/>
          <p:nvPr/>
        </p:nvSpPr>
        <p:spPr>
          <a:xfrm>
            <a:off x="4473592" y="2782620"/>
            <a:ext cx="1340651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算法设计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Text Placeholder 33">
            <a:extLst>
              <a:ext uri="{FF2B5EF4-FFF2-40B4-BE49-F238E27FC236}">
                <a16:creationId xmlns:a16="http://schemas.microsoft.com/office/drawing/2014/main" id="{816D323E-E192-2F65-7585-4FBE713F5993}"/>
              </a:ext>
            </a:extLst>
          </p:cNvPr>
          <p:cNvSpPr txBox="1"/>
          <p:nvPr/>
        </p:nvSpPr>
        <p:spPr>
          <a:xfrm>
            <a:off x="7188926" y="3967844"/>
            <a:ext cx="1487371" cy="879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小组分工及评价、提交说明</a:t>
            </a:r>
          </a:p>
          <a:p>
            <a:pPr>
              <a:lnSpc>
                <a:spcPct val="100000"/>
              </a:lnSpc>
            </a:pP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24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76200" y="118645"/>
            <a:ext cx="5144589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9.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小组分工及评价、 提交说明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F36265-0A11-482C-AF2C-873BCA46D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2" y="1499609"/>
            <a:ext cx="4028089" cy="282474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0FF20B4-7B97-7234-AC3A-027056DDF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9939" y="3389174"/>
            <a:ext cx="2743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00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zh-CN" altLang="en-US" b="1" dirty="0"/>
              <a:t>提交说明：</a:t>
            </a:r>
            <a:endParaRPr lang="en-US" altLang="zh-CN" b="1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小组已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按照项目进度和课程要求提交了全部的阶段成果</a:t>
            </a:r>
          </a:p>
          <a:p>
            <a:pPr marL="0" marR="0" lvl="0" indent="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E81FC7-B11C-861F-7B75-901850757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079" y="751086"/>
            <a:ext cx="4724921" cy="259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3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C4F8D2-752F-1FD6-6328-62BF4EBA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占位符 2">
            <a:extLst>
              <a:ext uri="{FF2B5EF4-FFF2-40B4-BE49-F238E27FC236}">
                <a16:creationId xmlns:a16="http://schemas.microsoft.com/office/drawing/2014/main" id="{77B157F5-49F1-D8EC-22F1-476BE049A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52671DF5-D36A-91CC-1CEF-663DBCD0AA9E}"/>
              </a:ext>
            </a:extLst>
          </p:cNvPr>
          <p:cNvSpPr/>
          <p:nvPr/>
        </p:nvSpPr>
        <p:spPr>
          <a:xfrm>
            <a:off x="4419600" y="3269258"/>
            <a:ext cx="4572000" cy="56329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25" spc="450" dirty="0">
                <a:solidFill>
                  <a:prstClr val="white"/>
                </a:solidFill>
                <a:cs typeface="+mn-ea"/>
                <a:sym typeface="+mn-lt"/>
              </a:rPr>
              <a:t>G06</a:t>
            </a:r>
          </a:p>
          <a:p>
            <a:pPr algn="ctr"/>
            <a:r>
              <a:rPr lang="zh-CN" altLang="en-US" sz="825" spc="450" dirty="0">
                <a:solidFill>
                  <a:prstClr val="white"/>
                </a:solidFill>
                <a:cs typeface="+mn-ea"/>
                <a:sym typeface="+mn-lt"/>
              </a:rPr>
              <a:t>组长：胡晨炘</a:t>
            </a:r>
            <a:r>
              <a:rPr lang="en-US" altLang="zh-CN" sz="825" spc="45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825" spc="450" dirty="0">
                <a:solidFill>
                  <a:prstClr val="white"/>
                </a:solidFill>
                <a:cs typeface="+mn-ea"/>
                <a:sym typeface="+mn-lt"/>
              </a:rPr>
              <a:t>组员：邹雨哲</a:t>
            </a:r>
            <a:r>
              <a:rPr lang="en-US" altLang="zh-CN" sz="825" spc="45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825" spc="450" dirty="0">
                <a:solidFill>
                  <a:prstClr val="white"/>
                </a:solidFill>
                <a:cs typeface="+mn-ea"/>
                <a:sym typeface="+mn-lt"/>
              </a:rPr>
              <a:t>姚杰昇</a:t>
            </a:r>
          </a:p>
        </p:txBody>
      </p:sp>
      <p:sp>
        <p:nvSpPr>
          <p:cNvPr id="6" name="矩形 259">
            <a:extLst>
              <a:ext uri="{FF2B5EF4-FFF2-40B4-BE49-F238E27FC236}">
                <a16:creationId xmlns:a16="http://schemas.microsoft.com/office/drawing/2014/main" id="{DFE1FF59-5792-49E7-FB45-6E06078C6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644" y="1496641"/>
            <a:ext cx="35019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Font typeface="Arial" panose="020B0604020202020204" pitchFamily="34" charset="0"/>
              <a:buNone/>
            </a:pPr>
            <a:r>
              <a:rPr lang="en-US" altLang="zh-CN" sz="6000" b="1" cap="all" dirty="0">
                <a:solidFill>
                  <a:prstClr val="white"/>
                </a:solidFill>
                <a:latin typeface="Arial"/>
                <a:ea typeface="Microsoft YaHei"/>
                <a:cs typeface="+mn-ea"/>
                <a:sym typeface="+mn-lt"/>
              </a:rPr>
              <a:t>Thanks</a:t>
            </a:r>
            <a:endParaRPr lang="zh-CN" altLang="en-US" sz="6000" b="1" cap="all" dirty="0">
              <a:solidFill>
                <a:prstClr val="white"/>
              </a:solidFill>
              <a:latin typeface="Arial"/>
              <a:ea typeface="Microsoft YaHei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158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设计概述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3CF6BD-A63C-1114-3C7B-049E110C646D}"/>
              </a:ext>
            </a:extLst>
          </p:cNvPr>
          <p:cNvSpPr txBox="1"/>
          <p:nvPr/>
        </p:nvSpPr>
        <p:spPr>
          <a:xfrm>
            <a:off x="0" y="1428750"/>
            <a:ext cx="8915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2450" indent="-285750" algn="just"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用户登录：用户可以通过“微信账号授权”的方式登录到小程序，经过登陆验证的用户可以使用小程序的所有功能</a:t>
            </a:r>
            <a:endParaRPr lang="en-US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52450" indent="-285750" algn="just"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用户信息修改：用户可以修改自己的头像和昵称</a:t>
            </a:r>
            <a:endParaRPr lang="en-US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52450" indent="-285750" algn="just"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用户测试：用户可以进行反应力的测试，并且可以选择是否将本次测试的成绩提交至服务器保存，提交至服务器的成绩会计入全部用户以及个人用户的统计</a:t>
            </a:r>
            <a:endParaRPr lang="en-US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52450" indent="-285750" algn="just"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数据统计：统计服务器内保存的所有成绩记录，用户可以查看自己在全体用户中的排名，并且查看自己相较于历史记录的提升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9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界面设计</a:t>
            </a:r>
          </a:p>
        </p:txBody>
      </p:sp>
      <p:pic>
        <p:nvPicPr>
          <p:cNvPr id="3" name="图片 2" descr="排名界面">
            <a:extLst>
              <a:ext uri="{FF2B5EF4-FFF2-40B4-BE49-F238E27FC236}">
                <a16:creationId xmlns:a16="http://schemas.microsoft.com/office/drawing/2014/main" id="{2D6782DF-77F0-CF66-4F80-5B8F28F454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16" b="1536"/>
          <a:stretch/>
        </p:blipFill>
        <p:spPr bwMode="auto">
          <a:xfrm>
            <a:off x="6629401" y="928213"/>
            <a:ext cx="2179138" cy="38113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图片 3" descr="测试界面">
            <a:extLst>
              <a:ext uri="{FF2B5EF4-FFF2-40B4-BE49-F238E27FC236}">
                <a16:creationId xmlns:a16="http://schemas.microsoft.com/office/drawing/2014/main" id="{0AC6EAAD-423B-9EAF-FD74-817745D287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62" b="1918"/>
          <a:stretch/>
        </p:blipFill>
        <p:spPr bwMode="auto">
          <a:xfrm>
            <a:off x="3482430" y="962503"/>
            <a:ext cx="2179139" cy="38225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 descr="登陆界面">
            <a:extLst>
              <a:ext uri="{FF2B5EF4-FFF2-40B4-BE49-F238E27FC236}">
                <a16:creationId xmlns:a16="http://schemas.microsoft.com/office/drawing/2014/main" id="{BDE73338-1741-E2D7-E403-E2C272E05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461" y="971549"/>
            <a:ext cx="2179139" cy="381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界面设计</a:t>
            </a:r>
          </a:p>
        </p:txBody>
      </p:sp>
      <p:pic>
        <p:nvPicPr>
          <p:cNvPr id="3" name="图片 2" descr="个人界面">
            <a:extLst>
              <a:ext uri="{FF2B5EF4-FFF2-40B4-BE49-F238E27FC236}">
                <a16:creationId xmlns:a16="http://schemas.microsoft.com/office/drawing/2014/main" id="{0130193B-C55D-DE90-6B87-712AFC568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16" b="1664"/>
          <a:stretch/>
        </p:blipFill>
        <p:spPr bwMode="auto">
          <a:xfrm>
            <a:off x="381000" y="971550"/>
            <a:ext cx="2343716" cy="40936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图片 3" descr="头像修改界面">
            <a:extLst>
              <a:ext uri="{FF2B5EF4-FFF2-40B4-BE49-F238E27FC236}">
                <a16:creationId xmlns:a16="http://schemas.microsoft.com/office/drawing/2014/main" id="{DCD98F2A-C2B6-CD44-1E99-56754E3E3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142" y="957756"/>
            <a:ext cx="2343716" cy="4101503"/>
          </a:xfrm>
          <a:prstGeom prst="rect">
            <a:avLst/>
          </a:prstGeom>
        </p:spPr>
      </p:pic>
      <p:pic>
        <p:nvPicPr>
          <p:cNvPr id="5" name="图片 4" descr="昵称修改界面">
            <a:extLst>
              <a:ext uri="{FF2B5EF4-FFF2-40B4-BE49-F238E27FC236}">
                <a16:creationId xmlns:a16="http://schemas.microsoft.com/office/drawing/2014/main" id="{E08C713E-D9C0-0AE7-97D0-0C21EE428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957754"/>
            <a:ext cx="2343716" cy="41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3.HIPO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1C12BA-7379-4EB7-A351-DA6271FEC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352555"/>
            <a:ext cx="6019800" cy="329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9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层次图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650AC8-AD30-47E1-902B-0C05619D9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265" y="1581920"/>
            <a:ext cx="5665470" cy="290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9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流程图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037BE7-F175-4999-BADC-2DB619803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" y="1200150"/>
            <a:ext cx="6156960" cy="345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0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数据库设计</a:t>
            </a:r>
          </a:p>
        </p:txBody>
      </p:sp>
      <p:sp>
        <p:nvSpPr>
          <p:cNvPr id="3" name="Text Placeholder 33">
            <a:extLst>
              <a:ext uri="{FF2B5EF4-FFF2-40B4-BE49-F238E27FC236}">
                <a16:creationId xmlns:a16="http://schemas.microsoft.com/office/drawing/2014/main" id="{18F6D77B-42BF-2EE9-2763-46D44A36A1E9}"/>
              </a:ext>
            </a:extLst>
          </p:cNvPr>
          <p:cNvSpPr txBox="1"/>
          <p:nvPr/>
        </p:nvSpPr>
        <p:spPr>
          <a:xfrm>
            <a:off x="2152650" y="981730"/>
            <a:ext cx="483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28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E-R</a:t>
            </a:r>
            <a:r>
              <a:rPr lang="zh-CN" altLang="en-US" sz="28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图（可直接导出</a:t>
            </a:r>
            <a:r>
              <a:rPr lang="en-US" altLang="zh-CN" sz="28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.</a:t>
            </a:r>
            <a:r>
              <a:rPr lang="en-US" altLang="zh-CN" sz="2800" dirty="0" err="1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en-US" sz="28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文件）</a:t>
            </a:r>
            <a:endParaRPr lang="en-AU" altLang="zh-CN" sz="28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12197A-F78D-FAB1-FEB2-D00406E5F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04950"/>
            <a:ext cx="6096000" cy="341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7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Exchange - Light Version 7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209072"/>
      </a:accent1>
      <a:accent2>
        <a:srgbClr val="7EB739"/>
      </a:accent2>
      <a:accent3>
        <a:srgbClr val="202D3A"/>
      </a:accent3>
      <a:accent4>
        <a:srgbClr val="EC8921"/>
      </a:accent4>
      <a:accent5>
        <a:srgbClr val="AE2724"/>
      </a:accent5>
      <a:accent6>
        <a:srgbClr val="A1A1A1"/>
      </a:accent6>
      <a:hlink>
        <a:srgbClr val="F33B48"/>
      </a:hlink>
      <a:folHlink>
        <a:srgbClr val="FFC000"/>
      </a:folHlink>
    </a:clrScheme>
    <a:fontScheme name="4pjhrwop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微软雅黑">
  <a:themeElements>
    <a:clrScheme name="1_微软雅黑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63E55"/>
      </a:accent1>
      <a:accent2>
        <a:srgbClr val="34457A"/>
      </a:accent2>
      <a:accent3>
        <a:srgbClr val="FFFFFF"/>
      </a:accent3>
      <a:accent4>
        <a:srgbClr val="000000"/>
      </a:accent4>
      <a:accent5>
        <a:srgbClr val="DFAFB4"/>
      </a:accent5>
      <a:accent6>
        <a:srgbClr val="2E3E6E"/>
      </a:accent6>
      <a:hlink>
        <a:srgbClr val="0563C1"/>
      </a:hlink>
      <a:folHlink>
        <a:srgbClr val="954F72"/>
      </a:folHlink>
    </a:clrScheme>
    <a:fontScheme name="w02yq0o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lnDef>
  </a:objectDefaults>
  <a:extraClrSchemeLst>
    <a:extraClrScheme>
      <a:clrScheme name="1_微软雅黑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C63E55"/>
        </a:accent1>
        <a:accent2>
          <a:srgbClr val="34457A"/>
        </a:accent2>
        <a:accent3>
          <a:srgbClr val="FFFFFF"/>
        </a:accent3>
        <a:accent4>
          <a:srgbClr val="000000"/>
        </a:accent4>
        <a:accent5>
          <a:srgbClr val="DFAFB4"/>
        </a:accent5>
        <a:accent6>
          <a:srgbClr val="2E3E6E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10446</TotalTime>
  <Words>886</Words>
  <Application>Microsoft Office PowerPoint</Application>
  <PresentationFormat>全屏显示(16:9)</PresentationFormat>
  <Paragraphs>138</Paragraphs>
  <Slides>21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Lato Regular</vt:lpstr>
      <vt:lpstr>等线</vt:lpstr>
      <vt:lpstr>微软雅黑</vt:lpstr>
      <vt:lpstr>微软雅黑 Light</vt:lpstr>
      <vt:lpstr>Arial</vt:lpstr>
      <vt:lpstr>Default Theme</vt:lpstr>
      <vt:lpstr>1_微软雅黑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邹 雨哲</cp:lastModifiedBy>
  <cp:revision>175</cp:revision>
  <dcterms:created xsi:type="dcterms:W3CDTF">2014-11-26T04:04:33Z</dcterms:created>
  <dcterms:modified xsi:type="dcterms:W3CDTF">2022-11-20T16:23:40Z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TemplateUUID">
    <vt:lpwstr>v1.0_mb_3aDR4ZDncnDdae5irDVt5Q==</vt:lpwstr>
  </property>
</Properties>
</file>