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97" r:id="rId2"/>
    <p:sldId id="601" r:id="rId3"/>
    <p:sldId id="598" r:id="rId4"/>
    <p:sldId id="608" r:id="rId5"/>
    <p:sldId id="617" r:id="rId6"/>
    <p:sldId id="618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15" r:id="rId15"/>
    <p:sldId id="619" r:id="rId16"/>
    <p:sldId id="627" r:id="rId17"/>
    <p:sldId id="61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ADB36D0B-E935-4AFA-8B9F-98FAB3C087ED}"/>
    <pc:docChg chg="undo custSel addSld delSld modSld">
      <pc:chgData name="邹 雨哲" userId="e28be67ac78edb3b" providerId="LiveId" clId="{ADB36D0B-E935-4AFA-8B9F-98FAB3C087ED}" dt="2022-12-18T00:10:07.598" v="1210" actId="1076"/>
      <pc:docMkLst>
        <pc:docMk/>
      </pc:docMkLst>
      <pc:sldChg chg="modSp add modAnim">
        <pc:chgData name="邹 雨哲" userId="e28be67ac78edb3b" providerId="LiveId" clId="{ADB36D0B-E935-4AFA-8B9F-98FAB3C087ED}" dt="2022-12-17T23:37:52.360" v="23" actId="14100"/>
        <pc:sldMkLst>
          <pc:docMk/>
          <pc:sldMk cId="3382548662" sldId="597"/>
        </pc:sldMkLst>
        <pc:spChg chg="mod">
          <ac:chgData name="邹 雨哲" userId="e28be67ac78edb3b" providerId="LiveId" clId="{ADB36D0B-E935-4AFA-8B9F-98FAB3C087ED}" dt="2022-12-17T23:37:52.360" v="23" actId="14100"/>
          <ac:spMkLst>
            <pc:docMk/>
            <pc:sldMk cId="3382548662" sldId="597"/>
            <ac:spMk id="6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48:39.711" v="851" actId="20577"/>
        <pc:sldMkLst>
          <pc:docMk/>
          <pc:sldMk cId="1161295521" sldId="598"/>
        </pc:sldMkLst>
        <pc:spChg chg="mod">
          <ac:chgData name="邹 雨哲" userId="e28be67ac78edb3b" providerId="LiveId" clId="{ADB36D0B-E935-4AFA-8B9F-98FAB3C087ED}" dt="2022-12-17T23:48:39.711" v="851" actId="20577"/>
          <ac:spMkLst>
            <pc:docMk/>
            <pc:sldMk cId="1161295521" sldId="598"/>
            <ac:spMk id="4" creationId="{2F3CF6BD-A63C-1114-3C7B-049E110C646D}"/>
          </ac:spMkLst>
        </pc:spChg>
        <pc:spChg chg="mod">
          <ac:chgData name="邹 雨哲" userId="e28be67ac78edb3b" providerId="LiveId" clId="{ADB36D0B-E935-4AFA-8B9F-98FAB3C087ED}" dt="2022-12-17T23:38:43.760" v="57" actId="20577"/>
          <ac:spMkLst>
            <pc:docMk/>
            <pc:sldMk cId="1161295521" sldId="598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ADB36D0B-E935-4AFA-8B9F-98FAB3C087ED}" dt="2022-12-17T23:49:05.875" v="861" actId="14100"/>
        <pc:sldMkLst>
          <pc:docMk/>
          <pc:sldMk cId="1632244696" sldId="601"/>
        </pc:sldMkLst>
        <pc:spChg chg="mod">
          <ac:chgData name="邹 雨哲" userId="e28be67ac78edb3b" providerId="LiveId" clId="{ADB36D0B-E935-4AFA-8B9F-98FAB3C087ED}" dt="2022-12-17T23:38:52.545" v="74" actId="20577"/>
          <ac:spMkLst>
            <pc:docMk/>
            <pc:sldMk cId="1632244696" sldId="601"/>
            <ac:spMk id="3" creationId="{58D4D6C5-74AA-F956-670B-F084992B148D}"/>
          </ac:spMkLst>
        </pc:spChg>
        <pc:spChg chg="mod">
          <ac:chgData name="邹 雨哲" userId="e28be67ac78edb3b" providerId="LiveId" clId="{ADB36D0B-E935-4AFA-8B9F-98FAB3C087ED}" dt="2022-12-17T23:42:35.358" v="205" actId="20577"/>
          <ac:spMkLst>
            <pc:docMk/>
            <pc:sldMk cId="1632244696" sldId="601"/>
            <ac:spMk id="4" creationId="{83596D1F-A255-D14B-201A-C52E87DE40BA}"/>
          </ac:spMkLst>
        </pc:spChg>
        <pc:spChg chg="del mod">
          <ac:chgData name="邹 雨哲" userId="e28be67ac78edb3b" providerId="LiveId" clId="{ADB36D0B-E935-4AFA-8B9F-98FAB3C087ED}" dt="2022-12-17T23:41:19.458" v="173"/>
          <ac:spMkLst>
            <pc:docMk/>
            <pc:sldMk cId="1632244696" sldId="601"/>
            <ac:spMk id="5" creationId="{2BDD0E78-CFC2-0A30-0ADB-2E5B2397D3B0}"/>
          </ac:spMkLst>
        </pc:spChg>
        <pc:spChg chg="add mod">
          <ac:chgData name="邹 雨哲" userId="e28be67ac78edb3b" providerId="LiveId" clId="{ADB36D0B-E935-4AFA-8B9F-98FAB3C087ED}" dt="2022-12-17T23:42:59.368" v="212" actId="20577"/>
          <ac:spMkLst>
            <pc:docMk/>
            <pc:sldMk cId="1632244696" sldId="601"/>
            <ac:spMk id="6" creationId="{8178FB45-C23E-1E3E-9190-C1429BB7A220}"/>
          </ac:spMkLst>
        </pc:spChg>
        <pc:spChg chg="mod">
          <ac:chgData name="邹 雨哲" userId="e28be67ac78edb3b" providerId="LiveId" clId="{ADB36D0B-E935-4AFA-8B9F-98FAB3C087ED}" dt="2022-12-17T23:49:05.875" v="861" actId="14100"/>
          <ac:spMkLst>
            <pc:docMk/>
            <pc:sldMk cId="1632244696" sldId="601"/>
            <ac:spMk id="8" creationId="{816D323E-E192-2F65-7585-4FBE713F5993}"/>
          </ac:spMkLst>
        </pc:spChg>
        <pc:spChg chg="mod">
          <ac:chgData name="邹 雨哲" userId="e28be67ac78edb3b" providerId="LiveId" clId="{ADB36D0B-E935-4AFA-8B9F-98FAB3C087ED}" dt="2022-12-17T23:39:37.174" v="98" actId="1076"/>
          <ac:spMkLst>
            <pc:docMk/>
            <pc:sldMk cId="1632244696" sldId="601"/>
            <ac:spMk id="85" creationId="{00000000-0000-0000-0000-000000000000}"/>
          </ac:spMkLst>
        </pc:spChg>
        <pc:spChg chg="mod">
          <ac:chgData name="邹 雨哲" userId="e28be67ac78edb3b" providerId="LiveId" clId="{ADB36D0B-E935-4AFA-8B9F-98FAB3C087ED}" dt="2022-12-17T23:38:49.170" v="66" actId="20577"/>
          <ac:spMkLst>
            <pc:docMk/>
            <pc:sldMk cId="1632244696" sldId="601"/>
            <ac:spMk id="99" creationId="{00000000-0000-0000-0000-000000000000}"/>
          </ac:spMkLst>
        </pc:spChg>
        <pc:spChg chg="mod">
          <ac:chgData name="邹 雨哲" userId="e28be67ac78edb3b" providerId="LiveId" clId="{ADB36D0B-E935-4AFA-8B9F-98FAB3C087ED}" dt="2022-12-17T23:43:25.464" v="232" actId="20577"/>
          <ac:spMkLst>
            <pc:docMk/>
            <pc:sldMk cId="1632244696" sldId="601"/>
            <ac:spMk id="105" creationId="{00000000-0000-0000-0000-000000000000}"/>
          </ac:spMkLst>
        </pc:spChg>
        <pc:spChg chg="mod">
          <ac:chgData name="邹 雨哲" userId="e28be67ac78edb3b" providerId="LiveId" clId="{ADB36D0B-E935-4AFA-8B9F-98FAB3C087ED}" dt="2022-12-17T23:43:54.138" v="274" actId="20577"/>
          <ac:spMkLst>
            <pc:docMk/>
            <pc:sldMk cId="1632244696" sldId="601"/>
            <ac:spMk id="121" creationId="{00000000-0000-0000-0000-000000000000}"/>
          </ac:spMkLst>
        </pc:spChg>
        <pc:spChg chg="mod">
          <ac:chgData name="邹 雨哲" userId="e28be67ac78edb3b" providerId="LiveId" clId="{ADB36D0B-E935-4AFA-8B9F-98FAB3C087ED}" dt="2022-12-17T23:43:33.046" v="245" actId="20577"/>
          <ac:spMkLst>
            <pc:docMk/>
            <pc:sldMk cId="1632244696" sldId="601"/>
            <ac:spMk id="123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38:31.801" v="40" actId="20577"/>
        <pc:sldMkLst>
          <pc:docMk/>
          <pc:sldMk cId="1252305112" sldId="608"/>
        </pc:sldMkLst>
        <pc:spChg chg="mod">
          <ac:chgData name="邹 雨哲" userId="e28be67ac78edb3b" providerId="LiveId" clId="{ADB36D0B-E935-4AFA-8B9F-98FAB3C087ED}" dt="2022-12-17T23:38:31.801" v="40" actId="20577"/>
          <ac:spMkLst>
            <pc:docMk/>
            <pc:sldMk cId="1252305112" sldId="608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6.094" v="121" actId="47"/>
        <pc:sldMkLst>
          <pc:docMk/>
          <pc:sldMk cId="3942694568" sldId="609"/>
        </pc:sldMkLst>
      </pc:sldChg>
      <pc:sldChg chg="add del">
        <pc:chgData name="邹 雨哲" userId="e28be67ac78edb3b" providerId="LiveId" clId="{ADB36D0B-E935-4AFA-8B9F-98FAB3C087ED}" dt="2022-12-17T23:40:00.117" v="128" actId="47"/>
        <pc:sldMkLst>
          <pc:docMk/>
          <pc:sldMk cId="1139717509" sldId="612"/>
        </pc:sldMkLst>
      </pc:sldChg>
      <pc:sldChg chg="add del">
        <pc:chgData name="邹 雨哲" userId="e28be67ac78edb3b" providerId="LiveId" clId="{ADB36D0B-E935-4AFA-8B9F-98FAB3C087ED}" dt="2022-12-17T23:40:00.786" v="129" actId="47"/>
        <pc:sldMkLst>
          <pc:docMk/>
          <pc:sldMk cId="486458219" sldId="613"/>
        </pc:sldMkLst>
      </pc:sldChg>
      <pc:sldChg chg="add del">
        <pc:chgData name="邹 雨哲" userId="e28be67ac78edb3b" providerId="LiveId" clId="{ADB36D0B-E935-4AFA-8B9F-98FAB3C087ED}" dt="2022-12-17T23:40:03.675" v="133" actId="47"/>
        <pc:sldMkLst>
          <pc:docMk/>
          <pc:sldMk cId="1902494840" sldId="614"/>
        </pc:sldMkLst>
      </pc:sldChg>
      <pc:sldChg chg="delSp modSp add del mod">
        <pc:chgData name="邹 雨哲" userId="e28be67ac78edb3b" providerId="LiveId" clId="{ADB36D0B-E935-4AFA-8B9F-98FAB3C087ED}" dt="2022-12-17T23:50:02.315" v="925" actId="20577"/>
        <pc:sldMkLst>
          <pc:docMk/>
          <pc:sldMk cId="605336132" sldId="615"/>
        </pc:sldMkLst>
        <pc:spChg chg="mod">
          <ac:chgData name="邹 雨哲" userId="e28be67ac78edb3b" providerId="LiveId" clId="{ADB36D0B-E935-4AFA-8B9F-98FAB3C087ED}" dt="2022-12-17T23:50:02.315" v="925" actId="20577"/>
          <ac:spMkLst>
            <pc:docMk/>
            <pc:sldMk cId="605336132" sldId="615"/>
            <ac:spMk id="3" creationId="{60FF20B4-7B97-7234-AC3A-027056DDF720}"/>
          </ac:spMkLst>
        </pc:spChg>
        <pc:spChg chg="mod">
          <ac:chgData name="邹 雨哲" userId="e28be67ac78edb3b" providerId="LiveId" clId="{ADB36D0B-E935-4AFA-8B9F-98FAB3C087ED}" dt="2022-12-17T23:49:21.744" v="890" actId="20577"/>
          <ac:spMkLst>
            <pc:docMk/>
            <pc:sldMk cId="605336132" sldId="615"/>
            <ac:spMk id="27" creationId="{00000000-0000-0000-0000-000000000000}"/>
          </ac:spMkLst>
        </pc:spChg>
        <pc:picChg chg="del">
          <ac:chgData name="邹 雨哲" userId="e28be67ac78edb3b" providerId="LiveId" clId="{ADB36D0B-E935-4AFA-8B9F-98FAB3C087ED}" dt="2022-12-17T23:48:49.542" v="852" actId="478"/>
          <ac:picMkLst>
            <pc:docMk/>
            <pc:sldMk cId="605336132" sldId="615"/>
            <ac:picMk id="5" creationId="{96F36265-0A11-482C-AF2C-873BCA46D327}"/>
          </ac:picMkLst>
        </pc:picChg>
        <pc:picChg chg="del">
          <ac:chgData name="邹 雨哲" userId="e28be67ac78edb3b" providerId="LiveId" clId="{ADB36D0B-E935-4AFA-8B9F-98FAB3C087ED}" dt="2022-12-17T23:48:50.190" v="853" actId="478"/>
          <ac:picMkLst>
            <pc:docMk/>
            <pc:sldMk cId="605336132" sldId="615"/>
            <ac:picMk id="6" creationId="{DAE81FC7-B11C-861F-7B75-9018507571D5}"/>
          </ac:picMkLst>
        </pc:picChg>
      </pc:sldChg>
      <pc:sldChg chg="add">
        <pc:chgData name="邹 雨哲" userId="e28be67ac78edb3b" providerId="LiveId" clId="{ADB36D0B-E935-4AFA-8B9F-98FAB3C087ED}" dt="2022-12-17T23:37:34.290" v="0"/>
        <pc:sldMkLst>
          <pc:docMk/>
          <pc:sldMk cId="4231583448" sldId="616"/>
        </pc:sldMkLst>
      </pc:sldChg>
      <pc:sldChg chg="modSp add mod">
        <pc:chgData name="邹 雨哲" userId="e28be67ac78edb3b" providerId="LiveId" clId="{ADB36D0B-E935-4AFA-8B9F-98FAB3C087ED}" dt="2022-12-17T23:38:25.928" v="32" actId="20577"/>
        <pc:sldMkLst>
          <pc:docMk/>
          <pc:sldMk cId="160184752" sldId="617"/>
        </pc:sldMkLst>
        <pc:spChg chg="mod">
          <ac:chgData name="邹 雨哲" userId="e28be67ac78edb3b" providerId="LiveId" clId="{ADB36D0B-E935-4AFA-8B9F-98FAB3C087ED}" dt="2022-12-17T23:38:25.928" v="32" actId="20577"/>
          <ac:spMkLst>
            <pc:docMk/>
            <pc:sldMk cId="160184752" sldId="617"/>
            <ac:spMk id="27" creationId="{00000000-0000-0000-0000-000000000000}"/>
          </ac:spMkLst>
        </pc:spChg>
      </pc:sldChg>
      <pc:sldChg chg="delSp modSp add mod">
        <pc:chgData name="邹 雨哲" userId="e28be67ac78edb3b" providerId="LiveId" clId="{ADB36D0B-E935-4AFA-8B9F-98FAB3C087ED}" dt="2022-12-17T23:39:53.164" v="120" actId="20577"/>
        <pc:sldMkLst>
          <pc:docMk/>
          <pc:sldMk cId="4036591385" sldId="618"/>
        </pc:sldMkLst>
        <pc:spChg chg="mod">
          <ac:chgData name="邹 雨哲" userId="e28be67ac78edb3b" providerId="LiveId" clId="{ADB36D0B-E935-4AFA-8B9F-98FAB3C087ED}" dt="2022-12-17T23:39:53.164" v="120" actId="20577"/>
          <ac:spMkLst>
            <pc:docMk/>
            <pc:sldMk cId="4036591385" sldId="618"/>
            <ac:spMk id="27" creationId="{00000000-0000-0000-0000-000000000000}"/>
          </ac:spMkLst>
        </pc:spChg>
        <pc:picChg chg="del">
          <ac:chgData name="邹 雨哲" userId="e28be67ac78edb3b" providerId="LiveId" clId="{ADB36D0B-E935-4AFA-8B9F-98FAB3C087ED}" dt="2022-12-17T23:39:44.973" v="99" actId="478"/>
          <ac:picMkLst>
            <pc:docMk/>
            <pc:sldMk cId="4036591385" sldId="618"/>
            <ac:picMk id="8" creationId="{CA1C12BA-7379-4EB7-A351-DA6271FEC024}"/>
          </ac:picMkLst>
        </pc:picChg>
      </pc:sldChg>
      <pc:sldChg chg="add del">
        <pc:chgData name="邹 雨哲" userId="e28be67ac78edb3b" providerId="LiveId" clId="{ADB36D0B-E935-4AFA-8B9F-98FAB3C087ED}" dt="2022-12-17T23:39:56.819" v="122" actId="47"/>
        <pc:sldMkLst>
          <pc:docMk/>
          <pc:sldMk cId="3500002636" sldId="619"/>
        </pc:sldMkLst>
      </pc:sldChg>
      <pc:sldChg chg="addSp delSp modSp add mod">
        <pc:chgData name="邹 雨哲" userId="e28be67ac78edb3b" providerId="LiveId" clId="{ADB36D0B-E935-4AFA-8B9F-98FAB3C087ED}" dt="2022-12-18T00:06:10.125" v="1159" actId="20577"/>
        <pc:sldMkLst>
          <pc:docMk/>
          <pc:sldMk cId="3951491582" sldId="619"/>
        </pc:sldMkLst>
        <pc:spChg chg="add del mod">
          <ac:chgData name="邹 雨哲" userId="e28be67ac78edb3b" providerId="LiveId" clId="{ADB36D0B-E935-4AFA-8B9F-98FAB3C087ED}" dt="2022-12-17T23:51:49.564" v="983" actId="478"/>
          <ac:spMkLst>
            <pc:docMk/>
            <pc:sldMk cId="3951491582" sldId="619"/>
            <ac:spMk id="3" creationId="{60FF20B4-7B97-7234-AC3A-027056DDF720}"/>
          </ac:spMkLst>
        </pc:spChg>
        <pc:spChg chg="add del mod">
          <ac:chgData name="邹 雨哲" userId="e28be67ac78edb3b" providerId="LiveId" clId="{ADB36D0B-E935-4AFA-8B9F-98FAB3C087ED}" dt="2022-12-17T23:51:53.711" v="989"/>
          <ac:spMkLst>
            <pc:docMk/>
            <pc:sldMk cId="3951491582" sldId="619"/>
            <ac:spMk id="4" creationId="{487B1F52-03E3-8263-F4BB-A13F70B33F8C}"/>
          </ac:spMkLst>
        </pc:spChg>
        <pc:spChg chg="add mod">
          <ac:chgData name="邹 雨哲" userId="e28be67ac78edb3b" providerId="LiveId" clId="{ADB36D0B-E935-4AFA-8B9F-98FAB3C087ED}" dt="2022-12-18T00:06:10.125" v="1159" actId="20577"/>
          <ac:spMkLst>
            <pc:docMk/>
            <pc:sldMk cId="3951491582" sldId="619"/>
            <ac:spMk id="5" creationId="{96B54299-C091-10F4-FBF4-CDF65722920F}"/>
          </ac:spMkLst>
        </pc:spChg>
        <pc:spChg chg="mod">
          <ac:chgData name="邹 雨哲" userId="e28be67ac78edb3b" providerId="LiveId" clId="{ADB36D0B-E935-4AFA-8B9F-98FAB3C087ED}" dt="2022-12-17T23:51:16.173" v="951" actId="1076"/>
          <ac:spMkLst>
            <pc:docMk/>
            <pc:sldMk cId="3951491582" sldId="619"/>
            <ac:spMk id="27" creationId="{00000000-0000-0000-0000-000000000000}"/>
          </ac:spMkLst>
        </pc:spChg>
      </pc:sldChg>
      <pc:sldChg chg="modSp add mod">
        <pc:chgData name="邹 雨哲" userId="e28be67ac78edb3b" providerId="LiveId" clId="{ADB36D0B-E935-4AFA-8B9F-98FAB3C087ED}" dt="2022-12-17T23:52:45.049" v="1028" actId="20577"/>
        <pc:sldMkLst>
          <pc:docMk/>
          <pc:sldMk cId="691191849" sldId="620"/>
        </pc:sldMkLst>
        <pc:spChg chg="mod">
          <ac:chgData name="邹 雨哲" userId="e28be67ac78edb3b" providerId="LiveId" clId="{ADB36D0B-E935-4AFA-8B9F-98FAB3C087ED}" dt="2022-12-17T23:52:45.049" v="1028" actId="20577"/>
          <ac:spMkLst>
            <pc:docMk/>
            <pc:sldMk cId="691191849" sldId="620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7.586" v="123" actId="47"/>
        <pc:sldMkLst>
          <pc:docMk/>
          <pc:sldMk cId="3766475686" sldId="620"/>
        </pc:sldMkLst>
      </pc:sldChg>
      <pc:sldChg chg="add">
        <pc:chgData name="邹 雨哲" userId="e28be67ac78edb3b" providerId="LiveId" clId="{ADB36D0B-E935-4AFA-8B9F-98FAB3C087ED}" dt="2022-12-17T23:52:47.842" v="1029"/>
        <pc:sldMkLst>
          <pc:docMk/>
          <pc:sldMk cId="1528258925" sldId="621"/>
        </pc:sldMkLst>
      </pc:sldChg>
      <pc:sldChg chg="add">
        <pc:chgData name="邹 雨哲" userId="e28be67ac78edb3b" providerId="LiveId" clId="{ADB36D0B-E935-4AFA-8B9F-98FAB3C087ED}" dt="2022-12-17T23:52:48.783" v="1030"/>
        <pc:sldMkLst>
          <pc:docMk/>
          <pc:sldMk cId="838177554" sldId="622"/>
        </pc:sldMkLst>
      </pc:sldChg>
      <pc:sldChg chg="modSp add mod">
        <pc:chgData name="邹 雨哲" userId="e28be67ac78edb3b" providerId="LiveId" clId="{ADB36D0B-E935-4AFA-8B9F-98FAB3C087ED}" dt="2022-12-17T23:53:12.541" v="1048" actId="20577"/>
        <pc:sldMkLst>
          <pc:docMk/>
          <pc:sldMk cId="3205047737" sldId="623"/>
        </pc:sldMkLst>
        <pc:spChg chg="mod">
          <ac:chgData name="邹 雨哲" userId="e28be67ac78edb3b" providerId="LiveId" clId="{ADB36D0B-E935-4AFA-8B9F-98FAB3C087ED}" dt="2022-12-17T23:53:12.541" v="1048" actId="20577"/>
          <ac:spMkLst>
            <pc:docMk/>
            <pc:sldMk cId="3205047737" sldId="623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40:01.507" v="130" actId="47"/>
        <pc:sldMkLst>
          <pc:docMk/>
          <pc:sldMk cId="4239225287" sldId="623"/>
        </pc:sldMkLst>
      </pc:sldChg>
      <pc:sldChg chg="modSp add mod">
        <pc:chgData name="邹 雨哲" userId="e28be67ac78edb3b" providerId="LiveId" clId="{ADB36D0B-E935-4AFA-8B9F-98FAB3C087ED}" dt="2022-12-18T00:04:43.282" v="1137" actId="20577"/>
        <pc:sldMkLst>
          <pc:docMk/>
          <pc:sldMk cId="2669766904" sldId="624"/>
        </pc:sldMkLst>
        <pc:spChg chg="mod">
          <ac:chgData name="邹 雨哲" userId="e28be67ac78edb3b" providerId="LiveId" clId="{ADB36D0B-E935-4AFA-8B9F-98FAB3C087ED}" dt="2022-12-18T00:04:43.282" v="1137" actId="20577"/>
          <ac:spMkLst>
            <pc:docMk/>
            <pc:sldMk cId="2669766904" sldId="624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9.098" v="126" actId="47"/>
        <pc:sldMkLst>
          <pc:docMk/>
          <pc:sldMk cId="4006490586" sldId="624"/>
        </pc:sldMkLst>
      </pc:sldChg>
      <pc:sldChg chg="modSp add mod">
        <pc:chgData name="邹 雨哲" userId="e28be67ac78edb3b" providerId="LiveId" clId="{ADB36D0B-E935-4AFA-8B9F-98FAB3C087ED}" dt="2022-12-18T00:04:52.486" v="1146" actId="20577"/>
        <pc:sldMkLst>
          <pc:docMk/>
          <pc:sldMk cId="3743213867" sldId="625"/>
        </pc:sldMkLst>
        <pc:spChg chg="mod">
          <ac:chgData name="邹 雨哲" userId="e28be67ac78edb3b" providerId="LiveId" clId="{ADB36D0B-E935-4AFA-8B9F-98FAB3C087ED}" dt="2022-12-18T00:04:52.486" v="1146" actId="20577"/>
          <ac:spMkLst>
            <pc:docMk/>
            <pc:sldMk cId="3743213867" sldId="625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ADB36D0B-E935-4AFA-8B9F-98FAB3C087ED}" dt="2022-12-18T00:10:07.598" v="1210" actId="1076"/>
        <pc:sldMkLst>
          <pc:docMk/>
          <pc:sldMk cId="433673116" sldId="626"/>
        </pc:sldMkLst>
        <pc:spChg chg="mod">
          <ac:chgData name="邹 雨哲" userId="e28be67ac78edb3b" providerId="LiveId" clId="{ADB36D0B-E935-4AFA-8B9F-98FAB3C087ED}" dt="2022-12-18T00:05:02.844" v="1158" actId="20577"/>
          <ac:spMkLst>
            <pc:docMk/>
            <pc:sldMk cId="433673116" sldId="626"/>
            <ac:spMk id="27" creationId="{00000000-0000-0000-0000-000000000000}"/>
          </ac:spMkLst>
        </pc:spChg>
        <pc:picChg chg="add del mod">
          <ac:chgData name="邹 雨哲" userId="e28be67ac78edb3b" providerId="LiveId" clId="{ADB36D0B-E935-4AFA-8B9F-98FAB3C087ED}" dt="2022-12-18T00:07:33.551" v="1196" actId="478"/>
          <ac:picMkLst>
            <pc:docMk/>
            <pc:sldMk cId="433673116" sldId="626"/>
            <ac:picMk id="4" creationId="{B136F5A8-62C2-6EAC-69BE-199460DA127F}"/>
          </ac:picMkLst>
        </pc:picChg>
        <pc:picChg chg="add mod modCrop">
          <ac:chgData name="邹 雨哲" userId="e28be67ac78edb3b" providerId="LiveId" clId="{ADB36D0B-E935-4AFA-8B9F-98FAB3C087ED}" dt="2022-12-18T00:10:06.115" v="1209" actId="1076"/>
          <ac:picMkLst>
            <pc:docMk/>
            <pc:sldMk cId="433673116" sldId="626"/>
            <ac:picMk id="6" creationId="{6346779A-5D48-F6AE-2AD5-4A755020F159}"/>
          </ac:picMkLst>
        </pc:picChg>
        <pc:picChg chg="add mod">
          <ac:chgData name="邹 雨哲" userId="e28be67ac78edb3b" providerId="LiveId" clId="{ADB36D0B-E935-4AFA-8B9F-98FAB3C087ED}" dt="2022-12-18T00:10:07.598" v="1210" actId="1076"/>
          <ac:picMkLst>
            <pc:docMk/>
            <pc:sldMk cId="433673116" sldId="626"/>
            <ac:picMk id="8" creationId="{6A84CE4C-284A-B99E-6CD3-420CB63BC080}"/>
          </ac:picMkLst>
        </pc:picChg>
      </pc:sldChg>
      <pc:sldChg chg="add del">
        <pc:chgData name="邹 雨哲" userId="e28be67ac78edb3b" providerId="LiveId" clId="{ADB36D0B-E935-4AFA-8B9F-98FAB3C087ED}" dt="2022-12-17T23:39:58.177" v="124" actId="47"/>
        <pc:sldMkLst>
          <pc:docMk/>
          <pc:sldMk cId="3207675719" sldId="626"/>
        </pc:sldMkLst>
      </pc:sldChg>
      <pc:sldChg chg="delSp modSp add mod">
        <pc:chgData name="邹 雨哲" userId="e28be67ac78edb3b" providerId="LiveId" clId="{ADB36D0B-E935-4AFA-8B9F-98FAB3C087ED}" dt="2022-12-18T00:06:45.062" v="1193" actId="20577"/>
        <pc:sldMkLst>
          <pc:docMk/>
          <pc:sldMk cId="365202009" sldId="627"/>
        </pc:sldMkLst>
        <pc:spChg chg="del">
          <ac:chgData name="邹 雨哲" userId="e28be67ac78edb3b" providerId="LiveId" clId="{ADB36D0B-E935-4AFA-8B9F-98FAB3C087ED}" dt="2022-12-18T00:06:35.752" v="1161" actId="478"/>
          <ac:spMkLst>
            <pc:docMk/>
            <pc:sldMk cId="365202009" sldId="627"/>
            <ac:spMk id="5" creationId="{96B54299-C091-10F4-FBF4-CDF65722920F}"/>
          </ac:spMkLst>
        </pc:spChg>
        <pc:spChg chg="mod">
          <ac:chgData name="邹 雨哲" userId="e28be67ac78edb3b" providerId="LiveId" clId="{ADB36D0B-E935-4AFA-8B9F-98FAB3C087ED}" dt="2022-12-18T00:06:45.062" v="1193" actId="20577"/>
          <ac:spMkLst>
            <pc:docMk/>
            <pc:sldMk cId="365202009" sldId="627"/>
            <ac:spMk id="27" creationId="{00000000-0000-0000-0000-000000000000}"/>
          </ac:spMkLst>
        </pc:spChg>
      </pc:sldChg>
      <pc:sldChg chg="add del">
        <pc:chgData name="邹 雨哲" userId="e28be67ac78edb3b" providerId="LiveId" clId="{ADB36D0B-E935-4AFA-8B9F-98FAB3C087ED}" dt="2022-12-17T23:39:58.700" v="125" actId="47"/>
        <pc:sldMkLst>
          <pc:docMk/>
          <pc:sldMk cId="2034937378" sldId="627"/>
        </pc:sldMkLst>
      </pc:sldChg>
      <pc:sldChg chg="add del">
        <pc:chgData name="邹 雨哲" userId="e28be67ac78edb3b" providerId="LiveId" clId="{ADB36D0B-E935-4AFA-8B9F-98FAB3C087ED}" dt="2022-12-17T23:39:59.614" v="127" actId="47"/>
        <pc:sldMkLst>
          <pc:docMk/>
          <pc:sldMk cId="3633370728" sldId="628"/>
        </pc:sldMkLst>
      </pc:sldChg>
      <pc:sldChg chg="add del">
        <pc:chgData name="邹 雨哲" userId="e28be67ac78edb3b" providerId="LiveId" clId="{ADB36D0B-E935-4AFA-8B9F-98FAB3C087ED}" dt="2022-12-17T23:40:02.458" v="131" actId="47"/>
        <pc:sldMkLst>
          <pc:docMk/>
          <pc:sldMk cId="153946233" sldId="629"/>
        </pc:sldMkLst>
      </pc:sldChg>
      <pc:sldChg chg="add del">
        <pc:chgData name="邹 雨哲" userId="e28be67ac78edb3b" providerId="LiveId" clId="{ADB36D0B-E935-4AFA-8B9F-98FAB3C087ED}" dt="2022-12-17T23:40:03.081" v="132" actId="47"/>
        <pc:sldMkLst>
          <pc:docMk/>
          <pc:sldMk cId="353459666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0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6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8E38E-FFD9-B6B0-2641-FF87374FC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A2AEE8-FF44-4C87-DB67-1ABB413C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6D61C-81E8-0194-4ADA-F3E2827E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4BF67-5D11-8853-54F0-ECA9ECDB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7952D-F20C-A054-CFC0-B8CFE6C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5ED8-AB06-F5A1-E2F2-FBFC293A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5DAB8-0F76-16AE-D6A8-3B666D72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0F878-C7CB-9C75-8977-3826AAEC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112C7-4DE2-8AD6-7091-C4398935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482B-294E-D2C2-5C28-396D295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BBC962-5D8E-75B6-6B0D-4DC05C7D9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A7CE0-807C-468C-7B75-ED48C088C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E5D3-6EAB-23AD-690F-4ECDBE38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A4D96-22F1-CFF3-BE25-ED354D83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6F8E6-9B09-F9E3-4901-3A4D34DB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8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1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173510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90836-A9B2-6A0A-89D9-33218033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4434B-15C2-2903-9C9F-BAF1AE44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B5FB5-354E-4522-34A8-E1E62DDC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0F15B-740F-29BF-50F1-8C63946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8FC79-CD84-980E-3ABC-5276D0C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BA00-AF78-CAE8-D5EF-9DAA5B68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F1F5A-5258-CB41-2066-40DA44E5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8D705-D65C-42DC-5F1B-CBC7F24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E64A0-EB95-86BF-6F9D-9DFCC057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CEFED-F679-73E6-5E4E-FDF130D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5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5B04-A95B-A5B8-6CD1-37D51B2B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97227-7375-15DB-EB49-1324EE48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543C9-43B5-64CE-BCA1-54C83F01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59447-11DC-31B9-8676-FD5E6A3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B0724-E353-030B-10DF-8346B40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B9523-AEDA-2477-BA24-9DA0215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7C5B4-5840-5F40-D1B5-916AB53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886D6-D107-719B-6CE3-99C2DAE1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2875D-D376-751B-19C8-9B151A62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83AD4A-8FCB-48B2-ECCB-DECA9110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891AC-CFBF-9F1C-07E4-50625705C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5C8352-3040-17EE-C70F-02E5636D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61ADFA-84A9-44BC-75F3-7192F9D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8CBBFC-C192-2BB2-4963-4F2FDAA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6DF5-1413-2DEA-2341-AC70937C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5E359-3301-9E74-FA60-67D3A3F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F9F26-5093-7CCC-236A-34BA109D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AD1B6A-C8B4-7BB3-91B0-FD24E291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698E6-9ABF-CC87-F969-C63765B1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D3CD44-80BB-10D1-3333-8BEAF3C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FDCF4-7197-A7BA-7FA4-D2771318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F3EDA-D9E0-B497-F9D2-432523D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06AC-703C-CDBB-450E-69512889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8EE22-435D-BC6E-19CB-52F183A4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015E4-1F72-519C-489D-339532FD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4C4D1-AD6B-557F-0657-B5B16590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E1C5E-F66D-BD53-1161-C3F63F8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90BA-C275-80CD-466C-5793E198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E5600-FC8E-9700-6782-75E514A90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AA1B4-8BA9-192A-4499-B3E4D8E03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A3873-B4FF-BAA5-3534-E77C80A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70261-5102-1BF7-31AD-C0321E54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92285-33DB-F8AC-690C-35E671DC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BE1AA-4DEB-1E2D-418E-B3B6F223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94146-3CAB-7889-E71B-ABABCB13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9C6D5-C8C1-0B5F-4583-28E1874E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A26FB-DC0B-6B51-2FC8-DE79BDF3B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A647F-99DE-A00A-DD12-C34AA152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149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3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软件实现及测试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0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97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2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46779A-5D48-F6AE-2AD5-4A755020F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0" b="1803"/>
          <a:stretch/>
        </p:blipFill>
        <p:spPr>
          <a:xfrm>
            <a:off x="849694" y="1904658"/>
            <a:ext cx="4858428" cy="2373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84CE4C-284A-B99E-6CD3-420CB63BC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825" y="990974"/>
            <a:ext cx="487748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FF20B4-7B97-7234-AC3A-027056DD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</a:p>
        </p:txBody>
      </p:sp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B54299-C091-10F4-FBF4-CDF65722920F}"/>
              </a:ext>
            </a:extLst>
          </p:cNvPr>
          <p:cNvSpPr txBox="1"/>
          <p:nvPr/>
        </p:nvSpPr>
        <p:spPr>
          <a:xfrm>
            <a:off x="671945" y="1803406"/>
            <a:ext cx="7114310" cy="91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/>
                <a:ea typeface="宋体" pitchFamily="2" charset="-122"/>
                <a:cs typeface="Times New Roman" panose="02020603050405020304" charset="0"/>
                <a:sym typeface="+mn-ea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95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附录：代码清单（部分）</a:t>
            </a:r>
          </a:p>
        </p:txBody>
      </p:sp>
    </p:spTree>
    <p:extLst>
      <p:ext uri="{BB962C8B-B14F-4D97-AF65-F5344CB8AC3E}">
        <p14:creationId xmlns:p14="http://schemas.microsoft.com/office/powerpoint/2010/main" val="3652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5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194">
                <a:defRPr/>
              </a:pPr>
              <a:endParaRPr lang="id-ID" sz="1349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>
            <a:extLst>
              <a:ext uri="{FF2B5EF4-FFF2-40B4-BE49-F238E27FC236}">
                <a16:creationId xmlns:a16="http://schemas.microsoft.com/office/drawing/2014/main" id="{FA8BCA2E-9FDE-29B2-85BC-86535758AD5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58D4D6C5-74AA-F956-670B-F084992B148D}"/>
              </a:ext>
            </a:extLst>
          </p:cNvPr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83596D1F-A255-D14B-201A-C52E87DE40BA}"/>
              </a:ext>
            </a:extLst>
          </p:cNvPr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816D323E-E192-2F65-7585-4FBE713F5993}"/>
              </a:ext>
            </a:extLst>
          </p:cNvPr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8178FB45-C23E-1E3E-9190-C1429BB7A220}"/>
              </a:ext>
            </a:extLst>
          </p:cNvPr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2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2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CF6BD-A63C-1114-3C7B-049E110C646D}"/>
              </a:ext>
            </a:extLst>
          </p:cNvPr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592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582" indent="-38099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7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</a:p>
        </p:txBody>
      </p:sp>
      <p:pic>
        <p:nvPicPr>
          <p:cNvPr id="3" name="图片 2" descr="排名界面">
            <a:extLst>
              <a:ext uri="{FF2B5EF4-FFF2-40B4-BE49-F238E27FC236}">
                <a16:creationId xmlns:a16="http://schemas.microsoft.com/office/drawing/2014/main" id="{2D6782DF-77F0-CF66-4F80-5B8F28F45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536"/>
          <a:stretch/>
        </p:blipFill>
        <p:spPr bwMode="auto">
          <a:xfrm>
            <a:off x="8839202" y="1237617"/>
            <a:ext cx="2905517" cy="5081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测试界面">
            <a:extLst>
              <a:ext uri="{FF2B5EF4-FFF2-40B4-BE49-F238E27FC236}">
                <a16:creationId xmlns:a16="http://schemas.microsoft.com/office/drawing/2014/main" id="{0AC6EAAD-423B-9EAF-FD74-817745D28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2" b="1918"/>
          <a:stretch/>
        </p:blipFill>
        <p:spPr bwMode="auto">
          <a:xfrm>
            <a:off x="4643241" y="1283338"/>
            <a:ext cx="2905519" cy="5096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登陆界面">
            <a:extLst>
              <a:ext uri="{FF2B5EF4-FFF2-40B4-BE49-F238E27FC236}">
                <a16:creationId xmlns:a16="http://schemas.microsoft.com/office/drawing/2014/main" id="{BDE73338-1741-E2D7-E403-E2C272E0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2" y="1295400"/>
            <a:ext cx="2905519" cy="50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</a:p>
        </p:txBody>
      </p:sp>
      <p:pic>
        <p:nvPicPr>
          <p:cNvPr id="3" name="图片 2" descr="个人界面">
            <a:extLst>
              <a:ext uri="{FF2B5EF4-FFF2-40B4-BE49-F238E27FC236}">
                <a16:creationId xmlns:a16="http://schemas.microsoft.com/office/drawing/2014/main" id="{0130193B-C55D-DE90-6B87-712AFC568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664"/>
          <a:stretch/>
        </p:blipFill>
        <p:spPr bwMode="auto">
          <a:xfrm>
            <a:off x="508000" y="1295400"/>
            <a:ext cx="3124955" cy="54582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头像修改界面">
            <a:extLst>
              <a:ext uri="{FF2B5EF4-FFF2-40B4-BE49-F238E27FC236}">
                <a16:creationId xmlns:a16="http://schemas.microsoft.com/office/drawing/2014/main" id="{DCD98F2A-C2B6-CD44-1E99-56754E3E3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523" y="1277009"/>
            <a:ext cx="3124955" cy="5468671"/>
          </a:xfrm>
          <a:prstGeom prst="rect">
            <a:avLst/>
          </a:prstGeom>
        </p:spPr>
      </p:pic>
      <p:pic>
        <p:nvPicPr>
          <p:cNvPr id="5" name="图片 4" descr="昵称修改界面">
            <a:extLst>
              <a:ext uri="{FF2B5EF4-FFF2-40B4-BE49-F238E27FC236}">
                <a16:creationId xmlns:a16="http://schemas.microsoft.com/office/drawing/2014/main" id="{E08C713E-D9C0-0AE7-97D0-0C21EE428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1277005"/>
            <a:ext cx="3124955" cy="5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</a:p>
        </p:txBody>
      </p:sp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1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25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5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599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1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378</Words>
  <Application>Microsoft Office PowerPoint</Application>
  <PresentationFormat>宽屏</PresentationFormat>
  <Paragraphs>58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邹 雨哲</cp:lastModifiedBy>
  <cp:revision>1</cp:revision>
  <dcterms:created xsi:type="dcterms:W3CDTF">2022-12-17T23:27:32Z</dcterms:created>
  <dcterms:modified xsi:type="dcterms:W3CDTF">2022-12-18T00:10:09Z</dcterms:modified>
</cp:coreProperties>
</file>