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56"/>
  </p:notesMasterIdLst>
  <p:handoutMasterIdLst>
    <p:handoutMasterId r:id="rId57"/>
  </p:handoutMasterIdLst>
  <p:sldIdLst>
    <p:sldId id="297" r:id="rId2"/>
    <p:sldId id="353" r:id="rId3"/>
    <p:sldId id="300" r:id="rId4"/>
    <p:sldId id="389" r:id="rId5"/>
    <p:sldId id="390" r:id="rId6"/>
    <p:sldId id="391" r:id="rId7"/>
    <p:sldId id="379" r:id="rId8"/>
    <p:sldId id="392" r:id="rId9"/>
    <p:sldId id="393" r:id="rId10"/>
    <p:sldId id="395" r:id="rId11"/>
    <p:sldId id="396" r:id="rId12"/>
    <p:sldId id="397" r:id="rId13"/>
    <p:sldId id="398" r:id="rId14"/>
    <p:sldId id="399" r:id="rId15"/>
    <p:sldId id="400" r:id="rId16"/>
    <p:sldId id="380" r:id="rId17"/>
    <p:sldId id="403" r:id="rId18"/>
    <p:sldId id="381" r:id="rId19"/>
    <p:sldId id="404" r:id="rId20"/>
    <p:sldId id="382" r:id="rId21"/>
    <p:sldId id="405" r:id="rId22"/>
    <p:sldId id="383" r:id="rId23"/>
    <p:sldId id="406" r:id="rId24"/>
    <p:sldId id="407" r:id="rId25"/>
    <p:sldId id="408" r:id="rId26"/>
    <p:sldId id="409" r:id="rId27"/>
    <p:sldId id="401" r:id="rId28"/>
    <p:sldId id="410" r:id="rId29"/>
    <p:sldId id="411" r:id="rId30"/>
    <p:sldId id="412" r:id="rId31"/>
    <p:sldId id="384" r:id="rId32"/>
    <p:sldId id="385" r:id="rId33"/>
    <p:sldId id="413" r:id="rId34"/>
    <p:sldId id="414" r:id="rId35"/>
    <p:sldId id="415" r:id="rId36"/>
    <p:sldId id="416" r:id="rId37"/>
    <p:sldId id="386" r:id="rId38"/>
    <p:sldId id="417" r:id="rId39"/>
    <p:sldId id="419" r:id="rId40"/>
    <p:sldId id="418" r:id="rId41"/>
    <p:sldId id="420" r:id="rId42"/>
    <p:sldId id="421" r:id="rId43"/>
    <p:sldId id="387" r:id="rId44"/>
    <p:sldId id="422" r:id="rId45"/>
    <p:sldId id="423" r:id="rId46"/>
    <p:sldId id="424" r:id="rId47"/>
    <p:sldId id="425" r:id="rId48"/>
    <p:sldId id="388" r:id="rId49"/>
    <p:sldId id="426" r:id="rId50"/>
    <p:sldId id="427" r:id="rId51"/>
    <p:sldId id="428" r:id="rId52"/>
    <p:sldId id="429" r:id="rId53"/>
    <p:sldId id="430" r:id="rId54"/>
    <p:sldId id="355"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F00"/>
    <a:srgbClr val="F17475"/>
    <a:srgbClr val="7F7F7F"/>
    <a:srgbClr val="00AF92"/>
    <a:srgbClr val="ECEBE9"/>
    <a:srgbClr val="3BBC9D"/>
    <a:srgbClr val="14B28B"/>
    <a:srgbClr val="1983B7"/>
    <a:srgbClr val="E25E0E"/>
    <a:srgbClr val="01A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32" autoAdjust="0"/>
    <p:restoredTop sz="97778" autoAdjust="0"/>
  </p:normalViewPr>
  <p:slideViewPr>
    <p:cSldViewPr snapToGrid="0" showGuides="1">
      <p:cViewPr varScale="1">
        <p:scale>
          <a:sx n="106" d="100"/>
          <a:sy n="106" d="100"/>
        </p:scale>
        <p:origin x="252"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邹 雨哲" userId="e28be67ac78edb3b" providerId="LiveId" clId="{193B1196-CC93-49A1-9467-02CD436D2F4F}"/>
    <pc:docChg chg="undo redo custSel addSld delSld modSld sldOrd delMainMaster">
      <pc:chgData name="邹 雨哲" userId="e28be67ac78edb3b" providerId="LiveId" clId="{193B1196-CC93-49A1-9467-02CD436D2F4F}" dt="2022-12-03T17:31:12.158" v="3937"/>
      <pc:docMkLst>
        <pc:docMk/>
      </pc:docMkLst>
      <pc:sldChg chg="modSp mod modAnim">
        <pc:chgData name="邹 雨哲" userId="e28be67ac78edb3b" providerId="LiveId" clId="{193B1196-CC93-49A1-9467-02CD436D2F4F}" dt="2022-12-03T09:10:48.449" v="2416"/>
        <pc:sldMkLst>
          <pc:docMk/>
          <pc:sldMk cId="0" sldId="297"/>
        </pc:sldMkLst>
        <pc:spChg chg="mod">
          <ac:chgData name="邹 雨哲" userId="e28be67ac78edb3b" providerId="LiveId" clId="{193B1196-CC93-49A1-9467-02CD436D2F4F}" dt="2022-11-29T11:31:33.458" v="524" actId="404"/>
          <ac:spMkLst>
            <pc:docMk/>
            <pc:sldMk cId="0" sldId="297"/>
            <ac:spMk id="27" creationId="{00000000-0000-0000-0000-000000000000}"/>
          </ac:spMkLst>
        </pc:spChg>
        <pc:spChg chg="mod">
          <ac:chgData name="邹 雨哲" userId="e28be67ac78edb3b" providerId="LiveId" clId="{193B1196-CC93-49A1-9467-02CD436D2F4F}" dt="2022-11-29T11:28:22.837" v="464" actId="1076"/>
          <ac:spMkLst>
            <pc:docMk/>
            <pc:sldMk cId="0" sldId="297"/>
            <ac:spMk id="28" creationId="{00000000-0000-0000-0000-000000000000}"/>
          </ac:spMkLst>
        </pc:spChg>
        <pc:spChg chg="mod">
          <ac:chgData name="邹 雨哲" userId="e28be67ac78edb3b" providerId="LiveId" clId="{193B1196-CC93-49A1-9467-02CD436D2F4F}" dt="2022-11-29T19:56:47.308" v="2206" actId="20577"/>
          <ac:spMkLst>
            <pc:docMk/>
            <pc:sldMk cId="0" sldId="297"/>
            <ac:spMk id="31" creationId="{00000000-0000-0000-0000-000000000000}"/>
          </ac:spMkLst>
        </pc:spChg>
        <pc:spChg chg="mod">
          <ac:chgData name="邹 雨哲" userId="e28be67ac78edb3b" providerId="LiveId" clId="{193B1196-CC93-49A1-9467-02CD436D2F4F}" dt="2022-11-29T11:29:12.221" v="516" actId="20577"/>
          <ac:spMkLst>
            <pc:docMk/>
            <pc:sldMk cId="0" sldId="297"/>
            <ac:spMk id="34" creationId="{00000000-0000-0000-0000-000000000000}"/>
          </ac:spMkLst>
        </pc:spChg>
      </pc:sldChg>
      <pc:sldChg chg="modSp mod modTransition modAnim">
        <pc:chgData name="邹 雨哲" userId="e28be67ac78edb3b" providerId="LiveId" clId="{193B1196-CC93-49A1-9467-02CD436D2F4F}" dt="2022-12-03T17:29:18.956" v="3885"/>
        <pc:sldMkLst>
          <pc:docMk/>
          <pc:sldMk cId="0" sldId="300"/>
        </pc:sldMkLst>
        <pc:spChg chg="mod">
          <ac:chgData name="邹 雨哲" userId="e28be67ac78edb3b" providerId="LiveId" clId="{193B1196-CC93-49A1-9467-02CD436D2F4F}" dt="2022-11-27T11:56:39.781" v="313" actId="1076"/>
          <ac:spMkLst>
            <pc:docMk/>
            <pc:sldMk cId="0" sldId="300"/>
            <ac:spMk id="6" creationId="{00000000-0000-0000-0000-000000000000}"/>
          </ac:spMkLst>
        </pc:spChg>
        <pc:spChg chg="mod">
          <ac:chgData name="邹 雨哲" userId="e28be67ac78edb3b" providerId="LiveId" clId="{193B1196-CC93-49A1-9467-02CD436D2F4F}" dt="2022-11-27T11:56:20.115" v="308" actId="20577"/>
          <ac:spMkLst>
            <pc:docMk/>
            <pc:sldMk cId="0" sldId="300"/>
            <ac:spMk id="9" creationId="{00000000-0000-0000-0000-000000000000}"/>
          </ac:spMkLst>
        </pc:spChg>
      </pc:sldChg>
      <pc:sldChg chg="del modAnim">
        <pc:chgData name="邹 雨哲" userId="e28be67ac78edb3b" providerId="LiveId" clId="{193B1196-CC93-49A1-9467-02CD436D2F4F}" dt="2022-12-03T16:56:56.137" v="3015" actId="47"/>
        <pc:sldMkLst>
          <pc:docMk/>
          <pc:sldMk cId="0" sldId="352"/>
        </pc:sldMkLst>
      </pc:sldChg>
      <pc:sldChg chg="addSp delSp modSp mod modTransition delAnim modAnim">
        <pc:chgData name="邹 雨哲" userId="e28be67ac78edb3b" providerId="LiveId" clId="{193B1196-CC93-49A1-9467-02CD436D2F4F}" dt="2022-12-03T17:29:14.489" v="3884"/>
        <pc:sldMkLst>
          <pc:docMk/>
          <pc:sldMk cId="0" sldId="353"/>
        </pc:sldMkLst>
        <pc:spChg chg="add mod">
          <ac:chgData name="邹 雨哲" userId="e28be67ac78edb3b" providerId="LiveId" clId="{193B1196-CC93-49A1-9467-02CD436D2F4F}" dt="2022-11-29T18:52:57.782" v="1740" actId="14100"/>
          <ac:spMkLst>
            <pc:docMk/>
            <pc:sldMk cId="0" sldId="353"/>
            <ac:spMk id="2" creationId="{CA5B2ACD-A2B9-F183-4E18-E0EC7EE6ED9B}"/>
          </ac:spMkLst>
        </pc:spChg>
        <pc:spChg chg="mod">
          <ac:chgData name="邹 雨哲" userId="e28be67ac78edb3b" providerId="LiveId" clId="{193B1196-CC93-49A1-9467-02CD436D2F4F}" dt="2022-11-29T18:49:13.701" v="1690" actId="1076"/>
          <ac:spMkLst>
            <pc:docMk/>
            <pc:sldMk cId="0" sldId="353"/>
            <ac:spMk id="3" creationId="{00000000-0000-0000-0000-000000000000}"/>
          </ac:spMkLst>
        </pc:spChg>
        <pc:spChg chg="mod">
          <ac:chgData name="邹 雨哲" userId="e28be67ac78edb3b" providerId="LiveId" clId="{193B1196-CC93-49A1-9467-02CD436D2F4F}" dt="2022-11-29T18:49:34.703" v="1691" actId="1076"/>
          <ac:spMkLst>
            <pc:docMk/>
            <pc:sldMk cId="0" sldId="353"/>
            <ac:spMk id="4" creationId="{00000000-0000-0000-0000-000000000000}"/>
          </ac:spMkLst>
        </pc:spChg>
        <pc:spChg chg="del">
          <ac:chgData name="邹 雨哲" userId="e28be67ac78edb3b" providerId="LiveId" clId="{193B1196-CC93-49A1-9467-02CD436D2F4F}" dt="2022-11-27T11:49:53.509" v="19" actId="478"/>
          <ac:spMkLst>
            <pc:docMk/>
            <pc:sldMk cId="0" sldId="353"/>
            <ac:spMk id="5" creationId="{00000000-0000-0000-0000-000000000000}"/>
          </ac:spMkLst>
        </pc:spChg>
        <pc:spChg chg="add mod">
          <ac:chgData name="邹 雨哲" userId="e28be67ac78edb3b" providerId="LiveId" clId="{193B1196-CC93-49A1-9467-02CD436D2F4F}" dt="2022-11-29T18:52:59.754" v="1743" actId="1076"/>
          <ac:spMkLst>
            <pc:docMk/>
            <pc:sldMk cId="0" sldId="353"/>
            <ac:spMk id="5" creationId="{9EE8269A-43D9-5ADE-E270-2483DB37C87D}"/>
          </ac:spMkLst>
        </pc:spChg>
        <pc:spChg chg="del">
          <ac:chgData name="邹 雨哲" userId="e28be67ac78edb3b" providerId="LiveId" clId="{193B1196-CC93-49A1-9467-02CD436D2F4F}" dt="2022-11-27T11:49:53.509" v="19" actId="478"/>
          <ac:spMkLst>
            <pc:docMk/>
            <pc:sldMk cId="0" sldId="353"/>
            <ac:spMk id="6" creationId="{00000000-0000-0000-0000-000000000000}"/>
          </ac:spMkLst>
        </pc:spChg>
        <pc:spChg chg="add mod">
          <ac:chgData name="邹 雨哲" userId="e28be67ac78edb3b" providerId="LiveId" clId="{193B1196-CC93-49A1-9467-02CD436D2F4F}" dt="2022-11-29T18:52:59.754" v="1743" actId="1076"/>
          <ac:spMkLst>
            <pc:docMk/>
            <pc:sldMk cId="0" sldId="353"/>
            <ac:spMk id="6" creationId="{EEB99978-EDA2-2C04-B6CD-B91BC3E753CC}"/>
          </ac:spMkLst>
        </pc:spChg>
        <pc:spChg chg="del topLvl">
          <ac:chgData name="邹 雨哲" userId="e28be67ac78edb3b" providerId="LiveId" clId="{193B1196-CC93-49A1-9467-02CD436D2F4F}" dt="2022-11-27T11:49:05.064" v="10" actId="478"/>
          <ac:spMkLst>
            <pc:docMk/>
            <pc:sldMk cId="0" sldId="353"/>
            <ac:spMk id="8" creationId="{00000000-0000-0000-0000-000000000000}"/>
          </ac:spMkLst>
        </pc:spChg>
        <pc:spChg chg="add del mod">
          <ac:chgData name="邹 雨哲" userId="e28be67ac78edb3b" providerId="LiveId" clId="{193B1196-CC93-49A1-9467-02CD436D2F4F}" dt="2022-11-29T18:48:45.243" v="1689"/>
          <ac:spMkLst>
            <pc:docMk/>
            <pc:sldMk cId="0" sldId="353"/>
            <ac:spMk id="8" creationId="{0C3E984B-B4A3-3678-9800-6BB1B1828FC7}"/>
          </ac:spMkLst>
        </pc:spChg>
        <pc:spChg chg="mod topLvl">
          <ac:chgData name="邹 雨哲" userId="e28be67ac78edb3b" providerId="LiveId" clId="{193B1196-CC93-49A1-9467-02CD436D2F4F}" dt="2022-11-29T18:49:13.701" v="1690" actId="1076"/>
          <ac:spMkLst>
            <pc:docMk/>
            <pc:sldMk cId="0" sldId="353"/>
            <ac:spMk id="9" creationId="{00000000-0000-0000-0000-000000000000}"/>
          </ac:spMkLst>
        </pc:spChg>
        <pc:spChg chg="add del mod">
          <ac:chgData name="邹 雨哲" userId="e28be67ac78edb3b" providerId="LiveId" clId="{193B1196-CC93-49A1-9467-02CD436D2F4F}" dt="2022-11-29T18:48:45.243" v="1689"/>
          <ac:spMkLst>
            <pc:docMk/>
            <pc:sldMk cId="0" sldId="353"/>
            <ac:spMk id="10" creationId="{505C50BE-5D84-C8C0-71F7-47F873A8F2E5}"/>
          </ac:spMkLst>
        </pc:spChg>
        <pc:spChg chg="del topLvl">
          <ac:chgData name="邹 雨哲" userId="e28be67ac78edb3b" providerId="LiveId" clId="{193B1196-CC93-49A1-9467-02CD436D2F4F}" dt="2022-11-27T11:49:07.841" v="12" actId="478"/>
          <ac:spMkLst>
            <pc:docMk/>
            <pc:sldMk cId="0" sldId="353"/>
            <ac:spMk id="14" creationId="{00000000-0000-0000-0000-000000000000}"/>
          </ac:spMkLst>
        </pc:spChg>
        <pc:spChg chg="mod topLvl">
          <ac:chgData name="邹 雨哲" userId="e28be67ac78edb3b" providerId="LiveId" clId="{193B1196-CC93-49A1-9467-02CD436D2F4F}" dt="2022-11-29T18:49:34.703" v="1691" actId="1076"/>
          <ac:spMkLst>
            <pc:docMk/>
            <pc:sldMk cId="0" sldId="353"/>
            <ac:spMk id="15" creationId="{00000000-0000-0000-0000-000000000000}"/>
          </ac:spMkLst>
        </pc:spChg>
        <pc:spChg chg="mod">
          <ac:chgData name="邹 雨哲" userId="e28be67ac78edb3b" providerId="LiveId" clId="{193B1196-CC93-49A1-9467-02CD436D2F4F}" dt="2022-11-27T11:47:34.877" v="0" actId="14100"/>
          <ac:spMkLst>
            <pc:docMk/>
            <pc:sldMk cId="0" sldId="353"/>
            <ac:spMk id="19" creationId="{00000000-0000-0000-0000-000000000000}"/>
          </ac:spMkLst>
        </pc:spChg>
        <pc:spChg chg="mod">
          <ac:chgData name="邹 雨哲" userId="e28be67ac78edb3b" providerId="LiveId" clId="{193B1196-CC93-49A1-9467-02CD436D2F4F}" dt="2022-11-27T11:47:45.177" v="5" actId="1076"/>
          <ac:spMkLst>
            <pc:docMk/>
            <pc:sldMk cId="0" sldId="353"/>
            <ac:spMk id="20" creationId="{00000000-0000-0000-0000-000000000000}"/>
          </ac:spMkLst>
        </pc:spChg>
        <pc:spChg chg="add mod">
          <ac:chgData name="邹 雨哲" userId="e28be67ac78edb3b" providerId="LiveId" clId="{193B1196-CC93-49A1-9467-02CD436D2F4F}" dt="2022-11-29T18:52:51.427" v="1738" actId="14100"/>
          <ac:spMkLst>
            <pc:docMk/>
            <pc:sldMk cId="0" sldId="353"/>
            <ac:spMk id="22" creationId="{E688E346-3354-747C-9A0F-9648ECA0107D}"/>
          </ac:spMkLst>
        </pc:spChg>
        <pc:spChg chg="add mod">
          <ac:chgData name="邹 雨哲" userId="e28be67ac78edb3b" providerId="LiveId" clId="{193B1196-CC93-49A1-9467-02CD436D2F4F}" dt="2022-11-29T18:52:51.427" v="1738" actId="14100"/>
          <ac:spMkLst>
            <pc:docMk/>
            <pc:sldMk cId="0" sldId="353"/>
            <ac:spMk id="23" creationId="{117F5722-E6C3-174D-5053-9C09AA65B29B}"/>
          </ac:spMkLst>
        </pc:spChg>
        <pc:spChg chg="add mod">
          <ac:chgData name="邹 雨哲" userId="e28be67ac78edb3b" providerId="LiveId" clId="{193B1196-CC93-49A1-9467-02CD436D2F4F}" dt="2022-11-29T18:52:51.427" v="1738" actId="14100"/>
          <ac:spMkLst>
            <pc:docMk/>
            <pc:sldMk cId="0" sldId="353"/>
            <ac:spMk id="24" creationId="{F909D138-2205-0041-2839-610685B35A9A}"/>
          </ac:spMkLst>
        </pc:spChg>
        <pc:spChg chg="add mod">
          <ac:chgData name="邹 雨哲" userId="e28be67ac78edb3b" providerId="LiveId" clId="{193B1196-CC93-49A1-9467-02CD436D2F4F}" dt="2022-11-29T18:50:44.312" v="1695" actId="14100"/>
          <ac:spMkLst>
            <pc:docMk/>
            <pc:sldMk cId="0" sldId="353"/>
            <ac:spMk id="25" creationId="{1F0561CF-63AC-48EA-B10A-0A2924E7A4B5}"/>
          </ac:spMkLst>
        </pc:spChg>
        <pc:spChg chg="add mod">
          <ac:chgData name="邹 雨哲" userId="e28be67ac78edb3b" providerId="LiveId" clId="{193B1196-CC93-49A1-9467-02CD436D2F4F}" dt="2022-11-29T18:52:51.427" v="1738" actId="14100"/>
          <ac:spMkLst>
            <pc:docMk/>
            <pc:sldMk cId="0" sldId="353"/>
            <ac:spMk id="26" creationId="{433E54E0-40FD-1C7B-8C71-F7029A928C00}"/>
          </ac:spMkLst>
        </pc:spChg>
        <pc:spChg chg="add mod">
          <ac:chgData name="邹 雨哲" userId="e28be67ac78edb3b" providerId="LiveId" clId="{193B1196-CC93-49A1-9467-02CD436D2F4F}" dt="2022-11-29T18:49:57.892" v="1692" actId="1076"/>
          <ac:spMkLst>
            <pc:docMk/>
            <pc:sldMk cId="0" sldId="353"/>
            <ac:spMk id="27" creationId="{956F4599-E980-D248-396D-FC38AD3D9D70}"/>
          </ac:spMkLst>
        </pc:spChg>
        <pc:spChg chg="add mod">
          <ac:chgData name="邹 雨哲" userId="e28be67ac78edb3b" providerId="LiveId" clId="{193B1196-CC93-49A1-9467-02CD436D2F4F}" dt="2022-11-29T18:52:51.427" v="1738" actId="14100"/>
          <ac:spMkLst>
            <pc:docMk/>
            <pc:sldMk cId="0" sldId="353"/>
            <ac:spMk id="28" creationId="{097F222F-3B8C-D5DD-4C46-DD99E969E50D}"/>
          </ac:spMkLst>
        </pc:spChg>
        <pc:grpChg chg="del mod">
          <ac:chgData name="邹 雨哲" userId="e28be67ac78edb3b" providerId="LiveId" clId="{193B1196-CC93-49A1-9467-02CD436D2F4F}" dt="2022-11-27T11:49:05.064" v="10" actId="478"/>
          <ac:grpSpMkLst>
            <pc:docMk/>
            <pc:sldMk cId="0" sldId="353"/>
            <ac:grpSpMk id="7" creationId="{00000000-0000-0000-0000-000000000000}"/>
          </ac:grpSpMkLst>
        </pc:grpChg>
        <pc:grpChg chg="del">
          <ac:chgData name="邹 雨哲" userId="e28be67ac78edb3b" providerId="LiveId" clId="{193B1196-CC93-49A1-9467-02CD436D2F4F}" dt="2022-11-27T11:49:53.509" v="19" actId="478"/>
          <ac:grpSpMkLst>
            <pc:docMk/>
            <pc:sldMk cId="0" sldId="353"/>
            <ac:grpSpMk id="10" creationId="{00000000-0000-0000-0000-000000000000}"/>
          </ac:grpSpMkLst>
        </pc:grpChg>
        <pc:grpChg chg="del mod">
          <ac:chgData name="邹 雨哲" userId="e28be67ac78edb3b" providerId="LiveId" clId="{193B1196-CC93-49A1-9467-02CD436D2F4F}" dt="2022-11-27T11:49:07.841" v="12" actId="478"/>
          <ac:grpSpMkLst>
            <pc:docMk/>
            <pc:sldMk cId="0" sldId="353"/>
            <ac:grpSpMk id="13" creationId="{00000000-0000-0000-0000-000000000000}"/>
          </ac:grpSpMkLst>
        </pc:grpChg>
        <pc:grpChg chg="del">
          <ac:chgData name="邹 雨哲" userId="e28be67ac78edb3b" providerId="LiveId" clId="{193B1196-CC93-49A1-9467-02CD436D2F4F}" dt="2022-11-27T11:49:53.509" v="19" actId="478"/>
          <ac:grpSpMkLst>
            <pc:docMk/>
            <pc:sldMk cId="0" sldId="353"/>
            <ac:grpSpMk id="16" creationId="{00000000-0000-0000-0000-000000000000}"/>
          </ac:grpSpMkLst>
        </pc:grpChg>
        <pc:picChg chg="add del mod">
          <ac:chgData name="邹 雨哲" userId="e28be67ac78edb3b" providerId="LiveId" clId="{193B1196-CC93-49A1-9467-02CD436D2F4F}" dt="2022-11-29T18:48:45.243" v="1689"/>
          <ac:picMkLst>
            <pc:docMk/>
            <pc:sldMk cId="0" sldId="353"/>
            <ac:picMk id="7" creationId="{13C388C8-2467-8B55-A89B-72342E20F814}"/>
          </ac:picMkLst>
        </pc:picChg>
        <pc:picChg chg="mod">
          <ac:chgData name="邹 雨哲" userId="e28be67ac78edb3b" providerId="LiveId" clId="{193B1196-CC93-49A1-9467-02CD436D2F4F}" dt="2022-11-29T18:52:58.034" v="1741" actId="1076"/>
          <ac:picMkLst>
            <pc:docMk/>
            <pc:sldMk cId="0" sldId="353"/>
            <ac:picMk id="21" creationId="{00000000-0000-0000-0000-000000000000}"/>
          </ac:picMkLst>
        </pc:picChg>
      </pc:sldChg>
      <pc:sldChg chg="delSp modSp add del mod ord modTransition modAnim">
        <pc:chgData name="邹 雨哲" userId="e28be67ac78edb3b" providerId="LiveId" clId="{193B1196-CC93-49A1-9467-02CD436D2F4F}" dt="2022-12-03T17:31:12.158" v="3937"/>
        <pc:sldMkLst>
          <pc:docMk/>
          <pc:sldMk cId="0" sldId="355"/>
        </pc:sldMkLst>
        <pc:spChg chg="mod">
          <ac:chgData name="邹 雨哲" userId="e28be67ac78edb3b" providerId="LiveId" clId="{193B1196-CC93-49A1-9467-02CD436D2F4F}" dt="2022-11-29T19:57:26.132" v="2217" actId="1076"/>
          <ac:spMkLst>
            <pc:docMk/>
            <pc:sldMk cId="0" sldId="355"/>
            <ac:spMk id="4" creationId="{00000000-0000-0000-0000-000000000000}"/>
          </ac:spMkLst>
        </pc:spChg>
        <pc:spChg chg="del">
          <ac:chgData name="邹 雨哲" userId="e28be67ac78edb3b" providerId="LiveId" clId="{193B1196-CC93-49A1-9467-02CD436D2F4F}" dt="2022-11-29T19:57:13.310" v="2214" actId="478"/>
          <ac:spMkLst>
            <pc:docMk/>
            <pc:sldMk cId="0" sldId="355"/>
            <ac:spMk id="23" creationId="{00000000-0000-0000-0000-000000000000}"/>
          </ac:spMkLst>
        </pc:spChg>
        <pc:spChg chg="mod">
          <ac:chgData name="邹 雨哲" userId="e28be67ac78edb3b" providerId="LiveId" clId="{193B1196-CC93-49A1-9467-02CD436D2F4F}" dt="2022-11-29T19:57:02.824" v="2213" actId="20577"/>
          <ac:spMkLst>
            <pc:docMk/>
            <pc:sldMk cId="0" sldId="355"/>
            <ac:spMk id="26" creationId="{00000000-0000-0000-0000-000000000000}"/>
          </ac:spMkLst>
        </pc:spChg>
        <pc:spChg chg="mod">
          <ac:chgData name="邹 雨哲" userId="e28be67ac78edb3b" providerId="LiveId" clId="{193B1196-CC93-49A1-9467-02CD436D2F4F}" dt="2022-11-29T19:56:26.717" v="2204" actId="20577"/>
          <ac:spMkLst>
            <pc:docMk/>
            <pc:sldMk cId="0" sldId="355"/>
            <ac:spMk id="30" creationId="{00000000-0000-0000-0000-000000000000}"/>
          </ac:spMkLst>
        </pc:spChg>
        <pc:grpChg chg="mod">
          <ac:chgData name="邹 雨哲" userId="e28be67ac78edb3b" providerId="LiveId" clId="{193B1196-CC93-49A1-9467-02CD436D2F4F}" dt="2022-11-29T19:57:47.113" v="2221" actId="1076"/>
          <ac:grpSpMkLst>
            <pc:docMk/>
            <pc:sldMk cId="0" sldId="355"/>
            <ac:grpSpMk id="24" creationId="{00000000-0000-0000-0000-000000000000}"/>
          </ac:grpSpMkLst>
        </pc:grpChg>
        <pc:grpChg chg="mod">
          <ac:chgData name="邹 雨哲" userId="e28be67ac78edb3b" providerId="LiveId" clId="{193B1196-CC93-49A1-9467-02CD436D2F4F}" dt="2022-11-29T19:57:38.840" v="2220" actId="1076"/>
          <ac:grpSpMkLst>
            <pc:docMk/>
            <pc:sldMk cId="0" sldId="355"/>
            <ac:grpSpMk id="27" creationId="{00000000-0000-0000-0000-000000000000}"/>
          </ac:grpSpMkLst>
        </pc:grpChg>
      </pc:sldChg>
      <pc:sldChg chg="del">
        <pc:chgData name="邹 雨哲" userId="e28be67ac78edb3b" providerId="LiveId" clId="{193B1196-CC93-49A1-9467-02CD436D2F4F}" dt="2022-12-03T16:56:56.853" v="3016" actId="47"/>
        <pc:sldMkLst>
          <pc:docMk/>
          <pc:sldMk cId="0" sldId="356"/>
        </pc:sldMkLst>
      </pc:sldChg>
      <pc:sldChg chg="del">
        <pc:chgData name="邹 雨哲" userId="e28be67ac78edb3b" providerId="LiveId" clId="{193B1196-CC93-49A1-9467-02CD436D2F4F}" dt="2022-12-03T16:56:57.265" v="3017" actId="47"/>
        <pc:sldMkLst>
          <pc:docMk/>
          <pc:sldMk cId="0" sldId="357"/>
        </pc:sldMkLst>
      </pc:sldChg>
      <pc:sldChg chg="del">
        <pc:chgData name="邹 雨哲" userId="e28be67ac78edb3b" providerId="LiveId" clId="{193B1196-CC93-49A1-9467-02CD436D2F4F}" dt="2022-12-03T16:56:57.727" v="3018" actId="47"/>
        <pc:sldMkLst>
          <pc:docMk/>
          <pc:sldMk cId="0" sldId="358"/>
        </pc:sldMkLst>
      </pc:sldChg>
      <pc:sldChg chg="del">
        <pc:chgData name="邹 雨哲" userId="e28be67ac78edb3b" providerId="LiveId" clId="{193B1196-CC93-49A1-9467-02CD436D2F4F}" dt="2022-12-03T16:56:58.073" v="3019" actId="47"/>
        <pc:sldMkLst>
          <pc:docMk/>
          <pc:sldMk cId="0" sldId="359"/>
        </pc:sldMkLst>
      </pc:sldChg>
      <pc:sldChg chg="del">
        <pc:chgData name="邹 雨哲" userId="e28be67ac78edb3b" providerId="LiveId" clId="{193B1196-CC93-49A1-9467-02CD436D2F4F}" dt="2022-11-29T11:54:21.468" v="692" actId="47"/>
        <pc:sldMkLst>
          <pc:docMk/>
          <pc:sldMk cId="0" sldId="360"/>
        </pc:sldMkLst>
      </pc:sldChg>
      <pc:sldChg chg="del">
        <pc:chgData name="邹 雨哲" userId="e28be67ac78edb3b" providerId="LiveId" clId="{193B1196-CC93-49A1-9467-02CD436D2F4F}" dt="2022-12-03T16:56:58.464" v="3020" actId="47"/>
        <pc:sldMkLst>
          <pc:docMk/>
          <pc:sldMk cId="0" sldId="361"/>
        </pc:sldMkLst>
      </pc:sldChg>
      <pc:sldChg chg="del">
        <pc:chgData name="邹 雨哲" userId="e28be67ac78edb3b" providerId="LiveId" clId="{193B1196-CC93-49A1-9467-02CD436D2F4F}" dt="2022-12-03T16:56:58.841" v="3021" actId="47"/>
        <pc:sldMkLst>
          <pc:docMk/>
          <pc:sldMk cId="0" sldId="362"/>
        </pc:sldMkLst>
      </pc:sldChg>
      <pc:sldChg chg="del">
        <pc:chgData name="邹 雨哲" userId="e28be67ac78edb3b" providerId="LiveId" clId="{193B1196-CC93-49A1-9467-02CD436D2F4F}" dt="2022-12-03T16:56:59.260" v="3022" actId="47"/>
        <pc:sldMkLst>
          <pc:docMk/>
          <pc:sldMk cId="0" sldId="363"/>
        </pc:sldMkLst>
      </pc:sldChg>
      <pc:sldChg chg="del">
        <pc:chgData name="邹 雨哲" userId="e28be67ac78edb3b" providerId="LiveId" clId="{193B1196-CC93-49A1-9467-02CD436D2F4F}" dt="2022-12-03T16:56:59.706" v="3023" actId="47"/>
        <pc:sldMkLst>
          <pc:docMk/>
          <pc:sldMk cId="0" sldId="364"/>
        </pc:sldMkLst>
      </pc:sldChg>
      <pc:sldChg chg="del">
        <pc:chgData name="邹 雨哲" userId="e28be67ac78edb3b" providerId="LiveId" clId="{193B1196-CC93-49A1-9467-02CD436D2F4F}" dt="2022-12-03T16:57:00.075" v="3024" actId="47"/>
        <pc:sldMkLst>
          <pc:docMk/>
          <pc:sldMk cId="0" sldId="365"/>
        </pc:sldMkLst>
      </pc:sldChg>
      <pc:sldChg chg="del">
        <pc:chgData name="邹 雨哲" userId="e28be67ac78edb3b" providerId="LiveId" clId="{193B1196-CC93-49A1-9467-02CD436D2F4F}" dt="2022-11-29T11:54:23.279" v="693" actId="47"/>
        <pc:sldMkLst>
          <pc:docMk/>
          <pc:sldMk cId="0" sldId="366"/>
        </pc:sldMkLst>
      </pc:sldChg>
      <pc:sldChg chg="del">
        <pc:chgData name="邹 雨哲" userId="e28be67ac78edb3b" providerId="LiveId" clId="{193B1196-CC93-49A1-9467-02CD436D2F4F}" dt="2022-12-03T16:57:00.459" v="3025" actId="47"/>
        <pc:sldMkLst>
          <pc:docMk/>
          <pc:sldMk cId="0" sldId="367"/>
        </pc:sldMkLst>
      </pc:sldChg>
      <pc:sldChg chg="del">
        <pc:chgData name="邹 雨哲" userId="e28be67ac78edb3b" providerId="LiveId" clId="{193B1196-CC93-49A1-9467-02CD436D2F4F}" dt="2022-12-03T16:57:00.904" v="3026" actId="47"/>
        <pc:sldMkLst>
          <pc:docMk/>
          <pc:sldMk cId="0" sldId="368"/>
        </pc:sldMkLst>
      </pc:sldChg>
      <pc:sldChg chg="del">
        <pc:chgData name="邹 雨哲" userId="e28be67ac78edb3b" providerId="LiveId" clId="{193B1196-CC93-49A1-9467-02CD436D2F4F}" dt="2022-12-03T16:57:01.341" v="3027" actId="47"/>
        <pc:sldMkLst>
          <pc:docMk/>
          <pc:sldMk cId="0" sldId="369"/>
        </pc:sldMkLst>
      </pc:sldChg>
      <pc:sldChg chg="del">
        <pc:chgData name="邹 雨哲" userId="e28be67ac78edb3b" providerId="LiveId" clId="{193B1196-CC93-49A1-9467-02CD436D2F4F}" dt="2022-12-03T16:57:01.779" v="3028" actId="47"/>
        <pc:sldMkLst>
          <pc:docMk/>
          <pc:sldMk cId="0" sldId="370"/>
        </pc:sldMkLst>
      </pc:sldChg>
      <pc:sldChg chg="del">
        <pc:chgData name="邹 雨哲" userId="e28be67ac78edb3b" providerId="LiveId" clId="{193B1196-CC93-49A1-9467-02CD436D2F4F}" dt="2022-12-03T16:57:02.174" v="3029" actId="47"/>
        <pc:sldMkLst>
          <pc:docMk/>
          <pc:sldMk cId="0" sldId="371"/>
        </pc:sldMkLst>
      </pc:sldChg>
      <pc:sldChg chg="del">
        <pc:chgData name="邹 雨哲" userId="e28be67ac78edb3b" providerId="LiveId" clId="{193B1196-CC93-49A1-9467-02CD436D2F4F}" dt="2022-11-29T11:54:25.078" v="694" actId="47"/>
        <pc:sldMkLst>
          <pc:docMk/>
          <pc:sldMk cId="0" sldId="372"/>
        </pc:sldMkLst>
      </pc:sldChg>
      <pc:sldChg chg="del">
        <pc:chgData name="邹 雨哲" userId="e28be67ac78edb3b" providerId="LiveId" clId="{193B1196-CC93-49A1-9467-02CD436D2F4F}" dt="2022-12-03T16:57:04.130" v="3034" actId="47"/>
        <pc:sldMkLst>
          <pc:docMk/>
          <pc:sldMk cId="0" sldId="373"/>
        </pc:sldMkLst>
      </pc:sldChg>
      <pc:sldChg chg="del">
        <pc:chgData name="邹 雨哲" userId="e28be67ac78edb3b" providerId="LiveId" clId="{193B1196-CC93-49A1-9467-02CD436D2F4F}" dt="2022-12-03T16:57:02.970" v="3031" actId="47"/>
        <pc:sldMkLst>
          <pc:docMk/>
          <pc:sldMk cId="0" sldId="374"/>
        </pc:sldMkLst>
      </pc:sldChg>
      <pc:sldChg chg="del">
        <pc:chgData name="邹 雨哲" userId="e28be67ac78edb3b" providerId="LiveId" clId="{193B1196-CC93-49A1-9467-02CD436D2F4F}" dt="2022-12-03T16:57:03.763" v="3033" actId="47"/>
        <pc:sldMkLst>
          <pc:docMk/>
          <pc:sldMk cId="0" sldId="375"/>
        </pc:sldMkLst>
      </pc:sldChg>
      <pc:sldChg chg="del">
        <pc:chgData name="邹 雨哲" userId="e28be67ac78edb3b" providerId="LiveId" clId="{193B1196-CC93-49A1-9467-02CD436D2F4F}" dt="2022-12-03T16:57:02.567" v="3030" actId="47"/>
        <pc:sldMkLst>
          <pc:docMk/>
          <pc:sldMk cId="0" sldId="376"/>
        </pc:sldMkLst>
      </pc:sldChg>
      <pc:sldChg chg="del">
        <pc:chgData name="邹 雨哲" userId="e28be67ac78edb3b" providerId="LiveId" clId="{193B1196-CC93-49A1-9467-02CD436D2F4F}" dt="2022-12-03T16:57:03.363" v="3032" actId="47"/>
        <pc:sldMkLst>
          <pc:docMk/>
          <pc:sldMk cId="0" sldId="377"/>
        </pc:sldMkLst>
      </pc:sldChg>
      <pc:sldChg chg="del">
        <pc:chgData name="邹 雨哲" userId="e28be67ac78edb3b" providerId="LiveId" clId="{193B1196-CC93-49A1-9467-02CD436D2F4F}" dt="2022-11-29T11:54:31.097" v="697" actId="47"/>
        <pc:sldMkLst>
          <pc:docMk/>
          <pc:sldMk cId="2486564631" sldId="378"/>
        </pc:sldMkLst>
      </pc:sldChg>
      <pc:sldChg chg="modSp add mod modTransition modAnim">
        <pc:chgData name="邹 雨哲" userId="e28be67ac78edb3b" providerId="LiveId" clId="{193B1196-CC93-49A1-9467-02CD436D2F4F}" dt="2022-12-03T17:29:27.128" v="3889"/>
        <pc:sldMkLst>
          <pc:docMk/>
          <pc:sldMk cId="889013118" sldId="379"/>
        </pc:sldMkLst>
        <pc:spChg chg="mod">
          <ac:chgData name="邹 雨哲" userId="e28be67ac78edb3b" providerId="LiveId" clId="{193B1196-CC93-49A1-9467-02CD436D2F4F}" dt="2022-11-27T11:56:51.695" v="316" actId="20577"/>
          <ac:spMkLst>
            <pc:docMk/>
            <pc:sldMk cId="889013118" sldId="379"/>
            <ac:spMk id="6" creationId="{00000000-0000-0000-0000-000000000000}"/>
          </ac:spMkLst>
        </pc:spChg>
        <pc:spChg chg="mod">
          <ac:chgData name="邹 雨哲" userId="e28be67ac78edb3b" providerId="LiveId" clId="{193B1196-CC93-49A1-9467-02CD436D2F4F}" dt="2022-11-27T11:57:09.284" v="350" actId="20577"/>
          <ac:spMkLst>
            <pc:docMk/>
            <pc:sldMk cId="889013118" sldId="379"/>
            <ac:spMk id="9" creationId="{00000000-0000-0000-0000-000000000000}"/>
          </ac:spMkLst>
        </pc:spChg>
      </pc:sldChg>
      <pc:sldChg chg="modSp add mod modTransition modAnim">
        <pc:chgData name="邹 雨哲" userId="e28be67ac78edb3b" providerId="LiveId" clId="{193B1196-CC93-49A1-9467-02CD436D2F4F}" dt="2022-12-03T17:29:49.649" v="3900"/>
        <pc:sldMkLst>
          <pc:docMk/>
          <pc:sldMk cId="3037698993" sldId="380"/>
        </pc:sldMkLst>
        <pc:spChg chg="mod">
          <ac:chgData name="邹 雨哲" userId="e28be67ac78edb3b" providerId="LiveId" clId="{193B1196-CC93-49A1-9467-02CD436D2F4F}" dt="2022-11-27T11:57:23.797" v="354" actId="20577"/>
          <ac:spMkLst>
            <pc:docMk/>
            <pc:sldMk cId="3037698993" sldId="380"/>
            <ac:spMk id="6" creationId="{00000000-0000-0000-0000-000000000000}"/>
          </ac:spMkLst>
        </pc:spChg>
        <pc:spChg chg="mod">
          <ac:chgData name="邹 雨哲" userId="e28be67ac78edb3b" providerId="LiveId" clId="{193B1196-CC93-49A1-9467-02CD436D2F4F}" dt="2022-11-27T11:57:37.445" v="378" actId="20577"/>
          <ac:spMkLst>
            <pc:docMk/>
            <pc:sldMk cId="3037698993" sldId="380"/>
            <ac:spMk id="9" creationId="{00000000-0000-0000-0000-000000000000}"/>
          </ac:spMkLst>
        </pc:spChg>
      </pc:sldChg>
      <pc:sldChg chg="modSp add mod modTransition modAnim">
        <pc:chgData name="邹 雨哲" userId="e28be67ac78edb3b" providerId="LiveId" clId="{193B1196-CC93-49A1-9467-02CD436D2F4F}" dt="2022-12-03T17:29:54.671" v="3902"/>
        <pc:sldMkLst>
          <pc:docMk/>
          <pc:sldMk cId="3380090761" sldId="381"/>
        </pc:sldMkLst>
        <pc:spChg chg="mod">
          <ac:chgData name="邹 雨哲" userId="e28be67ac78edb3b" providerId="LiveId" clId="{193B1196-CC93-49A1-9467-02CD436D2F4F}" dt="2022-11-27T11:57:48.613" v="381" actId="20577"/>
          <ac:spMkLst>
            <pc:docMk/>
            <pc:sldMk cId="3380090761" sldId="381"/>
            <ac:spMk id="6" creationId="{00000000-0000-0000-0000-000000000000}"/>
          </ac:spMkLst>
        </pc:spChg>
        <pc:spChg chg="mod">
          <ac:chgData name="邹 雨哲" userId="e28be67ac78edb3b" providerId="LiveId" clId="{193B1196-CC93-49A1-9467-02CD436D2F4F}" dt="2022-11-27T11:57:56.365" v="388" actId="20577"/>
          <ac:spMkLst>
            <pc:docMk/>
            <pc:sldMk cId="3380090761" sldId="381"/>
            <ac:spMk id="9" creationId="{00000000-0000-0000-0000-000000000000}"/>
          </ac:spMkLst>
        </pc:spChg>
      </pc:sldChg>
      <pc:sldChg chg="modSp add mod modTransition modAnim">
        <pc:chgData name="邹 雨哲" userId="e28be67ac78edb3b" providerId="LiveId" clId="{193B1196-CC93-49A1-9467-02CD436D2F4F}" dt="2022-12-03T17:29:59.797" v="3904"/>
        <pc:sldMkLst>
          <pc:docMk/>
          <pc:sldMk cId="329982847" sldId="382"/>
        </pc:sldMkLst>
        <pc:spChg chg="mod">
          <ac:chgData name="邹 雨哲" userId="e28be67ac78edb3b" providerId="LiveId" clId="{193B1196-CC93-49A1-9467-02CD436D2F4F}" dt="2022-11-27T11:58:06.509" v="391" actId="20577"/>
          <ac:spMkLst>
            <pc:docMk/>
            <pc:sldMk cId="329982847" sldId="382"/>
            <ac:spMk id="6" creationId="{00000000-0000-0000-0000-000000000000}"/>
          </ac:spMkLst>
        </pc:spChg>
        <pc:spChg chg="mod">
          <ac:chgData name="邹 雨哲" userId="e28be67ac78edb3b" providerId="LiveId" clId="{193B1196-CC93-49A1-9467-02CD436D2F4F}" dt="2022-11-27T11:58:14.472" v="404" actId="20577"/>
          <ac:spMkLst>
            <pc:docMk/>
            <pc:sldMk cId="329982847" sldId="382"/>
            <ac:spMk id="9" creationId="{00000000-0000-0000-0000-000000000000}"/>
          </ac:spMkLst>
        </pc:spChg>
      </pc:sldChg>
      <pc:sldChg chg="modSp add mod modTransition modAnim">
        <pc:chgData name="邹 雨哲" userId="e28be67ac78edb3b" providerId="LiveId" clId="{193B1196-CC93-49A1-9467-02CD436D2F4F}" dt="2022-12-03T17:30:04.100" v="3906"/>
        <pc:sldMkLst>
          <pc:docMk/>
          <pc:sldMk cId="395477313" sldId="383"/>
        </pc:sldMkLst>
        <pc:spChg chg="mod">
          <ac:chgData name="邹 雨哲" userId="e28be67ac78edb3b" providerId="LiveId" clId="{193B1196-CC93-49A1-9467-02CD436D2F4F}" dt="2022-11-27T11:58:24.257" v="407" actId="20577"/>
          <ac:spMkLst>
            <pc:docMk/>
            <pc:sldMk cId="395477313" sldId="383"/>
            <ac:spMk id="6" creationId="{00000000-0000-0000-0000-000000000000}"/>
          </ac:spMkLst>
        </pc:spChg>
        <pc:spChg chg="mod">
          <ac:chgData name="邹 雨哲" userId="e28be67ac78edb3b" providerId="LiveId" clId="{193B1196-CC93-49A1-9467-02CD436D2F4F}" dt="2022-11-27T11:58:26.953" v="409" actId="1076"/>
          <ac:spMkLst>
            <pc:docMk/>
            <pc:sldMk cId="395477313" sldId="383"/>
            <ac:spMk id="7" creationId="{00000000-0000-0000-0000-000000000000}"/>
          </ac:spMkLst>
        </pc:spChg>
        <pc:spChg chg="mod">
          <ac:chgData name="邹 雨哲" userId="e28be67ac78edb3b" providerId="LiveId" clId="{193B1196-CC93-49A1-9467-02CD436D2F4F}" dt="2022-11-27T11:58:32.889" v="422" actId="20577"/>
          <ac:spMkLst>
            <pc:docMk/>
            <pc:sldMk cId="395477313" sldId="383"/>
            <ac:spMk id="9" creationId="{00000000-0000-0000-0000-000000000000}"/>
          </ac:spMkLst>
        </pc:spChg>
      </pc:sldChg>
      <pc:sldChg chg="delSp modSp add mod modTransition delAnim modAnim">
        <pc:chgData name="邹 雨哲" userId="e28be67ac78edb3b" providerId="LiveId" clId="{193B1196-CC93-49A1-9467-02CD436D2F4F}" dt="2022-12-03T17:30:22.956" v="3914"/>
        <pc:sldMkLst>
          <pc:docMk/>
          <pc:sldMk cId="1241466180" sldId="384"/>
        </pc:sldMkLst>
        <pc:spChg chg="mod">
          <ac:chgData name="邹 雨哲" userId="e28be67ac78edb3b" providerId="LiveId" clId="{193B1196-CC93-49A1-9467-02CD436D2F4F}" dt="2022-11-29T11:39:12.996" v="650" actId="20577"/>
          <ac:spMkLst>
            <pc:docMk/>
            <pc:sldMk cId="1241466180" sldId="384"/>
            <ac:spMk id="2" creationId="{CA5B2ACD-A2B9-F183-4E18-E0EC7EE6ED9B}"/>
          </ac:spMkLst>
        </pc:spChg>
        <pc:spChg chg="mod">
          <ac:chgData name="邹 雨哲" userId="e28be67ac78edb3b" providerId="LiveId" clId="{193B1196-CC93-49A1-9467-02CD436D2F4F}" dt="2022-11-29T11:38:23.843" v="626" actId="20577"/>
          <ac:spMkLst>
            <pc:docMk/>
            <pc:sldMk cId="1241466180" sldId="384"/>
            <ac:spMk id="3" creationId="{00000000-0000-0000-0000-000000000000}"/>
          </ac:spMkLst>
        </pc:spChg>
        <pc:spChg chg="mod">
          <ac:chgData name="邹 雨哲" userId="e28be67ac78edb3b" providerId="LiveId" clId="{193B1196-CC93-49A1-9467-02CD436D2F4F}" dt="2022-11-29T11:39:22.660" v="664" actId="20577"/>
          <ac:spMkLst>
            <pc:docMk/>
            <pc:sldMk cId="1241466180" sldId="384"/>
            <ac:spMk id="4" creationId="{00000000-0000-0000-0000-000000000000}"/>
          </ac:spMkLst>
        </pc:spChg>
        <pc:spChg chg="mod">
          <ac:chgData name="邹 雨哲" userId="e28be67ac78edb3b" providerId="LiveId" clId="{193B1196-CC93-49A1-9467-02CD436D2F4F}" dt="2022-11-29T11:32:22.061" v="527" actId="20577"/>
          <ac:spMkLst>
            <pc:docMk/>
            <pc:sldMk cId="1241466180" sldId="384"/>
            <ac:spMk id="9" creationId="{00000000-0000-0000-0000-000000000000}"/>
          </ac:spMkLst>
        </pc:spChg>
        <pc:spChg chg="mod">
          <ac:chgData name="邹 雨哲" userId="e28be67ac78edb3b" providerId="LiveId" clId="{193B1196-CC93-49A1-9467-02CD436D2F4F}" dt="2022-11-29T11:32:26.931" v="529" actId="20577"/>
          <ac:spMkLst>
            <pc:docMk/>
            <pc:sldMk cId="1241466180" sldId="384"/>
            <ac:spMk id="15" creationId="{00000000-0000-0000-0000-000000000000}"/>
          </ac:spMkLst>
        </pc:spChg>
        <pc:spChg chg="del">
          <ac:chgData name="邹 雨哲" userId="e28be67ac78edb3b" providerId="LiveId" clId="{193B1196-CC93-49A1-9467-02CD436D2F4F}" dt="2022-11-29T11:32:57.431" v="533" actId="478"/>
          <ac:spMkLst>
            <pc:docMk/>
            <pc:sldMk cId="1241466180" sldId="384"/>
            <ac:spMk id="22" creationId="{E688E346-3354-747C-9A0F-9648ECA0107D}"/>
          </ac:spMkLst>
        </pc:spChg>
        <pc:spChg chg="mod">
          <ac:chgData name="邹 雨哲" userId="e28be67ac78edb3b" providerId="LiveId" clId="{193B1196-CC93-49A1-9467-02CD436D2F4F}" dt="2022-11-29T11:39:00.460" v="628" actId="1076"/>
          <ac:spMkLst>
            <pc:docMk/>
            <pc:sldMk cId="1241466180" sldId="384"/>
            <ac:spMk id="23" creationId="{117F5722-E6C3-174D-5053-9C09AA65B29B}"/>
          </ac:spMkLst>
        </pc:spChg>
        <pc:spChg chg="del">
          <ac:chgData name="邹 雨哲" userId="e28be67ac78edb3b" providerId="LiveId" clId="{193B1196-CC93-49A1-9467-02CD436D2F4F}" dt="2022-11-29T11:33:00.979" v="535" actId="478"/>
          <ac:spMkLst>
            <pc:docMk/>
            <pc:sldMk cId="1241466180" sldId="384"/>
            <ac:spMk id="24" creationId="{F909D138-2205-0041-2839-610685B35A9A}"/>
          </ac:spMkLst>
        </pc:spChg>
        <pc:spChg chg="del">
          <ac:chgData name="邹 雨哲" userId="e28be67ac78edb3b" providerId="LiveId" clId="{193B1196-CC93-49A1-9467-02CD436D2F4F}" dt="2022-11-29T11:32:59.163" v="534" actId="478"/>
          <ac:spMkLst>
            <pc:docMk/>
            <pc:sldMk cId="1241466180" sldId="384"/>
            <ac:spMk id="25" creationId="{1F0561CF-63AC-48EA-B10A-0A2924E7A4B5}"/>
          </ac:spMkLst>
        </pc:spChg>
        <pc:spChg chg="mod">
          <ac:chgData name="邹 雨哲" userId="e28be67ac78edb3b" providerId="LiveId" clId="{193B1196-CC93-49A1-9467-02CD436D2F4F}" dt="2022-11-29T11:39:34.828" v="691" actId="20577"/>
          <ac:spMkLst>
            <pc:docMk/>
            <pc:sldMk cId="1241466180" sldId="384"/>
            <ac:spMk id="26" creationId="{433E54E0-40FD-1C7B-8C71-F7029A928C00}"/>
          </ac:spMkLst>
        </pc:spChg>
        <pc:spChg chg="del mod">
          <ac:chgData name="邹 雨哲" userId="e28be67ac78edb3b" providerId="LiveId" clId="{193B1196-CC93-49A1-9467-02CD436D2F4F}" dt="2022-11-29T11:32:53.366" v="532" actId="478"/>
          <ac:spMkLst>
            <pc:docMk/>
            <pc:sldMk cId="1241466180" sldId="384"/>
            <ac:spMk id="27" creationId="{956F4599-E980-D248-396D-FC38AD3D9D70}"/>
          </ac:spMkLst>
        </pc:spChg>
        <pc:spChg chg="mod">
          <ac:chgData name="邹 雨哲" userId="e28be67ac78edb3b" providerId="LiveId" clId="{193B1196-CC93-49A1-9467-02CD436D2F4F}" dt="2022-11-29T11:38:37.444" v="627" actId="1076"/>
          <ac:spMkLst>
            <pc:docMk/>
            <pc:sldMk cId="1241466180" sldId="384"/>
            <ac:spMk id="28" creationId="{097F222F-3B8C-D5DD-4C46-DD99E969E50D}"/>
          </ac:spMkLst>
        </pc:spChg>
      </pc:sldChg>
      <pc:sldChg chg="modSp add mod modTransition modAnim">
        <pc:chgData name="邹 雨哲" userId="e28be67ac78edb3b" providerId="LiveId" clId="{193B1196-CC93-49A1-9467-02CD436D2F4F}" dt="2022-12-03T17:30:25.178" v="3915"/>
        <pc:sldMkLst>
          <pc:docMk/>
          <pc:sldMk cId="3501728446" sldId="385"/>
        </pc:sldMkLst>
        <pc:spChg chg="mod">
          <ac:chgData name="邹 雨哲" userId="e28be67ac78edb3b" providerId="LiveId" clId="{193B1196-CC93-49A1-9467-02CD436D2F4F}" dt="2022-11-29T11:36:59.384" v="546" actId="20577"/>
          <ac:spMkLst>
            <pc:docMk/>
            <pc:sldMk cId="3501728446" sldId="385"/>
            <ac:spMk id="6" creationId="{00000000-0000-0000-0000-000000000000}"/>
          </ac:spMkLst>
        </pc:spChg>
        <pc:spChg chg="mod">
          <ac:chgData name="邹 雨哲" userId="e28be67ac78edb3b" providerId="LiveId" clId="{193B1196-CC93-49A1-9467-02CD436D2F4F}" dt="2022-11-29T11:37:05.175" v="560" actId="20577"/>
          <ac:spMkLst>
            <pc:docMk/>
            <pc:sldMk cId="3501728446" sldId="385"/>
            <ac:spMk id="9" creationId="{00000000-0000-0000-0000-000000000000}"/>
          </ac:spMkLst>
        </pc:spChg>
      </pc:sldChg>
      <pc:sldChg chg="modSp add mod modTransition modAnim">
        <pc:chgData name="邹 雨哲" userId="e28be67ac78edb3b" providerId="LiveId" clId="{193B1196-CC93-49A1-9467-02CD436D2F4F}" dt="2022-12-03T17:30:35.257" v="3920"/>
        <pc:sldMkLst>
          <pc:docMk/>
          <pc:sldMk cId="3863831787" sldId="386"/>
        </pc:sldMkLst>
        <pc:spChg chg="mod">
          <ac:chgData name="邹 雨哲" userId="e28be67ac78edb3b" providerId="LiveId" clId="{193B1196-CC93-49A1-9467-02CD436D2F4F}" dt="2022-11-29T11:37:12.140" v="562" actId="20577"/>
          <ac:spMkLst>
            <pc:docMk/>
            <pc:sldMk cId="3863831787" sldId="386"/>
            <ac:spMk id="6" creationId="{00000000-0000-0000-0000-000000000000}"/>
          </ac:spMkLst>
        </pc:spChg>
        <pc:spChg chg="mod">
          <ac:chgData name="邹 雨哲" userId="e28be67ac78edb3b" providerId="LiveId" clId="{193B1196-CC93-49A1-9467-02CD436D2F4F}" dt="2022-11-29T11:37:19.213" v="576" actId="20577"/>
          <ac:spMkLst>
            <pc:docMk/>
            <pc:sldMk cId="3863831787" sldId="386"/>
            <ac:spMk id="9" creationId="{00000000-0000-0000-0000-000000000000}"/>
          </ac:spMkLst>
        </pc:spChg>
      </pc:sldChg>
      <pc:sldChg chg="modSp add mod modTransition modAnim">
        <pc:chgData name="邹 雨哲" userId="e28be67ac78edb3b" providerId="LiveId" clId="{193B1196-CC93-49A1-9467-02CD436D2F4F}" dt="2022-12-03T17:30:48.250" v="3926"/>
        <pc:sldMkLst>
          <pc:docMk/>
          <pc:sldMk cId="2317625781" sldId="387"/>
        </pc:sldMkLst>
        <pc:spChg chg="mod">
          <ac:chgData name="邹 雨哲" userId="e28be67ac78edb3b" providerId="LiveId" clId="{193B1196-CC93-49A1-9467-02CD436D2F4F}" dt="2022-11-29T11:37:25.215" v="578" actId="20577"/>
          <ac:spMkLst>
            <pc:docMk/>
            <pc:sldMk cId="2317625781" sldId="387"/>
            <ac:spMk id="6" creationId="{00000000-0000-0000-0000-000000000000}"/>
          </ac:spMkLst>
        </pc:spChg>
        <pc:spChg chg="mod">
          <ac:chgData name="邹 雨哲" userId="e28be67ac78edb3b" providerId="LiveId" clId="{193B1196-CC93-49A1-9467-02CD436D2F4F}" dt="2022-11-29T11:37:40.023" v="591" actId="20577"/>
          <ac:spMkLst>
            <pc:docMk/>
            <pc:sldMk cId="2317625781" sldId="387"/>
            <ac:spMk id="9" creationId="{00000000-0000-0000-0000-000000000000}"/>
          </ac:spMkLst>
        </pc:spChg>
      </pc:sldChg>
      <pc:sldChg chg="modSp add mod modTransition modAnim">
        <pc:chgData name="邹 雨哲" userId="e28be67ac78edb3b" providerId="LiveId" clId="{193B1196-CC93-49A1-9467-02CD436D2F4F}" dt="2022-12-03T17:30:59.570" v="3931"/>
        <pc:sldMkLst>
          <pc:docMk/>
          <pc:sldMk cId="4248106323" sldId="388"/>
        </pc:sldMkLst>
        <pc:spChg chg="mod">
          <ac:chgData name="邹 雨哲" userId="e28be67ac78edb3b" providerId="LiveId" clId="{193B1196-CC93-49A1-9467-02CD436D2F4F}" dt="2022-11-29T11:38:03.558" v="594" actId="20577"/>
          <ac:spMkLst>
            <pc:docMk/>
            <pc:sldMk cId="4248106323" sldId="388"/>
            <ac:spMk id="6" creationId="{00000000-0000-0000-0000-000000000000}"/>
          </ac:spMkLst>
        </pc:spChg>
        <pc:spChg chg="mod">
          <ac:chgData name="邹 雨哲" userId="e28be67ac78edb3b" providerId="LiveId" clId="{193B1196-CC93-49A1-9467-02CD436D2F4F}" dt="2022-11-29T11:38:14.612" v="612" actId="20577"/>
          <ac:spMkLst>
            <pc:docMk/>
            <pc:sldMk cId="4248106323" sldId="388"/>
            <ac:spMk id="9" creationId="{00000000-0000-0000-0000-000000000000}"/>
          </ac:spMkLst>
        </pc:spChg>
      </pc:sldChg>
      <pc:sldChg chg="addSp delSp modSp add mod modTransition delAnim modAnim">
        <pc:chgData name="邹 雨哲" userId="e28be67ac78edb3b" providerId="LiveId" clId="{193B1196-CC93-49A1-9467-02CD436D2F4F}" dt="2022-12-03T17:29:21.337" v="3886"/>
        <pc:sldMkLst>
          <pc:docMk/>
          <pc:sldMk cId="1861280279" sldId="389"/>
        </pc:sldMkLst>
        <pc:spChg chg="mod">
          <ac:chgData name="邹 雨哲" userId="e28be67ac78edb3b" providerId="LiveId" clId="{193B1196-CC93-49A1-9467-02CD436D2F4F}" dt="2022-11-29T11:55:12.373" v="730" actId="1076"/>
          <ac:spMkLst>
            <pc:docMk/>
            <pc:sldMk cId="1861280279" sldId="389"/>
            <ac:spMk id="5" creationId="{00000000-0000-0000-0000-000000000000}"/>
          </ac:spMkLst>
        </pc:spChg>
        <pc:spChg chg="del">
          <ac:chgData name="邹 雨哲" userId="e28be67ac78edb3b" providerId="LiveId" clId="{193B1196-CC93-49A1-9467-02CD436D2F4F}" dt="2022-11-29T12:08:12.351" v="735" actId="478"/>
          <ac:spMkLst>
            <pc:docMk/>
            <pc:sldMk cId="1861280279" sldId="389"/>
            <ac:spMk id="12" creationId="{00000000-0000-0000-0000-000000000000}"/>
          </ac:spMkLst>
        </pc:spChg>
        <pc:spChg chg="del">
          <ac:chgData name="邹 雨哲" userId="e28be67ac78edb3b" providerId="LiveId" clId="{193B1196-CC93-49A1-9467-02CD436D2F4F}" dt="2022-11-29T12:15:14.444" v="826" actId="478"/>
          <ac:spMkLst>
            <pc:docMk/>
            <pc:sldMk cId="1861280279" sldId="389"/>
            <ac:spMk id="13" creationId="{00000000-0000-0000-0000-000000000000}"/>
          </ac:spMkLst>
        </pc:spChg>
        <pc:spChg chg="add del">
          <ac:chgData name="邹 雨哲" userId="e28be67ac78edb3b" providerId="LiveId" clId="{193B1196-CC93-49A1-9467-02CD436D2F4F}" dt="2022-12-03T09:10:09.134" v="2409" actId="22"/>
          <ac:spMkLst>
            <pc:docMk/>
            <pc:sldMk cId="1861280279" sldId="389"/>
            <ac:spMk id="13" creationId="{4B14046D-7890-1849-A8D2-7FECAF9B3D13}"/>
          </ac:spMkLst>
        </pc:spChg>
        <pc:spChg chg="del">
          <ac:chgData name="邹 雨哲" userId="e28be67ac78edb3b" providerId="LiveId" clId="{193B1196-CC93-49A1-9467-02CD436D2F4F}" dt="2022-11-29T12:15:15.967" v="827" actId="478"/>
          <ac:spMkLst>
            <pc:docMk/>
            <pc:sldMk cId="1861280279" sldId="389"/>
            <ac:spMk id="14" creationId="{00000000-0000-0000-0000-000000000000}"/>
          </ac:spMkLst>
        </pc:spChg>
        <pc:spChg chg="del mod">
          <ac:chgData name="邹 雨哲" userId="e28be67ac78edb3b" providerId="LiveId" clId="{193B1196-CC93-49A1-9467-02CD436D2F4F}" dt="2022-11-29T12:18:39.203" v="1047"/>
          <ac:spMkLst>
            <pc:docMk/>
            <pc:sldMk cId="1861280279" sldId="389"/>
            <ac:spMk id="15" creationId="{00000000-0000-0000-0000-000000000000}"/>
          </ac:spMkLst>
        </pc:spChg>
        <pc:spChg chg="add mod">
          <ac:chgData name="邹 雨哲" userId="e28be67ac78edb3b" providerId="LiveId" clId="{193B1196-CC93-49A1-9467-02CD436D2F4F}" dt="2022-12-03T09:10:13.121" v="2411" actId="1076"/>
          <ac:spMkLst>
            <pc:docMk/>
            <pc:sldMk cId="1861280279" sldId="389"/>
            <ac:spMk id="15" creationId="{4BEB6384-A759-1909-5603-392C29AFE159}"/>
          </ac:spMkLst>
        </pc:spChg>
        <pc:spChg chg="mod">
          <ac:chgData name="邹 雨哲" userId="e28be67ac78edb3b" providerId="LiveId" clId="{193B1196-CC93-49A1-9467-02CD436D2F4F}" dt="2022-12-03T10:36:37.660" v="2463" actId="20577"/>
          <ac:spMkLst>
            <pc:docMk/>
            <pc:sldMk cId="1861280279" sldId="389"/>
            <ac:spMk id="16" creationId="{00000000-0000-0000-0000-000000000000}"/>
          </ac:spMkLst>
        </pc:spChg>
        <pc:spChg chg="del mod">
          <ac:chgData name="邹 雨哲" userId="e28be67ac78edb3b" providerId="LiveId" clId="{193B1196-CC93-49A1-9467-02CD436D2F4F}" dt="2022-11-29T12:17:08.287" v="1019" actId="478"/>
          <ac:spMkLst>
            <pc:docMk/>
            <pc:sldMk cId="1861280279" sldId="389"/>
            <ac:spMk id="17" creationId="{00000000-0000-0000-0000-000000000000}"/>
          </ac:spMkLst>
        </pc:spChg>
        <pc:spChg chg="del mod">
          <ac:chgData name="邹 雨哲" userId="e28be67ac78edb3b" providerId="LiveId" clId="{193B1196-CC93-49A1-9467-02CD436D2F4F}" dt="2022-11-29T12:17:12.808" v="1021" actId="478"/>
          <ac:spMkLst>
            <pc:docMk/>
            <pc:sldMk cId="1861280279" sldId="389"/>
            <ac:spMk id="18" creationId="{00000000-0000-0000-0000-000000000000}"/>
          </ac:spMkLst>
        </pc:spChg>
        <pc:spChg chg="del">
          <ac:chgData name="邹 雨哲" userId="e28be67ac78edb3b" providerId="LiveId" clId="{193B1196-CC93-49A1-9467-02CD436D2F4F}" dt="2022-11-29T12:17:32.130" v="1022" actId="478"/>
          <ac:spMkLst>
            <pc:docMk/>
            <pc:sldMk cId="1861280279" sldId="389"/>
            <ac:spMk id="19" creationId="{00000000-0000-0000-0000-000000000000}"/>
          </ac:spMkLst>
        </pc:spChg>
        <pc:spChg chg="del">
          <ac:chgData name="邹 雨哲" userId="e28be67ac78edb3b" providerId="LiveId" clId="{193B1196-CC93-49A1-9467-02CD436D2F4F}" dt="2022-11-29T12:17:33.617" v="1023" actId="478"/>
          <ac:spMkLst>
            <pc:docMk/>
            <pc:sldMk cId="1861280279" sldId="389"/>
            <ac:spMk id="20" creationId="{00000000-0000-0000-0000-000000000000}"/>
          </ac:spMkLst>
        </pc:spChg>
        <pc:spChg chg="add del">
          <ac:chgData name="邹 雨哲" userId="e28be67ac78edb3b" providerId="LiveId" clId="{193B1196-CC93-49A1-9467-02CD436D2F4F}" dt="2022-11-29T12:08:08.204" v="732" actId="22"/>
          <ac:spMkLst>
            <pc:docMk/>
            <pc:sldMk cId="1861280279" sldId="389"/>
            <ac:spMk id="22" creationId="{9BF52A3C-A02B-57CE-08E9-89E73AF8B751}"/>
          </ac:spMkLst>
        </pc:spChg>
        <pc:spChg chg="add del mod">
          <ac:chgData name="邹 雨哲" userId="e28be67ac78edb3b" providerId="LiveId" clId="{193B1196-CC93-49A1-9467-02CD436D2F4F}" dt="2022-11-29T12:08:53.218" v="750" actId="478"/>
          <ac:spMkLst>
            <pc:docMk/>
            <pc:sldMk cId="1861280279" sldId="389"/>
            <ac:spMk id="24" creationId="{DBAA43C1-D411-FE2A-89F9-C258E7619454}"/>
          </ac:spMkLst>
        </pc:spChg>
        <pc:spChg chg="add mod">
          <ac:chgData name="邹 雨哲" userId="e28be67ac78edb3b" providerId="LiveId" clId="{193B1196-CC93-49A1-9467-02CD436D2F4F}" dt="2022-11-29T12:18:35.964" v="1045" actId="403"/>
          <ac:spMkLst>
            <pc:docMk/>
            <pc:sldMk cId="1861280279" sldId="389"/>
            <ac:spMk id="25" creationId="{5B8B48DB-EDED-7B14-4558-41F6B8101279}"/>
          </ac:spMkLst>
        </pc:spChg>
        <pc:spChg chg="add del">
          <ac:chgData name="邹 雨哲" userId="e28be67ac78edb3b" providerId="LiveId" clId="{193B1196-CC93-49A1-9467-02CD436D2F4F}" dt="2022-11-29T12:10:39.231" v="773" actId="22"/>
          <ac:spMkLst>
            <pc:docMk/>
            <pc:sldMk cId="1861280279" sldId="389"/>
            <ac:spMk id="27" creationId="{644DE257-E780-981F-BA03-90B905CABA0B}"/>
          </ac:spMkLst>
        </pc:spChg>
        <pc:spChg chg="add mod">
          <ac:chgData name="邹 雨哲" userId="e28be67ac78edb3b" providerId="LiveId" clId="{193B1196-CC93-49A1-9467-02CD436D2F4F}" dt="2022-11-29T12:19:07.664" v="1049" actId="1076"/>
          <ac:spMkLst>
            <pc:docMk/>
            <pc:sldMk cId="1861280279" sldId="389"/>
            <ac:spMk id="28" creationId="{4A0C183C-2F60-D3DD-BF9A-A76D39209424}"/>
          </ac:spMkLst>
        </pc:spChg>
        <pc:spChg chg="add mod">
          <ac:chgData name="邹 雨哲" userId="e28be67ac78edb3b" providerId="LiveId" clId="{193B1196-CC93-49A1-9467-02CD436D2F4F}" dt="2022-11-29T12:19:07.664" v="1049" actId="1076"/>
          <ac:spMkLst>
            <pc:docMk/>
            <pc:sldMk cId="1861280279" sldId="389"/>
            <ac:spMk id="29" creationId="{F6B7CD26-99DC-F6AF-4E43-098F8DFC57DC}"/>
          </ac:spMkLst>
        </pc:spChg>
        <pc:spChg chg="add mod">
          <ac:chgData name="邹 雨哲" userId="e28be67ac78edb3b" providerId="LiveId" clId="{193B1196-CC93-49A1-9467-02CD436D2F4F}" dt="2022-11-29T12:20:55.422" v="1117" actId="113"/>
          <ac:spMkLst>
            <pc:docMk/>
            <pc:sldMk cId="1861280279" sldId="389"/>
            <ac:spMk id="30" creationId="{A31857D8-35F3-5C1F-F6EE-A71BD899FD99}"/>
          </ac:spMkLst>
        </pc:spChg>
        <pc:spChg chg="add mod">
          <ac:chgData name="邹 雨哲" userId="e28be67ac78edb3b" providerId="LiveId" clId="{193B1196-CC93-49A1-9467-02CD436D2F4F}" dt="2022-11-29T12:21:13.669" v="1119" actId="1076"/>
          <ac:spMkLst>
            <pc:docMk/>
            <pc:sldMk cId="1861280279" sldId="389"/>
            <ac:spMk id="31" creationId="{52DE834C-928F-5C02-6D0B-4B4FEC982350}"/>
          </ac:spMkLst>
        </pc:spChg>
        <pc:spChg chg="add mod">
          <ac:chgData name="邹 雨哲" userId="e28be67ac78edb3b" providerId="LiveId" clId="{193B1196-CC93-49A1-9467-02CD436D2F4F}" dt="2022-11-29T12:21:13.669" v="1119" actId="1076"/>
          <ac:spMkLst>
            <pc:docMk/>
            <pc:sldMk cId="1861280279" sldId="389"/>
            <ac:spMk id="32" creationId="{1664D326-F46D-5E59-8358-C479EC222906}"/>
          </ac:spMkLst>
        </pc:spChg>
      </pc:sldChg>
      <pc:sldChg chg="delSp modSp add mod modTransition delAnim modAnim">
        <pc:chgData name="邹 雨哲" userId="e28be67ac78edb3b" providerId="LiveId" clId="{193B1196-CC93-49A1-9467-02CD436D2F4F}" dt="2022-12-03T17:29:23.080" v="3887"/>
        <pc:sldMkLst>
          <pc:docMk/>
          <pc:sldMk cId="1970261120" sldId="390"/>
        </pc:sldMkLst>
        <pc:spChg chg="del">
          <ac:chgData name="邹 雨哲" userId="e28be67ac78edb3b" providerId="LiveId" clId="{193B1196-CC93-49A1-9467-02CD436D2F4F}" dt="2022-11-29T12:23:30.107" v="1194" actId="478"/>
          <ac:spMkLst>
            <pc:docMk/>
            <pc:sldMk cId="1970261120" sldId="390"/>
            <ac:spMk id="13" creationId="{00000000-0000-0000-0000-000000000000}"/>
          </ac:spMkLst>
        </pc:spChg>
        <pc:spChg chg="del">
          <ac:chgData name="邹 雨哲" userId="e28be67ac78edb3b" providerId="LiveId" clId="{193B1196-CC93-49A1-9467-02CD436D2F4F}" dt="2022-11-29T12:23:31.410" v="1195" actId="478"/>
          <ac:spMkLst>
            <pc:docMk/>
            <pc:sldMk cId="1970261120" sldId="390"/>
            <ac:spMk id="14" creationId="{00000000-0000-0000-0000-000000000000}"/>
          </ac:spMkLst>
        </pc:spChg>
        <pc:spChg chg="del mod">
          <ac:chgData name="邹 雨哲" userId="e28be67ac78edb3b" providerId="LiveId" clId="{193B1196-CC93-49A1-9467-02CD436D2F4F}" dt="2022-11-29T12:23:33.562" v="1197" actId="478"/>
          <ac:spMkLst>
            <pc:docMk/>
            <pc:sldMk cId="1970261120" sldId="390"/>
            <ac:spMk id="15" creationId="{00000000-0000-0000-0000-000000000000}"/>
          </ac:spMkLst>
        </pc:spChg>
        <pc:spChg chg="del">
          <ac:chgData name="邹 雨哲" userId="e28be67ac78edb3b" providerId="LiveId" clId="{193B1196-CC93-49A1-9467-02CD436D2F4F}" dt="2022-11-29T12:23:22.326" v="1191" actId="478"/>
          <ac:spMkLst>
            <pc:docMk/>
            <pc:sldMk cId="1970261120" sldId="390"/>
            <ac:spMk id="16" creationId="{00000000-0000-0000-0000-000000000000}"/>
          </ac:spMkLst>
        </pc:spChg>
        <pc:spChg chg="del">
          <ac:chgData name="邹 雨哲" userId="e28be67ac78edb3b" providerId="LiveId" clId="{193B1196-CC93-49A1-9467-02CD436D2F4F}" dt="2022-11-29T12:23:38.225" v="1198" actId="478"/>
          <ac:spMkLst>
            <pc:docMk/>
            <pc:sldMk cId="1970261120" sldId="390"/>
            <ac:spMk id="17" creationId="{00000000-0000-0000-0000-000000000000}"/>
          </ac:spMkLst>
        </pc:spChg>
        <pc:spChg chg="del">
          <ac:chgData name="邹 雨哲" userId="e28be67ac78edb3b" providerId="LiveId" clId="{193B1196-CC93-49A1-9467-02CD436D2F4F}" dt="2022-11-29T12:23:38.225" v="1198" actId="478"/>
          <ac:spMkLst>
            <pc:docMk/>
            <pc:sldMk cId="1970261120" sldId="390"/>
            <ac:spMk id="18" creationId="{00000000-0000-0000-0000-000000000000}"/>
          </ac:spMkLst>
        </pc:spChg>
        <pc:spChg chg="del">
          <ac:chgData name="邹 雨哲" userId="e28be67ac78edb3b" providerId="LiveId" clId="{193B1196-CC93-49A1-9467-02CD436D2F4F}" dt="2022-11-29T12:23:38.225" v="1198" actId="478"/>
          <ac:spMkLst>
            <pc:docMk/>
            <pc:sldMk cId="1970261120" sldId="390"/>
            <ac:spMk id="19" creationId="{00000000-0000-0000-0000-000000000000}"/>
          </ac:spMkLst>
        </pc:spChg>
        <pc:spChg chg="del">
          <ac:chgData name="邹 雨哲" userId="e28be67ac78edb3b" providerId="LiveId" clId="{193B1196-CC93-49A1-9467-02CD436D2F4F}" dt="2022-11-29T12:23:38.225" v="1198" actId="478"/>
          <ac:spMkLst>
            <pc:docMk/>
            <pc:sldMk cId="1970261120" sldId="390"/>
            <ac:spMk id="20" creationId="{00000000-0000-0000-0000-000000000000}"/>
          </ac:spMkLst>
        </pc:spChg>
        <pc:spChg chg="mod">
          <ac:chgData name="邹 雨哲" userId="e28be67ac78edb3b" providerId="LiveId" clId="{193B1196-CC93-49A1-9467-02CD436D2F4F}" dt="2022-11-29T12:24:46.804" v="1220" actId="404"/>
          <ac:spMkLst>
            <pc:docMk/>
            <pc:sldMk cId="1970261120" sldId="390"/>
            <ac:spMk id="25" creationId="{5B8B48DB-EDED-7B14-4558-41F6B8101279}"/>
          </ac:spMkLst>
        </pc:spChg>
      </pc:sldChg>
      <pc:sldChg chg="addSp modSp add mod modTransition modAnim">
        <pc:chgData name="邹 雨哲" userId="e28be67ac78edb3b" providerId="LiveId" clId="{193B1196-CC93-49A1-9467-02CD436D2F4F}" dt="2022-12-03T17:29:24.889" v="3888"/>
        <pc:sldMkLst>
          <pc:docMk/>
          <pc:sldMk cId="2414454166" sldId="391"/>
        </pc:sldMkLst>
        <pc:spChg chg="add mod">
          <ac:chgData name="邹 雨哲" userId="e28be67ac78edb3b" providerId="LiveId" clId="{193B1196-CC93-49A1-9467-02CD436D2F4F}" dt="2022-11-29T12:30:12.410" v="1465" actId="2710"/>
          <ac:spMkLst>
            <pc:docMk/>
            <pc:sldMk cId="2414454166" sldId="391"/>
            <ac:spMk id="13" creationId="{E2E5A0B8-29D3-CD64-12C2-8A4CCA0FF273}"/>
          </ac:spMkLst>
        </pc:spChg>
        <pc:spChg chg="mod">
          <ac:chgData name="邹 雨哲" userId="e28be67ac78edb3b" providerId="LiveId" clId="{193B1196-CC93-49A1-9467-02CD436D2F4F}" dt="2022-11-29T12:27:27.053" v="1260" actId="1076"/>
          <ac:spMkLst>
            <pc:docMk/>
            <pc:sldMk cId="2414454166" sldId="391"/>
            <ac:spMk id="25" creationId="{5B8B48DB-EDED-7B14-4558-41F6B8101279}"/>
          </ac:spMkLst>
        </pc:spChg>
        <pc:cxnChg chg="add mod ord">
          <ac:chgData name="邹 雨哲" userId="e28be67ac78edb3b" providerId="LiveId" clId="{193B1196-CC93-49A1-9467-02CD436D2F4F}" dt="2022-11-29T12:27:23.488" v="1259" actId="1076"/>
          <ac:cxnSpMkLst>
            <pc:docMk/>
            <pc:sldMk cId="2414454166" sldId="391"/>
            <ac:cxnSpMk id="12" creationId="{7B51561A-B800-C529-5EA8-82AFE91C6BA9}"/>
          </ac:cxnSpMkLst>
        </pc:cxnChg>
      </pc:sldChg>
      <pc:sldChg chg="addSp delSp modSp add mod modTransition modAnim">
        <pc:chgData name="邹 雨哲" userId="e28be67ac78edb3b" providerId="LiveId" clId="{193B1196-CC93-49A1-9467-02CD436D2F4F}" dt="2022-12-03T17:29:29.207" v="3890"/>
        <pc:sldMkLst>
          <pc:docMk/>
          <pc:sldMk cId="3301582260" sldId="392"/>
        </pc:sldMkLst>
        <pc:spChg chg="mod">
          <ac:chgData name="邹 雨哲" userId="e28be67ac78edb3b" providerId="LiveId" clId="{193B1196-CC93-49A1-9467-02CD436D2F4F}" dt="2022-11-29T12:31:53.900" v="1483" actId="20577"/>
          <ac:spMkLst>
            <pc:docMk/>
            <pc:sldMk cId="3301582260" sldId="392"/>
            <ac:spMk id="5" creationId="{00000000-0000-0000-0000-000000000000}"/>
          </ac:spMkLst>
        </pc:spChg>
        <pc:spChg chg="del">
          <ac:chgData name="邹 雨哲" userId="e28be67ac78edb3b" providerId="LiveId" clId="{193B1196-CC93-49A1-9467-02CD436D2F4F}" dt="2022-11-29T12:32:15.898" v="1486" actId="478"/>
          <ac:spMkLst>
            <pc:docMk/>
            <pc:sldMk cId="3301582260" sldId="392"/>
            <ac:spMk id="13" creationId="{E2E5A0B8-29D3-CD64-12C2-8A4CCA0FF273}"/>
          </ac:spMkLst>
        </pc:spChg>
        <pc:spChg chg="add mod">
          <ac:chgData name="邹 雨哲" userId="e28be67ac78edb3b" providerId="LiveId" clId="{193B1196-CC93-49A1-9467-02CD436D2F4F}" dt="2022-11-29T12:38:47.154" v="1556" actId="113"/>
          <ac:spMkLst>
            <pc:docMk/>
            <pc:sldMk cId="3301582260" sldId="392"/>
            <ac:spMk id="14" creationId="{CE436F6F-E004-B074-DE4F-AB572E18AF35}"/>
          </ac:spMkLst>
        </pc:spChg>
        <pc:spChg chg="add mod">
          <ac:chgData name="邹 雨哲" userId="e28be67ac78edb3b" providerId="LiveId" clId="{193B1196-CC93-49A1-9467-02CD436D2F4F}" dt="2022-11-29T12:37:35.466" v="1536" actId="20577"/>
          <ac:spMkLst>
            <pc:docMk/>
            <pc:sldMk cId="3301582260" sldId="392"/>
            <ac:spMk id="15" creationId="{CEFB6E4F-EFB9-6522-F87E-A8AFA2C256CB}"/>
          </ac:spMkLst>
        </pc:spChg>
        <pc:spChg chg="del mod">
          <ac:chgData name="邹 雨哲" userId="e28be67ac78edb3b" providerId="LiveId" clId="{193B1196-CC93-49A1-9467-02CD436D2F4F}" dt="2022-11-29T12:32:13.748" v="1485" actId="478"/>
          <ac:spMkLst>
            <pc:docMk/>
            <pc:sldMk cId="3301582260" sldId="392"/>
            <ac:spMk id="25" creationId="{5B8B48DB-EDED-7B14-4558-41F6B8101279}"/>
          </ac:spMkLst>
        </pc:spChg>
        <pc:cxnChg chg="del">
          <ac:chgData name="邹 雨哲" userId="e28be67ac78edb3b" providerId="LiveId" clId="{193B1196-CC93-49A1-9467-02CD436D2F4F}" dt="2022-11-29T12:32:16.858" v="1487" actId="478"/>
          <ac:cxnSpMkLst>
            <pc:docMk/>
            <pc:sldMk cId="3301582260" sldId="392"/>
            <ac:cxnSpMk id="12" creationId="{7B51561A-B800-C529-5EA8-82AFE91C6BA9}"/>
          </ac:cxnSpMkLst>
        </pc:cxnChg>
      </pc:sldChg>
      <pc:sldChg chg="delSp modSp add mod modTransition modAnim">
        <pc:chgData name="邹 雨哲" userId="e28be67ac78edb3b" providerId="LiveId" clId="{193B1196-CC93-49A1-9467-02CD436D2F4F}" dt="2022-12-03T17:29:31.979" v="3891"/>
        <pc:sldMkLst>
          <pc:docMk/>
          <pc:sldMk cId="4108480869" sldId="393"/>
        </pc:sldMkLst>
        <pc:spChg chg="mod">
          <ac:chgData name="邹 雨哲" userId="e28be67ac78edb3b" providerId="LiveId" clId="{193B1196-CC93-49A1-9467-02CD436D2F4F}" dt="2022-11-29T14:06:47.552" v="1583" actId="1076"/>
          <ac:spMkLst>
            <pc:docMk/>
            <pc:sldMk cId="4108480869" sldId="393"/>
            <ac:spMk id="14" creationId="{CE436F6F-E004-B074-DE4F-AB572E18AF35}"/>
          </ac:spMkLst>
        </pc:spChg>
        <pc:spChg chg="del">
          <ac:chgData name="邹 雨哲" userId="e28be67ac78edb3b" providerId="LiveId" clId="{193B1196-CC93-49A1-9467-02CD436D2F4F}" dt="2022-11-29T14:06:03.635" v="1558" actId="478"/>
          <ac:spMkLst>
            <pc:docMk/>
            <pc:sldMk cId="4108480869" sldId="393"/>
            <ac:spMk id="15" creationId="{CEFB6E4F-EFB9-6522-F87E-A8AFA2C256CB}"/>
          </ac:spMkLst>
        </pc:spChg>
      </pc:sldChg>
      <pc:sldChg chg="add del">
        <pc:chgData name="邹 雨哲" userId="e28be67ac78edb3b" providerId="LiveId" clId="{193B1196-CC93-49A1-9467-02CD436D2F4F}" dt="2022-11-29T18:38:48.859" v="1586" actId="47"/>
        <pc:sldMkLst>
          <pc:docMk/>
          <pc:sldMk cId="18099593" sldId="394"/>
        </pc:sldMkLst>
      </pc:sldChg>
      <pc:sldChg chg="modSp add mod modTransition modAnim">
        <pc:chgData name="邹 雨哲" userId="e28be67ac78edb3b" providerId="LiveId" clId="{193B1196-CC93-49A1-9467-02CD436D2F4F}" dt="2022-12-03T17:29:34.295" v="3892"/>
        <pc:sldMkLst>
          <pc:docMk/>
          <pc:sldMk cId="481634922" sldId="395"/>
        </pc:sldMkLst>
        <pc:spChg chg="mod">
          <ac:chgData name="邹 雨哲" userId="e28be67ac78edb3b" providerId="LiveId" clId="{193B1196-CC93-49A1-9467-02CD436D2F4F}" dt="2022-11-29T18:41:02.624" v="1605" actId="1076"/>
          <ac:spMkLst>
            <pc:docMk/>
            <pc:sldMk cId="481634922" sldId="395"/>
            <ac:spMk id="14" creationId="{CE436F6F-E004-B074-DE4F-AB572E18AF35}"/>
          </ac:spMkLst>
        </pc:spChg>
      </pc:sldChg>
      <pc:sldChg chg="modSp add mod modTransition modAnim">
        <pc:chgData name="邹 雨哲" userId="e28be67ac78edb3b" providerId="LiveId" clId="{193B1196-CC93-49A1-9467-02CD436D2F4F}" dt="2022-12-03T17:29:37.555" v="3893"/>
        <pc:sldMkLst>
          <pc:docMk/>
          <pc:sldMk cId="332669557" sldId="396"/>
        </pc:sldMkLst>
        <pc:spChg chg="mod">
          <ac:chgData name="邹 雨哲" userId="e28be67ac78edb3b" providerId="LiveId" clId="{193B1196-CC93-49A1-9467-02CD436D2F4F}" dt="2022-11-29T18:41:48.931" v="1619" actId="1076"/>
          <ac:spMkLst>
            <pc:docMk/>
            <pc:sldMk cId="332669557" sldId="396"/>
            <ac:spMk id="14" creationId="{CE436F6F-E004-B074-DE4F-AB572E18AF35}"/>
          </ac:spMkLst>
        </pc:spChg>
      </pc:sldChg>
      <pc:sldChg chg="addSp delSp modSp add mod modTransition modAnim">
        <pc:chgData name="邹 雨哲" userId="e28be67ac78edb3b" providerId="LiveId" clId="{193B1196-CC93-49A1-9467-02CD436D2F4F}" dt="2022-12-03T17:29:39.805" v="3894"/>
        <pc:sldMkLst>
          <pc:docMk/>
          <pc:sldMk cId="3525977429" sldId="397"/>
        </pc:sldMkLst>
        <pc:spChg chg="add del">
          <ac:chgData name="邹 雨哲" userId="e28be67ac78edb3b" providerId="LiveId" clId="{193B1196-CC93-49A1-9467-02CD436D2F4F}" dt="2022-11-29T18:42:51.666" v="1633" actId="22"/>
          <ac:spMkLst>
            <pc:docMk/>
            <pc:sldMk cId="3525977429" sldId="397"/>
            <ac:spMk id="13" creationId="{826D8DA7-10D3-2096-8F90-4025238DCE53}"/>
          </ac:spMkLst>
        </pc:spChg>
        <pc:spChg chg="add del">
          <ac:chgData name="邹 雨哲" userId="e28be67ac78edb3b" providerId="LiveId" clId="{193B1196-CC93-49A1-9467-02CD436D2F4F}" dt="2022-12-03T17:14:58.924" v="3419" actId="22"/>
          <ac:spMkLst>
            <pc:docMk/>
            <pc:sldMk cId="3525977429" sldId="397"/>
            <ac:spMk id="13" creationId="{85010529-A370-092D-70AD-29BA8AD7751C}"/>
          </ac:spMkLst>
        </pc:spChg>
        <pc:spChg chg="mod">
          <ac:chgData name="邹 雨哲" userId="e28be67ac78edb3b" providerId="LiveId" clId="{193B1196-CC93-49A1-9467-02CD436D2F4F}" dt="2022-12-03T17:14:53.986" v="3411" actId="21"/>
          <ac:spMkLst>
            <pc:docMk/>
            <pc:sldMk cId="3525977429" sldId="397"/>
            <ac:spMk id="14" creationId="{CE436F6F-E004-B074-DE4F-AB572E18AF35}"/>
          </ac:spMkLst>
        </pc:spChg>
        <pc:spChg chg="add mod">
          <ac:chgData name="邹 雨哲" userId="e28be67ac78edb3b" providerId="LiveId" clId="{193B1196-CC93-49A1-9467-02CD436D2F4F}" dt="2022-12-03T17:15:03.839" v="3422" actId="14100"/>
          <ac:spMkLst>
            <pc:docMk/>
            <pc:sldMk cId="3525977429" sldId="397"/>
            <ac:spMk id="16" creationId="{60B70F67-885E-2654-0D88-E5D26646FED9}"/>
          </ac:spMkLst>
        </pc:spChg>
        <pc:spChg chg="add mod">
          <ac:chgData name="邹 雨哲" userId="e28be67ac78edb3b" providerId="LiveId" clId="{193B1196-CC93-49A1-9467-02CD436D2F4F}" dt="2022-12-03T17:18:38.442" v="3581" actId="1076"/>
          <ac:spMkLst>
            <pc:docMk/>
            <pc:sldMk cId="3525977429" sldId="397"/>
            <ac:spMk id="17" creationId="{DA28B3B9-59C8-52C2-0D95-7278D26E1BBF}"/>
          </ac:spMkLst>
        </pc:spChg>
      </pc:sldChg>
      <pc:sldChg chg="modSp add mod modTransition modAnim">
        <pc:chgData name="邹 雨哲" userId="e28be67ac78edb3b" providerId="LiveId" clId="{193B1196-CC93-49A1-9467-02CD436D2F4F}" dt="2022-12-03T17:29:42.077" v="3895"/>
        <pc:sldMkLst>
          <pc:docMk/>
          <pc:sldMk cId="1073679183" sldId="398"/>
        </pc:sldMkLst>
        <pc:spChg chg="mod">
          <ac:chgData name="邹 雨哲" userId="e28be67ac78edb3b" providerId="LiveId" clId="{193B1196-CC93-49A1-9467-02CD436D2F4F}" dt="2022-11-29T18:43:56.520" v="1645" actId="2710"/>
          <ac:spMkLst>
            <pc:docMk/>
            <pc:sldMk cId="1073679183" sldId="398"/>
            <ac:spMk id="14" creationId="{CE436F6F-E004-B074-DE4F-AB572E18AF35}"/>
          </ac:spMkLst>
        </pc:spChg>
      </pc:sldChg>
      <pc:sldChg chg="modSp add mod modTransition modAnim">
        <pc:chgData name="邹 雨哲" userId="e28be67ac78edb3b" providerId="LiveId" clId="{193B1196-CC93-49A1-9467-02CD436D2F4F}" dt="2022-12-03T17:29:44.525" v="3896"/>
        <pc:sldMkLst>
          <pc:docMk/>
          <pc:sldMk cId="512940895" sldId="399"/>
        </pc:sldMkLst>
        <pc:spChg chg="mod">
          <ac:chgData name="邹 雨哲" userId="e28be67ac78edb3b" providerId="LiveId" clId="{193B1196-CC93-49A1-9467-02CD436D2F4F}" dt="2022-11-29T18:44:45.375" v="1664" actId="20577"/>
          <ac:spMkLst>
            <pc:docMk/>
            <pc:sldMk cId="512940895" sldId="399"/>
            <ac:spMk id="14" creationId="{CE436F6F-E004-B074-DE4F-AB572E18AF35}"/>
          </ac:spMkLst>
        </pc:spChg>
      </pc:sldChg>
      <pc:sldChg chg="modSp add modTransition modAnim">
        <pc:chgData name="邹 雨哲" userId="e28be67ac78edb3b" providerId="LiveId" clId="{193B1196-CC93-49A1-9467-02CD436D2F4F}" dt="2022-12-03T17:29:46.919" v="3897"/>
        <pc:sldMkLst>
          <pc:docMk/>
          <pc:sldMk cId="3897080271" sldId="400"/>
        </pc:sldMkLst>
        <pc:spChg chg="mod">
          <ac:chgData name="邹 雨哲" userId="e28be67ac78edb3b" providerId="LiveId" clId="{193B1196-CC93-49A1-9467-02CD436D2F4F}" dt="2022-11-29T18:45:59.854" v="1684" actId="20577"/>
          <ac:spMkLst>
            <pc:docMk/>
            <pc:sldMk cId="3897080271" sldId="400"/>
            <ac:spMk id="14" creationId="{CE436F6F-E004-B074-DE4F-AB572E18AF35}"/>
          </ac:spMkLst>
        </pc:spChg>
      </pc:sldChg>
      <pc:sldChg chg="modSp add mod modTransition modAnim">
        <pc:chgData name="邹 雨哲" userId="e28be67ac78edb3b" providerId="LiveId" clId="{193B1196-CC93-49A1-9467-02CD436D2F4F}" dt="2022-12-03T17:30:14.816" v="3910"/>
        <pc:sldMkLst>
          <pc:docMk/>
          <pc:sldMk cId="1087858207" sldId="401"/>
        </pc:sldMkLst>
        <pc:spChg chg="mod">
          <ac:chgData name="邹 雨哲" userId="e28be67ac78edb3b" providerId="LiveId" clId="{193B1196-CC93-49A1-9467-02CD436D2F4F}" dt="2022-11-29T18:55:43.908" v="1746" actId="20577"/>
          <ac:spMkLst>
            <pc:docMk/>
            <pc:sldMk cId="1087858207" sldId="401"/>
            <ac:spMk id="6" creationId="{00000000-0000-0000-0000-000000000000}"/>
          </ac:spMkLst>
        </pc:spChg>
        <pc:spChg chg="mod">
          <ac:chgData name="邹 雨哲" userId="e28be67ac78edb3b" providerId="LiveId" clId="{193B1196-CC93-49A1-9467-02CD436D2F4F}" dt="2022-11-29T18:55:57.994" v="1766" actId="20577"/>
          <ac:spMkLst>
            <pc:docMk/>
            <pc:sldMk cId="1087858207" sldId="401"/>
            <ac:spMk id="9" creationId="{00000000-0000-0000-0000-000000000000}"/>
          </ac:spMkLst>
        </pc:spChg>
      </pc:sldChg>
      <pc:sldChg chg="add del">
        <pc:chgData name="邹 雨哲" userId="e28be67ac78edb3b" providerId="LiveId" clId="{193B1196-CC93-49A1-9467-02CD436D2F4F}" dt="2022-11-29T18:56:31.653" v="1768" actId="47"/>
        <pc:sldMkLst>
          <pc:docMk/>
          <pc:sldMk cId="1418677926" sldId="402"/>
        </pc:sldMkLst>
      </pc:sldChg>
      <pc:sldChg chg="modSp add del mod modAnim">
        <pc:chgData name="邹 雨哲" userId="e28be67ac78edb3b" providerId="LiveId" clId="{193B1196-CC93-49A1-9467-02CD436D2F4F}" dt="2022-11-29T19:04:54.787" v="1806" actId="47"/>
        <pc:sldMkLst>
          <pc:docMk/>
          <pc:sldMk cId="2924586925" sldId="402"/>
        </pc:sldMkLst>
        <pc:spChg chg="mod">
          <ac:chgData name="邹 雨哲" userId="e28be67ac78edb3b" providerId="LiveId" clId="{193B1196-CC93-49A1-9467-02CD436D2F4F}" dt="2022-11-29T18:57:12.934" v="1798" actId="20577"/>
          <ac:spMkLst>
            <pc:docMk/>
            <pc:sldMk cId="2924586925" sldId="402"/>
            <ac:spMk id="5" creationId="{00000000-0000-0000-0000-000000000000}"/>
          </ac:spMkLst>
        </pc:spChg>
        <pc:spChg chg="mod">
          <ac:chgData name="邹 雨哲" userId="e28be67ac78edb3b" providerId="LiveId" clId="{193B1196-CC93-49A1-9467-02CD436D2F4F}" dt="2022-11-29T19:04:19.682" v="1803" actId="1076"/>
          <ac:spMkLst>
            <pc:docMk/>
            <pc:sldMk cId="2924586925" sldId="402"/>
            <ac:spMk id="25" creationId="{5B8B48DB-EDED-7B14-4558-41F6B8101279}"/>
          </ac:spMkLst>
        </pc:spChg>
      </pc:sldChg>
      <pc:sldChg chg="add del">
        <pc:chgData name="邹 雨哲" userId="e28be67ac78edb3b" providerId="LiveId" clId="{193B1196-CC93-49A1-9467-02CD436D2F4F}" dt="2022-11-29T18:56:48.648" v="1770"/>
        <pc:sldMkLst>
          <pc:docMk/>
          <pc:sldMk cId="4287673930" sldId="402"/>
        </pc:sldMkLst>
      </pc:sldChg>
      <pc:sldChg chg="addSp delSp modSp add mod modTransition modAnim">
        <pc:chgData name="邹 雨哲" userId="e28be67ac78edb3b" providerId="LiveId" clId="{193B1196-CC93-49A1-9467-02CD436D2F4F}" dt="2022-12-03T17:29:52.356" v="3901"/>
        <pc:sldMkLst>
          <pc:docMk/>
          <pc:sldMk cId="2574497941" sldId="403"/>
        </pc:sldMkLst>
        <pc:spChg chg="mod">
          <ac:chgData name="邹 雨哲" userId="e28be67ac78edb3b" providerId="LiveId" clId="{193B1196-CC93-49A1-9467-02CD436D2F4F}" dt="2022-11-29T19:04:52.489" v="1805"/>
          <ac:spMkLst>
            <pc:docMk/>
            <pc:sldMk cId="2574497941" sldId="403"/>
            <ac:spMk id="5" creationId="{00000000-0000-0000-0000-000000000000}"/>
          </ac:spMkLst>
        </pc:spChg>
        <pc:spChg chg="add mod">
          <ac:chgData name="邹 雨哲" userId="e28be67ac78edb3b" providerId="LiveId" clId="{193B1196-CC93-49A1-9467-02CD436D2F4F}" dt="2022-12-03T17:21:06.945" v="3740" actId="404"/>
          <ac:spMkLst>
            <pc:docMk/>
            <pc:sldMk cId="2574497941" sldId="403"/>
            <ac:spMk id="12" creationId="{0982E389-AC72-03C8-6CA3-FF8F08C5CDD6}"/>
          </ac:spMkLst>
        </pc:spChg>
        <pc:spChg chg="mod">
          <ac:chgData name="邹 雨哲" userId="e28be67ac78edb3b" providerId="LiveId" clId="{193B1196-CC93-49A1-9467-02CD436D2F4F}" dt="2022-12-03T17:21:11.842" v="3741" actId="1076"/>
          <ac:spMkLst>
            <pc:docMk/>
            <pc:sldMk cId="2574497941" sldId="403"/>
            <ac:spMk id="16" creationId="{00000000-0000-0000-0000-000000000000}"/>
          </ac:spMkLst>
        </pc:spChg>
        <pc:spChg chg="mod">
          <ac:chgData name="邹 雨哲" userId="e28be67ac78edb3b" providerId="LiveId" clId="{193B1196-CC93-49A1-9467-02CD436D2F4F}" dt="2022-11-29T19:05:51.291" v="1819" actId="207"/>
          <ac:spMkLst>
            <pc:docMk/>
            <pc:sldMk cId="2574497941" sldId="403"/>
            <ac:spMk id="25" creationId="{5B8B48DB-EDED-7B14-4558-41F6B8101279}"/>
          </ac:spMkLst>
        </pc:spChg>
        <pc:spChg chg="del">
          <ac:chgData name="邹 雨哲" userId="e28be67ac78edb3b" providerId="LiveId" clId="{193B1196-CC93-49A1-9467-02CD436D2F4F}" dt="2022-11-29T19:05:13.737" v="1811" actId="478"/>
          <ac:spMkLst>
            <pc:docMk/>
            <pc:sldMk cId="2574497941" sldId="403"/>
            <ac:spMk id="28" creationId="{4A0C183C-2F60-D3DD-BF9A-A76D39209424}"/>
          </ac:spMkLst>
        </pc:spChg>
        <pc:spChg chg="del">
          <ac:chgData name="邹 雨哲" userId="e28be67ac78edb3b" providerId="LiveId" clId="{193B1196-CC93-49A1-9467-02CD436D2F4F}" dt="2022-11-29T19:05:13.737" v="1811" actId="478"/>
          <ac:spMkLst>
            <pc:docMk/>
            <pc:sldMk cId="2574497941" sldId="403"/>
            <ac:spMk id="30" creationId="{A31857D8-35F3-5C1F-F6EE-A71BD899FD99}"/>
          </ac:spMkLst>
        </pc:spChg>
        <pc:spChg chg="del">
          <ac:chgData name="邹 雨哲" userId="e28be67ac78edb3b" providerId="LiveId" clId="{193B1196-CC93-49A1-9467-02CD436D2F4F}" dt="2022-11-29T19:05:17.071" v="1812" actId="478"/>
          <ac:spMkLst>
            <pc:docMk/>
            <pc:sldMk cId="2574497941" sldId="403"/>
            <ac:spMk id="31" creationId="{52DE834C-928F-5C02-6D0B-4B4FEC982350}"/>
          </ac:spMkLst>
        </pc:spChg>
        <pc:spChg chg="del">
          <ac:chgData name="邹 雨哲" userId="e28be67ac78edb3b" providerId="LiveId" clId="{193B1196-CC93-49A1-9467-02CD436D2F4F}" dt="2022-11-29T19:05:17.071" v="1812" actId="478"/>
          <ac:spMkLst>
            <pc:docMk/>
            <pc:sldMk cId="2574497941" sldId="403"/>
            <ac:spMk id="32" creationId="{1664D326-F46D-5E59-8358-C479EC222906}"/>
          </ac:spMkLst>
        </pc:spChg>
      </pc:sldChg>
      <pc:sldChg chg="modSp add mod modTransition modAnim">
        <pc:chgData name="邹 雨哲" userId="e28be67ac78edb3b" providerId="LiveId" clId="{193B1196-CC93-49A1-9467-02CD436D2F4F}" dt="2022-12-03T17:29:58.020" v="3903"/>
        <pc:sldMkLst>
          <pc:docMk/>
          <pc:sldMk cId="1252057969" sldId="404"/>
        </pc:sldMkLst>
        <pc:spChg chg="mod">
          <ac:chgData name="邹 雨哲" userId="e28be67ac78edb3b" providerId="LiveId" clId="{193B1196-CC93-49A1-9467-02CD436D2F4F}" dt="2022-11-29T19:07:34.785" v="1858" actId="20577"/>
          <ac:spMkLst>
            <pc:docMk/>
            <pc:sldMk cId="1252057969" sldId="404"/>
            <ac:spMk id="5" creationId="{00000000-0000-0000-0000-000000000000}"/>
          </ac:spMkLst>
        </pc:spChg>
        <pc:spChg chg="mod">
          <ac:chgData name="邹 雨哲" userId="e28be67ac78edb3b" providerId="LiveId" clId="{193B1196-CC93-49A1-9467-02CD436D2F4F}" dt="2022-11-29T19:07:21.630" v="1834" actId="14100"/>
          <ac:spMkLst>
            <pc:docMk/>
            <pc:sldMk cId="1252057969" sldId="404"/>
            <ac:spMk id="14" creationId="{CE436F6F-E004-B074-DE4F-AB572E18AF35}"/>
          </ac:spMkLst>
        </pc:spChg>
      </pc:sldChg>
      <pc:sldChg chg="addSp delSp modSp add mod modTransition delAnim modAnim">
        <pc:chgData name="邹 雨哲" userId="e28be67ac78edb3b" providerId="LiveId" clId="{193B1196-CC93-49A1-9467-02CD436D2F4F}" dt="2022-12-03T17:30:01.831" v="3905"/>
        <pc:sldMkLst>
          <pc:docMk/>
          <pc:sldMk cId="2093915682" sldId="405"/>
        </pc:sldMkLst>
        <pc:spChg chg="mod">
          <ac:chgData name="邹 雨哲" userId="e28be67ac78edb3b" providerId="LiveId" clId="{193B1196-CC93-49A1-9467-02CD436D2F4F}" dt="2022-11-29T19:12:36.548" v="1878" actId="20577"/>
          <ac:spMkLst>
            <pc:docMk/>
            <pc:sldMk cId="2093915682" sldId="405"/>
            <ac:spMk id="5" creationId="{00000000-0000-0000-0000-000000000000}"/>
          </ac:spMkLst>
        </pc:spChg>
        <pc:spChg chg="del mod">
          <ac:chgData name="邹 雨哲" userId="e28be67ac78edb3b" providerId="LiveId" clId="{193B1196-CC93-49A1-9467-02CD436D2F4F}" dt="2022-11-29T19:12:39.385" v="1879" actId="478"/>
          <ac:spMkLst>
            <pc:docMk/>
            <pc:sldMk cId="2093915682" sldId="405"/>
            <ac:spMk id="12" creationId="{00000000-0000-0000-0000-000000000000}"/>
          </ac:spMkLst>
        </pc:spChg>
        <pc:spChg chg="add mod">
          <ac:chgData name="邹 雨哲" userId="e28be67ac78edb3b" providerId="LiveId" clId="{193B1196-CC93-49A1-9467-02CD436D2F4F}" dt="2022-12-03T17:24:46.623" v="3816" actId="20577"/>
          <ac:spMkLst>
            <pc:docMk/>
            <pc:sldMk cId="2093915682" sldId="405"/>
            <ac:spMk id="12" creationId="{2876B363-D2DE-29C6-76D0-232BC93E8A86}"/>
          </ac:spMkLst>
        </pc:spChg>
        <pc:spChg chg="mod">
          <ac:chgData name="邹 雨哲" userId="e28be67ac78edb3b" providerId="LiveId" clId="{193B1196-CC93-49A1-9467-02CD436D2F4F}" dt="2022-11-29T19:30:57.613" v="1923" actId="14100"/>
          <ac:spMkLst>
            <pc:docMk/>
            <pc:sldMk cId="2093915682" sldId="405"/>
            <ac:spMk id="14" creationId="{00000000-0000-0000-0000-000000000000}"/>
          </ac:spMkLst>
        </pc:spChg>
        <pc:spChg chg="mod">
          <ac:chgData name="邹 雨哲" userId="e28be67ac78edb3b" providerId="LiveId" clId="{193B1196-CC93-49A1-9467-02CD436D2F4F}" dt="2022-11-29T19:30:57.613" v="1923" actId="14100"/>
          <ac:spMkLst>
            <pc:docMk/>
            <pc:sldMk cId="2093915682" sldId="405"/>
            <ac:spMk id="15" creationId="{00000000-0000-0000-0000-000000000000}"/>
          </ac:spMkLst>
        </pc:spChg>
        <pc:spChg chg="mod">
          <ac:chgData name="邹 雨哲" userId="e28be67ac78edb3b" providerId="LiveId" clId="{193B1196-CC93-49A1-9467-02CD436D2F4F}" dt="2022-11-29T19:30:53.965" v="1922" actId="1076"/>
          <ac:spMkLst>
            <pc:docMk/>
            <pc:sldMk cId="2093915682" sldId="405"/>
            <ac:spMk id="16" creationId="{00000000-0000-0000-0000-000000000000}"/>
          </ac:spMkLst>
        </pc:spChg>
        <pc:spChg chg="add del mod">
          <ac:chgData name="邹 雨哲" userId="e28be67ac78edb3b" providerId="LiveId" clId="{193B1196-CC93-49A1-9467-02CD436D2F4F}" dt="2022-11-29T19:13:06.698" v="1883"/>
          <ac:spMkLst>
            <pc:docMk/>
            <pc:sldMk cId="2093915682" sldId="405"/>
            <ac:spMk id="17" creationId="{99734E99-8798-8F5D-41D8-8A001BE87036}"/>
          </ac:spMkLst>
        </pc:spChg>
        <pc:spChg chg="mod">
          <ac:chgData name="邹 雨哲" userId="e28be67ac78edb3b" providerId="LiveId" clId="{193B1196-CC93-49A1-9467-02CD436D2F4F}" dt="2022-11-29T19:32:31.790" v="1940" actId="1076"/>
          <ac:spMkLst>
            <pc:docMk/>
            <pc:sldMk cId="2093915682" sldId="405"/>
            <ac:spMk id="19" creationId="{00000000-0000-0000-0000-000000000000}"/>
          </ac:spMkLst>
        </pc:spChg>
        <pc:spChg chg="mod">
          <ac:chgData name="邹 雨哲" userId="e28be67ac78edb3b" providerId="LiveId" clId="{193B1196-CC93-49A1-9467-02CD436D2F4F}" dt="2022-11-29T19:32:31.790" v="1940" actId="1076"/>
          <ac:spMkLst>
            <pc:docMk/>
            <pc:sldMk cId="2093915682" sldId="405"/>
            <ac:spMk id="20" creationId="{00000000-0000-0000-0000-000000000000}"/>
          </ac:spMkLst>
        </pc:spChg>
        <pc:spChg chg="mod">
          <ac:chgData name="邹 雨哲" userId="e28be67ac78edb3b" providerId="LiveId" clId="{193B1196-CC93-49A1-9467-02CD436D2F4F}" dt="2022-11-29T19:38:43.278" v="2041" actId="1076"/>
          <ac:spMkLst>
            <pc:docMk/>
            <pc:sldMk cId="2093915682" sldId="405"/>
            <ac:spMk id="21" creationId="{00000000-0000-0000-0000-000000000000}"/>
          </ac:spMkLst>
        </pc:spChg>
        <pc:spChg chg="mod">
          <ac:chgData name="邹 雨哲" userId="e28be67ac78edb3b" providerId="LiveId" clId="{193B1196-CC93-49A1-9467-02CD436D2F4F}" dt="2022-11-29T19:32:09.356" v="1927" actId="403"/>
          <ac:spMkLst>
            <pc:docMk/>
            <pc:sldMk cId="2093915682" sldId="405"/>
            <ac:spMk id="22" creationId="{00000000-0000-0000-0000-000000000000}"/>
          </ac:spMkLst>
        </pc:spChg>
        <pc:spChg chg="mod">
          <ac:chgData name="邹 雨哲" userId="e28be67ac78edb3b" providerId="LiveId" clId="{193B1196-CC93-49A1-9467-02CD436D2F4F}" dt="2022-11-29T19:38:46.921" v="2042" actId="1076"/>
          <ac:spMkLst>
            <pc:docMk/>
            <pc:sldMk cId="2093915682" sldId="405"/>
            <ac:spMk id="23" creationId="{00000000-0000-0000-0000-000000000000}"/>
          </ac:spMkLst>
        </pc:spChg>
        <pc:spChg chg="add del mod">
          <ac:chgData name="邹 雨哲" userId="e28be67ac78edb3b" providerId="LiveId" clId="{193B1196-CC93-49A1-9467-02CD436D2F4F}" dt="2022-11-29T19:13:06.392" v="1882"/>
          <ac:spMkLst>
            <pc:docMk/>
            <pc:sldMk cId="2093915682" sldId="405"/>
            <ac:spMk id="24" creationId="{03E410F3-0A13-8153-7B69-CB8D997BBFBB}"/>
          </ac:spMkLst>
        </pc:spChg>
        <pc:spChg chg="add del mod">
          <ac:chgData name="邹 雨哲" userId="e28be67ac78edb3b" providerId="LiveId" clId="{193B1196-CC93-49A1-9467-02CD436D2F4F}" dt="2022-11-29T19:13:06.392" v="1882"/>
          <ac:spMkLst>
            <pc:docMk/>
            <pc:sldMk cId="2093915682" sldId="405"/>
            <ac:spMk id="25" creationId="{8EAD063E-9CD3-095F-5723-C0042C233309}"/>
          </ac:spMkLst>
        </pc:spChg>
        <pc:spChg chg="add mod">
          <ac:chgData name="邹 雨哲" userId="e28be67ac78edb3b" providerId="LiveId" clId="{193B1196-CC93-49A1-9467-02CD436D2F4F}" dt="2022-11-29T19:37:20.918" v="1993" actId="1076"/>
          <ac:spMkLst>
            <pc:docMk/>
            <pc:sldMk cId="2093915682" sldId="405"/>
            <ac:spMk id="26" creationId="{70340CBB-ED0E-8B17-FDAB-959B0954FF25}"/>
          </ac:spMkLst>
        </pc:spChg>
        <pc:spChg chg="add mod">
          <ac:chgData name="邹 雨哲" userId="e28be67ac78edb3b" providerId="LiveId" clId="{193B1196-CC93-49A1-9467-02CD436D2F4F}" dt="2022-11-29T19:37:20.918" v="1993" actId="1076"/>
          <ac:spMkLst>
            <pc:docMk/>
            <pc:sldMk cId="2093915682" sldId="405"/>
            <ac:spMk id="27" creationId="{FAA97B61-F913-C6F8-ECF1-323FD570BB9A}"/>
          </ac:spMkLst>
        </pc:spChg>
        <pc:spChg chg="add mod">
          <ac:chgData name="邹 雨哲" userId="e28be67ac78edb3b" providerId="LiveId" clId="{193B1196-CC93-49A1-9467-02CD436D2F4F}" dt="2022-11-29T19:37:36.436" v="1994" actId="1076"/>
          <ac:spMkLst>
            <pc:docMk/>
            <pc:sldMk cId="2093915682" sldId="405"/>
            <ac:spMk id="28" creationId="{7F67C774-5AEA-B44A-FFC9-8C54208C5634}"/>
          </ac:spMkLst>
        </pc:spChg>
        <pc:spChg chg="add mod">
          <ac:chgData name="邹 雨哲" userId="e28be67ac78edb3b" providerId="LiveId" clId="{193B1196-CC93-49A1-9467-02CD436D2F4F}" dt="2022-11-29T19:37:36.436" v="1994" actId="1076"/>
          <ac:spMkLst>
            <pc:docMk/>
            <pc:sldMk cId="2093915682" sldId="405"/>
            <ac:spMk id="29" creationId="{313CBBCA-BC7D-7808-2036-D7FC8D0BDE62}"/>
          </ac:spMkLst>
        </pc:spChg>
        <pc:grpChg chg="mod">
          <ac:chgData name="邹 雨哲" userId="e28be67ac78edb3b" providerId="LiveId" clId="{193B1196-CC93-49A1-9467-02CD436D2F4F}" dt="2022-11-29T19:30:57.613" v="1923" actId="14100"/>
          <ac:grpSpMkLst>
            <pc:docMk/>
            <pc:sldMk cId="2093915682" sldId="405"/>
            <ac:grpSpMk id="13" creationId="{00000000-0000-0000-0000-000000000000}"/>
          </ac:grpSpMkLst>
        </pc:grpChg>
        <pc:grpChg chg="mod">
          <ac:chgData name="邹 雨哲" userId="e28be67ac78edb3b" providerId="LiveId" clId="{193B1196-CC93-49A1-9467-02CD436D2F4F}" dt="2022-11-29T19:32:31.790" v="1940" actId="1076"/>
          <ac:grpSpMkLst>
            <pc:docMk/>
            <pc:sldMk cId="2093915682" sldId="405"/>
            <ac:grpSpMk id="18" creationId="{00000000-0000-0000-0000-000000000000}"/>
          </ac:grpSpMkLst>
        </pc:grpChg>
      </pc:sldChg>
      <pc:sldChg chg="addSp delSp modSp add mod modTransition modAnim">
        <pc:chgData name="邹 雨哲" userId="e28be67ac78edb3b" providerId="LiveId" clId="{193B1196-CC93-49A1-9467-02CD436D2F4F}" dt="2022-12-03T17:30:06.424" v="3907"/>
        <pc:sldMkLst>
          <pc:docMk/>
          <pc:sldMk cId="3977640206" sldId="406"/>
        </pc:sldMkLst>
        <pc:spChg chg="mod">
          <ac:chgData name="邹 雨哲" userId="e28be67ac78edb3b" providerId="LiveId" clId="{193B1196-CC93-49A1-9467-02CD436D2F4F}" dt="2022-11-29T20:03:09.495" v="2238" actId="20577"/>
          <ac:spMkLst>
            <pc:docMk/>
            <pc:sldMk cId="3977640206" sldId="406"/>
            <ac:spMk id="5" creationId="{00000000-0000-0000-0000-000000000000}"/>
          </ac:spMkLst>
        </pc:spChg>
        <pc:spChg chg="add del">
          <ac:chgData name="邹 雨哲" userId="e28be67ac78edb3b" providerId="LiveId" clId="{193B1196-CC93-49A1-9467-02CD436D2F4F}" dt="2022-11-29T19:41:08.245" v="2074" actId="22"/>
          <ac:spMkLst>
            <pc:docMk/>
            <pc:sldMk cId="3977640206" sldId="406"/>
            <ac:spMk id="13" creationId="{792522D6-8FDF-DB4E-5AAA-B6C4C6D81457}"/>
          </ac:spMkLst>
        </pc:spChg>
        <pc:spChg chg="mod">
          <ac:chgData name="邹 雨哲" userId="e28be67ac78edb3b" providerId="LiveId" clId="{193B1196-CC93-49A1-9467-02CD436D2F4F}" dt="2022-11-29T19:49:20.737" v="2185" actId="20577"/>
          <ac:spMkLst>
            <pc:docMk/>
            <pc:sldMk cId="3977640206" sldId="406"/>
            <ac:spMk id="14" creationId="{CE436F6F-E004-B074-DE4F-AB572E18AF35}"/>
          </ac:spMkLst>
        </pc:spChg>
      </pc:sldChg>
      <pc:sldChg chg="addSp delSp modSp add mod modTransition modAnim">
        <pc:chgData name="邹 雨哲" userId="e28be67ac78edb3b" providerId="LiveId" clId="{193B1196-CC93-49A1-9467-02CD436D2F4F}" dt="2022-12-03T17:30:08.609" v="3908"/>
        <pc:sldMkLst>
          <pc:docMk/>
          <pc:sldMk cId="184618695" sldId="407"/>
        </pc:sldMkLst>
        <pc:spChg chg="mod">
          <ac:chgData name="邹 雨哲" userId="e28be67ac78edb3b" providerId="LiveId" clId="{193B1196-CC93-49A1-9467-02CD436D2F4F}" dt="2022-11-29T20:03:14.731" v="2239"/>
          <ac:spMkLst>
            <pc:docMk/>
            <pc:sldMk cId="184618695" sldId="407"/>
            <ac:spMk id="5" creationId="{00000000-0000-0000-0000-000000000000}"/>
          </ac:spMkLst>
        </pc:spChg>
        <pc:spChg chg="add del">
          <ac:chgData name="邹 雨哲" userId="e28be67ac78edb3b" providerId="LiveId" clId="{193B1196-CC93-49A1-9467-02CD436D2F4F}" dt="2022-11-29T19:43:54.364" v="2108" actId="22"/>
          <ac:spMkLst>
            <pc:docMk/>
            <pc:sldMk cId="184618695" sldId="407"/>
            <ac:spMk id="13" creationId="{B0681177-09B1-937F-F206-04CBAB140EEA}"/>
          </ac:spMkLst>
        </pc:spChg>
        <pc:spChg chg="mod">
          <ac:chgData name="邹 雨哲" userId="e28be67ac78edb3b" providerId="LiveId" clId="{193B1196-CC93-49A1-9467-02CD436D2F4F}" dt="2022-11-29T19:49:18.589" v="2184" actId="20577"/>
          <ac:spMkLst>
            <pc:docMk/>
            <pc:sldMk cId="184618695" sldId="407"/>
            <ac:spMk id="14" creationId="{CE436F6F-E004-B074-DE4F-AB572E18AF35}"/>
          </ac:spMkLst>
        </pc:spChg>
        <pc:spChg chg="add del">
          <ac:chgData name="邹 雨哲" userId="e28be67ac78edb3b" providerId="LiveId" clId="{193B1196-CC93-49A1-9467-02CD436D2F4F}" dt="2022-11-29T19:44:02.738" v="2116" actId="22"/>
          <ac:spMkLst>
            <pc:docMk/>
            <pc:sldMk cId="184618695" sldId="407"/>
            <ac:spMk id="16" creationId="{E3BFD421-82A3-CC15-0041-E73A35941EE3}"/>
          </ac:spMkLst>
        </pc:spChg>
        <pc:spChg chg="add mod">
          <ac:chgData name="邹 雨哲" userId="e28be67ac78edb3b" providerId="LiveId" clId="{193B1196-CC93-49A1-9467-02CD436D2F4F}" dt="2022-11-29T19:47:01.784" v="2135" actId="1076"/>
          <ac:spMkLst>
            <pc:docMk/>
            <pc:sldMk cId="184618695" sldId="407"/>
            <ac:spMk id="18" creationId="{ECFAB4F5-EE13-4AA7-718A-E101818D9D37}"/>
          </ac:spMkLst>
        </pc:spChg>
        <pc:spChg chg="add mod ord">
          <ac:chgData name="邹 雨哲" userId="e28be67ac78edb3b" providerId="LiveId" clId="{193B1196-CC93-49A1-9467-02CD436D2F4F}" dt="2022-11-29T19:45:53.088" v="2131" actId="1582"/>
          <ac:spMkLst>
            <pc:docMk/>
            <pc:sldMk cId="184618695" sldId="407"/>
            <ac:spMk id="19" creationId="{037798EE-D485-2BF0-8958-DE230786B63A}"/>
          </ac:spMkLst>
        </pc:spChg>
      </pc:sldChg>
      <pc:sldChg chg="delSp modSp add mod modTransition modAnim">
        <pc:chgData name="邹 雨哲" userId="e28be67ac78edb3b" providerId="LiveId" clId="{193B1196-CC93-49A1-9467-02CD436D2F4F}" dt="2022-12-03T17:30:11.680" v="3909"/>
        <pc:sldMkLst>
          <pc:docMk/>
          <pc:sldMk cId="2031530660" sldId="408"/>
        </pc:sldMkLst>
        <pc:spChg chg="mod">
          <ac:chgData name="邹 雨哲" userId="e28be67ac78edb3b" providerId="LiveId" clId="{193B1196-CC93-49A1-9467-02CD436D2F4F}" dt="2022-11-29T20:03:17.813" v="2240"/>
          <ac:spMkLst>
            <pc:docMk/>
            <pc:sldMk cId="2031530660" sldId="408"/>
            <ac:spMk id="5" creationId="{00000000-0000-0000-0000-000000000000}"/>
          </ac:spMkLst>
        </pc:spChg>
        <pc:spChg chg="mod">
          <ac:chgData name="邹 雨哲" userId="e28be67ac78edb3b" providerId="LiveId" clId="{193B1196-CC93-49A1-9467-02CD436D2F4F}" dt="2022-11-29T19:49:23.330" v="2186" actId="20577"/>
          <ac:spMkLst>
            <pc:docMk/>
            <pc:sldMk cId="2031530660" sldId="408"/>
            <ac:spMk id="14" creationId="{CE436F6F-E004-B074-DE4F-AB572E18AF35}"/>
          </ac:spMkLst>
        </pc:spChg>
        <pc:spChg chg="del mod">
          <ac:chgData name="邹 雨哲" userId="e28be67ac78edb3b" providerId="LiveId" clId="{193B1196-CC93-49A1-9467-02CD436D2F4F}" dt="2022-11-29T19:47:24.685" v="2147" actId="478"/>
          <ac:spMkLst>
            <pc:docMk/>
            <pc:sldMk cId="2031530660" sldId="408"/>
            <ac:spMk id="18" creationId="{ECFAB4F5-EE13-4AA7-718A-E101818D9D37}"/>
          </ac:spMkLst>
        </pc:spChg>
        <pc:spChg chg="del">
          <ac:chgData name="邹 雨哲" userId="e28be67ac78edb3b" providerId="LiveId" clId="{193B1196-CC93-49A1-9467-02CD436D2F4F}" dt="2022-11-29T19:47:25.244" v="2148" actId="478"/>
          <ac:spMkLst>
            <pc:docMk/>
            <pc:sldMk cId="2031530660" sldId="408"/>
            <ac:spMk id="19" creationId="{037798EE-D485-2BF0-8958-DE230786B63A}"/>
          </ac:spMkLst>
        </pc:spChg>
      </pc:sldChg>
      <pc:sldChg chg="modSp add mod modAnim">
        <pc:chgData name="邹 雨哲" userId="e28be67ac78edb3b" providerId="LiveId" clId="{193B1196-CC93-49A1-9467-02CD436D2F4F}" dt="2022-12-03T10:37:38.943" v="2513"/>
        <pc:sldMkLst>
          <pc:docMk/>
          <pc:sldMk cId="4220060055" sldId="409"/>
        </pc:sldMkLst>
        <pc:spChg chg="mod">
          <ac:chgData name="邹 雨哲" userId="e28be67ac78edb3b" providerId="LiveId" clId="{193B1196-CC93-49A1-9467-02CD436D2F4F}" dt="2022-11-29T20:03:21.025" v="2241"/>
          <ac:spMkLst>
            <pc:docMk/>
            <pc:sldMk cId="4220060055" sldId="409"/>
            <ac:spMk id="5" creationId="{00000000-0000-0000-0000-000000000000}"/>
          </ac:spMkLst>
        </pc:spChg>
        <pc:spChg chg="mod">
          <ac:chgData name="邹 雨哲" userId="e28be67ac78edb3b" providerId="LiveId" clId="{193B1196-CC93-49A1-9467-02CD436D2F4F}" dt="2022-11-29T19:56:11.621" v="2200" actId="1076"/>
          <ac:spMkLst>
            <pc:docMk/>
            <pc:sldMk cId="4220060055" sldId="409"/>
            <ac:spMk id="14" creationId="{CE436F6F-E004-B074-DE4F-AB572E18AF35}"/>
          </ac:spMkLst>
        </pc:spChg>
      </pc:sldChg>
      <pc:sldChg chg="addSp delSp modSp add mod modTransition delAnim modAnim">
        <pc:chgData name="邹 雨哲" userId="e28be67ac78edb3b" providerId="LiveId" clId="{193B1196-CC93-49A1-9467-02CD436D2F4F}" dt="2022-12-03T17:30:17.671" v="3911"/>
        <pc:sldMkLst>
          <pc:docMk/>
          <pc:sldMk cId="123167198" sldId="410"/>
        </pc:sldMkLst>
        <pc:spChg chg="mod">
          <ac:chgData name="邹 雨哲" userId="e28be67ac78edb3b" providerId="LiveId" clId="{193B1196-CC93-49A1-9467-02CD436D2F4F}" dt="2022-11-29T20:04:44.818" v="2282" actId="1076"/>
          <ac:spMkLst>
            <pc:docMk/>
            <pc:sldMk cId="123167198" sldId="410"/>
            <ac:spMk id="5" creationId="{00000000-0000-0000-0000-000000000000}"/>
          </ac:spMkLst>
        </pc:spChg>
        <pc:spChg chg="mod">
          <ac:chgData name="邹 雨哲" userId="e28be67ac78edb3b" providerId="LiveId" clId="{193B1196-CC93-49A1-9467-02CD436D2F4F}" dt="2022-11-29T20:04:37.097" v="2281" actId="1076"/>
          <ac:spMkLst>
            <pc:docMk/>
            <pc:sldMk cId="123167198" sldId="410"/>
            <ac:spMk id="7" creationId="{00000000-0000-0000-0000-000000000000}"/>
          </ac:spMkLst>
        </pc:spChg>
        <pc:spChg chg="mod">
          <ac:chgData name="邹 雨哲" userId="e28be67ac78edb3b" providerId="LiveId" clId="{193B1196-CC93-49A1-9467-02CD436D2F4F}" dt="2022-11-29T20:04:37.097" v="2281" actId="1076"/>
          <ac:spMkLst>
            <pc:docMk/>
            <pc:sldMk cId="123167198" sldId="410"/>
            <ac:spMk id="8" creationId="{00000000-0000-0000-0000-000000000000}"/>
          </ac:spMkLst>
        </pc:spChg>
        <pc:spChg chg="add mod">
          <ac:chgData name="邹 雨哲" userId="e28be67ac78edb3b" providerId="LiveId" clId="{193B1196-CC93-49A1-9467-02CD436D2F4F}" dt="2022-11-29T20:07:14.271" v="2305" actId="20577"/>
          <ac:spMkLst>
            <pc:docMk/>
            <pc:sldMk cId="123167198" sldId="410"/>
            <ac:spMk id="14" creationId="{3DE6C436-72CE-6EAA-CA8F-1AFE9A43E5E5}"/>
          </ac:spMkLst>
        </pc:spChg>
        <pc:spChg chg="del">
          <ac:chgData name="邹 雨哲" userId="e28be67ac78edb3b" providerId="LiveId" clId="{193B1196-CC93-49A1-9467-02CD436D2F4F}" dt="2022-11-29T20:04:52.482" v="2283" actId="478"/>
          <ac:spMkLst>
            <pc:docMk/>
            <pc:sldMk cId="123167198" sldId="410"/>
            <ac:spMk id="36" creationId="{00000000-0000-0000-0000-000000000000}"/>
          </ac:spMkLst>
        </pc:spChg>
        <pc:grpChg chg="mod">
          <ac:chgData name="邹 雨哲" userId="e28be67ac78edb3b" providerId="LiveId" clId="{193B1196-CC93-49A1-9467-02CD436D2F4F}" dt="2022-11-29T20:04:09.741" v="2279" actId="14100"/>
          <ac:grpSpMkLst>
            <pc:docMk/>
            <pc:sldMk cId="123167198" sldId="410"/>
            <ac:grpSpMk id="11" creationId="{00000000-0000-0000-0000-000000000000}"/>
          </ac:grpSpMkLst>
        </pc:grpChg>
        <pc:grpChg chg="del">
          <ac:chgData name="邹 雨哲" userId="e28be67ac78edb3b" providerId="LiveId" clId="{193B1196-CC93-49A1-9467-02CD436D2F4F}" dt="2022-11-29T20:05:11.496" v="2286" actId="478"/>
          <ac:grpSpMkLst>
            <pc:docMk/>
            <pc:sldMk cId="123167198" sldId="410"/>
            <ac:grpSpMk id="12" creationId="{00000000-0000-0000-0000-000000000000}"/>
          </ac:grpSpMkLst>
        </pc:grpChg>
        <pc:picChg chg="add mod">
          <ac:chgData name="邹 雨哲" userId="e28be67ac78edb3b" providerId="LiveId" clId="{193B1196-CC93-49A1-9467-02CD436D2F4F}" dt="2022-11-29T20:05:38.085" v="2289" actId="1076"/>
          <ac:picMkLst>
            <pc:docMk/>
            <pc:sldMk cId="123167198" sldId="410"/>
            <ac:picMk id="13" creationId="{CD356A89-43AD-5BB9-085A-3CF65636FD93}"/>
          </ac:picMkLst>
        </pc:picChg>
      </pc:sldChg>
      <pc:sldChg chg="addSp delSp modSp add mod modTransition delAnim modAnim">
        <pc:chgData name="邹 雨哲" userId="e28be67ac78edb3b" providerId="LiveId" clId="{193B1196-CC93-49A1-9467-02CD436D2F4F}" dt="2022-12-03T17:30:19.510" v="3912"/>
        <pc:sldMkLst>
          <pc:docMk/>
          <pc:sldMk cId="971328900" sldId="411"/>
        </pc:sldMkLst>
        <pc:spChg chg="add mod">
          <ac:chgData name="邹 雨哲" userId="e28be67ac78edb3b" providerId="LiveId" clId="{193B1196-CC93-49A1-9467-02CD436D2F4F}" dt="2022-11-29T20:09:12.129" v="2328" actId="113"/>
          <ac:spMkLst>
            <pc:docMk/>
            <pc:sldMk cId="971328900" sldId="411"/>
            <ac:spMk id="12" creationId="{64E2ECF2-7BCA-7A53-B526-A33D53B47949}"/>
          </ac:spMkLst>
        </pc:spChg>
        <pc:spChg chg="del mod">
          <ac:chgData name="邹 雨哲" userId="e28be67ac78edb3b" providerId="LiveId" clId="{193B1196-CC93-49A1-9467-02CD436D2F4F}" dt="2022-11-29T20:07:47.366" v="2309" actId="478"/>
          <ac:spMkLst>
            <pc:docMk/>
            <pc:sldMk cId="971328900" sldId="411"/>
            <ac:spMk id="14" creationId="{3DE6C436-72CE-6EAA-CA8F-1AFE9A43E5E5}"/>
          </ac:spMkLst>
        </pc:spChg>
        <pc:picChg chg="del">
          <ac:chgData name="邹 雨哲" userId="e28be67ac78edb3b" providerId="LiveId" clId="{193B1196-CC93-49A1-9467-02CD436D2F4F}" dt="2022-11-29T20:07:45.467" v="2307" actId="478"/>
          <ac:picMkLst>
            <pc:docMk/>
            <pc:sldMk cId="971328900" sldId="411"/>
            <ac:picMk id="13" creationId="{CD356A89-43AD-5BB9-085A-3CF65636FD93}"/>
          </ac:picMkLst>
        </pc:picChg>
      </pc:sldChg>
      <pc:sldChg chg="add del">
        <pc:chgData name="邹 雨哲" userId="e28be67ac78edb3b" providerId="LiveId" clId="{193B1196-CC93-49A1-9467-02CD436D2F4F}" dt="2022-11-29T20:07:53.479" v="2311"/>
        <pc:sldMkLst>
          <pc:docMk/>
          <pc:sldMk cId="1648001228" sldId="412"/>
        </pc:sldMkLst>
      </pc:sldChg>
      <pc:sldChg chg="addSp delSp modSp add mod modTransition modAnim">
        <pc:chgData name="邹 雨哲" userId="e28be67ac78edb3b" providerId="LiveId" clId="{193B1196-CC93-49A1-9467-02CD436D2F4F}" dt="2022-12-03T17:30:21.224" v="3913"/>
        <pc:sldMkLst>
          <pc:docMk/>
          <pc:sldMk cId="2766508681" sldId="412"/>
        </pc:sldMkLst>
        <pc:spChg chg="mod">
          <ac:chgData name="邹 雨哲" userId="e28be67ac78edb3b" providerId="LiveId" clId="{193B1196-CC93-49A1-9467-02CD436D2F4F}" dt="2022-12-03T17:25:37.736" v="3819" actId="20577"/>
          <ac:spMkLst>
            <pc:docMk/>
            <pc:sldMk cId="2766508681" sldId="412"/>
            <ac:spMk id="12" creationId="{64E2ECF2-7BCA-7A53-B526-A33D53B47949}"/>
          </ac:spMkLst>
        </pc:spChg>
        <pc:spChg chg="add del">
          <ac:chgData name="邹 雨哲" userId="e28be67ac78edb3b" providerId="LiveId" clId="{193B1196-CC93-49A1-9467-02CD436D2F4F}" dt="2022-12-03T17:25:45.300" v="3823" actId="22"/>
          <ac:spMkLst>
            <pc:docMk/>
            <pc:sldMk cId="2766508681" sldId="412"/>
            <ac:spMk id="14" creationId="{BC7DE8F1-0BF1-AF3C-2B4E-056B8D7CAFB9}"/>
          </ac:spMkLst>
        </pc:spChg>
        <pc:spChg chg="add mod">
          <ac:chgData name="邹 雨哲" userId="e28be67ac78edb3b" providerId="LiveId" clId="{193B1196-CC93-49A1-9467-02CD436D2F4F}" dt="2022-12-03T17:27:18.756" v="3874" actId="1076"/>
          <ac:spMkLst>
            <pc:docMk/>
            <pc:sldMk cId="2766508681" sldId="412"/>
            <ac:spMk id="16" creationId="{4A3027E6-0EDE-0536-7EF6-E5EECEEBD1D0}"/>
          </ac:spMkLst>
        </pc:spChg>
        <pc:spChg chg="add del">
          <ac:chgData name="邹 雨哲" userId="e28be67ac78edb3b" providerId="LiveId" clId="{193B1196-CC93-49A1-9467-02CD436D2F4F}" dt="2022-12-03T17:26:15.661" v="3837" actId="22"/>
          <ac:spMkLst>
            <pc:docMk/>
            <pc:sldMk cId="2766508681" sldId="412"/>
            <ac:spMk id="18" creationId="{A7E47D2A-B258-DB84-1C7C-9943544A351C}"/>
          </ac:spMkLst>
        </pc:spChg>
        <pc:spChg chg="add mod">
          <ac:chgData name="邹 雨哲" userId="e28be67ac78edb3b" providerId="LiveId" clId="{193B1196-CC93-49A1-9467-02CD436D2F4F}" dt="2022-12-03T17:27:23.609" v="3876" actId="1076"/>
          <ac:spMkLst>
            <pc:docMk/>
            <pc:sldMk cId="2766508681" sldId="412"/>
            <ac:spMk id="20" creationId="{A43042A2-25FA-0748-4B38-E37C6C3812D7}"/>
          </ac:spMkLst>
        </pc:spChg>
      </pc:sldChg>
      <pc:sldChg chg="addSp delSp modSp add mod modTransition">
        <pc:chgData name="邹 雨哲" userId="e28be67ac78edb3b" providerId="LiveId" clId="{193B1196-CC93-49A1-9467-02CD436D2F4F}" dt="2022-12-03T17:30:26.947" v="3916"/>
        <pc:sldMkLst>
          <pc:docMk/>
          <pc:sldMk cId="2842467622" sldId="413"/>
        </pc:sldMkLst>
        <pc:spChg chg="mod">
          <ac:chgData name="邹 雨哲" userId="e28be67ac78edb3b" providerId="LiveId" clId="{193B1196-CC93-49A1-9467-02CD436D2F4F}" dt="2022-12-03T16:09:47.961" v="2568" actId="20577"/>
          <ac:spMkLst>
            <pc:docMk/>
            <pc:sldMk cId="2842467622" sldId="413"/>
            <ac:spMk id="5" creationId="{00000000-0000-0000-0000-000000000000}"/>
          </ac:spMkLst>
        </pc:spChg>
        <pc:spChg chg="del">
          <ac:chgData name="邹 雨哲" userId="e28be67ac78edb3b" providerId="LiveId" clId="{193B1196-CC93-49A1-9467-02CD436D2F4F}" dt="2022-12-03T16:10:11.448" v="2569" actId="478"/>
          <ac:spMkLst>
            <pc:docMk/>
            <pc:sldMk cId="2842467622" sldId="413"/>
            <ac:spMk id="12" creationId="{00000000-0000-0000-0000-000000000000}"/>
          </ac:spMkLst>
        </pc:spChg>
        <pc:spChg chg="del">
          <ac:chgData name="邹 雨哲" userId="e28be67ac78edb3b" providerId="LiveId" clId="{193B1196-CC93-49A1-9467-02CD436D2F4F}" dt="2022-12-03T16:10:18.927" v="2574" actId="478"/>
          <ac:spMkLst>
            <pc:docMk/>
            <pc:sldMk cId="2842467622" sldId="413"/>
            <ac:spMk id="13" creationId="{00000000-0000-0000-0000-000000000000}"/>
          </ac:spMkLst>
        </pc:spChg>
        <pc:spChg chg="del mod">
          <ac:chgData name="邹 雨哲" userId="e28be67ac78edb3b" providerId="LiveId" clId="{193B1196-CC93-49A1-9467-02CD436D2F4F}" dt="2022-12-03T16:10:15.803" v="2572" actId="478"/>
          <ac:spMkLst>
            <pc:docMk/>
            <pc:sldMk cId="2842467622" sldId="413"/>
            <ac:spMk id="14" creationId="{00000000-0000-0000-0000-000000000000}"/>
          </ac:spMkLst>
        </pc:spChg>
        <pc:spChg chg="del">
          <ac:chgData name="邹 雨哲" userId="e28be67ac78edb3b" providerId="LiveId" clId="{193B1196-CC93-49A1-9467-02CD436D2F4F}" dt="2022-12-03T16:10:16.936" v="2573" actId="478"/>
          <ac:spMkLst>
            <pc:docMk/>
            <pc:sldMk cId="2842467622" sldId="413"/>
            <ac:spMk id="15" creationId="{00000000-0000-0000-0000-000000000000}"/>
          </ac:spMkLst>
        </pc:spChg>
        <pc:spChg chg="add del">
          <ac:chgData name="邹 雨哲" userId="e28be67ac78edb3b" providerId="LiveId" clId="{193B1196-CC93-49A1-9467-02CD436D2F4F}" dt="2022-12-03T16:10:25.635" v="2578" actId="22"/>
          <ac:spMkLst>
            <pc:docMk/>
            <pc:sldMk cId="2842467622" sldId="413"/>
            <ac:spMk id="17" creationId="{715759DC-0A99-F3E0-A185-FC6E8652595A}"/>
          </ac:spMkLst>
        </pc:spChg>
        <pc:spChg chg="add mod">
          <ac:chgData name="邹 雨哲" userId="e28be67ac78edb3b" providerId="LiveId" clId="{193B1196-CC93-49A1-9467-02CD436D2F4F}" dt="2022-12-03T16:11:21.779" v="2596" actId="1076"/>
          <ac:spMkLst>
            <pc:docMk/>
            <pc:sldMk cId="2842467622" sldId="413"/>
            <ac:spMk id="19" creationId="{757A8CB5-D520-94C7-54CC-51E807B1AA99}"/>
          </ac:spMkLst>
        </pc:spChg>
      </pc:sldChg>
      <pc:sldChg chg="addSp delSp modSp add mod modTransition">
        <pc:chgData name="邹 雨哲" userId="e28be67ac78edb3b" providerId="LiveId" clId="{193B1196-CC93-49A1-9467-02CD436D2F4F}" dt="2022-12-03T17:30:28.765" v="3917"/>
        <pc:sldMkLst>
          <pc:docMk/>
          <pc:sldMk cId="4194880964" sldId="414"/>
        </pc:sldMkLst>
        <pc:spChg chg="add del">
          <ac:chgData name="邹 雨哲" userId="e28be67ac78edb3b" providerId="LiveId" clId="{193B1196-CC93-49A1-9467-02CD436D2F4F}" dt="2022-12-03T16:17:18.151" v="2625" actId="22"/>
          <ac:spMkLst>
            <pc:docMk/>
            <pc:sldMk cId="4194880964" sldId="414"/>
            <ac:spMk id="13" creationId="{65EA3D27-E236-E171-5799-D455448D4E30}"/>
          </ac:spMkLst>
        </pc:spChg>
        <pc:spChg chg="add del">
          <ac:chgData name="邹 雨哲" userId="e28be67ac78edb3b" providerId="LiveId" clId="{193B1196-CC93-49A1-9467-02CD436D2F4F}" dt="2022-12-03T16:22:10.181" v="2778" actId="22"/>
          <ac:spMkLst>
            <pc:docMk/>
            <pc:sldMk cId="4194880964" sldId="414"/>
            <ac:spMk id="15" creationId="{57908290-61F4-D473-272A-CCAA3737DFFD}"/>
          </ac:spMkLst>
        </pc:spChg>
        <pc:spChg chg="mod">
          <ac:chgData name="邹 雨哲" userId="e28be67ac78edb3b" providerId="LiveId" clId="{193B1196-CC93-49A1-9467-02CD436D2F4F}" dt="2022-12-03T16:17:56.126" v="2649" actId="20577"/>
          <ac:spMkLst>
            <pc:docMk/>
            <pc:sldMk cId="4194880964" sldId="414"/>
            <ac:spMk id="19" creationId="{757A8CB5-D520-94C7-54CC-51E807B1AA99}"/>
          </ac:spMkLst>
        </pc:spChg>
      </pc:sldChg>
      <pc:sldChg chg="modSp add mod modTransition">
        <pc:chgData name="邹 雨哲" userId="e28be67ac78edb3b" providerId="LiveId" clId="{193B1196-CC93-49A1-9467-02CD436D2F4F}" dt="2022-12-03T17:30:30.775" v="3918"/>
        <pc:sldMkLst>
          <pc:docMk/>
          <pc:sldMk cId="998917442" sldId="415"/>
        </pc:sldMkLst>
        <pc:spChg chg="mod">
          <ac:chgData name="邹 雨哲" userId="e28be67ac78edb3b" providerId="LiveId" clId="{193B1196-CC93-49A1-9467-02CD436D2F4F}" dt="2022-12-03T16:19:07.351" v="2695" actId="20577"/>
          <ac:spMkLst>
            <pc:docMk/>
            <pc:sldMk cId="998917442" sldId="415"/>
            <ac:spMk id="19" creationId="{757A8CB5-D520-94C7-54CC-51E807B1AA99}"/>
          </ac:spMkLst>
        </pc:spChg>
      </pc:sldChg>
      <pc:sldChg chg="modSp add mod modTransition">
        <pc:chgData name="邹 雨哲" userId="e28be67ac78edb3b" providerId="LiveId" clId="{193B1196-CC93-49A1-9467-02CD436D2F4F}" dt="2022-12-03T17:30:33.182" v="3919"/>
        <pc:sldMkLst>
          <pc:docMk/>
          <pc:sldMk cId="3841450259" sldId="416"/>
        </pc:sldMkLst>
        <pc:spChg chg="mod">
          <ac:chgData name="邹 雨哲" userId="e28be67ac78edb3b" providerId="LiveId" clId="{193B1196-CC93-49A1-9467-02CD436D2F4F}" dt="2022-12-03T16:22:15.699" v="2779" actId="113"/>
          <ac:spMkLst>
            <pc:docMk/>
            <pc:sldMk cId="3841450259" sldId="416"/>
            <ac:spMk id="19" creationId="{757A8CB5-D520-94C7-54CC-51E807B1AA99}"/>
          </ac:spMkLst>
        </pc:spChg>
      </pc:sldChg>
      <pc:sldChg chg="modSp add mod modTransition">
        <pc:chgData name="邹 雨哲" userId="e28be67ac78edb3b" providerId="LiveId" clId="{193B1196-CC93-49A1-9467-02CD436D2F4F}" dt="2022-12-03T17:30:37.548" v="3921"/>
        <pc:sldMkLst>
          <pc:docMk/>
          <pc:sldMk cId="1659528648" sldId="417"/>
        </pc:sldMkLst>
        <pc:spChg chg="mod">
          <ac:chgData name="邹 雨哲" userId="e28be67ac78edb3b" providerId="LiveId" clId="{193B1196-CC93-49A1-9467-02CD436D2F4F}" dt="2022-12-03T16:21:14.601" v="2763" actId="20577"/>
          <ac:spMkLst>
            <pc:docMk/>
            <pc:sldMk cId="1659528648" sldId="417"/>
            <ac:spMk id="5" creationId="{00000000-0000-0000-0000-000000000000}"/>
          </ac:spMkLst>
        </pc:spChg>
        <pc:spChg chg="mod">
          <ac:chgData name="邹 雨哲" userId="e28be67ac78edb3b" providerId="LiveId" clId="{193B1196-CC93-49A1-9467-02CD436D2F4F}" dt="2022-12-03T16:22:01.274" v="2776" actId="207"/>
          <ac:spMkLst>
            <pc:docMk/>
            <pc:sldMk cId="1659528648" sldId="417"/>
            <ac:spMk id="19" creationId="{757A8CB5-D520-94C7-54CC-51E807B1AA99}"/>
          </ac:spMkLst>
        </pc:spChg>
      </pc:sldChg>
      <pc:sldChg chg="modSp add mod modTransition">
        <pc:chgData name="邹 雨哲" userId="e28be67ac78edb3b" providerId="LiveId" clId="{193B1196-CC93-49A1-9467-02CD436D2F4F}" dt="2022-12-03T17:30:41.871" v="3923"/>
        <pc:sldMkLst>
          <pc:docMk/>
          <pc:sldMk cId="386238956" sldId="418"/>
        </pc:sldMkLst>
        <pc:spChg chg="mod">
          <ac:chgData name="邹 雨哲" userId="e28be67ac78edb3b" providerId="LiveId" clId="{193B1196-CC93-49A1-9467-02CD436D2F4F}" dt="2022-12-03T16:25:24.116" v="2812" actId="113"/>
          <ac:spMkLst>
            <pc:docMk/>
            <pc:sldMk cId="386238956" sldId="418"/>
            <ac:spMk id="19" creationId="{757A8CB5-D520-94C7-54CC-51E807B1AA99}"/>
          </ac:spMkLst>
        </pc:spChg>
      </pc:sldChg>
      <pc:sldChg chg="modSp add mod modTransition">
        <pc:chgData name="邹 雨哲" userId="e28be67ac78edb3b" providerId="LiveId" clId="{193B1196-CC93-49A1-9467-02CD436D2F4F}" dt="2022-12-03T17:30:39.373" v="3922"/>
        <pc:sldMkLst>
          <pc:docMk/>
          <pc:sldMk cId="1956500079" sldId="419"/>
        </pc:sldMkLst>
        <pc:spChg chg="mod">
          <ac:chgData name="邹 雨哲" userId="e28be67ac78edb3b" providerId="LiveId" clId="{193B1196-CC93-49A1-9467-02CD436D2F4F}" dt="2022-12-03T16:23:11.934" v="2790" actId="207"/>
          <ac:spMkLst>
            <pc:docMk/>
            <pc:sldMk cId="1956500079" sldId="419"/>
            <ac:spMk id="19" creationId="{757A8CB5-D520-94C7-54CC-51E807B1AA99}"/>
          </ac:spMkLst>
        </pc:spChg>
      </pc:sldChg>
      <pc:sldChg chg="modSp add mod modTransition">
        <pc:chgData name="邹 雨哲" userId="e28be67ac78edb3b" providerId="LiveId" clId="{193B1196-CC93-49A1-9467-02CD436D2F4F}" dt="2022-12-03T17:30:43.602" v="3924"/>
        <pc:sldMkLst>
          <pc:docMk/>
          <pc:sldMk cId="3102048606" sldId="420"/>
        </pc:sldMkLst>
        <pc:spChg chg="mod">
          <ac:chgData name="邹 雨哲" userId="e28be67ac78edb3b" providerId="LiveId" clId="{193B1196-CC93-49A1-9467-02CD436D2F4F}" dt="2022-12-03T16:27:09.662" v="2844" actId="207"/>
          <ac:spMkLst>
            <pc:docMk/>
            <pc:sldMk cId="3102048606" sldId="420"/>
            <ac:spMk id="19" creationId="{757A8CB5-D520-94C7-54CC-51E807B1AA99}"/>
          </ac:spMkLst>
        </pc:spChg>
      </pc:sldChg>
      <pc:sldChg chg="modSp add mod modTransition">
        <pc:chgData name="邹 雨哲" userId="e28be67ac78edb3b" providerId="LiveId" clId="{193B1196-CC93-49A1-9467-02CD436D2F4F}" dt="2022-12-03T17:30:45.962" v="3925"/>
        <pc:sldMkLst>
          <pc:docMk/>
          <pc:sldMk cId="1206478071" sldId="421"/>
        </pc:sldMkLst>
        <pc:spChg chg="mod">
          <ac:chgData name="邹 雨哲" userId="e28be67ac78edb3b" providerId="LiveId" clId="{193B1196-CC93-49A1-9467-02CD436D2F4F}" dt="2022-12-03T16:28:54.991" v="2868" actId="207"/>
          <ac:spMkLst>
            <pc:docMk/>
            <pc:sldMk cId="1206478071" sldId="421"/>
            <ac:spMk id="19" creationId="{757A8CB5-D520-94C7-54CC-51E807B1AA99}"/>
          </ac:spMkLst>
        </pc:spChg>
      </pc:sldChg>
      <pc:sldChg chg="modSp add mod modTransition">
        <pc:chgData name="邹 雨哲" userId="e28be67ac78edb3b" providerId="LiveId" clId="{193B1196-CC93-49A1-9467-02CD436D2F4F}" dt="2022-12-03T17:30:50.136" v="3927"/>
        <pc:sldMkLst>
          <pc:docMk/>
          <pc:sldMk cId="3941436025" sldId="422"/>
        </pc:sldMkLst>
        <pc:spChg chg="mod">
          <ac:chgData name="邹 雨哲" userId="e28be67ac78edb3b" providerId="LiveId" clId="{193B1196-CC93-49A1-9467-02CD436D2F4F}" dt="2022-12-03T16:29:21.091" v="2880" actId="20577"/>
          <ac:spMkLst>
            <pc:docMk/>
            <pc:sldMk cId="3941436025" sldId="422"/>
            <ac:spMk id="5" creationId="{00000000-0000-0000-0000-000000000000}"/>
          </ac:spMkLst>
        </pc:spChg>
        <pc:spChg chg="mod">
          <ac:chgData name="邹 雨哲" userId="e28be67ac78edb3b" providerId="LiveId" clId="{193B1196-CC93-49A1-9467-02CD436D2F4F}" dt="2022-12-03T16:29:37.078" v="2887" actId="20578"/>
          <ac:spMkLst>
            <pc:docMk/>
            <pc:sldMk cId="3941436025" sldId="422"/>
            <ac:spMk id="19" creationId="{757A8CB5-D520-94C7-54CC-51E807B1AA99}"/>
          </ac:spMkLst>
        </pc:spChg>
      </pc:sldChg>
      <pc:sldChg chg="modSp add mod modTransition">
        <pc:chgData name="邹 雨哲" userId="e28be67ac78edb3b" providerId="LiveId" clId="{193B1196-CC93-49A1-9467-02CD436D2F4F}" dt="2022-12-03T17:30:51.934" v="3928"/>
        <pc:sldMkLst>
          <pc:docMk/>
          <pc:sldMk cId="3997096449" sldId="423"/>
        </pc:sldMkLst>
        <pc:spChg chg="mod">
          <ac:chgData name="邹 雨哲" userId="e28be67ac78edb3b" providerId="LiveId" clId="{193B1196-CC93-49A1-9467-02CD436D2F4F}" dt="2022-12-03T16:52:46.717" v="2954" actId="20577"/>
          <ac:spMkLst>
            <pc:docMk/>
            <pc:sldMk cId="3997096449" sldId="423"/>
            <ac:spMk id="19" creationId="{757A8CB5-D520-94C7-54CC-51E807B1AA99}"/>
          </ac:spMkLst>
        </pc:spChg>
      </pc:sldChg>
      <pc:sldChg chg="modSp add mod modTransition">
        <pc:chgData name="邹 雨哲" userId="e28be67ac78edb3b" providerId="LiveId" clId="{193B1196-CC93-49A1-9467-02CD436D2F4F}" dt="2022-12-03T17:30:54.008" v="3929"/>
        <pc:sldMkLst>
          <pc:docMk/>
          <pc:sldMk cId="2990989262" sldId="424"/>
        </pc:sldMkLst>
        <pc:spChg chg="mod">
          <ac:chgData name="邹 雨哲" userId="e28be67ac78edb3b" providerId="LiveId" clId="{193B1196-CC93-49A1-9467-02CD436D2F4F}" dt="2022-12-03T16:53:42.901" v="2996" actId="2710"/>
          <ac:spMkLst>
            <pc:docMk/>
            <pc:sldMk cId="2990989262" sldId="424"/>
            <ac:spMk id="19" creationId="{757A8CB5-D520-94C7-54CC-51E807B1AA99}"/>
          </ac:spMkLst>
        </pc:spChg>
      </pc:sldChg>
      <pc:sldChg chg="modSp add mod modTransition">
        <pc:chgData name="邹 雨哲" userId="e28be67ac78edb3b" providerId="LiveId" clId="{193B1196-CC93-49A1-9467-02CD436D2F4F}" dt="2022-12-03T17:30:57.527" v="3930"/>
        <pc:sldMkLst>
          <pc:docMk/>
          <pc:sldMk cId="2264265660" sldId="425"/>
        </pc:sldMkLst>
        <pc:spChg chg="mod">
          <ac:chgData name="邹 雨哲" userId="e28be67ac78edb3b" providerId="LiveId" clId="{193B1196-CC93-49A1-9467-02CD436D2F4F}" dt="2022-12-03T16:54:34.199" v="3012" actId="113"/>
          <ac:spMkLst>
            <pc:docMk/>
            <pc:sldMk cId="2264265660" sldId="425"/>
            <ac:spMk id="19" creationId="{757A8CB5-D520-94C7-54CC-51E807B1AA99}"/>
          </ac:spMkLst>
        </pc:spChg>
      </pc:sldChg>
      <pc:sldChg chg="modSp add mod modTransition">
        <pc:chgData name="邹 雨哲" userId="e28be67ac78edb3b" providerId="LiveId" clId="{193B1196-CC93-49A1-9467-02CD436D2F4F}" dt="2022-12-03T17:31:01.956" v="3932"/>
        <pc:sldMkLst>
          <pc:docMk/>
          <pc:sldMk cId="3777210138" sldId="426"/>
        </pc:sldMkLst>
        <pc:spChg chg="mod">
          <ac:chgData name="邹 雨哲" userId="e28be67ac78edb3b" providerId="LiveId" clId="{193B1196-CC93-49A1-9467-02CD436D2F4F}" dt="2022-12-03T16:58:41.600" v="3039" actId="113"/>
          <ac:spMkLst>
            <pc:docMk/>
            <pc:sldMk cId="3777210138" sldId="426"/>
            <ac:spMk id="19" creationId="{757A8CB5-D520-94C7-54CC-51E807B1AA99}"/>
          </ac:spMkLst>
        </pc:spChg>
      </pc:sldChg>
      <pc:sldChg chg="addSp delSp modSp add mod modTransition">
        <pc:chgData name="邹 雨哲" userId="e28be67ac78edb3b" providerId="LiveId" clId="{193B1196-CC93-49A1-9467-02CD436D2F4F}" dt="2022-12-03T17:31:04.387" v="3933"/>
        <pc:sldMkLst>
          <pc:docMk/>
          <pc:sldMk cId="4001660739" sldId="427"/>
        </pc:sldMkLst>
        <pc:spChg chg="add del mod">
          <ac:chgData name="邹 雨哲" userId="e28be67ac78edb3b" providerId="LiveId" clId="{193B1196-CC93-49A1-9467-02CD436D2F4F}" dt="2022-12-03T17:04:20.605" v="3135"/>
          <ac:spMkLst>
            <pc:docMk/>
            <pc:sldMk cId="4001660739" sldId="427"/>
            <ac:spMk id="12" creationId="{63543044-07E1-B891-EBA8-BB5A984B9C93}"/>
          </ac:spMkLst>
        </pc:spChg>
        <pc:spChg chg="mod">
          <ac:chgData name="邹 雨哲" userId="e28be67ac78edb3b" providerId="LiveId" clId="{193B1196-CC93-49A1-9467-02CD436D2F4F}" dt="2022-12-03T17:03:35.251" v="3133" actId="207"/>
          <ac:spMkLst>
            <pc:docMk/>
            <pc:sldMk cId="4001660739" sldId="427"/>
            <ac:spMk id="19" creationId="{757A8CB5-D520-94C7-54CC-51E807B1AA99}"/>
          </ac:spMkLst>
        </pc:spChg>
      </pc:sldChg>
      <pc:sldChg chg="modSp add mod modTransition">
        <pc:chgData name="邹 雨哲" userId="e28be67ac78edb3b" providerId="LiveId" clId="{193B1196-CC93-49A1-9467-02CD436D2F4F}" dt="2022-12-03T17:31:06.222" v="3934"/>
        <pc:sldMkLst>
          <pc:docMk/>
          <pc:sldMk cId="4061816251" sldId="428"/>
        </pc:sldMkLst>
        <pc:spChg chg="mod">
          <ac:chgData name="邹 雨哲" userId="e28be67ac78edb3b" providerId="LiveId" clId="{193B1196-CC93-49A1-9467-02CD436D2F4F}" dt="2022-12-03T17:08:21.814" v="3337" actId="113"/>
          <ac:spMkLst>
            <pc:docMk/>
            <pc:sldMk cId="4061816251" sldId="428"/>
            <ac:spMk id="19" creationId="{757A8CB5-D520-94C7-54CC-51E807B1AA99}"/>
          </ac:spMkLst>
        </pc:spChg>
      </pc:sldChg>
      <pc:sldChg chg="addSp delSp modSp add mod modTransition">
        <pc:chgData name="邹 雨哲" userId="e28be67ac78edb3b" providerId="LiveId" clId="{193B1196-CC93-49A1-9467-02CD436D2F4F}" dt="2022-12-03T17:31:08.010" v="3935"/>
        <pc:sldMkLst>
          <pc:docMk/>
          <pc:sldMk cId="1759948003" sldId="429"/>
        </pc:sldMkLst>
        <pc:spChg chg="mod">
          <ac:chgData name="邹 雨哲" userId="e28be67ac78edb3b" providerId="LiveId" clId="{193B1196-CC93-49A1-9467-02CD436D2F4F}" dt="2022-12-03T17:08:49.137" v="3366" actId="20577"/>
          <ac:spMkLst>
            <pc:docMk/>
            <pc:sldMk cId="1759948003" sldId="429"/>
            <ac:spMk id="5" creationId="{00000000-0000-0000-0000-000000000000}"/>
          </ac:spMkLst>
        </pc:spChg>
        <pc:spChg chg="add del mod">
          <ac:chgData name="邹 雨哲" userId="e28be67ac78edb3b" providerId="LiveId" clId="{193B1196-CC93-49A1-9467-02CD436D2F4F}" dt="2022-12-03T17:10:32.175" v="3406" actId="108"/>
          <ac:spMkLst>
            <pc:docMk/>
            <pc:sldMk cId="1759948003" sldId="429"/>
            <ac:spMk id="19" creationId="{757A8CB5-D520-94C7-54CC-51E807B1AA99}"/>
          </ac:spMkLst>
        </pc:spChg>
      </pc:sldChg>
      <pc:sldChg chg="addSp delSp modSp add mod modTransition">
        <pc:chgData name="邹 雨哲" userId="e28be67ac78edb3b" providerId="LiveId" clId="{193B1196-CC93-49A1-9467-02CD436D2F4F}" dt="2022-12-03T17:31:09.911" v="3936"/>
        <pc:sldMkLst>
          <pc:docMk/>
          <pc:sldMk cId="3476647313" sldId="430"/>
        </pc:sldMkLst>
        <pc:spChg chg="mod">
          <ac:chgData name="邹 雨哲" userId="e28be67ac78edb3b" providerId="LiveId" clId="{193B1196-CC93-49A1-9467-02CD436D2F4F}" dt="2022-12-03T17:09:08.450" v="3394" actId="20577"/>
          <ac:spMkLst>
            <pc:docMk/>
            <pc:sldMk cId="3476647313" sldId="430"/>
            <ac:spMk id="5" creationId="{00000000-0000-0000-0000-000000000000}"/>
          </ac:spMkLst>
        </pc:spChg>
        <pc:spChg chg="del">
          <ac:chgData name="邹 雨哲" userId="e28be67ac78edb3b" providerId="LiveId" clId="{193B1196-CC93-49A1-9467-02CD436D2F4F}" dt="2022-12-03T17:09:12.437" v="3395" actId="478"/>
          <ac:spMkLst>
            <pc:docMk/>
            <pc:sldMk cId="3476647313" sldId="430"/>
            <ac:spMk id="19" creationId="{757A8CB5-D520-94C7-54CC-51E807B1AA99}"/>
          </ac:spMkLst>
        </pc:spChg>
        <pc:picChg chg="add mod">
          <ac:chgData name="邹 雨哲" userId="e28be67ac78edb3b" providerId="LiveId" clId="{193B1196-CC93-49A1-9467-02CD436D2F4F}" dt="2022-12-03T17:11:22.187" v="3410" actId="1076"/>
          <ac:picMkLst>
            <pc:docMk/>
            <pc:sldMk cId="3476647313" sldId="430"/>
            <ac:picMk id="13" creationId="{1AED8A75-2D69-F21D-AF2C-C4ACFE71CAA7}"/>
          </ac:picMkLst>
        </pc:picChg>
      </pc:sldChg>
      <pc:sldChg chg="add del">
        <pc:chgData name="邹 雨哲" userId="e28be67ac78edb3b" providerId="LiveId" clId="{193B1196-CC93-49A1-9467-02CD436D2F4F}" dt="2022-12-03T16:53:09.920" v="2956"/>
        <pc:sldMkLst>
          <pc:docMk/>
          <pc:sldMk cId="0" sldId="1103"/>
        </pc:sldMkLst>
      </pc:sldChg>
      <pc:sldMasterChg chg="del delSldLayout">
        <pc:chgData name="邹 雨哲" userId="e28be67ac78edb3b" providerId="LiveId" clId="{193B1196-CC93-49A1-9467-02CD436D2F4F}" dt="2022-11-29T11:54:31.097" v="697" actId="47"/>
        <pc:sldMasterMkLst>
          <pc:docMk/>
          <pc:sldMasterMk cId="924867045" sldId="2147483706"/>
        </pc:sldMasterMkLst>
        <pc:sldLayoutChg chg="del">
          <pc:chgData name="邹 雨哲" userId="e28be67ac78edb3b" providerId="LiveId" clId="{193B1196-CC93-49A1-9467-02CD436D2F4F}" dt="2022-11-29T11:54:31.097" v="697" actId="47"/>
          <pc:sldLayoutMkLst>
            <pc:docMk/>
            <pc:sldMasterMk cId="924867045" sldId="2147483706"/>
            <pc:sldLayoutMk cId="1702511426" sldId="2147483707"/>
          </pc:sldLayoutMkLst>
        </pc:sldLayoutChg>
        <pc:sldLayoutChg chg="del">
          <pc:chgData name="邹 雨哲" userId="e28be67ac78edb3b" providerId="LiveId" clId="{193B1196-CC93-49A1-9467-02CD436D2F4F}" dt="2022-11-29T11:54:31.097" v="697" actId="47"/>
          <pc:sldLayoutMkLst>
            <pc:docMk/>
            <pc:sldMasterMk cId="924867045" sldId="2147483706"/>
            <pc:sldLayoutMk cId="3934230847" sldId="2147483708"/>
          </pc:sldLayoutMkLst>
        </pc:sldLayoutChg>
        <pc:sldLayoutChg chg="del">
          <pc:chgData name="邹 雨哲" userId="e28be67ac78edb3b" providerId="LiveId" clId="{193B1196-CC93-49A1-9467-02CD436D2F4F}" dt="2022-11-29T11:54:31.097" v="697" actId="47"/>
          <pc:sldLayoutMkLst>
            <pc:docMk/>
            <pc:sldMasterMk cId="924867045" sldId="2147483706"/>
            <pc:sldLayoutMk cId="1094602728" sldId="2147483709"/>
          </pc:sldLayoutMkLst>
        </pc:sldLayoutChg>
        <pc:sldLayoutChg chg="del">
          <pc:chgData name="邹 雨哲" userId="e28be67ac78edb3b" providerId="LiveId" clId="{193B1196-CC93-49A1-9467-02CD436D2F4F}" dt="2022-11-29T11:54:31.097" v="697" actId="47"/>
          <pc:sldLayoutMkLst>
            <pc:docMk/>
            <pc:sldMasterMk cId="924867045" sldId="2147483706"/>
            <pc:sldLayoutMk cId="350810116" sldId="2147483710"/>
          </pc:sldLayoutMkLst>
        </pc:sldLayoutChg>
        <pc:sldLayoutChg chg="del">
          <pc:chgData name="邹 雨哲" userId="e28be67ac78edb3b" providerId="LiveId" clId="{193B1196-CC93-49A1-9467-02CD436D2F4F}" dt="2022-11-29T11:54:31.097" v="697" actId="47"/>
          <pc:sldLayoutMkLst>
            <pc:docMk/>
            <pc:sldMasterMk cId="924867045" sldId="2147483706"/>
            <pc:sldLayoutMk cId="1649722742" sldId="2147483711"/>
          </pc:sldLayoutMkLst>
        </pc:sldLayoutChg>
        <pc:sldLayoutChg chg="del">
          <pc:chgData name="邹 雨哲" userId="e28be67ac78edb3b" providerId="LiveId" clId="{193B1196-CC93-49A1-9467-02CD436D2F4F}" dt="2022-11-29T11:54:31.097" v="697" actId="47"/>
          <pc:sldLayoutMkLst>
            <pc:docMk/>
            <pc:sldMasterMk cId="924867045" sldId="2147483706"/>
            <pc:sldLayoutMk cId="504868286" sldId="2147483712"/>
          </pc:sldLayoutMkLst>
        </pc:sldLayoutChg>
        <pc:sldLayoutChg chg="del">
          <pc:chgData name="邹 雨哲" userId="e28be67ac78edb3b" providerId="LiveId" clId="{193B1196-CC93-49A1-9467-02CD436D2F4F}" dt="2022-11-29T11:54:31.097" v="697" actId="47"/>
          <pc:sldLayoutMkLst>
            <pc:docMk/>
            <pc:sldMasterMk cId="924867045" sldId="2147483706"/>
            <pc:sldLayoutMk cId="1153115220" sldId="2147483713"/>
          </pc:sldLayoutMkLst>
        </pc:sldLayoutChg>
        <pc:sldLayoutChg chg="del">
          <pc:chgData name="邹 雨哲" userId="e28be67ac78edb3b" providerId="LiveId" clId="{193B1196-CC93-49A1-9467-02CD436D2F4F}" dt="2022-11-29T11:54:31.097" v="697" actId="47"/>
          <pc:sldLayoutMkLst>
            <pc:docMk/>
            <pc:sldMasterMk cId="924867045" sldId="2147483706"/>
            <pc:sldLayoutMk cId="2287113489" sldId="2147483714"/>
          </pc:sldLayoutMkLst>
        </pc:sldLayoutChg>
        <pc:sldLayoutChg chg="del">
          <pc:chgData name="邹 雨哲" userId="e28be67ac78edb3b" providerId="LiveId" clId="{193B1196-CC93-49A1-9467-02CD436D2F4F}" dt="2022-11-29T11:54:31.097" v="697" actId="47"/>
          <pc:sldLayoutMkLst>
            <pc:docMk/>
            <pc:sldMasterMk cId="924867045" sldId="2147483706"/>
            <pc:sldLayoutMk cId="2282652167" sldId="2147483715"/>
          </pc:sldLayoutMkLst>
        </pc:sldLayoutChg>
        <pc:sldLayoutChg chg="del">
          <pc:chgData name="邹 雨哲" userId="e28be67ac78edb3b" providerId="LiveId" clId="{193B1196-CC93-49A1-9467-02CD436D2F4F}" dt="2022-11-29T11:54:31.097" v="697" actId="47"/>
          <pc:sldLayoutMkLst>
            <pc:docMk/>
            <pc:sldMasterMk cId="924867045" sldId="2147483706"/>
            <pc:sldLayoutMk cId="2509207883" sldId="2147483716"/>
          </pc:sldLayoutMkLst>
        </pc:sldLayoutChg>
        <pc:sldLayoutChg chg="del">
          <pc:chgData name="邹 雨哲" userId="e28be67ac78edb3b" providerId="LiveId" clId="{193B1196-CC93-49A1-9467-02CD436D2F4F}" dt="2022-11-29T11:54:31.097" v="697" actId="47"/>
          <pc:sldLayoutMkLst>
            <pc:docMk/>
            <pc:sldMasterMk cId="924867045" sldId="2147483706"/>
            <pc:sldLayoutMk cId="388110648" sldId="214748371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88555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2022/12/3</a:t>
            </a:fld>
            <a:endParaRPr lang="zh-CN" altLang="en-US"/>
          </a:p>
        </p:txBody>
      </p:sp>
      <p:sp>
        <p:nvSpPr>
          <p:cNvPr id="4" name="幻灯片图像占位符 3"/>
          <p:cNvSpPr>
            <a:spLocks noGrp="1" noRot="1" noChangeAspect="1"/>
          </p:cNvSpPr>
          <p:nvPr>
            <p:ph type="sldImg" idx="2"/>
          </p:nvPr>
        </p:nvSpPr>
        <p:spPr>
          <a:xfrm>
            <a:off x="685801"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199210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271066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4212797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886787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944891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975337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4116211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140678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3567183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894957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290544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3838159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2745729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extLst>
      <p:ext uri="{BB962C8B-B14F-4D97-AF65-F5344CB8AC3E}">
        <p14:creationId xmlns:p14="http://schemas.microsoft.com/office/powerpoint/2010/main" val="3867379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2440361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24</a:t>
            </a:fld>
            <a:endParaRPr lang="zh-CN" altLang="en-US"/>
          </a:p>
        </p:txBody>
      </p:sp>
    </p:spTree>
    <p:extLst>
      <p:ext uri="{BB962C8B-B14F-4D97-AF65-F5344CB8AC3E}">
        <p14:creationId xmlns:p14="http://schemas.microsoft.com/office/powerpoint/2010/main" val="2491502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25</a:t>
            </a:fld>
            <a:endParaRPr lang="zh-CN" altLang="en-US"/>
          </a:p>
        </p:txBody>
      </p:sp>
    </p:spTree>
    <p:extLst>
      <p:ext uri="{BB962C8B-B14F-4D97-AF65-F5344CB8AC3E}">
        <p14:creationId xmlns:p14="http://schemas.microsoft.com/office/powerpoint/2010/main" val="290979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26</a:t>
            </a:fld>
            <a:endParaRPr lang="zh-CN" altLang="en-US"/>
          </a:p>
        </p:txBody>
      </p:sp>
    </p:spTree>
    <p:extLst>
      <p:ext uri="{BB962C8B-B14F-4D97-AF65-F5344CB8AC3E}">
        <p14:creationId xmlns:p14="http://schemas.microsoft.com/office/powerpoint/2010/main" val="2773064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27</a:t>
            </a:fld>
            <a:endParaRPr lang="zh-CN" altLang="en-US"/>
          </a:p>
        </p:txBody>
      </p:sp>
    </p:spTree>
    <p:extLst>
      <p:ext uri="{BB962C8B-B14F-4D97-AF65-F5344CB8AC3E}">
        <p14:creationId xmlns:p14="http://schemas.microsoft.com/office/powerpoint/2010/main" val="2991213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28</a:t>
            </a:fld>
            <a:endParaRPr lang="zh-CN" altLang="en-US"/>
          </a:p>
        </p:txBody>
      </p:sp>
    </p:spTree>
    <p:extLst>
      <p:ext uri="{BB962C8B-B14F-4D97-AF65-F5344CB8AC3E}">
        <p14:creationId xmlns:p14="http://schemas.microsoft.com/office/powerpoint/2010/main" val="2856043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29</a:t>
            </a:fld>
            <a:endParaRPr lang="zh-CN" altLang="en-US"/>
          </a:p>
        </p:txBody>
      </p:sp>
    </p:spTree>
    <p:extLst>
      <p:ext uri="{BB962C8B-B14F-4D97-AF65-F5344CB8AC3E}">
        <p14:creationId xmlns:p14="http://schemas.microsoft.com/office/powerpoint/2010/main" val="222613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30</a:t>
            </a:fld>
            <a:endParaRPr lang="zh-CN" altLang="en-US"/>
          </a:p>
        </p:txBody>
      </p:sp>
    </p:spTree>
    <p:extLst>
      <p:ext uri="{BB962C8B-B14F-4D97-AF65-F5344CB8AC3E}">
        <p14:creationId xmlns:p14="http://schemas.microsoft.com/office/powerpoint/2010/main" val="2797814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31</a:t>
            </a:fld>
            <a:endParaRPr lang="zh-CN" altLang="en-US"/>
          </a:p>
        </p:txBody>
      </p:sp>
    </p:spTree>
    <p:extLst>
      <p:ext uri="{BB962C8B-B14F-4D97-AF65-F5344CB8AC3E}">
        <p14:creationId xmlns:p14="http://schemas.microsoft.com/office/powerpoint/2010/main" val="1182207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32</a:t>
            </a:fld>
            <a:endParaRPr lang="zh-CN" altLang="en-US"/>
          </a:p>
        </p:txBody>
      </p:sp>
    </p:spTree>
    <p:extLst>
      <p:ext uri="{BB962C8B-B14F-4D97-AF65-F5344CB8AC3E}">
        <p14:creationId xmlns:p14="http://schemas.microsoft.com/office/powerpoint/2010/main" val="367823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33</a:t>
            </a:fld>
            <a:endParaRPr lang="zh-CN" altLang="en-US"/>
          </a:p>
        </p:txBody>
      </p:sp>
    </p:spTree>
    <p:extLst>
      <p:ext uri="{BB962C8B-B14F-4D97-AF65-F5344CB8AC3E}">
        <p14:creationId xmlns:p14="http://schemas.microsoft.com/office/powerpoint/2010/main" val="1996971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34</a:t>
            </a:fld>
            <a:endParaRPr lang="zh-CN" altLang="en-US"/>
          </a:p>
        </p:txBody>
      </p:sp>
    </p:spTree>
    <p:extLst>
      <p:ext uri="{BB962C8B-B14F-4D97-AF65-F5344CB8AC3E}">
        <p14:creationId xmlns:p14="http://schemas.microsoft.com/office/powerpoint/2010/main" val="402235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35</a:t>
            </a:fld>
            <a:endParaRPr lang="zh-CN" altLang="en-US"/>
          </a:p>
        </p:txBody>
      </p:sp>
    </p:spTree>
    <p:extLst>
      <p:ext uri="{BB962C8B-B14F-4D97-AF65-F5344CB8AC3E}">
        <p14:creationId xmlns:p14="http://schemas.microsoft.com/office/powerpoint/2010/main" val="2272933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36</a:t>
            </a:fld>
            <a:endParaRPr lang="zh-CN" altLang="en-US"/>
          </a:p>
        </p:txBody>
      </p:sp>
    </p:spTree>
    <p:extLst>
      <p:ext uri="{BB962C8B-B14F-4D97-AF65-F5344CB8AC3E}">
        <p14:creationId xmlns:p14="http://schemas.microsoft.com/office/powerpoint/2010/main" val="1710538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37</a:t>
            </a:fld>
            <a:endParaRPr lang="zh-CN" altLang="en-US"/>
          </a:p>
        </p:txBody>
      </p:sp>
    </p:spTree>
    <p:extLst>
      <p:ext uri="{BB962C8B-B14F-4D97-AF65-F5344CB8AC3E}">
        <p14:creationId xmlns:p14="http://schemas.microsoft.com/office/powerpoint/2010/main" val="2470619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38</a:t>
            </a:fld>
            <a:endParaRPr lang="zh-CN" altLang="en-US"/>
          </a:p>
        </p:txBody>
      </p:sp>
    </p:spTree>
    <p:extLst>
      <p:ext uri="{BB962C8B-B14F-4D97-AF65-F5344CB8AC3E}">
        <p14:creationId xmlns:p14="http://schemas.microsoft.com/office/powerpoint/2010/main" val="628224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39</a:t>
            </a:fld>
            <a:endParaRPr lang="zh-CN" altLang="en-US"/>
          </a:p>
        </p:txBody>
      </p:sp>
    </p:spTree>
    <p:extLst>
      <p:ext uri="{BB962C8B-B14F-4D97-AF65-F5344CB8AC3E}">
        <p14:creationId xmlns:p14="http://schemas.microsoft.com/office/powerpoint/2010/main" val="342451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39845008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40</a:t>
            </a:fld>
            <a:endParaRPr lang="zh-CN" altLang="en-US"/>
          </a:p>
        </p:txBody>
      </p:sp>
    </p:spTree>
    <p:extLst>
      <p:ext uri="{BB962C8B-B14F-4D97-AF65-F5344CB8AC3E}">
        <p14:creationId xmlns:p14="http://schemas.microsoft.com/office/powerpoint/2010/main" val="245922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41</a:t>
            </a:fld>
            <a:endParaRPr lang="zh-CN" altLang="en-US"/>
          </a:p>
        </p:txBody>
      </p:sp>
    </p:spTree>
    <p:extLst>
      <p:ext uri="{BB962C8B-B14F-4D97-AF65-F5344CB8AC3E}">
        <p14:creationId xmlns:p14="http://schemas.microsoft.com/office/powerpoint/2010/main" val="330531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42</a:t>
            </a:fld>
            <a:endParaRPr lang="zh-CN" altLang="en-US"/>
          </a:p>
        </p:txBody>
      </p:sp>
    </p:spTree>
    <p:extLst>
      <p:ext uri="{BB962C8B-B14F-4D97-AF65-F5344CB8AC3E}">
        <p14:creationId xmlns:p14="http://schemas.microsoft.com/office/powerpoint/2010/main" val="3951006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43</a:t>
            </a:fld>
            <a:endParaRPr lang="zh-CN" altLang="en-US"/>
          </a:p>
        </p:txBody>
      </p:sp>
    </p:spTree>
    <p:extLst>
      <p:ext uri="{BB962C8B-B14F-4D97-AF65-F5344CB8AC3E}">
        <p14:creationId xmlns:p14="http://schemas.microsoft.com/office/powerpoint/2010/main" val="2696737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44</a:t>
            </a:fld>
            <a:endParaRPr lang="zh-CN" altLang="en-US"/>
          </a:p>
        </p:txBody>
      </p:sp>
    </p:spTree>
    <p:extLst>
      <p:ext uri="{BB962C8B-B14F-4D97-AF65-F5344CB8AC3E}">
        <p14:creationId xmlns:p14="http://schemas.microsoft.com/office/powerpoint/2010/main" val="26380253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45</a:t>
            </a:fld>
            <a:endParaRPr lang="zh-CN" altLang="en-US"/>
          </a:p>
        </p:txBody>
      </p:sp>
    </p:spTree>
    <p:extLst>
      <p:ext uri="{BB962C8B-B14F-4D97-AF65-F5344CB8AC3E}">
        <p14:creationId xmlns:p14="http://schemas.microsoft.com/office/powerpoint/2010/main" val="31830894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46</a:t>
            </a:fld>
            <a:endParaRPr lang="zh-CN" altLang="en-US"/>
          </a:p>
        </p:txBody>
      </p:sp>
    </p:spTree>
    <p:extLst>
      <p:ext uri="{BB962C8B-B14F-4D97-AF65-F5344CB8AC3E}">
        <p14:creationId xmlns:p14="http://schemas.microsoft.com/office/powerpoint/2010/main" val="3955167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47</a:t>
            </a:fld>
            <a:endParaRPr lang="zh-CN" altLang="en-US"/>
          </a:p>
        </p:txBody>
      </p:sp>
    </p:spTree>
    <p:extLst>
      <p:ext uri="{BB962C8B-B14F-4D97-AF65-F5344CB8AC3E}">
        <p14:creationId xmlns:p14="http://schemas.microsoft.com/office/powerpoint/2010/main" val="2824840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48</a:t>
            </a:fld>
            <a:endParaRPr lang="zh-CN" altLang="en-US"/>
          </a:p>
        </p:txBody>
      </p:sp>
    </p:spTree>
    <p:extLst>
      <p:ext uri="{BB962C8B-B14F-4D97-AF65-F5344CB8AC3E}">
        <p14:creationId xmlns:p14="http://schemas.microsoft.com/office/powerpoint/2010/main" val="27550553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49</a:t>
            </a:fld>
            <a:endParaRPr lang="zh-CN" altLang="en-US"/>
          </a:p>
        </p:txBody>
      </p:sp>
    </p:spTree>
    <p:extLst>
      <p:ext uri="{BB962C8B-B14F-4D97-AF65-F5344CB8AC3E}">
        <p14:creationId xmlns:p14="http://schemas.microsoft.com/office/powerpoint/2010/main" val="359242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099338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50</a:t>
            </a:fld>
            <a:endParaRPr lang="zh-CN" altLang="en-US"/>
          </a:p>
        </p:txBody>
      </p:sp>
    </p:spTree>
    <p:extLst>
      <p:ext uri="{BB962C8B-B14F-4D97-AF65-F5344CB8AC3E}">
        <p14:creationId xmlns:p14="http://schemas.microsoft.com/office/powerpoint/2010/main" val="30187512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51</a:t>
            </a:fld>
            <a:endParaRPr lang="zh-CN" altLang="en-US"/>
          </a:p>
        </p:txBody>
      </p:sp>
    </p:spTree>
    <p:extLst>
      <p:ext uri="{BB962C8B-B14F-4D97-AF65-F5344CB8AC3E}">
        <p14:creationId xmlns:p14="http://schemas.microsoft.com/office/powerpoint/2010/main" val="35210132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52</a:t>
            </a:fld>
            <a:endParaRPr lang="zh-CN" altLang="en-US"/>
          </a:p>
        </p:txBody>
      </p:sp>
    </p:spTree>
    <p:extLst>
      <p:ext uri="{BB962C8B-B14F-4D97-AF65-F5344CB8AC3E}">
        <p14:creationId xmlns:p14="http://schemas.microsoft.com/office/powerpoint/2010/main" val="12187168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53</a:t>
            </a:fld>
            <a:endParaRPr lang="zh-CN" altLang="en-US"/>
          </a:p>
        </p:txBody>
      </p:sp>
    </p:spTree>
    <p:extLst>
      <p:ext uri="{BB962C8B-B14F-4D97-AF65-F5344CB8AC3E}">
        <p14:creationId xmlns:p14="http://schemas.microsoft.com/office/powerpoint/2010/main" val="35686178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385878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422420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3163434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82491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25" y="2130527"/>
            <a:ext cx="10363470" cy="1470093"/>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49" y="3886380"/>
            <a:ext cx="8534623" cy="175268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406E9206-D2D6-4057-92D4-39C87A03E66D}" type="datetime1">
              <a:rPr lang="en-US" altLang="zh-CN" smtClean="0">
                <a:solidFill>
                  <a:prstClr val="black">
                    <a:tint val="75000"/>
                  </a:prstClr>
                </a:solidFill>
              </a:rPr>
              <a:t>12/3/2022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79" y="4800825"/>
            <a:ext cx="7315391" cy="566765"/>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79" y="612805"/>
            <a:ext cx="7315391" cy="4114991"/>
          </a:xfrm>
          <a:prstGeom prst="rect">
            <a:avLst/>
          </a:prstGeom>
        </p:spPr>
        <p:txBody>
          <a:bodyPr/>
          <a:lstStyle>
            <a:lvl1pPr marL="0" indent="0">
              <a:buNone/>
              <a:defRPr sz="4300"/>
            </a:lvl1pPr>
            <a:lvl2pPr marL="609600" indent="0">
              <a:buNone/>
              <a:defRPr sz="38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en-US" dirty="0"/>
          </a:p>
        </p:txBody>
      </p:sp>
      <p:sp>
        <p:nvSpPr>
          <p:cNvPr id="4" name="Text Placeholder 3"/>
          <p:cNvSpPr>
            <a:spLocks noGrp="1"/>
          </p:cNvSpPr>
          <p:nvPr>
            <p:ph type="body" sz="half" idx="2"/>
          </p:nvPr>
        </p:nvSpPr>
        <p:spPr>
          <a:xfrm>
            <a:off x="2389779" y="5367590"/>
            <a:ext cx="7315391" cy="804900"/>
          </a:xfrm>
          <a:prstGeom prst="rect">
            <a:avLst/>
          </a:prstGeom>
        </p:spPr>
        <p:txBody>
          <a:bodyPr/>
          <a:lstStyle>
            <a:lvl1pPr marL="0" indent="0">
              <a:buNone/>
              <a:defRPr sz="1900"/>
            </a:lvl1pPr>
            <a:lvl2pPr marL="609600" indent="0">
              <a:buNone/>
              <a:defRPr sz="1600"/>
            </a:lvl2pPr>
            <a:lvl3pPr marL="1219200" indent="0">
              <a:buNone/>
              <a:defRPr sz="14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E257577C-F53D-4BB9-9408-EB84DEB3CD80}" type="datetime1">
              <a:rPr lang="en-US" altLang="zh-CN" smtClean="0">
                <a:solidFill>
                  <a:prstClr val="black">
                    <a:tint val="75000"/>
                  </a:prstClr>
                </a:solidFill>
              </a:rPr>
              <a:t>12/3/2022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16" y="1600276"/>
            <a:ext cx="10973087" cy="452617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77D58058-BD14-4845-947D-4A9B79A00D09}" type="datetime1">
              <a:rPr lang="en-US" altLang="zh-CN" smtClean="0">
                <a:solidFill>
                  <a:prstClr val="black">
                    <a:tint val="75000"/>
                  </a:prstClr>
                </a:solidFill>
              </a:rPr>
              <a:t>12/3/2022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431" y="274653"/>
            <a:ext cx="2743272" cy="5851796"/>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17" y="274653"/>
            <a:ext cx="8026609" cy="585179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18ECB469-C949-4E3F-B0CB-0C15DA7B7F92}" type="datetime1">
              <a:rPr lang="en-US" altLang="zh-CN" smtClean="0">
                <a:solidFill>
                  <a:prstClr val="black">
                    <a:tint val="75000"/>
                  </a:prstClr>
                </a:solidFill>
              </a:rPr>
              <a:t>12/3/2022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16" y="1600276"/>
            <a:ext cx="10973087" cy="45261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C052E9E1-D97D-4C90-BB96-FA1ED58B786F}" type="datetime1">
              <a:rPr lang="en-US" altLang="zh-CN" smtClean="0">
                <a:solidFill>
                  <a:prstClr val="black">
                    <a:tint val="75000"/>
                  </a:prstClr>
                </a:solidFill>
              </a:rPr>
              <a:t>12/3/2022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10" y="4407107"/>
            <a:ext cx="10363470" cy="1362138"/>
          </a:xfrm>
          <a:prstGeom prst="rect">
            <a:avLst/>
          </a:prstGeo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3110" y="2906849"/>
            <a:ext cx="10363470" cy="1500256"/>
          </a:xfrm>
          <a:prstGeom prst="rect">
            <a:avLst/>
          </a:prstGeo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814779EE-1E16-4CC5-A459-C716090F6017}" type="datetime1">
              <a:rPr lang="en-US" altLang="zh-CN" smtClean="0">
                <a:solidFill>
                  <a:prstClr val="black">
                    <a:tint val="75000"/>
                  </a:prstClr>
                </a:solidFill>
              </a:rPr>
              <a:t>12/3/2022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17" y="1600276"/>
            <a:ext cx="5384940" cy="4526173"/>
          </a:xfrm>
          <a:prstGeom prst="rect">
            <a:avLst/>
          </a:prstGeo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762" y="1600276"/>
            <a:ext cx="5384940" cy="4526173"/>
          </a:xfrm>
          <a:prstGeom prst="rect">
            <a:avLst/>
          </a:prstGeo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A3311C9F-D64E-4824-A709-CF61DE4E0BDD}" type="datetime1">
              <a:rPr lang="en-US" altLang="zh-CN" smtClean="0">
                <a:solidFill>
                  <a:prstClr val="black">
                    <a:tint val="75000"/>
                  </a:prstClr>
                </a:solidFill>
              </a:rPr>
              <a:t>12/3/2022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17" y="1535185"/>
            <a:ext cx="5387058" cy="639793"/>
          </a:xfrm>
          <a:prstGeom prst="rect">
            <a:avLst/>
          </a:prstGeom>
        </p:spPr>
        <p:txBody>
          <a:bodyPr anchor="b"/>
          <a:lstStyle>
            <a:lvl1pPr marL="0" indent="0">
              <a:buNone/>
              <a:defRPr sz="3200" b="1"/>
            </a:lvl1pPr>
            <a:lvl2pPr marL="609600" indent="0">
              <a:buNone/>
              <a:defRPr sz="2700" b="1"/>
            </a:lvl2pPr>
            <a:lvl3pPr marL="1219200" indent="0">
              <a:buNone/>
              <a:defRPr sz="2400" b="1"/>
            </a:lvl3pPr>
            <a:lvl4pPr marL="1828165" indent="0">
              <a:buNone/>
              <a:defRPr sz="2200" b="1"/>
            </a:lvl4pPr>
            <a:lvl5pPr marL="2437765" indent="0">
              <a:buNone/>
              <a:defRPr sz="2200" b="1"/>
            </a:lvl5pPr>
            <a:lvl6pPr marL="3047365" indent="0">
              <a:buNone/>
              <a:defRPr sz="2200" b="1"/>
            </a:lvl6pPr>
            <a:lvl7pPr marL="3656965" indent="0">
              <a:buNone/>
              <a:defRPr sz="2200" b="1"/>
            </a:lvl7pPr>
            <a:lvl8pPr marL="4266565" indent="0">
              <a:buNone/>
              <a:defRPr sz="2200" b="1"/>
            </a:lvl8pPr>
            <a:lvl9pPr marL="4876165" indent="0">
              <a:buNone/>
              <a:defRPr sz="2200" b="1"/>
            </a:lvl9pPr>
          </a:lstStyle>
          <a:p>
            <a:pPr lvl="0"/>
            <a:r>
              <a:rPr lang="en-US"/>
              <a:t>Click to edit Master text styles</a:t>
            </a:r>
          </a:p>
        </p:txBody>
      </p:sp>
      <p:sp>
        <p:nvSpPr>
          <p:cNvPr id="4" name="Content Placeholder 3"/>
          <p:cNvSpPr>
            <a:spLocks noGrp="1"/>
          </p:cNvSpPr>
          <p:nvPr>
            <p:ph sz="half" idx="2"/>
          </p:nvPr>
        </p:nvSpPr>
        <p:spPr>
          <a:xfrm>
            <a:off x="609617" y="2174977"/>
            <a:ext cx="5387058" cy="3951471"/>
          </a:xfrm>
          <a:prstGeom prst="rect">
            <a:avLst/>
          </a:prstGeo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535" y="1535185"/>
            <a:ext cx="5389174" cy="639793"/>
          </a:xfrm>
          <a:prstGeom prst="rect">
            <a:avLst/>
          </a:prstGeom>
        </p:spPr>
        <p:txBody>
          <a:bodyPr anchor="b"/>
          <a:lstStyle>
            <a:lvl1pPr marL="0" indent="0">
              <a:buNone/>
              <a:defRPr sz="3200" b="1"/>
            </a:lvl1pPr>
            <a:lvl2pPr marL="609600" indent="0">
              <a:buNone/>
              <a:defRPr sz="2700" b="1"/>
            </a:lvl2pPr>
            <a:lvl3pPr marL="1219200" indent="0">
              <a:buNone/>
              <a:defRPr sz="2400" b="1"/>
            </a:lvl3pPr>
            <a:lvl4pPr marL="1828165" indent="0">
              <a:buNone/>
              <a:defRPr sz="2200" b="1"/>
            </a:lvl4pPr>
            <a:lvl5pPr marL="2437765" indent="0">
              <a:buNone/>
              <a:defRPr sz="2200" b="1"/>
            </a:lvl5pPr>
            <a:lvl6pPr marL="3047365" indent="0">
              <a:buNone/>
              <a:defRPr sz="2200" b="1"/>
            </a:lvl6pPr>
            <a:lvl7pPr marL="3656965" indent="0">
              <a:buNone/>
              <a:defRPr sz="2200" b="1"/>
            </a:lvl7pPr>
            <a:lvl8pPr marL="4266565" indent="0">
              <a:buNone/>
              <a:defRPr sz="2200" b="1"/>
            </a:lvl8pPr>
            <a:lvl9pPr marL="4876165"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3535" y="2174977"/>
            <a:ext cx="5389174" cy="3951471"/>
          </a:xfrm>
          <a:prstGeom prst="rect">
            <a:avLst/>
          </a:prstGeo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16" y="6356648"/>
            <a:ext cx="2844875" cy="365142"/>
          </a:xfrm>
          <a:prstGeom prst="rect">
            <a:avLst/>
          </a:prstGeom>
        </p:spPr>
        <p:txBody>
          <a:bodyPr/>
          <a:lstStyle/>
          <a:p>
            <a:pPr>
              <a:defRPr/>
            </a:pPr>
            <a:fld id="{0A4318BD-B3C6-4D4B-B871-C29490A2E55A}" type="datetime1">
              <a:rPr lang="en-US" altLang="zh-CN" smtClean="0">
                <a:solidFill>
                  <a:prstClr val="black">
                    <a:tint val="75000"/>
                  </a:prstClr>
                </a:solidFill>
              </a:rPr>
              <a:t>12/3/2022</a:t>
            </a:fld>
            <a:endParaRPr lang="en-US" dirty="0">
              <a:solidFill>
                <a:prstClr val="black">
                  <a:tint val="75000"/>
                </a:prstClr>
              </a:solidFill>
            </a:endParaRPr>
          </a:p>
        </p:txBody>
      </p:sp>
      <p:sp>
        <p:nvSpPr>
          <p:cNvPr id="8" name="Footer Placeholder 7"/>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
        <p:nvSpPr>
          <p:cNvPr id="11" name="矩形 10"/>
          <p:cNvSpPr/>
          <p:nvPr userDrawn="1"/>
        </p:nvSpPr>
        <p:spPr>
          <a:xfrm>
            <a:off x="9429510" y="6431125"/>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16" y="6356648"/>
            <a:ext cx="2844875" cy="365142"/>
          </a:xfrm>
          <a:prstGeom prst="rect">
            <a:avLst/>
          </a:prstGeom>
        </p:spPr>
        <p:txBody>
          <a:bodyPr/>
          <a:lstStyle/>
          <a:p>
            <a:pPr>
              <a:defRPr/>
            </a:pPr>
            <a:fld id="{E14CAFC4-799C-4CDE-B92B-8C262F06CF3E}" type="datetime1">
              <a:rPr lang="en-US" altLang="zh-CN" smtClean="0">
                <a:solidFill>
                  <a:prstClr val="black">
                    <a:tint val="75000"/>
                  </a:prstClr>
                </a:solidFill>
              </a:rPr>
              <a:t>12/3/2022</a:t>
            </a:fld>
            <a:endParaRPr lang="en-US" dirty="0">
              <a:solidFill>
                <a:prstClr val="black">
                  <a:tint val="75000"/>
                </a:prstClr>
              </a:solidFill>
            </a:endParaRPr>
          </a:p>
        </p:txBody>
      </p:sp>
      <p:sp>
        <p:nvSpPr>
          <p:cNvPr id="4" name="Footer Placeholder 3"/>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663" y="1031306"/>
            <a:ext cx="9912993" cy="42892"/>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900211" y="6452198"/>
            <a:ext cx="391899" cy="2201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a:xfrm>
            <a:off x="609616" y="6356648"/>
            <a:ext cx="2844875" cy="365142"/>
          </a:xfrm>
          <a:prstGeom prst="rect">
            <a:avLst/>
          </a:prstGeom>
        </p:spPr>
        <p:txBody>
          <a:bodyPr/>
          <a:lstStyle/>
          <a:p>
            <a:pPr>
              <a:defRPr/>
            </a:pPr>
            <a:fld id="{3E729073-8FFE-4F18-B513-07581FC6638E}" type="datetime1">
              <a:rPr lang="en-US" altLang="zh-CN" smtClean="0">
                <a:solidFill>
                  <a:prstClr val="black">
                    <a:tint val="75000"/>
                  </a:prstClr>
                </a:solidFill>
              </a:rPr>
              <a:t>12/3/2022</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3722" y="6396523"/>
            <a:ext cx="2844875" cy="365142"/>
          </a:xfrm>
          <a:prstGeom prst="rect">
            <a:avLst/>
          </a:prstGeo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9" y="273062"/>
            <a:ext cx="4011189" cy="1162105"/>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858" y="273066"/>
            <a:ext cx="6815845" cy="5853384"/>
          </a:xfrm>
          <a:prstGeom prst="rect">
            <a:avLst/>
          </a:prstGeo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9" y="1435171"/>
            <a:ext cx="4011189" cy="4691280"/>
          </a:xfrm>
          <a:prstGeom prst="rect">
            <a:avLst/>
          </a:prstGeom>
        </p:spPr>
        <p:txBody>
          <a:bodyPr/>
          <a:lstStyle>
            <a:lvl1pPr marL="0" indent="0">
              <a:buNone/>
              <a:defRPr sz="1900"/>
            </a:lvl1pPr>
            <a:lvl2pPr marL="609600" indent="0">
              <a:buNone/>
              <a:defRPr sz="1600"/>
            </a:lvl2pPr>
            <a:lvl3pPr marL="1219200" indent="0">
              <a:buNone/>
              <a:defRPr sz="14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43C7FCF6-76BD-4495-B08F-4C059D2BA31F}" type="datetime1">
              <a:rPr lang="en-US" altLang="zh-CN" smtClean="0">
                <a:solidFill>
                  <a:prstClr val="black">
                    <a:tint val="75000"/>
                  </a:prstClr>
                </a:solidFill>
              </a:rPr>
              <a:t>12/3/2022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3.xml"/><Relationship Id="rId7"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a:ln w="7620">
            <a:solidFill>
              <a:srgbClr val="CDCDCD"/>
            </a:solidFill>
          </a:ln>
          <a:effectLst>
            <a:outerShdw blurRad="63500" rotWithShape="0">
              <a:srgbClr val="000000">
                <a:alpha val="35000"/>
              </a:srgbClr>
            </a:outerShdw>
          </a:effectLst>
        </p:spPr>
      </p:pic>
      <p:sp>
        <p:nvSpPr>
          <p:cNvPr id="27" name="_14"/>
          <p:cNvSpPr txBox="1">
            <a:spLocks noChangeArrowheads="1"/>
          </p:cNvSpPr>
          <p:nvPr/>
        </p:nvSpPr>
        <p:spPr bwMode="auto">
          <a:xfrm>
            <a:off x="2282175" y="2713910"/>
            <a:ext cx="8408458" cy="1737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spc="300" dirty="0">
                <a:solidFill>
                  <a:srgbClr val="1983B7"/>
                </a:solidFill>
                <a:latin typeface="方正细谭黑简体" panose="02000000000000000000" pitchFamily="2" charset="-122"/>
                <a:ea typeface="方正细谭黑简体" panose="02000000000000000000" pitchFamily="2" charset="-122"/>
                <a:cs typeface="+mn-ea"/>
                <a:sym typeface="+mn-lt"/>
              </a:rPr>
              <a:t>第七章 </a:t>
            </a:r>
            <a:r>
              <a:rPr lang="zh-CN" altLang="en-US" sz="7200" spc="300" dirty="0">
                <a:solidFill>
                  <a:schemeClr val="accent1">
                    <a:lumMod val="75000"/>
                  </a:schemeClr>
                </a:solidFill>
                <a:latin typeface="方正细谭黑简体" panose="02000000000000000000" pitchFamily="2" charset="-122"/>
                <a:ea typeface="方正细谭黑简体" panose="02000000000000000000" pitchFamily="2" charset="-122"/>
                <a:cs typeface="+mn-ea"/>
                <a:sym typeface="+mn-lt"/>
              </a:rPr>
              <a:t>实现</a:t>
            </a:r>
            <a:r>
              <a:rPr lang="zh-CN" altLang="en-US" sz="2000" spc="300" dirty="0">
                <a:solidFill>
                  <a:schemeClr val="accent5"/>
                </a:solidFill>
                <a:latin typeface="方正细谭黑简体" panose="02000000000000000000" pitchFamily="2" charset="-122"/>
                <a:ea typeface="方正细谭黑简体" panose="02000000000000000000" pitchFamily="2" charset="-122"/>
                <a:cs typeface="+mn-ea"/>
                <a:sym typeface="+mn-lt"/>
              </a:rPr>
              <a:t>翻转课堂</a:t>
            </a:r>
            <a:endParaRPr lang="zh-CN" sz="800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p:txBody>
      </p:sp>
      <p:sp>
        <p:nvSpPr>
          <p:cNvPr id="28" name="_16"/>
          <p:cNvSpPr txBox="1">
            <a:spLocks noChangeArrowheads="1"/>
          </p:cNvSpPr>
          <p:nvPr/>
        </p:nvSpPr>
        <p:spPr bwMode="auto">
          <a:xfrm>
            <a:off x="1501366" y="931659"/>
            <a:ext cx="9189267" cy="2142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软件工程导论</a:t>
            </a:r>
            <a:endPar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a:p>
            <a:r>
              <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a:t>
            </a:r>
            <a:r>
              <a:rPr lang="zh-CN" altLang="en-US"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第六版</a:t>
            </a:r>
            <a:r>
              <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a:t>
            </a:r>
            <a:endParaRPr lang="zh-CN"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p:txBody>
      </p:sp>
      <p:grpSp>
        <p:nvGrpSpPr>
          <p:cNvPr id="29" name="Group 10"/>
          <p:cNvGrpSpPr/>
          <p:nvPr/>
        </p:nvGrpSpPr>
        <p:grpSpPr>
          <a:xfrm>
            <a:off x="6207896" y="4425053"/>
            <a:ext cx="2767940" cy="478675"/>
            <a:chOff x="4383584" y="10884560"/>
            <a:chExt cx="6126514" cy="1212098"/>
          </a:xfrm>
          <a:noFill/>
        </p:grpSpPr>
        <p:sp>
          <p:nvSpPr>
            <p:cNvPr id="30"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5"/>
                </a:solidFill>
                <a:cs typeface="+mn-ea"/>
                <a:sym typeface="+mn-lt"/>
              </a:endParaRPr>
            </a:p>
          </p:txBody>
        </p:sp>
        <p:sp>
          <p:nvSpPr>
            <p:cNvPr id="31" name="TextBox 220"/>
            <p:cNvSpPr txBox="1"/>
            <p:nvPr/>
          </p:nvSpPr>
          <p:spPr>
            <a:xfrm>
              <a:off x="5500389" y="11016771"/>
              <a:ext cx="3892935" cy="935220"/>
            </a:xfrm>
            <a:prstGeom prst="rect">
              <a:avLst/>
            </a:prstGeom>
            <a:grpFill/>
          </p:spPr>
          <p:txBody>
            <a:bodyPr wrap="none" rtlCol="0">
              <a:spAutoFit/>
            </a:bodyPr>
            <a:lstStyle/>
            <a:p>
              <a:pPr algn="ctr"/>
              <a:r>
                <a:rPr lang="en-US" altLang="zh-CN" spc="300" dirty="0">
                  <a:solidFill>
                    <a:schemeClr val="accent5"/>
                  </a:solidFill>
                  <a:cs typeface="+mn-ea"/>
                  <a:sym typeface="+mn-lt"/>
                </a:rPr>
                <a:t>2022.11.30</a:t>
              </a:r>
              <a:endParaRPr lang="en-US" spc="300" dirty="0">
                <a:solidFill>
                  <a:schemeClr val="accent5"/>
                </a:solidFill>
                <a:cs typeface="+mn-ea"/>
                <a:sym typeface="+mn-lt"/>
              </a:endParaRPr>
            </a:p>
          </p:txBody>
        </p:sp>
      </p:grpSp>
      <p:grpSp>
        <p:nvGrpSpPr>
          <p:cNvPr id="32" name="Group 10"/>
          <p:cNvGrpSpPr/>
          <p:nvPr/>
        </p:nvGrpSpPr>
        <p:grpSpPr>
          <a:xfrm>
            <a:off x="3249081" y="4425312"/>
            <a:ext cx="2767940" cy="478675"/>
            <a:chOff x="4383584" y="10884560"/>
            <a:chExt cx="6126514" cy="1212098"/>
          </a:xfrm>
          <a:noFill/>
        </p:grpSpPr>
        <p:sp>
          <p:nvSpPr>
            <p:cNvPr id="33"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5"/>
                </a:solidFill>
                <a:cs typeface="+mn-ea"/>
                <a:sym typeface="+mn-lt"/>
              </a:endParaRPr>
            </a:p>
          </p:txBody>
        </p:sp>
        <p:sp>
          <p:nvSpPr>
            <p:cNvPr id="34" name="TextBox 223"/>
            <p:cNvSpPr txBox="1"/>
            <p:nvPr/>
          </p:nvSpPr>
          <p:spPr>
            <a:xfrm>
              <a:off x="5628119" y="11016771"/>
              <a:ext cx="3637473" cy="935220"/>
            </a:xfrm>
            <a:prstGeom prst="rect">
              <a:avLst/>
            </a:prstGeom>
            <a:grpFill/>
          </p:spPr>
          <p:txBody>
            <a:bodyPr wrap="none" rtlCol="0">
              <a:spAutoFit/>
            </a:bodyPr>
            <a:lstStyle/>
            <a:p>
              <a:pPr algn="ctr"/>
              <a:r>
                <a:rPr lang="zh-CN" altLang="en-US" spc="300" dirty="0">
                  <a:solidFill>
                    <a:schemeClr val="accent5"/>
                  </a:solidFill>
                  <a:cs typeface="+mn-ea"/>
                  <a:sym typeface="+mn-lt"/>
                </a:rPr>
                <a:t>演讲人</a:t>
              </a:r>
              <a:r>
                <a:rPr lang="en-US" altLang="zh-CN" spc="300" dirty="0">
                  <a:solidFill>
                    <a:schemeClr val="accent5"/>
                  </a:solidFill>
                  <a:cs typeface="+mn-ea"/>
                  <a:sym typeface="+mn-lt"/>
                </a:rPr>
                <a:t>:G06</a:t>
              </a:r>
              <a:endParaRPr lang="en-US" spc="300" dirty="0">
                <a:solidFill>
                  <a:schemeClr val="accent5"/>
                </a:solidFill>
                <a:cs typeface="+mn-ea"/>
                <a:sym typeface="+mn-lt"/>
              </a:endParaRPr>
            </a:p>
          </p:txBody>
        </p:sp>
      </p:grpSp>
    </p:spTree>
  </p:cSld>
  <p:clrMapOvr>
    <a:masterClrMapping/>
  </p:clrMapOvr>
  <p:transition spd="slow" advClick="0" advTm="1000">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7.1.2 </a:t>
                  </a:r>
                  <a:r>
                    <a:rPr lang="zh-CN" altLang="en-US" sz="2900" dirty="0">
                      <a:solidFill>
                        <a:schemeClr val="accent5"/>
                      </a:solidFill>
                      <a:cs typeface="+mn-ea"/>
                      <a:sym typeface="+mn-lt"/>
                    </a:rPr>
                    <a:t>编码风格</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1710700"/>
            <a:ext cx="8667821" cy="3997376"/>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3.</a:t>
            </a:r>
            <a:r>
              <a:rPr lang="zh-CN" altLang="en-US" sz="2800" b="1" dirty="0">
                <a:solidFill>
                  <a:schemeClr val="accent1">
                    <a:lumMod val="75000"/>
                  </a:schemeClr>
                </a:solidFill>
                <a:cs typeface="+mn-ea"/>
                <a:sym typeface="+mn-lt"/>
              </a:rPr>
              <a:t>语句构造</a:t>
            </a:r>
            <a:endParaRPr lang="en-US" altLang="zh-CN" sz="2400" b="1" dirty="0">
              <a:solidFill>
                <a:schemeClr val="accent1">
                  <a:lumMod val="75000"/>
                </a:schemeClr>
              </a:solidFill>
              <a:cs typeface="+mn-ea"/>
              <a:sym typeface="+mn-lt"/>
            </a:endParaRPr>
          </a:p>
          <a:p>
            <a:pPr>
              <a:lnSpc>
                <a:spcPct val="150000"/>
              </a:lnSpc>
            </a:pPr>
            <a:r>
              <a:rPr lang="zh-CN" altLang="en-US" sz="2400" dirty="0">
                <a:solidFill>
                  <a:schemeClr val="bg1">
                    <a:lumMod val="50000"/>
                  </a:schemeClr>
                </a:solidFill>
                <a:cs typeface="+mn-ea"/>
                <a:sym typeface="+mn-lt"/>
              </a:rPr>
              <a:t>下述语句构造的原则有助于使语句简单明了：</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不要为了节省空间而把多个语句写在同一行；</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尽量避免复杂的条件测试；</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尽量减少对“非”条件的测试；</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避免大量使用循环嵌套和条件嵌套；</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利用括号使逻辑表达式或算术表达式的运算次序清晰直观。</a:t>
            </a:r>
          </a:p>
        </p:txBody>
      </p:sp>
    </p:spTree>
    <p:extLst>
      <p:ext uri="{BB962C8B-B14F-4D97-AF65-F5344CB8AC3E}">
        <p14:creationId xmlns:p14="http://schemas.microsoft.com/office/powerpoint/2010/main" val="48163492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7.1.2 </a:t>
                  </a:r>
                  <a:r>
                    <a:rPr lang="zh-CN" altLang="en-US" sz="2900" dirty="0">
                      <a:solidFill>
                        <a:schemeClr val="accent5"/>
                      </a:solidFill>
                      <a:cs typeface="+mn-ea"/>
                      <a:sym typeface="+mn-lt"/>
                    </a:rPr>
                    <a:t>编码风格</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7406" y="1149720"/>
            <a:ext cx="11148471" cy="5659370"/>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4.</a:t>
            </a:r>
            <a:r>
              <a:rPr lang="zh-CN" altLang="en-US" sz="2800" b="1" dirty="0">
                <a:solidFill>
                  <a:schemeClr val="accent1">
                    <a:lumMod val="75000"/>
                  </a:schemeClr>
                </a:solidFill>
                <a:cs typeface="+mn-ea"/>
                <a:sym typeface="+mn-lt"/>
              </a:rPr>
              <a:t>输入输出</a:t>
            </a:r>
            <a:endParaRPr lang="en-US" altLang="zh-CN" sz="2400" b="1" dirty="0">
              <a:solidFill>
                <a:schemeClr val="accent1">
                  <a:lumMod val="75000"/>
                </a:schemeClr>
              </a:solidFill>
              <a:cs typeface="+mn-ea"/>
              <a:sym typeface="+mn-lt"/>
            </a:endParaRPr>
          </a:p>
          <a:p>
            <a:pPr>
              <a:lnSpc>
                <a:spcPct val="150000"/>
              </a:lnSpc>
            </a:pPr>
            <a:r>
              <a:rPr lang="zh-CN" altLang="en-US" sz="2400" dirty="0">
                <a:solidFill>
                  <a:schemeClr val="bg1">
                    <a:lumMod val="50000"/>
                  </a:schemeClr>
                </a:solidFill>
                <a:cs typeface="+mn-ea"/>
                <a:sym typeface="+mn-lt"/>
              </a:rPr>
              <a:t>在设计和编写程序时需考虑有关输入输出风格的规则：</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对所有输入数据都进行检验；</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检查输入项重要组合的合法性；</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保持输入格式简单；</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使用数据结束标记，不要要求用户指定数据的数目；</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明确提示交互式输入的请求，详细说明可用的选择或边界数值；</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程序设计语言对格式有严格要求时，应保持输入格式一致；</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设计良好的输出报表；</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给所有输出数据加标志。</a:t>
            </a:r>
          </a:p>
        </p:txBody>
      </p:sp>
    </p:spTree>
    <p:extLst>
      <p:ext uri="{BB962C8B-B14F-4D97-AF65-F5344CB8AC3E}">
        <p14:creationId xmlns:p14="http://schemas.microsoft.com/office/powerpoint/2010/main" val="33266955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7.1.2 </a:t>
                  </a:r>
                  <a:r>
                    <a:rPr lang="zh-CN" altLang="en-US" sz="2900" dirty="0">
                      <a:solidFill>
                        <a:schemeClr val="accent5"/>
                      </a:solidFill>
                      <a:cs typeface="+mn-ea"/>
                      <a:sym typeface="+mn-lt"/>
                    </a:rPr>
                    <a:t>编码风格</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1710700"/>
            <a:ext cx="8667821" cy="1227387"/>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5.</a:t>
            </a:r>
            <a:r>
              <a:rPr lang="zh-CN" altLang="en-US" sz="2800" b="1" dirty="0">
                <a:solidFill>
                  <a:schemeClr val="accent1">
                    <a:lumMod val="75000"/>
                  </a:schemeClr>
                </a:solidFill>
                <a:cs typeface="+mn-ea"/>
                <a:sym typeface="+mn-lt"/>
              </a:rPr>
              <a:t>效率</a:t>
            </a:r>
            <a:endParaRPr lang="en-US" altLang="zh-CN" sz="2400" b="1" dirty="0">
              <a:solidFill>
                <a:schemeClr val="accent1">
                  <a:lumMod val="75000"/>
                </a:schemeClr>
              </a:solidFill>
              <a:cs typeface="+mn-ea"/>
              <a:sym typeface="+mn-lt"/>
            </a:endParaRPr>
          </a:p>
          <a:p>
            <a:pPr>
              <a:lnSpc>
                <a:spcPct val="150000"/>
              </a:lnSpc>
            </a:pPr>
            <a:r>
              <a:rPr lang="zh-CN" altLang="en-US" sz="2400" b="1" dirty="0">
                <a:solidFill>
                  <a:schemeClr val="bg1">
                    <a:lumMod val="50000"/>
                  </a:schemeClr>
                </a:solidFill>
                <a:cs typeface="+mn-ea"/>
                <a:sym typeface="+mn-lt"/>
              </a:rPr>
              <a:t>效率</a:t>
            </a:r>
            <a:r>
              <a:rPr lang="zh-CN" altLang="en-US" sz="2400" dirty="0">
                <a:solidFill>
                  <a:schemeClr val="bg1">
                    <a:lumMod val="50000"/>
                  </a:schemeClr>
                </a:solidFill>
                <a:cs typeface="+mn-ea"/>
                <a:sym typeface="+mn-lt"/>
              </a:rPr>
              <a:t>主要指处理机时间和存储器容量两个方面。</a:t>
            </a:r>
          </a:p>
        </p:txBody>
      </p:sp>
      <p:sp>
        <p:nvSpPr>
          <p:cNvPr id="16" name="文本框 15">
            <a:extLst>
              <a:ext uri="{FF2B5EF4-FFF2-40B4-BE49-F238E27FC236}">
                <a16:creationId xmlns:a16="http://schemas.microsoft.com/office/drawing/2014/main" id="{60B70F67-885E-2654-0D88-E5D26646FED9}"/>
              </a:ext>
            </a:extLst>
          </p:cNvPr>
          <p:cNvSpPr txBox="1"/>
          <p:nvPr/>
        </p:nvSpPr>
        <p:spPr>
          <a:xfrm>
            <a:off x="503338" y="3035392"/>
            <a:ext cx="8305683" cy="2797048"/>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效率是性能要求，因此应该在需求分析阶段确定效率方面的要求；</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效率是靠好设计来提高的；</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程序的效率和程序的简单程度是一致的，不要牺牲程序的清晰性和可读性来不必要地提高效率。</a:t>
            </a:r>
          </a:p>
        </p:txBody>
      </p:sp>
      <p:sp>
        <p:nvSpPr>
          <p:cNvPr id="17" name="TextBox 31">
            <a:extLst>
              <a:ext uri="{FF2B5EF4-FFF2-40B4-BE49-F238E27FC236}">
                <a16:creationId xmlns:a16="http://schemas.microsoft.com/office/drawing/2014/main" id="{DA28B3B9-59C8-52C2-0D95-7278D26E1BBF}"/>
              </a:ext>
            </a:extLst>
          </p:cNvPr>
          <p:cNvSpPr txBox="1"/>
          <p:nvPr/>
        </p:nvSpPr>
        <p:spPr>
          <a:xfrm>
            <a:off x="8953172" y="2664304"/>
            <a:ext cx="3015509" cy="2308324"/>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2</a:t>
            </a:r>
            <a:r>
              <a:rPr lang="zh-CN" altLang="en-US" sz="2400" b="1" dirty="0">
                <a:solidFill>
                  <a:schemeClr val="accent1">
                    <a:lumMod val="75000"/>
                  </a:schemeClr>
                </a:solidFill>
                <a:cs typeface="+mn-ea"/>
                <a:sym typeface="+mn-lt"/>
              </a:rPr>
              <a:t>：</a:t>
            </a:r>
            <a:r>
              <a:rPr lang="zh-CN" altLang="en-US" sz="2400" dirty="0">
                <a:solidFill>
                  <a:schemeClr val="accent1">
                    <a:lumMod val="75000"/>
                  </a:schemeClr>
                </a:solidFill>
                <a:cs typeface="+mn-ea"/>
                <a:sym typeface="+mn-lt"/>
              </a:rPr>
              <a:t>效率是靠好的设计来提高的，那么牺牲程序的清晰性和可读性来提高效率的这种做法是正确的吗？</a:t>
            </a:r>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35259774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7.1.2 </a:t>
                  </a:r>
                  <a:r>
                    <a:rPr lang="zh-CN" altLang="en-US" sz="2900" dirty="0">
                      <a:solidFill>
                        <a:schemeClr val="accent5"/>
                      </a:solidFill>
                      <a:cs typeface="+mn-ea"/>
                      <a:sym typeface="+mn-lt"/>
                    </a:rPr>
                    <a:t>编码风格</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422503" y="1360531"/>
            <a:ext cx="8667821" cy="5170646"/>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5.</a:t>
            </a:r>
            <a:r>
              <a:rPr lang="zh-CN" altLang="en-US" sz="2800" b="1" dirty="0">
                <a:solidFill>
                  <a:schemeClr val="accent1">
                    <a:lumMod val="75000"/>
                  </a:schemeClr>
                </a:solidFill>
                <a:cs typeface="+mn-ea"/>
                <a:sym typeface="+mn-lt"/>
              </a:rPr>
              <a:t>效率</a:t>
            </a:r>
            <a:endParaRPr lang="en-US" altLang="zh-CN" sz="2400" b="1" dirty="0">
              <a:solidFill>
                <a:schemeClr val="accent1">
                  <a:lumMod val="75000"/>
                </a:schemeClr>
              </a:solidFill>
              <a:cs typeface="+mn-ea"/>
              <a:sym typeface="+mn-lt"/>
            </a:endParaRPr>
          </a:p>
          <a:p>
            <a:pPr>
              <a:lnSpc>
                <a:spcPct val="150000"/>
              </a:lnSpc>
            </a:pPr>
            <a:r>
              <a:rPr lang="en-US" altLang="zh-CN" sz="2400" b="1" dirty="0">
                <a:solidFill>
                  <a:schemeClr val="bg1">
                    <a:lumMod val="50000"/>
                  </a:schemeClr>
                </a:solidFill>
                <a:cs typeface="+mn-ea"/>
                <a:sym typeface="+mn-lt"/>
              </a:rPr>
              <a:t>(1) </a:t>
            </a:r>
            <a:r>
              <a:rPr lang="zh-CN" altLang="en-US" sz="2400" b="1" dirty="0">
                <a:solidFill>
                  <a:schemeClr val="bg1">
                    <a:lumMod val="50000"/>
                  </a:schemeClr>
                </a:solidFill>
                <a:cs typeface="+mn-ea"/>
                <a:sym typeface="+mn-lt"/>
              </a:rPr>
              <a:t>程序运行时间</a:t>
            </a:r>
          </a:p>
          <a:p>
            <a:pPr>
              <a:lnSpc>
                <a:spcPct val="150000"/>
              </a:lnSpc>
            </a:pPr>
            <a:r>
              <a:rPr lang="zh-CN" altLang="en-US" sz="2400" b="1" dirty="0">
                <a:solidFill>
                  <a:schemeClr val="bg1">
                    <a:lumMod val="50000"/>
                  </a:schemeClr>
                </a:solidFill>
                <a:cs typeface="+mn-ea"/>
                <a:sym typeface="+mn-lt"/>
              </a:rPr>
              <a:t>   </a:t>
            </a:r>
            <a:r>
              <a:rPr lang="zh-CN" altLang="en-US" sz="2400" dirty="0">
                <a:solidFill>
                  <a:schemeClr val="bg1">
                    <a:lumMod val="50000"/>
                  </a:schemeClr>
                </a:solidFill>
                <a:cs typeface="+mn-ea"/>
                <a:sym typeface="+mn-lt"/>
              </a:rPr>
              <a:t>写程序的风格会对程序的执行速度和存储器要求产生影响，应遵循的规则如下：</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写程序之前先简化算术的和逻辑的表达式；</a:t>
            </a:r>
          </a:p>
          <a:p>
            <a:pPr marL="285750" indent="-285750">
              <a:buFont typeface="Arial" panose="020B0604020202020204" pitchFamily="34" charset="0"/>
              <a:buChar char="•"/>
            </a:pPr>
            <a:r>
              <a:rPr lang="zh-CN" altLang="en-US" sz="2400" dirty="0">
                <a:solidFill>
                  <a:schemeClr val="bg1">
                    <a:lumMod val="50000"/>
                  </a:schemeClr>
                </a:solidFill>
                <a:cs typeface="+mn-ea"/>
                <a:sym typeface="+mn-lt"/>
              </a:rPr>
              <a:t>仔细研究嵌套的循环，以确定是否有语句可以从内层往外移；</a:t>
            </a:r>
          </a:p>
          <a:p>
            <a:pPr marL="285750" indent="-285750">
              <a:buFont typeface="Arial" panose="020B0604020202020204" pitchFamily="34" charset="0"/>
              <a:buChar char="•"/>
            </a:pPr>
            <a:r>
              <a:rPr lang="zh-CN" altLang="en-US" sz="2400" dirty="0">
                <a:solidFill>
                  <a:schemeClr val="bg1">
                    <a:lumMod val="50000"/>
                  </a:schemeClr>
                </a:solidFill>
                <a:cs typeface="+mn-ea"/>
                <a:sym typeface="+mn-lt"/>
              </a:rPr>
              <a:t>尽量避免使用多维数组；</a:t>
            </a:r>
          </a:p>
          <a:p>
            <a:pPr marL="285750" indent="-285750">
              <a:buFont typeface="Arial" panose="020B0604020202020204" pitchFamily="34" charset="0"/>
              <a:buChar char="•"/>
            </a:pPr>
            <a:r>
              <a:rPr lang="zh-CN" altLang="en-US" sz="2400" dirty="0">
                <a:solidFill>
                  <a:schemeClr val="bg1">
                    <a:lumMod val="50000"/>
                  </a:schemeClr>
                </a:solidFill>
                <a:cs typeface="+mn-ea"/>
                <a:sym typeface="+mn-lt"/>
              </a:rPr>
              <a:t>尽量避免使用指针和复杂的表；</a:t>
            </a:r>
          </a:p>
          <a:p>
            <a:pPr marL="285750" indent="-285750">
              <a:buFont typeface="Arial" panose="020B0604020202020204" pitchFamily="34" charset="0"/>
              <a:buChar char="•"/>
            </a:pPr>
            <a:r>
              <a:rPr lang="zh-CN" altLang="en-US" sz="2400" dirty="0">
                <a:solidFill>
                  <a:schemeClr val="bg1">
                    <a:lumMod val="50000"/>
                  </a:schemeClr>
                </a:solidFill>
                <a:cs typeface="+mn-ea"/>
                <a:sym typeface="+mn-lt"/>
              </a:rPr>
              <a:t>使用执行时间短的算术运算；</a:t>
            </a:r>
          </a:p>
          <a:p>
            <a:pPr marL="285750" indent="-285750">
              <a:buFont typeface="Arial" panose="020B0604020202020204" pitchFamily="34" charset="0"/>
              <a:buChar char="•"/>
            </a:pPr>
            <a:r>
              <a:rPr lang="zh-CN" altLang="en-US" sz="2400" dirty="0">
                <a:solidFill>
                  <a:schemeClr val="bg1">
                    <a:lumMod val="50000"/>
                  </a:schemeClr>
                </a:solidFill>
                <a:cs typeface="+mn-ea"/>
                <a:sym typeface="+mn-lt"/>
              </a:rPr>
              <a:t>不要混合使用不同的数据类型；</a:t>
            </a:r>
          </a:p>
          <a:p>
            <a:pPr marL="285750" indent="-285750">
              <a:buFont typeface="Arial" panose="020B0604020202020204" pitchFamily="34" charset="0"/>
              <a:buChar char="•"/>
            </a:pPr>
            <a:r>
              <a:rPr lang="zh-CN" altLang="en-US" sz="2400" dirty="0">
                <a:solidFill>
                  <a:schemeClr val="bg1">
                    <a:lumMod val="50000"/>
                  </a:schemeClr>
                </a:solidFill>
                <a:cs typeface="+mn-ea"/>
                <a:sym typeface="+mn-lt"/>
              </a:rPr>
              <a:t>尽量使用整数运算和布尔表达式。</a:t>
            </a:r>
          </a:p>
        </p:txBody>
      </p:sp>
    </p:spTree>
    <p:extLst>
      <p:ext uri="{BB962C8B-B14F-4D97-AF65-F5344CB8AC3E}">
        <p14:creationId xmlns:p14="http://schemas.microsoft.com/office/powerpoint/2010/main" val="107367918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7.1.2 </a:t>
                  </a:r>
                  <a:r>
                    <a:rPr lang="zh-CN" altLang="en-US" sz="2900" dirty="0">
                      <a:solidFill>
                        <a:schemeClr val="accent5"/>
                      </a:solidFill>
                      <a:cs typeface="+mn-ea"/>
                      <a:sym typeface="+mn-lt"/>
                    </a:rPr>
                    <a:t>编码风格</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422503" y="1360531"/>
            <a:ext cx="11500911" cy="4551374"/>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5.</a:t>
            </a:r>
            <a:r>
              <a:rPr lang="zh-CN" altLang="en-US" sz="2800" b="1" dirty="0">
                <a:solidFill>
                  <a:schemeClr val="accent1">
                    <a:lumMod val="75000"/>
                  </a:schemeClr>
                </a:solidFill>
                <a:cs typeface="+mn-ea"/>
                <a:sym typeface="+mn-lt"/>
              </a:rPr>
              <a:t>效率</a:t>
            </a:r>
            <a:endParaRPr lang="en-US" altLang="zh-CN" sz="2400" b="1" dirty="0">
              <a:solidFill>
                <a:schemeClr val="accent1">
                  <a:lumMod val="75000"/>
                </a:schemeClr>
              </a:solidFill>
              <a:cs typeface="+mn-ea"/>
              <a:sym typeface="+mn-lt"/>
            </a:endParaRPr>
          </a:p>
          <a:p>
            <a:pPr>
              <a:lnSpc>
                <a:spcPct val="150000"/>
              </a:lnSpc>
            </a:pPr>
            <a:r>
              <a:rPr lang="en-US" altLang="zh-CN" sz="2400" b="1" dirty="0">
                <a:solidFill>
                  <a:schemeClr val="bg1">
                    <a:lumMod val="50000"/>
                  </a:schemeClr>
                </a:solidFill>
                <a:cs typeface="+mn-ea"/>
                <a:sym typeface="+mn-lt"/>
              </a:rPr>
              <a:t>(2) </a:t>
            </a:r>
            <a:r>
              <a:rPr lang="zh-CN" altLang="en-US" sz="2400" b="1" dirty="0">
                <a:solidFill>
                  <a:schemeClr val="bg1">
                    <a:lumMod val="50000"/>
                  </a:schemeClr>
                </a:solidFill>
                <a:cs typeface="+mn-ea"/>
                <a:sym typeface="+mn-lt"/>
              </a:rPr>
              <a:t>存储器效率</a:t>
            </a:r>
            <a:endParaRPr lang="zh-CN" altLang="en-US" sz="2400" dirty="0">
              <a:solidFill>
                <a:schemeClr val="bg1">
                  <a:lumMod val="50000"/>
                </a:schemeClr>
              </a:solidFill>
              <a:cs typeface="+mn-ea"/>
              <a:sym typeface="+mn-lt"/>
            </a:endParaRP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在大型计算机中必须考虑操作系统页式调度的特点，一般说来，使用能保持功能域的结构化控制结构，是提高效率的好方法。</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在微处理机中如果要求使用最少的存储单元，则应选用有紧缩存储器特性的编译程序，在非常必要时可以使用汇编语言。</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提高执行效率的技术通常也能提高存储器效率。提高存储器效率的关键同样是“简单”。</a:t>
            </a:r>
          </a:p>
        </p:txBody>
      </p:sp>
    </p:spTree>
    <p:extLst>
      <p:ext uri="{BB962C8B-B14F-4D97-AF65-F5344CB8AC3E}">
        <p14:creationId xmlns:p14="http://schemas.microsoft.com/office/powerpoint/2010/main" val="51294089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7.1.2 </a:t>
                  </a:r>
                  <a:r>
                    <a:rPr lang="zh-CN" altLang="en-US" sz="2900" dirty="0">
                      <a:solidFill>
                        <a:schemeClr val="accent5"/>
                      </a:solidFill>
                      <a:cs typeface="+mn-ea"/>
                      <a:sym typeface="+mn-lt"/>
                    </a:rPr>
                    <a:t>编码风格</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422503" y="1360531"/>
            <a:ext cx="11500911" cy="5105372"/>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5.</a:t>
            </a:r>
            <a:r>
              <a:rPr lang="zh-CN" altLang="en-US" sz="2800" b="1" dirty="0">
                <a:solidFill>
                  <a:schemeClr val="accent1">
                    <a:lumMod val="75000"/>
                  </a:schemeClr>
                </a:solidFill>
                <a:cs typeface="+mn-ea"/>
                <a:sym typeface="+mn-lt"/>
              </a:rPr>
              <a:t>效率</a:t>
            </a:r>
            <a:endParaRPr lang="en-US" altLang="zh-CN" sz="2400" b="1" dirty="0">
              <a:solidFill>
                <a:schemeClr val="accent1">
                  <a:lumMod val="75000"/>
                </a:schemeClr>
              </a:solidFill>
              <a:cs typeface="+mn-ea"/>
              <a:sym typeface="+mn-lt"/>
            </a:endParaRPr>
          </a:p>
          <a:p>
            <a:pPr>
              <a:lnSpc>
                <a:spcPct val="150000"/>
              </a:lnSpc>
            </a:pPr>
            <a:r>
              <a:rPr lang="en-US" altLang="zh-CN" sz="2400" b="1" dirty="0">
                <a:solidFill>
                  <a:schemeClr val="bg1">
                    <a:lumMod val="50000"/>
                  </a:schemeClr>
                </a:solidFill>
                <a:cs typeface="+mn-ea"/>
                <a:sym typeface="+mn-lt"/>
              </a:rPr>
              <a:t>(3) </a:t>
            </a:r>
            <a:r>
              <a:rPr lang="zh-CN" altLang="en-US" sz="2400" b="1" dirty="0">
                <a:solidFill>
                  <a:schemeClr val="bg1">
                    <a:lumMod val="50000"/>
                  </a:schemeClr>
                </a:solidFill>
                <a:cs typeface="+mn-ea"/>
                <a:sym typeface="+mn-lt"/>
              </a:rPr>
              <a:t>输入输出的效率</a:t>
            </a:r>
            <a:endParaRPr lang="en-US" altLang="zh-CN" sz="2400" b="1" dirty="0">
              <a:solidFill>
                <a:schemeClr val="bg1">
                  <a:lumMod val="50000"/>
                </a:schemeClr>
              </a:solidFill>
              <a:cs typeface="+mn-ea"/>
              <a:sym typeface="+mn-lt"/>
            </a:endParaRP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简单清晰是提高人机通信效率的关键。从写程序的角度看，却有些简单的原则可以提高输入输出的效率。</a:t>
            </a:r>
            <a:endParaRPr lang="zh-CN" altLang="en-US" sz="2400" b="1" dirty="0">
              <a:solidFill>
                <a:schemeClr val="bg1">
                  <a:lumMod val="50000"/>
                </a:schemeClr>
              </a:solidFill>
              <a:cs typeface="+mn-ea"/>
              <a:sym typeface="+mn-lt"/>
            </a:endParaRP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所有输入输出都应该有缓冲，以减少用于通信的额外开销；</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对二级存储器</a:t>
            </a:r>
            <a:r>
              <a:rPr lang="en-US" altLang="zh-CN" sz="2400" dirty="0">
                <a:solidFill>
                  <a:schemeClr val="bg1">
                    <a:lumMod val="50000"/>
                  </a:schemeClr>
                </a:solidFill>
                <a:cs typeface="+mn-ea"/>
                <a:sym typeface="+mn-lt"/>
              </a:rPr>
              <a:t>(</a:t>
            </a:r>
            <a:r>
              <a:rPr lang="zh-CN" altLang="en-US" sz="2400" dirty="0">
                <a:solidFill>
                  <a:schemeClr val="bg1">
                    <a:lumMod val="50000"/>
                  </a:schemeClr>
                </a:solidFill>
                <a:cs typeface="+mn-ea"/>
                <a:sym typeface="+mn-lt"/>
              </a:rPr>
              <a:t>如磁盘</a:t>
            </a:r>
            <a:r>
              <a:rPr lang="en-US" altLang="zh-CN" sz="2400" dirty="0">
                <a:solidFill>
                  <a:schemeClr val="bg1">
                    <a:lumMod val="50000"/>
                  </a:schemeClr>
                </a:solidFill>
                <a:cs typeface="+mn-ea"/>
                <a:sym typeface="+mn-lt"/>
              </a:rPr>
              <a:t>)</a:t>
            </a:r>
            <a:r>
              <a:rPr lang="zh-CN" altLang="en-US" sz="2400" dirty="0">
                <a:solidFill>
                  <a:schemeClr val="bg1">
                    <a:lumMod val="50000"/>
                  </a:schemeClr>
                </a:solidFill>
                <a:cs typeface="+mn-ea"/>
                <a:sym typeface="+mn-lt"/>
              </a:rPr>
              <a:t>应选用最简单的访问方法；</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二级存储器的输入输出应该以信息组为单位进行；</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如果“超高效的”输入输出很难被人理解，则不应采用这种方法。</a:t>
            </a:r>
            <a:endParaRPr lang="en-US" altLang="zh-CN" sz="2400" dirty="0">
              <a:solidFill>
                <a:schemeClr val="bg1">
                  <a:lumMod val="50000"/>
                </a:schemeClr>
              </a:solidFill>
              <a:cs typeface="+mn-ea"/>
              <a:sym typeface="+mn-lt"/>
            </a:endParaRPr>
          </a:p>
          <a:p>
            <a:pPr>
              <a:lnSpc>
                <a:spcPct val="150000"/>
              </a:lnSpc>
            </a:pPr>
            <a:r>
              <a:rPr lang="en-US" altLang="zh-CN" sz="2400" b="1" dirty="0">
                <a:solidFill>
                  <a:schemeClr val="bg1">
                    <a:lumMod val="50000"/>
                  </a:schemeClr>
                </a:solidFill>
                <a:cs typeface="+mn-ea"/>
                <a:sym typeface="+mn-lt"/>
              </a:rPr>
              <a:t>	</a:t>
            </a:r>
            <a:r>
              <a:rPr lang="zh-CN" altLang="en-US" sz="2400" b="1" dirty="0">
                <a:solidFill>
                  <a:schemeClr val="bg1">
                    <a:lumMod val="50000"/>
                  </a:schemeClr>
                </a:solidFill>
                <a:cs typeface="+mn-ea"/>
                <a:sym typeface="+mn-lt"/>
              </a:rPr>
              <a:t>这些原则对于软件工程的设计和编码两个阶段都适用。</a:t>
            </a:r>
          </a:p>
        </p:txBody>
      </p:sp>
    </p:spTree>
    <p:extLst>
      <p:ext uri="{BB962C8B-B14F-4D97-AF65-F5344CB8AC3E}">
        <p14:creationId xmlns:p14="http://schemas.microsoft.com/office/powerpoint/2010/main" val="389708027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1" cy="404215"/>
                <a:chOff x="4066979" y="570096"/>
                <a:chExt cx="5926321" cy="404215"/>
              </a:xfrm>
            </p:grpSpPr>
            <p:sp>
              <p:nvSpPr>
                <p:cNvPr id="9" name="矩形 3"/>
                <p:cNvSpPr/>
                <p:nvPr/>
              </p:nvSpPr>
              <p:spPr>
                <a:xfrm>
                  <a:off x="5104589" y="570096"/>
                  <a:ext cx="488871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软件测试的目标</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7.2.1</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03769899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93061"/>
              <a:ext cx="7519988" cy="751533"/>
              <a:chOff x="2320698" y="522089"/>
              <a:chExt cx="7519988" cy="751533"/>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22089"/>
                <a:ext cx="3884473" cy="538531"/>
                <a:chOff x="5043488" y="477696"/>
                <a:chExt cx="3884473" cy="538531"/>
              </a:xfrm>
            </p:grpSpPr>
            <p:sp>
              <p:nvSpPr>
                <p:cNvPr id="5" name="矩形 3"/>
                <p:cNvSpPr/>
                <p:nvPr/>
              </p:nvSpPr>
              <p:spPr>
                <a:xfrm>
                  <a:off x="5307013" y="477696"/>
                  <a:ext cx="3620948"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7.2.1</a:t>
                  </a:r>
                  <a:r>
                    <a:rPr lang="zh-CN" altLang="en-US" sz="2900" dirty="0">
                      <a:solidFill>
                        <a:schemeClr val="accent5"/>
                      </a:solidFill>
                      <a:cs typeface="+mn-ea"/>
                      <a:sym typeface="+mn-lt"/>
                    </a:rPr>
                    <a:t>软件测试的目标</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6" name="TextBox 31"/>
          <p:cNvSpPr txBox="1"/>
          <p:nvPr/>
        </p:nvSpPr>
        <p:spPr>
          <a:xfrm>
            <a:off x="503339" y="4196118"/>
            <a:ext cx="9230212" cy="2308324"/>
          </a:xfrm>
          <a:prstGeom prst="rect">
            <a:avLst/>
          </a:prstGeom>
          <a:noFill/>
        </p:spPr>
        <p:txBody>
          <a:bodyPr wrap="square" rtlCol="0">
            <a:spAutoFit/>
          </a:bodyPr>
          <a:lstStyle/>
          <a:p>
            <a:r>
              <a:rPr lang="en-US" altLang="zh-CN" sz="2400" b="1" dirty="0" err="1">
                <a:solidFill>
                  <a:schemeClr val="accent1">
                    <a:lumMod val="75000"/>
                  </a:schemeClr>
                </a:solidFill>
                <a:cs typeface="+mn-ea"/>
                <a:sym typeface="+mn-lt"/>
              </a:rPr>
              <a:t>G.Myers</a:t>
            </a:r>
            <a:r>
              <a:rPr lang="zh-CN" altLang="en-US" sz="2400" b="1" dirty="0">
                <a:solidFill>
                  <a:schemeClr val="accent1">
                    <a:lumMod val="75000"/>
                  </a:schemeClr>
                </a:solidFill>
                <a:cs typeface="+mn-ea"/>
                <a:sym typeface="+mn-lt"/>
              </a:rPr>
              <a:t>给出的关于测试的一些规则如下：</a:t>
            </a:r>
          </a:p>
          <a:p>
            <a:pPr marL="285750" indent="-285750">
              <a:lnSpc>
                <a:spcPct val="200000"/>
              </a:lnSpc>
              <a:buFont typeface="Arial" panose="020B0604020202020204" pitchFamily="34" charset="0"/>
              <a:buChar char="•"/>
            </a:pPr>
            <a:r>
              <a:rPr lang="zh-CN" altLang="en-US" sz="2400" dirty="0">
                <a:solidFill>
                  <a:schemeClr val="bg1">
                    <a:lumMod val="50000"/>
                  </a:schemeClr>
                </a:solidFill>
                <a:cs typeface="+mn-ea"/>
                <a:sym typeface="+mn-lt"/>
              </a:rPr>
              <a:t>好的测试方案是极可能发现迄今为止尚未发现的错误的测试方案。</a:t>
            </a:r>
          </a:p>
          <a:p>
            <a:pPr marL="285750" indent="-285750">
              <a:lnSpc>
                <a:spcPct val="200000"/>
              </a:lnSpc>
              <a:buFont typeface="Arial" panose="020B0604020202020204" pitchFamily="34" charset="0"/>
              <a:buChar char="•"/>
            </a:pPr>
            <a:r>
              <a:rPr lang="zh-CN" altLang="en-US" sz="2400" dirty="0">
                <a:solidFill>
                  <a:schemeClr val="bg1">
                    <a:lumMod val="50000"/>
                  </a:schemeClr>
                </a:solidFill>
                <a:cs typeface="+mn-ea"/>
                <a:sym typeface="+mn-lt"/>
              </a:rPr>
              <a:t>成功的测试是发现了至今为止尚未发现的错误的测试。</a:t>
            </a:r>
          </a:p>
          <a:p>
            <a:pPr marL="285750" indent="-285750">
              <a:buFont typeface="Arial" panose="020B0604020202020204" pitchFamily="34" charset="0"/>
              <a:buChar char="•"/>
            </a:pPr>
            <a:endParaRPr lang="zh-CN" altLang="en-US" sz="2400" dirty="0">
              <a:solidFill>
                <a:schemeClr val="bg1">
                  <a:lumMod val="50000"/>
                </a:schemeClr>
              </a:solidFill>
              <a:cs typeface="+mn-ea"/>
              <a:sym typeface="+mn-lt"/>
            </a:endParaRPr>
          </a:p>
        </p:txBody>
      </p:sp>
      <p:sp>
        <p:nvSpPr>
          <p:cNvPr id="25" name="文本框 29">
            <a:extLst>
              <a:ext uri="{FF2B5EF4-FFF2-40B4-BE49-F238E27FC236}">
                <a16:creationId xmlns:a16="http://schemas.microsoft.com/office/drawing/2014/main" id="{5B8B48DB-EDED-7B14-4558-41F6B8101279}"/>
              </a:ext>
            </a:extLst>
          </p:cNvPr>
          <p:cNvSpPr>
            <a:spLocks noChangeArrowheads="1"/>
          </p:cNvSpPr>
          <p:nvPr/>
        </p:nvSpPr>
        <p:spPr bwMode="auto">
          <a:xfrm>
            <a:off x="503339" y="1687111"/>
            <a:ext cx="1118532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4B28B"/>
                </a:solidFill>
                <a:cs typeface="+mn-ea"/>
                <a:sym typeface="+mn-lt"/>
              </a:rPr>
              <a:t>	</a:t>
            </a:r>
            <a:r>
              <a:rPr lang="zh-CN" altLang="en-US" sz="2800" b="1" dirty="0">
                <a:solidFill>
                  <a:srgbClr val="14B28B"/>
                </a:solidFill>
                <a:cs typeface="+mn-ea"/>
                <a:sym typeface="+mn-lt"/>
              </a:rPr>
              <a:t>测试</a:t>
            </a:r>
            <a:r>
              <a:rPr lang="zh-CN" altLang="en-US" sz="2800" dirty="0">
                <a:solidFill>
                  <a:srgbClr val="14B28B"/>
                </a:solidFill>
                <a:cs typeface="+mn-ea"/>
                <a:sym typeface="+mn-lt"/>
              </a:rPr>
              <a:t>的正确定义是“为了发现程序中的错误而执行程序的过程”。应该认识到测试决不能证明程序是正确的。即使经过了最严格的测试之后，仍然可能还有没被发现的错误潜藏在程序中。另外，在综合测试阶段通常由其他人员组成测试小组来完成测试工作。</a:t>
            </a:r>
            <a:endParaRPr lang="zh-CN" altLang="en-US" sz="2800" dirty="0">
              <a:solidFill>
                <a:schemeClr val="bg1">
                  <a:lumMod val="50000"/>
                </a:schemeClr>
              </a:solidFill>
              <a:cs typeface="+mn-ea"/>
              <a:sym typeface="+mn-lt"/>
            </a:endParaRPr>
          </a:p>
        </p:txBody>
      </p:sp>
      <p:sp>
        <p:nvSpPr>
          <p:cNvPr id="29" name="Text Box 15">
            <a:extLst>
              <a:ext uri="{FF2B5EF4-FFF2-40B4-BE49-F238E27FC236}">
                <a16:creationId xmlns:a16="http://schemas.microsoft.com/office/drawing/2014/main" id="{F6B7CD26-99DC-F6AF-4E43-098F8DFC57DC}"/>
              </a:ext>
            </a:extLst>
          </p:cNvPr>
          <p:cNvSpPr txBox="1">
            <a:spLocks noChangeArrowheads="1"/>
          </p:cNvSpPr>
          <p:nvPr/>
        </p:nvSpPr>
        <p:spPr bwMode="auto">
          <a:xfrm>
            <a:off x="8361428" y="3324769"/>
            <a:ext cx="126638" cy="270459"/>
          </a:xfrm>
          <a:prstGeom prst="rect">
            <a:avLst/>
          </a:prstGeom>
          <a:noFill/>
          <a:ln w="6350">
            <a:noFill/>
            <a:miter lim="800000"/>
          </a:ln>
          <a:effectLst/>
        </p:spPr>
        <p:txBody>
          <a:bodyPr wrap="none"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r>
              <a:rPr lang="zh-CN" altLang="en-US" sz="1600" dirty="0">
                <a:solidFill>
                  <a:schemeClr val="bg1"/>
                </a:solidFill>
                <a:latin typeface="+mn-lt"/>
                <a:ea typeface="+mn-ea"/>
                <a:cs typeface="+mn-ea"/>
                <a:sym typeface="+mn-lt"/>
              </a:rPr>
              <a:t>1</a:t>
            </a:r>
          </a:p>
        </p:txBody>
      </p:sp>
      <p:sp>
        <p:nvSpPr>
          <p:cNvPr id="12" name="TextBox 31">
            <a:extLst>
              <a:ext uri="{FF2B5EF4-FFF2-40B4-BE49-F238E27FC236}">
                <a16:creationId xmlns:a16="http://schemas.microsoft.com/office/drawing/2014/main" id="{0982E389-AC72-03C8-6CA3-FF8F08C5CDD6}"/>
              </a:ext>
            </a:extLst>
          </p:cNvPr>
          <p:cNvSpPr txBox="1"/>
          <p:nvPr/>
        </p:nvSpPr>
        <p:spPr>
          <a:xfrm>
            <a:off x="503339" y="3695618"/>
            <a:ext cx="11266166" cy="400110"/>
          </a:xfrm>
          <a:prstGeom prst="rect">
            <a:avLst/>
          </a:prstGeom>
          <a:noFill/>
        </p:spPr>
        <p:txBody>
          <a:bodyPr wrap="square" rtlCol="0">
            <a:spAutoFit/>
          </a:bodyPr>
          <a:lstStyle/>
          <a:p>
            <a:r>
              <a:rPr lang="zh-CN" altLang="en-US" sz="2000" b="1" dirty="0">
                <a:solidFill>
                  <a:schemeClr val="accent1">
                    <a:lumMod val="75000"/>
                  </a:schemeClr>
                </a:solidFill>
                <a:cs typeface="+mn-ea"/>
                <a:sym typeface="+mn-lt"/>
              </a:rPr>
              <a:t>问题</a:t>
            </a:r>
            <a:r>
              <a:rPr lang="en-US" altLang="zh-CN" sz="2000" b="1" dirty="0">
                <a:solidFill>
                  <a:schemeClr val="accent1">
                    <a:lumMod val="75000"/>
                  </a:schemeClr>
                </a:solidFill>
                <a:cs typeface="+mn-ea"/>
                <a:sym typeface="+mn-lt"/>
              </a:rPr>
              <a:t>3</a:t>
            </a:r>
            <a:r>
              <a:rPr lang="zh-CN" altLang="en-US" sz="2000" b="1" dirty="0">
                <a:solidFill>
                  <a:schemeClr val="accent1">
                    <a:lumMod val="75000"/>
                  </a:schemeClr>
                </a:solidFill>
                <a:cs typeface="+mn-ea"/>
                <a:sym typeface="+mn-lt"/>
              </a:rPr>
              <a:t>：请描述一下你心目中认为的好的测试方案和成功的测试方案是怎样的测试方案？</a:t>
            </a:r>
            <a:endParaRPr lang="zh-CN" altLang="en-US" sz="2000" dirty="0">
              <a:solidFill>
                <a:schemeClr val="bg1">
                  <a:lumMod val="50000"/>
                </a:schemeClr>
              </a:solidFill>
              <a:cs typeface="+mn-ea"/>
              <a:sym typeface="+mn-lt"/>
            </a:endParaRPr>
          </a:p>
        </p:txBody>
      </p:sp>
    </p:spTree>
    <p:extLst>
      <p:ext uri="{BB962C8B-B14F-4D97-AF65-F5344CB8AC3E}">
        <p14:creationId xmlns:p14="http://schemas.microsoft.com/office/powerpoint/2010/main" val="25744979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265686" cy="404215"/>
                <a:chOff x="4066979" y="570096"/>
                <a:chExt cx="5265686" cy="404215"/>
              </a:xfrm>
            </p:grpSpPr>
            <p:sp>
              <p:nvSpPr>
                <p:cNvPr id="9" name="矩形 3"/>
                <p:cNvSpPr/>
                <p:nvPr/>
              </p:nvSpPr>
              <p:spPr>
                <a:xfrm>
                  <a:off x="5104589" y="570096"/>
                  <a:ext cx="422807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软件测试准则</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7.2.2</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38009076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4013192" cy="538531"/>
                <a:chOff x="5043488" y="457294"/>
                <a:chExt cx="4013192" cy="538531"/>
              </a:xfrm>
            </p:grpSpPr>
            <p:sp>
              <p:nvSpPr>
                <p:cNvPr id="5" name="矩形 3"/>
                <p:cNvSpPr/>
                <p:nvPr/>
              </p:nvSpPr>
              <p:spPr>
                <a:xfrm>
                  <a:off x="5696980" y="457294"/>
                  <a:ext cx="335970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7.2.2 </a:t>
                  </a:r>
                  <a:r>
                    <a:rPr lang="zh-CN" altLang="en-US" sz="2900" dirty="0">
                      <a:solidFill>
                        <a:schemeClr val="accent5"/>
                      </a:solidFill>
                      <a:cs typeface="+mn-ea"/>
                      <a:sym typeface="+mn-lt"/>
                    </a:rPr>
                    <a:t>软件测试准则</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1710700"/>
            <a:ext cx="10885920" cy="3997376"/>
          </a:xfrm>
          <a:prstGeom prst="rect">
            <a:avLst/>
          </a:prstGeom>
          <a:noFill/>
        </p:spPr>
        <p:txBody>
          <a:bodyPr wrap="square" rtlCol="0">
            <a:spAutoFit/>
          </a:bodyPr>
          <a:lstStyle/>
          <a:p>
            <a:pPr>
              <a:lnSpc>
                <a:spcPct val="150000"/>
              </a:lnSpc>
            </a:pPr>
            <a:r>
              <a:rPr lang="zh-CN" altLang="en-US" sz="2800" b="1" dirty="0">
                <a:solidFill>
                  <a:schemeClr val="accent1">
                    <a:lumMod val="75000"/>
                  </a:schemeClr>
                </a:solidFill>
                <a:cs typeface="+mn-ea"/>
                <a:sym typeface="+mn-lt"/>
              </a:rPr>
              <a:t>主要的软件测试准则如下：</a:t>
            </a:r>
            <a:endParaRPr lang="en-US" altLang="zh-CN" sz="2400" b="1" dirty="0">
              <a:solidFill>
                <a:schemeClr val="accent1">
                  <a:lumMod val="75000"/>
                </a:schemeClr>
              </a:solidFill>
              <a:cs typeface="+mn-ea"/>
              <a:sym typeface="+mn-lt"/>
            </a:endParaRP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所有测试都应该能追溯到用户需求；</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应该远在测试开始之前就制定出测试计划；</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把</a:t>
            </a:r>
            <a:r>
              <a:rPr lang="en-US" altLang="zh-CN" sz="2400" dirty="0">
                <a:solidFill>
                  <a:schemeClr val="bg1">
                    <a:lumMod val="50000"/>
                  </a:schemeClr>
                </a:solidFill>
                <a:cs typeface="+mn-ea"/>
                <a:sym typeface="+mn-lt"/>
              </a:rPr>
              <a:t>Pareto</a:t>
            </a:r>
            <a:r>
              <a:rPr lang="zh-CN" altLang="en-US" sz="2400" dirty="0">
                <a:solidFill>
                  <a:schemeClr val="bg1">
                    <a:lumMod val="50000"/>
                  </a:schemeClr>
                </a:solidFill>
                <a:cs typeface="+mn-ea"/>
                <a:sym typeface="+mn-lt"/>
              </a:rPr>
              <a:t>原理应用到软件测试中；</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应该从“小规模”测试开始，并逐步进行“大规模”测试；</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穷举测试是不可能的；</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为了达到最佳的测试效果，应该由独立的第三方从事测试工作。 </a:t>
            </a:r>
          </a:p>
        </p:txBody>
      </p:sp>
    </p:spTree>
    <p:extLst>
      <p:ext uri="{BB962C8B-B14F-4D97-AF65-F5344CB8AC3E}">
        <p14:creationId xmlns:p14="http://schemas.microsoft.com/office/powerpoint/2010/main" val="125205796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sp>
        <p:nvSpPr>
          <p:cNvPr id="3" name="TextBox 76"/>
          <p:cNvSpPr txBox="1"/>
          <p:nvPr/>
        </p:nvSpPr>
        <p:spPr>
          <a:xfrm>
            <a:off x="3062177" y="1407604"/>
            <a:ext cx="3016419" cy="46166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选择程序设计语言</a:t>
            </a:r>
            <a:endParaRPr lang="zh-CN" altLang="en-US" dirty="0">
              <a:solidFill>
                <a:schemeClr val="bg1">
                  <a:lumMod val="65000"/>
                </a:schemeClr>
              </a:solidFill>
              <a:cs typeface="+mn-ea"/>
              <a:sym typeface="+mn-lt"/>
            </a:endParaRPr>
          </a:p>
        </p:txBody>
      </p:sp>
      <p:sp>
        <p:nvSpPr>
          <p:cNvPr id="4" name="TextBox 77"/>
          <p:cNvSpPr txBox="1"/>
          <p:nvPr/>
        </p:nvSpPr>
        <p:spPr>
          <a:xfrm>
            <a:off x="3062177" y="2725570"/>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编码风格</a:t>
            </a:r>
            <a:endParaRPr lang="zh-CN" altLang="en-US" dirty="0">
              <a:solidFill>
                <a:schemeClr val="bg1">
                  <a:lumMod val="65000"/>
                </a:schemeClr>
              </a:solidFill>
              <a:cs typeface="+mn-ea"/>
              <a:sym typeface="+mn-lt"/>
            </a:endParaRPr>
          </a:p>
        </p:txBody>
      </p:sp>
      <p:sp>
        <p:nvSpPr>
          <p:cNvPr id="9" name="文本框 9"/>
          <p:cNvSpPr txBox="1"/>
          <p:nvPr/>
        </p:nvSpPr>
        <p:spPr>
          <a:xfrm>
            <a:off x="2022577" y="1348997"/>
            <a:ext cx="1029064"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7.1.1</a:t>
            </a:r>
            <a:endParaRPr lang="zh-CN" altLang="en-US" sz="2800" dirty="0">
              <a:solidFill>
                <a:schemeClr val="bg1"/>
              </a:solidFill>
              <a:cs typeface="+mn-ea"/>
              <a:sym typeface="+mn-lt"/>
            </a:endParaRPr>
          </a:p>
        </p:txBody>
      </p:sp>
      <p:sp>
        <p:nvSpPr>
          <p:cNvPr id="15" name="文本框 9"/>
          <p:cNvSpPr txBox="1"/>
          <p:nvPr/>
        </p:nvSpPr>
        <p:spPr>
          <a:xfrm>
            <a:off x="2022577" y="2694147"/>
            <a:ext cx="1039600"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7.1.2</a:t>
            </a:r>
            <a:endParaRPr lang="zh-CN" altLang="en-US" sz="2800" dirty="0">
              <a:solidFill>
                <a:schemeClr val="bg1"/>
              </a:solidFill>
              <a:cs typeface="+mn-ea"/>
              <a:sym typeface="+mn-lt"/>
            </a:endParaRPr>
          </a:p>
        </p:txBody>
      </p:sp>
      <p:sp>
        <p:nvSpPr>
          <p:cNvPr id="19" name="矩形 18"/>
          <p:cNvSpPr/>
          <p:nvPr/>
        </p:nvSpPr>
        <p:spPr>
          <a:xfrm flipH="1">
            <a:off x="5002994" y="-1171"/>
            <a:ext cx="2186330" cy="797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83"/>
          <p:cNvSpPr txBox="1"/>
          <p:nvPr/>
        </p:nvSpPr>
        <p:spPr>
          <a:xfrm>
            <a:off x="5122591" y="0"/>
            <a:ext cx="1946818" cy="707886"/>
          </a:xfrm>
          <a:prstGeom prst="rect">
            <a:avLst/>
          </a:prstGeom>
          <a:noFill/>
        </p:spPr>
        <p:txBody>
          <a:bodyPr wrap="square" rtlCol="0">
            <a:spAutoFit/>
          </a:bodyPr>
          <a:lstStyle/>
          <a:p>
            <a:pPr algn="ctr"/>
            <a:r>
              <a:rPr lang="zh-CN" altLang="en-US" sz="4000" b="1" dirty="0">
                <a:solidFill>
                  <a:schemeClr val="bg1"/>
                </a:solidFill>
                <a:cs typeface="+mn-ea"/>
                <a:sym typeface="+mn-lt"/>
              </a:rPr>
              <a:t>目录</a:t>
            </a:r>
            <a:endParaRPr lang="en-US" altLang="zh-CN" sz="5400" dirty="0">
              <a:solidFill>
                <a:schemeClr val="bg1"/>
              </a:solidFill>
              <a:cs typeface="+mn-ea"/>
              <a:sym typeface="+mn-lt"/>
            </a:endParaRPr>
          </a:p>
        </p:txBody>
      </p:sp>
      <p:sp>
        <p:nvSpPr>
          <p:cNvPr id="2" name="TextBox 76">
            <a:extLst>
              <a:ext uri="{FF2B5EF4-FFF2-40B4-BE49-F238E27FC236}">
                <a16:creationId xmlns:a16="http://schemas.microsoft.com/office/drawing/2014/main" id="{CA5B2ACD-A2B9-F183-4E18-E0EC7EE6ED9B}"/>
              </a:ext>
            </a:extLst>
          </p:cNvPr>
          <p:cNvSpPr txBox="1"/>
          <p:nvPr/>
        </p:nvSpPr>
        <p:spPr>
          <a:xfrm>
            <a:off x="7609806" y="2752112"/>
            <a:ext cx="5033476" cy="46037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测试方法</a:t>
            </a:r>
            <a:endParaRPr lang="zh-CN" altLang="en-US" dirty="0">
              <a:solidFill>
                <a:schemeClr val="bg1">
                  <a:lumMod val="65000"/>
                </a:schemeClr>
              </a:solidFill>
              <a:cs typeface="+mn-ea"/>
              <a:sym typeface="+mn-lt"/>
            </a:endParaRPr>
          </a:p>
        </p:txBody>
      </p:sp>
      <p:sp>
        <p:nvSpPr>
          <p:cNvPr id="22" name="TextBox 77">
            <a:extLst>
              <a:ext uri="{FF2B5EF4-FFF2-40B4-BE49-F238E27FC236}">
                <a16:creationId xmlns:a16="http://schemas.microsoft.com/office/drawing/2014/main" id="{E688E346-3354-747C-9A0F-9648ECA0107D}"/>
              </a:ext>
            </a:extLst>
          </p:cNvPr>
          <p:cNvSpPr txBox="1"/>
          <p:nvPr/>
        </p:nvSpPr>
        <p:spPr>
          <a:xfrm>
            <a:off x="7632151" y="4097084"/>
            <a:ext cx="2469490" cy="46037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测试步骤</a:t>
            </a:r>
            <a:endParaRPr lang="zh-CN" altLang="en-US" dirty="0">
              <a:solidFill>
                <a:schemeClr val="bg1">
                  <a:lumMod val="65000"/>
                </a:schemeClr>
              </a:solidFill>
              <a:cs typeface="+mn-ea"/>
              <a:sym typeface="+mn-lt"/>
            </a:endParaRPr>
          </a:p>
        </p:txBody>
      </p:sp>
      <p:sp>
        <p:nvSpPr>
          <p:cNvPr id="23" name="文本框 9">
            <a:extLst>
              <a:ext uri="{FF2B5EF4-FFF2-40B4-BE49-F238E27FC236}">
                <a16:creationId xmlns:a16="http://schemas.microsoft.com/office/drawing/2014/main" id="{117F5722-E6C3-174D-5053-9C09AA65B29B}"/>
              </a:ext>
            </a:extLst>
          </p:cNvPr>
          <p:cNvSpPr txBox="1"/>
          <p:nvPr/>
        </p:nvSpPr>
        <p:spPr>
          <a:xfrm>
            <a:off x="6603086" y="2689267"/>
            <a:ext cx="1006720"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7.2.3</a:t>
            </a:r>
            <a:endParaRPr lang="zh-CN" altLang="en-US" sz="2800" dirty="0">
              <a:solidFill>
                <a:schemeClr val="bg1"/>
              </a:solidFill>
              <a:cs typeface="+mn-ea"/>
              <a:sym typeface="+mn-lt"/>
            </a:endParaRPr>
          </a:p>
        </p:txBody>
      </p:sp>
      <p:sp>
        <p:nvSpPr>
          <p:cNvPr id="24" name="文本框 9">
            <a:extLst>
              <a:ext uri="{FF2B5EF4-FFF2-40B4-BE49-F238E27FC236}">
                <a16:creationId xmlns:a16="http://schemas.microsoft.com/office/drawing/2014/main" id="{F909D138-2205-0041-2839-610685B35A9A}"/>
              </a:ext>
            </a:extLst>
          </p:cNvPr>
          <p:cNvSpPr txBox="1"/>
          <p:nvPr/>
        </p:nvSpPr>
        <p:spPr>
          <a:xfrm>
            <a:off x="6612525" y="4065662"/>
            <a:ext cx="994331"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7.2.4</a:t>
            </a:r>
            <a:endParaRPr lang="zh-CN" altLang="en-US" sz="2800" dirty="0">
              <a:solidFill>
                <a:schemeClr val="bg1"/>
              </a:solidFill>
              <a:cs typeface="+mn-ea"/>
              <a:sym typeface="+mn-lt"/>
            </a:endParaRPr>
          </a:p>
        </p:txBody>
      </p:sp>
      <p:sp>
        <p:nvSpPr>
          <p:cNvPr id="25" name="TextBox 76">
            <a:extLst>
              <a:ext uri="{FF2B5EF4-FFF2-40B4-BE49-F238E27FC236}">
                <a16:creationId xmlns:a16="http://schemas.microsoft.com/office/drawing/2014/main" id="{1F0561CF-63AC-48EA-B10A-0A2924E7A4B5}"/>
              </a:ext>
            </a:extLst>
          </p:cNvPr>
          <p:cNvSpPr txBox="1"/>
          <p:nvPr/>
        </p:nvSpPr>
        <p:spPr>
          <a:xfrm>
            <a:off x="3062177" y="4104899"/>
            <a:ext cx="2469490" cy="46037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软件测试目标</a:t>
            </a:r>
            <a:endParaRPr lang="zh-CN" altLang="en-US" dirty="0">
              <a:solidFill>
                <a:schemeClr val="bg1">
                  <a:lumMod val="65000"/>
                </a:schemeClr>
              </a:solidFill>
              <a:cs typeface="+mn-ea"/>
              <a:sym typeface="+mn-lt"/>
            </a:endParaRPr>
          </a:p>
        </p:txBody>
      </p:sp>
      <p:sp>
        <p:nvSpPr>
          <p:cNvPr id="26" name="TextBox 77">
            <a:extLst>
              <a:ext uri="{FF2B5EF4-FFF2-40B4-BE49-F238E27FC236}">
                <a16:creationId xmlns:a16="http://schemas.microsoft.com/office/drawing/2014/main" id="{433E54E0-40FD-1C7B-8C71-F7029A928C00}"/>
              </a:ext>
            </a:extLst>
          </p:cNvPr>
          <p:cNvSpPr txBox="1"/>
          <p:nvPr/>
        </p:nvSpPr>
        <p:spPr>
          <a:xfrm>
            <a:off x="7632151" y="1394717"/>
            <a:ext cx="3016419"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软件测试准则</a:t>
            </a:r>
            <a:endParaRPr lang="zh-CN" altLang="en-US" dirty="0">
              <a:solidFill>
                <a:schemeClr val="bg1">
                  <a:lumMod val="65000"/>
                </a:schemeClr>
              </a:solidFill>
              <a:cs typeface="+mn-ea"/>
              <a:sym typeface="+mn-lt"/>
            </a:endParaRPr>
          </a:p>
        </p:txBody>
      </p:sp>
      <p:sp>
        <p:nvSpPr>
          <p:cNvPr id="27" name="文本框 9">
            <a:extLst>
              <a:ext uri="{FF2B5EF4-FFF2-40B4-BE49-F238E27FC236}">
                <a16:creationId xmlns:a16="http://schemas.microsoft.com/office/drawing/2014/main" id="{956F4599-E980-D248-396D-FC38AD3D9D70}"/>
              </a:ext>
            </a:extLst>
          </p:cNvPr>
          <p:cNvSpPr txBox="1"/>
          <p:nvPr/>
        </p:nvSpPr>
        <p:spPr>
          <a:xfrm>
            <a:off x="2033113" y="4070260"/>
            <a:ext cx="1029064"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7.2.1</a:t>
            </a:r>
            <a:endParaRPr lang="zh-CN" altLang="en-US" sz="2800" dirty="0">
              <a:solidFill>
                <a:schemeClr val="bg1"/>
              </a:solidFill>
              <a:cs typeface="+mn-ea"/>
              <a:sym typeface="+mn-lt"/>
            </a:endParaRPr>
          </a:p>
        </p:txBody>
      </p:sp>
      <p:sp>
        <p:nvSpPr>
          <p:cNvPr id="28" name="文本框 9">
            <a:extLst>
              <a:ext uri="{FF2B5EF4-FFF2-40B4-BE49-F238E27FC236}">
                <a16:creationId xmlns:a16="http://schemas.microsoft.com/office/drawing/2014/main" id="{097F222F-3B8C-D5DD-4C46-DD99E969E50D}"/>
              </a:ext>
            </a:extLst>
          </p:cNvPr>
          <p:cNvSpPr txBox="1"/>
          <p:nvPr/>
        </p:nvSpPr>
        <p:spPr>
          <a:xfrm>
            <a:off x="6603086" y="1344725"/>
            <a:ext cx="1029065"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7.2.2</a:t>
            </a:r>
            <a:endParaRPr lang="zh-CN" altLang="en-US" sz="2800" dirty="0">
              <a:solidFill>
                <a:schemeClr val="bg1"/>
              </a:solidFill>
              <a:cs typeface="+mn-ea"/>
              <a:sym typeface="+mn-lt"/>
            </a:endParaRPr>
          </a:p>
        </p:txBody>
      </p:sp>
      <p:sp>
        <p:nvSpPr>
          <p:cNvPr id="5" name="TextBox 76">
            <a:extLst>
              <a:ext uri="{FF2B5EF4-FFF2-40B4-BE49-F238E27FC236}">
                <a16:creationId xmlns:a16="http://schemas.microsoft.com/office/drawing/2014/main" id="{9EE8269A-43D9-5ADE-E270-2483DB37C87D}"/>
              </a:ext>
            </a:extLst>
          </p:cNvPr>
          <p:cNvSpPr txBox="1"/>
          <p:nvPr/>
        </p:nvSpPr>
        <p:spPr>
          <a:xfrm>
            <a:off x="5318159" y="4837741"/>
            <a:ext cx="2777494" cy="46166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测试阶段的信息流</a:t>
            </a:r>
            <a:endParaRPr lang="zh-CN" altLang="en-US" dirty="0">
              <a:solidFill>
                <a:schemeClr val="bg1">
                  <a:lumMod val="65000"/>
                </a:schemeClr>
              </a:solidFill>
              <a:cs typeface="+mn-ea"/>
              <a:sym typeface="+mn-lt"/>
            </a:endParaRPr>
          </a:p>
        </p:txBody>
      </p:sp>
      <p:sp>
        <p:nvSpPr>
          <p:cNvPr id="6" name="文本框 9">
            <a:extLst>
              <a:ext uri="{FF2B5EF4-FFF2-40B4-BE49-F238E27FC236}">
                <a16:creationId xmlns:a16="http://schemas.microsoft.com/office/drawing/2014/main" id="{EEB99978-EDA2-2C04-B6CD-B91BC3E753CC}"/>
              </a:ext>
            </a:extLst>
          </p:cNvPr>
          <p:cNvSpPr txBox="1"/>
          <p:nvPr/>
        </p:nvSpPr>
        <p:spPr>
          <a:xfrm>
            <a:off x="4289095" y="4803102"/>
            <a:ext cx="1029064"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7.2.5</a:t>
            </a:r>
            <a:endParaRPr lang="zh-CN" altLang="en-US" sz="2800" dirty="0">
              <a:solidFill>
                <a:schemeClr val="bg1"/>
              </a:solidFill>
              <a:cs typeface="+mn-ea"/>
              <a:sym typeface="+mn-lt"/>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3944416" cy="404215"/>
                <a:chOff x="4066979" y="570096"/>
                <a:chExt cx="3944416" cy="404215"/>
              </a:xfrm>
            </p:grpSpPr>
            <p:sp>
              <p:nvSpPr>
                <p:cNvPr id="9" name="矩形 3"/>
                <p:cNvSpPr/>
                <p:nvPr/>
              </p:nvSpPr>
              <p:spPr>
                <a:xfrm>
                  <a:off x="5104589" y="570096"/>
                  <a:ext cx="290680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测试方法</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7.2.3</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2998284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239910" cy="538531"/>
                <a:chOff x="5043488" y="515938"/>
                <a:chExt cx="3239910" cy="538531"/>
              </a:xfrm>
            </p:grpSpPr>
            <p:sp>
              <p:nvSpPr>
                <p:cNvPr id="5" name="矩形 3"/>
                <p:cNvSpPr/>
                <p:nvPr/>
              </p:nvSpPr>
              <p:spPr>
                <a:xfrm>
                  <a:off x="5667375" y="515938"/>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7.2.3 </a:t>
                  </a:r>
                  <a:r>
                    <a:rPr lang="zh-CN" altLang="en-US" sz="2900" dirty="0">
                      <a:solidFill>
                        <a:schemeClr val="accent5"/>
                      </a:solidFill>
                      <a:cs typeface="+mn-ea"/>
                      <a:sym typeface="+mn-lt"/>
                    </a:rPr>
                    <a:t>测试方法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grpSp>
        <p:nvGrpSpPr>
          <p:cNvPr id="13" name="1"/>
          <p:cNvGrpSpPr/>
          <p:nvPr>
            <p:custDataLst>
              <p:tags r:id="rId1"/>
            </p:custDataLst>
          </p:nvPr>
        </p:nvGrpSpPr>
        <p:grpSpPr bwMode="auto">
          <a:xfrm>
            <a:off x="5054294" y="1458911"/>
            <a:ext cx="6357343" cy="2678749"/>
            <a:chOff x="0" y="0"/>
            <a:chExt cx="12192000" cy="630377"/>
          </a:xfrm>
        </p:grpSpPr>
        <p:sp>
          <p:nvSpPr>
            <p:cNvPr id="14" name="品 2"/>
            <p:cNvSpPr>
              <a:spLocks noChangeArrowheads="1"/>
            </p:cNvSpPr>
            <p:nvPr/>
          </p:nvSpPr>
          <p:spPr bwMode="auto">
            <a:xfrm>
              <a:off x="0" y="28562"/>
              <a:ext cx="12192000" cy="601815"/>
            </a:xfrm>
            <a:prstGeom prst="rect">
              <a:avLst/>
            </a:prstGeom>
            <a:noFill/>
            <a:ln w="12700">
              <a:solidFill>
                <a:srgbClr val="14B28B"/>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mn-lt"/>
                <a:ea typeface="+mn-ea"/>
                <a:cs typeface="+mn-ea"/>
                <a:sym typeface="+mn-lt"/>
              </a:endParaRPr>
            </a:p>
          </p:txBody>
        </p:sp>
        <p:sp>
          <p:nvSpPr>
            <p:cNvPr id="15" name="品 3"/>
            <p:cNvSpPr>
              <a:spLocks noChangeArrowheads="1"/>
            </p:cNvSpPr>
            <p:nvPr/>
          </p:nvSpPr>
          <p:spPr bwMode="auto">
            <a:xfrm>
              <a:off x="0" y="0"/>
              <a:ext cx="12192000" cy="28562"/>
            </a:xfrm>
            <a:prstGeom prst="rect">
              <a:avLst/>
            </a:prstGeom>
            <a:solidFill>
              <a:srgbClr val="14B28B"/>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mn-lt"/>
                <a:ea typeface="+mn-ea"/>
                <a:cs typeface="+mn-ea"/>
                <a:sym typeface="+mn-lt"/>
              </a:endParaRPr>
            </a:p>
          </p:txBody>
        </p:sp>
      </p:grpSp>
      <p:sp>
        <p:nvSpPr>
          <p:cNvPr id="16" name="15"/>
          <p:cNvSpPr>
            <a:spLocks noChangeArrowheads="1"/>
          </p:cNvSpPr>
          <p:nvPr>
            <p:custDataLst>
              <p:tags r:id="rId2"/>
            </p:custDataLst>
          </p:nvPr>
        </p:nvSpPr>
        <p:spPr bwMode="auto">
          <a:xfrm>
            <a:off x="5343138" y="2286991"/>
            <a:ext cx="5838150"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None/>
            </a:pPr>
            <a:r>
              <a:rPr lang="zh-CN" altLang="en-US" sz="1400" b="1" dirty="0">
                <a:solidFill>
                  <a:srgbClr val="F17475"/>
                </a:solidFill>
                <a:latin typeface="+mn-lt"/>
                <a:ea typeface="+mn-ea"/>
                <a:cs typeface="+mn-ea"/>
                <a:sym typeface="+mn-lt"/>
              </a:rPr>
              <a:t>黑盒测试</a:t>
            </a:r>
            <a:r>
              <a:rPr lang="zh-CN" altLang="en-US" sz="1400" dirty="0">
                <a:solidFill>
                  <a:schemeClr val="bg1">
                    <a:lumMod val="50000"/>
                  </a:schemeClr>
                </a:solidFill>
                <a:latin typeface="+mn-lt"/>
                <a:ea typeface="+mn-ea"/>
                <a:cs typeface="+mn-ea"/>
                <a:sym typeface="+mn-lt"/>
              </a:rPr>
              <a:t>（又称功能测试）把程序看作一个黑盒子，完全不考虑程序的内部结构和处理过程。黑盒测试是在程序接口进行的测试，只检查程序功能是否能按照规格说明书的规定正常使用，程序是否能适当地接收输入数据并产生正确的输出信息，程序运行过程中能否保持外部信息（例如数据库或文件）的完整性。</a:t>
            </a:r>
          </a:p>
        </p:txBody>
      </p:sp>
      <p:grpSp>
        <p:nvGrpSpPr>
          <p:cNvPr id="18" name="8"/>
          <p:cNvGrpSpPr/>
          <p:nvPr>
            <p:custDataLst>
              <p:tags r:id="rId3"/>
            </p:custDataLst>
          </p:nvPr>
        </p:nvGrpSpPr>
        <p:grpSpPr bwMode="auto">
          <a:xfrm>
            <a:off x="5054293" y="4382703"/>
            <a:ext cx="6357343" cy="2003738"/>
            <a:chOff x="0" y="0"/>
            <a:chExt cx="12192000" cy="630377"/>
          </a:xfrm>
        </p:grpSpPr>
        <p:sp>
          <p:nvSpPr>
            <p:cNvPr id="19" name="9"/>
            <p:cNvSpPr>
              <a:spLocks noChangeArrowheads="1"/>
            </p:cNvSpPr>
            <p:nvPr/>
          </p:nvSpPr>
          <p:spPr bwMode="auto">
            <a:xfrm>
              <a:off x="0" y="28562"/>
              <a:ext cx="12192000" cy="601815"/>
            </a:xfrm>
            <a:prstGeom prst="rect">
              <a:avLst/>
            </a:prstGeom>
            <a:noFill/>
            <a:ln w="12700">
              <a:solidFill>
                <a:schemeClr val="accent1">
                  <a:lumMod val="75000"/>
                </a:schemeClr>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mn-lt"/>
                <a:ea typeface="+mn-ea"/>
                <a:cs typeface="+mn-ea"/>
                <a:sym typeface="+mn-lt"/>
              </a:endParaRPr>
            </a:p>
          </p:txBody>
        </p:sp>
        <p:sp>
          <p:nvSpPr>
            <p:cNvPr id="20" name="10"/>
            <p:cNvSpPr>
              <a:spLocks noChangeArrowheads="1"/>
            </p:cNvSpPr>
            <p:nvPr/>
          </p:nvSpPr>
          <p:spPr bwMode="auto">
            <a:xfrm>
              <a:off x="0" y="0"/>
              <a:ext cx="12192000" cy="28562"/>
            </a:xfrm>
            <a:prstGeom prst="rect">
              <a:avLst/>
            </a:prstGeom>
            <a:solidFill>
              <a:schemeClr val="accent1">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mn-lt"/>
                <a:ea typeface="+mn-ea"/>
                <a:cs typeface="+mn-ea"/>
                <a:sym typeface="+mn-lt"/>
              </a:endParaRPr>
            </a:p>
          </p:txBody>
        </p:sp>
      </p:grpSp>
      <p:sp>
        <p:nvSpPr>
          <p:cNvPr id="21" name="15"/>
          <p:cNvSpPr>
            <a:spLocks noChangeArrowheads="1"/>
          </p:cNvSpPr>
          <p:nvPr>
            <p:custDataLst>
              <p:tags r:id="rId4"/>
            </p:custDataLst>
          </p:nvPr>
        </p:nvSpPr>
        <p:spPr bwMode="auto">
          <a:xfrm>
            <a:off x="5340088" y="5168906"/>
            <a:ext cx="5747648"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None/>
            </a:pPr>
            <a:r>
              <a:rPr lang="zh-CN" altLang="en-US" sz="1400" b="1" dirty="0">
                <a:solidFill>
                  <a:srgbClr val="F17475"/>
                </a:solidFill>
                <a:latin typeface="+mn-lt"/>
                <a:ea typeface="+mn-ea"/>
                <a:cs typeface="+mn-ea"/>
                <a:sym typeface="+mn-lt"/>
              </a:rPr>
              <a:t>白盒测试 </a:t>
            </a:r>
            <a:r>
              <a:rPr lang="zh-CN" altLang="en-US" sz="1400" dirty="0">
                <a:solidFill>
                  <a:srgbClr val="FFFFFF">
                    <a:lumMod val="50000"/>
                  </a:srgbClr>
                </a:solidFill>
                <a:latin typeface="微软雅黑"/>
                <a:ea typeface="微软雅黑"/>
                <a:cs typeface="+mn-ea"/>
                <a:sym typeface="+mn-lt"/>
              </a:rPr>
              <a:t>（又称结构测试）是把程序看成装在一个透明的白盒子里，测试者完全知道程序的结构和处理算法。这种方法按照程序内部的逻辑测试程序，检测程序中的主要执行通路是否都能按预定要求正确工作。</a:t>
            </a:r>
            <a:endParaRPr lang="zh-CN" altLang="en-US" sz="1400" dirty="0">
              <a:solidFill>
                <a:schemeClr val="bg1">
                  <a:lumMod val="50000"/>
                </a:schemeClr>
              </a:solidFill>
              <a:latin typeface="+mn-lt"/>
              <a:ea typeface="+mn-ea"/>
              <a:cs typeface="+mn-ea"/>
              <a:sym typeface="+mn-lt"/>
            </a:endParaRPr>
          </a:p>
        </p:txBody>
      </p:sp>
      <p:sp>
        <p:nvSpPr>
          <p:cNvPr id="22" name="12"/>
          <p:cNvSpPr>
            <a:spLocks noChangeArrowheads="1"/>
          </p:cNvSpPr>
          <p:nvPr>
            <p:custDataLst>
              <p:tags r:id="rId5"/>
            </p:custDataLst>
          </p:nvPr>
        </p:nvSpPr>
        <p:spPr bwMode="auto">
          <a:xfrm>
            <a:off x="5340088" y="182532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chemeClr val="bg1">
                    <a:lumMod val="50000"/>
                  </a:schemeClr>
                </a:solidFill>
                <a:latin typeface="+mn-lt"/>
                <a:ea typeface="+mn-ea"/>
                <a:cs typeface="+mn-ea"/>
                <a:sym typeface="+mn-lt"/>
              </a:rPr>
              <a:t>黑盒测试</a:t>
            </a:r>
          </a:p>
        </p:txBody>
      </p:sp>
      <p:sp>
        <p:nvSpPr>
          <p:cNvPr id="23" name="13"/>
          <p:cNvSpPr>
            <a:spLocks noChangeArrowheads="1"/>
          </p:cNvSpPr>
          <p:nvPr>
            <p:custDataLst>
              <p:tags r:id="rId6"/>
            </p:custDataLst>
          </p:nvPr>
        </p:nvSpPr>
        <p:spPr bwMode="auto">
          <a:xfrm>
            <a:off x="5340088" y="4741354"/>
            <a:ext cx="47245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chemeClr val="bg1">
                    <a:lumMod val="50000"/>
                  </a:schemeClr>
                </a:solidFill>
                <a:latin typeface="+mn-lt"/>
                <a:ea typeface="+mn-ea"/>
                <a:cs typeface="+mn-ea"/>
                <a:sym typeface="+mn-lt"/>
              </a:rPr>
              <a:t>白盒测试</a:t>
            </a:r>
          </a:p>
        </p:txBody>
      </p:sp>
      <p:sp>
        <p:nvSpPr>
          <p:cNvPr id="26" name="立方体 25">
            <a:extLst>
              <a:ext uri="{FF2B5EF4-FFF2-40B4-BE49-F238E27FC236}">
                <a16:creationId xmlns:a16="http://schemas.microsoft.com/office/drawing/2014/main" id="{70340CBB-ED0E-8B17-FDAB-959B0954FF25}"/>
              </a:ext>
            </a:extLst>
          </p:cNvPr>
          <p:cNvSpPr/>
          <p:nvPr/>
        </p:nvSpPr>
        <p:spPr>
          <a:xfrm>
            <a:off x="1164187" y="1758416"/>
            <a:ext cx="2592388" cy="220027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dirty="0"/>
          </a:p>
        </p:txBody>
      </p:sp>
      <p:sp>
        <p:nvSpPr>
          <p:cNvPr id="27" name="文本框 2">
            <a:extLst>
              <a:ext uri="{FF2B5EF4-FFF2-40B4-BE49-F238E27FC236}">
                <a16:creationId xmlns:a16="http://schemas.microsoft.com/office/drawing/2014/main" id="{FAA97B61-F913-C6F8-ECF1-323FD570BB9A}"/>
              </a:ext>
            </a:extLst>
          </p:cNvPr>
          <p:cNvSpPr txBox="1">
            <a:spLocks noChangeArrowheads="1"/>
          </p:cNvSpPr>
          <p:nvPr/>
        </p:nvSpPr>
        <p:spPr bwMode="auto">
          <a:xfrm>
            <a:off x="1524550" y="2829978"/>
            <a:ext cx="153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rPr>
              <a:t>程序接口</a:t>
            </a:r>
          </a:p>
        </p:txBody>
      </p:sp>
      <p:sp>
        <p:nvSpPr>
          <p:cNvPr id="28" name="立方体 27">
            <a:extLst>
              <a:ext uri="{FF2B5EF4-FFF2-40B4-BE49-F238E27FC236}">
                <a16:creationId xmlns:a16="http://schemas.microsoft.com/office/drawing/2014/main" id="{7F67C774-5AEA-B44A-FFC9-8C54208C5634}"/>
              </a:ext>
            </a:extLst>
          </p:cNvPr>
          <p:cNvSpPr/>
          <p:nvPr/>
        </p:nvSpPr>
        <p:spPr>
          <a:xfrm>
            <a:off x="1164187" y="4225854"/>
            <a:ext cx="2592388" cy="2160587"/>
          </a:xfrm>
          <a:prstGeom prst="cube">
            <a:avLst/>
          </a:prstGeom>
          <a:noFill/>
          <a:ln>
            <a:solidFill>
              <a:schemeClr val="dk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29" name="文本框 2">
            <a:extLst>
              <a:ext uri="{FF2B5EF4-FFF2-40B4-BE49-F238E27FC236}">
                <a16:creationId xmlns:a16="http://schemas.microsoft.com/office/drawing/2014/main" id="{313CBBCA-BC7D-7808-2036-D7FC8D0BDE62}"/>
              </a:ext>
            </a:extLst>
          </p:cNvPr>
          <p:cNvSpPr txBox="1">
            <a:spLocks noChangeArrowheads="1"/>
          </p:cNvSpPr>
          <p:nvPr/>
        </p:nvSpPr>
        <p:spPr bwMode="auto">
          <a:xfrm>
            <a:off x="1307062" y="5122791"/>
            <a:ext cx="1728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程序结构和处理算法</a:t>
            </a:r>
          </a:p>
        </p:txBody>
      </p:sp>
      <p:sp>
        <p:nvSpPr>
          <p:cNvPr id="12" name="TextBox 31">
            <a:extLst>
              <a:ext uri="{FF2B5EF4-FFF2-40B4-BE49-F238E27FC236}">
                <a16:creationId xmlns:a16="http://schemas.microsoft.com/office/drawing/2014/main" id="{2876B363-D2DE-29C6-76D0-232BC93E8A86}"/>
              </a:ext>
            </a:extLst>
          </p:cNvPr>
          <p:cNvSpPr txBox="1"/>
          <p:nvPr/>
        </p:nvSpPr>
        <p:spPr>
          <a:xfrm>
            <a:off x="6194625" y="2536044"/>
            <a:ext cx="5275507" cy="830997"/>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4</a:t>
            </a:r>
            <a:r>
              <a:rPr lang="zh-CN" altLang="en-US" sz="2400" b="1" dirty="0">
                <a:solidFill>
                  <a:schemeClr val="accent1">
                    <a:lumMod val="75000"/>
                  </a:schemeClr>
                </a:solidFill>
                <a:cs typeface="+mn-ea"/>
                <a:sym typeface="+mn-lt"/>
              </a:rPr>
              <a:t>：黑盒测试和白盒测试最主要的区别是什么呢？</a:t>
            </a:r>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20939156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3"/>
                                        </p:tgtEl>
                                      </p:cBhvr>
                                    </p:animEffect>
                                    <p:anim calcmode="lin" valueType="num">
                                      <p:cBhvr>
                                        <p:cTn id="7" dur="1000"/>
                                        <p:tgtEl>
                                          <p:spTgt spid="13"/>
                                        </p:tgtEl>
                                        <p:attrNameLst>
                                          <p:attrName>ppt_x</p:attrName>
                                        </p:attrNameLst>
                                      </p:cBhvr>
                                      <p:tavLst>
                                        <p:tav tm="0">
                                          <p:val>
                                            <p:strVal val="ppt_x"/>
                                          </p:val>
                                        </p:tav>
                                        <p:tav tm="100000">
                                          <p:val>
                                            <p:strVal val="ppt_x"/>
                                          </p:val>
                                        </p:tav>
                                      </p:tavLst>
                                    </p:anim>
                                    <p:anim calcmode="lin" valueType="num">
                                      <p:cBhvr>
                                        <p:cTn id="8" dur="1000"/>
                                        <p:tgtEl>
                                          <p:spTgt spid="13"/>
                                        </p:tgtEl>
                                        <p:attrNameLst>
                                          <p:attrName>ppt_y</p:attrName>
                                        </p:attrNameLst>
                                      </p:cBhvr>
                                      <p:tavLst>
                                        <p:tav tm="0">
                                          <p:val>
                                            <p:strVal val="ppt_y"/>
                                          </p:val>
                                        </p:tav>
                                        <p:tav tm="100000">
                                          <p:val>
                                            <p:strVal val="ppt_y+.1"/>
                                          </p:val>
                                        </p:tav>
                                      </p:tavLst>
                                    </p:anim>
                                    <p:set>
                                      <p:cBhvr>
                                        <p:cTn id="9" dur="1" fill="hold">
                                          <p:stCondLst>
                                            <p:cond delay="999"/>
                                          </p:stCondLst>
                                        </p:cTn>
                                        <p:tgtEl>
                                          <p:spTgt spid="13"/>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16"/>
                                        </p:tgtEl>
                                      </p:cBhvr>
                                    </p:animEffect>
                                    <p:anim calcmode="lin" valueType="num">
                                      <p:cBhvr>
                                        <p:cTn id="12" dur="1000"/>
                                        <p:tgtEl>
                                          <p:spTgt spid="16"/>
                                        </p:tgtEl>
                                        <p:attrNameLst>
                                          <p:attrName>ppt_x</p:attrName>
                                        </p:attrNameLst>
                                      </p:cBhvr>
                                      <p:tavLst>
                                        <p:tav tm="0">
                                          <p:val>
                                            <p:strVal val="ppt_x"/>
                                          </p:val>
                                        </p:tav>
                                        <p:tav tm="100000">
                                          <p:val>
                                            <p:strVal val="ppt_x"/>
                                          </p:val>
                                        </p:tav>
                                      </p:tavLst>
                                    </p:anim>
                                    <p:anim calcmode="lin" valueType="num">
                                      <p:cBhvr>
                                        <p:cTn id="13" dur="1000"/>
                                        <p:tgtEl>
                                          <p:spTgt spid="16"/>
                                        </p:tgtEl>
                                        <p:attrNameLst>
                                          <p:attrName>ppt_y</p:attrName>
                                        </p:attrNameLst>
                                      </p:cBhvr>
                                      <p:tavLst>
                                        <p:tav tm="0">
                                          <p:val>
                                            <p:strVal val="ppt_y"/>
                                          </p:val>
                                        </p:tav>
                                        <p:tav tm="100000">
                                          <p:val>
                                            <p:strVal val="ppt_y+.1"/>
                                          </p:val>
                                        </p:tav>
                                      </p:tavLst>
                                    </p:anim>
                                    <p:set>
                                      <p:cBhvr>
                                        <p:cTn id="14" dur="1" fill="hold">
                                          <p:stCondLst>
                                            <p:cond delay="999"/>
                                          </p:stCondLst>
                                        </p:cTn>
                                        <p:tgtEl>
                                          <p:spTgt spid="16"/>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2"/>
                                        </p:tgtEl>
                                      </p:cBhvr>
                                    </p:animEffect>
                                    <p:anim calcmode="lin" valueType="num">
                                      <p:cBhvr>
                                        <p:cTn id="17" dur="1000"/>
                                        <p:tgtEl>
                                          <p:spTgt spid="22"/>
                                        </p:tgtEl>
                                        <p:attrNameLst>
                                          <p:attrName>ppt_x</p:attrName>
                                        </p:attrNameLst>
                                      </p:cBhvr>
                                      <p:tavLst>
                                        <p:tav tm="0">
                                          <p:val>
                                            <p:strVal val="ppt_x"/>
                                          </p:val>
                                        </p:tav>
                                        <p:tav tm="100000">
                                          <p:val>
                                            <p:strVal val="ppt_x"/>
                                          </p:val>
                                        </p:tav>
                                      </p:tavLst>
                                    </p:anim>
                                    <p:anim calcmode="lin" valueType="num">
                                      <p:cBhvr>
                                        <p:cTn id="18" dur="1000"/>
                                        <p:tgtEl>
                                          <p:spTgt spid="22"/>
                                        </p:tgtEl>
                                        <p:attrNameLst>
                                          <p:attrName>ppt_y</p:attrName>
                                        </p:attrNameLst>
                                      </p:cBhvr>
                                      <p:tavLst>
                                        <p:tav tm="0">
                                          <p:val>
                                            <p:strVal val="ppt_y"/>
                                          </p:val>
                                        </p:tav>
                                        <p:tav tm="100000">
                                          <p:val>
                                            <p:strVal val="ppt_y+.1"/>
                                          </p:val>
                                        </p:tav>
                                      </p:tavLst>
                                    </p:anim>
                                    <p:set>
                                      <p:cBhvr>
                                        <p:cTn id="19" dur="1" fill="hold">
                                          <p:stCondLst>
                                            <p:cond delay="999"/>
                                          </p:stCondLst>
                                        </p:cTn>
                                        <p:tgtEl>
                                          <p:spTgt spid="2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grpId="0" nodeType="clickEffect">
                                  <p:stCondLst>
                                    <p:cond delay="0"/>
                                  </p:stCondLst>
                                  <p:childTnLst>
                                    <p:animEffect transition="out" filter="fade">
                                      <p:cBhvr>
                                        <p:cTn id="23" dur="1000"/>
                                        <p:tgtEl>
                                          <p:spTgt spid="23"/>
                                        </p:tgtEl>
                                      </p:cBhvr>
                                    </p:animEffect>
                                    <p:anim calcmode="lin" valueType="num">
                                      <p:cBhvr>
                                        <p:cTn id="24" dur="1000"/>
                                        <p:tgtEl>
                                          <p:spTgt spid="23"/>
                                        </p:tgtEl>
                                        <p:attrNameLst>
                                          <p:attrName>ppt_x</p:attrName>
                                        </p:attrNameLst>
                                      </p:cBhvr>
                                      <p:tavLst>
                                        <p:tav tm="0">
                                          <p:val>
                                            <p:strVal val="ppt_x"/>
                                          </p:val>
                                        </p:tav>
                                        <p:tav tm="100000">
                                          <p:val>
                                            <p:strVal val="ppt_x"/>
                                          </p:val>
                                        </p:tav>
                                      </p:tavLst>
                                    </p:anim>
                                    <p:anim calcmode="lin" valueType="num">
                                      <p:cBhvr>
                                        <p:cTn id="25" dur="1000"/>
                                        <p:tgtEl>
                                          <p:spTgt spid="23"/>
                                        </p:tgtEl>
                                        <p:attrNameLst>
                                          <p:attrName>ppt_y</p:attrName>
                                        </p:attrNameLst>
                                      </p:cBhvr>
                                      <p:tavLst>
                                        <p:tav tm="0">
                                          <p:val>
                                            <p:strVal val="ppt_y"/>
                                          </p:val>
                                        </p:tav>
                                        <p:tav tm="100000">
                                          <p:val>
                                            <p:strVal val="ppt_y+.1"/>
                                          </p:val>
                                        </p:tav>
                                      </p:tavLst>
                                    </p:anim>
                                    <p:set>
                                      <p:cBhvr>
                                        <p:cTn id="26" dur="1" fill="hold">
                                          <p:stCondLst>
                                            <p:cond delay="999"/>
                                          </p:stCondLst>
                                        </p:cTn>
                                        <p:tgtEl>
                                          <p:spTgt spid="23"/>
                                        </p:tgtEl>
                                        <p:attrNameLst>
                                          <p:attrName>style.visibility</p:attrName>
                                        </p:attrNameLst>
                                      </p:cBhvr>
                                      <p:to>
                                        <p:strVal val="hidden"/>
                                      </p:to>
                                    </p:set>
                                  </p:childTnLst>
                                </p:cTn>
                              </p:par>
                              <p:par>
                                <p:cTn id="27" presetID="42" presetClass="exit" presetSubtype="0" fill="hold" nodeType="withEffect">
                                  <p:stCondLst>
                                    <p:cond delay="0"/>
                                  </p:stCondLst>
                                  <p:childTnLst>
                                    <p:animEffect transition="out" filter="fade">
                                      <p:cBhvr>
                                        <p:cTn id="28" dur="1000"/>
                                        <p:tgtEl>
                                          <p:spTgt spid="18"/>
                                        </p:tgtEl>
                                      </p:cBhvr>
                                    </p:animEffect>
                                    <p:anim calcmode="lin" valueType="num">
                                      <p:cBhvr>
                                        <p:cTn id="29" dur="1000"/>
                                        <p:tgtEl>
                                          <p:spTgt spid="18"/>
                                        </p:tgtEl>
                                        <p:attrNameLst>
                                          <p:attrName>ppt_x</p:attrName>
                                        </p:attrNameLst>
                                      </p:cBhvr>
                                      <p:tavLst>
                                        <p:tav tm="0">
                                          <p:val>
                                            <p:strVal val="ppt_x"/>
                                          </p:val>
                                        </p:tav>
                                        <p:tav tm="100000">
                                          <p:val>
                                            <p:strVal val="ppt_x"/>
                                          </p:val>
                                        </p:tav>
                                      </p:tavLst>
                                    </p:anim>
                                    <p:anim calcmode="lin" valueType="num">
                                      <p:cBhvr>
                                        <p:cTn id="30" dur="1000"/>
                                        <p:tgtEl>
                                          <p:spTgt spid="18"/>
                                        </p:tgtEl>
                                        <p:attrNameLst>
                                          <p:attrName>ppt_y</p:attrName>
                                        </p:attrNameLst>
                                      </p:cBhvr>
                                      <p:tavLst>
                                        <p:tav tm="0">
                                          <p:val>
                                            <p:strVal val="ppt_y"/>
                                          </p:val>
                                        </p:tav>
                                        <p:tav tm="100000">
                                          <p:val>
                                            <p:strVal val="ppt_y+.1"/>
                                          </p:val>
                                        </p:tav>
                                      </p:tavLst>
                                    </p:anim>
                                    <p:set>
                                      <p:cBhvr>
                                        <p:cTn id="31" dur="1" fill="hold">
                                          <p:stCondLst>
                                            <p:cond delay="999"/>
                                          </p:stCondLst>
                                        </p:cTn>
                                        <p:tgtEl>
                                          <p:spTgt spid="18"/>
                                        </p:tgtEl>
                                        <p:attrNameLst>
                                          <p:attrName>style.visibility</p:attrName>
                                        </p:attrNameLst>
                                      </p:cBhvr>
                                      <p:to>
                                        <p:strVal val="hidden"/>
                                      </p:to>
                                    </p:set>
                                  </p:childTnLst>
                                </p:cTn>
                              </p:par>
                              <p:par>
                                <p:cTn id="32" presetID="42" presetClass="exit" presetSubtype="0" fill="hold" grpId="0" nodeType="withEffect">
                                  <p:stCondLst>
                                    <p:cond delay="0"/>
                                  </p:stCondLst>
                                  <p:childTnLst>
                                    <p:animEffect transition="out" filter="fade">
                                      <p:cBhvr>
                                        <p:cTn id="33" dur="1000"/>
                                        <p:tgtEl>
                                          <p:spTgt spid="21"/>
                                        </p:tgtEl>
                                      </p:cBhvr>
                                    </p:animEffect>
                                    <p:anim calcmode="lin" valueType="num">
                                      <p:cBhvr>
                                        <p:cTn id="34" dur="1000"/>
                                        <p:tgtEl>
                                          <p:spTgt spid="21"/>
                                        </p:tgtEl>
                                        <p:attrNameLst>
                                          <p:attrName>ppt_x</p:attrName>
                                        </p:attrNameLst>
                                      </p:cBhvr>
                                      <p:tavLst>
                                        <p:tav tm="0">
                                          <p:val>
                                            <p:strVal val="ppt_x"/>
                                          </p:val>
                                        </p:tav>
                                        <p:tav tm="100000">
                                          <p:val>
                                            <p:strVal val="ppt_x"/>
                                          </p:val>
                                        </p:tav>
                                      </p:tavLst>
                                    </p:anim>
                                    <p:anim calcmode="lin" valueType="num">
                                      <p:cBhvr>
                                        <p:cTn id="35" dur="1000"/>
                                        <p:tgtEl>
                                          <p:spTgt spid="21"/>
                                        </p:tgtEl>
                                        <p:attrNameLst>
                                          <p:attrName>ppt_y</p:attrName>
                                        </p:attrNameLst>
                                      </p:cBhvr>
                                      <p:tavLst>
                                        <p:tav tm="0">
                                          <p:val>
                                            <p:strVal val="ppt_y"/>
                                          </p:val>
                                        </p:tav>
                                        <p:tav tm="100000">
                                          <p:val>
                                            <p:strVal val="ppt_y+.1"/>
                                          </p:val>
                                        </p:tav>
                                      </p:tavLst>
                                    </p:anim>
                                    <p:set>
                                      <p:cBhvr>
                                        <p:cTn id="36" dur="1" fill="hold">
                                          <p:stCondLst>
                                            <p:cond delay="999"/>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P spid="23"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3944416" cy="404215"/>
                <a:chOff x="4066979" y="570096"/>
                <a:chExt cx="3944416" cy="404215"/>
              </a:xfrm>
            </p:grpSpPr>
            <p:sp>
              <p:nvSpPr>
                <p:cNvPr id="9" name="矩形 3"/>
                <p:cNvSpPr/>
                <p:nvPr/>
              </p:nvSpPr>
              <p:spPr>
                <a:xfrm>
                  <a:off x="5104589" y="570096"/>
                  <a:ext cx="290680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测试步骤</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7.2.4</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9547731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7.2.4 </a:t>
                  </a:r>
                  <a:r>
                    <a:rPr lang="zh-CN" altLang="en-US" sz="2900" dirty="0">
                      <a:solidFill>
                        <a:schemeClr val="accent5"/>
                      </a:solidFill>
                      <a:cs typeface="+mn-ea"/>
                      <a:sym typeface="+mn-lt"/>
                    </a:rPr>
                    <a:t>测试步骤</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1710700"/>
            <a:ext cx="11185321" cy="3443379"/>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1. </a:t>
            </a:r>
            <a:r>
              <a:rPr lang="zh-CN" altLang="en-US" sz="2800" b="1" dirty="0">
                <a:solidFill>
                  <a:schemeClr val="accent1">
                    <a:lumMod val="75000"/>
                  </a:schemeClr>
                </a:solidFill>
                <a:cs typeface="+mn-ea"/>
                <a:sym typeface="+mn-lt"/>
              </a:rPr>
              <a:t>模块测试</a:t>
            </a:r>
            <a:endParaRPr lang="en-US" altLang="zh-CN" sz="2400" b="1" dirty="0">
              <a:solidFill>
                <a:schemeClr val="accent1">
                  <a:lumMod val="75000"/>
                </a:schemeClr>
              </a:solidFill>
              <a:cs typeface="+mn-ea"/>
              <a:sym typeface="+mn-lt"/>
            </a:endParaRP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模块测试的目的是保证每个模块作为一个单元能正确运行，所以模块测试通常又称为</a:t>
            </a:r>
            <a:r>
              <a:rPr lang="zh-CN" altLang="en-US" sz="2400" b="1" dirty="0">
                <a:solidFill>
                  <a:srgbClr val="F17475"/>
                </a:solidFill>
                <a:cs typeface="+mn-ea"/>
                <a:sym typeface="+mn-lt"/>
              </a:rPr>
              <a:t>单元测试</a:t>
            </a:r>
            <a:r>
              <a:rPr lang="zh-CN" altLang="en-US" sz="2400" dirty="0">
                <a:solidFill>
                  <a:schemeClr val="bg1">
                    <a:lumMod val="50000"/>
                  </a:schemeClr>
                </a:solidFill>
                <a:cs typeface="+mn-ea"/>
                <a:sym typeface="+mn-lt"/>
              </a:rPr>
              <a:t>。在这个测试步骤中所发现的往往是</a:t>
            </a:r>
            <a:r>
              <a:rPr lang="zh-CN" altLang="en-US" sz="2400" b="1" dirty="0">
                <a:solidFill>
                  <a:schemeClr val="bg1">
                    <a:lumMod val="50000"/>
                  </a:schemeClr>
                </a:solidFill>
                <a:cs typeface="+mn-ea"/>
                <a:sym typeface="+mn-lt"/>
              </a:rPr>
              <a:t>编码</a:t>
            </a:r>
            <a:r>
              <a:rPr lang="zh-CN" altLang="en-US" sz="2400" dirty="0">
                <a:solidFill>
                  <a:schemeClr val="bg1">
                    <a:lumMod val="50000"/>
                  </a:schemeClr>
                </a:solidFill>
                <a:cs typeface="+mn-ea"/>
                <a:sym typeface="+mn-lt"/>
              </a:rPr>
              <a:t>和</a:t>
            </a:r>
            <a:r>
              <a:rPr lang="zh-CN" altLang="en-US" sz="2400" b="1" dirty="0">
                <a:solidFill>
                  <a:schemeClr val="bg1">
                    <a:lumMod val="50000"/>
                  </a:schemeClr>
                </a:solidFill>
                <a:cs typeface="+mn-ea"/>
                <a:sym typeface="+mn-lt"/>
              </a:rPr>
              <a:t>详细设计</a:t>
            </a:r>
            <a:r>
              <a:rPr lang="zh-CN" altLang="en-US" sz="2400" dirty="0">
                <a:solidFill>
                  <a:schemeClr val="bg1">
                    <a:lumMod val="50000"/>
                  </a:schemeClr>
                </a:solidFill>
                <a:cs typeface="+mn-ea"/>
                <a:sym typeface="+mn-lt"/>
              </a:rPr>
              <a:t>的错误。</a:t>
            </a:r>
          </a:p>
        </p:txBody>
      </p:sp>
    </p:spTree>
    <p:extLst>
      <p:ext uri="{BB962C8B-B14F-4D97-AF65-F5344CB8AC3E}">
        <p14:creationId xmlns:p14="http://schemas.microsoft.com/office/powerpoint/2010/main" val="397764020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7.2.4 </a:t>
                  </a:r>
                  <a:r>
                    <a:rPr lang="zh-CN" altLang="en-US" sz="2900" dirty="0">
                      <a:solidFill>
                        <a:schemeClr val="accent5"/>
                      </a:solidFill>
                      <a:cs typeface="+mn-ea"/>
                      <a:sym typeface="+mn-lt"/>
                    </a:rPr>
                    <a:t>测试步骤</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1315351"/>
            <a:ext cx="11185321" cy="5197705"/>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2. </a:t>
            </a:r>
            <a:r>
              <a:rPr lang="zh-CN" altLang="en-US" sz="2800" b="1" dirty="0">
                <a:solidFill>
                  <a:schemeClr val="accent1">
                    <a:lumMod val="75000"/>
                  </a:schemeClr>
                </a:solidFill>
                <a:cs typeface="+mn-ea"/>
                <a:sym typeface="+mn-lt"/>
              </a:rPr>
              <a:t>子系统测试</a:t>
            </a:r>
            <a:endParaRPr lang="en-US" altLang="zh-CN" sz="2400" b="1" dirty="0">
              <a:solidFill>
                <a:schemeClr val="accent1">
                  <a:lumMod val="75000"/>
                </a:schemeClr>
              </a:solidFill>
              <a:cs typeface="+mn-ea"/>
              <a:sym typeface="+mn-lt"/>
            </a:endParaRP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子系统测试是</a:t>
            </a:r>
            <a:r>
              <a:rPr lang="zh-CN" altLang="en-US" sz="2400" b="1" dirty="0">
                <a:solidFill>
                  <a:schemeClr val="bg1">
                    <a:lumMod val="50000"/>
                  </a:schemeClr>
                </a:solidFill>
                <a:cs typeface="+mn-ea"/>
                <a:sym typeface="+mn-lt"/>
              </a:rPr>
              <a:t>把经过单元测试的模块放在一起形成一个子系统</a:t>
            </a:r>
            <a:r>
              <a:rPr lang="zh-CN" altLang="en-US" sz="2400" dirty="0">
                <a:solidFill>
                  <a:schemeClr val="bg1">
                    <a:lumMod val="50000"/>
                  </a:schemeClr>
                </a:solidFill>
                <a:cs typeface="+mn-ea"/>
                <a:sym typeface="+mn-lt"/>
              </a:rPr>
              <a:t>来测试。模块相互间的协调和通信是这个测试过程中的主要问题，因此，这个步骤着重测试</a:t>
            </a:r>
            <a:r>
              <a:rPr lang="zh-CN" altLang="en-US" sz="2400" b="1" dirty="0">
                <a:solidFill>
                  <a:srgbClr val="F17475"/>
                </a:solidFill>
                <a:cs typeface="+mn-ea"/>
                <a:sym typeface="+mn-lt"/>
              </a:rPr>
              <a:t>模块的接口。</a:t>
            </a:r>
            <a:endParaRPr lang="en-US" altLang="zh-CN" sz="2400" b="1" dirty="0">
              <a:solidFill>
                <a:srgbClr val="F17475"/>
              </a:solidFill>
              <a:cs typeface="+mn-ea"/>
              <a:sym typeface="+mn-lt"/>
            </a:endParaRPr>
          </a:p>
          <a:p>
            <a:pPr>
              <a:lnSpc>
                <a:spcPct val="150000"/>
              </a:lnSpc>
            </a:pPr>
            <a:r>
              <a:rPr lang="en-US" altLang="zh-CN" sz="2800" b="1" dirty="0">
                <a:solidFill>
                  <a:schemeClr val="accent1">
                    <a:lumMod val="75000"/>
                  </a:schemeClr>
                </a:solidFill>
                <a:cs typeface="+mn-ea"/>
                <a:sym typeface="+mn-lt"/>
              </a:rPr>
              <a:t>	3.</a:t>
            </a:r>
            <a:r>
              <a:rPr lang="zh-CN" altLang="en-US" sz="2800" b="1" dirty="0">
                <a:solidFill>
                  <a:schemeClr val="accent1">
                    <a:lumMod val="75000"/>
                  </a:schemeClr>
                </a:solidFill>
                <a:cs typeface="+mn-ea"/>
                <a:sym typeface="+mn-lt"/>
              </a:rPr>
              <a:t> 系统测试</a:t>
            </a:r>
            <a:endParaRPr lang="en-US" altLang="zh-CN" sz="2400" b="1" dirty="0">
              <a:solidFill>
                <a:schemeClr val="accent1">
                  <a:lumMod val="75000"/>
                </a:schemeClr>
              </a:solidFill>
              <a:cs typeface="+mn-ea"/>
              <a:sym typeface="+mn-lt"/>
            </a:endParaRP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系统测试是</a:t>
            </a:r>
            <a:r>
              <a:rPr lang="zh-CN" altLang="en-US" sz="2400" b="1" dirty="0">
                <a:solidFill>
                  <a:schemeClr val="bg1">
                    <a:lumMod val="50000"/>
                  </a:schemeClr>
                </a:solidFill>
                <a:cs typeface="+mn-ea"/>
                <a:sym typeface="+mn-lt"/>
              </a:rPr>
              <a:t>把经过测试的子系统装配成一个完整的系统</a:t>
            </a:r>
            <a:r>
              <a:rPr lang="zh-CN" altLang="en-US" sz="2400" dirty="0">
                <a:solidFill>
                  <a:schemeClr val="bg1">
                    <a:lumMod val="50000"/>
                  </a:schemeClr>
                </a:solidFill>
                <a:cs typeface="+mn-ea"/>
                <a:sym typeface="+mn-lt"/>
              </a:rPr>
              <a:t>来测试。在这个过程中不仅应该发现设计和编码的错误，还应该验证系统确实能提供需求说明书中指定的功能，而且系统的动态特性也符合预定要求。</a:t>
            </a:r>
            <a:r>
              <a:rPr lang="zh-CN" altLang="en-US" sz="2400" b="1" dirty="0">
                <a:solidFill>
                  <a:srgbClr val="7F7F7F"/>
                </a:solidFill>
                <a:cs typeface="+mn-ea"/>
                <a:sym typeface="+mn-lt"/>
              </a:rPr>
              <a:t>在这个测试步骤中发现的往往是软件设计中的错误，也可能发现需求说明中的错误。</a:t>
            </a:r>
          </a:p>
        </p:txBody>
      </p:sp>
      <p:sp>
        <p:nvSpPr>
          <p:cNvPr id="19" name="矩形 18">
            <a:extLst>
              <a:ext uri="{FF2B5EF4-FFF2-40B4-BE49-F238E27FC236}">
                <a16:creationId xmlns:a16="http://schemas.microsoft.com/office/drawing/2014/main" id="{037798EE-D485-2BF0-8958-DE230786B63A}"/>
              </a:ext>
            </a:extLst>
          </p:cNvPr>
          <p:cNvSpPr/>
          <p:nvPr/>
        </p:nvSpPr>
        <p:spPr>
          <a:xfrm>
            <a:off x="5086350" y="3228975"/>
            <a:ext cx="6096000" cy="828675"/>
          </a:xfrm>
          <a:prstGeom prst="rect">
            <a:avLst/>
          </a:prstGeom>
          <a:noFill/>
          <a:ln w="57150">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CFAB4F5-EE13-4AA7-718A-E101818D9D37}"/>
              </a:ext>
            </a:extLst>
          </p:cNvPr>
          <p:cNvSpPr txBox="1"/>
          <p:nvPr/>
        </p:nvSpPr>
        <p:spPr>
          <a:xfrm>
            <a:off x="5095876" y="3218289"/>
            <a:ext cx="6086474" cy="830997"/>
          </a:xfrm>
          <a:prstGeom prst="rect">
            <a:avLst/>
          </a:prstGeom>
          <a:noFill/>
        </p:spPr>
        <p:txBody>
          <a:bodyPr wrap="square">
            <a:spAutoFit/>
          </a:bodyPr>
          <a:lstStyle/>
          <a:p>
            <a:r>
              <a:rPr lang="zh-CN" altLang="zh-CN" sz="2400" dirty="0">
                <a:solidFill>
                  <a:srgbClr val="00AF92"/>
                </a:solidFill>
                <a:cs typeface="+mn-ea"/>
              </a:rPr>
              <a:t>子系统测试</a:t>
            </a:r>
            <a:r>
              <a:rPr lang="zh-CN" altLang="en-US" sz="2400" dirty="0">
                <a:solidFill>
                  <a:srgbClr val="00AF92"/>
                </a:solidFill>
                <a:cs typeface="+mn-ea"/>
              </a:rPr>
              <a:t>和</a:t>
            </a:r>
            <a:r>
              <a:rPr lang="zh-CN" altLang="zh-CN" sz="2400" dirty="0">
                <a:solidFill>
                  <a:srgbClr val="00AF92"/>
                </a:solidFill>
                <a:cs typeface="+mn-ea"/>
              </a:rPr>
              <a:t>系统测试，都兼有检测和组装两重含义，通常称为</a:t>
            </a:r>
            <a:r>
              <a:rPr lang="zh-CN" altLang="zh-CN" sz="2400" b="1" dirty="0">
                <a:solidFill>
                  <a:srgbClr val="F17475"/>
                </a:solidFill>
                <a:cs typeface="+mn-ea"/>
              </a:rPr>
              <a:t>集成测试</a:t>
            </a:r>
            <a:endParaRPr lang="zh-CN" altLang="en-US" sz="2400" b="1" dirty="0">
              <a:solidFill>
                <a:srgbClr val="7F7F7F"/>
              </a:solidFill>
              <a:cs typeface="+mn-ea"/>
            </a:endParaRPr>
          </a:p>
        </p:txBody>
      </p:sp>
    </p:spTree>
    <p:extLst>
      <p:ext uri="{BB962C8B-B14F-4D97-AF65-F5344CB8AC3E}">
        <p14:creationId xmlns:p14="http://schemas.microsoft.com/office/powerpoint/2010/main" val="1846186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7.2.4 </a:t>
                  </a:r>
                  <a:r>
                    <a:rPr lang="zh-CN" altLang="en-US" sz="2900" dirty="0">
                      <a:solidFill>
                        <a:schemeClr val="accent5"/>
                      </a:solidFill>
                      <a:cs typeface="+mn-ea"/>
                      <a:sym typeface="+mn-lt"/>
                    </a:rPr>
                    <a:t>测试步骤</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1707310"/>
            <a:ext cx="11185321" cy="3443379"/>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4. </a:t>
            </a:r>
            <a:r>
              <a:rPr lang="zh-CN" altLang="en-US" sz="2800" b="1" dirty="0">
                <a:solidFill>
                  <a:schemeClr val="accent1">
                    <a:lumMod val="75000"/>
                  </a:schemeClr>
                </a:solidFill>
                <a:cs typeface="+mn-ea"/>
                <a:sym typeface="+mn-lt"/>
              </a:rPr>
              <a:t>验收测试</a:t>
            </a:r>
            <a:endParaRPr lang="en-US" altLang="zh-CN" sz="2400" b="1" dirty="0">
              <a:solidFill>
                <a:schemeClr val="accent1">
                  <a:lumMod val="75000"/>
                </a:schemeClr>
              </a:solidFill>
              <a:cs typeface="+mn-ea"/>
              <a:sym typeface="+mn-lt"/>
            </a:endParaRP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验收测试把软件系统作为单一的实体进行测试，测试内容与系统测试基本类似，但是它是在</a:t>
            </a:r>
            <a:r>
              <a:rPr lang="zh-CN" altLang="en-US" sz="2400" b="1" dirty="0">
                <a:solidFill>
                  <a:srgbClr val="F17475"/>
                </a:solidFill>
                <a:cs typeface="+mn-ea"/>
                <a:sym typeface="+mn-lt"/>
              </a:rPr>
              <a:t>用户</a:t>
            </a:r>
            <a:r>
              <a:rPr lang="zh-CN" altLang="en-US" sz="2400" dirty="0">
                <a:solidFill>
                  <a:schemeClr val="bg1">
                    <a:lumMod val="50000"/>
                  </a:schemeClr>
                </a:solidFill>
                <a:cs typeface="+mn-ea"/>
                <a:sym typeface="+mn-lt"/>
              </a:rPr>
              <a:t>积极参与下进行的，而且可能主要使用实际数据</a:t>
            </a:r>
            <a:r>
              <a:rPr lang="en-US" altLang="zh-CN" sz="2400" dirty="0">
                <a:solidFill>
                  <a:schemeClr val="bg1">
                    <a:lumMod val="50000"/>
                  </a:schemeClr>
                </a:solidFill>
                <a:cs typeface="+mn-ea"/>
                <a:sym typeface="+mn-lt"/>
              </a:rPr>
              <a:t>(</a:t>
            </a:r>
            <a:r>
              <a:rPr lang="zh-CN" altLang="en-US" sz="2400" dirty="0">
                <a:solidFill>
                  <a:schemeClr val="bg1">
                    <a:lumMod val="50000"/>
                  </a:schemeClr>
                </a:solidFill>
                <a:cs typeface="+mn-ea"/>
                <a:sym typeface="+mn-lt"/>
              </a:rPr>
              <a:t>系统将来要处理的信息</a:t>
            </a:r>
            <a:r>
              <a:rPr lang="en-US" altLang="zh-CN" sz="2400" dirty="0">
                <a:solidFill>
                  <a:schemeClr val="bg1">
                    <a:lumMod val="50000"/>
                  </a:schemeClr>
                </a:solidFill>
                <a:cs typeface="+mn-ea"/>
                <a:sym typeface="+mn-lt"/>
              </a:rPr>
              <a:t>)</a:t>
            </a:r>
            <a:r>
              <a:rPr lang="zh-CN" altLang="en-US" sz="2400" dirty="0">
                <a:solidFill>
                  <a:schemeClr val="bg1">
                    <a:lumMod val="50000"/>
                  </a:schemeClr>
                </a:solidFill>
                <a:cs typeface="+mn-ea"/>
                <a:sym typeface="+mn-lt"/>
              </a:rPr>
              <a:t>进行测试。</a:t>
            </a:r>
          </a:p>
          <a:p>
            <a:pPr>
              <a:lnSpc>
                <a:spcPct val="150000"/>
              </a:lnSpc>
            </a:pPr>
            <a:r>
              <a:rPr lang="zh-CN" altLang="en-US" sz="2400" dirty="0">
                <a:solidFill>
                  <a:schemeClr val="bg1">
                    <a:lumMod val="50000"/>
                  </a:schemeClr>
                </a:solidFill>
                <a:cs typeface="+mn-ea"/>
                <a:sym typeface="+mn-lt"/>
              </a:rPr>
              <a:t> </a:t>
            </a: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验收测试的目的是验证系统确实能够满足用户的需要，在这个测试步骤中发现的往往是</a:t>
            </a:r>
            <a:r>
              <a:rPr lang="zh-CN" altLang="en-US" sz="2400" b="1" dirty="0">
                <a:solidFill>
                  <a:schemeClr val="bg1">
                    <a:lumMod val="50000"/>
                  </a:schemeClr>
                </a:solidFill>
                <a:cs typeface="+mn-ea"/>
                <a:sym typeface="+mn-lt"/>
              </a:rPr>
              <a:t>系统需求说明书中的错误</a:t>
            </a:r>
            <a:r>
              <a:rPr lang="zh-CN" altLang="en-US" sz="2400" dirty="0">
                <a:solidFill>
                  <a:schemeClr val="bg1">
                    <a:lumMod val="50000"/>
                  </a:schemeClr>
                </a:solidFill>
                <a:cs typeface="+mn-ea"/>
                <a:sym typeface="+mn-lt"/>
              </a:rPr>
              <a:t>。验收测试也称为</a:t>
            </a:r>
            <a:r>
              <a:rPr lang="zh-CN" altLang="en-US" sz="2400" b="1" dirty="0">
                <a:solidFill>
                  <a:srgbClr val="F17475"/>
                </a:solidFill>
                <a:cs typeface="+mn-ea"/>
                <a:sym typeface="+mn-lt"/>
              </a:rPr>
              <a:t>确认测试</a:t>
            </a:r>
            <a:r>
              <a:rPr lang="zh-CN" altLang="en-US" sz="2400" dirty="0">
                <a:solidFill>
                  <a:schemeClr val="bg1">
                    <a:lumMod val="50000"/>
                  </a:schemeClr>
                </a:solidFill>
                <a:cs typeface="+mn-ea"/>
                <a:sym typeface="+mn-lt"/>
              </a:rPr>
              <a:t>。</a:t>
            </a:r>
          </a:p>
        </p:txBody>
      </p:sp>
    </p:spTree>
    <p:extLst>
      <p:ext uri="{BB962C8B-B14F-4D97-AF65-F5344CB8AC3E}">
        <p14:creationId xmlns:p14="http://schemas.microsoft.com/office/powerpoint/2010/main" val="203153066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7.2.4 </a:t>
                  </a:r>
                  <a:r>
                    <a:rPr lang="zh-CN" altLang="en-US" sz="2900" dirty="0">
                      <a:solidFill>
                        <a:schemeClr val="accent5"/>
                      </a:solidFill>
                      <a:cs typeface="+mn-ea"/>
                      <a:sym typeface="+mn-lt"/>
                    </a:rPr>
                    <a:t>测试步骤</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1513025"/>
            <a:ext cx="11185321" cy="5105372"/>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5.</a:t>
            </a:r>
            <a:r>
              <a:rPr lang="zh-CN" altLang="en-US" sz="2800" b="1" dirty="0">
                <a:solidFill>
                  <a:schemeClr val="accent1">
                    <a:lumMod val="75000"/>
                  </a:schemeClr>
                </a:solidFill>
                <a:cs typeface="+mn-ea"/>
                <a:sym typeface="+mn-lt"/>
              </a:rPr>
              <a:t> 平行运行</a:t>
            </a:r>
            <a:endParaRPr lang="en-US" altLang="zh-CN" sz="2400" b="1" dirty="0">
              <a:solidFill>
                <a:schemeClr val="accent1">
                  <a:lumMod val="75000"/>
                </a:schemeClr>
              </a:solidFill>
              <a:cs typeface="+mn-ea"/>
              <a:sym typeface="+mn-lt"/>
            </a:endParaRP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所谓</a:t>
            </a:r>
            <a:r>
              <a:rPr lang="zh-CN" altLang="en-US" sz="2400" b="1" dirty="0">
                <a:solidFill>
                  <a:srgbClr val="F17475"/>
                </a:solidFill>
                <a:cs typeface="+mn-ea"/>
                <a:sym typeface="+mn-lt"/>
              </a:rPr>
              <a:t>平行运行</a:t>
            </a:r>
            <a:r>
              <a:rPr lang="zh-CN" altLang="en-US" sz="2400" dirty="0">
                <a:solidFill>
                  <a:schemeClr val="bg1">
                    <a:lumMod val="50000"/>
                  </a:schemeClr>
                </a:solidFill>
                <a:cs typeface="+mn-ea"/>
                <a:sym typeface="+mn-lt"/>
              </a:rPr>
              <a:t>就是同时运行新开发出来的系统和将被它取代的旧系统，以便比较新旧两个系统的处理结果。这样做的具体目的有如下几点。</a:t>
            </a:r>
            <a:endParaRPr lang="en-US" altLang="zh-CN" sz="2400" dirty="0">
              <a:solidFill>
                <a:schemeClr val="bg1">
                  <a:lumMod val="50000"/>
                </a:schemeClr>
              </a:solidFill>
              <a:cs typeface="+mn-ea"/>
              <a:sym typeface="+mn-lt"/>
            </a:endParaRPr>
          </a:p>
          <a:p>
            <a:pPr>
              <a:lnSpc>
                <a:spcPct val="150000"/>
              </a:lnSpc>
            </a:pPr>
            <a:r>
              <a:rPr lang="zh-CN" altLang="en-US" sz="2400" dirty="0">
                <a:solidFill>
                  <a:schemeClr val="bg1">
                    <a:lumMod val="50000"/>
                  </a:schemeClr>
                </a:solidFill>
                <a:cs typeface="+mn-ea"/>
                <a:sym typeface="+mn-lt"/>
              </a:rPr>
              <a:t> </a:t>
            </a:r>
            <a:r>
              <a:rPr lang="en-US" altLang="zh-CN" sz="2400" dirty="0">
                <a:solidFill>
                  <a:schemeClr val="bg1">
                    <a:lumMod val="50000"/>
                  </a:schemeClr>
                </a:solidFill>
                <a:cs typeface="+mn-ea"/>
                <a:sym typeface="+mn-lt"/>
              </a:rPr>
              <a:t>	(1)</a:t>
            </a:r>
            <a:r>
              <a:rPr lang="zh-CN" altLang="en-US" sz="2400" dirty="0">
                <a:solidFill>
                  <a:schemeClr val="bg1">
                    <a:lumMod val="50000"/>
                  </a:schemeClr>
                </a:solidFill>
                <a:cs typeface="+mn-ea"/>
                <a:sym typeface="+mn-lt"/>
              </a:rPr>
              <a:t>可以在准生产环境中运行新系统而又不冒风险。</a:t>
            </a:r>
          </a:p>
          <a:p>
            <a:pPr>
              <a:lnSpc>
                <a:spcPct val="150000"/>
              </a:lnSpc>
            </a:pPr>
            <a:r>
              <a:rPr lang="en-US" altLang="zh-CN" sz="2400" dirty="0">
                <a:solidFill>
                  <a:schemeClr val="bg1">
                    <a:lumMod val="50000"/>
                  </a:schemeClr>
                </a:solidFill>
                <a:cs typeface="+mn-ea"/>
                <a:sym typeface="+mn-lt"/>
              </a:rPr>
              <a:t>	(2)</a:t>
            </a:r>
            <a:r>
              <a:rPr lang="zh-CN" altLang="en-US" sz="2400" dirty="0">
                <a:solidFill>
                  <a:schemeClr val="bg1">
                    <a:lumMod val="50000"/>
                  </a:schemeClr>
                </a:solidFill>
                <a:cs typeface="+mn-ea"/>
                <a:sym typeface="+mn-lt"/>
              </a:rPr>
              <a:t>用户能有一段熟悉新系统的时间。</a:t>
            </a:r>
          </a:p>
          <a:p>
            <a:pPr>
              <a:lnSpc>
                <a:spcPct val="150000"/>
              </a:lnSpc>
            </a:pPr>
            <a:r>
              <a:rPr lang="en-US" altLang="zh-CN" sz="2400" dirty="0">
                <a:solidFill>
                  <a:schemeClr val="bg1">
                    <a:lumMod val="50000"/>
                  </a:schemeClr>
                </a:solidFill>
                <a:cs typeface="+mn-ea"/>
                <a:sym typeface="+mn-lt"/>
              </a:rPr>
              <a:t>	(3)</a:t>
            </a:r>
            <a:r>
              <a:rPr lang="zh-CN" altLang="en-US" sz="2400" dirty="0">
                <a:solidFill>
                  <a:schemeClr val="bg1">
                    <a:lumMod val="50000"/>
                  </a:schemeClr>
                </a:solidFill>
                <a:cs typeface="+mn-ea"/>
                <a:sym typeface="+mn-lt"/>
              </a:rPr>
              <a:t>可以验证用户指南和使用手册之类的文档。</a:t>
            </a:r>
          </a:p>
          <a:p>
            <a:pPr>
              <a:lnSpc>
                <a:spcPct val="150000"/>
              </a:lnSpc>
            </a:pPr>
            <a:r>
              <a:rPr lang="en-US" altLang="zh-CN" sz="2400" dirty="0">
                <a:solidFill>
                  <a:schemeClr val="bg1">
                    <a:lumMod val="50000"/>
                  </a:schemeClr>
                </a:solidFill>
                <a:cs typeface="+mn-ea"/>
                <a:sym typeface="+mn-lt"/>
              </a:rPr>
              <a:t>	(4)</a:t>
            </a:r>
            <a:r>
              <a:rPr lang="zh-CN" altLang="en-US" sz="2400" dirty="0">
                <a:solidFill>
                  <a:schemeClr val="bg1">
                    <a:lumMod val="50000"/>
                  </a:schemeClr>
                </a:solidFill>
                <a:cs typeface="+mn-ea"/>
                <a:sym typeface="+mn-lt"/>
              </a:rPr>
              <a:t>能够以准生产模式对新系统进行全负荷测试，可以用测试结果验证性能指标。</a:t>
            </a:r>
          </a:p>
          <a:p>
            <a:pPr>
              <a:lnSpc>
                <a:spcPct val="150000"/>
              </a:lnSpc>
            </a:pPr>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4220060055"/>
      </p:ext>
    </p:extLst>
  </p:cSld>
  <p:clrMapOvr>
    <a:masterClrMapping/>
  </p:clrMapOvr>
  <p:transition spd="slow" advTm="1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6745232" cy="404215"/>
                <a:chOff x="4066979" y="570096"/>
                <a:chExt cx="6745232" cy="404215"/>
              </a:xfrm>
            </p:grpSpPr>
            <p:sp>
              <p:nvSpPr>
                <p:cNvPr id="9" name="矩形 3"/>
                <p:cNvSpPr/>
                <p:nvPr/>
              </p:nvSpPr>
              <p:spPr>
                <a:xfrm>
                  <a:off x="5104589" y="570096"/>
                  <a:ext cx="5707622"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测试阶段的信息流</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7.2.5</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108785820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45876"/>
              <a:ext cx="7519988" cy="798718"/>
              <a:chOff x="2320698" y="474904"/>
              <a:chExt cx="7519988" cy="798718"/>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052446" y="474904"/>
                <a:ext cx="4422998" cy="538531"/>
                <a:chOff x="4907096" y="430511"/>
                <a:chExt cx="4422998" cy="538531"/>
              </a:xfrm>
            </p:grpSpPr>
            <p:sp>
              <p:nvSpPr>
                <p:cNvPr id="5" name="矩形 3"/>
                <p:cNvSpPr/>
                <p:nvPr/>
              </p:nvSpPr>
              <p:spPr>
                <a:xfrm>
                  <a:off x="5170621" y="430511"/>
                  <a:ext cx="415947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7.2.5 </a:t>
                  </a:r>
                  <a:r>
                    <a:rPr lang="zh-CN" altLang="en-US" sz="2900" dirty="0">
                      <a:solidFill>
                        <a:schemeClr val="accent5"/>
                      </a:solidFill>
                      <a:cs typeface="+mn-ea"/>
                      <a:sym typeface="+mn-lt"/>
                    </a:rPr>
                    <a:t>测试阶段的信息流</a:t>
                  </a:r>
                </a:p>
              </p:txBody>
            </p:sp>
            <p:grpSp>
              <p:nvGrpSpPr>
                <p:cNvPr id="6" name="组合 26"/>
                <p:cNvGrpSpPr/>
                <p:nvPr/>
              </p:nvGrpSpPr>
              <p:grpSpPr>
                <a:xfrm>
                  <a:off x="4907096" y="501411"/>
                  <a:ext cx="263525" cy="395288"/>
                  <a:chOff x="-110633" y="-74087"/>
                  <a:chExt cx="213756" cy="427514"/>
                </a:xfrm>
              </p:grpSpPr>
              <p:sp>
                <p:nvSpPr>
                  <p:cNvPr id="7" name="直接连接符 27"/>
                  <p:cNvSpPr/>
                  <p:nvPr/>
                </p:nvSpPr>
                <p:spPr>
                  <a:xfrm>
                    <a:off x="-110633" y="-74087"/>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110633" y="139670"/>
                    <a:ext cx="213756" cy="213757"/>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pic>
        <p:nvPicPr>
          <p:cNvPr id="13" name="图片 1">
            <a:extLst>
              <a:ext uri="{FF2B5EF4-FFF2-40B4-BE49-F238E27FC236}">
                <a16:creationId xmlns:a16="http://schemas.microsoft.com/office/drawing/2014/main" id="{CD356A89-43AD-5BB9-085A-3CF65636FD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9861" y="1386262"/>
            <a:ext cx="7472363"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31">
            <a:extLst>
              <a:ext uri="{FF2B5EF4-FFF2-40B4-BE49-F238E27FC236}">
                <a16:creationId xmlns:a16="http://schemas.microsoft.com/office/drawing/2014/main" id="{3DE6C436-72CE-6EAA-CA8F-1AFE9A43E5E5}"/>
              </a:ext>
            </a:extLst>
          </p:cNvPr>
          <p:cNvSpPr txBox="1"/>
          <p:nvPr/>
        </p:nvSpPr>
        <p:spPr>
          <a:xfrm>
            <a:off x="513381" y="4111999"/>
            <a:ext cx="11185321" cy="1781385"/>
          </a:xfrm>
          <a:prstGeom prst="rect">
            <a:avLst/>
          </a:prstGeom>
          <a:noFill/>
        </p:spPr>
        <p:txBody>
          <a:bodyPr wrap="square" rtlCol="0">
            <a:spAutoFit/>
          </a:bodyPr>
          <a:lstStyle/>
          <a:p>
            <a:pPr>
              <a:lnSpc>
                <a:spcPct val="150000"/>
              </a:lnSpc>
            </a:pPr>
            <a:r>
              <a:rPr lang="zh-CN" altLang="en-US" sz="2800" b="1" dirty="0">
                <a:solidFill>
                  <a:schemeClr val="accent1">
                    <a:lumMod val="75000"/>
                  </a:schemeClr>
                </a:solidFill>
                <a:cs typeface="+mn-ea"/>
                <a:sym typeface="+mn-lt"/>
              </a:rPr>
              <a:t>上图描绘了测试阶段的信息流，这个阶段的输入信息有两类： </a:t>
            </a:r>
            <a:endParaRPr lang="en-US" altLang="zh-CN" sz="2400" b="1" dirty="0">
              <a:solidFill>
                <a:schemeClr val="accent1">
                  <a:lumMod val="75000"/>
                </a:schemeClr>
              </a:solidFill>
              <a:cs typeface="+mn-ea"/>
              <a:sym typeface="+mn-lt"/>
            </a:endParaRPr>
          </a:p>
          <a:p>
            <a:pPr>
              <a:lnSpc>
                <a:spcPct val="150000"/>
              </a:lnSpc>
            </a:pPr>
            <a:r>
              <a:rPr lang="en-US" altLang="zh-CN" sz="2400" dirty="0">
                <a:solidFill>
                  <a:schemeClr val="bg1">
                    <a:lumMod val="50000"/>
                  </a:schemeClr>
                </a:solidFill>
                <a:cs typeface="+mn-ea"/>
                <a:sym typeface="+mn-lt"/>
              </a:rPr>
              <a:t>	(1)</a:t>
            </a:r>
            <a:r>
              <a:rPr lang="zh-CN" altLang="en-US" sz="2400" dirty="0">
                <a:solidFill>
                  <a:schemeClr val="bg1">
                    <a:lumMod val="50000"/>
                  </a:schemeClr>
                </a:solidFill>
                <a:cs typeface="+mn-ea"/>
                <a:sym typeface="+mn-lt"/>
              </a:rPr>
              <a:t>软件配置，包括需求说明书、设计说明书和源程序清单等； </a:t>
            </a:r>
            <a:endParaRPr lang="en-US" altLang="zh-CN" sz="2400" dirty="0">
              <a:solidFill>
                <a:schemeClr val="bg1">
                  <a:lumMod val="50000"/>
                </a:schemeClr>
              </a:solidFill>
              <a:cs typeface="+mn-ea"/>
              <a:sym typeface="+mn-lt"/>
            </a:endParaRPr>
          </a:p>
          <a:p>
            <a:pPr>
              <a:lnSpc>
                <a:spcPct val="150000"/>
              </a:lnSpc>
            </a:pPr>
            <a:r>
              <a:rPr lang="en-US" altLang="zh-CN" sz="2400" dirty="0">
                <a:solidFill>
                  <a:schemeClr val="bg1">
                    <a:lumMod val="50000"/>
                  </a:schemeClr>
                </a:solidFill>
                <a:cs typeface="+mn-ea"/>
                <a:sym typeface="+mn-lt"/>
              </a:rPr>
              <a:t>	(2)</a:t>
            </a:r>
            <a:r>
              <a:rPr lang="zh-CN" altLang="en-US" sz="2400" dirty="0">
                <a:solidFill>
                  <a:schemeClr val="bg1">
                    <a:lumMod val="50000"/>
                  </a:schemeClr>
                </a:solidFill>
                <a:cs typeface="+mn-ea"/>
                <a:sym typeface="+mn-lt"/>
              </a:rPr>
              <a:t>测试配置，包括测试计划和测试方案。</a:t>
            </a:r>
          </a:p>
        </p:txBody>
      </p:sp>
    </p:spTree>
    <p:extLst>
      <p:ext uri="{BB962C8B-B14F-4D97-AF65-F5344CB8AC3E}">
        <p14:creationId xmlns:p14="http://schemas.microsoft.com/office/powerpoint/2010/main" val="12316719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45876"/>
              <a:ext cx="7519988" cy="798718"/>
              <a:chOff x="2320698" y="474904"/>
              <a:chExt cx="7519988" cy="798718"/>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052446" y="474904"/>
                <a:ext cx="4422998" cy="538531"/>
                <a:chOff x="4907096" y="430511"/>
                <a:chExt cx="4422998" cy="538531"/>
              </a:xfrm>
            </p:grpSpPr>
            <p:sp>
              <p:nvSpPr>
                <p:cNvPr id="5" name="矩形 3"/>
                <p:cNvSpPr/>
                <p:nvPr/>
              </p:nvSpPr>
              <p:spPr>
                <a:xfrm>
                  <a:off x="5170621" y="430511"/>
                  <a:ext cx="415947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7.2.5 </a:t>
                  </a:r>
                  <a:r>
                    <a:rPr lang="zh-CN" altLang="en-US" sz="2900" dirty="0">
                      <a:solidFill>
                        <a:schemeClr val="accent5"/>
                      </a:solidFill>
                      <a:cs typeface="+mn-ea"/>
                      <a:sym typeface="+mn-lt"/>
                    </a:rPr>
                    <a:t>测试阶段的信息流</a:t>
                  </a:r>
                </a:p>
              </p:txBody>
            </p:sp>
            <p:grpSp>
              <p:nvGrpSpPr>
                <p:cNvPr id="6" name="组合 26"/>
                <p:cNvGrpSpPr/>
                <p:nvPr/>
              </p:nvGrpSpPr>
              <p:grpSpPr>
                <a:xfrm>
                  <a:off x="4907096" y="501411"/>
                  <a:ext cx="263525" cy="395288"/>
                  <a:chOff x="-110633" y="-74087"/>
                  <a:chExt cx="213756" cy="427514"/>
                </a:xfrm>
              </p:grpSpPr>
              <p:sp>
                <p:nvSpPr>
                  <p:cNvPr id="7" name="直接连接符 27"/>
                  <p:cNvSpPr/>
                  <p:nvPr/>
                </p:nvSpPr>
                <p:spPr>
                  <a:xfrm>
                    <a:off x="-110633" y="-74087"/>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110633" y="139670"/>
                    <a:ext cx="213756" cy="213757"/>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TextBox 31">
            <a:extLst>
              <a:ext uri="{FF2B5EF4-FFF2-40B4-BE49-F238E27FC236}">
                <a16:creationId xmlns:a16="http://schemas.microsoft.com/office/drawing/2014/main" id="{64E2ECF2-7BCA-7A53-B526-A33D53B47949}"/>
              </a:ext>
            </a:extLst>
          </p:cNvPr>
          <p:cNvSpPr txBox="1"/>
          <p:nvPr/>
        </p:nvSpPr>
        <p:spPr>
          <a:xfrm>
            <a:off x="503339" y="1513025"/>
            <a:ext cx="11185321" cy="3997376"/>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p>
          <a:p>
            <a:pPr>
              <a:lnSpc>
                <a:spcPct val="150000"/>
              </a:lnSpc>
            </a:pPr>
            <a:r>
              <a:rPr lang="en-US" altLang="zh-CN" sz="2400" dirty="0">
                <a:solidFill>
                  <a:schemeClr val="bg1">
                    <a:lumMod val="50000"/>
                  </a:schemeClr>
                </a:solidFill>
                <a:cs typeface="+mn-ea"/>
                <a:sym typeface="+mn-lt"/>
              </a:rPr>
              <a:t>	</a:t>
            </a:r>
            <a:r>
              <a:rPr lang="zh-CN" altLang="en-US" sz="2400" b="1" dirty="0">
                <a:solidFill>
                  <a:srgbClr val="F17475"/>
                </a:solidFill>
                <a:cs typeface="+mn-ea"/>
                <a:sym typeface="+mn-lt"/>
              </a:rPr>
              <a:t>测试方案</a:t>
            </a:r>
            <a:r>
              <a:rPr lang="zh-CN" altLang="en-US" sz="2400" dirty="0">
                <a:solidFill>
                  <a:schemeClr val="bg1">
                    <a:lumMod val="50000"/>
                  </a:schemeClr>
                </a:solidFill>
                <a:cs typeface="+mn-ea"/>
                <a:sym typeface="+mn-lt"/>
              </a:rPr>
              <a:t>不仅仅是测试时使用的输入数据</a:t>
            </a:r>
            <a:r>
              <a:rPr lang="en-US" altLang="zh-CN" sz="2400" dirty="0">
                <a:solidFill>
                  <a:schemeClr val="bg1">
                    <a:lumMod val="50000"/>
                  </a:schemeClr>
                </a:solidFill>
                <a:cs typeface="+mn-ea"/>
                <a:sym typeface="+mn-lt"/>
              </a:rPr>
              <a:t>(</a:t>
            </a:r>
            <a:r>
              <a:rPr lang="zh-CN" altLang="en-US" sz="2400" dirty="0">
                <a:solidFill>
                  <a:schemeClr val="bg1">
                    <a:lumMod val="50000"/>
                  </a:schemeClr>
                </a:solidFill>
                <a:cs typeface="+mn-ea"/>
                <a:sym typeface="+mn-lt"/>
              </a:rPr>
              <a:t>称为测试用例</a:t>
            </a:r>
            <a:r>
              <a:rPr lang="en-US" altLang="zh-CN" sz="2400" dirty="0">
                <a:solidFill>
                  <a:schemeClr val="bg1">
                    <a:lumMod val="50000"/>
                  </a:schemeClr>
                </a:solidFill>
                <a:cs typeface="+mn-ea"/>
                <a:sym typeface="+mn-lt"/>
              </a:rPr>
              <a:t>)</a:t>
            </a:r>
            <a:r>
              <a:rPr lang="zh-CN" altLang="en-US" sz="2400" dirty="0">
                <a:solidFill>
                  <a:schemeClr val="bg1">
                    <a:lumMod val="50000"/>
                  </a:schemeClr>
                </a:solidFill>
                <a:cs typeface="+mn-ea"/>
                <a:sym typeface="+mn-lt"/>
              </a:rPr>
              <a:t>，还应该包括每组输入数据预定要检验的功能，以及每组输入数据预期应该得到的正确输出。</a:t>
            </a:r>
          </a:p>
          <a:p>
            <a:pPr>
              <a:lnSpc>
                <a:spcPct val="150000"/>
              </a:lnSpc>
            </a:pPr>
            <a:r>
              <a:rPr lang="zh-CN" altLang="en-US" sz="2400" dirty="0">
                <a:solidFill>
                  <a:schemeClr val="bg1">
                    <a:lumMod val="50000"/>
                  </a:schemeClr>
                </a:solidFill>
                <a:cs typeface="+mn-ea"/>
                <a:sym typeface="+mn-lt"/>
              </a:rPr>
              <a:t> </a:t>
            </a:r>
            <a:r>
              <a:rPr lang="en-US" altLang="zh-CN" sz="2400" dirty="0">
                <a:solidFill>
                  <a:schemeClr val="bg1">
                    <a:lumMod val="50000"/>
                  </a:schemeClr>
                </a:solidFill>
                <a:cs typeface="+mn-ea"/>
                <a:sym typeface="+mn-lt"/>
              </a:rPr>
              <a:t>	</a:t>
            </a:r>
            <a:r>
              <a:rPr lang="zh-CN" altLang="en-US" sz="2400" b="1" dirty="0">
                <a:solidFill>
                  <a:srgbClr val="F17475"/>
                </a:solidFill>
                <a:cs typeface="+mn-ea"/>
                <a:sym typeface="+mn-lt"/>
              </a:rPr>
              <a:t>测试配置</a:t>
            </a:r>
            <a:r>
              <a:rPr lang="zh-CN" altLang="en-US" sz="2400" dirty="0">
                <a:solidFill>
                  <a:schemeClr val="bg1">
                    <a:lumMod val="50000"/>
                  </a:schemeClr>
                </a:solidFill>
                <a:cs typeface="+mn-ea"/>
                <a:sym typeface="+mn-lt"/>
              </a:rPr>
              <a:t>是软件配置的一个子集，最终交出的软件配置应该包括上述测试配置以及测试的实际结果和调试的记录。</a:t>
            </a: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比较测试得出的实际结果和预期的结果，如果</a:t>
            </a:r>
            <a:r>
              <a:rPr lang="zh-CN" altLang="en-US" sz="2400" b="1" dirty="0">
                <a:solidFill>
                  <a:schemeClr val="bg1">
                    <a:lumMod val="50000"/>
                  </a:schemeClr>
                </a:solidFill>
                <a:cs typeface="+mn-ea"/>
                <a:sym typeface="+mn-lt"/>
              </a:rPr>
              <a:t>两者不一致</a:t>
            </a:r>
            <a:r>
              <a:rPr lang="zh-CN" altLang="en-US" sz="2400" dirty="0">
                <a:solidFill>
                  <a:schemeClr val="bg1">
                    <a:lumMod val="50000"/>
                  </a:schemeClr>
                </a:solidFill>
                <a:cs typeface="+mn-ea"/>
                <a:sym typeface="+mn-lt"/>
              </a:rPr>
              <a:t>则很可能是程序中有错误。</a:t>
            </a:r>
          </a:p>
        </p:txBody>
      </p:sp>
    </p:spTree>
    <p:extLst>
      <p:ext uri="{BB962C8B-B14F-4D97-AF65-F5344CB8AC3E}">
        <p14:creationId xmlns:p14="http://schemas.microsoft.com/office/powerpoint/2010/main" val="97132890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6586955" cy="404215"/>
                <a:chOff x="4066979" y="570096"/>
                <a:chExt cx="6586955" cy="404215"/>
              </a:xfrm>
            </p:grpSpPr>
            <p:sp>
              <p:nvSpPr>
                <p:cNvPr id="9" name="矩形 3"/>
                <p:cNvSpPr/>
                <p:nvPr/>
              </p:nvSpPr>
              <p:spPr>
                <a:xfrm>
                  <a:off x="5104589" y="570096"/>
                  <a:ext cx="5549345"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选择程序设计语言</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7.1.1</a:t>
                </a:r>
                <a:endParaRPr lang="zh-CN" altLang="en-US" sz="6000" dirty="0">
                  <a:solidFill>
                    <a:schemeClr val="bg1"/>
                  </a:solidFill>
                  <a:cs typeface="+mn-ea"/>
                  <a:sym typeface="+mn-lt"/>
                </a:endParaRPr>
              </a:p>
            </p:txBody>
          </p:sp>
        </p:gr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45876"/>
              <a:ext cx="7519988" cy="798718"/>
              <a:chOff x="2320698" y="474904"/>
              <a:chExt cx="7519988" cy="798718"/>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052446" y="474904"/>
                <a:ext cx="4422998" cy="538531"/>
                <a:chOff x="4907096" y="430511"/>
                <a:chExt cx="4422998" cy="538531"/>
              </a:xfrm>
            </p:grpSpPr>
            <p:sp>
              <p:nvSpPr>
                <p:cNvPr id="5" name="矩形 3"/>
                <p:cNvSpPr/>
                <p:nvPr/>
              </p:nvSpPr>
              <p:spPr>
                <a:xfrm>
                  <a:off x="5170621" y="430511"/>
                  <a:ext cx="415947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7.2.5 </a:t>
                  </a:r>
                  <a:r>
                    <a:rPr lang="zh-CN" altLang="en-US" sz="2900" dirty="0">
                      <a:solidFill>
                        <a:schemeClr val="accent5"/>
                      </a:solidFill>
                      <a:cs typeface="+mn-ea"/>
                      <a:sym typeface="+mn-lt"/>
                    </a:rPr>
                    <a:t>测试阶段的信息流</a:t>
                  </a:r>
                </a:p>
              </p:txBody>
            </p:sp>
            <p:grpSp>
              <p:nvGrpSpPr>
                <p:cNvPr id="6" name="组合 26"/>
                <p:cNvGrpSpPr/>
                <p:nvPr/>
              </p:nvGrpSpPr>
              <p:grpSpPr>
                <a:xfrm>
                  <a:off x="4907096" y="501411"/>
                  <a:ext cx="263525" cy="395288"/>
                  <a:chOff x="-110633" y="-74087"/>
                  <a:chExt cx="213756" cy="427514"/>
                </a:xfrm>
              </p:grpSpPr>
              <p:sp>
                <p:nvSpPr>
                  <p:cNvPr id="7" name="直接连接符 27"/>
                  <p:cNvSpPr/>
                  <p:nvPr/>
                </p:nvSpPr>
                <p:spPr>
                  <a:xfrm>
                    <a:off x="-110633" y="-74087"/>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110633" y="139670"/>
                    <a:ext cx="213756" cy="213757"/>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2" name="TextBox 31">
            <a:extLst>
              <a:ext uri="{FF2B5EF4-FFF2-40B4-BE49-F238E27FC236}">
                <a16:creationId xmlns:a16="http://schemas.microsoft.com/office/drawing/2014/main" id="{64E2ECF2-7BCA-7A53-B526-A33D53B47949}"/>
              </a:ext>
            </a:extLst>
          </p:cNvPr>
          <p:cNvSpPr txBox="1"/>
          <p:nvPr/>
        </p:nvSpPr>
        <p:spPr>
          <a:xfrm>
            <a:off x="503339" y="1177224"/>
            <a:ext cx="11185321" cy="6121035"/>
          </a:xfrm>
          <a:prstGeom prst="rect">
            <a:avLst/>
          </a:prstGeom>
          <a:noFill/>
        </p:spPr>
        <p:txBody>
          <a:bodyPr wrap="square" rtlCol="0">
            <a:spAutoFit/>
          </a:bodyPr>
          <a:lstStyle/>
          <a:p>
            <a:pPr>
              <a:lnSpc>
                <a:spcPct val="150000"/>
              </a:lnSpc>
            </a:pPr>
            <a:r>
              <a:rPr lang="en-US" altLang="zh-CN" sz="2400" dirty="0">
                <a:solidFill>
                  <a:schemeClr val="bg1">
                    <a:lumMod val="50000"/>
                  </a:schemeClr>
                </a:solidFill>
                <a:cs typeface="+mn-ea"/>
                <a:sym typeface="+mn-lt"/>
              </a:rPr>
              <a:t>	</a:t>
            </a:r>
            <a:r>
              <a:rPr lang="zh-CN" altLang="en-US" sz="2400" b="1" dirty="0">
                <a:solidFill>
                  <a:srgbClr val="7F7F7F"/>
                </a:solidFill>
                <a:cs typeface="+mn-ea"/>
                <a:sym typeface="+mn-lt"/>
              </a:rPr>
              <a:t>如果经常出现要求修改设计的严重错误，那么软件的质量和可靠性是值得怀疑的，应该进一步仔细测试。</a:t>
            </a:r>
          </a:p>
          <a:p>
            <a:pPr>
              <a:lnSpc>
                <a:spcPct val="150000"/>
              </a:lnSpc>
            </a:pPr>
            <a:r>
              <a:rPr lang="zh-CN" altLang="en-US" sz="2400" dirty="0">
                <a:solidFill>
                  <a:schemeClr val="bg1">
                    <a:lumMod val="50000"/>
                  </a:schemeClr>
                </a:solidFill>
                <a:cs typeface="+mn-ea"/>
                <a:sym typeface="+mn-lt"/>
              </a:rPr>
              <a:t> </a:t>
            </a:r>
            <a:r>
              <a:rPr lang="en-US" altLang="zh-CN" sz="2400" dirty="0">
                <a:solidFill>
                  <a:schemeClr val="bg1">
                    <a:lumMod val="50000"/>
                  </a:schemeClr>
                </a:solidFill>
                <a:cs typeface="+mn-ea"/>
                <a:sym typeface="+mn-lt"/>
              </a:rPr>
              <a:t>	</a:t>
            </a:r>
            <a:r>
              <a:rPr lang="zh-CN" altLang="en-US" sz="2400" b="1" dirty="0">
                <a:solidFill>
                  <a:srgbClr val="00AF92"/>
                </a:solidFill>
                <a:cs typeface="+mn-ea"/>
                <a:sym typeface="+mn-lt"/>
              </a:rPr>
              <a:t>如果看起来软件功能完成得很正常，遇到的错误也很容易改正，则仍然应该考虑两种可能：</a:t>
            </a:r>
            <a:endParaRPr lang="en-US" altLang="zh-CN" sz="2400" b="1" dirty="0">
              <a:solidFill>
                <a:srgbClr val="00AF92"/>
              </a:solidFill>
              <a:cs typeface="+mn-ea"/>
              <a:sym typeface="+mn-lt"/>
            </a:endParaRPr>
          </a:p>
          <a:p>
            <a:pPr lvl="1">
              <a:lnSpc>
                <a:spcPct val="150000"/>
              </a:lnSpc>
            </a:pPr>
            <a:r>
              <a:rPr lang="en-US" altLang="zh-CN" sz="2400" dirty="0">
                <a:solidFill>
                  <a:srgbClr val="00AF92"/>
                </a:solidFill>
                <a:cs typeface="+mn-ea"/>
                <a:sym typeface="+mn-lt"/>
              </a:rPr>
              <a:t>(1)</a:t>
            </a:r>
            <a:r>
              <a:rPr lang="zh-CN" altLang="en-US" sz="2400" dirty="0">
                <a:solidFill>
                  <a:srgbClr val="00AF92"/>
                </a:solidFill>
                <a:cs typeface="+mn-ea"/>
                <a:sym typeface="+mn-lt"/>
              </a:rPr>
              <a:t>软件的可靠性是可以接受的；</a:t>
            </a:r>
            <a:endParaRPr lang="en-US" altLang="zh-CN" sz="2400" dirty="0">
              <a:solidFill>
                <a:srgbClr val="00AF92"/>
              </a:solidFill>
              <a:cs typeface="+mn-ea"/>
              <a:sym typeface="+mn-lt"/>
            </a:endParaRPr>
          </a:p>
          <a:p>
            <a:pPr lvl="1">
              <a:lnSpc>
                <a:spcPct val="150000"/>
              </a:lnSpc>
            </a:pPr>
            <a:r>
              <a:rPr lang="en-US" altLang="zh-CN" sz="2400" dirty="0">
                <a:solidFill>
                  <a:srgbClr val="00AF92"/>
                </a:solidFill>
                <a:cs typeface="+mn-ea"/>
                <a:sym typeface="+mn-lt"/>
              </a:rPr>
              <a:t>(2)</a:t>
            </a:r>
            <a:r>
              <a:rPr lang="zh-CN" altLang="en-US" sz="2400" dirty="0">
                <a:solidFill>
                  <a:srgbClr val="00AF92"/>
                </a:solidFill>
                <a:cs typeface="+mn-ea"/>
                <a:sym typeface="+mn-lt"/>
              </a:rPr>
              <a:t>所进行的测试尚不足以发现严重的错误。</a:t>
            </a:r>
          </a:p>
          <a:p>
            <a:pPr>
              <a:lnSpc>
                <a:spcPct val="150000"/>
              </a:lnSpc>
            </a:pPr>
            <a:r>
              <a:rPr lang="zh-CN" altLang="en-US" sz="2400" dirty="0">
                <a:solidFill>
                  <a:schemeClr val="bg1">
                    <a:lumMod val="50000"/>
                  </a:schemeClr>
                </a:solidFill>
                <a:cs typeface="+mn-ea"/>
                <a:sym typeface="+mn-lt"/>
              </a:rPr>
              <a:t> </a:t>
            </a:r>
            <a:r>
              <a:rPr lang="en-US" altLang="zh-CN" sz="2400" dirty="0">
                <a:solidFill>
                  <a:schemeClr val="bg1">
                    <a:lumMod val="50000"/>
                  </a:schemeClr>
                </a:solidFill>
                <a:cs typeface="+mn-ea"/>
                <a:sym typeface="+mn-lt"/>
              </a:rPr>
              <a:t>	</a:t>
            </a:r>
          </a:p>
          <a:p>
            <a:pPr>
              <a:lnSpc>
                <a:spcPct val="150000"/>
              </a:lnSpc>
            </a:pPr>
            <a:br>
              <a:rPr lang="en-US" altLang="zh-CN" sz="2400" dirty="0">
                <a:solidFill>
                  <a:schemeClr val="bg1">
                    <a:lumMod val="50000"/>
                  </a:schemeClr>
                </a:solidFill>
                <a:cs typeface="+mn-ea"/>
                <a:sym typeface="+mn-lt"/>
              </a:rPr>
            </a:br>
            <a:r>
              <a:rPr lang="zh-CN" altLang="en-US" sz="2400" b="1" dirty="0">
                <a:solidFill>
                  <a:srgbClr val="FD9F00"/>
                </a:solidFill>
                <a:cs typeface="+mn-ea"/>
                <a:sym typeface="+mn-lt"/>
              </a:rPr>
              <a:t> </a:t>
            </a:r>
            <a:r>
              <a:rPr lang="en-US" altLang="zh-CN" sz="2400" b="1" dirty="0">
                <a:solidFill>
                  <a:srgbClr val="FD9F00"/>
                </a:solidFill>
                <a:cs typeface="+mn-ea"/>
                <a:sym typeface="+mn-lt"/>
              </a:rPr>
              <a:t>	</a:t>
            </a:r>
            <a:r>
              <a:rPr lang="zh-CN" altLang="en-US" sz="2400" dirty="0">
                <a:solidFill>
                  <a:srgbClr val="F17475"/>
                </a:solidFill>
                <a:cs typeface="+mn-ea"/>
                <a:sym typeface="+mn-lt"/>
              </a:rPr>
              <a:t>软件可靠性模型</a:t>
            </a:r>
            <a:r>
              <a:rPr lang="zh-CN" altLang="en-US" sz="2400" dirty="0">
                <a:solidFill>
                  <a:srgbClr val="7F7F7F"/>
                </a:solidFill>
                <a:cs typeface="+mn-ea"/>
                <a:sym typeface="+mn-lt"/>
              </a:rPr>
              <a:t>使用错误率数据估计将来出现错误的情况，并进而对软件可靠性进行预测。</a:t>
            </a:r>
          </a:p>
          <a:p>
            <a:pPr>
              <a:lnSpc>
                <a:spcPct val="150000"/>
              </a:lnSpc>
            </a:pPr>
            <a:endParaRPr lang="zh-CN" altLang="en-US" sz="2400" b="1" dirty="0">
              <a:solidFill>
                <a:srgbClr val="FD9F00"/>
              </a:solidFill>
              <a:cs typeface="+mn-ea"/>
              <a:sym typeface="+mn-lt"/>
            </a:endParaRPr>
          </a:p>
        </p:txBody>
      </p:sp>
      <p:sp>
        <p:nvSpPr>
          <p:cNvPr id="16" name="文本框 15">
            <a:extLst>
              <a:ext uri="{FF2B5EF4-FFF2-40B4-BE49-F238E27FC236}">
                <a16:creationId xmlns:a16="http://schemas.microsoft.com/office/drawing/2014/main" id="{4A3027E6-0EDE-0536-7EF6-E5EECEEBD1D0}"/>
              </a:ext>
            </a:extLst>
          </p:cNvPr>
          <p:cNvSpPr txBox="1"/>
          <p:nvPr/>
        </p:nvSpPr>
        <p:spPr>
          <a:xfrm>
            <a:off x="984564" y="4430986"/>
            <a:ext cx="9143245" cy="58105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D9F00"/>
                </a:solidFill>
                <a:effectLst/>
                <a:uLnTx/>
                <a:uFillTx/>
                <a:latin typeface="微软雅黑"/>
                <a:ea typeface="微软雅黑"/>
                <a:cs typeface="+mn-ea"/>
                <a:sym typeface="+mn-lt"/>
              </a:rPr>
              <a:t>问题</a:t>
            </a:r>
            <a:r>
              <a:rPr kumimoji="0" lang="en-US" altLang="zh-CN" sz="2400" b="1" i="0" u="none" strike="noStrike" kern="1200" cap="none" spc="0" normalizeH="0" baseline="0" noProof="0" dirty="0">
                <a:ln>
                  <a:noFill/>
                </a:ln>
                <a:solidFill>
                  <a:srgbClr val="FD9F00"/>
                </a:solidFill>
                <a:effectLst/>
                <a:uLnTx/>
                <a:uFillTx/>
                <a:latin typeface="微软雅黑"/>
                <a:ea typeface="微软雅黑"/>
                <a:cs typeface="+mn-ea"/>
                <a:sym typeface="+mn-lt"/>
              </a:rPr>
              <a:t>5</a:t>
            </a:r>
            <a:r>
              <a:rPr kumimoji="0" lang="zh-CN" altLang="en-US" sz="2400" b="1" i="0" u="none" strike="noStrike" kern="1200" cap="none" spc="0" normalizeH="0" baseline="0" noProof="0" dirty="0">
                <a:ln>
                  <a:noFill/>
                </a:ln>
                <a:solidFill>
                  <a:srgbClr val="FD9F00"/>
                </a:solidFill>
                <a:effectLst/>
                <a:uLnTx/>
                <a:uFillTx/>
                <a:latin typeface="微软雅黑"/>
                <a:ea typeface="微软雅黑"/>
                <a:cs typeface="+mn-ea"/>
                <a:sym typeface="+mn-lt"/>
              </a:rPr>
              <a:t>：如果经过测试，一个错误也没有被发现，可能是什么原因？</a:t>
            </a:r>
            <a:endParaRPr kumimoji="0" lang="en-US" altLang="zh-CN" sz="2400" b="1" i="0" u="none" strike="noStrike" kern="1200" cap="none" spc="0" normalizeH="0" baseline="0" noProof="0" dirty="0">
              <a:ln>
                <a:noFill/>
              </a:ln>
              <a:solidFill>
                <a:srgbClr val="FD9F00"/>
              </a:solidFill>
              <a:effectLst/>
              <a:uLnTx/>
              <a:uFillTx/>
              <a:latin typeface="微软雅黑"/>
              <a:ea typeface="微软雅黑"/>
              <a:cs typeface="+mn-ea"/>
              <a:sym typeface="+mn-lt"/>
            </a:endParaRPr>
          </a:p>
        </p:txBody>
      </p:sp>
      <p:sp>
        <p:nvSpPr>
          <p:cNvPr id="20" name="文本框 19">
            <a:extLst>
              <a:ext uri="{FF2B5EF4-FFF2-40B4-BE49-F238E27FC236}">
                <a16:creationId xmlns:a16="http://schemas.microsoft.com/office/drawing/2014/main" id="{A43042A2-25FA-0748-4B38-E37C6C3812D7}"/>
              </a:ext>
            </a:extLst>
          </p:cNvPr>
          <p:cNvSpPr txBox="1"/>
          <p:nvPr/>
        </p:nvSpPr>
        <p:spPr>
          <a:xfrm>
            <a:off x="984564" y="5059644"/>
            <a:ext cx="10993171" cy="461665"/>
          </a:xfrm>
          <a:prstGeom prst="rect">
            <a:avLst/>
          </a:prstGeom>
          <a:noFill/>
        </p:spPr>
        <p:txBody>
          <a:bodyPr wrap="square">
            <a:spAutoFit/>
          </a:bodyPr>
          <a:lstStyle/>
          <a:p>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对测试配置思考不充分，以致不能暴露软件中潜藏的错误。</a:t>
            </a:r>
            <a:endParaRPr lang="zh-CN" altLang="en-US" dirty="0"/>
          </a:p>
        </p:txBody>
      </p:sp>
    </p:spTree>
    <p:extLst>
      <p:ext uri="{BB962C8B-B14F-4D97-AF65-F5344CB8AC3E}">
        <p14:creationId xmlns:p14="http://schemas.microsoft.com/office/powerpoint/2010/main" val="27665086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250"/>
                                        <p:tgtEl>
                                          <p:spTgt spid="20"/>
                                        </p:tgtEl>
                                      </p:cBhvr>
                                    </p:animEffect>
                                    <p:anim calcmode="lin" valueType="num">
                                      <p:cBhvr>
                                        <p:cTn id="12" dur="1250" fill="hold"/>
                                        <p:tgtEl>
                                          <p:spTgt spid="20"/>
                                        </p:tgtEl>
                                        <p:attrNameLst>
                                          <p:attrName>ppt_x</p:attrName>
                                        </p:attrNameLst>
                                      </p:cBhvr>
                                      <p:tavLst>
                                        <p:tav tm="0">
                                          <p:val>
                                            <p:strVal val="#ppt_x"/>
                                          </p:val>
                                        </p:tav>
                                        <p:tav tm="100000">
                                          <p:val>
                                            <p:strVal val="#ppt_x"/>
                                          </p:val>
                                        </p:tav>
                                      </p:tavLst>
                                    </p:anim>
                                    <p:anim calcmode="lin" valueType="num">
                                      <p:cBhvr>
                                        <p:cTn id="13" dur="1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sp>
        <p:nvSpPr>
          <p:cNvPr id="3" name="TextBox 76"/>
          <p:cNvSpPr txBox="1"/>
          <p:nvPr/>
        </p:nvSpPr>
        <p:spPr>
          <a:xfrm>
            <a:off x="2832120" y="2166565"/>
            <a:ext cx="5033476" cy="46166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单元测试</a:t>
            </a:r>
            <a:endParaRPr lang="zh-CN" altLang="en-US" dirty="0">
              <a:solidFill>
                <a:schemeClr val="bg1">
                  <a:lumMod val="65000"/>
                </a:schemeClr>
              </a:solidFill>
              <a:cs typeface="+mn-ea"/>
              <a:sym typeface="+mn-lt"/>
            </a:endParaRPr>
          </a:p>
        </p:txBody>
      </p:sp>
      <p:sp>
        <p:nvSpPr>
          <p:cNvPr id="4" name="TextBox 77"/>
          <p:cNvSpPr txBox="1"/>
          <p:nvPr/>
        </p:nvSpPr>
        <p:spPr>
          <a:xfrm>
            <a:off x="2832120" y="3241267"/>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集成测试</a:t>
            </a:r>
            <a:endParaRPr lang="zh-CN" altLang="en-US" dirty="0">
              <a:solidFill>
                <a:schemeClr val="bg1">
                  <a:lumMod val="65000"/>
                </a:schemeClr>
              </a:solidFill>
              <a:cs typeface="+mn-ea"/>
              <a:sym typeface="+mn-lt"/>
            </a:endParaRPr>
          </a:p>
        </p:txBody>
      </p:sp>
      <p:sp>
        <p:nvSpPr>
          <p:cNvPr id="9" name="文本框 9"/>
          <p:cNvSpPr txBox="1"/>
          <p:nvPr/>
        </p:nvSpPr>
        <p:spPr>
          <a:xfrm>
            <a:off x="1792520" y="2107958"/>
            <a:ext cx="1029064"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7.3</a:t>
            </a:r>
            <a:endParaRPr lang="zh-CN" altLang="en-US" sz="2800" dirty="0">
              <a:solidFill>
                <a:schemeClr val="bg1"/>
              </a:solidFill>
              <a:cs typeface="+mn-ea"/>
              <a:sym typeface="+mn-lt"/>
            </a:endParaRPr>
          </a:p>
        </p:txBody>
      </p:sp>
      <p:sp>
        <p:nvSpPr>
          <p:cNvPr id="15" name="文本框 9"/>
          <p:cNvSpPr txBox="1"/>
          <p:nvPr/>
        </p:nvSpPr>
        <p:spPr>
          <a:xfrm>
            <a:off x="1792520" y="3209844"/>
            <a:ext cx="1039600"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7.4</a:t>
            </a:r>
            <a:endParaRPr lang="zh-CN" altLang="en-US" sz="2800" dirty="0">
              <a:solidFill>
                <a:schemeClr val="bg1"/>
              </a:solidFill>
              <a:cs typeface="+mn-ea"/>
              <a:sym typeface="+mn-lt"/>
            </a:endParaRPr>
          </a:p>
        </p:txBody>
      </p:sp>
      <p:sp>
        <p:nvSpPr>
          <p:cNvPr id="19" name="矩形 18"/>
          <p:cNvSpPr/>
          <p:nvPr/>
        </p:nvSpPr>
        <p:spPr>
          <a:xfrm flipH="1">
            <a:off x="5002994" y="-1171"/>
            <a:ext cx="2186330" cy="797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83"/>
          <p:cNvSpPr txBox="1"/>
          <p:nvPr/>
        </p:nvSpPr>
        <p:spPr>
          <a:xfrm>
            <a:off x="5122591" y="0"/>
            <a:ext cx="1946818" cy="707886"/>
          </a:xfrm>
          <a:prstGeom prst="rect">
            <a:avLst/>
          </a:prstGeom>
          <a:noFill/>
        </p:spPr>
        <p:txBody>
          <a:bodyPr wrap="square" rtlCol="0">
            <a:spAutoFit/>
          </a:bodyPr>
          <a:lstStyle/>
          <a:p>
            <a:pPr algn="ctr"/>
            <a:r>
              <a:rPr lang="zh-CN" altLang="en-US" sz="4000" b="1" dirty="0">
                <a:solidFill>
                  <a:schemeClr val="bg1"/>
                </a:solidFill>
                <a:cs typeface="+mn-ea"/>
                <a:sym typeface="+mn-lt"/>
              </a:rPr>
              <a:t>目录</a:t>
            </a:r>
            <a:endParaRPr lang="en-US" altLang="zh-CN" sz="5400" dirty="0">
              <a:solidFill>
                <a:schemeClr val="bg1"/>
              </a:solidFill>
              <a:cs typeface="+mn-ea"/>
              <a:sym typeface="+mn-lt"/>
            </a:endParaRPr>
          </a:p>
        </p:txBody>
      </p:sp>
      <p:sp>
        <p:nvSpPr>
          <p:cNvPr id="2" name="TextBox 76">
            <a:extLst>
              <a:ext uri="{FF2B5EF4-FFF2-40B4-BE49-F238E27FC236}">
                <a16:creationId xmlns:a16="http://schemas.microsoft.com/office/drawing/2014/main" id="{CA5B2ACD-A2B9-F183-4E18-E0EC7EE6ED9B}"/>
              </a:ext>
            </a:extLst>
          </p:cNvPr>
          <p:cNvSpPr txBox="1"/>
          <p:nvPr/>
        </p:nvSpPr>
        <p:spPr>
          <a:xfrm>
            <a:off x="7266136" y="3242557"/>
            <a:ext cx="5033476" cy="46037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白盒测试技术</a:t>
            </a:r>
            <a:endParaRPr lang="zh-CN" altLang="en-US" dirty="0">
              <a:solidFill>
                <a:schemeClr val="bg1">
                  <a:lumMod val="65000"/>
                </a:schemeClr>
              </a:solidFill>
              <a:cs typeface="+mn-ea"/>
              <a:sym typeface="+mn-lt"/>
            </a:endParaRPr>
          </a:p>
        </p:txBody>
      </p:sp>
      <p:sp>
        <p:nvSpPr>
          <p:cNvPr id="23" name="文本框 9">
            <a:extLst>
              <a:ext uri="{FF2B5EF4-FFF2-40B4-BE49-F238E27FC236}">
                <a16:creationId xmlns:a16="http://schemas.microsoft.com/office/drawing/2014/main" id="{117F5722-E6C3-174D-5053-9C09AA65B29B}"/>
              </a:ext>
            </a:extLst>
          </p:cNvPr>
          <p:cNvSpPr txBox="1"/>
          <p:nvPr/>
        </p:nvSpPr>
        <p:spPr>
          <a:xfrm>
            <a:off x="6259416" y="3179712"/>
            <a:ext cx="1006720"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7.6</a:t>
            </a:r>
            <a:endParaRPr lang="zh-CN" altLang="en-US" sz="2800" dirty="0">
              <a:solidFill>
                <a:schemeClr val="bg1"/>
              </a:solidFill>
              <a:cs typeface="+mn-ea"/>
              <a:sym typeface="+mn-lt"/>
            </a:endParaRPr>
          </a:p>
        </p:txBody>
      </p:sp>
      <p:sp>
        <p:nvSpPr>
          <p:cNvPr id="26" name="TextBox 77">
            <a:extLst>
              <a:ext uri="{FF2B5EF4-FFF2-40B4-BE49-F238E27FC236}">
                <a16:creationId xmlns:a16="http://schemas.microsoft.com/office/drawing/2014/main" id="{433E54E0-40FD-1C7B-8C71-F7029A928C00}"/>
              </a:ext>
            </a:extLst>
          </p:cNvPr>
          <p:cNvSpPr txBox="1"/>
          <p:nvPr/>
        </p:nvSpPr>
        <p:spPr>
          <a:xfrm>
            <a:off x="7266136" y="2155970"/>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确认测试</a:t>
            </a:r>
            <a:endParaRPr lang="zh-CN" altLang="en-US" dirty="0">
              <a:solidFill>
                <a:schemeClr val="bg1">
                  <a:lumMod val="65000"/>
                </a:schemeClr>
              </a:solidFill>
              <a:cs typeface="+mn-ea"/>
              <a:sym typeface="+mn-lt"/>
            </a:endParaRPr>
          </a:p>
        </p:txBody>
      </p:sp>
      <p:sp>
        <p:nvSpPr>
          <p:cNvPr id="28" name="文本框 9">
            <a:extLst>
              <a:ext uri="{FF2B5EF4-FFF2-40B4-BE49-F238E27FC236}">
                <a16:creationId xmlns:a16="http://schemas.microsoft.com/office/drawing/2014/main" id="{097F222F-3B8C-D5DD-4C46-DD99E969E50D}"/>
              </a:ext>
            </a:extLst>
          </p:cNvPr>
          <p:cNvSpPr txBox="1"/>
          <p:nvPr/>
        </p:nvSpPr>
        <p:spPr>
          <a:xfrm>
            <a:off x="6237071" y="2105978"/>
            <a:ext cx="1029065"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7.5</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124146618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3944416" cy="404215"/>
                <a:chOff x="4066979" y="570096"/>
                <a:chExt cx="3944416" cy="404215"/>
              </a:xfrm>
            </p:grpSpPr>
            <p:sp>
              <p:nvSpPr>
                <p:cNvPr id="9" name="矩形 3"/>
                <p:cNvSpPr/>
                <p:nvPr/>
              </p:nvSpPr>
              <p:spPr>
                <a:xfrm>
                  <a:off x="5104589" y="570096"/>
                  <a:ext cx="290680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单元测试</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7. 3</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50172844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339650"/>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单元测试集中检测软件设计的最小单元</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模块。</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单元测试和编码属于软件过程的同一个阶段。</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在源程序代码通过编译程序的语法检查后，可以用详细设计描述作指南，对重要的执行通路进行测试，以便发现模块内部的错误。</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可以应用人工测试和计算机测试这样两种不同类型的测试方法，完成单元测试工作。</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单元测试主要使用白盒测试技术，而且对多个模块的测试可以并行地进行。</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284246762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89364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7.3.1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测试重点：</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在单元测试期间着重从以下</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5</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个方面对模块进行测试。 </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模块接口</a:t>
            </a:r>
            <a:endParaRPr lang="en-US" altLang="zh-CN" sz="2400" dirty="0">
              <a:solidFill>
                <a:srgbClr val="FFFFFF">
                  <a:lumMod val="50000"/>
                </a:srgbClr>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局部数据结构</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重要的执行通路</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出错处理通路</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5.</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边界条件</a:t>
            </a:r>
          </a:p>
          <a:p>
            <a:pPr marR="0" lvl="0" algn="l" defTabSz="914400" rtl="0" eaLnBrk="1" fontAlgn="auto" latinLnBrk="0" hangingPunct="1">
              <a:lnSpc>
                <a:spcPct val="150000"/>
              </a:lnSpc>
              <a:spcBef>
                <a:spcPts val="0"/>
              </a:spcBef>
              <a:spcAft>
                <a:spcPts val="0"/>
              </a:spcAft>
              <a:buClrTx/>
              <a:buSzTx/>
              <a:tabLst/>
              <a:defRPr/>
            </a:pPr>
            <a:endPar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19488096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89364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7.3.2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代码审查</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F17475"/>
                </a:solidFill>
                <a:effectLst/>
                <a:uLnTx/>
                <a:uFillTx/>
                <a:latin typeface="微软雅黑"/>
                <a:ea typeface="微软雅黑"/>
                <a:cs typeface="+mn-ea"/>
                <a:sym typeface="+mn-lt"/>
              </a:rPr>
              <a:t>代码检查</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是指由审查小组正式对源程序进行人工测试。它是一种非常有效的程序验证技术，对于典型的程序来说，可以查出</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30%</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70%</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的逻辑设计错误和编码错误。审查小组最好由下述</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4</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人组成。</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00000"/>
              </a:lnSpc>
              <a:spcBef>
                <a:spcPts val="0"/>
              </a:spcBef>
              <a:spcAft>
                <a:spcPts val="0"/>
              </a:spcAft>
              <a:buClrTx/>
              <a:buSzTx/>
              <a:tabLst/>
              <a:defRPr/>
            </a:pPr>
            <a:endPar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L="914400" lvl="1" indent="-457200">
              <a:buAutoNum type="arabicParenBoth"/>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组长，应该是一个很有能力的程序员，而且没有直接参与这项工程；</a:t>
            </a:r>
            <a:endPar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L="914400" lvl="1" indent="-457200">
              <a:buAutoNum type="arabicParenBoth"/>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lvl="1">
              <a:defRPr/>
            </a:pPr>
            <a:r>
              <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程序的设计者；</a:t>
            </a:r>
            <a:endPar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lvl="1">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lvl="1">
              <a:defRPr/>
            </a:pPr>
            <a:r>
              <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 </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程序的编写者；</a:t>
            </a:r>
            <a:endPar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lvl="1">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lvl="1">
              <a:defRPr/>
            </a:pPr>
            <a:r>
              <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(4) </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程序的测试者。</a:t>
            </a:r>
          </a:p>
          <a:p>
            <a:pPr lvl="1">
              <a:defRPr/>
            </a:pPr>
            <a:r>
              <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99891744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70898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7.3.3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计算机测试</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模块不是一个独立的程序，因此必须为每个单元测试开发驱动软件和</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或</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存根软件。</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驱动程序是一个“主程序”，它接收测试数据，把这些数据传送给被测试的模块，并且印出有关的结果。</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存根程序代替被测试的模块所调用的模块，它使用被它代替的模块的接口，可能做最少量的数据操作，印出对入口的检验或操作结果，并且把控制归还给调用它的模块。</a:t>
            </a:r>
          </a:p>
          <a:p>
            <a:pPr lvl="1">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84145025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3944416" cy="404215"/>
                <a:chOff x="4066979" y="570096"/>
                <a:chExt cx="3944416" cy="404215"/>
              </a:xfrm>
            </p:grpSpPr>
            <p:sp>
              <p:nvSpPr>
                <p:cNvPr id="9" name="矩形 3"/>
                <p:cNvSpPr/>
                <p:nvPr/>
              </p:nvSpPr>
              <p:spPr>
                <a:xfrm>
                  <a:off x="5104589" y="570096"/>
                  <a:ext cx="290680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集成测试</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7.4</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86383178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7.4 </a:t>
                  </a:r>
                  <a:r>
                    <a:rPr lang="zh-CN" altLang="en-US" sz="2900" dirty="0">
                      <a:solidFill>
                        <a:schemeClr val="accent5"/>
                      </a:solidFill>
                      <a:cs typeface="+mn-ea"/>
                      <a:sym typeface="+mn-lt"/>
                    </a:rPr>
                    <a:t>集成测试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339650"/>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集成测试是测试和组装软件的系统化技术。</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由模块组装成程序时有两种方法。</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一种方法</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是先分别测试每个模块，再把所有模块按设计要求放在一起结合成所要的程序，这种方法称为</a:t>
            </a:r>
            <a:r>
              <a:rPr kumimoji="0" lang="zh-CN" altLang="en-US" sz="2400" b="0" i="0" u="none" strike="noStrike" kern="1200" cap="none" spc="0" normalizeH="0" baseline="0" noProof="0" dirty="0">
                <a:ln>
                  <a:noFill/>
                </a:ln>
                <a:solidFill>
                  <a:srgbClr val="F17475"/>
                </a:solidFill>
                <a:effectLst/>
                <a:uLnTx/>
                <a:uFillTx/>
                <a:latin typeface="微软雅黑"/>
                <a:ea typeface="微软雅黑"/>
                <a:cs typeface="+mn-ea"/>
                <a:sym typeface="+mn-lt"/>
              </a:rPr>
              <a:t>非渐增式测试方法</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另一种方法</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是把下一个要测试的模块同已经测试好的那些模块结合起来进行测试，测试完以后再把下一个应该测试的模块结合进来测试。这种每次增加一个模块的方法称为</a:t>
            </a:r>
            <a:r>
              <a:rPr kumimoji="0" lang="zh-CN" altLang="en-US" sz="2400" b="0" i="0" u="none" strike="noStrike" kern="1200" cap="none" spc="0" normalizeH="0" baseline="0" noProof="0" dirty="0">
                <a:ln>
                  <a:noFill/>
                </a:ln>
                <a:solidFill>
                  <a:srgbClr val="F17475"/>
                </a:solidFill>
                <a:effectLst/>
                <a:uLnTx/>
                <a:uFillTx/>
                <a:latin typeface="微软雅黑"/>
                <a:ea typeface="微软雅黑"/>
                <a:cs typeface="+mn-ea"/>
                <a:sym typeface="+mn-lt"/>
              </a:rPr>
              <a:t>渐增式测试</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，这种方法实际上同时完成单元测试和集成测试。</a:t>
            </a:r>
          </a:p>
          <a:p>
            <a:pPr marR="0" lvl="0" algn="l" defTabSz="914400" rtl="0" eaLnBrk="1" fontAlgn="auto" latinLnBrk="0" hangingPunct="1">
              <a:lnSpc>
                <a:spcPct val="100000"/>
              </a:lnSpc>
              <a:spcBef>
                <a:spcPts val="0"/>
              </a:spcBef>
              <a:spcAft>
                <a:spcPts val="0"/>
              </a:spcAft>
              <a:buClrTx/>
              <a:buSzTx/>
              <a:tabLst/>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1659528648"/>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7.4 </a:t>
                  </a:r>
                  <a:r>
                    <a:rPr lang="zh-CN" altLang="en-US" sz="2900" dirty="0">
                      <a:solidFill>
                        <a:schemeClr val="accent5"/>
                      </a:solidFill>
                      <a:cs typeface="+mn-ea"/>
                      <a:sym typeface="+mn-lt"/>
                    </a:rPr>
                    <a:t>集成测试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5013039"/>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zh-CN" altLang="en-US" sz="2400" b="0" i="0" u="none" strike="noStrike" kern="1200" cap="none" spc="0" normalizeH="0" baseline="0" noProof="0" dirty="0">
                <a:ln>
                  <a:noFill/>
                </a:ln>
                <a:solidFill>
                  <a:srgbClr val="F17475"/>
                </a:solidFill>
                <a:effectLst/>
                <a:uLnTx/>
                <a:uFillTx/>
                <a:latin typeface="微软雅黑"/>
                <a:ea typeface="微软雅黑"/>
                <a:cs typeface="+mn-ea"/>
                <a:sym typeface="+mn-lt"/>
              </a:rPr>
              <a:t>非渐增式测试</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把所有模块放在一起，作为一个整体来测试。测试时会遇到许多的错误，改正错误非常困难，因为在庞大的程序中想要诊断定位一个错误非常困难，而且改正一个错误之后，马上又会遇到新的错误，这个过程会继续下去，没有尽头。</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zh-CN" altLang="en-US" sz="2400" b="0" i="0" u="none" strike="noStrike" kern="1200" cap="none" spc="0" normalizeH="0" baseline="0" noProof="0" dirty="0">
                <a:ln>
                  <a:noFill/>
                </a:ln>
                <a:solidFill>
                  <a:srgbClr val="F17475"/>
                </a:solidFill>
                <a:effectLst/>
                <a:uLnTx/>
                <a:uFillTx/>
                <a:latin typeface="微软雅黑"/>
                <a:ea typeface="微软雅黑"/>
                <a:cs typeface="+mn-ea"/>
                <a:sym typeface="+mn-lt"/>
              </a:rPr>
              <a:t>渐增式测试</a:t>
            </a: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195650007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93061"/>
              <a:ext cx="7519988" cy="751533"/>
              <a:chOff x="2320698" y="522089"/>
              <a:chExt cx="7519988" cy="751533"/>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22089"/>
                <a:ext cx="4256312" cy="538531"/>
                <a:chOff x="5043488" y="477696"/>
                <a:chExt cx="4256312" cy="538531"/>
              </a:xfrm>
            </p:grpSpPr>
            <p:sp>
              <p:nvSpPr>
                <p:cNvPr id="5" name="矩形 3"/>
                <p:cNvSpPr/>
                <p:nvPr/>
              </p:nvSpPr>
              <p:spPr>
                <a:xfrm>
                  <a:off x="5307013" y="477696"/>
                  <a:ext cx="3992787"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7.1.1</a:t>
                  </a:r>
                  <a:r>
                    <a:rPr lang="zh-CN" altLang="en-US" sz="2900" dirty="0">
                      <a:solidFill>
                        <a:schemeClr val="accent5"/>
                      </a:solidFill>
                      <a:cs typeface="+mn-ea"/>
                      <a:sym typeface="+mn-lt"/>
                    </a:rPr>
                    <a:t>选择程序设计语言</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6" name="TextBox 31"/>
          <p:cNvSpPr txBox="1"/>
          <p:nvPr/>
        </p:nvSpPr>
        <p:spPr>
          <a:xfrm>
            <a:off x="1058550" y="3716158"/>
            <a:ext cx="9230212" cy="830997"/>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1</a:t>
            </a:r>
            <a:r>
              <a:rPr lang="zh-CN" altLang="en-US" sz="2400" b="1" dirty="0">
                <a:solidFill>
                  <a:schemeClr val="accent1">
                    <a:lumMod val="75000"/>
                  </a:schemeClr>
                </a:solidFill>
                <a:cs typeface="+mn-ea"/>
                <a:sym typeface="+mn-lt"/>
              </a:rPr>
              <a:t>：选择适宜的程序设计的原因是什么？</a:t>
            </a:r>
            <a:endParaRPr lang="en-US" altLang="zh-CN" sz="2400" dirty="0">
              <a:solidFill>
                <a:schemeClr val="bg1">
                  <a:lumMod val="50000"/>
                </a:schemeClr>
              </a:solidFill>
              <a:cs typeface="+mn-ea"/>
              <a:sym typeface="+mn-lt"/>
            </a:endParaRPr>
          </a:p>
          <a:p>
            <a:pPr marL="285750" indent="-285750">
              <a:buFont typeface="Arial" panose="020B0604020202020204" pitchFamily="34" charset="0"/>
              <a:buChar char="•"/>
            </a:pPr>
            <a:endParaRPr lang="zh-CN" altLang="en-US" sz="2400" dirty="0">
              <a:solidFill>
                <a:schemeClr val="bg1">
                  <a:lumMod val="50000"/>
                </a:schemeClr>
              </a:solidFill>
              <a:cs typeface="+mn-ea"/>
              <a:sym typeface="+mn-lt"/>
            </a:endParaRPr>
          </a:p>
        </p:txBody>
      </p:sp>
      <p:sp>
        <p:nvSpPr>
          <p:cNvPr id="25" name="文本框 29">
            <a:extLst>
              <a:ext uri="{FF2B5EF4-FFF2-40B4-BE49-F238E27FC236}">
                <a16:creationId xmlns:a16="http://schemas.microsoft.com/office/drawing/2014/main" id="{5B8B48DB-EDED-7B14-4558-41F6B8101279}"/>
              </a:ext>
            </a:extLst>
          </p:cNvPr>
          <p:cNvSpPr>
            <a:spLocks noChangeArrowheads="1"/>
          </p:cNvSpPr>
          <p:nvPr/>
        </p:nvSpPr>
        <p:spPr bwMode="auto">
          <a:xfrm>
            <a:off x="503339" y="1687111"/>
            <a:ext cx="1118532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4B28B"/>
                </a:solidFill>
                <a:cs typeface="+mn-ea"/>
                <a:sym typeface="+mn-lt"/>
              </a:rPr>
              <a:t>	</a:t>
            </a:r>
            <a:r>
              <a:rPr lang="zh-CN" altLang="en-US" sz="2800" b="1" dirty="0">
                <a:solidFill>
                  <a:srgbClr val="14B28B"/>
                </a:solidFill>
                <a:cs typeface="+mn-ea"/>
                <a:sym typeface="+mn-lt"/>
              </a:rPr>
              <a:t>程序设计语言</a:t>
            </a:r>
            <a:r>
              <a:rPr lang="zh-CN" altLang="en-US" sz="2800" dirty="0">
                <a:solidFill>
                  <a:srgbClr val="14B28B"/>
                </a:solidFill>
                <a:cs typeface="+mn-ea"/>
                <a:sym typeface="+mn-lt"/>
              </a:rPr>
              <a:t>是人和计算机通信的最基本的工具，会影响人的思维和解题方式，影响人和计算机通信的方式和质量，影响其他人阅读和理解程序的难易程度。</a:t>
            </a:r>
          </a:p>
          <a:p>
            <a:pPr eaLnBrk="1" hangingPunct="1">
              <a:buFont typeface="Arial" panose="020B0604020202020204" pitchFamily="34" charset="0"/>
              <a:buNone/>
            </a:pPr>
            <a:endParaRPr lang="zh-CN" altLang="en-US" sz="2800" dirty="0">
              <a:solidFill>
                <a:schemeClr val="bg1">
                  <a:lumMod val="50000"/>
                </a:schemeClr>
              </a:solidFill>
              <a:cs typeface="+mn-ea"/>
              <a:sym typeface="+mn-lt"/>
            </a:endParaRPr>
          </a:p>
        </p:txBody>
      </p:sp>
      <p:sp>
        <p:nvSpPr>
          <p:cNvPr id="28" name="Rectangle 6">
            <a:extLst>
              <a:ext uri="{FF2B5EF4-FFF2-40B4-BE49-F238E27FC236}">
                <a16:creationId xmlns:a16="http://schemas.microsoft.com/office/drawing/2014/main" id="{4A0C183C-2F60-D3DD-BF9A-A76D39209424}"/>
              </a:ext>
            </a:extLst>
          </p:cNvPr>
          <p:cNvSpPr>
            <a:spLocks noChangeArrowheads="1"/>
          </p:cNvSpPr>
          <p:nvPr/>
        </p:nvSpPr>
        <p:spPr bwMode="auto">
          <a:xfrm rot="18900000">
            <a:off x="7754399" y="3428507"/>
            <a:ext cx="1384142" cy="1384141"/>
          </a:xfrm>
          <a:prstGeom prst="rect">
            <a:avLst/>
          </a:prstGeom>
          <a:noFill/>
          <a:ln w="6350">
            <a:solidFill>
              <a:srgbClr val="14B28B"/>
            </a:solid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600">
              <a:solidFill>
                <a:schemeClr val="bg1">
                  <a:lumMod val="50000"/>
                </a:schemeClr>
              </a:solidFill>
              <a:latin typeface="+mn-lt"/>
              <a:ea typeface="+mn-ea"/>
              <a:cs typeface="+mn-ea"/>
              <a:sym typeface="+mn-lt"/>
            </a:endParaRPr>
          </a:p>
        </p:txBody>
      </p:sp>
      <p:sp>
        <p:nvSpPr>
          <p:cNvPr id="29" name="Text Box 15">
            <a:extLst>
              <a:ext uri="{FF2B5EF4-FFF2-40B4-BE49-F238E27FC236}">
                <a16:creationId xmlns:a16="http://schemas.microsoft.com/office/drawing/2014/main" id="{F6B7CD26-99DC-F6AF-4E43-098F8DFC57DC}"/>
              </a:ext>
            </a:extLst>
          </p:cNvPr>
          <p:cNvSpPr txBox="1">
            <a:spLocks noChangeArrowheads="1"/>
          </p:cNvSpPr>
          <p:nvPr/>
        </p:nvSpPr>
        <p:spPr bwMode="auto">
          <a:xfrm>
            <a:off x="8361428" y="3324769"/>
            <a:ext cx="126638" cy="270459"/>
          </a:xfrm>
          <a:prstGeom prst="rect">
            <a:avLst/>
          </a:prstGeom>
          <a:noFill/>
          <a:ln w="6350">
            <a:noFill/>
            <a:miter lim="800000"/>
          </a:ln>
          <a:effectLst/>
        </p:spPr>
        <p:txBody>
          <a:bodyPr wrap="none"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r>
              <a:rPr lang="zh-CN" altLang="en-US" sz="1600" dirty="0">
                <a:solidFill>
                  <a:schemeClr val="bg1"/>
                </a:solidFill>
                <a:latin typeface="+mn-lt"/>
                <a:ea typeface="+mn-ea"/>
                <a:cs typeface="+mn-ea"/>
                <a:sym typeface="+mn-lt"/>
              </a:rPr>
              <a:t>1</a:t>
            </a:r>
          </a:p>
        </p:txBody>
      </p:sp>
      <p:sp>
        <p:nvSpPr>
          <p:cNvPr id="30" name="TextBox 11">
            <a:extLst>
              <a:ext uri="{FF2B5EF4-FFF2-40B4-BE49-F238E27FC236}">
                <a16:creationId xmlns:a16="http://schemas.microsoft.com/office/drawing/2014/main" id="{A31857D8-35F3-5C1F-F6EE-A71BD899FD99}"/>
              </a:ext>
            </a:extLst>
          </p:cNvPr>
          <p:cNvSpPr txBox="1">
            <a:spLocks noChangeArrowheads="1"/>
          </p:cNvSpPr>
          <p:nvPr/>
        </p:nvSpPr>
        <p:spPr bwMode="auto">
          <a:xfrm flipH="1">
            <a:off x="7999334" y="3765987"/>
            <a:ext cx="894272" cy="707373"/>
          </a:xfrm>
          <a:prstGeom prst="rect">
            <a:avLst/>
          </a:prstGeom>
          <a:noFill/>
          <a:ln>
            <a:noFill/>
          </a:ln>
          <a:effec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b="1" dirty="0">
                <a:solidFill>
                  <a:srgbClr val="3BBC9D"/>
                </a:solidFill>
                <a:cs typeface="+mn-ea"/>
                <a:sym typeface="+mn-lt"/>
              </a:rPr>
              <a:t>汇编语言编码</a:t>
            </a:r>
          </a:p>
        </p:txBody>
      </p:sp>
      <p:sp>
        <p:nvSpPr>
          <p:cNvPr id="31" name="Rectangle 6">
            <a:extLst>
              <a:ext uri="{FF2B5EF4-FFF2-40B4-BE49-F238E27FC236}">
                <a16:creationId xmlns:a16="http://schemas.microsoft.com/office/drawing/2014/main" id="{52DE834C-928F-5C02-6D0B-4B4FEC982350}"/>
              </a:ext>
            </a:extLst>
          </p:cNvPr>
          <p:cNvSpPr>
            <a:spLocks noChangeArrowheads="1"/>
          </p:cNvSpPr>
          <p:nvPr/>
        </p:nvSpPr>
        <p:spPr bwMode="auto">
          <a:xfrm rot="18900000">
            <a:off x="9180271" y="4760025"/>
            <a:ext cx="1384142" cy="1384141"/>
          </a:xfrm>
          <a:prstGeom prst="rect">
            <a:avLst/>
          </a:prstGeom>
          <a:noFill/>
          <a:ln w="6350">
            <a:solidFill>
              <a:srgbClr val="FD9F00"/>
            </a:solidFill>
            <a:miter lim="800000"/>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algn="ctr" defTabSz="1146175">
              <a:lnSpc>
                <a:spcPct val="120000"/>
              </a:lnSpc>
              <a:defRPr/>
            </a:pPr>
            <a:endParaRPr lang="zh-CN" altLang="en-US" sz="1600">
              <a:solidFill>
                <a:schemeClr val="bg1">
                  <a:lumMod val="50000"/>
                </a:schemeClr>
              </a:solidFill>
              <a:latin typeface="+mn-lt"/>
              <a:ea typeface="+mn-ea"/>
              <a:cs typeface="+mn-ea"/>
              <a:sym typeface="+mn-lt"/>
            </a:endParaRPr>
          </a:p>
        </p:txBody>
      </p:sp>
      <p:sp>
        <p:nvSpPr>
          <p:cNvPr id="32" name="TextBox 11">
            <a:extLst>
              <a:ext uri="{FF2B5EF4-FFF2-40B4-BE49-F238E27FC236}">
                <a16:creationId xmlns:a16="http://schemas.microsoft.com/office/drawing/2014/main" id="{1664D326-F46D-5E59-8358-C479EC222906}"/>
              </a:ext>
            </a:extLst>
          </p:cNvPr>
          <p:cNvSpPr txBox="1">
            <a:spLocks noChangeArrowheads="1"/>
          </p:cNvSpPr>
          <p:nvPr/>
        </p:nvSpPr>
        <p:spPr bwMode="auto">
          <a:xfrm flipH="1">
            <a:off x="9425206" y="5097505"/>
            <a:ext cx="894272" cy="707373"/>
          </a:xfrm>
          <a:prstGeom prst="rect">
            <a:avLst/>
          </a:prstGeom>
          <a:noFill/>
          <a:ln>
            <a:noFill/>
          </a:ln>
          <a:effec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000" b="1" dirty="0">
                <a:solidFill>
                  <a:srgbClr val="FD9F00"/>
                </a:solidFill>
                <a:cs typeface="+mn-ea"/>
                <a:sym typeface="+mn-lt"/>
              </a:rPr>
              <a:t>高级语言编码</a:t>
            </a:r>
          </a:p>
        </p:txBody>
      </p:sp>
      <p:sp>
        <p:nvSpPr>
          <p:cNvPr id="15" name="文本框 14">
            <a:extLst>
              <a:ext uri="{FF2B5EF4-FFF2-40B4-BE49-F238E27FC236}">
                <a16:creationId xmlns:a16="http://schemas.microsoft.com/office/drawing/2014/main" id="{4BEB6384-A759-1909-5603-392C29AFE159}"/>
              </a:ext>
            </a:extLst>
          </p:cNvPr>
          <p:cNvSpPr txBox="1"/>
          <p:nvPr/>
        </p:nvSpPr>
        <p:spPr>
          <a:xfrm>
            <a:off x="1058550" y="4233949"/>
            <a:ext cx="6097508" cy="2196883"/>
          </a:xfrm>
          <a:prstGeom prst="rect">
            <a:avLst/>
          </a:prstGeom>
          <a:noFill/>
        </p:spPr>
        <p:txBody>
          <a:bodyPr wrap="square">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根据设计去完成编码时困难最少</a:t>
            </a:r>
            <a:endPar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可以减少需要的程序设计量</a:t>
            </a:r>
            <a:endPar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可以得到更容易阅读和更容易维护的程序</a:t>
            </a:r>
            <a:endParaRPr kumimoji="0" lang="en-US" altLang="zh-CN"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18612802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526297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7.4.1.</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自顶向下集成</a:t>
            </a:r>
          </a:p>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自顶向下集成方法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从主控制模块开始，沿着程序的控制层次向下移动，逐渐把各个模块结合起来。在把附属于（及最终附属于）主控制模块的那些模块组装到程序结构中去时，或者使用深度优先的策略，或者使用宽度优先的策略。</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深度优先</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的结合方法先组装在软件结构的一条主控制通路上的所有模块。选择一条主控制通路取决于应用的特点，并且有很大任意性。</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宽度优先</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的结合方法是沿软件结构水平地移动，把处于同一个控制层次上的所有模块组装起来。</a:t>
            </a:r>
          </a:p>
          <a:p>
            <a:pPr lvl="1">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8623895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6437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7.4.2.</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自底向上集成</a:t>
            </a:r>
          </a:p>
          <a:p>
            <a:pPr marR="0" lvl="0" algn="l" defTabSz="914400" rtl="0" eaLnBrk="1" fontAlgn="auto" latinLnBrk="0" hangingPunct="1">
              <a:spcBef>
                <a:spcPts val="0"/>
              </a:spcBef>
              <a:spcAft>
                <a:spcPts val="0"/>
              </a:spcAft>
              <a:buClrTx/>
              <a:buSzTx/>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自底向上测试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从“原子”模块</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即在软件结构最低层的模块</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开始组装和测试。因为是从底部向上结合模块，总能得到所需的下层模块处理功能，所以不需要存根程序。</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用下述步骤循环可以实现自底向上的结合策略。</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把低层模块组合成实现某个特定的软件子功能的族；</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写一个驱动程序</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用于测试的控制程序</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，协调测试数据的输入和输出；</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对由模块组成的子功能族进行测试；</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去掉驱动程序，沿软件结构自下向上移动，把子功能族组合起来形成更大的子功能族。</a:t>
            </a:r>
          </a:p>
        </p:txBody>
      </p:sp>
    </p:spTree>
    <p:extLst>
      <p:ext uri="{BB962C8B-B14F-4D97-AF65-F5344CB8AC3E}">
        <p14:creationId xmlns:p14="http://schemas.microsoft.com/office/powerpoint/2010/main" val="310204860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372037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7.4.3.</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不同集成测试策略的比较</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自顶向下测试方法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主要优点</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是不需要测试驱动程序，能够在测试阶段的早期实现并验证系统的主要功能，而且能在早期发现上层模块的接口错误。</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自顶向下测试方法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主要缺点</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是需要存根程序，可能遇到与此相联系的测试困难，低层关键模块中的错误发现较晚，而且用这种方法在早期不能充分展开人力。</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自底向上测试方法的优缺点与上述自顶向下测试方法的优缺点刚好相反。</a:t>
            </a:r>
          </a:p>
        </p:txBody>
      </p:sp>
    </p:spTree>
    <p:extLst>
      <p:ext uri="{BB962C8B-B14F-4D97-AF65-F5344CB8AC3E}">
        <p14:creationId xmlns:p14="http://schemas.microsoft.com/office/powerpoint/2010/main" val="120647807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3944416" cy="404215"/>
                <a:chOff x="4066979" y="570096"/>
                <a:chExt cx="3944416" cy="404215"/>
              </a:xfrm>
            </p:grpSpPr>
            <p:sp>
              <p:nvSpPr>
                <p:cNvPr id="9" name="矩形 3"/>
                <p:cNvSpPr/>
                <p:nvPr/>
              </p:nvSpPr>
              <p:spPr>
                <a:xfrm>
                  <a:off x="5104589" y="570096"/>
                  <a:ext cx="290680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确认测试</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7.5</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231762578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7.5 </a:t>
                  </a:r>
                  <a:r>
                    <a:rPr lang="zh-CN" altLang="en-US" sz="2900" dirty="0">
                      <a:solidFill>
                        <a:schemeClr val="accent5"/>
                      </a:solidFill>
                      <a:cs typeface="+mn-ea"/>
                      <a:sym typeface="+mn-lt"/>
                    </a:rPr>
                    <a:t>确认测试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339650"/>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确认测试也称为验收测试，它的目标是验证软件的有效性。</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通常，验证指的是保证软件正确地实现了某个特定要求的一系列活动；确认指的是为了保证软件确实满足了用户需求而进行的一系列活动。</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软件有效性的一个简单定义是：如果软件的功能和性能如同用户所合理期待的那样，软件就是有效的。</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需求分析阶段产生的软件需求规格说明书，准确地描述了用户对软件的合理期望，因此是软件有效性的标准，也是进行确认测试的基础。</a:t>
            </a:r>
          </a:p>
          <a:p>
            <a:pPr marR="0" lvl="0" algn="l" defTabSz="914400" rtl="0" eaLnBrk="1" fontAlgn="auto" latinLnBrk="0" hangingPunct="1">
              <a:lnSpc>
                <a:spcPct val="100000"/>
              </a:lnSpc>
              <a:spcBef>
                <a:spcPts val="0"/>
              </a:spcBef>
              <a:spcAft>
                <a:spcPts val="0"/>
              </a:spcAft>
              <a:buClrTx/>
              <a:buSzTx/>
              <a:tabLst/>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941436025"/>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52431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7.5.1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确认测试的范围</a:t>
            </a:r>
          </a:p>
          <a:p>
            <a:pPr marR="0" lvl="0" algn="l" defTabSz="914400" rtl="0" eaLnBrk="1" fontAlgn="auto" latinLnBrk="0" hangingPunct="1">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确认测试必须有用户积极参与，或以用户为主进行。用户应该参与设计测试方案，使用用户界面输入测试数据并且分析评价测试的输出结果。</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确认测试通常使用黑盒测试法。应该仔细设计测试计划和测试过程，测试计划包括要进行的测试的种类及进度安排，测试过程规定了用来检测软件是否与需求一致的测试方案。</a:t>
            </a:r>
          </a:p>
          <a:p>
            <a:pPr marR="0" lvl="0" algn="l" defTabSz="914400" rtl="0" eaLnBrk="1" fontAlgn="auto" latinLnBrk="0" hangingPunct="1">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通过测试和调试要保证软件能满足所有功能要求，能达到每个性能要求，文档资料是准确而完整的，此外，还应该保证软件能满足其他预定的要求（例如安全性、可移植性、兼容性和可维护性等）。</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确认测试有下述两种可能的结果</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p>
          <a:p>
            <a:pPr lvl="2">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(1)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功能和性能与用户要求一致，软件是可以接受的。</a:t>
            </a:r>
          </a:p>
          <a:p>
            <a:pPr lvl="2">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(2)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功能和性能与用户要求有差距。</a:t>
            </a:r>
          </a:p>
        </p:txBody>
      </p:sp>
    </p:spTree>
    <p:extLst>
      <p:ext uri="{BB962C8B-B14F-4D97-AF65-F5344CB8AC3E}">
        <p14:creationId xmlns:p14="http://schemas.microsoft.com/office/powerpoint/2010/main" val="399709644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15498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7.5.2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软件配置复查</a:t>
            </a: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软件配置复查</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是确认测试的一个重要内容。复查的目的是保证软件配置的所有成分都齐全，质量符合要求，文档与程序完全一致，具有完成软件维护所必须的细节，而且已经编好目录。</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p>
          <a:p>
            <a:pPr lvl="2">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299098926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82837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7.5.2 Alpha</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和</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Beta</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测试</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绝大多数软件开发商都使用被称为</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Alpha</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测试和</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Beta</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测试的过程，来发现那些看起来只有最终用户才能发现的错误。</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Alpha</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由用户在开发者的场所进行，并且在开发者对用户的“指导”下进行测试。开发者负责记录发现的错误和使用中遇到的问题。</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Alpha</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是在受控的环境中进行的。</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Beta</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由软件的最终用户们在一个或多个客户场所进行。与</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Alpha</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测试不同，开发者通常不在</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Beta</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测试的现场。</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Beta</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是软件在开发者不能控制的环境中的“真实”应用。</a:t>
            </a:r>
          </a:p>
        </p:txBody>
      </p:sp>
    </p:spTree>
    <p:extLst>
      <p:ext uri="{BB962C8B-B14F-4D97-AF65-F5344CB8AC3E}">
        <p14:creationId xmlns:p14="http://schemas.microsoft.com/office/powerpoint/2010/main" val="2264265660"/>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265686" cy="404215"/>
                <a:chOff x="4066979" y="570096"/>
                <a:chExt cx="5265686" cy="404215"/>
              </a:xfrm>
            </p:grpSpPr>
            <p:sp>
              <p:nvSpPr>
                <p:cNvPr id="9" name="矩形 3"/>
                <p:cNvSpPr/>
                <p:nvPr/>
              </p:nvSpPr>
              <p:spPr>
                <a:xfrm>
                  <a:off x="5104589" y="570096"/>
                  <a:ext cx="422807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白盒测试技术</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7. 6</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424810632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7.5 </a:t>
                  </a:r>
                  <a:r>
                    <a:rPr lang="zh-CN" altLang="en-US" sz="2900" dirty="0">
                      <a:solidFill>
                        <a:schemeClr val="accent5"/>
                      </a:solidFill>
                      <a:cs typeface="+mn-ea"/>
                      <a:sym typeface="+mn-lt"/>
                    </a:rPr>
                    <a:t>确认测试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459041"/>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通常把测试数据和预期的输出结果称为</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测试用例。</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不同的测试数据发现程序错误的能力差别很大，为了提高测试效率降低测试成本，应该选用高效的测试数据。因为不可能进行穷尽的测试，所以选用少量“最有效的”测试数据，做到尽可能完备的测试就更重要了。</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设计测试方案的基本目标是，确定一组最可能发现某个错误或某类错误的测试数据。已经研究出许多设计测试数据的技术，这些技术各有优缺点；同一种技术在不同的应用场合效果可能相差很大，因此，通常需要联合使用多种设计测试数据的技术。</a:t>
            </a:r>
          </a:p>
        </p:txBody>
      </p:sp>
    </p:spTree>
    <p:extLst>
      <p:ext uri="{BB962C8B-B14F-4D97-AF65-F5344CB8AC3E}">
        <p14:creationId xmlns:p14="http://schemas.microsoft.com/office/powerpoint/2010/main" val="377721013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93061"/>
              <a:ext cx="7519988" cy="751533"/>
              <a:chOff x="2320698" y="522089"/>
              <a:chExt cx="7519988" cy="751533"/>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22089"/>
                <a:ext cx="4256312" cy="538531"/>
                <a:chOff x="5043488" y="477696"/>
                <a:chExt cx="4256312" cy="538531"/>
              </a:xfrm>
            </p:grpSpPr>
            <p:sp>
              <p:nvSpPr>
                <p:cNvPr id="5" name="矩形 3"/>
                <p:cNvSpPr/>
                <p:nvPr/>
              </p:nvSpPr>
              <p:spPr>
                <a:xfrm>
                  <a:off x="5307013" y="477696"/>
                  <a:ext cx="3992787"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7.1.1</a:t>
                  </a:r>
                  <a:r>
                    <a:rPr lang="zh-CN" altLang="en-US" sz="2900" dirty="0">
                      <a:solidFill>
                        <a:schemeClr val="accent5"/>
                      </a:solidFill>
                      <a:cs typeface="+mn-ea"/>
                      <a:sym typeface="+mn-lt"/>
                    </a:rPr>
                    <a:t>选择程序设计语言</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25" name="文本框 29">
            <a:extLst>
              <a:ext uri="{FF2B5EF4-FFF2-40B4-BE49-F238E27FC236}">
                <a16:creationId xmlns:a16="http://schemas.microsoft.com/office/drawing/2014/main" id="{5B8B48DB-EDED-7B14-4558-41F6B8101279}"/>
              </a:ext>
            </a:extLst>
          </p:cNvPr>
          <p:cNvSpPr>
            <a:spLocks noChangeArrowheads="1"/>
          </p:cNvSpPr>
          <p:nvPr/>
        </p:nvSpPr>
        <p:spPr bwMode="auto">
          <a:xfrm>
            <a:off x="1427512" y="1643351"/>
            <a:ext cx="933697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chemeClr val="bg1">
                    <a:lumMod val="50000"/>
                  </a:schemeClr>
                </a:solidFill>
                <a:cs typeface="+mn-ea"/>
                <a:sym typeface="+mn-lt"/>
              </a:rPr>
              <a:t>高级语言优于汇编语言的原因：</a:t>
            </a:r>
            <a:endParaRPr lang="en-US" altLang="zh-CN" sz="2800" b="1" dirty="0">
              <a:solidFill>
                <a:schemeClr val="bg1">
                  <a:lumMod val="50000"/>
                </a:schemeClr>
              </a:solidFill>
              <a:cs typeface="+mn-ea"/>
              <a:sym typeface="+mn-lt"/>
            </a:endParaRPr>
          </a:p>
          <a:p>
            <a:pPr marL="457200" indent="-457200">
              <a:lnSpc>
                <a:spcPct val="150000"/>
              </a:lnSpc>
              <a:buFont typeface="Wingdings" panose="05000000000000000000" pitchFamily="2" charset="2"/>
              <a:buChar char="u"/>
            </a:pPr>
            <a:r>
              <a:rPr lang="zh-CN" altLang="en-US" sz="2800" dirty="0">
                <a:solidFill>
                  <a:srgbClr val="FD9F00"/>
                </a:solidFill>
                <a:cs typeface="+mn-ea"/>
                <a:sym typeface="+mn-lt"/>
              </a:rPr>
              <a:t>汇编语言编码需要把软件设计翻译成机器操作的序列，既困难又容易出差错；</a:t>
            </a:r>
          </a:p>
          <a:p>
            <a:pPr marL="457200" indent="-457200">
              <a:lnSpc>
                <a:spcPct val="150000"/>
              </a:lnSpc>
              <a:buFont typeface="Wingdings" panose="05000000000000000000" pitchFamily="2" charset="2"/>
              <a:buChar char="u"/>
            </a:pPr>
            <a:r>
              <a:rPr lang="zh-CN" altLang="en-US" sz="2800" dirty="0">
                <a:solidFill>
                  <a:srgbClr val="3BBC9D"/>
                </a:solidFill>
                <a:cs typeface="+mn-ea"/>
                <a:sym typeface="+mn-lt"/>
              </a:rPr>
              <a:t>高级语言写程序比用汇编语言写程序生产率可以提高好几倍；</a:t>
            </a:r>
          </a:p>
          <a:p>
            <a:pPr marL="457200" indent="-457200">
              <a:lnSpc>
                <a:spcPct val="150000"/>
              </a:lnSpc>
              <a:buFont typeface="Wingdings" panose="05000000000000000000" pitchFamily="2" charset="2"/>
              <a:buChar char="u"/>
            </a:pPr>
            <a:r>
              <a:rPr lang="zh-CN" altLang="en-US" sz="2800" dirty="0">
                <a:solidFill>
                  <a:srgbClr val="FD9F00"/>
                </a:solidFill>
                <a:cs typeface="+mn-ea"/>
                <a:sym typeface="+mn-lt"/>
              </a:rPr>
              <a:t>用高级语言写的程序容易阅读、容易测试、容易调试、容易维护。</a:t>
            </a:r>
          </a:p>
          <a:p>
            <a:endParaRPr lang="zh-CN" altLang="en-US" sz="2800" dirty="0">
              <a:solidFill>
                <a:schemeClr val="bg1">
                  <a:lumMod val="50000"/>
                </a:schemeClr>
              </a:solidFill>
              <a:cs typeface="+mn-ea"/>
              <a:sym typeface="+mn-lt"/>
            </a:endParaRPr>
          </a:p>
        </p:txBody>
      </p:sp>
    </p:spTree>
    <p:extLst>
      <p:ext uri="{BB962C8B-B14F-4D97-AF65-F5344CB8AC3E}">
        <p14:creationId xmlns:p14="http://schemas.microsoft.com/office/powerpoint/2010/main" val="1970261120"/>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29913" y="1243617"/>
            <a:ext cx="10703458" cy="661347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7.6.1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逻辑覆盖</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000" i="0" u="none" strike="noStrike" kern="1200" cap="none" spc="0" normalizeH="0" baseline="0" noProof="0" dirty="0">
                <a:ln>
                  <a:noFill/>
                </a:ln>
                <a:solidFill>
                  <a:srgbClr val="F17475"/>
                </a:solidFill>
                <a:effectLst/>
                <a:uLnTx/>
                <a:uFillTx/>
                <a:latin typeface="微软雅黑"/>
                <a:ea typeface="微软雅黑"/>
                <a:cs typeface="+mn-ea"/>
                <a:sym typeface="+mn-lt"/>
              </a:rPr>
              <a:t>逻辑覆盖</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是对一系列测试过程的总称，这组测试过程逐渐进行越来越完整的通路测试。</a:t>
            </a: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语句覆盖</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的含义是，选择足够多的测试数据，使被测程序中每个语句至少执行一次。</a:t>
            </a:r>
            <a:endPar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判定覆盖</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又叫分支覆盖，它的含义是，不仅每个语句必须至少执行一次，而且每个判定的每种可能的结果都应该至少执行一次，也就是每个判定的每个分支都至少执行一次。</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条件覆盖</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的含义是，不仅每个语句至少执行一次，而且使判定表达式中的每个条件都取到各种可能的结果。</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判定</a:t>
            </a:r>
            <a:r>
              <a:rPr kumimoji="0" lang="en-US" altLang="zh-CN" i="0" u="none" strike="noStrike" kern="1200" cap="none" spc="0" normalizeH="0" baseline="0" noProof="0" dirty="0">
                <a:ln>
                  <a:noFill/>
                </a:ln>
                <a:solidFill>
                  <a:srgbClr val="F17475"/>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条件覆盖</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是一种能同时满足判定覆盖和条件覆盖的逻辑覆盖，它的含义是，选取足够多的测试数据，使得判定表达式中的每个条件都取到各种可能的值，而且每个判定表达式也都取到各种可能的结果。</a:t>
            </a:r>
            <a:endPar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条件组合覆盖</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是更强的逻辑覆盖标准，它要求选取足够多的测试数据，使得每个判定表达式中条件的各种可能组合都至少出现一次。</a:t>
            </a:r>
            <a:endPar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边覆盖</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的定义是：如果连通图</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的子图</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是连通的，而且包含</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的所有边，则称</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是</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的边覆盖。为了满足边覆盖的测试标准，要求选取足够多测试数据，使得程序执行路径至少经过流图中每条边一次。通常边覆盖和判定覆盖是一致的。</a:t>
            </a:r>
            <a:endPar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路径覆盖</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的含义是，选取足够多测试数据，使程序的每条可能路径都至少执行一次</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如果程序图中有环，则要求每个环至少经过一次</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a:t>
            </a:r>
            <a:endPar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F17475"/>
                </a:solidFill>
                <a:effectLst/>
                <a:uLnTx/>
                <a:uFillTx/>
                <a:latin typeface="微软雅黑"/>
                <a:ea typeface="微软雅黑"/>
                <a:cs typeface="+mn-ea"/>
                <a:sym typeface="+mn-lt"/>
              </a:rPr>
              <a:t>点覆盖</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的定义如下：如果连通图</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的子图</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是连通的，而且包含</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的所有结点，则称</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是</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G</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的点覆盖。</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00166073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7.3 </a:t>
                  </a:r>
                  <a:r>
                    <a:rPr lang="zh-CN" altLang="en-US" sz="2900" dirty="0">
                      <a:solidFill>
                        <a:schemeClr val="accent5"/>
                      </a:solidFill>
                      <a:cs typeface="+mn-ea"/>
                      <a:sym typeface="+mn-lt"/>
                    </a:rPr>
                    <a:t>单元测试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29913" y="1243617"/>
            <a:ext cx="10703458" cy="661347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7.6.2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控制结构测试</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基本路径测试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lvl="1">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① 根据过程设计结果画出相应的流图。</a:t>
            </a:r>
          </a:p>
          <a:p>
            <a:pPr lvl="1">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② 计算流图的环形复杂度。</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lvl="1">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③ 确定线性独立路径的基本集合。</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条件测试</a:t>
            </a:r>
            <a:br>
              <a:rPr lang="en-US" altLang="zh-CN" sz="2400" dirty="0">
                <a:solidFill>
                  <a:srgbClr val="7F7F7F"/>
                </a:solidFill>
                <a:latin typeface="微软雅黑"/>
                <a:ea typeface="微软雅黑"/>
                <a:cs typeface="+mn-ea"/>
                <a:sym typeface="+mn-lt"/>
              </a:rPr>
            </a:br>
            <a:r>
              <a:rPr lang="zh-CN" altLang="en-US" sz="2400" b="1" dirty="0">
                <a:solidFill>
                  <a:srgbClr val="7F7F7F"/>
                </a:solidFill>
                <a:latin typeface="微软雅黑"/>
                <a:ea typeface="微软雅黑"/>
                <a:cs typeface="+mn-ea"/>
                <a:sym typeface="+mn-lt"/>
              </a:rPr>
              <a:t>条件测试</a:t>
            </a:r>
            <a:r>
              <a:rPr lang="zh-CN" altLang="en-US" sz="2400" dirty="0">
                <a:solidFill>
                  <a:srgbClr val="7F7F7F"/>
                </a:solidFill>
                <a:latin typeface="微软雅黑"/>
                <a:ea typeface="微软雅黑"/>
                <a:cs typeface="+mn-ea"/>
                <a:sym typeface="+mn-lt"/>
              </a:rPr>
              <a:t>方法着重测试程序中的每个条件。条件测试策略有两个优点： </a:t>
            </a:r>
            <a:endParaRPr lang="en-US" altLang="zh-CN" sz="2400" dirty="0">
              <a:solidFill>
                <a:srgbClr val="7F7F7F"/>
              </a:solidFill>
              <a:latin typeface="微软雅黑"/>
              <a:ea typeface="微软雅黑"/>
              <a:cs typeface="+mn-ea"/>
              <a:sym typeface="+mn-lt"/>
            </a:endParaRPr>
          </a:p>
          <a:p>
            <a:pPr lvl="1">
              <a:defRPr/>
            </a:pPr>
            <a:r>
              <a:rPr lang="zh-CN" altLang="en-US" sz="2400" dirty="0">
                <a:solidFill>
                  <a:srgbClr val="7F7F7F"/>
                </a:solidFill>
                <a:latin typeface="微软雅黑"/>
                <a:ea typeface="微软雅黑"/>
                <a:cs typeface="+mn-ea"/>
                <a:sym typeface="+mn-lt"/>
              </a:rPr>
              <a:t>①容易度量条件的测试覆盖率； </a:t>
            </a:r>
            <a:endParaRPr lang="en-US" altLang="zh-CN" sz="2400" dirty="0">
              <a:solidFill>
                <a:srgbClr val="7F7F7F"/>
              </a:solidFill>
              <a:latin typeface="微软雅黑"/>
              <a:ea typeface="微软雅黑"/>
              <a:cs typeface="+mn-ea"/>
              <a:sym typeface="+mn-lt"/>
            </a:endParaRPr>
          </a:p>
          <a:p>
            <a:pPr lvl="1">
              <a:defRPr/>
            </a:pPr>
            <a:r>
              <a:rPr lang="zh-CN" altLang="en-US" sz="2400" dirty="0">
                <a:solidFill>
                  <a:srgbClr val="7F7F7F"/>
                </a:solidFill>
                <a:latin typeface="微软雅黑"/>
                <a:ea typeface="微软雅黑"/>
                <a:cs typeface="+mn-ea"/>
                <a:sym typeface="+mn-lt"/>
              </a:rPr>
              <a:t>②程序内条件的测试覆盖率可指导附加测试的设计。</a:t>
            </a:r>
            <a:endParaRPr lang="en-US" altLang="zh-CN" sz="2400" dirty="0">
              <a:solidFill>
                <a:srgbClr val="7F7F7F"/>
              </a:solidFill>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循环测试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800100" lvl="1" indent="-342900">
              <a:buFont typeface="+mj-lt"/>
              <a:buAutoNum type="arabicPeriod"/>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简单循环</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800100" lvl="1" indent="-342900">
              <a:buFont typeface="+mj-lt"/>
              <a:buAutoNum type="arabicPeriod"/>
              <a:defRPr/>
            </a:pPr>
            <a:r>
              <a:rPr lang="zh-CN" altLang="en-US" sz="2400" dirty="0">
                <a:solidFill>
                  <a:srgbClr val="7F7F7F"/>
                </a:solidFill>
                <a:latin typeface="微软雅黑"/>
                <a:ea typeface="微软雅黑"/>
                <a:cs typeface="+mn-ea"/>
                <a:sym typeface="+mn-lt"/>
              </a:rPr>
              <a:t>嵌套循环</a:t>
            </a:r>
            <a:endParaRPr lang="en-US" altLang="zh-CN" sz="2400" dirty="0">
              <a:solidFill>
                <a:srgbClr val="7F7F7F"/>
              </a:solidFill>
              <a:latin typeface="微软雅黑"/>
              <a:ea typeface="微软雅黑"/>
              <a:cs typeface="+mn-ea"/>
              <a:sym typeface="+mn-lt"/>
            </a:endParaRPr>
          </a:p>
          <a:p>
            <a:pPr marL="800100" lvl="1" indent="-342900">
              <a:buFont typeface="+mj-lt"/>
              <a:buAutoNum type="arabicPeriod"/>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串接循环</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061816251"/>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521995" cy="538531"/>
                <a:chOff x="5043488" y="515938"/>
                <a:chExt cx="3521995" cy="538531"/>
              </a:xfrm>
            </p:grpSpPr>
            <p:sp>
              <p:nvSpPr>
                <p:cNvPr id="5" name="矩形 3"/>
                <p:cNvSpPr/>
                <p:nvPr/>
              </p:nvSpPr>
              <p:spPr>
                <a:xfrm>
                  <a:off x="5667375" y="515938"/>
                  <a:ext cx="2898108"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a:solidFill>
                        <a:schemeClr val="accent5"/>
                      </a:solidFill>
                      <a:cs typeface="+mn-ea"/>
                      <a:sym typeface="+mn-lt"/>
                    </a:rPr>
                    <a:t>附录：</a:t>
                  </a:r>
                  <a:r>
                    <a:rPr lang="en-US" altLang="zh-CN" sz="2900" dirty="0">
                      <a:solidFill>
                        <a:schemeClr val="accent5"/>
                      </a:solidFill>
                      <a:cs typeface="+mn-ea"/>
                      <a:sym typeface="+mn-lt"/>
                    </a:rPr>
                    <a:t> </a:t>
                  </a:r>
                  <a:r>
                    <a:rPr lang="zh-CN" altLang="en-US" sz="2900" dirty="0">
                      <a:solidFill>
                        <a:schemeClr val="accent5"/>
                      </a:solidFill>
                      <a:cs typeface="+mn-ea"/>
                      <a:sym typeface="+mn-lt"/>
                    </a:rPr>
                    <a:t>参考资料</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243617"/>
            <a:ext cx="10703458" cy="1012906"/>
          </a:xfrm>
          <a:prstGeom prst="rect">
            <a:avLst/>
          </a:prstGeom>
          <a:noFill/>
        </p:spPr>
        <p:txBody>
          <a:bodyPr wrap="square">
            <a:spAutoFit/>
          </a:bodyPr>
          <a:lstStyle/>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软件项目管理（原书第</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8</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版）</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[M]</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北京：机械工业出版社</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dirty="0">
                <a:solidFill>
                  <a:srgbClr val="7F7F7F"/>
                </a:solidFill>
                <a:latin typeface="微软雅黑"/>
                <a:ea typeface="微软雅黑"/>
                <a:cs typeface="+mn-ea"/>
                <a:sym typeface="+mn-lt"/>
              </a:rPr>
              <a:t>软件工程导论课件</a:t>
            </a:r>
            <a:r>
              <a:rPr lang="en-US" altLang="zh-CN" dirty="0">
                <a:solidFill>
                  <a:srgbClr val="7F7F7F"/>
                </a:solidFill>
                <a:latin typeface="微软雅黑"/>
                <a:ea typeface="微软雅黑"/>
                <a:cs typeface="+mn-ea"/>
                <a:sym typeface="+mn-lt"/>
              </a:rPr>
              <a:t>(</a:t>
            </a:r>
            <a:r>
              <a:rPr lang="zh-CN" altLang="en-US" dirty="0">
                <a:solidFill>
                  <a:srgbClr val="7F7F7F"/>
                </a:solidFill>
                <a:latin typeface="微软雅黑"/>
                <a:ea typeface="微软雅黑"/>
                <a:cs typeface="+mn-ea"/>
                <a:sym typeface="+mn-lt"/>
              </a:rPr>
              <a:t>第六版</a:t>
            </a:r>
            <a:r>
              <a:rPr lang="en-US" altLang="zh-CN" dirty="0">
                <a:solidFill>
                  <a:srgbClr val="7F7F7F"/>
                </a:solidFill>
                <a:latin typeface="微软雅黑"/>
                <a:ea typeface="微软雅黑"/>
                <a:cs typeface="+mn-ea"/>
                <a:sym typeface="+mn-lt"/>
              </a:rPr>
              <a:t>)(</a:t>
            </a:r>
            <a:r>
              <a:rPr lang="zh-CN" altLang="en-US" dirty="0">
                <a:solidFill>
                  <a:srgbClr val="7F7F7F"/>
                </a:solidFill>
                <a:latin typeface="微软雅黑"/>
                <a:ea typeface="微软雅黑"/>
                <a:cs typeface="+mn-ea"/>
                <a:sym typeface="+mn-lt"/>
              </a:rPr>
              <a:t>张海潘编著</a:t>
            </a:r>
            <a:r>
              <a:rPr lang="en-US" altLang="zh-CN" dirty="0">
                <a:solidFill>
                  <a:srgbClr val="7F7F7F"/>
                </a:solidFill>
                <a:latin typeface="微软雅黑"/>
                <a:ea typeface="微软雅黑"/>
                <a:cs typeface="+mn-ea"/>
                <a:sym typeface="+mn-lt"/>
              </a:rPr>
              <a:t>)(1-13</a:t>
            </a:r>
            <a:r>
              <a:rPr lang="zh-CN" altLang="en-US" dirty="0">
                <a:solidFill>
                  <a:srgbClr val="7F7F7F"/>
                </a:solidFill>
                <a:latin typeface="微软雅黑"/>
                <a:ea typeface="微软雅黑"/>
                <a:cs typeface="+mn-ea"/>
                <a:sym typeface="+mn-lt"/>
              </a:rPr>
              <a:t>章</a:t>
            </a:r>
            <a:r>
              <a:rPr lang="en-US" altLang="zh-CN" dirty="0">
                <a:solidFill>
                  <a:srgbClr val="7F7F7F"/>
                </a:solidFill>
                <a:latin typeface="微软雅黑"/>
                <a:ea typeface="微软雅黑"/>
                <a:cs typeface="+mn-ea"/>
                <a:sym typeface="+mn-lt"/>
              </a:rPr>
              <a:t>)</a:t>
            </a:r>
            <a:endParaRPr lang="zh-CN" altLang="en-US" dirty="0">
              <a:solidFill>
                <a:srgbClr val="7F7F7F"/>
              </a:solidFill>
              <a:latin typeface="微软雅黑"/>
              <a:ea typeface="微软雅黑"/>
              <a:cs typeface="+mn-ea"/>
              <a:sym typeface="+mn-lt"/>
            </a:endParaRPr>
          </a:p>
        </p:txBody>
      </p:sp>
    </p:spTree>
    <p:extLst>
      <p:ext uri="{BB962C8B-B14F-4D97-AF65-F5344CB8AC3E}">
        <p14:creationId xmlns:p14="http://schemas.microsoft.com/office/powerpoint/2010/main" val="175994800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155082" cy="538531"/>
                <a:chOff x="5043488" y="515938"/>
                <a:chExt cx="4155082" cy="538531"/>
              </a:xfrm>
            </p:grpSpPr>
            <p:sp>
              <p:nvSpPr>
                <p:cNvPr id="5" name="矩形 3"/>
                <p:cNvSpPr/>
                <p:nvPr/>
              </p:nvSpPr>
              <p:spPr>
                <a:xfrm>
                  <a:off x="5667375" y="515938"/>
                  <a:ext cx="3531195"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a:solidFill>
                        <a:schemeClr val="accent5"/>
                      </a:solidFill>
                      <a:cs typeface="+mn-ea"/>
                      <a:sym typeface="+mn-lt"/>
                    </a:rPr>
                    <a:t>附录：小组分工评价</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pic>
        <p:nvPicPr>
          <p:cNvPr id="13" name="图片 12">
            <a:extLst>
              <a:ext uri="{FF2B5EF4-FFF2-40B4-BE49-F238E27FC236}">
                <a16:creationId xmlns:a16="http://schemas.microsoft.com/office/drawing/2014/main" id="{1AED8A75-2D69-F21D-AF2C-C4ACFE71CAA7}"/>
              </a:ext>
            </a:extLst>
          </p:cNvPr>
          <p:cNvPicPr>
            <a:picLocks noChangeAspect="1"/>
          </p:cNvPicPr>
          <p:nvPr/>
        </p:nvPicPr>
        <p:blipFill>
          <a:blip r:embed="rId4"/>
          <a:stretch>
            <a:fillRect/>
          </a:stretch>
        </p:blipFill>
        <p:spPr>
          <a:xfrm>
            <a:off x="1632020" y="1683314"/>
            <a:ext cx="8927959" cy="4736376"/>
          </a:xfrm>
          <a:prstGeom prst="rect">
            <a:avLst/>
          </a:prstGeom>
        </p:spPr>
      </p:pic>
    </p:spTree>
    <p:extLst>
      <p:ext uri="{BB962C8B-B14F-4D97-AF65-F5344CB8AC3E}">
        <p14:creationId xmlns:p14="http://schemas.microsoft.com/office/powerpoint/2010/main" val="347664731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sp>
        <p:nvSpPr>
          <p:cNvPr id="4" name="_14"/>
          <p:cNvSpPr txBox="1">
            <a:spLocks noChangeArrowheads="1"/>
          </p:cNvSpPr>
          <p:nvPr/>
        </p:nvSpPr>
        <p:spPr bwMode="auto">
          <a:xfrm>
            <a:off x="1891771" y="1997472"/>
            <a:ext cx="8408458" cy="1737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9200" b="1" dirty="0">
                <a:solidFill>
                  <a:srgbClr val="1983B7"/>
                </a:solidFill>
                <a:latin typeface="+mn-lt"/>
                <a:ea typeface="+mn-ea"/>
                <a:cs typeface="+mn-ea"/>
                <a:sym typeface="+mn-lt"/>
              </a:rPr>
              <a:t>谢谢</a:t>
            </a:r>
            <a:r>
              <a:rPr lang="zh-CN" altLang="en-US" sz="9200" b="1" dirty="0">
                <a:solidFill>
                  <a:schemeClr val="accent1">
                    <a:lumMod val="75000"/>
                  </a:schemeClr>
                </a:solidFill>
                <a:latin typeface="+mn-lt"/>
                <a:ea typeface="+mn-ea"/>
                <a:cs typeface="+mn-ea"/>
                <a:sym typeface="+mn-lt"/>
              </a:rPr>
              <a:t>观看</a:t>
            </a:r>
            <a:endParaRPr lang="zh-CN" sz="9200" b="1" dirty="0">
              <a:solidFill>
                <a:schemeClr val="accent5"/>
              </a:solidFill>
              <a:latin typeface="+mn-lt"/>
              <a:ea typeface="+mn-ea"/>
              <a:cs typeface="+mn-ea"/>
              <a:sym typeface="+mn-lt"/>
            </a:endParaRPr>
          </a:p>
        </p:txBody>
      </p:sp>
      <p:grpSp>
        <p:nvGrpSpPr>
          <p:cNvPr id="24" name="Group 10"/>
          <p:cNvGrpSpPr/>
          <p:nvPr/>
        </p:nvGrpSpPr>
        <p:grpSpPr>
          <a:xfrm>
            <a:off x="6206927" y="4049868"/>
            <a:ext cx="2767940" cy="478675"/>
            <a:chOff x="4383584" y="10884560"/>
            <a:chExt cx="6126514" cy="1212098"/>
          </a:xfrm>
          <a:noFill/>
        </p:grpSpPr>
        <p:sp>
          <p:nvSpPr>
            <p:cNvPr id="25"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5"/>
                </a:solidFill>
                <a:cs typeface="+mn-ea"/>
                <a:sym typeface="+mn-lt"/>
              </a:endParaRPr>
            </a:p>
          </p:txBody>
        </p:sp>
        <p:sp>
          <p:nvSpPr>
            <p:cNvPr id="26" name="TextBox 220"/>
            <p:cNvSpPr txBox="1"/>
            <p:nvPr/>
          </p:nvSpPr>
          <p:spPr>
            <a:xfrm>
              <a:off x="4579668" y="11016771"/>
              <a:ext cx="5734378" cy="1013156"/>
            </a:xfrm>
            <a:prstGeom prst="rect">
              <a:avLst/>
            </a:prstGeom>
            <a:grpFill/>
          </p:spPr>
          <p:txBody>
            <a:bodyPr wrap="none" rtlCol="0">
              <a:spAutoFit/>
            </a:bodyPr>
            <a:lstStyle/>
            <a:p>
              <a:pPr algn="ctr"/>
              <a:r>
                <a:rPr lang="zh-CN" altLang="en-US" sz="2000" spc="300" dirty="0">
                  <a:solidFill>
                    <a:schemeClr val="accent5"/>
                  </a:solidFill>
                  <a:cs typeface="+mn-ea"/>
                  <a:sym typeface="+mn-lt"/>
                </a:rPr>
                <a:t>时间</a:t>
              </a:r>
              <a:r>
                <a:rPr lang="en-US" altLang="zh-CN" sz="2000" spc="300" dirty="0">
                  <a:solidFill>
                    <a:schemeClr val="accent5"/>
                  </a:solidFill>
                  <a:cs typeface="+mn-ea"/>
                  <a:sym typeface="+mn-lt"/>
                </a:rPr>
                <a:t>:2022.11.30</a:t>
              </a:r>
              <a:endParaRPr lang="en-US" sz="2000" spc="300" dirty="0">
                <a:solidFill>
                  <a:schemeClr val="accent5"/>
                </a:solidFill>
                <a:cs typeface="+mn-ea"/>
                <a:sym typeface="+mn-lt"/>
              </a:endParaRPr>
            </a:p>
          </p:txBody>
        </p:sp>
      </p:grpSp>
      <p:grpSp>
        <p:nvGrpSpPr>
          <p:cNvPr id="27" name="Group 10"/>
          <p:cNvGrpSpPr/>
          <p:nvPr/>
        </p:nvGrpSpPr>
        <p:grpSpPr>
          <a:xfrm>
            <a:off x="3217135" y="4049869"/>
            <a:ext cx="2767940" cy="478675"/>
            <a:chOff x="4383584" y="10884560"/>
            <a:chExt cx="6126514" cy="1212098"/>
          </a:xfrm>
          <a:noFill/>
        </p:grpSpPr>
        <p:sp>
          <p:nvSpPr>
            <p:cNvPr id="28"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5"/>
                </a:solidFill>
                <a:cs typeface="+mn-ea"/>
                <a:sym typeface="+mn-lt"/>
              </a:endParaRPr>
            </a:p>
          </p:txBody>
        </p:sp>
        <p:sp>
          <p:nvSpPr>
            <p:cNvPr id="30" name="TextBox 223"/>
            <p:cNvSpPr txBox="1"/>
            <p:nvPr/>
          </p:nvSpPr>
          <p:spPr>
            <a:xfrm>
              <a:off x="5479103" y="11016771"/>
              <a:ext cx="3935510" cy="1013156"/>
            </a:xfrm>
            <a:prstGeom prst="rect">
              <a:avLst/>
            </a:prstGeom>
            <a:grpFill/>
          </p:spPr>
          <p:txBody>
            <a:bodyPr wrap="none" rtlCol="0">
              <a:spAutoFit/>
            </a:bodyPr>
            <a:lstStyle/>
            <a:p>
              <a:pPr algn="ctr"/>
              <a:r>
                <a:rPr lang="zh-CN" altLang="en-US" sz="2000" spc="300" dirty="0">
                  <a:solidFill>
                    <a:schemeClr val="accent5"/>
                  </a:solidFill>
                  <a:cs typeface="+mn-ea"/>
                  <a:sym typeface="+mn-lt"/>
                </a:rPr>
                <a:t>演讲人</a:t>
              </a:r>
              <a:r>
                <a:rPr lang="en-US" altLang="zh-CN" sz="2000" spc="300" dirty="0">
                  <a:solidFill>
                    <a:schemeClr val="accent5"/>
                  </a:solidFill>
                  <a:cs typeface="+mn-ea"/>
                  <a:sym typeface="+mn-lt"/>
                </a:rPr>
                <a:t>:G06</a:t>
              </a:r>
              <a:endParaRPr lang="en-US" sz="2000" spc="300" dirty="0">
                <a:solidFill>
                  <a:schemeClr val="accent5"/>
                </a:solidFill>
                <a:cs typeface="+mn-ea"/>
                <a:sym typeface="+mn-lt"/>
              </a:endParaRPr>
            </a:p>
          </p:txBody>
        </p:sp>
      </p:grpSp>
    </p:spTree>
  </p:cSld>
  <p:clrMapOvr>
    <a:masterClrMapping/>
  </p:clrMapOvr>
  <p:transition spd="slow" advClick="0">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93061"/>
              <a:ext cx="7519988" cy="751533"/>
              <a:chOff x="2320698" y="522089"/>
              <a:chExt cx="7519988" cy="751533"/>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22089"/>
                <a:ext cx="4256312" cy="538531"/>
                <a:chOff x="5043488" y="477696"/>
                <a:chExt cx="4256312" cy="538531"/>
              </a:xfrm>
            </p:grpSpPr>
            <p:sp>
              <p:nvSpPr>
                <p:cNvPr id="5" name="矩形 3"/>
                <p:cNvSpPr/>
                <p:nvPr/>
              </p:nvSpPr>
              <p:spPr>
                <a:xfrm>
                  <a:off x="5307013" y="477696"/>
                  <a:ext cx="3992787"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7.1.1</a:t>
                  </a:r>
                  <a:r>
                    <a:rPr lang="zh-CN" altLang="en-US" sz="2900" dirty="0">
                      <a:solidFill>
                        <a:schemeClr val="accent5"/>
                      </a:solidFill>
                      <a:cs typeface="+mn-ea"/>
                      <a:sym typeface="+mn-lt"/>
                    </a:rPr>
                    <a:t>选择程序设计语言</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25" name="文本框 29">
            <a:extLst>
              <a:ext uri="{FF2B5EF4-FFF2-40B4-BE49-F238E27FC236}">
                <a16:creationId xmlns:a16="http://schemas.microsoft.com/office/drawing/2014/main" id="{5B8B48DB-EDED-7B14-4558-41F6B8101279}"/>
              </a:ext>
            </a:extLst>
          </p:cNvPr>
          <p:cNvSpPr>
            <a:spLocks noChangeArrowheads="1"/>
          </p:cNvSpPr>
          <p:nvPr/>
        </p:nvSpPr>
        <p:spPr bwMode="auto">
          <a:xfrm>
            <a:off x="1541379" y="1550824"/>
            <a:ext cx="3025546"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bg1">
                    <a:lumMod val="50000"/>
                  </a:schemeClr>
                </a:solidFill>
                <a:cs typeface="+mn-ea"/>
                <a:sym typeface="+mn-lt"/>
              </a:rPr>
              <a:t>理想标准：</a:t>
            </a:r>
            <a:endParaRPr lang="en-US" altLang="zh-CN" sz="2800" b="1" dirty="0">
              <a:solidFill>
                <a:schemeClr val="bg1">
                  <a:lumMod val="50000"/>
                </a:schemeClr>
              </a:solidFill>
              <a:cs typeface="+mn-ea"/>
              <a:sym typeface="+mn-lt"/>
            </a:endParaRPr>
          </a:p>
          <a:p>
            <a:pPr marL="457200" indent="-457200">
              <a:lnSpc>
                <a:spcPct val="150000"/>
              </a:lnSpc>
              <a:buFont typeface="Wingdings" panose="05000000000000000000" pitchFamily="2" charset="2"/>
              <a:buChar char="u"/>
            </a:pPr>
            <a:r>
              <a:rPr lang="zh-CN" altLang="en-US" sz="2000" dirty="0">
                <a:solidFill>
                  <a:srgbClr val="FD9F00"/>
                </a:solidFill>
                <a:cs typeface="+mn-ea"/>
                <a:sym typeface="+mn-lt"/>
              </a:rPr>
              <a:t>应该有理想的模块化机制，以及可读性好的控制结构和数据结构；</a:t>
            </a:r>
          </a:p>
          <a:p>
            <a:pPr marL="457200" indent="-457200">
              <a:lnSpc>
                <a:spcPct val="150000"/>
              </a:lnSpc>
              <a:buFont typeface="Wingdings" panose="05000000000000000000" pitchFamily="2" charset="2"/>
              <a:buChar char="u"/>
            </a:pPr>
            <a:r>
              <a:rPr lang="zh-CN" altLang="en-US" sz="2000" dirty="0">
                <a:solidFill>
                  <a:srgbClr val="3BBC9D"/>
                </a:solidFill>
                <a:cs typeface="+mn-ea"/>
                <a:sym typeface="+mn-lt"/>
              </a:rPr>
              <a:t>使编译程序能够尽可能多地发现程序中的错误；</a:t>
            </a:r>
          </a:p>
          <a:p>
            <a:pPr marL="457200" indent="-457200">
              <a:lnSpc>
                <a:spcPct val="150000"/>
              </a:lnSpc>
              <a:buFont typeface="Wingdings" panose="05000000000000000000" pitchFamily="2" charset="2"/>
              <a:buChar char="u"/>
            </a:pPr>
            <a:r>
              <a:rPr lang="zh-CN" altLang="en-US" sz="2000" dirty="0">
                <a:solidFill>
                  <a:srgbClr val="FD9F00"/>
                </a:solidFill>
                <a:cs typeface="+mn-ea"/>
                <a:sym typeface="+mn-lt"/>
              </a:rPr>
              <a:t>应该有良好的独立编译机制。</a:t>
            </a:r>
          </a:p>
          <a:p>
            <a:endParaRPr lang="zh-CN" altLang="en-US" sz="2800" dirty="0">
              <a:solidFill>
                <a:schemeClr val="bg1">
                  <a:lumMod val="50000"/>
                </a:schemeClr>
              </a:solidFill>
              <a:cs typeface="+mn-ea"/>
              <a:sym typeface="+mn-lt"/>
            </a:endParaRPr>
          </a:p>
        </p:txBody>
      </p:sp>
      <p:cxnSp>
        <p:nvCxnSpPr>
          <p:cNvPr id="12" name="直接连接符 11">
            <a:extLst>
              <a:ext uri="{FF2B5EF4-FFF2-40B4-BE49-F238E27FC236}">
                <a16:creationId xmlns:a16="http://schemas.microsoft.com/office/drawing/2014/main" id="{7B51561A-B800-C529-5EA8-82AFE91C6BA9}"/>
              </a:ext>
            </a:extLst>
          </p:cNvPr>
          <p:cNvCxnSpPr/>
          <p:nvPr/>
        </p:nvCxnSpPr>
        <p:spPr>
          <a:xfrm>
            <a:off x="6096000" y="1952836"/>
            <a:ext cx="0" cy="2952328"/>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sp>
        <p:nvSpPr>
          <p:cNvPr id="13" name="文本框 29">
            <a:extLst>
              <a:ext uri="{FF2B5EF4-FFF2-40B4-BE49-F238E27FC236}">
                <a16:creationId xmlns:a16="http://schemas.microsoft.com/office/drawing/2014/main" id="{E2E5A0B8-29D3-CD64-12C2-8A4CCA0FF273}"/>
              </a:ext>
            </a:extLst>
          </p:cNvPr>
          <p:cNvSpPr>
            <a:spLocks noChangeArrowheads="1"/>
          </p:cNvSpPr>
          <p:nvPr/>
        </p:nvSpPr>
        <p:spPr bwMode="auto">
          <a:xfrm>
            <a:off x="7577551" y="1550824"/>
            <a:ext cx="3025546" cy="570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bg1">
                    <a:lumMod val="50000"/>
                  </a:schemeClr>
                </a:solidFill>
                <a:cs typeface="+mn-ea"/>
                <a:sym typeface="+mn-lt"/>
              </a:rPr>
              <a:t>理想标准：</a:t>
            </a:r>
            <a:endParaRPr lang="en-US" altLang="zh-CN" sz="2800" b="1" dirty="0">
              <a:solidFill>
                <a:schemeClr val="bg1">
                  <a:lumMod val="50000"/>
                </a:schemeClr>
              </a:solidFill>
              <a:cs typeface="+mn-ea"/>
              <a:sym typeface="+mn-lt"/>
            </a:endParaRPr>
          </a:p>
          <a:p>
            <a:pPr marL="457200" indent="-457200">
              <a:lnSpc>
                <a:spcPct val="200000"/>
              </a:lnSpc>
              <a:buFont typeface="Wingdings" panose="05000000000000000000" pitchFamily="2" charset="2"/>
              <a:buChar char="u"/>
            </a:pPr>
            <a:r>
              <a:rPr lang="zh-CN" altLang="en-US" sz="2000" dirty="0">
                <a:solidFill>
                  <a:srgbClr val="FD9F00"/>
                </a:solidFill>
                <a:cs typeface="+mn-ea"/>
                <a:sym typeface="+mn-lt"/>
              </a:rPr>
              <a:t>系统用户要求；</a:t>
            </a:r>
          </a:p>
          <a:p>
            <a:pPr marL="457200" indent="-457200">
              <a:lnSpc>
                <a:spcPct val="200000"/>
              </a:lnSpc>
              <a:buFont typeface="Wingdings" panose="05000000000000000000" pitchFamily="2" charset="2"/>
              <a:buChar char="u"/>
            </a:pPr>
            <a:r>
              <a:rPr lang="zh-CN" altLang="en-US" sz="2000" dirty="0">
                <a:solidFill>
                  <a:srgbClr val="3BBC9D"/>
                </a:solidFill>
                <a:cs typeface="+mn-ea"/>
                <a:sym typeface="+mn-lt"/>
              </a:rPr>
              <a:t>可以使用的编译工具；</a:t>
            </a:r>
          </a:p>
          <a:p>
            <a:pPr marL="457200" indent="-457200">
              <a:lnSpc>
                <a:spcPct val="200000"/>
              </a:lnSpc>
              <a:buFont typeface="Wingdings" panose="05000000000000000000" pitchFamily="2" charset="2"/>
              <a:buChar char="u"/>
            </a:pPr>
            <a:r>
              <a:rPr lang="zh-CN" altLang="en-US" sz="2000" dirty="0">
                <a:solidFill>
                  <a:srgbClr val="FD9F00"/>
                </a:solidFill>
                <a:cs typeface="+mn-ea"/>
                <a:sym typeface="+mn-lt"/>
              </a:rPr>
              <a:t>可以得到的软件工具；</a:t>
            </a:r>
            <a:endParaRPr lang="en-US" altLang="zh-CN" sz="2000" dirty="0">
              <a:solidFill>
                <a:srgbClr val="FD9F00"/>
              </a:solidFill>
              <a:cs typeface="+mn-ea"/>
              <a:sym typeface="+mn-lt"/>
            </a:endParaRPr>
          </a:p>
          <a:p>
            <a:pPr marL="457200" indent="-457200">
              <a:lnSpc>
                <a:spcPct val="200000"/>
              </a:lnSpc>
              <a:buFont typeface="Wingdings" panose="05000000000000000000" pitchFamily="2" charset="2"/>
              <a:buChar char="u"/>
            </a:pPr>
            <a:r>
              <a:rPr lang="zh-CN" altLang="en-US" sz="2000" dirty="0">
                <a:solidFill>
                  <a:srgbClr val="3BBC9D"/>
                </a:solidFill>
                <a:cs typeface="+mn-ea"/>
                <a:sym typeface="+mn-lt"/>
              </a:rPr>
              <a:t>工程规模；</a:t>
            </a:r>
          </a:p>
          <a:p>
            <a:pPr marL="457200" indent="-457200">
              <a:lnSpc>
                <a:spcPct val="200000"/>
              </a:lnSpc>
              <a:buFont typeface="Wingdings" panose="05000000000000000000" pitchFamily="2" charset="2"/>
              <a:buChar char="u"/>
            </a:pPr>
            <a:r>
              <a:rPr lang="zh-CN" altLang="en-US" sz="2000" dirty="0">
                <a:solidFill>
                  <a:srgbClr val="FD9F00"/>
                </a:solidFill>
                <a:cs typeface="+mn-ea"/>
                <a:sym typeface="+mn-lt"/>
              </a:rPr>
              <a:t>程序员的知识；</a:t>
            </a:r>
            <a:endParaRPr lang="en-US" altLang="zh-CN" sz="2000" dirty="0">
              <a:solidFill>
                <a:srgbClr val="FD9F00"/>
              </a:solidFill>
              <a:cs typeface="+mn-ea"/>
              <a:sym typeface="+mn-lt"/>
            </a:endParaRPr>
          </a:p>
          <a:p>
            <a:pPr marL="457200" indent="-457200">
              <a:lnSpc>
                <a:spcPct val="200000"/>
              </a:lnSpc>
              <a:buFont typeface="Wingdings" panose="05000000000000000000" pitchFamily="2" charset="2"/>
              <a:buChar char="u"/>
            </a:pPr>
            <a:r>
              <a:rPr lang="zh-CN" altLang="en-US" sz="2000" dirty="0">
                <a:solidFill>
                  <a:srgbClr val="3BBC9D"/>
                </a:solidFill>
                <a:cs typeface="+mn-ea"/>
                <a:sym typeface="+mn-lt"/>
              </a:rPr>
              <a:t>软件可移植性要求；</a:t>
            </a:r>
          </a:p>
          <a:p>
            <a:pPr marL="457200" indent="-457200">
              <a:lnSpc>
                <a:spcPct val="200000"/>
              </a:lnSpc>
              <a:buFont typeface="Wingdings" panose="05000000000000000000" pitchFamily="2" charset="2"/>
              <a:buChar char="u"/>
            </a:pPr>
            <a:r>
              <a:rPr lang="zh-CN" altLang="en-US" sz="2000" dirty="0">
                <a:solidFill>
                  <a:srgbClr val="FD9F00"/>
                </a:solidFill>
                <a:cs typeface="+mn-ea"/>
                <a:sym typeface="+mn-lt"/>
              </a:rPr>
              <a:t>软件的应用领域</a:t>
            </a:r>
            <a:endParaRPr lang="zh-CN" altLang="en-US" sz="2000" dirty="0">
              <a:solidFill>
                <a:srgbClr val="3BBC9D"/>
              </a:solidFill>
              <a:cs typeface="+mn-ea"/>
              <a:sym typeface="+mn-lt"/>
            </a:endParaRPr>
          </a:p>
          <a:p>
            <a:pPr marL="457200" indent="-457200">
              <a:lnSpc>
                <a:spcPct val="150000"/>
              </a:lnSpc>
              <a:buFont typeface="Wingdings" panose="05000000000000000000" pitchFamily="2" charset="2"/>
              <a:buChar char="u"/>
            </a:pPr>
            <a:endParaRPr lang="en-US" altLang="zh-CN" sz="2000" dirty="0">
              <a:solidFill>
                <a:srgbClr val="FD9F00"/>
              </a:solidFill>
              <a:cs typeface="+mn-ea"/>
              <a:sym typeface="+mn-lt"/>
            </a:endParaRPr>
          </a:p>
          <a:p>
            <a:pPr marL="457200" indent="-457200">
              <a:lnSpc>
                <a:spcPct val="150000"/>
              </a:lnSpc>
              <a:buFont typeface="Wingdings" panose="05000000000000000000" pitchFamily="2" charset="2"/>
              <a:buChar char="u"/>
            </a:pPr>
            <a:endParaRPr lang="en-US" altLang="zh-CN" sz="2000" dirty="0">
              <a:solidFill>
                <a:srgbClr val="FD9F00"/>
              </a:solidFill>
              <a:cs typeface="+mn-ea"/>
              <a:sym typeface="+mn-lt"/>
            </a:endParaRPr>
          </a:p>
        </p:txBody>
      </p:sp>
    </p:spTree>
    <p:extLst>
      <p:ext uri="{BB962C8B-B14F-4D97-AF65-F5344CB8AC3E}">
        <p14:creationId xmlns:p14="http://schemas.microsoft.com/office/powerpoint/2010/main" val="241445416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3944417" cy="404215"/>
                <a:chOff x="4066979" y="570096"/>
                <a:chExt cx="3944417" cy="404215"/>
              </a:xfrm>
            </p:grpSpPr>
            <p:sp>
              <p:nvSpPr>
                <p:cNvPr id="9" name="矩形 3"/>
                <p:cNvSpPr/>
                <p:nvPr/>
              </p:nvSpPr>
              <p:spPr>
                <a:xfrm>
                  <a:off x="5104589" y="570096"/>
                  <a:ext cx="2906807"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编码风格</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7.1.2</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88901311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7.1.2 </a:t>
                  </a:r>
                  <a:r>
                    <a:rPr lang="zh-CN" altLang="en-US" sz="2900" dirty="0">
                      <a:solidFill>
                        <a:schemeClr val="accent5"/>
                      </a:solidFill>
                      <a:cs typeface="+mn-ea"/>
                      <a:sym typeface="+mn-lt"/>
                    </a:rPr>
                    <a:t>编码风格</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2641218"/>
            <a:ext cx="11185321" cy="4431983"/>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1.</a:t>
            </a:r>
            <a:r>
              <a:rPr lang="zh-CN" altLang="en-US" sz="2800" b="1" dirty="0">
                <a:solidFill>
                  <a:schemeClr val="accent1">
                    <a:lumMod val="75000"/>
                  </a:schemeClr>
                </a:solidFill>
                <a:cs typeface="+mn-ea"/>
                <a:sym typeface="+mn-lt"/>
              </a:rPr>
              <a:t>程序内部的文档</a:t>
            </a:r>
            <a:endParaRPr lang="en-US" altLang="zh-CN" sz="2400" b="1" dirty="0">
              <a:solidFill>
                <a:schemeClr val="accent1">
                  <a:lumMod val="75000"/>
                </a:schemeClr>
              </a:solidFill>
              <a:cs typeface="+mn-ea"/>
              <a:sym typeface="+mn-lt"/>
            </a:endParaRPr>
          </a:p>
          <a:p>
            <a:pPr>
              <a:lnSpc>
                <a:spcPct val="150000"/>
              </a:lnSpc>
            </a:pPr>
            <a:r>
              <a:rPr lang="en-US" altLang="zh-CN" sz="2400" dirty="0">
                <a:solidFill>
                  <a:schemeClr val="bg1">
                    <a:lumMod val="50000"/>
                  </a:schemeClr>
                </a:solidFill>
                <a:cs typeface="+mn-ea"/>
                <a:sym typeface="+mn-lt"/>
              </a:rPr>
              <a:t>	</a:t>
            </a:r>
            <a:r>
              <a:rPr lang="zh-CN" altLang="en-US" sz="2400" dirty="0">
                <a:solidFill>
                  <a:schemeClr val="bg1">
                    <a:lumMod val="50000"/>
                  </a:schemeClr>
                </a:solidFill>
                <a:cs typeface="+mn-ea"/>
                <a:sym typeface="+mn-lt"/>
              </a:rPr>
              <a:t>所谓程序内部的文档包括恰当的标识符、适当的注解和程序的视觉组织等</a:t>
            </a:r>
            <a:endParaRPr lang="en-US" altLang="zh-CN" sz="2400" dirty="0">
              <a:solidFill>
                <a:schemeClr val="bg1">
                  <a:lumMod val="50000"/>
                </a:schemeClr>
              </a:solidFill>
              <a:cs typeface="+mn-ea"/>
              <a:sym typeface="+mn-lt"/>
            </a:endParaRPr>
          </a:p>
          <a:p>
            <a:pPr marL="285750" indent="-285750">
              <a:lnSpc>
                <a:spcPct val="150000"/>
              </a:lnSpc>
              <a:buFont typeface="Arial" panose="020B0604020202020204" pitchFamily="34" charset="0"/>
              <a:buChar char="•"/>
            </a:pPr>
            <a:r>
              <a:rPr lang="zh-CN" altLang="en-US" sz="2400" b="1" dirty="0">
                <a:solidFill>
                  <a:schemeClr val="bg1">
                    <a:lumMod val="50000"/>
                  </a:schemeClr>
                </a:solidFill>
                <a:cs typeface="+mn-ea"/>
                <a:sym typeface="+mn-lt"/>
              </a:rPr>
              <a:t>标识符：</a:t>
            </a:r>
            <a:r>
              <a:rPr lang="zh-CN" altLang="en-US" sz="2400" dirty="0">
                <a:solidFill>
                  <a:schemeClr val="bg1">
                    <a:lumMod val="50000"/>
                  </a:schemeClr>
                </a:solidFill>
                <a:cs typeface="+mn-ea"/>
                <a:sym typeface="+mn-lt"/>
              </a:rPr>
              <a:t>含义鲜明的名字、缩写规则一致、为名字加注解；</a:t>
            </a:r>
          </a:p>
          <a:p>
            <a:pPr marL="285750" indent="-285750">
              <a:lnSpc>
                <a:spcPct val="200000"/>
              </a:lnSpc>
              <a:buFont typeface="Arial" panose="020B0604020202020204" pitchFamily="34" charset="0"/>
              <a:buChar char="•"/>
            </a:pPr>
            <a:r>
              <a:rPr lang="zh-CN" altLang="en-US" sz="2400" b="1" dirty="0">
                <a:solidFill>
                  <a:schemeClr val="bg1">
                    <a:lumMod val="50000"/>
                  </a:schemeClr>
                </a:solidFill>
                <a:cs typeface="+mn-ea"/>
                <a:sym typeface="+mn-lt"/>
              </a:rPr>
              <a:t>注解：</a:t>
            </a:r>
            <a:r>
              <a:rPr lang="zh-CN" altLang="en-US" sz="2400" dirty="0">
                <a:solidFill>
                  <a:schemeClr val="bg1">
                    <a:lumMod val="50000"/>
                  </a:schemeClr>
                </a:solidFill>
                <a:cs typeface="+mn-ea"/>
                <a:sym typeface="+mn-lt"/>
              </a:rPr>
              <a:t>正确性，简要描述模块的功能、主要算法、接口特点、重要数据以及开发简史或解释包含这段代码的必要性；</a:t>
            </a:r>
          </a:p>
          <a:p>
            <a:pPr marL="285750" indent="-285750">
              <a:lnSpc>
                <a:spcPct val="200000"/>
              </a:lnSpc>
              <a:buFont typeface="Arial" panose="020B0604020202020204" pitchFamily="34" charset="0"/>
              <a:buChar char="•"/>
            </a:pPr>
            <a:r>
              <a:rPr lang="zh-CN" altLang="en-US" sz="2400" b="1" dirty="0">
                <a:solidFill>
                  <a:schemeClr val="bg1">
                    <a:lumMod val="50000"/>
                  </a:schemeClr>
                </a:solidFill>
                <a:cs typeface="+mn-ea"/>
                <a:sym typeface="+mn-lt"/>
              </a:rPr>
              <a:t>视觉组织：</a:t>
            </a:r>
            <a:r>
              <a:rPr lang="zh-CN" altLang="en-US" sz="2400" dirty="0">
                <a:solidFill>
                  <a:schemeClr val="bg1">
                    <a:lumMod val="50000"/>
                  </a:schemeClr>
                </a:solidFill>
                <a:cs typeface="+mn-ea"/>
                <a:sym typeface="+mn-lt"/>
              </a:rPr>
              <a:t>适当的阶梯形式使程序的层次结构清晰明显。</a:t>
            </a:r>
          </a:p>
          <a:p>
            <a:pPr marL="285750" indent="-285750">
              <a:buFont typeface="Arial" panose="020B0604020202020204" pitchFamily="34" charset="0"/>
              <a:buChar char="•"/>
            </a:pPr>
            <a:endParaRPr lang="zh-CN" altLang="en-US" sz="2400" dirty="0">
              <a:solidFill>
                <a:schemeClr val="bg1">
                  <a:lumMod val="50000"/>
                </a:schemeClr>
              </a:solidFill>
              <a:cs typeface="+mn-ea"/>
              <a:sym typeface="+mn-lt"/>
            </a:endParaRPr>
          </a:p>
        </p:txBody>
      </p:sp>
      <p:sp>
        <p:nvSpPr>
          <p:cNvPr id="15" name="文本框 29">
            <a:extLst>
              <a:ext uri="{FF2B5EF4-FFF2-40B4-BE49-F238E27FC236}">
                <a16:creationId xmlns:a16="http://schemas.microsoft.com/office/drawing/2014/main" id="{CEFB6E4F-EFB9-6522-F87E-A8AFA2C256CB}"/>
              </a:ext>
            </a:extLst>
          </p:cNvPr>
          <p:cNvSpPr>
            <a:spLocks noChangeArrowheads="1"/>
          </p:cNvSpPr>
          <p:nvPr/>
        </p:nvSpPr>
        <p:spPr bwMode="auto">
          <a:xfrm>
            <a:off x="503339" y="1687111"/>
            <a:ext cx="1118532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4B28B"/>
                </a:solidFill>
                <a:cs typeface="+mn-ea"/>
                <a:sym typeface="+mn-lt"/>
              </a:rPr>
              <a:t>	</a:t>
            </a:r>
            <a:r>
              <a:rPr lang="zh-CN" altLang="en-US" sz="2800" dirty="0">
                <a:solidFill>
                  <a:srgbClr val="14B28B"/>
                </a:solidFill>
                <a:cs typeface="+mn-ea"/>
                <a:sym typeface="+mn-lt"/>
              </a:rPr>
              <a:t>源程序代码的逻辑简明清晰、易读易懂是好程序的一个重要标准，为了做到这一点，应该遵循下述规则：</a:t>
            </a:r>
          </a:p>
        </p:txBody>
      </p:sp>
    </p:spTree>
    <p:extLst>
      <p:ext uri="{BB962C8B-B14F-4D97-AF65-F5344CB8AC3E}">
        <p14:creationId xmlns:p14="http://schemas.microsoft.com/office/powerpoint/2010/main" val="330158226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472659"/>
              <a:ext cx="7519988" cy="771935"/>
              <a:chOff x="2320698" y="501687"/>
              <a:chExt cx="7519988" cy="771935"/>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01687"/>
                <a:ext cx="3269515" cy="538531"/>
                <a:chOff x="5043488" y="457294"/>
                <a:chExt cx="3269515" cy="538531"/>
              </a:xfrm>
            </p:grpSpPr>
            <p:sp>
              <p:nvSpPr>
                <p:cNvPr id="5" name="矩形 3"/>
                <p:cNvSpPr/>
                <p:nvPr/>
              </p:nvSpPr>
              <p:spPr>
                <a:xfrm>
                  <a:off x="5696980" y="457294"/>
                  <a:ext cx="261602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7.1.2 </a:t>
                  </a:r>
                  <a:r>
                    <a:rPr lang="zh-CN" altLang="en-US" sz="2900" dirty="0">
                      <a:solidFill>
                        <a:schemeClr val="accent5"/>
                      </a:solidFill>
                      <a:cs typeface="+mn-ea"/>
                      <a:sym typeface="+mn-lt"/>
                    </a:rPr>
                    <a:t>编码风格</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4" name="TextBox 31">
            <a:extLst>
              <a:ext uri="{FF2B5EF4-FFF2-40B4-BE49-F238E27FC236}">
                <a16:creationId xmlns:a16="http://schemas.microsoft.com/office/drawing/2014/main" id="{CE436F6F-E004-B074-DE4F-AB572E18AF35}"/>
              </a:ext>
            </a:extLst>
          </p:cNvPr>
          <p:cNvSpPr txBox="1"/>
          <p:nvPr/>
        </p:nvSpPr>
        <p:spPr>
          <a:xfrm>
            <a:off x="503339" y="1710700"/>
            <a:ext cx="11185321" cy="3443379"/>
          </a:xfrm>
          <a:prstGeom prst="rect">
            <a:avLst/>
          </a:prstGeom>
          <a:noFill/>
        </p:spPr>
        <p:txBody>
          <a:bodyPr wrap="square" rtlCol="0">
            <a:spAutoFit/>
          </a:bodyPr>
          <a:lstStyle/>
          <a:p>
            <a:pPr>
              <a:lnSpc>
                <a:spcPct val="150000"/>
              </a:lnSpc>
            </a:pPr>
            <a:r>
              <a:rPr lang="en-US" altLang="zh-CN" sz="2400" b="1" dirty="0">
                <a:solidFill>
                  <a:schemeClr val="accent1">
                    <a:lumMod val="75000"/>
                  </a:schemeClr>
                </a:solidFill>
                <a:cs typeface="+mn-ea"/>
                <a:sym typeface="+mn-lt"/>
              </a:rPr>
              <a:t>	</a:t>
            </a:r>
            <a:r>
              <a:rPr lang="en-US" altLang="zh-CN" sz="2800" b="1" dirty="0">
                <a:solidFill>
                  <a:schemeClr val="accent1">
                    <a:lumMod val="75000"/>
                  </a:schemeClr>
                </a:solidFill>
                <a:cs typeface="+mn-ea"/>
                <a:sym typeface="+mn-lt"/>
              </a:rPr>
              <a:t>2.</a:t>
            </a:r>
            <a:r>
              <a:rPr lang="zh-CN" altLang="en-US" sz="2800" b="1" dirty="0">
                <a:solidFill>
                  <a:schemeClr val="accent1">
                    <a:lumMod val="75000"/>
                  </a:schemeClr>
                </a:solidFill>
                <a:cs typeface="+mn-ea"/>
                <a:sym typeface="+mn-lt"/>
              </a:rPr>
              <a:t>数据说明</a:t>
            </a:r>
            <a:endParaRPr lang="en-US" altLang="zh-CN" sz="2400" b="1" dirty="0">
              <a:solidFill>
                <a:schemeClr val="accent1">
                  <a:lumMod val="75000"/>
                </a:schemeClr>
              </a:solidFill>
              <a:cs typeface="+mn-ea"/>
              <a:sym typeface="+mn-lt"/>
            </a:endParaRPr>
          </a:p>
          <a:p>
            <a:pPr>
              <a:lnSpc>
                <a:spcPct val="150000"/>
              </a:lnSpc>
            </a:pPr>
            <a:r>
              <a:rPr lang="zh-CN" altLang="en-US" sz="2400" dirty="0">
                <a:solidFill>
                  <a:schemeClr val="bg1">
                    <a:lumMod val="50000"/>
                  </a:schemeClr>
                </a:solidFill>
                <a:cs typeface="+mn-ea"/>
                <a:sym typeface="+mn-lt"/>
              </a:rPr>
              <a:t>数据说明的原则：</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数据说明的次序应该标准化；</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当多个变量名在一个语句中说明时，应该按字母顺序排列这些变量；</a:t>
            </a:r>
          </a:p>
          <a:p>
            <a:pPr marL="285750" indent="-285750">
              <a:lnSpc>
                <a:spcPct val="150000"/>
              </a:lnSpc>
              <a:buFont typeface="Arial" panose="020B0604020202020204" pitchFamily="34" charset="0"/>
              <a:buChar char="•"/>
            </a:pPr>
            <a:r>
              <a:rPr lang="zh-CN" altLang="en-US" sz="2400" dirty="0">
                <a:solidFill>
                  <a:schemeClr val="bg1">
                    <a:lumMod val="50000"/>
                  </a:schemeClr>
                </a:solidFill>
                <a:cs typeface="+mn-ea"/>
                <a:sym typeface="+mn-lt"/>
              </a:rPr>
              <a:t>如果设计时使用了一个复杂的数据结构，则应该用注解说明用程序设计语言实现这个数据结构的方法和特点。</a:t>
            </a:r>
          </a:p>
        </p:txBody>
      </p:sp>
    </p:spTree>
    <p:extLst>
      <p:ext uri="{BB962C8B-B14F-4D97-AF65-F5344CB8AC3E}">
        <p14:creationId xmlns:p14="http://schemas.microsoft.com/office/powerpoint/2010/main" val="410848086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zzljtyu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1293</TotalTime>
  <Words>4414</Words>
  <Application>Microsoft Office PowerPoint</Application>
  <PresentationFormat>宽屏</PresentationFormat>
  <Paragraphs>380</Paragraphs>
  <Slides>54</Slides>
  <Notes>54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ITC Avant Garde Std Bk</vt:lpstr>
      <vt:lpstr>等线</vt:lpstr>
      <vt:lpstr>方正细谭黑简体</vt:lpstr>
      <vt:lpstr>微软雅黑</vt:lpstr>
      <vt:lpstr>Arial</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彩色叶子</dc:title>
  <dc:creator>第一PPT</dc:creator>
  <cp:keywords>www.1ppt.com</cp:keywords>
  <dc:description>www.1ppt.com</dc:description>
  <cp:lastModifiedBy>邹 雨哲</cp:lastModifiedBy>
  <cp:revision>2355</cp:revision>
  <dcterms:created xsi:type="dcterms:W3CDTF">2015-12-01T09:06:00Z</dcterms:created>
  <dcterms:modified xsi:type="dcterms:W3CDTF">2022-12-03T17:32:13Z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2052-11.1.0.8472</vt:lpwstr>
  </property>
</Properties>
</file>