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36" r:id="rId2"/>
  </p:sldMasterIdLst>
  <p:notesMasterIdLst>
    <p:notesMasterId r:id="rId24"/>
  </p:notesMasterIdLst>
  <p:sldIdLst>
    <p:sldId id="597" r:id="rId3"/>
    <p:sldId id="601" r:id="rId4"/>
    <p:sldId id="598" r:id="rId5"/>
    <p:sldId id="608" r:id="rId6"/>
    <p:sldId id="617" r:id="rId7"/>
    <p:sldId id="618" r:id="rId8"/>
    <p:sldId id="609" r:id="rId9"/>
    <p:sldId id="619" r:id="rId10"/>
    <p:sldId id="610" r:id="rId11"/>
    <p:sldId id="624" r:id="rId12"/>
    <p:sldId id="625" r:id="rId13"/>
    <p:sldId id="611" r:id="rId14"/>
    <p:sldId id="621" r:id="rId15"/>
    <p:sldId id="622" r:id="rId16"/>
    <p:sldId id="620" r:id="rId17"/>
    <p:sldId id="612" r:id="rId18"/>
    <p:sldId id="613" r:id="rId19"/>
    <p:sldId id="623" r:id="rId20"/>
    <p:sldId id="614" r:id="rId21"/>
    <p:sldId id="615" r:id="rId22"/>
    <p:sldId id="61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11A43"/>
    <a:srgbClr val="00A8A7"/>
    <a:srgbClr val="B9C4D6"/>
    <a:srgbClr val="60708A"/>
    <a:srgbClr val="3F4966"/>
    <a:srgbClr val="000000"/>
    <a:srgbClr val="4B7FA7"/>
    <a:srgbClr val="2B3340"/>
    <a:srgbClr val="427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534" y="114"/>
      </p:cViewPr>
      <p:guideLst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邹 雨哲" userId="e28be67ac78edb3b" providerId="LiveId" clId="{D797AF5D-E040-49E9-8847-F0DA88B6F3A2}"/>
    <pc:docChg chg="undo redo custSel addSld delSld modSld sldOrd">
      <pc:chgData name="邹 雨哲" userId="e28be67ac78edb3b" providerId="LiveId" clId="{D797AF5D-E040-49E9-8847-F0DA88B6F3A2}" dt="2022-11-04T14:06:47.775" v="1131" actId="1076"/>
      <pc:docMkLst>
        <pc:docMk/>
      </pc:docMkLst>
      <pc:sldChg chg="add del setBg">
        <pc:chgData name="邹 雨哲" userId="e28be67ac78edb3b" providerId="LiveId" clId="{D797AF5D-E040-49E9-8847-F0DA88B6F3A2}" dt="2022-11-04T13:14:35.536" v="678"/>
        <pc:sldMkLst>
          <pc:docMk/>
          <pc:sldMk cId="0" sldId="371"/>
        </pc:sldMkLst>
      </pc:sldChg>
      <pc:sldChg chg="del">
        <pc:chgData name="邹 雨哲" userId="e28be67ac78edb3b" providerId="LiveId" clId="{D797AF5D-E040-49E9-8847-F0DA88B6F3A2}" dt="2022-11-04T13:12:21.113" v="551" actId="47"/>
        <pc:sldMkLst>
          <pc:docMk/>
          <pc:sldMk cId="1363750161" sldId="392"/>
        </pc:sldMkLst>
      </pc:sldChg>
      <pc:sldChg chg="addSp delSp modSp del mod">
        <pc:chgData name="邹 雨哲" userId="e28be67ac78edb3b" providerId="LiveId" clId="{D797AF5D-E040-49E9-8847-F0DA88B6F3A2}" dt="2022-11-04T13:12:21.599" v="552" actId="47"/>
        <pc:sldMkLst>
          <pc:docMk/>
          <pc:sldMk cId="3805728686" sldId="393"/>
        </pc:sldMkLst>
        <pc:spChg chg="add mod">
          <ac:chgData name="邹 雨哲" userId="e28be67ac78edb3b" providerId="LiveId" clId="{D797AF5D-E040-49E9-8847-F0DA88B6F3A2}" dt="2022-11-04T13:05:06.750" v="417" actId="1076"/>
          <ac:spMkLst>
            <pc:docMk/>
            <pc:sldMk cId="3805728686" sldId="393"/>
            <ac:spMk id="3" creationId="{D9D6C519-5A24-1AA7-0E15-FDCD7A9AD96C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6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6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4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8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7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5:04.291" v="416" actId="478"/>
          <ac:spMkLst>
            <pc:docMk/>
            <pc:sldMk cId="3805728686" sldId="393"/>
            <ac:spMk id="182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54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69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7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87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9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0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05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12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21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36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43" creationId="{00000000-0000-0000-0000-000000000000}"/>
          </ac:grpSpMkLst>
        </pc:grpChg>
        <pc:grpChg chg="del">
          <ac:chgData name="邹 雨哲" userId="e28be67ac78edb3b" providerId="LiveId" clId="{D797AF5D-E040-49E9-8847-F0DA88B6F3A2}" dt="2022-11-04T13:05:04.291" v="416" actId="478"/>
          <ac:grpSpMkLst>
            <pc:docMk/>
            <pc:sldMk cId="3805728686" sldId="393"/>
            <ac:grpSpMk id="151" creationId="{00000000-0000-0000-0000-000000000000}"/>
          </ac:grpSpMkLst>
        </pc:grpChg>
      </pc:sldChg>
      <pc:sldChg chg="del">
        <pc:chgData name="邹 雨哲" userId="e28be67ac78edb3b" providerId="LiveId" clId="{D797AF5D-E040-49E9-8847-F0DA88B6F3A2}" dt="2022-11-04T13:12:20.229" v="549" actId="47"/>
        <pc:sldMkLst>
          <pc:docMk/>
          <pc:sldMk cId="2683429849" sldId="590"/>
        </pc:sldMkLst>
      </pc:sldChg>
      <pc:sldChg chg="delSp modSp mod delAnim modAnim">
        <pc:chgData name="邹 雨哲" userId="e28be67ac78edb3b" providerId="LiveId" clId="{D797AF5D-E040-49E9-8847-F0DA88B6F3A2}" dt="2022-11-04T13:14:25.970" v="676" actId="478"/>
        <pc:sldMkLst>
          <pc:docMk/>
          <pc:sldMk cId="3382548662" sldId="597"/>
        </pc:sldMkLst>
        <pc:spChg chg="mod">
          <ac:chgData name="邹 雨哲" userId="e28be67ac78edb3b" providerId="LiveId" clId="{D797AF5D-E040-49E9-8847-F0DA88B6F3A2}" dt="2022-11-04T12:12:36.945" v="104" actId="20577"/>
          <ac:spMkLst>
            <pc:docMk/>
            <pc:sldMk cId="3382548662" sldId="597"/>
            <ac:spMk id="4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14.525" v="81" actId="20577"/>
          <ac:spMkLst>
            <pc:docMk/>
            <pc:sldMk cId="3382548662" sldId="597"/>
            <ac:spMk id="5" creationId="{00000000-0000-0000-0000-000000000000}"/>
          </ac:spMkLst>
        </pc:spChg>
        <pc:spChg chg="mod">
          <ac:chgData name="邹 雨哲" userId="e28be67ac78edb3b" providerId="LiveId" clId="{D797AF5D-E040-49E9-8847-F0DA88B6F3A2}" dt="2022-11-04T12:12:55.845" v="148" actId="20577"/>
          <ac:spMkLst>
            <pc:docMk/>
            <pc:sldMk cId="3382548662" sldId="597"/>
            <ac:spMk id="6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14:25.970" v="676" actId="478"/>
          <ac:spMkLst>
            <pc:docMk/>
            <pc:sldMk cId="3382548662" sldId="597"/>
            <ac:spMk id="7" creationId="{00000000-0000-0000-0000-000000000000}"/>
          </ac:spMkLst>
        </pc:spChg>
        <pc:spChg chg="del">
          <ac:chgData name="邹 雨哲" userId="e28be67ac78edb3b" providerId="LiveId" clId="{D797AF5D-E040-49E9-8847-F0DA88B6F3A2}" dt="2022-11-04T12:12:41.582" v="105" actId="478"/>
          <ac:spMkLst>
            <pc:docMk/>
            <pc:sldMk cId="3382548662" sldId="597"/>
            <ac:spMk id="8" creationId="{00000000-0000-0000-0000-000000000000}"/>
          </ac:spMkLst>
        </pc:spChg>
      </pc:sldChg>
      <pc:sldChg chg="addSp delSp modSp mod delAnim">
        <pc:chgData name="邹 雨哲" userId="e28be67ac78edb3b" providerId="LiveId" clId="{D797AF5D-E040-49E9-8847-F0DA88B6F3A2}" dt="2022-11-04T13:40:18.453" v="820" actId="20577"/>
        <pc:sldMkLst>
          <pc:docMk/>
          <pc:sldMk cId="1161295521" sldId="598"/>
        </pc:sldMkLst>
        <pc:spChg chg="add mod">
          <ac:chgData name="邹 雨哲" userId="e28be67ac78edb3b" providerId="LiveId" clId="{D797AF5D-E040-49E9-8847-F0DA88B6F3A2}" dt="2022-11-04T13:07:34.618" v="448" actId="14100"/>
          <ac:spMkLst>
            <pc:docMk/>
            <pc:sldMk cId="1161295521" sldId="598"/>
            <ac:spMk id="2" creationId="{04D61701-643F-4104-2892-F80CDBEBE2DD}"/>
          </ac:spMkLst>
        </pc:spChg>
        <pc:spChg chg="add del mod">
          <ac:chgData name="邹 雨哲" userId="e28be67ac78edb3b" providerId="LiveId" clId="{D797AF5D-E040-49E9-8847-F0DA88B6F3A2}" dt="2022-11-04T13:09:47.172" v="476" actId="22"/>
          <ac:spMkLst>
            <pc:docMk/>
            <pc:sldMk cId="1161295521" sldId="598"/>
            <ac:spMk id="5" creationId="{0A3CBB73-29C0-B261-96A3-99DBC3364812}"/>
          </ac:spMkLst>
        </pc:spChg>
        <pc:spChg chg="add del mod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6" creationId="{43FA3C96-12BE-7D74-0CD7-1D887EF143DA}"/>
          </ac:spMkLst>
        </pc:spChg>
        <pc:spChg chg="add del mod">
          <ac:chgData name="邹 雨哲" userId="e28be67ac78edb3b" providerId="LiveId" clId="{D797AF5D-E040-49E9-8847-F0DA88B6F3A2}" dt="2022-11-04T13:37:45.974" v="714"/>
          <ac:spMkLst>
            <pc:docMk/>
            <pc:sldMk cId="1161295521" sldId="598"/>
            <ac:spMk id="7" creationId="{41309587-8411-F918-68A5-A033F03F0D51}"/>
          </ac:spMkLst>
        </pc:spChg>
        <pc:spChg chg="add mod">
          <ac:chgData name="邹 雨哲" userId="e28be67ac78edb3b" providerId="LiveId" clId="{D797AF5D-E040-49E9-8847-F0DA88B6F3A2}" dt="2022-11-04T13:40:18.453" v="820" actId="20577"/>
          <ac:spMkLst>
            <pc:docMk/>
            <pc:sldMk cId="1161295521" sldId="598"/>
            <ac:spMk id="8" creationId="{E434A149-8A68-DE1C-FE83-02667DE2F20E}"/>
          </ac:spMkLst>
        </pc:spChg>
        <pc:spChg chg="del">
          <ac:chgData name="邹 雨哲" userId="e28be67ac78edb3b" providerId="LiveId" clId="{D797AF5D-E040-49E9-8847-F0DA88B6F3A2}" dt="2022-11-04T13:37:55.194" v="717" actId="478"/>
          <ac:spMkLst>
            <pc:docMk/>
            <pc:sldMk cId="1161295521" sldId="59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7:15.857" v="446" actId="478"/>
          <ac:spMkLst>
            <pc:docMk/>
            <pc:sldMk cId="1161295521" sldId="598"/>
            <ac:spMk id="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6.754" v="718" actId="478"/>
          <ac:spMkLst>
            <pc:docMk/>
            <pc:sldMk cId="1161295521" sldId="598"/>
            <ac:spMk id="26" creationId="{00000000-0000-0000-0000-000000000000}"/>
          </ac:spMkLst>
        </pc:spChg>
        <pc:spChg chg="mod ord">
          <ac:chgData name="邹 雨哲" userId="e28be67ac78edb3b" providerId="LiveId" clId="{D797AF5D-E040-49E9-8847-F0DA88B6F3A2}" dt="2022-11-04T13:09:49.820" v="478" actId="1076"/>
          <ac:spMkLst>
            <pc:docMk/>
            <pc:sldMk cId="1161295521" sldId="59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58.409" v="719" actId="478"/>
          <ac:spMkLst>
            <pc:docMk/>
            <pc:sldMk cId="1161295521" sldId="59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37:32.769" v="710" actId="478"/>
          <ac:spMkLst>
            <pc:docMk/>
            <pc:sldMk cId="1161295521" sldId="598"/>
            <ac:spMk id="44" creationId="{00000000-0000-0000-0000-000000000000}"/>
          </ac:spMkLst>
        </pc:spChg>
        <pc:grpChg chg="del">
          <ac:chgData name="邹 雨哲" userId="e28be67ac78edb3b" providerId="LiveId" clId="{D797AF5D-E040-49E9-8847-F0DA88B6F3A2}" dt="2022-11-04T13:07:17.993" v="447" actId="478"/>
          <ac:grpSpMkLst>
            <pc:docMk/>
            <pc:sldMk cId="1161295521" sldId="598"/>
            <ac:grpSpMk id="28" creationId="{00000000-0000-0000-0000-000000000000}"/>
          </ac:grpSpMkLst>
        </pc:grpChg>
        <pc:picChg chg="del">
          <ac:chgData name="邹 雨哲" userId="e28be67ac78edb3b" providerId="LiveId" clId="{D797AF5D-E040-49E9-8847-F0DA88B6F3A2}" dt="2022-11-04T13:08:31.576" v="455" actId="478"/>
          <ac:picMkLst>
            <pc:docMk/>
            <pc:sldMk cId="1161295521" sldId="598"/>
            <ac:picMk id="4" creationId="{00000000-0000-0000-0000-000000000000}"/>
          </ac:picMkLst>
        </pc:picChg>
        <pc:cxnChg chg="mod">
          <ac:chgData name="邹 雨哲" userId="e28be67ac78edb3b" providerId="LiveId" clId="{D797AF5D-E040-49E9-8847-F0DA88B6F3A2}" dt="2022-11-04T13:07:17.993" v="447" actId="478"/>
          <ac:cxnSpMkLst>
            <pc:docMk/>
            <pc:sldMk cId="1161295521" sldId="598"/>
            <ac:cxnSpMk id="33" creationId="{00000000-0000-0000-0000-000000000000}"/>
          </ac:cxnSpMkLst>
        </pc:cxnChg>
      </pc:sldChg>
      <pc:sldChg chg="del">
        <pc:chgData name="邹 雨哲" userId="e28be67ac78edb3b" providerId="LiveId" clId="{D797AF5D-E040-49E9-8847-F0DA88B6F3A2}" dt="2022-11-04T13:12:18.237" v="544" actId="47"/>
        <pc:sldMkLst>
          <pc:docMk/>
          <pc:sldMk cId="547327270" sldId="599"/>
        </pc:sldMkLst>
      </pc:sldChg>
      <pc:sldChg chg="del">
        <pc:chgData name="邹 雨哲" userId="e28be67ac78edb3b" providerId="LiveId" clId="{D797AF5D-E040-49E9-8847-F0DA88B6F3A2}" dt="2022-11-04T13:12:16.866" v="542" actId="47"/>
        <pc:sldMkLst>
          <pc:docMk/>
          <pc:sldMk cId="2666965147" sldId="600"/>
        </pc:sldMkLst>
      </pc:sldChg>
      <pc:sldChg chg="delSp modSp mod ord">
        <pc:chgData name="邹 雨哲" userId="e28be67ac78edb3b" providerId="LiveId" clId="{D797AF5D-E040-49E9-8847-F0DA88B6F3A2}" dt="2022-11-04T13:09:20.116" v="468" actId="1076"/>
        <pc:sldMkLst>
          <pc:docMk/>
          <pc:sldMk cId="1632244696" sldId="601"/>
        </pc:sldMkLst>
        <pc:spChg chg="mod">
          <ac:chgData name="邹 雨哲" userId="e28be67ac78edb3b" providerId="LiveId" clId="{D797AF5D-E040-49E9-8847-F0DA88B6F3A2}" dt="2022-11-04T12:11:03.143" v="5" actId="20577"/>
          <ac:spMkLst>
            <pc:docMk/>
            <pc:sldMk cId="1632244696" sldId="601"/>
            <ac:spMk id="45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57.247" v="360" actId="1076"/>
          <ac:spMkLst>
            <pc:docMk/>
            <pc:sldMk cId="1632244696" sldId="601"/>
            <ac:spMk id="7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6.488" v="351" actId="478"/>
          <ac:spMkLst>
            <pc:docMk/>
            <pc:sldMk cId="1632244696" sldId="601"/>
            <ac:spMk id="7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49.727" v="359" actId="1076"/>
          <ac:spMkLst>
            <pc:docMk/>
            <pc:sldMk cId="1632244696" sldId="601"/>
            <ac:spMk id="8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8.166" v="352" actId="478"/>
          <ac:spMkLst>
            <pc:docMk/>
            <pc:sldMk cId="1632244696" sldId="601"/>
            <ac:spMk id="9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3.812" v="354" actId="1076"/>
          <ac:spMkLst>
            <pc:docMk/>
            <pc:sldMk cId="1632244696" sldId="601"/>
            <ac:spMk id="9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9.490" v="353" actId="478"/>
          <ac:spMkLst>
            <pc:docMk/>
            <pc:sldMk cId="1632244696" sldId="601"/>
            <ac:spMk id="104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23.366" v="402" actId="14100"/>
          <ac:spMkLst>
            <pc:docMk/>
            <pc:sldMk cId="1632244696" sldId="601"/>
            <ac:spMk id="105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08.763" v="345" actId="478"/>
          <ac:spMkLst>
            <pc:docMk/>
            <pc:sldMk cId="1632244696" sldId="601"/>
            <ac:spMk id="10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2:54.286" v="382" actId="20577"/>
          <ac:spMkLst>
            <pc:docMk/>
            <pc:sldMk cId="1632244696" sldId="601"/>
            <ac:spMk id="10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0.071" v="346" actId="478"/>
          <ac:spMkLst>
            <pc:docMk/>
            <pc:sldMk cId="1632244696" sldId="601"/>
            <ac:spMk id="11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27.368" v="355" actId="1076"/>
          <ac:spMkLst>
            <pc:docMk/>
            <pc:sldMk cId="1632244696" sldId="601"/>
            <ac:spMk id="1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1.265" v="347" actId="478"/>
          <ac:spMkLst>
            <pc:docMk/>
            <pc:sldMk cId="1632244696" sldId="601"/>
            <ac:spMk id="118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9:20.116" v="468" actId="1076"/>
          <ac:spMkLst>
            <pc:docMk/>
            <pc:sldMk cId="1632244696" sldId="601"/>
            <ac:spMk id="11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4.946" v="350" actId="478"/>
          <ac:spMkLst>
            <pc:docMk/>
            <pc:sldMk cId="1632244696" sldId="601"/>
            <ac:spMk id="120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3:19.704" v="401" actId="20577"/>
          <ac:spMkLst>
            <pc:docMk/>
            <pc:sldMk cId="1632244696" sldId="601"/>
            <ac:spMk id="12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3.783" v="349" actId="478"/>
          <ac:spMkLst>
            <pc:docMk/>
            <pc:sldMk cId="1632244696" sldId="601"/>
            <ac:spMk id="122" creationId="{00000000-0000-0000-0000-000000000000}"/>
          </ac:spMkLst>
        </pc:spChg>
        <pc:spChg chg="mod">
          <ac:chgData name="邹 雨哲" userId="e28be67ac78edb3b" providerId="LiveId" clId="{D797AF5D-E040-49E9-8847-F0DA88B6F3A2}" dt="2022-11-04T13:01:31.485" v="356" actId="1076"/>
          <ac:spMkLst>
            <pc:docMk/>
            <pc:sldMk cId="1632244696" sldId="601"/>
            <ac:spMk id="12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01:12.603" v="348" actId="478"/>
          <ac:spMkLst>
            <pc:docMk/>
            <pc:sldMk cId="1632244696" sldId="601"/>
            <ac:spMk id="124" creationId="{00000000-0000-0000-0000-000000000000}"/>
          </ac:spMkLst>
        </pc:spChg>
      </pc:sldChg>
      <pc:sldChg chg="del">
        <pc:chgData name="邹 雨哲" userId="e28be67ac78edb3b" providerId="LiveId" clId="{D797AF5D-E040-49E9-8847-F0DA88B6F3A2}" dt="2022-11-04T13:12:17.847" v="543" actId="47"/>
        <pc:sldMkLst>
          <pc:docMk/>
          <pc:sldMk cId="823543889" sldId="602"/>
        </pc:sldMkLst>
      </pc:sldChg>
      <pc:sldChg chg="del">
        <pc:chgData name="邹 雨哲" userId="e28be67ac78edb3b" providerId="LiveId" clId="{D797AF5D-E040-49E9-8847-F0DA88B6F3A2}" dt="2022-11-04T13:12:18.698" v="545" actId="47"/>
        <pc:sldMkLst>
          <pc:docMk/>
          <pc:sldMk cId="3688001551" sldId="603"/>
        </pc:sldMkLst>
      </pc:sldChg>
      <pc:sldChg chg="del">
        <pc:chgData name="邹 雨哲" userId="e28be67ac78edb3b" providerId="LiveId" clId="{D797AF5D-E040-49E9-8847-F0DA88B6F3A2}" dt="2022-11-04T13:12:19.113" v="546" actId="47"/>
        <pc:sldMkLst>
          <pc:docMk/>
          <pc:sldMk cId="431918551" sldId="604"/>
        </pc:sldMkLst>
      </pc:sldChg>
      <pc:sldChg chg="del">
        <pc:chgData name="邹 雨哲" userId="e28be67ac78edb3b" providerId="LiveId" clId="{D797AF5D-E040-49E9-8847-F0DA88B6F3A2}" dt="2022-11-04T13:12:19.485" v="547" actId="47"/>
        <pc:sldMkLst>
          <pc:docMk/>
          <pc:sldMk cId="859843665" sldId="605"/>
        </pc:sldMkLst>
      </pc:sldChg>
      <pc:sldChg chg="del">
        <pc:chgData name="邹 雨哲" userId="e28be67ac78edb3b" providerId="LiveId" clId="{D797AF5D-E040-49E9-8847-F0DA88B6F3A2}" dt="2022-11-04T13:12:19.868" v="548" actId="47"/>
        <pc:sldMkLst>
          <pc:docMk/>
          <pc:sldMk cId="946157665" sldId="606"/>
        </pc:sldMkLst>
      </pc:sldChg>
      <pc:sldChg chg="del">
        <pc:chgData name="邹 雨哲" userId="e28be67ac78edb3b" providerId="LiveId" clId="{D797AF5D-E040-49E9-8847-F0DA88B6F3A2}" dt="2022-11-04T13:12:20.621" v="550" actId="47"/>
        <pc:sldMkLst>
          <pc:docMk/>
          <pc:sldMk cId="1876521058" sldId="607"/>
        </pc:sldMkLst>
      </pc:sldChg>
      <pc:sldChg chg="addSp delSp modSp add mod">
        <pc:chgData name="邹 雨哲" userId="e28be67ac78edb3b" providerId="LiveId" clId="{D797AF5D-E040-49E9-8847-F0DA88B6F3A2}" dt="2022-11-04T13:42:12.059" v="851" actId="1076"/>
        <pc:sldMkLst>
          <pc:docMk/>
          <pc:sldMk cId="1252305112" sldId="608"/>
        </pc:sldMkLst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13.440" v="507" actId="20577"/>
          <ac:spMkLst>
            <pc:docMk/>
            <pc:sldMk cId="1252305112" sldId="608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06.939" v="833" actId="478"/>
          <ac:spMkLst>
            <pc:docMk/>
            <pc:sldMk cId="1252305112" sldId="608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1:10.990" v="834" actId="478"/>
          <ac:spMkLst>
            <pc:docMk/>
            <pc:sldMk cId="1252305112" sldId="608"/>
            <ac:spMk id="44" creationId="{00000000-0000-0000-0000-000000000000}"/>
          </ac:spMkLst>
        </pc:spChg>
        <pc:picChg chg="add mod">
          <ac:chgData name="邹 雨哲" userId="e28be67ac78edb3b" providerId="LiveId" clId="{D797AF5D-E040-49E9-8847-F0DA88B6F3A2}" dt="2022-11-04T13:41:59.788" v="849" actId="1076"/>
          <ac:picMkLst>
            <pc:docMk/>
            <pc:sldMk cId="1252305112" sldId="608"/>
            <ac:picMk id="4" creationId="{24A40D84-CB43-9722-C15F-BDCF3E9BFDE7}"/>
          </ac:picMkLst>
        </pc:picChg>
        <pc:picChg chg="add del mod">
          <ac:chgData name="邹 雨哲" userId="e28be67ac78edb3b" providerId="LiveId" clId="{D797AF5D-E040-49E9-8847-F0DA88B6F3A2}" dt="2022-11-04T13:41:45.538" v="844" actId="478"/>
          <ac:picMkLst>
            <pc:docMk/>
            <pc:sldMk cId="1252305112" sldId="60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42:10.596" v="850" actId="1076"/>
          <ac:picMkLst>
            <pc:docMk/>
            <pc:sldMk cId="1252305112" sldId="608"/>
            <ac:picMk id="8" creationId="{F246D308-45FD-A3E1-7820-2BE77D3A0AEB}"/>
          </ac:picMkLst>
        </pc:picChg>
        <pc:picChg chg="add mod">
          <ac:chgData name="邹 雨哲" userId="e28be67ac78edb3b" providerId="LiveId" clId="{D797AF5D-E040-49E9-8847-F0DA88B6F3A2}" dt="2022-11-04T13:42:12.059" v="851" actId="1076"/>
          <ac:picMkLst>
            <pc:docMk/>
            <pc:sldMk cId="1252305112" sldId="608"/>
            <ac:picMk id="10" creationId="{1F0D5EC3-0CDE-4088-D9D4-1F1234814E65}"/>
          </ac:picMkLst>
        </pc:picChg>
        <pc:picChg chg="add del mod">
          <ac:chgData name="邹 雨哲" userId="e28be67ac78edb3b" providerId="LiveId" clId="{D797AF5D-E040-49E9-8847-F0DA88B6F3A2}" dt="2022-11-04T13:40:57.533" v="826" actId="478"/>
          <ac:picMkLst>
            <pc:docMk/>
            <pc:sldMk cId="1252305112" sldId="608"/>
            <ac:picMk id="12" creationId="{DBB0C996-5A39-48E2-978E-8A05CFD409CD}"/>
          </ac:picMkLst>
        </pc:picChg>
        <pc:picChg chg="add del mod">
          <ac:chgData name="邹 雨哲" userId="e28be67ac78edb3b" providerId="LiveId" clId="{D797AF5D-E040-49E9-8847-F0DA88B6F3A2}" dt="2022-11-04T13:40:58.201" v="827" actId="478"/>
          <ac:picMkLst>
            <pc:docMk/>
            <pc:sldMk cId="1252305112" sldId="60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2:48.922" v="948" actId="1076"/>
        <pc:sldMkLst>
          <pc:docMk/>
          <pc:sldMk cId="3942694568" sldId="609"/>
        </pc:sldMkLst>
        <pc:spChg chg="del">
          <ac:chgData name="邹 雨哲" userId="e28be67ac78edb3b" providerId="LiveId" clId="{D797AF5D-E040-49E9-8847-F0DA88B6F3A2}" dt="2022-11-04T13:52:04.519" v="935" actId="478"/>
          <ac:spMkLst>
            <pc:docMk/>
            <pc:sldMk cId="3942694568" sldId="609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0:26.855" v="525" actId="20577"/>
          <ac:spMkLst>
            <pc:docMk/>
            <pc:sldMk cId="3942694568" sldId="609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29" creationId="{00000000-0000-0000-0000-000000000000}"/>
          </ac:spMkLst>
        </pc:spChg>
        <pc:spChg chg="mod">
          <ac:chgData name="邹 雨哲" userId="e28be67ac78edb3b" providerId="LiveId" clId="{D797AF5D-E040-49E9-8847-F0DA88B6F3A2}" dt="2022-11-04T13:52:22.376" v="945" actId="1076"/>
          <ac:spMkLst>
            <pc:docMk/>
            <pc:sldMk cId="3942694568" sldId="609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1:51.381" v="917" actId="478"/>
          <ac:spMkLst>
            <pc:docMk/>
            <pc:sldMk cId="3942694568" sldId="609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2:25.016" v="946" actId="478"/>
          <ac:spMkLst>
            <pc:docMk/>
            <pc:sldMk cId="3942694568" sldId="609"/>
            <ac:spMk id="44" creationId="{00000000-0000-0000-0000-000000000000}"/>
          </ac:spMkLst>
        </pc:spChg>
        <pc:graphicFrameChg chg="add mod">
          <ac:chgData name="邹 雨哲" userId="e28be67ac78edb3b" providerId="LiveId" clId="{D797AF5D-E040-49E9-8847-F0DA88B6F3A2}" dt="2022-11-04T13:52:48.922" v="948" actId="1076"/>
          <ac:graphicFrameMkLst>
            <pc:docMk/>
            <pc:sldMk cId="3942694568" sldId="609"/>
            <ac:graphicFrameMk id="3" creationId="{3DE70268-4791-BB02-7730-D91A77E33D96}"/>
          </ac:graphicFrameMkLst>
        </pc:graphicFrameChg>
      </pc:sldChg>
      <pc:sldChg chg="modSp add mod">
        <pc:chgData name="邹 雨哲" userId="e28be67ac78edb3b" providerId="LiveId" clId="{D797AF5D-E040-49E9-8847-F0DA88B6F3A2}" dt="2022-11-04T13:10:43.927" v="537" actId="20577"/>
        <pc:sldMkLst>
          <pc:docMk/>
          <pc:sldMk cId="3684509690" sldId="610"/>
        </pc:sldMkLst>
        <pc:spChg chg="mod">
          <ac:chgData name="邹 雨哲" userId="e28be67ac78edb3b" providerId="LiveId" clId="{D797AF5D-E040-49E9-8847-F0DA88B6F3A2}" dt="2022-11-04T13:10:43.927" v="537" actId="20577"/>
          <ac:spMkLst>
            <pc:docMk/>
            <pc:sldMk cId="3684509690" sldId="610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1:52.228" v="1085" actId="1076"/>
        <pc:sldMkLst>
          <pc:docMk/>
          <pc:sldMk cId="1928065514" sldId="611"/>
        </pc:sldMkLst>
        <pc:spChg chg="add mod">
          <ac:chgData name="邹 雨哲" userId="e28be67ac78edb3b" providerId="LiveId" clId="{D797AF5D-E040-49E9-8847-F0DA88B6F3A2}" dt="2022-11-04T13:55:14.073" v="1021" actId="1076"/>
          <ac:spMkLst>
            <pc:docMk/>
            <pc:sldMk cId="1928065514" sldId="611"/>
            <ac:spMk id="3" creationId="{18F6D77B-42BF-2EE9-2763-46D44A36A1E9}"/>
          </ac:spMkLst>
        </pc:spChg>
        <pc:spChg chg="add del mod">
          <ac:chgData name="邹 雨哲" userId="e28be67ac78edb3b" providerId="LiveId" clId="{D797AF5D-E040-49E9-8847-F0DA88B6F3A2}" dt="2022-11-04T13:57:23.603" v="1041" actId="478"/>
          <ac:spMkLst>
            <pc:docMk/>
            <pc:sldMk cId="1928065514" sldId="611"/>
            <ac:spMk id="6" creationId="{BE0A46C7-BECA-0C24-D147-E33D8DCDC46B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2:48.696" v="571" actId="20577"/>
          <ac:spMkLst>
            <pc:docMk/>
            <pc:sldMk cId="1928065514" sldId="611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29" creationId="{00000000-0000-0000-0000-000000000000}"/>
          </ac:spMkLst>
        </pc:spChg>
        <pc:spChg chg="del mod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54:52.345" v="1004" actId="478"/>
          <ac:spMkLst>
            <pc:docMk/>
            <pc:sldMk cId="1928065514" sldId="611"/>
            <ac:spMk id="44" creationId="{00000000-0000-0000-0000-000000000000}"/>
          </ac:spMkLst>
        </pc:spChg>
        <pc:graphicFrameChg chg="add mod modGraphic">
          <ac:chgData name="邹 雨哲" userId="e28be67ac78edb3b" providerId="LiveId" clId="{D797AF5D-E040-49E9-8847-F0DA88B6F3A2}" dt="2022-11-04T14:00:59.782" v="1076" actId="1076"/>
          <ac:graphicFrameMkLst>
            <pc:docMk/>
            <pc:sldMk cId="1928065514" sldId="611"/>
            <ac:graphicFrameMk id="4" creationId="{0393AA63-FD35-45F5-BE36-AAC3C9D4592B}"/>
          </ac:graphicFrameMkLst>
        </pc:graphicFrameChg>
        <pc:graphicFrameChg chg="add mod">
          <ac:chgData name="邹 雨哲" userId="e28be67ac78edb3b" providerId="LiveId" clId="{D797AF5D-E040-49E9-8847-F0DA88B6F3A2}" dt="2022-11-04T14:01:52.228" v="1085" actId="1076"/>
          <ac:graphicFrameMkLst>
            <pc:docMk/>
            <pc:sldMk cId="1928065514" sldId="611"/>
            <ac:graphicFrameMk id="5" creationId="{EA7D09A7-1D66-BAAD-6845-B930D2C90597}"/>
          </ac:graphicFrameMkLst>
        </pc:graphicFrameChg>
      </pc:sldChg>
      <pc:sldChg chg="modSp add mod">
        <pc:chgData name="邹 雨哲" userId="e28be67ac78edb3b" providerId="LiveId" clId="{D797AF5D-E040-49E9-8847-F0DA88B6F3A2}" dt="2022-11-04T13:13:01.320" v="595" actId="20577"/>
        <pc:sldMkLst>
          <pc:docMk/>
          <pc:sldMk cId="1139717509" sldId="612"/>
        </pc:sldMkLst>
        <pc:spChg chg="mod">
          <ac:chgData name="邹 雨哲" userId="e28be67ac78edb3b" providerId="LiveId" clId="{D797AF5D-E040-49E9-8847-F0DA88B6F3A2}" dt="2022-11-04T13:13:01.320" v="595" actId="20577"/>
          <ac:spMkLst>
            <pc:docMk/>
            <pc:sldMk cId="1139717509" sldId="612"/>
            <ac:spMk id="27" creationId="{00000000-0000-0000-0000-000000000000}"/>
          </ac:spMkLst>
        </pc:spChg>
      </pc:sldChg>
      <pc:sldChg chg="addSp delSp modSp add mod">
        <pc:chgData name="邹 雨哲" userId="e28be67ac78edb3b" providerId="LiveId" clId="{D797AF5D-E040-49E9-8847-F0DA88B6F3A2}" dt="2022-11-04T14:06:47.775" v="1131" actId="1076"/>
        <pc:sldMkLst>
          <pc:docMk/>
          <pc:sldMk cId="486458219" sldId="613"/>
        </pc:sldMkLst>
        <pc:spChg chg="add del">
          <ac:chgData name="邹 雨哲" userId="e28be67ac78edb3b" providerId="LiveId" clId="{D797AF5D-E040-49E9-8847-F0DA88B6F3A2}" dt="2022-11-04T14:03:22.324" v="1102" actId="22"/>
          <ac:spMkLst>
            <pc:docMk/>
            <pc:sldMk cId="486458219" sldId="613"/>
            <ac:spMk id="5" creationId="{48DDFB9D-47F4-C0D3-70DA-B5F5F4615B29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6" creationId="{00000000-0000-0000-0000-000000000000}"/>
          </ac:spMkLst>
        </pc:spChg>
        <pc:spChg chg="mod">
          <ac:chgData name="邹 雨哲" userId="e28be67ac78edb3b" providerId="LiveId" clId="{D797AF5D-E040-49E9-8847-F0DA88B6F3A2}" dt="2022-11-04T13:13:14.661" v="609" actId="20577"/>
          <ac:spMkLst>
            <pc:docMk/>
            <pc:sldMk cId="486458219" sldId="613"/>
            <ac:spMk id="27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4:02:49.666" v="1090" actId="478"/>
          <ac:spMkLst>
            <pc:docMk/>
            <pc:sldMk cId="486458219" sldId="613"/>
            <ac:spMk id="44" creationId="{00000000-0000-0000-0000-000000000000}"/>
          </ac:spMkLst>
        </pc:sp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7" creationId="{AFADD9BB-84D3-A203-741C-635E322A5DB9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8" creationId="{CC65B16E-217C-FEFB-675D-490881A09E57}"/>
          </ac:graphicFrameMkLst>
        </pc:graphicFrameChg>
        <pc:graphicFrameChg chg="add del mod">
          <ac:chgData name="邹 雨哲" userId="e28be67ac78edb3b" providerId="LiveId" clId="{D797AF5D-E040-49E9-8847-F0DA88B6F3A2}" dt="2022-11-04T14:03:43.753" v="1106"/>
          <ac:graphicFrameMkLst>
            <pc:docMk/>
            <pc:sldMk cId="486458219" sldId="613"/>
            <ac:graphicFrameMk id="9" creationId="{EB73A953-E786-8045-6D0B-3B3E6B4A9E74}"/>
          </ac:graphicFrameMkLst>
        </pc:graphicFrameChg>
        <pc:picChg chg="add del mod">
          <ac:chgData name="邹 雨哲" userId="e28be67ac78edb3b" providerId="LiveId" clId="{D797AF5D-E040-49E9-8847-F0DA88B6F3A2}" dt="2022-11-04T14:03:12.240" v="1099" actId="478"/>
          <ac:picMkLst>
            <pc:docMk/>
            <pc:sldMk cId="486458219" sldId="613"/>
            <ac:picMk id="3" creationId="{627B3CA9-0837-4076-5CF8-8834B61B6E71}"/>
          </ac:picMkLst>
        </pc:picChg>
        <pc:picChg chg="add del mod">
          <ac:chgData name="邹 雨哲" userId="e28be67ac78edb3b" providerId="LiveId" clId="{D797AF5D-E040-49E9-8847-F0DA88B6F3A2}" dt="2022-11-04T14:06:29.913" v="1128" actId="478"/>
          <ac:picMkLst>
            <pc:docMk/>
            <pc:sldMk cId="486458219" sldId="61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47.775" v="1131" actId="1076"/>
          <ac:picMkLst>
            <pc:docMk/>
            <pc:sldMk cId="486458219" sldId="613"/>
            <ac:picMk id="11" creationId="{41D291A2-0780-B53E-BA00-6A6EAA6F7DC1}"/>
          </ac:picMkLst>
        </pc:picChg>
      </pc:sldChg>
      <pc:sldChg chg="modSp add mod">
        <pc:chgData name="邹 雨哲" userId="e28be67ac78edb3b" providerId="LiveId" clId="{D797AF5D-E040-49E9-8847-F0DA88B6F3A2}" dt="2022-11-04T13:13:45.743" v="644" actId="20577"/>
        <pc:sldMkLst>
          <pc:docMk/>
          <pc:sldMk cId="1902494840" sldId="614"/>
        </pc:sldMkLst>
        <pc:spChg chg="mod">
          <ac:chgData name="邹 雨哲" userId="e28be67ac78edb3b" providerId="LiveId" clId="{D797AF5D-E040-49E9-8847-F0DA88B6F3A2}" dt="2022-11-04T13:13:45.743" v="644" actId="20577"/>
          <ac:spMkLst>
            <pc:docMk/>
            <pc:sldMk cId="1902494840" sldId="614"/>
            <ac:spMk id="27" creationId="{00000000-0000-0000-0000-000000000000}"/>
          </ac:spMkLst>
        </pc:spChg>
      </pc:sldChg>
      <pc:sldChg chg="delSp modSp add mod modAnim">
        <pc:chgData name="邹 雨哲" userId="e28be67ac78edb3b" providerId="LiveId" clId="{D797AF5D-E040-49E9-8847-F0DA88B6F3A2}" dt="2022-11-04T13:15:11.586" v="685"/>
        <pc:sldMkLst>
          <pc:docMk/>
          <pc:sldMk cId="605336132" sldId="615"/>
        </pc:sldMkLst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4" creationId="{C50C6AEF-0CD8-FF7F-5658-FA05BBFE69B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5" creationId="{F2D1BAB4-67A2-F653-9032-B60482A3390C}"/>
          </ac:spMkLst>
        </pc:spChg>
        <pc:spChg chg="del">
          <ac:chgData name="邹 雨哲" userId="e28be67ac78edb3b" providerId="LiveId" clId="{D797AF5D-E040-49E9-8847-F0DA88B6F3A2}" dt="2022-11-04T13:15:11.586" v="685"/>
          <ac:spMkLst>
            <pc:docMk/>
            <pc:sldMk cId="605336132" sldId="615"/>
            <ac:spMk id="6" creationId="{4691B0C4-24CD-98D5-521D-79A2B6275677}"/>
          </ac:spMkLst>
        </pc:spChg>
        <pc:spChg chg="mod">
          <ac:chgData name="邹 雨哲" userId="e28be67ac78edb3b" providerId="LiveId" clId="{D797AF5D-E040-49E9-8847-F0DA88B6F3A2}" dt="2022-11-04T13:14:05.961" v="674" actId="1076"/>
          <ac:spMkLst>
            <pc:docMk/>
            <pc:sldMk cId="605336132" sldId="615"/>
            <ac:spMk id="27" creationId="{00000000-0000-0000-0000-000000000000}"/>
          </ac:spMkLst>
        </pc:spChg>
        <pc:picChg chg="del mod">
          <ac:chgData name="邹 雨哲" userId="e28be67ac78edb3b" providerId="LiveId" clId="{D797AF5D-E040-49E9-8847-F0DA88B6F3A2}" dt="2022-11-04T13:15:11.586" v="685"/>
          <ac:picMkLst>
            <pc:docMk/>
            <pc:sldMk cId="605336132" sldId="615"/>
            <ac:picMk id="3" creationId="{95C2BC30-8E56-D49E-515D-0B2147316413}"/>
          </ac:picMkLst>
        </pc:picChg>
      </pc:sldChg>
      <pc:sldChg chg="add del">
        <pc:chgData name="邹 雨哲" userId="e28be67ac78edb3b" providerId="LiveId" clId="{D797AF5D-E040-49E9-8847-F0DA88B6F3A2}" dt="2022-11-04T13:14:47.639" v="682"/>
        <pc:sldMkLst>
          <pc:docMk/>
          <pc:sldMk cId="493648288" sldId="616"/>
        </pc:sldMkLst>
      </pc:sldChg>
      <pc:sldChg chg="add del">
        <pc:chgData name="邹 雨哲" userId="e28be67ac78edb3b" providerId="LiveId" clId="{D797AF5D-E040-49E9-8847-F0DA88B6F3A2}" dt="2022-11-04T13:14:42.008" v="680"/>
        <pc:sldMkLst>
          <pc:docMk/>
          <pc:sldMk cId="925486212" sldId="616"/>
        </pc:sldMkLst>
      </pc:sldChg>
      <pc:sldChg chg="add del">
        <pc:chgData name="邹 雨哲" userId="e28be67ac78edb3b" providerId="LiveId" clId="{D797AF5D-E040-49E9-8847-F0DA88B6F3A2}" dt="2022-11-04T13:14:53.891" v="684" actId="47"/>
        <pc:sldMkLst>
          <pc:docMk/>
          <pc:sldMk cId="2611762564" sldId="616"/>
        </pc:sldMkLst>
      </pc:sldChg>
      <pc:sldChg chg="addSp delSp modSp new modAnim">
        <pc:chgData name="邹 雨哲" userId="e28be67ac78edb3b" providerId="LiveId" clId="{D797AF5D-E040-49E9-8847-F0DA88B6F3A2}" dt="2022-11-04T13:15:52.897" v="704" actId="1076"/>
        <pc:sldMkLst>
          <pc:docMk/>
          <pc:sldMk cId="4231583448" sldId="616"/>
        </pc:sldMkLst>
        <pc:spChg chg="add del mod">
          <ac:chgData name="邹 雨哲" userId="e28be67ac78edb3b" providerId="LiveId" clId="{D797AF5D-E040-49E9-8847-F0DA88B6F3A2}" dt="2022-11-04T13:15:21.387" v="688" actId="478"/>
          <ac:spMkLst>
            <pc:docMk/>
            <pc:sldMk cId="4231583448" sldId="616"/>
            <ac:spMk id="4" creationId="{F8A2C1CF-9717-ED29-6565-914F0A0016A2}"/>
          </ac:spMkLst>
        </pc:spChg>
        <pc:spChg chg="add mod">
          <ac:chgData name="邹 雨哲" userId="e28be67ac78edb3b" providerId="LiveId" clId="{D797AF5D-E040-49E9-8847-F0DA88B6F3A2}" dt="2022-11-04T13:15:16.199" v="687"/>
          <ac:spMkLst>
            <pc:docMk/>
            <pc:sldMk cId="4231583448" sldId="616"/>
            <ac:spMk id="5" creationId="{52671DF5-D36A-91CC-1CEF-663DBCD0AA9E}"/>
          </ac:spMkLst>
        </pc:spChg>
        <pc:spChg chg="add mod">
          <ac:chgData name="邹 雨哲" userId="e28be67ac78edb3b" providerId="LiveId" clId="{D797AF5D-E040-49E9-8847-F0DA88B6F3A2}" dt="2022-11-04T13:15:52.897" v="704" actId="1076"/>
          <ac:spMkLst>
            <pc:docMk/>
            <pc:sldMk cId="4231583448" sldId="616"/>
            <ac:spMk id="6" creationId="{DFE1FF59-5792-49E7-FB45-6E06078C686E}"/>
          </ac:spMkLst>
        </pc:spChg>
        <pc:picChg chg="add mod">
          <ac:chgData name="邹 雨哲" userId="e28be67ac78edb3b" providerId="LiveId" clId="{D797AF5D-E040-49E9-8847-F0DA88B6F3A2}" dt="2022-11-04T13:15:16.199" v="687"/>
          <ac:picMkLst>
            <pc:docMk/>
            <pc:sldMk cId="4231583448" sldId="616"/>
            <ac:picMk id="3" creationId="{77B157F5-49F1-D8EC-22F1-476BE049A184}"/>
          </ac:picMkLst>
        </pc:picChg>
      </pc:sldChg>
      <pc:sldChg chg="addSp delSp modSp add mod">
        <pc:chgData name="邹 雨哲" userId="e28be67ac78edb3b" providerId="LiveId" clId="{D797AF5D-E040-49E9-8847-F0DA88B6F3A2}" dt="2022-11-04T13:43:35.881" v="882" actId="1076"/>
        <pc:sldMkLst>
          <pc:docMk/>
          <pc:sldMk cId="160184752" sldId="617"/>
        </pc:sldMkLst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17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6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2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39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0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1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2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3" creationId="{00000000-0000-0000-0000-000000000000}"/>
          </ac:spMkLst>
        </pc:spChg>
        <pc:spChg chg="del">
          <ac:chgData name="邹 雨哲" userId="e28be67ac78edb3b" providerId="LiveId" clId="{D797AF5D-E040-49E9-8847-F0DA88B6F3A2}" dt="2022-11-04T13:42:26.680" v="859" actId="478"/>
          <ac:spMkLst>
            <pc:docMk/>
            <pc:sldMk cId="160184752" sldId="617"/>
            <ac:spMk id="44" creationId="{00000000-0000-0000-0000-000000000000}"/>
          </ac:spMkLst>
        </pc:spChg>
        <pc:picChg chg="add del mod">
          <ac:chgData name="邹 雨哲" userId="e28be67ac78edb3b" providerId="LiveId" clId="{D797AF5D-E040-49E9-8847-F0DA88B6F3A2}" dt="2022-11-04T13:42:57.590" v="872" actId="478"/>
          <ac:picMkLst>
            <pc:docMk/>
            <pc:sldMk cId="160184752" sldId="617"/>
            <ac:picMk id="3" creationId="{3559300B-7D53-F02B-A546-4966238105F8}"/>
          </ac:picMkLst>
        </pc:picChg>
        <pc:picChg chg="del mod">
          <ac:chgData name="邹 雨哲" userId="e28be67ac78edb3b" providerId="LiveId" clId="{D797AF5D-E040-49E9-8847-F0DA88B6F3A2}" dt="2022-11-04T13:42:24.223" v="858" actId="478"/>
          <ac:picMkLst>
            <pc:docMk/>
            <pc:sldMk cId="160184752" sldId="617"/>
            <ac:picMk id="4" creationId="{24A40D84-CB43-9722-C15F-BDCF3E9BFDE7}"/>
          </ac:picMkLst>
        </pc:picChg>
        <pc:picChg chg="mod">
          <ac:chgData name="邹 雨哲" userId="e28be67ac78edb3b" providerId="LiveId" clId="{D797AF5D-E040-49E9-8847-F0DA88B6F3A2}" dt="2022-11-04T13:43:35.881" v="882" actId="1076"/>
          <ac:picMkLst>
            <pc:docMk/>
            <pc:sldMk cId="160184752" sldId="617"/>
            <ac:picMk id="6" creationId="{1805B072-9399-65EA-5C9D-0A3F2A41E75C}"/>
          </ac:picMkLst>
        </pc:picChg>
        <pc:picChg chg="del mod">
          <ac:chgData name="邹 雨哲" userId="e28be67ac78edb3b" providerId="LiveId" clId="{D797AF5D-E040-49E9-8847-F0DA88B6F3A2}" dt="2022-11-04T13:42:34.082" v="863" actId="478"/>
          <ac:picMkLst>
            <pc:docMk/>
            <pc:sldMk cId="160184752" sldId="617"/>
            <ac:picMk id="8" creationId="{F246D308-45FD-A3E1-7820-2BE77D3A0AEB}"/>
          </ac:picMkLst>
        </pc:picChg>
        <pc:picChg chg="del mod">
          <ac:chgData name="邹 雨哲" userId="e28be67ac78edb3b" providerId="LiveId" clId="{D797AF5D-E040-49E9-8847-F0DA88B6F3A2}" dt="2022-11-04T13:42:17.478" v="853" actId="478"/>
          <ac:picMkLst>
            <pc:docMk/>
            <pc:sldMk cId="160184752" sldId="617"/>
            <ac:picMk id="10" creationId="{1F0D5EC3-0CDE-4088-D9D4-1F1234814E65}"/>
          </ac:picMkLst>
        </pc:picChg>
        <pc:picChg chg="mod">
          <ac:chgData name="邹 雨哲" userId="e28be67ac78edb3b" providerId="LiveId" clId="{D797AF5D-E040-49E9-8847-F0DA88B6F3A2}" dt="2022-11-04T13:43:02.568" v="873" actId="1076"/>
          <ac:picMkLst>
            <pc:docMk/>
            <pc:sldMk cId="160184752" sldId="617"/>
            <ac:picMk id="12" creationId="{DBB0C996-5A39-48E2-978E-8A05CFD409CD}"/>
          </ac:picMkLst>
        </pc:picChg>
        <pc:picChg chg="mod">
          <ac:chgData name="邹 雨哲" userId="e28be67ac78edb3b" providerId="LiveId" clId="{D797AF5D-E040-49E9-8847-F0DA88B6F3A2}" dt="2022-11-04T13:43:20.902" v="879" actId="1076"/>
          <ac:picMkLst>
            <pc:docMk/>
            <pc:sldMk cId="160184752" sldId="617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1:11.491" v="916" actId="1076"/>
        <pc:sldMkLst>
          <pc:docMk/>
          <pc:sldMk cId="4036591385" sldId="618"/>
        </pc:sldMkLst>
        <pc:picChg chg="add mod">
          <ac:chgData name="邹 雨哲" userId="e28be67ac78edb3b" providerId="LiveId" clId="{D797AF5D-E040-49E9-8847-F0DA88B6F3A2}" dt="2022-11-04T13:51:11.491" v="916" actId="1076"/>
          <ac:picMkLst>
            <pc:docMk/>
            <pc:sldMk cId="4036591385" sldId="618"/>
            <ac:picMk id="4" creationId="{AD8E45BA-D57A-CC39-7FDE-DAA971CE9802}"/>
          </ac:picMkLst>
        </pc:picChg>
        <pc:picChg chg="add del mod">
          <ac:chgData name="邹 雨哲" userId="e28be67ac78edb3b" providerId="LiveId" clId="{D797AF5D-E040-49E9-8847-F0DA88B6F3A2}" dt="2022-11-04T13:45:32.844" v="896" actId="478"/>
          <ac:picMkLst>
            <pc:docMk/>
            <pc:sldMk cId="4036591385" sldId="618"/>
            <ac:picMk id="4" creationId="{D2197FCB-1C4E-846C-04F4-2113FE7DE54A}"/>
          </ac:picMkLst>
        </pc:picChg>
        <pc:picChg chg="add del mod">
          <ac:chgData name="邹 雨哲" userId="e28be67ac78edb3b" providerId="LiveId" clId="{D797AF5D-E040-49E9-8847-F0DA88B6F3A2}" dt="2022-11-04T13:50:34.365" v="903" actId="478"/>
          <ac:picMkLst>
            <pc:docMk/>
            <pc:sldMk cId="4036591385" sldId="618"/>
            <ac:picMk id="5" creationId="{A75F61CB-BC93-A683-2E1D-28A3D3BD403D}"/>
          </ac:picMkLst>
        </pc:picChg>
        <pc:picChg chg="del">
          <ac:chgData name="邹 雨哲" userId="e28be67ac78edb3b" providerId="LiveId" clId="{D797AF5D-E040-49E9-8847-F0DA88B6F3A2}" dt="2022-11-04T13:45:01.832" v="892" actId="478"/>
          <ac:picMkLst>
            <pc:docMk/>
            <pc:sldMk cId="4036591385" sldId="618"/>
            <ac:picMk id="6" creationId="{1805B072-9399-65EA-5C9D-0A3F2A41E75C}"/>
          </ac:picMkLst>
        </pc:picChg>
        <pc:picChg chg="add mod">
          <ac:chgData name="邹 雨哲" userId="e28be67ac78edb3b" providerId="LiveId" clId="{D797AF5D-E040-49E9-8847-F0DA88B6F3A2}" dt="2022-11-04T13:51:00.034" v="911" actId="1076"/>
          <ac:picMkLst>
            <pc:docMk/>
            <pc:sldMk cId="4036591385" sldId="618"/>
            <ac:picMk id="7" creationId="{963A7012-D54F-7B82-EB5A-C8D2A99DDAFA}"/>
          </ac:picMkLst>
        </pc:picChg>
        <pc:picChg chg="add del mod">
          <ac:chgData name="邹 雨哲" userId="e28be67ac78edb3b" providerId="LiveId" clId="{D797AF5D-E040-49E9-8847-F0DA88B6F3A2}" dt="2022-11-04T13:45:32.004" v="895" actId="478"/>
          <ac:picMkLst>
            <pc:docMk/>
            <pc:sldMk cId="4036591385" sldId="618"/>
            <ac:picMk id="7" creationId="{D37D37FC-6574-0554-1B1D-2DDCA970DB4B}"/>
          </ac:picMkLst>
        </pc:picChg>
        <pc:picChg chg="add mod">
          <ac:chgData name="邹 雨哲" userId="e28be67ac78edb3b" providerId="LiveId" clId="{D797AF5D-E040-49E9-8847-F0DA88B6F3A2}" dt="2022-11-04T13:51:08.694" v="915" actId="1076"/>
          <ac:picMkLst>
            <pc:docMk/>
            <pc:sldMk cId="4036591385" sldId="618"/>
            <ac:picMk id="9" creationId="{0139DABD-A1B7-F7ED-F0DA-BB82643E22D2}"/>
          </ac:picMkLst>
        </pc:picChg>
        <pc:picChg chg="del">
          <ac:chgData name="邹 雨哲" userId="e28be67ac78edb3b" providerId="LiveId" clId="{D797AF5D-E040-49E9-8847-F0DA88B6F3A2}" dt="2022-11-04T13:44:47.404" v="887" actId="478"/>
          <ac:picMkLst>
            <pc:docMk/>
            <pc:sldMk cId="4036591385" sldId="618"/>
            <ac:picMk id="12" creationId="{DBB0C996-5A39-48E2-978E-8A05CFD409CD}"/>
          </ac:picMkLst>
        </pc:picChg>
        <pc:picChg chg="del">
          <ac:chgData name="邹 雨哲" userId="e28be67ac78edb3b" providerId="LiveId" clId="{D797AF5D-E040-49E9-8847-F0DA88B6F3A2}" dt="2022-11-04T13:45:01.300" v="891" actId="478"/>
          <ac:picMkLst>
            <pc:docMk/>
            <pc:sldMk cId="4036591385" sldId="618"/>
            <ac:picMk id="14" creationId="{F6F87482-33F8-568A-7165-15B33E4C80A0}"/>
          </ac:picMkLst>
        </pc:picChg>
      </pc:sldChg>
      <pc:sldChg chg="addSp delSp modSp add mod">
        <pc:chgData name="邹 雨哲" userId="e28be67ac78edb3b" providerId="LiveId" clId="{D797AF5D-E040-49E9-8847-F0DA88B6F3A2}" dt="2022-11-04T13:53:20.391" v="969"/>
        <pc:sldMkLst>
          <pc:docMk/>
          <pc:sldMk cId="3500002636" sldId="619"/>
        </pc:sldMkLst>
        <pc:spChg chg="mod">
          <ac:chgData name="邹 雨哲" userId="e28be67ac78edb3b" providerId="LiveId" clId="{D797AF5D-E040-49E9-8847-F0DA88B6F3A2}" dt="2022-11-04T13:53:07.357" v="967" actId="20577"/>
          <ac:spMkLst>
            <pc:docMk/>
            <pc:sldMk cId="3500002636" sldId="619"/>
            <ac:spMk id="39" creationId="{00000000-0000-0000-0000-000000000000}"/>
          </ac:spMkLst>
        </pc:spChg>
        <pc:graphicFrameChg chg="del">
          <ac:chgData name="邹 雨哲" userId="e28be67ac78edb3b" providerId="LiveId" clId="{D797AF5D-E040-49E9-8847-F0DA88B6F3A2}" dt="2022-11-04T13:53:19.192" v="968" actId="478"/>
          <ac:graphicFrameMkLst>
            <pc:docMk/>
            <pc:sldMk cId="3500002636" sldId="619"/>
            <ac:graphicFrameMk id="3" creationId="{3DE70268-4791-BB02-7730-D91A77E33D96}"/>
          </ac:graphicFrameMkLst>
        </pc:graphicFrameChg>
        <pc:graphicFrameChg chg="add mod">
          <ac:chgData name="邹 雨哲" userId="e28be67ac78edb3b" providerId="LiveId" clId="{D797AF5D-E040-49E9-8847-F0DA88B6F3A2}" dt="2022-11-04T13:53:20.391" v="969"/>
          <ac:graphicFrameMkLst>
            <pc:docMk/>
            <pc:sldMk cId="3500002636" sldId="619"/>
            <ac:graphicFrameMk id="4" creationId="{3DB2FE11-B782-9F72-E660-D3717B6B71D0}"/>
          </ac:graphicFrameMkLst>
        </pc:graphicFrameChg>
      </pc:sldChg>
      <pc:sldChg chg="add del">
        <pc:chgData name="邹 雨哲" userId="e28be67ac78edb3b" providerId="LiveId" clId="{D797AF5D-E040-49E9-8847-F0DA88B6F3A2}" dt="2022-11-04T13:52:57.985" v="950"/>
        <pc:sldMkLst>
          <pc:docMk/>
          <pc:sldMk cId="3600342784" sldId="619"/>
        </pc:sldMkLst>
      </pc:sldChg>
      <pc:sldChg chg="addSp delSp modSp add mod">
        <pc:chgData name="邹 雨哲" userId="e28be67ac78edb3b" providerId="LiveId" clId="{D797AF5D-E040-49E9-8847-F0DA88B6F3A2}" dt="2022-11-04T13:58:55.120" v="1056" actId="1076"/>
        <pc:sldMkLst>
          <pc:docMk/>
          <pc:sldMk cId="3766475686" sldId="620"/>
        </pc:sldMkLst>
        <pc:spChg chg="mod">
          <ac:chgData name="邹 雨哲" userId="e28be67ac78edb3b" providerId="LiveId" clId="{D797AF5D-E040-49E9-8847-F0DA88B6F3A2}" dt="2022-11-04T13:55:30.463" v="1030" actId="1076"/>
          <ac:spMkLst>
            <pc:docMk/>
            <pc:sldMk cId="3766475686" sldId="620"/>
            <ac:spMk id="3" creationId="{18F6D77B-42BF-2EE9-2763-46D44A36A1E9}"/>
          </ac:spMkLst>
        </pc:spChg>
        <pc:picChg chg="add del mod">
          <ac:chgData name="邹 雨哲" userId="e28be67ac78edb3b" providerId="LiveId" clId="{D797AF5D-E040-49E9-8847-F0DA88B6F3A2}" dt="2022-11-04T13:58:47.181" v="1051" actId="478"/>
          <ac:picMkLst>
            <pc:docMk/>
            <pc:sldMk cId="3766475686" sldId="620"/>
            <ac:picMk id="5" creationId="{3498B1BC-7C5E-04D8-E95B-8FA9D253DCAA}"/>
          </ac:picMkLst>
        </pc:picChg>
        <pc:picChg chg="add mod">
          <ac:chgData name="邹 雨哲" userId="e28be67ac78edb3b" providerId="LiveId" clId="{D797AF5D-E040-49E9-8847-F0DA88B6F3A2}" dt="2022-11-04T13:58:55.120" v="1056" actId="1076"/>
          <ac:picMkLst>
            <pc:docMk/>
            <pc:sldMk cId="3766475686" sldId="620"/>
            <ac:picMk id="7" creationId="{B212197A-F78D-FAB1-FEB2-D00406E5F67B}"/>
          </ac:picMkLst>
        </pc:picChg>
      </pc:sldChg>
      <pc:sldChg chg="addSp delSp modSp add mod">
        <pc:chgData name="邹 雨哲" userId="e28be67ac78edb3b" providerId="LiveId" clId="{D797AF5D-E040-49E9-8847-F0DA88B6F3A2}" dt="2022-11-04T14:01:45.296" v="1084" actId="1076"/>
        <pc:sldMkLst>
          <pc:docMk/>
          <pc:sldMk cId="1094273075" sldId="621"/>
        </pc:sldMkLst>
        <pc:spChg chg="add del mod">
          <ac:chgData name="邹 雨哲" userId="e28be67ac78edb3b" providerId="LiveId" clId="{D797AF5D-E040-49E9-8847-F0DA88B6F3A2}" dt="2022-11-04T14:00:01.900" v="1073" actId="478"/>
          <ac:spMkLst>
            <pc:docMk/>
            <pc:sldMk cId="1094273075" sldId="621"/>
            <ac:spMk id="8" creationId="{0E1FA626-6FD3-2332-01BA-A9B55F1D6591}"/>
          </ac:spMkLst>
        </pc:spChg>
        <pc:graphicFrameChg chg="del modGraphic">
          <ac:chgData name="邹 雨哲" userId="e28be67ac78edb3b" providerId="LiveId" clId="{D797AF5D-E040-49E9-8847-F0DA88B6F3A2}" dt="2022-11-04T13:59:02.866" v="1060" actId="478"/>
          <ac:graphicFrameMkLst>
            <pc:docMk/>
            <pc:sldMk cId="1094273075" sldId="621"/>
            <ac:graphicFrameMk id="4" creationId="{0393AA63-FD35-45F5-BE36-AAC3C9D4592B}"/>
          </ac:graphicFrameMkLst>
        </pc:graphicFrameChg>
        <pc:graphicFrameChg chg="del modGraphic">
          <ac:chgData name="邹 雨哲" userId="e28be67ac78edb3b" providerId="LiveId" clId="{D797AF5D-E040-49E9-8847-F0DA88B6F3A2}" dt="2022-11-04T13:58:59.566" v="1058" actId="478"/>
          <ac:graphicFrameMkLst>
            <pc:docMk/>
            <pc:sldMk cId="1094273075" sldId="621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3:59:52.314" v="1071" actId="1076"/>
          <ac:graphicFrameMkLst>
            <pc:docMk/>
            <pc:sldMk cId="1094273075" sldId="621"/>
            <ac:graphicFrameMk id="6" creationId="{FF887794-1DFE-FA92-3945-032CD2B2AE46}"/>
          </ac:graphicFrameMkLst>
        </pc:graphicFrameChg>
        <pc:graphicFrameChg chg="add mod">
          <ac:chgData name="邹 雨哲" userId="e28be67ac78edb3b" providerId="LiveId" clId="{D797AF5D-E040-49E9-8847-F0DA88B6F3A2}" dt="2022-11-04T14:01:45.296" v="1084" actId="1076"/>
          <ac:graphicFrameMkLst>
            <pc:docMk/>
            <pc:sldMk cId="1094273075" sldId="621"/>
            <ac:graphicFrameMk id="7" creationId="{9252B8D3-74A6-611E-5687-052C6B9F30D2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2:14.851" v="1089" actId="1076"/>
        <pc:sldMkLst>
          <pc:docMk/>
          <pc:sldMk cId="160629082" sldId="622"/>
        </pc:sldMkLst>
        <pc:spChg chg="add del mod">
          <ac:chgData name="邹 雨哲" userId="e28be67ac78edb3b" providerId="LiveId" clId="{D797AF5D-E040-49E9-8847-F0DA88B6F3A2}" dt="2022-11-04T14:01:28.165" v="1082" actId="478"/>
          <ac:spMkLst>
            <pc:docMk/>
            <pc:sldMk cId="160629082" sldId="622"/>
            <ac:spMk id="8" creationId="{8C188EAB-52A3-CE63-FEAA-9861C48EC120}"/>
          </ac:spMkLst>
        </pc:spChg>
        <pc:graphicFrameChg chg="del modGraphic">
          <ac:chgData name="邹 雨哲" userId="e28be67ac78edb3b" providerId="LiveId" clId="{D797AF5D-E040-49E9-8847-F0DA88B6F3A2}" dt="2022-11-04T13:59:08.316" v="1063" actId="478"/>
          <ac:graphicFrameMkLst>
            <pc:docMk/>
            <pc:sldMk cId="160629082" sldId="622"/>
            <ac:graphicFrameMk id="4" creationId="{0393AA63-FD35-45F5-BE36-AAC3C9D4592B}"/>
          </ac:graphicFrameMkLst>
        </pc:graphicFrameChg>
        <pc:graphicFrameChg chg="del">
          <ac:chgData name="邹 雨哲" userId="e28be67ac78edb3b" providerId="LiveId" clId="{D797AF5D-E040-49E9-8847-F0DA88B6F3A2}" dt="2022-11-04T13:59:04.994" v="1061" actId="478"/>
          <ac:graphicFrameMkLst>
            <pc:docMk/>
            <pc:sldMk cId="160629082" sldId="622"/>
            <ac:graphicFrameMk id="5" creationId="{EA7D09A7-1D66-BAAD-6845-B930D2C90597}"/>
          </ac:graphicFrameMkLst>
        </pc:graphicFrameChg>
        <pc:graphicFrameChg chg="add mod modGraphic">
          <ac:chgData name="邹 雨哲" userId="e28be67ac78edb3b" providerId="LiveId" clId="{D797AF5D-E040-49E9-8847-F0DA88B6F3A2}" dt="2022-11-04T14:02:08.007" v="1088" actId="14100"/>
          <ac:graphicFrameMkLst>
            <pc:docMk/>
            <pc:sldMk cId="160629082" sldId="622"/>
            <ac:graphicFrameMk id="6" creationId="{221D255F-9774-611C-A24B-034B23C0EFC9}"/>
          </ac:graphicFrameMkLst>
        </pc:graphicFrameChg>
        <pc:graphicFrameChg chg="add mod">
          <ac:chgData name="邹 雨哲" userId="e28be67ac78edb3b" providerId="LiveId" clId="{D797AF5D-E040-49E9-8847-F0DA88B6F3A2}" dt="2022-11-04T14:02:14.851" v="1089" actId="1076"/>
          <ac:graphicFrameMkLst>
            <pc:docMk/>
            <pc:sldMk cId="160629082" sldId="622"/>
            <ac:graphicFrameMk id="7" creationId="{D34F7B84-7622-7E27-682D-C599743896FD}"/>
          </ac:graphicFrameMkLst>
        </pc:graphicFrameChg>
      </pc:sldChg>
      <pc:sldChg chg="addSp delSp modSp add mod">
        <pc:chgData name="邹 雨哲" userId="e28be67ac78edb3b" providerId="LiveId" clId="{D797AF5D-E040-49E9-8847-F0DA88B6F3A2}" dt="2022-11-04T14:06:17.500" v="1127" actId="1076"/>
        <pc:sldMkLst>
          <pc:docMk/>
          <pc:sldMk cId="4239225287" sldId="623"/>
        </pc:sldMkLst>
        <pc:picChg chg="add del mod">
          <ac:chgData name="邹 雨哲" userId="e28be67ac78edb3b" providerId="LiveId" clId="{D797AF5D-E040-49E9-8847-F0DA88B6F3A2}" dt="2022-11-04T14:04:46.247" v="1114" actId="478"/>
          <ac:picMkLst>
            <pc:docMk/>
            <pc:sldMk cId="4239225287" sldId="623"/>
            <ac:picMk id="3" creationId="{92CFE943-D439-8022-53AC-736334340C4F}"/>
          </ac:picMkLst>
        </pc:picChg>
        <pc:picChg chg="add del mod">
          <ac:chgData name="邹 雨哲" userId="e28be67ac78edb3b" providerId="LiveId" clId="{D797AF5D-E040-49E9-8847-F0DA88B6F3A2}" dt="2022-11-04T14:06:04.625" v="1122" actId="478"/>
          <ac:picMkLst>
            <pc:docMk/>
            <pc:sldMk cId="4239225287" sldId="623"/>
            <ac:picMk id="4" creationId="{CBF8D69D-7C13-C613-0DD4-FE158AE62BBC}"/>
          </ac:picMkLst>
        </pc:picChg>
        <pc:picChg chg="del">
          <ac:chgData name="邹 雨哲" userId="e28be67ac78edb3b" providerId="LiveId" clId="{D797AF5D-E040-49E9-8847-F0DA88B6F3A2}" dt="2022-11-04T14:03:48.967" v="1108" actId="478"/>
          <ac:picMkLst>
            <pc:docMk/>
            <pc:sldMk cId="4239225287" sldId="623"/>
            <ac:picMk id="6" creationId="{366CEC32-1E92-BFFC-1F73-7638B153643E}"/>
          </ac:picMkLst>
        </pc:picChg>
        <pc:picChg chg="add mod">
          <ac:chgData name="邹 雨哲" userId="e28be67ac78edb3b" providerId="LiveId" clId="{D797AF5D-E040-49E9-8847-F0DA88B6F3A2}" dt="2022-11-04T14:06:17.500" v="1127" actId="1076"/>
          <ac:picMkLst>
            <pc:docMk/>
            <pc:sldMk cId="4239225287" sldId="623"/>
            <ac:picMk id="7" creationId="{A9D6BE7C-65B2-B5D0-8C84-A3D15B10A3C1}"/>
          </ac:picMkLst>
        </pc:picChg>
      </pc:sldChg>
      <pc:sldMasterChg chg="delSldLayout">
        <pc:chgData name="邹 雨哲" userId="e28be67ac78edb3b" providerId="LiveId" clId="{D797AF5D-E040-49E9-8847-F0DA88B6F3A2}" dt="2022-11-04T13:14:53.891" v="684" actId="47"/>
        <pc:sldMasterMkLst>
          <pc:docMk/>
          <pc:sldMasterMk cId="2899130308" sldId="2147483693"/>
        </pc:sldMasterMkLst>
        <pc:sldLayoutChg chg="del">
          <pc:chgData name="邹 雨哲" userId="e28be67ac78edb3b" providerId="LiveId" clId="{D797AF5D-E040-49E9-8847-F0DA88B6F3A2}" dt="2022-11-04T13:14:53.891" v="684" actId="47"/>
          <pc:sldLayoutMkLst>
            <pc:docMk/>
            <pc:sldMasterMk cId="2899130308" sldId="2147483693"/>
            <pc:sldLayoutMk cId="3410654773" sldId="2147483762"/>
          </pc:sldLayoutMkLst>
        </pc:sldLayoutChg>
      </pc:sldMasterChg>
    </pc:docChg>
  </pc:docChgLst>
  <pc:docChgLst>
    <pc:chgData name="邹 雨哲" userId="e28be67ac78edb3b" providerId="LiveId" clId="{EAEA6658-CE1F-4319-B045-A7635BEECDCA}"/>
    <pc:docChg chg="undo custSel addSld modSld">
      <pc:chgData name="邹 雨哲" userId="e28be67ac78edb3b" providerId="LiveId" clId="{EAEA6658-CE1F-4319-B045-A7635BEECDCA}" dt="2022-11-04T17:05:28.695" v="86" actId="1076"/>
      <pc:docMkLst>
        <pc:docMk/>
      </pc:docMkLst>
      <pc:sldChg chg="delSp mod">
        <pc:chgData name="邹 雨哲" userId="e28be67ac78edb3b" providerId="LiveId" clId="{EAEA6658-CE1F-4319-B045-A7635BEECDCA}" dt="2022-11-04T14:13:12.994" v="2" actId="478"/>
        <pc:sldMkLst>
          <pc:docMk/>
          <pc:sldMk cId="3684509690" sldId="610"/>
        </pc:sldMkLst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12.994" v="2" actId="478"/>
          <ac:spMkLst>
            <pc:docMk/>
            <pc:sldMk cId="3684509690" sldId="610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7:05:28.695" v="86" actId="1076"/>
        <pc:sldMkLst>
          <pc:docMk/>
          <pc:sldMk cId="1139717509" sldId="612"/>
        </pc:sldMkLst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8.629" v="1" actId="478"/>
          <ac:spMkLst>
            <pc:docMk/>
            <pc:sldMk cId="1139717509" sldId="612"/>
            <ac:spMk id="44" creationId="{00000000-0000-0000-0000-000000000000}"/>
          </ac:spMkLst>
        </pc:spChg>
        <pc:picChg chg="add del mod">
          <ac:chgData name="邹 雨哲" userId="e28be67ac78edb3b" providerId="LiveId" clId="{EAEA6658-CE1F-4319-B045-A7635BEECDCA}" dt="2022-11-04T17:01:56.999" v="30" actId="478"/>
          <ac:picMkLst>
            <pc:docMk/>
            <pc:sldMk cId="1139717509" sldId="612"/>
            <ac:picMk id="4" creationId="{256757A7-D675-DED1-B201-15520A5FE523}"/>
          </ac:picMkLst>
        </pc:picChg>
        <pc:picChg chg="add mod">
          <ac:chgData name="邹 雨哲" userId="e28be67ac78edb3b" providerId="LiveId" clId="{EAEA6658-CE1F-4319-B045-A7635BEECDCA}" dt="2022-11-04T17:05:28.695" v="86" actId="1076"/>
          <ac:picMkLst>
            <pc:docMk/>
            <pc:sldMk cId="1139717509" sldId="612"/>
            <ac:picMk id="6" creationId="{725FF921-14B8-80F9-CFEE-4DECFA0D2091}"/>
          </ac:picMkLst>
        </pc:picChg>
      </pc:sldChg>
      <pc:sldChg chg="addSp delSp modSp mod">
        <pc:chgData name="邹 雨哲" userId="e28be67ac78edb3b" providerId="LiveId" clId="{EAEA6658-CE1F-4319-B045-A7635BEECDCA}" dt="2022-11-04T17:05:13.805" v="84" actId="1076"/>
        <pc:sldMkLst>
          <pc:docMk/>
          <pc:sldMk cId="1902494840" sldId="614"/>
        </pc:sldMkLst>
        <pc:spChg chg="add mod">
          <ac:chgData name="邹 雨哲" userId="e28be67ac78edb3b" providerId="LiveId" clId="{EAEA6658-CE1F-4319-B045-A7635BEECDCA}" dt="2022-11-04T17:05:13.805" v="84" actId="1076"/>
          <ac:spMkLst>
            <pc:docMk/>
            <pc:sldMk cId="1902494840" sldId="614"/>
            <ac:spMk id="4" creationId="{35765E2E-25DC-ED25-2ADC-63362511A5B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26.426" v="5" actId="478"/>
          <ac:spMkLst>
            <pc:docMk/>
            <pc:sldMk cId="1902494840" sldId="614"/>
            <ac:spMk id="44" creationId="{00000000-0000-0000-0000-000000000000}"/>
          </ac:spMkLst>
        </pc:spChg>
      </pc:sldChg>
      <pc:sldChg chg="addSp delSp modSp mod">
        <pc:chgData name="邹 雨哲" userId="e28be67ac78edb3b" providerId="LiveId" clId="{EAEA6658-CE1F-4319-B045-A7635BEECDCA}" dt="2022-11-04T16:59:44.081" v="10" actId="1076"/>
        <pc:sldMkLst>
          <pc:docMk/>
          <pc:sldMk cId="605336132" sldId="615"/>
        </pc:sldMkLst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17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6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2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39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0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1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2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3" creationId="{00000000-0000-0000-0000-000000000000}"/>
          </ac:spMkLst>
        </pc:spChg>
        <pc:spChg chg="del">
          <ac:chgData name="邹 雨哲" userId="e28be67ac78edb3b" providerId="LiveId" clId="{EAEA6658-CE1F-4319-B045-A7635BEECDCA}" dt="2022-11-04T14:13:03.896" v="0" actId="478"/>
          <ac:spMkLst>
            <pc:docMk/>
            <pc:sldMk cId="605336132" sldId="615"/>
            <ac:spMk id="44" creationId="{00000000-0000-0000-0000-000000000000}"/>
          </ac:spMkLst>
        </pc:spChg>
        <pc:picChg chg="add mod">
          <ac:chgData name="邹 雨哲" userId="e28be67ac78edb3b" providerId="LiveId" clId="{EAEA6658-CE1F-4319-B045-A7635BEECDCA}" dt="2022-11-04T16:59:44.081" v="10" actId="1076"/>
          <ac:picMkLst>
            <pc:docMk/>
            <pc:sldMk cId="605336132" sldId="615"/>
            <ac:picMk id="4" creationId="{A272F30F-4BC5-8348-2684-BFF1913CA0A2}"/>
          </ac:picMkLst>
        </pc:picChg>
      </pc:sldChg>
      <pc:sldChg chg="add">
        <pc:chgData name="邹 雨哲" userId="e28be67ac78edb3b" providerId="LiveId" clId="{EAEA6658-CE1F-4319-B045-A7635BEECDCA}" dt="2022-11-04T14:13:16.027" v="3"/>
        <pc:sldMkLst>
          <pc:docMk/>
          <pc:sldMk cId="689221902" sldId="624"/>
        </pc:sldMkLst>
      </pc:sldChg>
      <pc:sldChg chg="add">
        <pc:chgData name="邹 雨哲" userId="e28be67ac78edb3b" providerId="LiveId" clId="{EAEA6658-CE1F-4319-B045-A7635BEECDCA}" dt="2022-11-04T14:13:18.396" v="4"/>
        <pc:sldMkLst>
          <pc:docMk/>
          <pc:sldMk cId="2414446062" sldId="6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7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65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1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3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6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10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1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2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0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7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qu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6691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334199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6059679" y="1308532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6691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334199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6059679" y="2519997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6691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334199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6059679" y="3714750"/>
            <a:ext cx="999783" cy="843847"/>
          </a:xfrm>
          <a:prstGeom prst="round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825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2022/11/4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7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3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788"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8166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rgbClr val="26272A"/>
            </a:gs>
            <a:gs pos="80000">
              <a:srgbClr val="051325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13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</p:sldLayoutIdLst>
  <p:hf hdr="0" ftr="0" dt="0"/>
  <p:txStyles>
    <p:titleStyle>
      <a:lvl1pPr algn="l" defTabSz="685470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Lato Regular"/>
          <a:ea typeface="+mj-ea"/>
          <a:cs typeface="Lato Regular"/>
        </a:defRPr>
      </a:lvl1pPr>
    </p:titleStyle>
    <p:bodyStyle>
      <a:lvl1pPr marL="171427" indent="-171427" algn="l" defTabSz="68547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1pPr>
      <a:lvl2pPr marL="51428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2pPr>
      <a:lvl3pPr marL="856898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3pPr>
      <a:lvl4pPr marL="119975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Lato Regular"/>
          <a:ea typeface="+mn-ea"/>
          <a:cs typeface="Lato Regular"/>
        </a:defRPr>
      </a:lvl4pPr>
      <a:lvl5pPr marL="154260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Lato Regular"/>
          <a:ea typeface="+mn-ea"/>
          <a:cs typeface="Lato Regular"/>
        </a:defRPr>
      </a:lvl5pPr>
      <a:lvl6pPr marL="1885222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076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0931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785" indent="-171427" algn="l" defTabSz="6854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7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25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79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3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650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03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58" algn="l" defTabSz="6854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5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DC0C9E-11B5-41B7-A888-5E12DD118C8D}" type="datetimeFigureOut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2022/11/4</a:t>
            </a:fld>
            <a:endParaRPr lang="zh-CN" altLang="en-US" dirty="0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2057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95631-8A66-4FD6-A585-54B2D6F553F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61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 Light" pitchFamily="2" charset="-122"/>
          <a:ea typeface="微软雅黑 Light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5112274" y="1318163"/>
            <a:ext cx="341495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685629">
              <a:buNone/>
            </a:pPr>
            <a:r>
              <a:rPr lang="zh-CN" altLang="en-US" sz="2700" b="1" cap="al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鹰眼反应力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5184889" y="2261151"/>
            <a:ext cx="326972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zh-CN" altLang="en-US" sz="4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软件需求说明</a:t>
            </a:r>
          </a:p>
        </p:txBody>
      </p:sp>
    </p:spTree>
    <p:extLst>
      <p:ext uri="{BB962C8B-B14F-4D97-AF65-F5344CB8AC3E}">
        <p14:creationId xmlns:p14="http://schemas.microsoft.com/office/powerpoint/2010/main" val="33825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6892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24144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93AA63-FD35-45F5-BE36-AAC3C9D45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05749"/>
              </p:ext>
            </p:extLst>
          </p:nvPr>
        </p:nvGraphicFramePr>
        <p:xfrm>
          <a:off x="5943600" y="2419350"/>
          <a:ext cx="2743200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06788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名字：用户表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别名：用户信息表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描述：用来记录每个用户的信息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定义：用户表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用户账号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用户基本信息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该用户用于统计的测试成绩记录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位置：登陆界面、排行界面、我的界面、修改界面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33493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A7D09A7-1D66-BAAD-6845-B930D2C90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26502"/>
              </p:ext>
            </p:extLst>
          </p:nvPr>
        </p:nvGraphicFramePr>
        <p:xfrm>
          <a:off x="609600" y="1694896"/>
          <a:ext cx="4997320" cy="3262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302">
                  <a:extLst>
                    <a:ext uri="{9D8B030D-6E8A-4147-A177-3AD203B41FA5}">
                      <a16:colId xmlns:a16="http://schemas.microsoft.com/office/drawing/2014/main" val="3113556159"/>
                    </a:ext>
                  </a:extLst>
                </a:gridCol>
                <a:gridCol w="813655">
                  <a:extLst>
                    <a:ext uri="{9D8B030D-6E8A-4147-A177-3AD203B41FA5}">
                      <a16:colId xmlns:a16="http://schemas.microsoft.com/office/drawing/2014/main" val="3412634435"/>
                    </a:ext>
                  </a:extLst>
                </a:gridCol>
                <a:gridCol w="489968">
                  <a:extLst>
                    <a:ext uri="{9D8B030D-6E8A-4147-A177-3AD203B41FA5}">
                      <a16:colId xmlns:a16="http://schemas.microsoft.com/office/drawing/2014/main" val="2922371195"/>
                    </a:ext>
                  </a:extLst>
                </a:gridCol>
                <a:gridCol w="676369">
                  <a:extLst>
                    <a:ext uri="{9D8B030D-6E8A-4147-A177-3AD203B41FA5}">
                      <a16:colId xmlns:a16="http://schemas.microsoft.com/office/drawing/2014/main" val="788186781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839818036"/>
                    </a:ext>
                  </a:extLst>
                </a:gridCol>
                <a:gridCol w="354458">
                  <a:extLst>
                    <a:ext uri="{9D8B030D-6E8A-4147-A177-3AD203B41FA5}">
                      <a16:colId xmlns:a16="http://schemas.microsoft.com/office/drawing/2014/main" val="332273544"/>
                    </a:ext>
                  </a:extLst>
                </a:gridCol>
                <a:gridCol w="1183498">
                  <a:extLst>
                    <a:ext uri="{9D8B030D-6E8A-4147-A177-3AD203B41FA5}">
                      <a16:colId xmlns:a16="http://schemas.microsoft.com/office/drawing/2014/main" val="2469281806"/>
                    </a:ext>
                  </a:extLst>
                </a:gridCol>
              </a:tblGrid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字段名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数据类型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默认值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允许为空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自动递增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约束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865074218"/>
                  </a:ext>
                </a:extLst>
              </a:tr>
              <a:tr h="284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account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PK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用户账号（获取用户微信号）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591260389"/>
                  </a:ext>
                </a:extLst>
              </a:tr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phone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 dirty="0">
                          <a:effectLst/>
                        </a:rPr>
                        <a:t>varchar(11)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手机号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92796044"/>
                  </a:ext>
                </a:extLst>
              </a:tr>
              <a:tr h="279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user_name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昵称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3575276180"/>
                  </a:ext>
                </a:extLst>
              </a:tr>
              <a:tr h="398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headimage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image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头像照片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1463915191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date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date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账号创建日期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281365012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history_score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double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历史平均成绩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66079710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last_score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double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null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最近一次的成绩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622841227"/>
                  </a:ext>
                </a:extLst>
              </a:tr>
              <a:tr h="434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test_count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int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900" kern="100" dirty="0">
                          <a:effectLst/>
                        </a:rPr>
                        <a:t>总测试次数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876" marR="8876" marT="0" marB="0" anchor="ctr"/>
                </a:tc>
                <a:extLst>
                  <a:ext uri="{0D108BD9-81ED-4DB2-BD59-A6C34878D82A}">
                    <a16:rowId xmlns:a16="http://schemas.microsoft.com/office/drawing/2014/main" val="114155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06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F887794-1DFE-FA92-3945-032CD2B2A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69116"/>
              </p:ext>
            </p:extLst>
          </p:nvPr>
        </p:nvGraphicFramePr>
        <p:xfrm>
          <a:off x="5943600" y="2342674"/>
          <a:ext cx="2743200" cy="1420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78919774"/>
                    </a:ext>
                  </a:extLst>
                </a:gridCol>
              </a:tblGrid>
              <a:tr h="142049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名字：成绩表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别名：成绩记录表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描述：用来记录每一次单个用户的一次测试数据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定义：成绩表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测试者账号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测试时间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成绩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位置：用于系统后台记录处理 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3436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252B8D3-74A6-611E-5687-052C6B9F3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9845"/>
              </p:ext>
            </p:extLst>
          </p:nvPr>
        </p:nvGraphicFramePr>
        <p:xfrm>
          <a:off x="228600" y="1733550"/>
          <a:ext cx="5362575" cy="2867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41754493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55168166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1295717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4068560936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3044082199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177976235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426184871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允许为空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自动递增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93917007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long 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PK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标识</a:t>
                      </a:r>
                      <a:r>
                        <a:rPr lang="en-US" sz="10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42435811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FK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用户账号（获取用户微信号）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519076243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date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测试时间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57852318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first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第一回合成绩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5383989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secondp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第二回合成绩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10033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third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第三回合成绩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4459419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avg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本次平均成绩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14488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37338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数据字典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1D255F-9774-611C-A24B-034B23C0E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78926"/>
              </p:ext>
            </p:extLst>
          </p:nvPr>
        </p:nvGraphicFramePr>
        <p:xfrm>
          <a:off x="5943600" y="2437805"/>
          <a:ext cx="2743200" cy="139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893593268"/>
                    </a:ext>
                  </a:extLst>
                </a:gridCol>
              </a:tblGrid>
              <a:tr h="1398270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名字：管理员表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别名：管理员账号表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描述：用来验证管理员账号 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定义：管理员表</a:t>
                      </a:r>
                      <a:r>
                        <a:rPr lang="en-US" sz="1050" kern="100" dirty="0">
                          <a:effectLst/>
                        </a:rPr>
                        <a:t>=</a:t>
                      </a:r>
                      <a:r>
                        <a:rPr lang="zh-CN" sz="1050" kern="100" dirty="0">
                          <a:effectLst/>
                        </a:rPr>
                        <a:t>管理员账号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密码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r>
                        <a:rPr lang="zh-CN" sz="1050" kern="100" dirty="0">
                          <a:effectLst/>
                        </a:rPr>
                        <a:t>权限</a:t>
                      </a:r>
                    </a:p>
                    <a:p>
                      <a:pPr algn="just"/>
                      <a:r>
                        <a:rPr lang="zh-CN" sz="1050" kern="100" dirty="0">
                          <a:effectLst/>
                        </a:rPr>
                        <a:t>位置：用于管理系统后台数据库</a:t>
                      </a:r>
                    </a:p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781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4F7B84-7622-7E27-682D-C5997438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93324"/>
              </p:ext>
            </p:extLst>
          </p:nvPr>
        </p:nvGraphicFramePr>
        <p:xfrm>
          <a:off x="228600" y="2419350"/>
          <a:ext cx="5362575" cy="163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5670">
                  <a:extLst>
                    <a:ext uri="{9D8B030D-6E8A-4147-A177-3AD203B41FA5}">
                      <a16:colId xmlns:a16="http://schemas.microsoft.com/office/drawing/2014/main" val="1897893914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82000208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11832237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1268081578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87212183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18478555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965260006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默认值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允许为空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自动递增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10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9288763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 dirty="0">
                          <a:effectLst/>
                        </a:rPr>
                        <a:t>PK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管理员账号（获取管理员微信号）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6381376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pwd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null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管理员密码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4663489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right_user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用户管理权限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9227737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right_record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boolean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kern="100" dirty="0">
                          <a:effectLst/>
                        </a:rPr>
                        <a:t>记录管理权限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70880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数据描述</a:t>
            </a: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18F6D77B-42BF-2EE9-2763-46D44A36A1E9}"/>
              </a:ext>
            </a:extLst>
          </p:cNvPr>
          <p:cNvSpPr txBox="1"/>
          <p:nvPr/>
        </p:nvSpPr>
        <p:spPr>
          <a:xfrm>
            <a:off x="4038600" y="8953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E-R</a:t>
            </a:r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12197A-F78D-FAB1-FEB2-D00406E5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504950"/>
            <a:ext cx="6096000" cy="34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6.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配置管理说明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5FF921-14B8-80F9-CFEE-4DECFA0D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71550"/>
            <a:ext cx="4800600" cy="40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D291A2-0780-B53E-BA00-6A6EAA6F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19" y="1644398"/>
            <a:ext cx="5691161" cy="25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7.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会议纪要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D6BE7C-65B2-B5D0-8C84-A3D15B10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58160"/>
            <a:ext cx="5334000" cy="3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8.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765E2E-25DC-ED25-2ADC-63362511A5B0}"/>
              </a:ext>
            </a:extLst>
          </p:cNvPr>
          <p:cNvSpPr txBox="1"/>
          <p:nvPr/>
        </p:nvSpPr>
        <p:spPr>
          <a:xfrm>
            <a:off x="533400" y="1352555"/>
            <a:ext cx="4833256" cy="254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[1] 软件项目管理（原书第8版）[M]北京：机械工业出版社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[2] 软件需求（第3版）[M]北京：清华大学出版社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[3] GB/T 8567-2006.国标《计算机软件文档编制规范》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[4]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软件需求规格说明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v0.1.1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[5]来课-APP界面v0.0.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5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[6]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 SE2022-G06-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数据字典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v0.0.1</a:t>
            </a:r>
            <a:endParaRPr lang="zh-CN" altLang="zh-CN" sz="1400" dirty="0"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[7]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鹰眼反应力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v0.0.1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E-R图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8</a:t>
            </a:r>
            <a:r>
              <a:rPr lang="zh-CN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会议纪要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2022-11-02</a:t>
            </a:r>
          </a:p>
          <a:p>
            <a:pPr algn="l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[9]</a:t>
            </a:r>
            <a:r>
              <a:rPr lang="zh-CN" altLang="en-US" sz="1400" dirty="0">
                <a:ea typeface="宋体" pitchFamily="2" charset="-122"/>
                <a:cs typeface="Times New Roman" panose="02020603050405020304" charset="0"/>
                <a:sym typeface="+mn-ea"/>
              </a:rPr>
              <a:t>参考网站连接</a:t>
            </a:r>
            <a:r>
              <a:rPr lang="en-US" altLang="zh-CN" sz="1400" dirty="0">
                <a:ea typeface="宋体" pitchFamily="2" charset="-122"/>
                <a:cs typeface="Times New Roman" panose="02020603050405020304" charset="0"/>
                <a:sym typeface="+mn-ea"/>
              </a:rPr>
              <a:t>https://blog.csdn.net/daqiang012/article/details/120306128</a:t>
            </a:r>
          </a:p>
        </p:txBody>
      </p:sp>
    </p:spTree>
    <p:extLst>
      <p:ext uri="{BB962C8B-B14F-4D97-AF65-F5344CB8AC3E}">
        <p14:creationId xmlns:p14="http://schemas.microsoft.com/office/powerpoint/2010/main" val="1902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33"/>
          <p:cNvSpPr txBox="1"/>
          <p:nvPr/>
        </p:nvSpPr>
        <p:spPr>
          <a:xfrm>
            <a:off x="1743670" y="3967460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用户说明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 Placeholder 33"/>
          <p:cNvSpPr txBox="1"/>
          <p:nvPr/>
        </p:nvSpPr>
        <p:spPr>
          <a:xfrm>
            <a:off x="1743671" y="2710972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原型设计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Text Placeholder 33"/>
          <p:cNvSpPr txBox="1"/>
          <p:nvPr/>
        </p:nvSpPr>
        <p:spPr>
          <a:xfrm>
            <a:off x="1765008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项目简介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Text Placeholder 33"/>
          <p:cNvSpPr txBox="1"/>
          <p:nvPr/>
        </p:nvSpPr>
        <p:spPr>
          <a:xfrm>
            <a:off x="4463235" y="3975756"/>
            <a:ext cx="1404165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配置管理说明</a:t>
            </a:r>
            <a:endParaRPr lang="en-AU" altLang="zh-CN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Text Placeholder 33"/>
          <p:cNvSpPr txBox="1"/>
          <p:nvPr/>
        </p:nvSpPr>
        <p:spPr>
          <a:xfrm>
            <a:off x="4453647" y="2719671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数据描述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Text Placeholder 33"/>
          <p:cNvSpPr txBox="1"/>
          <p:nvPr/>
        </p:nvSpPr>
        <p:spPr>
          <a:xfrm>
            <a:off x="4443466" y="1609217"/>
            <a:ext cx="1335522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功能性需求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Text Placeholder 33"/>
          <p:cNvSpPr txBox="1"/>
          <p:nvPr/>
        </p:nvSpPr>
        <p:spPr>
          <a:xfrm>
            <a:off x="7123229" y="3975756"/>
            <a:ext cx="176604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 Placeholder 33"/>
          <p:cNvSpPr txBox="1"/>
          <p:nvPr/>
        </p:nvSpPr>
        <p:spPr>
          <a:xfrm>
            <a:off x="7123229" y="2772707"/>
            <a:ext cx="1487371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Text Placeholder 33"/>
          <p:cNvSpPr txBox="1"/>
          <p:nvPr/>
        </p:nvSpPr>
        <p:spPr>
          <a:xfrm>
            <a:off x="7123230" y="1607043"/>
            <a:ext cx="1070477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1219078">
              <a:lnSpc>
                <a:spcPct val="150000"/>
              </a:lnSpc>
              <a:spcBef>
                <a:spcPct val="20000"/>
              </a:spcBef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599" dirty="0">
                <a:solidFill>
                  <a:schemeClr val="tx2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  <a:endParaRPr lang="en-AU" sz="1599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0820" y="778197"/>
            <a:ext cx="109040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rgbClr val="44546A"/>
                </a:solidFill>
                <a:cs typeface="+mn-ea"/>
                <a:sym typeface="+mn-lt"/>
              </a:rPr>
              <a:t>Speech/Training Topics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438400" y="347038"/>
            <a:ext cx="4255248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699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46" name="Group 276"/>
          <p:cNvGrpSpPr/>
          <p:nvPr/>
        </p:nvGrpSpPr>
        <p:grpSpPr>
          <a:xfrm>
            <a:off x="4239853" y="967694"/>
            <a:ext cx="664298" cy="30850"/>
            <a:chOff x="5071484" y="4559432"/>
            <a:chExt cx="1599308" cy="74272"/>
          </a:xfrm>
        </p:grpSpPr>
        <p:sp>
          <p:nvSpPr>
            <p:cNvPr id="47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663">
                <a:defRPr/>
              </a:pPr>
              <a:endParaRPr lang="id-ID" sz="1012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50" name="Straight Connector 265"/>
              <p:cNvCxnSpPr>
                <a:endCxn id="47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5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pic>
        <p:nvPicPr>
          <p:cNvPr id="12" name="图片占位符 11"/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3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2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  <p:pic>
        <p:nvPicPr>
          <p:cNvPr id="15" name="图片占位符 14"/>
          <p:cNvPicPr>
            <a:picLocks noGrp="1" noChangeAspect="1"/>
          </p:cNvPicPr>
          <p:nvPr>
            <p:ph type="pic" sz="quarter" idx="3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6" name="图片占位符 15"/>
          <p:cNvPicPr>
            <a:picLocks noGrp="1" noChangeAspect="1"/>
          </p:cNvPicPr>
          <p:nvPr>
            <p:ph type="pic" sz="quarter" idx="3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7" name="图片占位符 16"/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8" name="图片占位符 17"/>
          <p:cNvPicPr>
            <a:picLocks noGrp="1" noChangeAspect="1"/>
          </p:cNvPicPr>
          <p:nvPr>
            <p:ph type="pic" sz="quarter" idx="32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35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28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22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011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9.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小组分工及评价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72F30F-4BC5-8348-2684-BFF1913CA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11684"/>
            <a:ext cx="6281613" cy="37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4F8D2-752F-1FD6-6328-62BF4EBA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7B157F5-49F1-D8EC-22F1-476BE049A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2671DF5-D36A-91CC-1CEF-663DBCD0AA9E}"/>
              </a:ext>
            </a:extLst>
          </p:cNvPr>
          <p:cNvSpPr/>
          <p:nvPr/>
        </p:nvSpPr>
        <p:spPr>
          <a:xfrm>
            <a:off x="4419600" y="3269258"/>
            <a:ext cx="4572000" cy="56329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G06</a:t>
            </a:r>
          </a:p>
          <a:p>
            <a:pPr algn="ctr"/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组长：胡晨炘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组员：邹雨哲</a:t>
            </a:r>
            <a:r>
              <a:rPr lang="en-US" altLang="zh-CN" sz="825" spc="450" dirty="0">
                <a:solidFill>
                  <a:prstClr val="white"/>
                </a:solidFill>
                <a:cs typeface="+mn-ea"/>
                <a:sym typeface="+mn-lt"/>
              </a:rPr>
              <a:t>	</a:t>
            </a:r>
            <a:r>
              <a:rPr lang="zh-CN" altLang="en-US" sz="825" spc="450" dirty="0">
                <a:solidFill>
                  <a:prstClr val="white"/>
                </a:solidFill>
                <a:cs typeface="+mn-ea"/>
                <a:sym typeface="+mn-lt"/>
              </a:rPr>
              <a:t>姚杰昇</a:t>
            </a: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DFE1FF59-5792-49E7-FB45-6E06078C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644" y="1496641"/>
            <a:ext cx="35019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6000" b="1" cap="all" dirty="0">
                <a:solidFill>
                  <a:prstClr val="white"/>
                </a:solidFill>
                <a:latin typeface="Arial"/>
                <a:ea typeface="Microsoft YaHei"/>
                <a:cs typeface="+mn-ea"/>
                <a:sym typeface="+mn-lt"/>
              </a:rPr>
              <a:t>Thanks</a:t>
            </a:r>
            <a:endParaRPr lang="zh-CN" altLang="en-US" sz="6000" b="1" cap="all" dirty="0">
              <a:solidFill>
                <a:prstClr val="white"/>
              </a:solidFill>
              <a:latin typeface="Arial"/>
              <a:ea typeface="Microsoft YaHei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15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4A149-8A68-DE1C-FE83-02667DE2F20E}"/>
              </a:ext>
            </a:extLst>
          </p:cNvPr>
          <p:cNvSpPr txBox="1"/>
          <p:nvPr/>
        </p:nvSpPr>
        <p:spPr>
          <a:xfrm>
            <a:off x="457200" y="1355811"/>
            <a:ext cx="10184765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项目名称：鹰眼反应力</a:t>
            </a: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项目提出者：杨枨老师</a:t>
            </a:r>
            <a:endParaRPr lang="zh-CN" altLang="en-US" sz="2000" b="1" dirty="0">
              <a:solidFill>
                <a:schemeClr val="tx1"/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项目开发小组：</a:t>
            </a:r>
            <a:r>
              <a:rPr lang="en-US" altLang="zh-CN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SE-2022-G06</a:t>
            </a:r>
            <a:endParaRPr lang="en-US" altLang="zh-CN" sz="2000" b="1" dirty="0">
              <a:solidFill>
                <a:schemeClr val="tx1"/>
              </a:solidFill>
              <a:latin typeface="汉仪全唐诗简" panose="00020600040101010101" charset="-122"/>
              <a:ea typeface="汉仪全唐诗简" panose="00020600040101010101" charset="-122"/>
              <a:sym typeface="+mn-ea"/>
            </a:endParaRP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项目用户：对反应力提升感兴趣的游戏玩家</a:t>
            </a:r>
          </a:p>
          <a:p>
            <a:pPr marL="0" lvl="1" algn="l">
              <a:lnSpc>
                <a:spcPct val="20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项目交付日期：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2022年</a:t>
            </a:r>
            <a:r>
              <a:rPr 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12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月</a:t>
            </a:r>
            <a:r>
              <a:rPr lang="en-US"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2</a:t>
            </a:r>
            <a:r>
              <a:rPr sz="2000" b="1" dirty="0">
                <a:latin typeface="汉仪全唐诗简" panose="00020600040101010101" charset="-122"/>
                <a:ea typeface="汉仪全唐诗简" panose="00020600040101010101" charset="-122"/>
                <a:sym typeface="+mn-ea"/>
              </a:rPr>
              <a:t>8日</a:t>
            </a:r>
          </a:p>
        </p:txBody>
      </p:sp>
    </p:spTree>
    <p:extLst>
      <p:ext uri="{BB962C8B-B14F-4D97-AF65-F5344CB8AC3E}">
        <p14:creationId xmlns:p14="http://schemas.microsoft.com/office/powerpoint/2010/main" val="11612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40D84-CB43-9722-C15F-BDCF3E9B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10" y="1200150"/>
            <a:ext cx="2036139" cy="35632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46D308-45FD-A3E1-7820-2BE77D3A0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410" y="1200150"/>
            <a:ext cx="2036140" cy="35632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0D5EC3-0CDE-4088-D9D4-1F1234814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0" y="1294506"/>
            <a:ext cx="2036140" cy="35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05B072-9399-65EA-5C9D-0A3F2A41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60" y="1318265"/>
            <a:ext cx="2055834" cy="35977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B0C996-5A39-48E2-978E-8A05CFD40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56365"/>
            <a:ext cx="2036240" cy="35634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F87482-33F8-568A-7165-15B33E4C8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80" y="1352555"/>
            <a:ext cx="2036240" cy="35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原型设计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E45BA-D57A-CC39-7FDE-DAA971CE9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" y="1281615"/>
            <a:ext cx="2036240" cy="35685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3A7012-D54F-7B82-EB5A-C8D2A99DD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79" y="1219196"/>
            <a:ext cx="2078241" cy="36369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39DABD-A1B7-F7ED-F0DA-BB82643E2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16" y="1150616"/>
            <a:ext cx="2097835" cy="36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3"/>
          <p:cNvSpPr txBox="1"/>
          <p:nvPr/>
        </p:nvSpPr>
        <p:spPr>
          <a:xfrm>
            <a:off x="3810000" y="8293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用户分类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E70268-4791-BB02-7730-D91A77E33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60468"/>
              </p:ext>
            </p:extLst>
          </p:nvPr>
        </p:nvGraphicFramePr>
        <p:xfrm>
          <a:off x="1900237" y="1628881"/>
          <a:ext cx="5343525" cy="2849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3361759825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3703197545"/>
                    </a:ext>
                  </a:extLst>
                </a:gridCol>
                <a:gridCol w="3207385">
                  <a:extLst>
                    <a:ext uri="{9D8B030D-6E8A-4147-A177-3AD203B41FA5}">
                      <a16:colId xmlns:a16="http://schemas.microsoft.com/office/drawing/2014/main" val="142939535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个数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81843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项目下达者对开发小组下达了开发任务。判断项目是否合理，并决定项目是否执行。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052801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&gt;100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普通用户是鹰眼反应力小程序的主要用户，通过微信号注册、登录小程序，可以通过小程序来进行反应力的日常训练，提交自己的训练成绩并查看自己在所有用户中排名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6651305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数据管理员用户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管理员用户目前为开发组成员，拥有对数据库的维护管理权限，拥有对用户表增删改查的权限，对成绩表记录删除的权力。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825614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未认证用户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&gt;100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未认证用户指没有通过微信号尽行小程序注册的用户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8856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3"/>
          <p:cNvSpPr txBox="1"/>
          <p:nvPr/>
        </p:nvSpPr>
        <p:spPr>
          <a:xfrm>
            <a:off x="3810000" y="82933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078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用户代表</a:t>
            </a:r>
            <a:endParaRPr lang="en-AU" altLang="zh-CN" sz="28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用户说明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B2FE11-B782-9F72-E660-D3717B6B71D0}"/>
              </a:ext>
            </a:extLst>
          </p:cNvPr>
          <p:cNvGraphicFramePr>
            <a:graphicFrameLocks noGrp="1"/>
          </p:cNvGraphicFramePr>
          <p:nvPr/>
        </p:nvGraphicFramePr>
        <p:xfrm>
          <a:off x="1900237" y="1816576"/>
          <a:ext cx="5343525" cy="2369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915153952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3639763683"/>
                    </a:ext>
                  </a:extLst>
                </a:gridCol>
                <a:gridCol w="3207385">
                  <a:extLst>
                    <a:ext uri="{9D8B030D-6E8A-4147-A177-3AD203B41FA5}">
                      <a16:colId xmlns:a16="http://schemas.microsoft.com/office/drawing/2014/main" val="293395414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用户类别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用户代表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430446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项目下达者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作为项目发起方对项目有深刻的理解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51607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普通用户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徐卓航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资深</a:t>
                      </a:r>
                      <a:r>
                        <a:rPr lang="en-US" sz="1050" kern="100">
                          <a:effectLst/>
                        </a:rPr>
                        <a:t>fps</a:t>
                      </a:r>
                      <a:r>
                        <a:rPr lang="zh-CN" sz="1050" kern="100">
                          <a:effectLst/>
                        </a:rPr>
                        <a:t>游戏爱好者，喜欢日常训练反应力，是小程序的主要用户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626835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数据管理员用户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邹雨哲</a:t>
                      </a: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姚杰昇</a:t>
                      </a: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胡晨炘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管理员用户目前为开发组成员，拥有对数据库的维护管理权限，拥有对用户表增删改查的权限，对成绩表记录删除的权力。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87408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未认证用户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未认证用户指没有通过微信号尽行小程序注册的用户</a:t>
                      </a:r>
                    </a:p>
                    <a:p>
                      <a:pPr algn="ctr"/>
                      <a:r>
                        <a:rPr lang="zh-CN" sz="1050" kern="100" dirty="0">
                          <a:effectLst/>
                        </a:rPr>
                        <a:t>未认证用户无法使用小程序，因此用户代表不作描述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75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0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04D61701-643F-4104-2892-F80CDBEBE2DD}"/>
              </a:ext>
            </a:extLst>
          </p:cNvPr>
          <p:cNvSpPr/>
          <p:nvPr/>
        </p:nvSpPr>
        <p:spPr>
          <a:xfrm rot="5400000">
            <a:off x="3892677" y="-3898770"/>
            <a:ext cx="1358647" cy="9144002"/>
          </a:xfrm>
          <a:prstGeom prst="triangle">
            <a:avLst>
              <a:gd name="adj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466143" y="285750"/>
            <a:ext cx="3669552" cy="5077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699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36845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Exchange - Light Version 7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09072"/>
      </a:accent1>
      <a:accent2>
        <a:srgbClr val="7EB739"/>
      </a:accent2>
      <a:accent3>
        <a:srgbClr val="202D3A"/>
      </a:accent3>
      <a:accent4>
        <a:srgbClr val="EC8921"/>
      </a:accent4>
      <a:accent5>
        <a:srgbClr val="AE2724"/>
      </a:accent5>
      <a:accent6>
        <a:srgbClr val="A1A1A1"/>
      </a:accent6>
      <a:hlink>
        <a:srgbClr val="F33B48"/>
      </a:hlink>
      <a:folHlink>
        <a:srgbClr val="FFC000"/>
      </a:folHlink>
    </a:clrScheme>
    <a:fontScheme name="4pjhrwo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软雅黑">
  <a:themeElements>
    <a:clrScheme name="1_微软雅黑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63E55"/>
      </a:accent1>
      <a:accent2>
        <a:srgbClr val="34457A"/>
      </a:accent2>
      <a:accent3>
        <a:srgbClr val="FFFFFF"/>
      </a:accent3>
      <a:accent4>
        <a:srgbClr val="000000"/>
      </a:accent4>
      <a:accent5>
        <a:srgbClr val="DFAFB4"/>
      </a:accent5>
      <a:accent6>
        <a:srgbClr val="2E3E6E"/>
      </a:accent6>
      <a:hlink>
        <a:srgbClr val="0563C1"/>
      </a:hlink>
      <a:folHlink>
        <a:srgbClr val="954F72"/>
      </a:folHlink>
    </a:clrScheme>
    <a:fontScheme name="w02yq0on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微软雅黑 Light" pitchFamily="2" charset="-122"/>
          </a:defRPr>
        </a:defPPr>
      </a:lstStyle>
    </a:lnDef>
  </a:objectDefaults>
  <a:extraClrSchemeLst>
    <a:extraClrScheme>
      <a:clrScheme name="1_微软雅黑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C63E55"/>
        </a:accent1>
        <a:accent2>
          <a:srgbClr val="34457A"/>
        </a:accent2>
        <a:accent3>
          <a:srgbClr val="FFFFFF"/>
        </a:accent3>
        <a:accent4>
          <a:srgbClr val="000000"/>
        </a:accent4>
        <a:accent5>
          <a:srgbClr val="DFAFB4"/>
        </a:accent5>
        <a:accent6>
          <a:srgbClr val="2E3E6E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10364</TotalTime>
  <Words>941</Words>
  <Application>Microsoft Office PowerPoint</Application>
  <PresentationFormat>全屏显示(16:9)</PresentationFormat>
  <Paragraphs>283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Lato Regular</vt:lpstr>
      <vt:lpstr>汉仪全唐诗简</vt:lpstr>
      <vt:lpstr>微软雅黑</vt:lpstr>
      <vt:lpstr>微软雅黑 Light</vt:lpstr>
      <vt:lpstr>Arial</vt:lpstr>
      <vt:lpstr>Calibri</vt:lpstr>
      <vt:lpstr>Wingdings</vt:lpstr>
      <vt:lpstr>Default Theme</vt:lpstr>
      <vt:lpstr>1_微软雅黑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邹 雨哲</cp:lastModifiedBy>
  <cp:revision>173</cp:revision>
  <dcterms:created xsi:type="dcterms:W3CDTF">2014-11-26T04:04:33Z</dcterms:created>
  <dcterms:modified xsi:type="dcterms:W3CDTF">2022-11-04T17:07:05Z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v1.0_mb_3aDR4ZDncnDdae5irDVt5Q==</vt:lpwstr>
  </property>
</Properties>
</file>