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97" r:id="rId3"/>
    <p:sldId id="601" r:id="rId4"/>
    <p:sldId id="598" r:id="rId5"/>
    <p:sldId id="608" r:id="rId7"/>
    <p:sldId id="617" r:id="rId8"/>
    <p:sldId id="618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15" r:id="rId17"/>
    <p:sldId id="619" r:id="rId18"/>
    <p:sldId id="627" r:id="rId19"/>
    <p:sldId id="61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5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软件实现及测试</a:t>
            </a:r>
            <a:endParaRPr lang="zh-CN" altLang="en-US" sz="5335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01465" y="1483995"/>
            <a:ext cx="6850380" cy="268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5175" y="1803400"/>
            <a:ext cx="6400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1.</a:t>
            </a:r>
            <a:r>
              <a:rPr lang="zh-CN" altLang="en-US"/>
              <a:t>使用本软件的过程顺畅</a:t>
            </a:r>
            <a:endParaRPr lang="zh-CN" altLang="en-US"/>
          </a:p>
          <a:p>
            <a:pPr algn="ctr"/>
            <a:r>
              <a:rPr lang="en-US" altLang="zh-CN"/>
              <a:t>2.本软件的界面友好</a:t>
            </a:r>
            <a:endParaRPr lang="en-US" altLang="zh-CN"/>
          </a:p>
          <a:p>
            <a:pPr algn="ctr"/>
            <a:r>
              <a:rPr lang="en-US" altLang="zh-CN"/>
              <a:t>3.本软件的功能丰富</a:t>
            </a:r>
            <a:endParaRPr lang="en-US" altLang="zh-CN"/>
          </a:p>
          <a:p>
            <a:pPr algn="ctr"/>
            <a:r>
              <a:rPr lang="en-US" altLang="zh-CN"/>
              <a:t>4.满意本软件的效果</a:t>
            </a:r>
            <a:endParaRPr lang="en-US" altLang="zh-CN"/>
          </a:p>
          <a:p>
            <a:pPr algn="ctr"/>
            <a:r>
              <a:rPr lang="en-US" altLang="zh-CN"/>
              <a:t>5.会推荐本软件给其他人</a:t>
            </a:r>
            <a:endParaRPr lang="en-US" altLang="zh-CN"/>
          </a:p>
          <a:p>
            <a:pPr algn="ctr"/>
            <a:r>
              <a:rPr lang="zh-CN" altLang="en-US"/>
              <a:t>（测试群体大多数低于</a:t>
            </a:r>
            <a:r>
              <a:rPr lang="en-US" altLang="zh-CN"/>
              <a:t>30</a:t>
            </a:r>
            <a:r>
              <a:rPr lang="zh-CN" altLang="en-US"/>
              <a:t>岁，且大部分为</a:t>
            </a:r>
            <a:r>
              <a:rPr lang="zh-CN" altLang="en-US"/>
              <a:t>男性）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990" b="1803"/>
          <a:stretch>
            <a:fillRect/>
          </a:stretch>
        </p:blipFill>
        <p:spPr>
          <a:xfrm>
            <a:off x="849694" y="1904658"/>
            <a:ext cx="4858428" cy="237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25" y="990974"/>
            <a:ext cx="4877481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945" y="1803406"/>
            <a:ext cx="7114310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软件项目管理（原书第8版）[M]北京：机械工业出版社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https://blog.csdn.net/weixin_45756488/article/details/121772958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[3]https://blog.csdn.net/m0_61504888/article/details/123368011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…….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1803400"/>
            <a:ext cx="196596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42965" y="1706880"/>
            <a:ext cx="4097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Pages：页面目录文件夹</a:t>
            </a:r>
            <a:endParaRPr lang="zh-CN" altLang="en-US"/>
          </a:p>
          <a:p>
            <a:r>
              <a:rPr lang="zh-CN" altLang="en-US"/>
              <a:t>changeimg：头像修改页面文件夹</a:t>
            </a:r>
            <a:endParaRPr lang="zh-CN" altLang="en-US"/>
          </a:p>
          <a:p>
            <a:r>
              <a:rPr lang="zh-CN" altLang="en-US"/>
              <a:t>changename：名称修改页面文件夹</a:t>
            </a:r>
            <a:endParaRPr lang="zh-CN" altLang="en-US"/>
          </a:p>
          <a:p>
            <a:r>
              <a:rPr lang="zh-CN" altLang="en-US"/>
              <a:t>login：登录页面文件夹</a:t>
            </a:r>
            <a:endParaRPr lang="zh-CN" altLang="en-US"/>
          </a:p>
          <a:p>
            <a:r>
              <a:rPr lang="zh-CN" altLang="en-US"/>
              <a:t>myinfo：个人信息页面文件夹</a:t>
            </a:r>
            <a:endParaRPr lang="zh-CN" altLang="en-US"/>
          </a:p>
          <a:p>
            <a:r>
              <a:rPr lang="zh-CN" altLang="en-US"/>
              <a:t>rank：排名页面文件夹</a:t>
            </a:r>
            <a:endParaRPr lang="zh-CN" altLang="en-US"/>
          </a:p>
          <a:p>
            <a:r>
              <a:rPr lang="zh-CN" altLang="en-US"/>
              <a:t>runtest：测试页面文件夹</a:t>
            </a:r>
            <a:endParaRPr lang="zh-CN" altLang="en-US"/>
          </a:p>
          <a:p>
            <a:r>
              <a:rPr lang="zh-CN" altLang="en-US"/>
              <a:t>image：图片素材文件夹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其他：各种配置文件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  <a:endParaRPr lang="en-US" altLang="zh-CN" sz="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4454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sz="135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/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排名界面"/>
          <p:cNvPicPr>
            <a:picLocks noChangeAspect="1"/>
          </p:cNvPicPr>
          <p:nvPr/>
        </p:nvPicPr>
        <p:blipFill rotWithShape="1">
          <a:blip r:embed="rId1"/>
          <a:srcRect r="4916" b="1536"/>
          <a:stretch>
            <a:fillRect/>
          </a:stretch>
        </p:blipFill>
        <p:spPr bwMode="auto">
          <a:xfrm>
            <a:off x="8839202" y="1237617"/>
            <a:ext cx="2905517" cy="5081752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测试界面"/>
          <p:cNvPicPr>
            <a:picLocks noChangeAspect="1"/>
          </p:cNvPicPr>
          <p:nvPr/>
        </p:nvPicPr>
        <p:blipFill rotWithShape="1">
          <a:blip r:embed="rId2"/>
          <a:srcRect r="5562" b="1918"/>
          <a:stretch>
            <a:fillRect/>
          </a:stretch>
        </p:blipFill>
        <p:spPr bwMode="auto">
          <a:xfrm>
            <a:off x="4643241" y="1283338"/>
            <a:ext cx="2905519" cy="5096719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登陆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2" y="1295400"/>
            <a:ext cx="2905519" cy="5084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个人界面"/>
          <p:cNvPicPr>
            <a:picLocks noChangeAspect="1"/>
          </p:cNvPicPr>
          <p:nvPr/>
        </p:nvPicPr>
        <p:blipFill rotWithShape="1">
          <a:blip r:embed="rId1"/>
          <a:srcRect r="4916" b="1664"/>
          <a:stretch>
            <a:fillRect/>
          </a:stretch>
        </p:blipFill>
        <p:spPr bwMode="auto">
          <a:xfrm>
            <a:off x="508000" y="1295400"/>
            <a:ext cx="3124955" cy="5458261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头像修改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23" y="1277009"/>
            <a:ext cx="3124955" cy="5468671"/>
          </a:xfrm>
          <a:prstGeom prst="rect">
            <a:avLst/>
          </a:prstGeom>
        </p:spPr>
      </p:pic>
      <p:pic>
        <p:nvPicPr>
          <p:cNvPr id="5" name="图片 4" descr="昵称修改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1277005"/>
            <a:ext cx="3124955" cy="5468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6455" y="1645920"/>
            <a:ext cx="8317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代码规范化基本上有七大原则，体现在空行、空格、成对书写、缩进、对齐、代码行、注释七方面的书写规范上。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2475" y="3555365"/>
            <a:ext cx="5326380" cy="1775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1820" y="2183130"/>
            <a:ext cx="7668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自顶向下的单元测试策略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先对登录模块测试是否</a:t>
            </a:r>
            <a:r>
              <a:rPr lang="zh-CN" altLang="en-US"/>
              <a:t>能正常登录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在登陆成功的情况下然后对测试模块进行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在测试完成以后进入排名模块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在登录成功以后对我的模块进行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到我的模块以后对修改头像和昵称进行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6140" y="2142490"/>
            <a:ext cx="684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集成测试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2796,&quot;width&quot;:8388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eb9ece9b-bfac-42ff-8c95-042b94f89c37"/>
  <p:tag name="COMMONDATA" val="eyJoZGlkIjoiN2IzNDgwZGEyMmQzMzUwYjA4NjA4NGVjNmY5ZWQwM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Taurus</cp:lastModifiedBy>
  <cp:revision>2</cp:revision>
  <dcterms:created xsi:type="dcterms:W3CDTF">2022-12-17T23:27:00Z</dcterms:created>
  <dcterms:modified xsi:type="dcterms:W3CDTF">2022-12-18T02:58:35Z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1975BCA9C28A4EF687239C42D75BAC37</vt:lpwstr>
  </property>
  <property fmtid="{D5CDD505-2E9C-101B-9397-08002B2CF9AE}" pid="3" name="KSOProductBuildVer">
    <vt:lpwstr>2052-11.1.0.12980</vt:lpwstr>
  </property>
</Properties>
</file>