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jpeg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'1.0' encoding='UTF-8' standalone='yes'?>
<Relationships xmlns="http://schemas.openxmlformats.org/package/2006/relationships">
 <Relationship Target="docProps/core.xml" Type="http://schemas.openxmlformats.org/package/2006/relationships/metadata/core-properties" Id="rId3"/>
 <Relationship Target="docProps/thumbnail.jpeg" Type="http://schemas.openxmlformats.org/package/2006/relationships/metadata/thumbnail" Id="rId2"/>
 <Relationship Target="ppt/presentation.xml" Type="http://schemas.openxmlformats.org/officeDocument/2006/relationships/officeDocument" Id="rId1"/>
 <Relationship Target="docProps/app.xml" Type="http://schemas.openxmlformats.org/officeDocument/2006/relationships/extended-properties" Id="rId4"/>
 <Relationship Target="docProps/custom.xml" Type="http://schemas.openxmlformats.org/officeDocument/2006/relationships/custom-properties" Id="rId5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36" r:id="rId2"/>
  </p:sldMasterIdLst>
  <p:notesMasterIdLst>
    <p:notesMasterId r:id="rId17"/>
  </p:notesMasterIdLst>
  <p:sldIdLst>
    <p:sldId id="597" r:id="rId3"/>
    <p:sldId id="598" r:id="rId4"/>
    <p:sldId id="600" r:id="rId5"/>
    <p:sldId id="601" r:id="rId6"/>
    <p:sldId id="602" r:id="rId7"/>
    <p:sldId id="599" r:id="rId8"/>
    <p:sldId id="603" r:id="rId9"/>
    <p:sldId id="604" r:id="rId10"/>
    <p:sldId id="605" r:id="rId11"/>
    <p:sldId id="606" r:id="rId12"/>
    <p:sldId id="590" r:id="rId13"/>
    <p:sldId id="607" r:id="rId14"/>
    <p:sldId id="392" r:id="rId15"/>
    <p:sldId id="393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A43"/>
    <a:srgbClr val="00A8A7"/>
    <a:srgbClr val="B9C4D6"/>
    <a:srgbClr val="60708A"/>
    <a:srgbClr val="3F4966"/>
    <a:srgbClr val="000000"/>
    <a:srgbClr val="4B7FA7"/>
    <a:srgbClr val="2B3340"/>
    <a:srgbClr val="427194"/>
    <a:srgbClr val="1B6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38" y="408"/>
      </p:cViewPr>
      <p:guideLst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8AADD754-F49E-4351-AAFE-19D83F43501C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B78F6036-E835-44CB-A25A-34C755DFD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5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63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My First Template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501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646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B8CC2-32B0-4125-B326-8DF03F3532D1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42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B8CC2-32B0-4125-B326-8DF03F3532D1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0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00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71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qu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669179" y="1308532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3341999" y="1308532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6059679" y="1308532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669179" y="2519997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3341999" y="2519997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6059679" y="2519997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669179" y="3714750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341999" y="3714750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6059679" y="3714750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3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777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034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38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 sz="788" baseline="0"/>
            </a:lvl1pPr>
          </a:lstStyle>
          <a:p>
            <a:r>
              <a:rPr lang="en-US" dirty="0" smtClean="0"/>
              <a:t>Drag / Drop /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2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gradFill>
          <a:gsLst>
            <a:gs pos="0">
              <a:srgbClr val="26272A"/>
            </a:gs>
            <a:gs pos="80000">
              <a:srgbClr val="051325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3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13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</p:sldLayoutIdLst>
  <p:hf hdr="0" ftr="0" dt="0"/>
  <p:txStyles>
    <p:titleStyle>
      <a:lvl1pPr algn="l" defTabSz="685470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171427" indent="-171427" algn="l" defTabSz="68547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1pPr>
      <a:lvl2pPr marL="514281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5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2pPr>
      <a:lvl3pPr marL="856898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35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3pPr>
      <a:lvl4pPr marL="1199752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4pPr>
      <a:lvl5pPr marL="1542606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effectLst/>
          <a:latin typeface="Lato Regular"/>
          <a:ea typeface="+mn-ea"/>
          <a:cs typeface="Lato Regular"/>
        </a:defRPr>
      </a:lvl5pPr>
      <a:lvl6pPr marL="1885222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076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0931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3785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4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470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25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79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33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650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03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58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55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DC0C9E-11B5-41B7-A888-5E12DD118C8D}" type="datetimeFigureOut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2020/3/9</a:t>
            </a:fld>
            <a:endParaRPr lang="zh-CN" altLang="en-US" dirty="0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/>
          </a:p>
        </p:txBody>
      </p:sp>
      <p:sp>
        <p:nvSpPr>
          <p:cNvPr id="2057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795631-8A66-4FD6-A585-54B2D6F553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61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/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5112274" y="1318163"/>
            <a:ext cx="341495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685629">
              <a:buNone/>
            </a:pPr>
            <a:r>
              <a:rPr lang="en-US" altLang="zh-CN" sz="2700" b="1" cap="all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endParaRPr lang="zh-CN" altLang="en-US" sz="2700" b="1" cap="all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099672" y="3562350"/>
            <a:ext cx="1440160" cy="270198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25" spc="450" dirty="0" smtClean="0">
                <a:solidFill>
                  <a:prstClr val="white"/>
                </a:solidFill>
                <a:cs typeface="+mn-ea"/>
                <a:sym typeface="+mn-lt"/>
              </a:rPr>
              <a:t>程序开发</a:t>
            </a:r>
            <a:endParaRPr lang="zh-CN" altLang="en-US" sz="825" spc="4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5184889" y="2261151"/>
            <a:ext cx="326972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zh-CN" altLang="en-US" sz="4000" b="1" cap="all" dirty="0" smtClean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程序开发培训</a:t>
            </a:r>
            <a:endParaRPr lang="zh-CN" altLang="en-US" sz="4000" b="1" cap="all" dirty="0">
              <a:solidFill>
                <a:prstClr val="white"/>
              </a:solidFill>
              <a:latin typeface="Arial"/>
              <a:ea typeface="Microsoft YaHei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4889" y="2836864"/>
            <a:ext cx="3269727" cy="161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450" dirty="0">
                <a:solidFill>
                  <a:prstClr val="white"/>
                </a:solidFill>
                <a:cs typeface="+mn-ea"/>
                <a:sym typeface="+mn-lt"/>
              </a:rPr>
              <a:t>WE HAVE MADE GREAT ACHIEVEMENTS</a:t>
            </a: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6057752" y="1714709"/>
            <a:ext cx="152400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 defTabSz="685629">
              <a:buNone/>
            </a:pPr>
            <a:r>
              <a:rPr lang="en-US" altLang="zh-CN" sz="1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zh-CN" altLang="en-US" sz="1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4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50"/>
                            </p:stCondLst>
                            <p:childTnLst>
                              <p:par>
                                <p:cTn id="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5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85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850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15"/>
          <p:cNvSpPr/>
          <p:nvPr/>
        </p:nvSpPr>
        <p:spPr>
          <a:xfrm>
            <a:off x="5045111" y="2282166"/>
            <a:ext cx="813844" cy="89302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/>
          <a:lstStyle/>
          <a:p>
            <a:pPr defTabSz="170962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900">
              <a:cs typeface="+mn-ea"/>
              <a:sym typeface="+mn-lt"/>
            </a:endParaRPr>
          </a:p>
        </p:txBody>
      </p:sp>
      <p:sp>
        <p:nvSpPr>
          <p:cNvPr id="9" name="Shape 416"/>
          <p:cNvSpPr/>
          <p:nvPr/>
        </p:nvSpPr>
        <p:spPr>
          <a:xfrm flipH="1">
            <a:off x="4697063" y="3486413"/>
            <a:ext cx="1136247" cy="63150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/>
          <a:lstStyle/>
          <a:p>
            <a:pPr defTabSz="170962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900">
              <a:cs typeface="+mn-ea"/>
              <a:sym typeface="+mn-lt"/>
            </a:endParaRPr>
          </a:p>
        </p:txBody>
      </p:sp>
      <p:sp>
        <p:nvSpPr>
          <p:cNvPr id="10" name="Shape 417"/>
          <p:cNvSpPr/>
          <p:nvPr/>
        </p:nvSpPr>
        <p:spPr>
          <a:xfrm flipH="1">
            <a:off x="4212826" y="2402780"/>
            <a:ext cx="404050" cy="137012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/>
          <a:lstStyle/>
          <a:p>
            <a:pPr defTabSz="170962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900">
              <a:cs typeface="+mn-ea"/>
              <a:sym typeface="+mn-lt"/>
            </a:endParaRPr>
          </a:p>
        </p:txBody>
      </p:sp>
      <p:grpSp>
        <p:nvGrpSpPr>
          <p:cNvPr id="11" name="Group 420"/>
          <p:cNvGrpSpPr/>
          <p:nvPr/>
        </p:nvGrpSpPr>
        <p:grpSpPr>
          <a:xfrm>
            <a:off x="4324865" y="1955275"/>
            <a:ext cx="1099076" cy="1099313"/>
            <a:chOff x="0" y="0"/>
            <a:chExt cx="2931632" cy="2931500"/>
          </a:xfrm>
          <a:solidFill>
            <a:srgbClr val="011A43"/>
          </a:solidFill>
        </p:grpSpPr>
        <p:sp>
          <p:nvSpPr>
            <p:cNvPr id="12" name="Shape 418"/>
            <p:cNvSpPr/>
            <p:nvPr/>
          </p:nvSpPr>
          <p:spPr>
            <a:xfrm>
              <a:off x="0" y="0"/>
              <a:ext cx="2931633" cy="2931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99" y="10800"/>
                  </a:moveTo>
                  <a:cubicBezTo>
                    <a:pt x="5499" y="7873"/>
                    <a:pt x="7872" y="5499"/>
                    <a:pt x="10800" y="5499"/>
                  </a:cubicBezTo>
                  <a:cubicBezTo>
                    <a:pt x="13728" y="5499"/>
                    <a:pt x="16100" y="7873"/>
                    <a:pt x="16100" y="10800"/>
                  </a:cubicBezTo>
                  <a:cubicBezTo>
                    <a:pt x="16100" y="13728"/>
                    <a:pt x="13728" y="16102"/>
                    <a:pt x="10800" y="16102"/>
                  </a:cubicBezTo>
                  <a:cubicBezTo>
                    <a:pt x="7872" y="16102"/>
                    <a:pt x="5499" y="13728"/>
                    <a:pt x="5499" y="10800"/>
                  </a:cubicBezTo>
                  <a:close/>
                  <a:moveTo>
                    <a:pt x="0" y="9882"/>
                  </a:moveTo>
                  <a:lnTo>
                    <a:pt x="0" y="11719"/>
                  </a:lnTo>
                  <a:cubicBezTo>
                    <a:pt x="0" y="12204"/>
                    <a:pt x="397" y="12601"/>
                    <a:pt x="881" y="12601"/>
                  </a:cubicBezTo>
                  <a:lnTo>
                    <a:pt x="1963" y="12601"/>
                  </a:lnTo>
                  <a:cubicBezTo>
                    <a:pt x="2448" y="12601"/>
                    <a:pt x="2966" y="12979"/>
                    <a:pt x="3113" y="13440"/>
                  </a:cubicBezTo>
                  <a:lnTo>
                    <a:pt x="3495" y="14370"/>
                  </a:lnTo>
                  <a:cubicBezTo>
                    <a:pt x="3719" y="14800"/>
                    <a:pt x="3622" y="15433"/>
                    <a:pt x="3279" y="15776"/>
                  </a:cubicBezTo>
                  <a:lnTo>
                    <a:pt x="2514" y="16541"/>
                  </a:lnTo>
                  <a:cubicBezTo>
                    <a:pt x="2171" y="16883"/>
                    <a:pt x="2171" y="17445"/>
                    <a:pt x="2514" y="17788"/>
                  </a:cubicBezTo>
                  <a:lnTo>
                    <a:pt x="3813" y="19087"/>
                  </a:lnTo>
                  <a:cubicBezTo>
                    <a:pt x="4155" y="19429"/>
                    <a:pt x="4717" y="19429"/>
                    <a:pt x="5060" y="19087"/>
                  </a:cubicBezTo>
                  <a:lnTo>
                    <a:pt x="5825" y="18321"/>
                  </a:lnTo>
                  <a:cubicBezTo>
                    <a:pt x="6167" y="17979"/>
                    <a:pt x="6800" y="17881"/>
                    <a:pt x="7230" y="18105"/>
                  </a:cubicBezTo>
                  <a:lnTo>
                    <a:pt x="8160" y="18487"/>
                  </a:lnTo>
                  <a:cubicBezTo>
                    <a:pt x="8622" y="18635"/>
                    <a:pt x="9000" y="19153"/>
                    <a:pt x="9000" y="19638"/>
                  </a:cubicBezTo>
                  <a:lnTo>
                    <a:pt x="9000" y="20720"/>
                  </a:lnTo>
                  <a:cubicBezTo>
                    <a:pt x="9000" y="21204"/>
                    <a:pt x="9397" y="21600"/>
                    <a:pt x="9881" y="21600"/>
                  </a:cubicBezTo>
                  <a:lnTo>
                    <a:pt x="11719" y="21600"/>
                  </a:lnTo>
                  <a:cubicBezTo>
                    <a:pt x="12203" y="21600"/>
                    <a:pt x="12600" y="21204"/>
                    <a:pt x="12600" y="20720"/>
                  </a:cubicBezTo>
                  <a:lnTo>
                    <a:pt x="12600" y="19638"/>
                  </a:lnTo>
                  <a:cubicBezTo>
                    <a:pt x="12600" y="19153"/>
                    <a:pt x="12978" y="18635"/>
                    <a:pt x="13439" y="18487"/>
                  </a:cubicBezTo>
                  <a:lnTo>
                    <a:pt x="14370" y="18105"/>
                  </a:lnTo>
                  <a:cubicBezTo>
                    <a:pt x="14801" y="17881"/>
                    <a:pt x="15432" y="17979"/>
                    <a:pt x="15775" y="18321"/>
                  </a:cubicBezTo>
                  <a:lnTo>
                    <a:pt x="16540" y="19087"/>
                  </a:lnTo>
                  <a:cubicBezTo>
                    <a:pt x="16883" y="19429"/>
                    <a:pt x="17444" y="19429"/>
                    <a:pt x="17787" y="19087"/>
                  </a:cubicBezTo>
                  <a:lnTo>
                    <a:pt x="19086" y="17788"/>
                  </a:lnTo>
                  <a:cubicBezTo>
                    <a:pt x="19429" y="17445"/>
                    <a:pt x="19429" y="16883"/>
                    <a:pt x="19086" y="16541"/>
                  </a:cubicBezTo>
                  <a:lnTo>
                    <a:pt x="18321" y="15776"/>
                  </a:lnTo>
                  <a:cubicBezTo>
                    <a:pt x="17978" y="15433"/>
                    <a:pt x="17880" y="14800"/>
                    <a:pt x="18104" y="14370"/>
                  </a:cubicBezTo>
                  <a:lnTo>
                    <a:pt x="18487" y="13440"/>
                  </a:lnTo>
                  <a:cubicBezTo>
                    <a:pt x="18634" y="12979"/>
                    <a:pt x="19152" y="12601"/>
                    <a:pt x="19637" y="12601"/>
                  </a:cubicBezTo>
                  <a:lnTo>
                    <a:pt x="20718" y="12601"/>
                  </a:lnTo>
                  <a:cubicBezTo>
                    <a:pt x="21203" y="12601"/>
                    <a:pt x="21600" y="12204"/>
                    <a:pt x="21600" y="11719"/>
                  </a:cubicBezTo>
                  <a:lnTo>
                    <a:pt x="21600" y="9882"/>
                  </a:lnTo>
                  <a:cubicBezTo>
                    <a:pt x="21600" y="9397"/>
                    <a:pt x="21203" y="9000"/>
                    <a:pt x="20718" y="9000"/>
                  </a:cubicBezTo>
                  <a:lnTo>
                    <a:pt x="19637" y="9000"/>
                  </a:lnTo>
                  <a:cubicBezTo>
                    <a:pt x="19152" y="9000"/>
                    <a:pt x="18634" y="8622"/>
                    <a:pt x="18487" y="8160"/>
                  </a:cubicBezTo>
                  <a:lnTo>
                    <a:pt x="18104" y="7230"/>
                  </a:lnTo>
                  <a:cubicBezTo>
                    <a:pt x="17880" y="6800"/>
                    <a:pt x="17978" y="6168"/>
                    <a:pt x="18321" y="5824"/>
                  </a:cubicBezTo>
                  <a:lnTo>
                    <a:pt x="19086" y="5060"/>
                  </a:lnTo>
                  <a:cubicBezTo>
                    <a:pt x="19429" y="4717"/>
                    <a:pt x="19429" y="4156"/>
                    <a:pt x="19086" y="3813"/>
                  </a:cubicBezTo>
                  <a:lnTo>
                    <a:pt x="17787" y="2514"/>
                  </a:lnTo>
                  <a:cubicBezTo>
                    <a:pt x="17444" y="2171"/>
                    <a:pt x="16883" y="2171"/>
                    <a:pt x="16540" y="2514"/>
                  </a:cubicBezTo>
                  <a:lnTo>
                    <a:pt x="15775" y="3279"/>
                  </a:lnTo>
                  <a:cubicBezTo>
                    <a:pt x="15432" y="3622"/>
                    <a:pt x="14801" y="3719"/>
                    <a:pt x="14370" y="3495"/>
                  </a:cubicBezTo>
                  <a:lnTo>
                    <a:pt x="13439" y="3113"/>
                  </a:lnTo>
                  <a:cubicBezTo>
                    <a:pt x="12978" y="2966"/>
                    <a:pt x="12600" y="2448"/>
                    <a:pt x="12600" y="1963"/>
                  </a:cubicBezTo>
                  <a:lnTo>
                    <a:pt x="12600" y="882"/>
                  </a:lnTo>
                  <a:cubicBezTo>
                    <a:pt x="12600" y="397"/>
                    <a:pt x="12203" y="0"/>
                    <a:pt x="11719" y="0"/>
                  </a:cubicBezTo>
                  <a:lnTo>
                    <a:pt x="9881" y="0"/>
                  </a:lnTo>
                  <a:cubicBezTo>
                    <a:pt x="9397" y="0"/>
                    <a:pt x="9000" y="397"/>
                    <a:pt x="9000" y="882"/>
                  </a:cubicBezTo>
                  <a:lnTo>
                    <a:pt x="9000" y="1963"/>
                  </a:lnTo>
                  <a:cubicBezTo>
                    <a:pt x="9000" y="2448"/>
                    <a:pt x="8622" y="2966"/>
                    <a:pt x="8160" y="3113"/>
                  </a:cubicBezTo>
                  <a:lnTo>
                    <a:pt x="7230" y="3495"/>
                  </a:lnTo>
                  <a:cubicBezTo>
                    <a:pt x="6800" y="3719"/>
                    <a:pt x="6167" y="3622"/>
                    <a:pt x="5825" y="3279"/>
                  </a:cubicBezTo>
                  <a:lnTo>
                    <a:pt x="5060" y="2514"/>
                  </a:lnTo>
                  <a:cubicBezTo>
                    <a:pt x="4717" y="2171"/>
                    <a:pt x="4155" y="2171"/>
                    <a:pt x="3813" y="2514"/>
                  </a:cubicBezTo>
                  <a:lnTo>
                    <a:pt x="2514" y="3813"/>
                  </a:lnTo>
                  <a:cubicBezTo>
                    <a:pt x="2171" y="4156"/>
                    <a:pt x="2171" y="4717"/>
                    <a:pt x="2514" y="5060"/>
                  </a:cubicBezTo>
                  <a:lnTo>
                    <a:pt x="3279" y="5824"/>
                  </a:lnTo>
                  <a:cubicBezTo>
                    <a:pt x="3622" y="6168"/>
                    <a:pt x="3719" y="6800"/>
                    <a:pt x="3495" y="7230"/>
                  </a:cubicBezTo>
                  <a:lnTo>
                    <a:pt x="3113" y="8160"/>
                  </a:lnTo>
                  <a:cubicBezTo>
                    <a:pt x="2966" y="8622"/>
                    <a:pt x="2448" y="9000"/>
                    <a:pt x="1963" y="9000"/>
                  </a:cubicBezTo>
                  <a:lnTo>
                    <a:pt x="881" y="9000"/>
                  </a:lnTo>
                  <a:cubicBezTo>
                    <a:pt x="397" y="9000"/>
                    <a:pt x="0" y="9397"/>
                    <a:pt x="0" y="9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170962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2250">
                <a:cs typeface="+mn-ea"/>
                <a:sym typeface="+mn-lt"/>
              </a:endParaRPr>
            </a:p>
          </p:txBody>
        </p:sp>
        <p:sp>
          <p:nvSpPr>
            <p:cNvPr id="13" name="Shape 419"/>
            <p:cNvSpPr/>
            <p:nvPr/>
          </p:nvSpPr>
          <p:spPr>
            <a:xfrm>
              <a:off x="1127129" y="1209139"/>
              <a:ext cx="677375" cy="514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2" y="19451"/>
                  </a:moveTo>
                  <a:cubicBezTo>
                    <a:pt x="17963" y="19995"/>
                    <a:pt x="19395" y="20889"/>
                    <a:pt x="19531" y="19300"/>
                  </a:cubicBezTo>
                  <a:cubicBezTo>
                    <a:pt x="20147" y="12135"/>
                    <a:pt x="19089" y="10074"/>
                    <a:pt x="19089" y="10074"/>
                  </a:cubicBezTo>
                  <a:lnTo>
                    <a:pt x="17607" y="11177"/>
                  </a:lnTo>
                  <a:cubicBezTo>
                    <a:pt x="17607" y="11176"/>
                    <a:pt x="18864" y="12766"/>
                    <a:pt x="18032" y="19451"/>
                  </a:cubicBezTo>
                  <a:close/>
                  <a:moveTo>
                    <a:pt x="20735" y="6972"/>
                  </a:moveTo>
                  <a:lnTo>
                    <a:pt x="11888" y="386"/>
                  </a:lnTo>
                  <a:cubicBezTo>
                    <a:pt x="11196" y="-129"/>
                    <a:pt x="10061" y="-129"/>
                    <a:pt x="9368" y="386"/>
                  </a:cubicBezTo>
                  <a:lnTo>
                    <a:pt x="520" y="6972"/>
                  </a:lnTo>
                  <a:cubicBezTo>
                    <a:pt x="-173" y="7488"/>
                    <a:pt x="-173" y="8332"/>
                    <a:pt x="520" y="8848"/>
                  </a:cubicBezTo>
                  <a:lnTo>
                    <a:pt x="9367" y="15434"/>
                  </a:lnTo>
                  <a:cubicBezTo>
                    <a:pt x="10060" y="15949"/>
                    <a:pt x="11195" y="15949"/>
                    <a:pt x="11887" y="15434"/>
                  </a:cubicBezTo>
                  <a:lnTo>
                    <a:pt x="17607" y="11176"/>
                  </a:lnTo>
                  <a:lnTo>
                    <a:pt x="11405" y="9245"/>
                  </a:lnTo>
                  <a:cubicBezTo>
                    <a:pt x="11166" y="9323"/>
                    <a:pt x="10903" y="9366"/>
                    <a:pt x="10628" y="9366"/>
                  </a:cubicBezTo>
                  <a:cubicBezTo>
                    <a:pt x="9510" y="9366"/>
                    <a:pt x="8605" y="8652"/>
                    <a:pt x="8605" y="7769"/>
                  </a:cubicBezTo>
                  <a:cubicBezTo>
                    <a:pt x="8605" y="6883"/>
                    <a:pt x="9511" y="6168"/>
                    <a:pt x="10628" y="6168"/>
                  </a:cubicBezTo>
                  <a:cubicBezTo>
                    <a:pt x="11495" y="6168"/>
                    <a:pt x="12233" y="6602"/>
                    <a:pt x="12520" y="7205"/>
                  </a:cubicBezTo>
                  <a:lnTo>
                    <a:pt x="19089" y="10071"/>
                  </a:lnTo>
                  <a:lnTo>
                    <a:pt x="20735" y="8847"/>
                  </a:lnTo>
                  <a:cubicBezTo>
                    <a:pt x="21427" y="8332"/>
                    <a:pt x="21427" y="7488"/>
                    <a:pt x="20735" y="6972"/>
                  </a:cubicBezTo>
                  <a:close/>
                  <a:moveTo>
                    <a:pt x="3510" y="13897"/>
                  </a:moveTo>
                  <a:cubicBezTo>
                    <a:pt x="4003" y="16551"/>
                    <a:pt x="4630" y="17712"/>
                    <a:pt x="6722" y="18928"/>
                  </a:cubicBezTo>
                  <a:cubicBezTo>
                    <a:pt x="8814" y="20143"/>
                    <a:pt x="9808" y="21471"/>
                    <a:pt x="10628" y="21471"/>
                  </a:cubicBezTo>
                  <a:cubicBezTo>
                    <a:pt x="11448" y="21471"/>
                    <a:pt x="12379" y="20310"/>
                    <a:pt x="14471" y="19092"/>
                  </a:cubicBezTo>
                  <a:cubicBezTo>
                    <a:pt x="16563" y="17876"/>
                    <a:pt x="16004" y="17506"/>
                    <a:pt x="16497" y="14852"/>
                  </a:cubicBezTo>
                  <a:lnTo>
                    <a:pt x="10628" y="18646"/>
                  </a:lnTo>
                  <a:cubicBezTo>
                    <a:pt x="10628" y="18646"/>
                    <a:pt x="3510" y="13897"/>
                    <a:pt x="3510" y="1389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2742" tIns="32742" rIns="32742" bIns="32742" numCol="1" anchor="ctr">
              <a:noAutofit/>
            </a:bodyPr>
            <a:lstStyle/>
            <a:p>
              <a:pPr defTabSz="170962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2250">
                <a:cs typeface="+mn-ea"/>
                <a:sym typeface="+mn-lt"/>
              </a:endParaRPr>
            </a:p>
          </p:txBody>
        </p:sp>
      </p:grpSp>
      <p:grpSp>
        <p:nvGrpSpPr>
          <p:cNvPr id="14" name="Group 423"/>
          <p:cNvGrpSpPr/>
          <p:nvPr/>
        </p:nvGrpSpPr>
        <p:grpSpPr>
          <a:xfrm>
            <a:off x="5255865" y="2878052"/>
            <a:ext cx="856598" cy="856822"/>
            <a:chOff x="0" y="0"/>
            <a:chExt cx="2284855" cy="2284855"/>
          </a:xfrm>
          <a:solidFill>
            <a:srgbClr val="011A43"/>
          </a:solidFill>
        </p:grpSpPr>
        <p:sp>
          <p:nvSpPr>
            <p:cNvPr id="15" name="Shape 421"/>
            <p:cNvSpPr/>
            <p:nvPr/>
          </p:nvSpPr>
          <p:spPr>
            <a:xfrm>
              <a:off x="0" y="0"/>
              <a:ext cx="2284856" cy="2284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99" y="10800"/>
                  </a:moveTo>
                  <a:cubicBezTo>
                    <a:pt x="5499" y="7872"/>
                    <a:pt x="7872" y="5500"/>
                    <a:pt x="10800" y="5500"/>
                  </a:cubicBezTo>
                  <a:cubicBezTo>
                    <a:pt x="13728" y="5500"/>
                    <a:pt x="16101" y="7872"/>
                    <a:pt x="16101" y="10800"/>
                  </a:cubicBezTo>
                  <a:cubicBezTo>
                    <a:pt x="16101" y="13728"/>
                    <a:pt x="13728" y="16101"/>
                    <a:pt x="10800" y="16101"/>
                  </a:cubicBezTo>
                  <a:cubicBezTo>
                    <a:pt x="7872" y="16101"/>
                    <a:pt x="5499" y="13728"/>
                    <a:pt x="5499" y="10800"/>
                  </a:cubicBezTo>
                  <a:close/>
                  <a:moveTo>
                    <a:pt x="0" y="9882"/>
                  </a:moveTo>
                  <a:lnTo>
                    <a:pt x="0" y="11719"/>
                  </a:lnTo>
                  <a:cubicBezTo>
                    <a:pt x="0" y="12204"/>
                    <a:pt x="397" y="12601"/>
                    <a:pt x="882" y="12601"/>
                  </a:cubicBezTo>
                  <a:lnTo>
                    <a:pt x="1963" y="12601"/>
                  </a:lnTo>
                  <a:cubicBezTo>
                    <a:pt x="2448" y="12601"/>
                    <a:pt x="2965" y="12978"/>
                    <a:pt x="3113" y="13439"/>
                  </a:cubicBezTo>
                  <a:lnTo>
                    <a:pt x="3495" y="14371"/>
                  </a:lnTo>
                  <a:cubicBezTo>
                    <a:pt x="3719" y="14800"/>
                    <a:pt x="3621" y="15433"/>
                    <a:pt x="3279" y="15776"/>
                  </a:cubicBezTo>
                  <a:lnTo>
                    <a:pt x="2514" y="16541"/>
                  </a:lnTo>
                  <a:cubicBezTo>
                    <a:pt x="2170" y="16884"/>
                    <a:pt x="2170" y="17444"/>
                    <a:pt x="2514" y="17787"/>
                  </a:cubicBezTo>
                  <a:lnTo>
                    <a:pt x="3812" y="19087"/>
                  </a:lnTo>
                  <a:cubicBezTo>
                    <a:pt x="4156" y="19430"/>
                    <a:pt x="4716" y="19430"/>
                    <a:pt x="5059" y="19087"/>
                  </a:cubicBezTo>
                  <a:lnTo>
                    <a:pt x="5824" y="18321"/>
                  </a:lnTo>
                  <a:cubicBezTo>
                    <a:pt x="6167" y="17979"/>
                    <a:pt x="6800" y="17882"/>
                    <a:pt x="7230" y="18105"/>
                  </a:cubicBezTo>
                  <a:lnTo>
                    <a:pt x="8160" y="18487"/>
                  </a:lnTo>
                  <a:cubicBezTo>
                    <a:pt x="8622" y="18635"/>
                    <a:pt x="9001" y="19152"/>
                    <a:pt x="9001" y="19637"/>
                  </a:cubicBezTo>
                  <a:lnTo>
                    <a:pt x="9001" y="20718"/>
                  </a:lnTo>
                  <a:cubicBezTo>
                    <a:pt x="9001" y="21203"/>
                    <a:pt x="9398" y="21600"/>
                    <a:pt x="9882" y="21600"/>
                  </a:cubicBezTo>
                  <a:lnTo>
                    <a:pt x="11718" y="21600"/>
                  </a:lnTo>
                  <a:cubicBezTo>
                    <a:pt x="12204" y="21600"/>
                    <a:pt x="12601" y="21203"/>
                    <a:pt x="12601" y="20718"/>
                  </a:cubicBezTo>
                  <a:lnTo>
                    <a:pt x="12601" y="19637"/>
                  </a:lnTo>
                  <a:cubicBezTo>
                    <a:pt x="12601" y="19152"/>
                    <a:pt x="12978" y="18635"/>
                    <a:pt x="13440" y="18487"/>
                  </a:cubicBezTo>
                  <a:lnTo>
                    <a:pt x="14370" y="18105"/>
                  </a:lnTo>
                  <a:cubicBezTo>
                    <a:pt x="14800" y="17882"/>
                    <a:pt x="15433" y="17979"/>
                    <a:pt x="15775" y="18321"/>
                  </a:cubicBezTo>
                  <a:lnTo>
                    <a:pt x="16541" y="19087"/>
                  </a:lnTo>
                  <a:cubicBezTo>
                    <a:pt x="16884" y="19430"/>
                    <a:pt x="17444" y="19430"/>
                    <a:pt x="17788" y="19087"/>
                  </a:cubicBezTo>
                  <a:lnTo>
                    <a:pt x="19087" y="17787"/>
                  </a:lnTo>
                  <a:cubicBezTo>
                    <a:pt x="19430" y="17444"/>
                    <a:pt x="19430" y="16884"/>
                    <a:pt x="19087" y="16541"/>
                  </a:cubicBezTo>
                  <a:lnTo>
                    <a:pt x="18321" y="15776"/>
                  </a:lnTo>
                  <a:cubicBezTo>
                    <a:pt x="17979" y="15433"/>
                    <a:pt x="17882" y="14801"/>
                    <a:pt x="18105" y="14371"/>
                  </a:cubicBezTo>
                  <a:lnTo>
                    <a:pt x="18487" y="13439"/>
                  </a:lnTo>
                  <a:cubicBezTo>
                    <a:pt x="18635" y="12978"/>
                    <a:pt x="19152" y="12601"/>
                    <a:pt x="19637" y="12601"/>
                  </a:cubicBezTo>
                  <a:lnTo>
                    <a:pt x="20718" y="12601"/>
                  </a:lnTo>
                  <a:cubicBezTo>
                    <a:pt x="21203" y="12601"/>
                    <a:pt x="21600" y="12204"/>
                    <a:pt x="21600" y="11719"/>
                  </a:cubicBezTo>
                  <a:lnTo>
                    <a:pt x="21600" y="9882"/>
                  </a:lnTo>
                  <a:cubicBezTo>
                    <a:pt x="21600" y="9396"/>
                    <a:pt x="21203" y="8999"/>
                    <a:pt x="20718" y="8999"/>
                  </a:cubicBezTo>
                  <a:lnTo>
                    <a:pt x="19637" y="8999"/>
                  </a:lnTo>
                  <a:cubicBezTo>
                    <a:pt x="19152" y="8999"/>
                    <a:pt x="18635" y="8623"/>
                    <a:pt x="18487" y="8161"/>
                  </a:cubicBezTo>
                  <a:lnTo>
                    <a:pt x="18105" y="7229"/>
                  </a:lnTo>
                  <a:cubicBezTo>
                    <a:pt x="17882" y="6800"/>
                    <a:pt x="17979" y="6167"/>
                    <a:pt x="18321" y="5825"/>
                  </a:cubicBezTo>
                  <a:lnTo>
                    <a:pt x="19087" y="5060"/>
                  </a:lnTo>
                  <a:cubicBezTo>
                    <a:pt x="19430" y="4718"/>
                    <a:pt x="19430" y="4156"/>
                    <a:pt x="19087" y="3813"/>
                  </a:cubicBezTo>
                  <a:lnTo>
                    <a:pt x="17788" y="2514"/>
                  </a:lnTo>
                  <a:cubicBezTo>
                    <a:pt x="17444" y="2171"/>
                    <a:pt x="16884" y="2171"/>
                    <a:pt x="16541" y="2514"/>
                  </a:cubicBezTo>
                  <a:lnTo>
                    <a:pt x="15775" y="3279"/>
                  </a:lnTo>
                  <a:cubicBezTo>
                    <a:pt x="15433" y="3621"/>
                    <a:pt x="14800" y="3718"/>
                    <a:pt x="14370" y="3495"/>
                  </a:cubicBezTo>
                  <a:lnTo>
                    <a:pt x="13440" y="3114"/>
                  </a:lnTo>
                  <a:cubicBezTo>
                    <a:pt x="12978" y="2965"/>
                    <a:pt x="12601" y="2448"/>
                    <a:pt x="12601" y="1963"/>
                  </a:cubicBezTo>
                  <a:lnTo>
                    <a:pt x="12601" y="882"/>
                  </a:lnTo>
                  <a:cubicBezTo>
                    <a:pt x="12601" y="397"/>
                    <a:pt x="12204" y="0"/>
                    <a:pt x="11718" y="0"/>
                  </a:cubicBezTo>
                  <a:lnTo>
                    <a:pt x="9882" y="0"/>
                  </a:lnTo>
                  <a:cubicBezTo>
                    <a:pt x="9398" y="0"/>
                    <a:pt x="9001" y="397"/>
                    <a:pt x="9001" y="882"/>
                  </a:cubicBezTo>
                  <a:lnTo>
                    <a:pt x="9001" y="1963"/>
                  </a:lnTo>
                  <a:cubicBezTo>
                    <a:pt x="9001" y="2448"/>
                    <a:pt x="8622" y="2965"/>
                    <a:pt x="8160" y="3114"/>
                  </a:cubicBezTo>
                  <a:lnTo>
                    <a:pt x="7230" y="3495"/>
                  </a:lnTo>
                  <a:cubicBezTo>
                    <a:pt x="6800" y="3718"/>
                    <a:pt x="6167" y="3621"/>
                    <a:pt x="5824" y="3279"/>
                  </a:cubicBezTo>
                  <a:lnTo>
                    <a:pt x="5059" y="2514"/>
                  </a:lnTo>
                  <a:cubicBezTo>
                    <a:pt x="4716" y="2171"/>
                    <a:pt x="4156" y="2171"/>
                    <a:pt x="3812" y="2514"/>
                  </a:cubicBezTo>
                  <a:lnTo>
                    <a:pt x="2514" y="3813"/>
                  </a:lnTo>
                  <a:cubicBezTo>
                    <a:pt x="2170" y="4156"/>
                    <a:pt x="2170" y="4718"/>
                    <a:pt x="2514" y="5060"/>
                  </a:cubicBezTo>
                  <a:lnTo>
                    <a:pt x="3279" y="5825"/>
                  </a:lnTo>
                  <a:cubicBezTo>
                    <a:pt x="3621" y="6167"/>
                    <a:pt x="3719" y="6800"/>
                    <a:pt x="3495" y="7229"/>
                  </a:cubicBezTo>
                  <a:lnTo>
                    <a:pt x="3113" y="8161"/>
                  </a:lnTo>
                  <a:cubicBezTo>
                    <a:pt x="2965" y="8623"/>
                    <a:pt x="2448" y="8999"/>
                    <a:pt x="1963" y="8999"/>
                  </a:cubicBezTo>
                  <a:lnTo>
                    <a:pt x="882" y="8999"/>
                  </a:lnTo>
                  <a:cubicBezTo>
                    <a:pt x="397" y="8999"/>
                    <a:pt x="0" y="9396"/>
                    <a:pt x="0" y="9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170962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2250">
                <a:cs typeface="+mn-ea"/>
                <a:sym typeface="+mn-lt"/>
              </a:endParaRPr>
            </a:p>
          </p:txBody>
        </p:sp>
        <p:sp>
          <p:nvSpPr>
            <p:cNvPr id="16" name="Shape 422"/>
            <p:cNvSpPr/>
            <p:nvPr/>
          </p:nvSpPr>
          <p:spPr>
            <a:xfrm>
              <a:off x="1008535" y="887835"/>
              <a:ext cx="267786" cy="514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600" extrusionOk="0">
                  <a:moveTo>
                    <a:pt x="13265" y="19105"/>
                  </a:moveTo>
                  <a:lnTo>
                    <a:pt x="13265" y="21214"/>
                  </a:lnTo>
                  <a:cubicBezTo>
                    <a:pt x="13265" y="21431"/>
                    <a:pt x="12941" y="21600"/>
                    <a:pt x="12525" y="21600"/>
                  </a:cubicBezTo>
                  <a:lnTo>
                    <a:pt x="9407" y="21600"/>
                  </a:lnTo>
                  <a:cubicBezTo>
                    <a:pt x="9014" y="21600"/>
                    <a:pt x="8667" y="21431"/>
                    <a:pt x="8667" y="21214"/>
                  </a:cubicBezTo>
                  <a:lnTo>
                    <a:pt x="8667" y="19105"/>
                  </a:lnTo>
                  <a:cubicBezTo>
                    <a:pt x="3262" y="18707"/>
                    <a:pt x="305" y="17020"/>
                    <a:pt x="189" y="16947"/>
                  </a:cubicBezTo>
                  <a:cubicBezTo>
                    <a:pt x="-42" y="16803"/>
                    <a:pt x="-65" y="16598"/>
                    <a:pt x="143" y="16453"/>
                  </a:cubicBezTo>
                  <a:lnTo>
                    <a:pt x="2522" y="14826"/>
                  </a:lnTo>
                  <a:cubicBezTo>
                    <a:pt x="2638" y="14742"/>
                    <a:pt x="2846" y="14693"/>
                    <a:pt x="3054" y="14681"/>
                  </a:cubicBezTo>
                  <a:cubicBezTo>
                    <a:pt x="3262" y="14669"/>
                    <a:pt x="3470" y="14705"/>
                    <a:pt x="3608" y="14790"/>
                  </a:cubicBezTo>
                  <a:cubicBezTo>
                    <a:pt x="3654" y="14802"/>
                    <a:pt x="6889" y="16417"/>
                    <a:pt x="10978" y="16417"/>
                  </a:cubicBezTo>
                  <a:cubicBezTo>
                    <a:pt x="13242" y="16417"/>
                    <a:pt x="15690" y="15790"/>
                    <a:pt x="15690" y="14428"/>
                  </a:cubicBezTo>
                  <a:cubicBezTo>
                    <a:pt x="15690" y="13271"/>
                    <a:pt x="12964" y="12704"/>
                    <a:pt x="9846" y="12054"/>
                  </a:cubicBezTo>
                  <a:cubicBezTo>
                    <a:pt x="5687" y="11198"/>
                    <a:pt x="513" y="10113"/>
                    <a:pt x="513" y="7088"/>
                  </a:cubicBezTo>
                  <a:cubicBezTo>
                    <a:pt x="513" y="4870"/>
                    <a:pt x="3839" y="3038"/>
                    <a:pt x="8667" y="2555"/>
                  </a:cubicBezTo>
                  <a:lnTo>
                    <a:pt x="8667" y="386"/>
                  </a:lnTo>
                  <a:cubicBezTo>
                    <a:pt x="8667" y="169"/>
                    <a:pt x="9014" y="0"/>
                    <a:pt x="9407" y="0"/>
                  </a:cubicBezTo>
                  <a:lnTo>
                    <a:pt x="12525" y="0"/>
                  </a:lnTo>
                  <a:cubicBezTo>
                    <a:pt x="12941" y="0"/>
                    <a:pt x="13265" y="169"/>
                    <a:pt x="13265" y="386"/>
                  </a:cubicBezTo>
                  <a:lnTo>
                    <a:pt x="13265" y="2507"/>
                  </a:lnTo>
                  <a:cubicBezTo>
                    <a:pt x="17954" y="2784"/>
                    <a:pt x="20449" y="4110"/>
                    <a:pt x="20542" y="4158"/>
                  </a:cubicBezTo>
                  <a:cubicBezTo>
                    <a:pt x="20773" y="4291"/>
                    <a:pt x="20819" y="4472"/>
                    <a:pt x="20657" y="4617"/>
                  </a:cubicBezTo>
                  <a:lnTo>
                    <a:pt x="18786" y="6376"/>
                  </a:lnTo>
                  <a:cubicBezTo>
                    <a:pt x="18670" y="6485"/>
                    <a:pt x="18486" y="6557"/>
                    <a:pt x="18255" y="6569"/>
                  </a:cubicBezTo>
                  <a:cubicBezTo>
                    <a:pt x="18024" y="6593"/>
                    <a:pt x="17816" y="6557"/>
                    <a:pt x="17631" y="6485"/>
                  </a:cubicBezTo>
                  <a:cubicBezTo>
                    <a:pt x="17608" y="6473"/>
                    <a:pt x="14812" y="5183"/>
                    <a:pt x="11347" y="5183"/>
                  </a:cubicBezTo>
                  <a:cubicBezTo>
                    <a:pt x="8413" y="5183"/>
                    <a:pt x="6380" y="5942"/>
                    <a:pt x="6380" y="7039"/>
                  </a:cubicBezTo>
                  <a:cubicBezTo>
                    <a:pt x="6380" y="8317"/>
                    <a:pt x="9199" y="8883"/>
                    <a:pt x="12479" y="9546"/>
                  </a:cubicBezTo>
                  <a:cubicBezTo>
                    <a:pt x="16730" y="10402"/>
                    <a:pt x="21535" y="11379"/>
                    <a:pt x="21535" y="14283"/>
                  </a:cubicBezTo>
                  <a:cubicBezTo>
                    <a:pt x="21535" y="16742"/>
                    <a:pt x="18162" y="18683"/>
                    <a:pt x="13265" y="1910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170962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2250">
                <a:cs typeface="+mn-ea"/>
                <a:sym typeface="+mn-lt"/>
              </a:endParaRPr>
            </a:p>
          </p:txBody>
        </p:sp>
      </p:grpSp>
      <p:grpSp>
        <p:nvGrpSpPr>
          <p:cNvPr id="17" name="Group 426"/>
          <p:cNvGrpSpPr/>
          <p:nvPr/>
        </p:nvGrpSpPr>
        <p:grpSpPr>
          <a:xfrm>
            <a:off x="3884755" y="3115096"/>
            <a:ext cx="1373797" cy="1374139"/>
            <a:chOff x="0" y="0"/>
            <a:chExt cx="3664414" cy="3664369"/>
          </a:xfrm>
          <a:solidFill>
            <a:srgbClr val="011A43"/>
          </a:solidFill>
        </p:grpSpPr>
        <p:sp>
          <p:nvSpPr>
            <p:cNvPr id="18" name="Shape 424"/>
            <p:cNvSpPr/>
            <p:nvPr/>
          </p:nvSpPr>
          <p:spPr>
            <a:xfrm>
              <a:off x="0" y="0"/>
              <a:ext cx="3664415" cy="3664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99" y="10800"/>
                  </a:moveTo>
                  <a:cubicBezTo>
                    <a:pt x="5499" y="7872"/>
                    <a:pt x="7872" y="5499"/>
                    <a:pt x="10800" y="5499"/>
                  </a:cubicBezTo>
                  <a:cubicBezTo>
                    <a:pt x="13727" y="5499"/>
                    <a:pt x="16101" y="7872"/>
                    <a:pt x="16101" y="10800"/>
                  </a:cubicBezTo>
                  <a:cubicBezTo>
                    <a:pt x="16101" y="13727"/>
                    <a:pt x="13727" y="16101"/>
                    <a:pt x="10800" y="16101"/>
                  </a:cubicBezTo>
                  <a:cubicBezTo>
                    <a:pt x="7872" y="16101"/>
                    <a:pt x="5499" y="13727"/>
                    <a:pt x="5499" y="10800"/>
                  </a:cubicBezTo>
                  <a:close/>
                  <a:moveTo>
                    <a:pt x="0" y="9882"/>
                  </a:moveTo>
                  <a:lnTo>
                    <a:pt x="0" y="11719"/>
                  </a:lnTo>
                  <a:cubicBezTo>
                    <a:pt x="0" y="12203"/>
                    <a:pt x="397" y="12600"/>
                    <a:pt x="882" y="12600"/>
                  </a:cubicBezTo>
                  <a:lnTo>
                    <a:pt x="1963" y="12600"/>
                  </a:lnTo>
                  <a:cubicBezTo>
                    <a:pt x="2448" y="12600"/>
                    <a:pt x="2965" y="12978"/>
                    <a:pt x="3113" y="13440"/>
                  </a:cubicBezTo>
                  <a:lnTo>
                    <a:pt x="3495" y="14369"/>
                  </a:lnTo>
                  <a:cubicBezTo>
                    <a:pt x="3719" y="14800"/>
                    <a:pt x="3622" y="15433"/>
                    <a:pt x="3279" y="15776"/>
                  </a:cubicBezTo>
                  <a:lnTo>
                    <a:pt x="2514" y="16541"/>
                  </a:lnTo>
                  <a:cubicBezTo>
                    <a:pt x="2171" y="16884"/>
                    <a:pt x="2171" y="17444"/>
                    <a:pt x="2514" y="17788"/>
                  </a:cubicBezTo>
                  <a:lnTo>
                    <a:pt x="3812" y="19086"/>
                  </a:lnTo>
                  <a:cubicBezTo>
                    <a:pt x="4155" y="19429"/>
                    <a:pt x="4717" y="19429"/>
                    <a:pt x="5060" y="19086"/>
                  </a:cubicBezTo>
                  <a:lnTo>
                    <a:pt x="5825" y="18321"/>
                  </a:lnTo>
                  <a:cubicBezTo>
                    <a:pt x="6168" y="17978"/>
                    <a:pt x="6800" y="17880"/>
                    <a:pt x="7230" y="18105"/>
                  </a:cubicBezTo>
                  <a:lnTo>
                    <a:pt x="8160" y="18487"/>
                  </a:lnTo>
                  <a:cubicBezTo>
                    <a:pt x="8622" y="18634"/>
                    <a:pt x="9000" y="19152"/>
                    <a:pt x="9000" y="19637"/>
                  </a:cubicBezTo>
                  <a:lnTo>
                    <a:pt x="9000" y="20719"/>
                  </a:lnTo>
                  <a:cubicBezTo>
                    <a:pt x="9000" y="21203"/>
                    <a:pt x="9396" y="21600"/>
                    <a:pt x="9881" y="21600"/>
                  </a:cubicBezTo>
                  <a:lnTo>
                    <a:pt x="11718" y="21600"/>
                  </a:lnTo>
                  <a:cubicBezTo>
                    <a:pt x="12203" y="21600"/>
                    <a:pt x="12600" y="21203"/>
                    <a:pt x="12600" y="20719"/>
                  </a:cubicBezTo>
                  <a:lnTo>
                    <a:pt x="12600" y="19637"/>
                  </a:lnTo>
                  <a:cubicBezTo>
                    <a:pt x="12600" y="19152"/>
                    <a:pt x="12978" y="18634"/>
                    <a:pt x="13439" y="18487"/>
                  </a:cubicBezTo>
                  <a:lnTo>
                    <a:pt x="14370" y="18105"/>
                  </a:lnTo>
                  <a:cubicBezTo>
                    <a:pt x="14800" y="17880"/>
                    <a:pt x="15432" y="17978"/>
                    <a:pt x="15775" y="18321"/>
                  </a:cubicBezTo>
                  <a:lnTo>
                    <a:pt x="16540" y="19086"/>
                  </a:lnTo>
                  <a:cubicBezTo>
                    <a:pt x="16883" y="19429"/>
                    <a:pt x="17444" y="19429"/>
                    <a:pt x="17787" y="19086"/>
                  </a:cubicBezTo>
                  <a:lnTo>
                    <a:pt x="19086" y="17788"/>
                  </a:lnTo>
                  <a:cubicBezTo>
                    <a:pt x="19429" y="17444"/>
                    <a:pt x="19429" y="16884"/>
                    <a:pt x="19086" y="16541"/>
                  </a:cubicBezTo>
                  <a:lnTo>
                    <a:pt x="18321" y="15776"/>
                  </a:lnTo>
                  <a:cubicBezTo>
                    <a:pt x="17978" y="15433"/>
                    <a:pt x="17881" y="14800"/>
                    <a:pt x="18105" y="14369"/>
                  </a:cubicBezTo>
                  <a:lnTo>
                    <a:pt x="18486" y="13440"/>
                  </a:lnTo>
                  <a:cubicBezTo>
                    <a:pt x="18634" y="12978"/>
                    <a:pt x="19152" y="12600"/>
                    <a:pt x="19637" y="12600"/>
                  </a:cubicBezTo>
                  <a:lnTo>
                    <a:pt x="20718" y="12600"/>
                  </a:lnTo>
                  <a:cubicBezTo>
                    <a:pt x="21203" y="12600"/>
                    <a:pt x="21600" y="12203"/>
                    <a:pt x="21600" y="11719"/>
                  </a:cubicBezTo>
                  <a:lnTo>
                    <a:pt x="21600" y="9882"/>
                  </a:lnTo>
                  <a:cubicBezTo>
                    <a:pt x="21600" y="9397"/>
                    <a:pt x="21203" y="9000"/>
                    <a:pt x="20718" y="9000"/>
                  </a:cubicBezTo>
                  <a:lnTo>
                    <a:pt x="19637" y="9000"/>
                  </a:lnTo>
                  <a:cubicBezTo>
                    <a:pt x="19152" y="9000"/>
                    <a:pt x="18634" y="8622"/>
                    <a:pt x="18486" y="8161"/>
                  </a:cubicBezTo>
                  <a:lnTo>
                    <a:pt x="18105" y="7230"/>
                  </a:lnTo>
                  <a:cubicBezTo>
                    <a:pt x="17881" y="6800"/>
                    <a:pt x="17978" y="6168"/>
                    <a:pt x="18321" y="5825"/>
                  </a:cubicBezTo>
                  <a:lnTo>
                    <a:pt x="19086" y="5059"/>
                  </a:lnTo>
                  <a:cubicBezTo>
                    <a:pt x="19429" y="4717"/>
                    <a:pt x="19429" y="4156"/>
                    <a:pt x="19086" y="3812"/>
                  </a:cubicBezTo>
                  <a:lnTo>
                    <a:pt x="17787" y="2514"/>
                  </a:lnTo>
                  <a:cubicBezTo>
                    <a:pt x="17444" y="2171"/>
                    <a:pt x="16883" y="2171"/>
                    <a:pt x="16540" y="2514"/>
                  </a:cubicBezTo>
                  <a:lnTo>
                    <a:pt x="15775" y="3279"/>
                  </a:lnTo>
                  <a:cubicBezTo>
                    <a:pt x="15432" y="3622"/>
                    <a:pt x="14800" y="3719"/>
                    <a:pt x="14370" y="3495"/>
                  </a:cubicBezTo>
                  <a:lnTo>
                    <a:pt x="13439" y="3113"/>
                  </a:lnTo>
                  <a:cubicBezTo>
                    <a:pt x="12978" y="2965"/>
                    <a:pt x="12600" y="2448"/>
                    <a:pt x="12600" y="1963"/>
                  </a:cubicBezTo>
                  <a:lnTo>
                    <a:pt x="12600" y="882"/>
                  </a:lnTo>
                  <a:cubicBezTo>
                    <a:pt x="12600" y="396"/>
                    <a:pt x="12203" y="0"/>
                    <a:pt x="11718" y="0"/>
                  </a:cubicBezTo>
                  <a:lnTo>
                    <a:pt x="9881" y="0"/>
                  </a:lnTo>
                  <a:cubicBezTo>
                    <a:pt x="9396" y="0"/>
                    <a:pt x="9000" y="396"/>
                    <a:pt x="9000" y="882"/>
                  </a:cubicBezTo>
                  <a:lnTo>
                    <a:pt x="9000" y="1963"/>
                  </a:lnTo>
                  <a:cubicBezTo>
                    <a:pt x="9000" y="2448"/>
                    <a:pt x="8622" y="2965"/>
                    <a:pt x="8160" y="3113"/>
                  </a:cubicBezTo>
                  <a:lnTo>
                    <a:pt x="7230" y="3495"/>
                  </a:lnTo>
                  <a:cubicBezTo>
                    <a:pt x="6800" y="3719"/>
                    <a:pt x="6168" y="3622"/>
                    <a:pt x="5825" y="3279"/>
                  </a:cubicBezTo>
                  <a:lnTo>
                    <a:pt x="5060" y="2514"/>
                  </a:lnTo>
                  <a:cubicBezTo>
                    <a:pt x="4717" y="2171"/>
                    <a:pt x="4155" y="2171"/>
                    <a:pt x="3812" y="2514"/>
                  </a:cubicBezTo>
                  <a:lnTo>
                    <a:pt x="2514" y="3812"/>
                  </a:lnTo>
                  <a:cubicBezTo>
                    <a:pt x="2171" y="4156"/>
                    <a:pt x="2171" y="4717"/>
                    <a:pt x="2514" y="5059"/>
                  </a:cubicBezTo>
                  <a:lnTo>
                    <a:pt x="3279" y="5825"/>
                  </a:lnTo>
                  <a:cubicBezTo>
                    <a:pt x="3622" y="6168"/>
                    <a:pt x="3719" y="6800"/>
                    <a:pt x="3495" y="7230"/>
                  </a:cubicBezTo>
                  <a:lnTo>
                    <a:pt x="3113" y="8161"/>
                  </a:lnTo>
                  <a:cubicBezTo>
                    <a:pt x="2965" y="8622"/>
                    <a:pt x="2448" y="9000"/>
                    <a:pt x="1963" y="9000"/>
                  </a:cubicBezTo>
                  <a:lnTo>
                    <a:pt x="882" y="9000"/>
                  </a:lnTo>
                  <a:cubicBezTo>
                    <a:pt x="397" y="9000"/>
                    <a:pt x="0" y="9397"/>
                    <a:pt x="0" y="9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170962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2250">
                <a:cs typeface="+mn-ea"/>
                <a:sym typeface="+mn-lt"/>
              </a:endParaRPr>
            </a:p>
          </p:txBody>
        </p:sp>
        <p:sp>
          <p:nvSpPr>
            <p:cNvPr id="19" name="Shape 425"/>
            <p:cNvSpPr/>
            <p:nvPr/>
          </p:nvSpPr>
          <p:spPr>
            <a:xfrm>
              <a:off x="1446118" y="1574790"/>
              <a:ext cx="772179" cy="514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80" y="19710"/>
                  </a:moveTo>
                  <a:cubicBezTo>
                    <a:pt x="11880" y="19558"/>
                    <a:pt x="11801" y="19440"/>
                    <a:pt x="11700" y="19440"/>
                  </a:cubicBezTo>
                  <a:lnTo>
                    <a:pt x="9900" y="19440"/>
                  </a:lnTo>
                  <a:cubicBezTo>
                    <a:pt x="9799" y="19440"/>
                    <a:pt x="9720" y="19558"/>
                    <a:pt x="9720" y="19710"/>
                  </a:cubicBezTo>
                  <a:cubicBezTo>
                    <a:pt x="9720" y="19862"/>
                    <a:pt x="9799" y="19980"/>
                    <a:pt x="9900" y="19980"/>
                  </a:cubicBezTo>
                  <a:lnTo>
                    <a:pt x="11700" y="19980"/>
                  </a:lnTo>
                  <a:cubicBezTo>
                    <a:pt x="11801" y="19980"/>
                    <a:pt x="11880" y="19862"/>
                    <a:pt x="11880" y="19710"/>
                  </a:cubicBezTo>
                  <a:close/>
                  <a:moveTo>
                    <a:pt x="4320" y="14580"/>
                  </a:moveTo>
                  <a:cubicBezTo>
                    <a:pt x="4320" y="14867"/>
                    <a:pt x="4489" y="15120"/>
                    <a:pt x="4680" y="15120"/>
                  </a:cubicBezTo>
                  <a:lnTo>
                    <a:pt x="16920" y="15120"/>
                  </a:lnTo>
                  <a:cubicBezTo>
                    <a:pt x="17111" y="15120"/>
                    <a:pt x="17280" y="14867"/>
                    <a:pt x="17280" y="14580"/>
                  </a:cubicBezTo>
                  <a:lnTo>
                    <a:pt x="17280" y="2700"/>
                  </a:lnTo>
                  <a:cubicBezTo>
                    <a:pt x="17280" y="2413"/>
                    <a:pt x="17111" y="2160"/>
                    <a:pt x="16920" y="2160"/>
                  </a:cubicBezTo>
                  <a:lnTo>
                    <a:pt x="4680" y="2160"/>
                  </a:lnTo>
                  <a:cubicBezTo>
                    <a:pt x="4489" y="2160"/>
                    <a:pt x="4320" y="2413"/>
                    <a:pt x="4320" y="2700"/>
                  </a:cubicBezTo>
                  <a:cubicBezTo>
                    <a:pt x="4320" y="2700"/>
                    <a:pt x="4320" y="14580"/>
                    <a:pt x="4320" y="14580"/>
                  </a:cubicBezTo>
                  <a:close/>
                  <a:moveTo>
                    <a:pt x="2880" y="14580"/>
                  </a:moveTo>
                  <a:lnTo>
                    <a:pt x="2880" y="2700"/>
                  </a:lnTo>
                  <a:cubicBezTo>
                    <a:pt x="2880" y="1215"/>
                    <a:pt x="3690" y="0"/>
                    <a:pt x="4680" y="0"/>
                  </a:cubicBezTo>
                  <a:lnTo>
                    <a:pt x="16920" y="0"/>
                  </a:lnTo>
                  <a:cubicBezTo>
                    <a:pt x="17910" y="0"/>
                    <a:pt x="18720" y="1215"/>
                    <a:pt x="18720" y="2700"/>
                  </a:cubicBezTo>
                  <a:lnTo>
                    <a:pt x="18720" y="14580"/>
                  </a:lnTo>
                  <a:cubicBezTo>
                    <a:pt x="18720" y="16065"/>
                    <a:pt x="17910" y="17280"/>
                    <a:pt x="16920" y="17280"/>
                  </a:cubicBezTo>
                  <a:lnTo>
                    <a:pt x="4680" y="17280"/>
                  </a:lnTo>
                  <a:cubicBezTo>
                    <a:pt x="3690" y="17280"/>
                    <a:pt x="2880" y="16065"/>
                    <a:pt x="2880" y="14580"/>
                  </a:cubicBezTo>
                  <a:close/>
                  <a:moveTo>
                    <a:pt x="21600" y="18360"/>
                  </a:moveTo>
                  <a:lnTo>
                    <a:pt x="21600" y="19980"/>
                  </a:lnTo>
                  <a:cubicBezTo>
                    <a:pt x="21600" y="20874"/>
                    <a:pt x="20790" y="21600"/>
                    <a:pt x="19800" y="21600"/>
                  </a:cubicBezTo>
                  <a:lnTo>
                    <a:pt x="1800" y="21600"/>
                  </a:lnTo>
                  <a:cubicBezTo>
                    <a:pt x="810" y="21600"/>
                    <a:pt x="0" y="20874"/>
                    <a:pt x="0" y="19980"/>
                  </a:cubicBezTo>
                  <a:lnTo>
                    <a:pt x="0" y="18360"/>
                  </a:lnTo>
                  <a:lnTo>
                    <a:pt x="1800" y="18360"/>
                  </a:lnTo>
                  <a:lnTo>
                    <a:pt x="19800" y="18360"/>
                  </a:lnTo>
                  <a:cubicBezTo>
                    <a:pt x="19800" y="18360"/>
                    <a:pt x="21600" y="18360"/>
                    <a:pt x="21600" y="1836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170962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2250">
                <a:cs typeface="+mn-ea"/>
                <a:sym typeface="+mn-lt"/>
              </a:endParaRPr>
            </a:p>
          </p:txBody>
        </p:sp>
      </p:grpSp>
      <p:sp>
        <p:nvSpPr>
          <p:cNvPr id="21" name="Shape 439"/>
          <p:cNvSpPr/>
          <p:nvPr/>
        </p:nvSpPr>
        <p:spPr>
          <a:xfrm>
            <a:off x="472609" y="1734810"/>
            <a:ext cx="257522" cy="60881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170962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2250">
              <a:cs typeface="+mn-ea"/>
              <a:sym typeface="+mn-lt"/>
            </a:endParaRPr>
          </a:p>
        </p:txBody>
      </p:sp>
      <p:sp>
        <p:nvSpPr>
          <p:cNvPr id="41" name="Title 1"/>
          <p:cNvSpPr txBox="1"/>
          <p:nvPr/>
        </p:nvSpPr>
        <p:spPr>
          <a:xfrm>
            <a:off x="407379" y="1838285"/>
            <a:ext cx="387982" cy="40185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27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  <a:ea typeface="+mj-ea"/>
                <a:cs typeface="+mj-cs"/>
              </a:defRPr>
            </a:lvl1pPr>
          </a:lstStyle>
          <a:p>
            <a:r>
              <a:rPr lang="en-US" sz="2025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!</a:t>
            </a:r>
          </a:p>
        </p:txBody>
      </p:sp>
      <p:sp>
        <p:nvSpPr>
          <p:cNvPr id="28" name="矩形 27"/>
          <p:cNvSpPr/>
          <p:nvPr/>
        </p:nvSpPr>
        <p:spPr>
          <a:xfrm>
            <a:off x="4020820" y="778197"/>
            <a:ext cx="109040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44546A"/>
                </a:solidFill>
                <a:cs typeface="+mn-ea"/>
                <a:sym typeface="+mn-lt"/>
              </a:rPr>
              <a:t>Speech/Training Topics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133600" y="347038"/>
            <a:ext cx="4864848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699" b="1" dirty="0" smtClean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程序开发</a:t>
            </a:r>
            <a:r>
              <a:rPr lang="en-US" altLang="zh-CN" sz="2699" b="1" dirty="0" smtClean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2699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培训主题</a:t>
            </a:r>
          </a:p>
        </p:txBody>
      </p:sp>
      <p:grpSp>
        <p:nvGrpSpPr>
          <p:cNvPr id="30" name="Group 276"/>
          <p:cNvGrpSpPr/>
          <p:nvPr/>
        </p:nvGrpSpPr>
        <p:grpSpPr>
          <a:xfrm>
            <a:off x="4239853" y="967694"/>
            <a:ext cx="664298" cy="30850"/>
            <a:chOff x="5071484" y="4559432"/>
            <a:chExt cx="1599308" cy="74272"/>
          </a:xfrm>
        </p:grpSpPr>
        <p:sp>
          <p:nvSpPr>
            <p:cNvPr id="31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663">
                <a:defRPr/>
              </a:pPr>
              <a:endParaRPr lang="id-ID" sz="1012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32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33" name="Straight Connector 265"/>
              <p:cNvCxnSpPr>
                <a:endCxn id="31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34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  <p:sp>
        <p:nvSpPr>
          <p:cNvPr id="43" name="矩形 42"/>
          <p:cNvSpPr/>
          <p:nvPr/>
        </p:nvSpPr>
        <p:spPr>
          <a:xfrm>
            <a:off x="5858956" y="2517375"/>
            <a:ext cx="224919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lnSpc>
                <a:spcPct val="150000"/>
              </a:lnSpc>
              <a:spcBef>
                <a:spcPct val="20000"/>
              </a:spcBef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整站网页风格平面优化设计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defTabSz="914126">
              <a:lnSpc>
                <a:spcPct val="150000"/>
              </a:lnSpc>
              <a:spcBef>
                <a:spcPct val="20000"/>
              </a:spcBef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前端页面代码开发实现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58956" y="2298114"/>
            <a:ext cx="1750363" cy="19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75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Annual work summary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858955" y="1964018"/>
            <a:ext cx="1653533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599" dirty="0">
                <a:solidFill>
                  <a:srgbClr val="F0F0F0">
                    <a:lumMod val="2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玩得酷 靠得住</a:t>
            </a:r>
          </a:p>
        </p:txBody>
      </p:sp>
      <p:sp>
        <p:nvSpPr>
          <p:cNvPr id="51" name="矩形 50"/>
          <p:cNvSpPr/>
          <p:nvPr/>
        </p:nvSpPr>
        <p:spPr>
          <a:xfrm>
            <a:off x="6384003" y="3964542"/>
            <a:ext cx="195825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lnSpc>
                <a:spcPct val="150000"/>
              </a:lnSpc>
              <a:spcBef>
                <a:spcPct val="20000"/>
              </a:spcBef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整站网页风格平面优化设计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defTabSz="914126">
              <a:lnSpc>
                <a:spcPct val="150000"/>
              </a:lnSpc>
              <a:spcBef>
                <a:spcPct val="20000"/>
              </a:spcBef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前端页面代码开发实现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84003" y="3745281"/>
            <a:ext cx="1750363" cy="19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75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Annual work summary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384003" y="3411185"/>
            <a:ext cx="2038029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457017">
              <a:defRPr/>
            </a:pPr>
            <a:r>
              <a:rPr lang="zh-CN" altLang="en-US" sz="1599" kern="0" dirty="0">
                <a:solidFill>
                  <a:srgbClr val="F0F0F0">
                    <a:lumMod val="2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我要的</a:t>
            </a:r>
            <a:r>
              <a:rPr lang="en-US" altLang="zh-CN" sz="1599" kern="0" dirty="0">
                <a:solidFill>
                  <a:srgbClr val="F0F0F0">
                    <a:lumMod val="2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sz="1599" kern="0" dirty="0">
                <a:solidFill>
                  <a:srgbClr val="F0F0F0">
                    <a:lumMod val="2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现在就要</a:t>
            </a:r>
          </a:p>
        </p:txBody>
      </p:sp>
      <p:sp>
        <p:nvSpPr>
          <p:cNvPr id="55" name="矩形 54"/>
          <p:cNvSpPr/>
          <p:nvPr/>
        </p:nvSpPr>
        <p:spPr>
          <a:xfrm>
            <a:off x="2066564" y="4170051"/>
            <a:ext cx="195825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lnSpc>
                <a:spcPct val="150000"/>
              </a:lnSpc>
              <a:spcBef>
                <a:spcPct val="20000"/>
              </a:spcBef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整站网页风格平面优化设计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defTabSz="914126">
              <a:lnSpc>
                <a:spcPct val="150000"/>
              </a:lnSpc>
              <a:spcBef>
                <a:spcPct val="20000"/>
              </a:spcBef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前端页面代码开发实现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66565" y="3950790"/>
            <a:ext cx="1750363" cy="19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75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Annual work summary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2066565" y="3616694"/>
            <a:ext cx="2038029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457017"/>
            <a:r>
              <a:rPr lang="zh-CN" altLang="en-US" sz="1599" kern="0" dirty="0">
                <a:solidFill>
                  <a:srgbClr val="F0F0F0">
                    <a:lumMod val="2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不负好时光</a:t>
            </a:r>
          </a:p>
        </p:txBody>
      </p:sp>
      <p:sp>
        <p:nvSpPr>
          <p:cNvPr id="58" name="Text Placeholder 33"/>
          <p:cNvSpPr txBox="1"/>
          <p:nvPr/>
        </p:nvSpPr>
        <p:spPr>
          <a:xfrm>
            <a:off x="861807" y="1714648"/>
            <a:ext cx="262808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799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知识改变命运</a:t>
            </a:r>
            <a:endParaRPr lang="en-AU" altLang="zh-CN" sz="1799" dirty="0">
              <a:solidFill>
                <a:srgbClr val="5053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TextBox 20"/>
          <p:cNvSpPr txBox="1"/>
          <p:nvPr/>
        </p:nvSpPr>
        <p:spPr>
          <a:xfrm>
            <a:off x="861807" y="2222625"/>
            <a:ext cx="3022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126">
              <a:lnSpc>
                <a:spcPct val="150000"/>
              </a:lnSpc>
              <a:spcBef>
                <a:spcPct val="20000"/>
              </a:spcBef>
              <a:defRPr sz="7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程序开发公司</a:t>
            </a:r>
            <a:r>
              <a:rPr lang="zh-CN" altLang="en-US" dirty="0">
                <a:sym typeface="+mn-lt"/>
              </a:rPr>
              <a:t>（</a:t>
            </a:r>
            <a:r>
              <a:rPr lang="en-US" altLang="zh-CN" dirty="0" err="1">
                <a:sym typeface="+mn-lt"/>
              </a:rPr>
              <a:t>Beile</a:t>
            </a:r>
            <a:r>
              <a:rPr lang="en-US" altLang="zh-CN" dirty="0">
                <a:sym typeface="+mn-lt"/>
              </a:rPr>
              <a:t> Inc. </a:t>
            </a:r>
            <a:r>
              <a:rPr lang="zh-CN" altLang="en-US" dirty="0">
                <a:sym typeface="+mn-lt"/>
              </a:rPr>
              <a:t>）是美国的一家高科技公司。由北北、斯蒂夫</a:t>
            </a:r>
            <a:r>
              <a:rPr lang="en-US" altLang="zh-CN" dirty="0">
                <a:sym typeface="+mn-lt"/>
              </a:rPr>
              <a:t>·</a:t>
            </a:r>
            <a:r>
              <a:rPr lang="zh-CN" altLang="en-US" dirty="0">
                <a:sym typeface="+mn-lt"/>
              </a:rPr>
              <a:t>沃兹尼亚克和罗</a:t>
            </a:r>
            <a:r>
              <a:rPr lang="en-US" altLang="zh-CN" dirty="0">
                <a:sym typeface="+mn-lt"/>
              </a:rPr>
              <a:t>·</a:t>
            </a:r>
            <a:r>
              <a:rPr lang="zh-CN" altLang="en-US" dirty="0">
                <a:sym typeface="+mn-lt"/>
              </a:rPr>
              <a:t>韦恩</a:t>
            </a:r>
            <a:r>
              <a:rPr lang="en-US" altLang="zh-CN" dirty="0">
                <a:sym typeface="+mn-lt"/>
              </a:rPr>
              <a:t>(Ron Wayne)</a:t>
            </a:r>
            <a:r>
              <a:rPr lang="zh-CN" altLang="en-US" dirty="0">
                <a:sym typeface="+mn-lt"/>
              </a:rPr>
              <a:t>等人于</a:t>
            </a:r>
            <a:r>
              <a:rPr lang="en-US" altLang="zh-CN" dirty="0">
                <a:sym typeface="+mn-lt"/>
              </a:rPr>
              <a:t>1976</a:t>
            </a:r>
            <a:r>
              <a:rPr lang="zh-CN" altLang="en-US" dirty="0">
                <a:sym typeface="+mn-lt"/>
              </a:rPr>
              <a:t>年</a:t>
            </a:r>
            <a:r>
              <a:rPr lang="en-US" altLang="zh-CN" dirty="0">
                <a:sym typeface="+mn-lt"/>
              </a:rPr>
              <a:t>4</a:t>
            </a:r>
            <a:r>
              <a:rPr lang="zh-CN" altLang="en-US" dirty="0">
                <a:sym typeface="+mn-lt"/>
              </a:rPr>
              <a:t>月</a:t>
            </a:r>
            <a:r>
              <a:rPr lang="en-US" altLang="zh-CN" dirty="0">
                <a:sym typeface="+mn-lt"/>
              </a:rPr>
              <a:t>1</a:t>
            </a:r>
            <a:r>
              <a:rPr lang="zh-CN" altLang="en-US" dirty="0">
                <a:sym typeface="+mn-lt"/>
              </a:rPr>
              <a:t>日创立，并命名为美国北北电脑公司（</a:t>
            </a:r>
            <a:r>
              <a:rPr lang="en-US" altLang="zh-CN" dirty="0" err="1">
                <a:sym typeface="+mn-lt"/>
              </a:rPr>
              <a:t>Beibei</a:t>
            </a:r>
            <a:r>
              <a:rPr lang="en-US" altLang="zh-CN" dirty="0">
                <a:sym typeface="+mn-lt"/>
              </a:rPr>
              <a:t> Computer Inc. </a:t>
            </a:r>
            <a:r>
              <a:rPr lang="zh-CN" altLang="en-US" dirty="0">
                <a:sym typeface="+mn-lt"/>
              </a:rPr>
              <a:t>），</a:t>
            </a:r>
            <a:r>
              <a:rPr lang="en-US" altLang="zh-CN" dirty="0">
                <a:sym typeface="+mn-lt"/>
              </a:rPr>
              <a:t>2007</a:t>
            </a:r>
            <a:r>
              <a:rPr lang="zh-CN" altLang="en-US" dirty="0">
                <a:sym typeface="+mn-lt"/>
              </a:rPr>
              <a:t>年</a:t>
            </a:r>
            <a:r>
              <a:rPr lang="en-US" altLang="zh-CN" dirty="0">
                <a:sym typeface="+mn-lt"/>
              </a:rPr>
              <a:t>1</a:t>
            </a:r>
            <a:r>
              <a:rPr lang="zh-CN" altLang="en-US" dirty="0">
                <a:sym typeface="+mn-lt"/>
              </a:rPr>
              <a:t>月</a:t>
            </a:r>
            <a:r>
              <a:rPr lang="en-US" altLang="zh-CN" dirty="0">
                <a:sym typeface="+mn-lt"/>
              </a:rPr>
              <a:t>9</a:t>
            </a:r>
            <a:r>
              <a:rPr lang="zh-CN" altLang="en-US" dirty="0">
                <a:sym typeface="+mn-lt"/>
              </a:rPr>
              <a:t>日更名</a:t>
            </a:r>
            <a:r>
              <a:rPr lang="zh-CN" altLang="en-US" dirty="0">
                <a:sym typeface="+mn-lt"/>
              </a:rPr>
              <a:t>为程序开发公司</a:t>
            </a:r>
            <a:r>
              <a:rPr lang="zh-CN" altLang="en-US" dirty="0">
                <a:sym typeface="+mn-lt"/>
              </a:rPr>
              <a:t>，总部位于加利福尼亚州的库比蒂诺。</a:t>
            </a:r>
            <a:endParaRPr lang="en-US" altLang="zh-CN" dirty="0">
              <a:sym typeface="+mn-lt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09775" y="2106705"/>
            <a:ext cx="461642" cy="228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946157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1" grpId="0" animBg="1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sosceles Triangle 48"/>
          <p:cNvSpPr/>
          <p:nvPr/>
        </p:nvSpPr>
        <p:spPr>
          <a:xfrm rot="16200000" flipH="1">
            <a:off x="4427359" y="1262714"/>
            <a:ext cx="51944" cy="869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04"/>
          <p:cNvSpPr txBox="1"/>
          <p:nvPr/>
        </p:nvSpPr>
        <p:spPr>
          <a:xfrm>
            <a:off x="3345165" y="1193333"/>
            <a:ext cx="1027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19 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July,202x</a:t>
            </a:r>
            <a:endParaRPr lang="zh-CN" alt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Isosceles Triangle 45"/>
          <p:cNvSpPr/>
          <p:nvPr/>
        </p:nvSpPr>
        <p:spPr>
          <a:xfrm rot="5400000">
            <a:off x="4674868" y="2440973"/>
            <a:ext cx="51944" cy="869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056"/>
          <p:cNvSpPr txBox="1"/>
          <p:nvPr/>
        </p:nvSpPr>
        <p:spPr>
          <a:xfrm>
            <a:off x="4806715" y="2371890"/>
            <a:ext cx="1250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25 Jan,2015</a:t>
            </a:r>
            <a:endParaRPr lang="zh-CN" alt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8" name="0 57"/>
          <p:cNvGrpSpPr/>
          <p:nvPr/>
        </p:nvGrpSpPr>
        <p:grpSpPr>
          <a:xfrm>
            <a:off x="4808518" y="3829417"/>
            <a:ext cx="2307771" cy="1042946"/>
            <a:chOff x="1903445" y="1482540"/>
            <a:chExt cx="2307771" cy="1042946"/>
          </a:xfrm>
        </p:grpSpPr>
        <p:sp>
          <p:nvSpPr>
            <p:cNvPr id="59" name="058"/>
            <p:cNvSpPr txBox="1"/>
            <p:nvPr/>
          </p:nvSpPr>
          <p:spPr>
            <a:xfrm>
              <a:off x="1903445" y="1482540"/>
              <a:ext cx="2307771" cy="261610"/>
            </a:xfrm>
            <a:prstGeom prst="rect">
              <a:avLst/>
            </a:prstGeom>
            <a:solidFill>
              <a:srgbClr val="011A4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Event Name</a:t>
              </a:r>
              <a:endPara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0 59"/>
            <p:cNvSpPr/>
            <p:nvPr/>
          </p:nvSpPr>
          <p:spPr>
            <a:xfrm>
              <a:off x="1903445" y="1744150"/>
              <a:ext cx="2307771" cy="78133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Rectangle 23"/>
            <p:cNvSpPr/>
            <p:nvPr/>
          </p:nvSpPr>
          <p:spPr>
            <a:xfrm>
              <a:off x="1903445" y="1834230"/>
              <a:ext cx="2307771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088232"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如果你要使用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Adobed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云服务，那么建议你重新注册一个 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Adobe ID</a:t>
              </a:r>
              <a:endPara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2" name="061"/>
            <p:cNvSpPr txBox="1"/>
            <p:nvPr/>
          </p:nvSpPr>
          <p:spPr>
            <a:xfrm>
              <a:off x="1903445" y="2234492"/>
              <a:ext cx="23077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Read More</a:t>
              </a:r>
              <a:endParaRPr lang="zh-CN" altLang="en-US" sz="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04"/>
          <p:cNvGrpSpPr/>
          <p:nvPr/>
        </p:nvGrpSpPr>
        <p:grpSpPr>
          <a:xfrm>
            <a:off x="4906410" y="1129164"/>
            <a:ext cx="2307771" cy="1129220"/>
            <a:chOff x="4906410" y="216325"/>
            <a:chExt cx="2307771" cy="1129220"/>
          </a:xfrm>
        </p:grpSpPr>
        <p:sp>
          <p:nvSpPr>
            <p:cNvPr id="51" name="0 50"/>
            <p:cNvSpPr txBox="1"/>
            <p:nvPr/>
          </p:nvSpPr>
          <p:spPr>
            <a:xfrm>
              <a:off x="4906410" y="216325"/>
              <a:ext cx="2307771" cy="261610"/>
            </a:xfrm>
            <a:prstGeom prst="rect">
              <a:avLst/>
            </a:prstGeom>
            <a:solidFill>
              <a:srgbClr val="011A4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Event Name</a:t>
              </a:r>
              <a:endPara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051"/>
            <p:cNvSpPr/>
            <p:nvPr/>
          </p:nvSpPr>
          <p:spPr>
            <a:xfrm>
              <a:off x="4906410" y="477935"/>
              <a:ext cx="2307771" cy="86761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" name="0 2"/>
            <p:cNvSpPr/>
            <p:nvPr/>
          </p:nvSpPr>
          <p:spPr>
            <a:xfrm>
              <a:off x="4906410" y="477935"/>
              <a:ext cx="2307771" cy="867610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4314" b="-1431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8" name="Isosceles Triangle 48"/>
          <p:cNvSpPr/>
          <p:nvPr/>
        </p:nvSpPr>
        <p:spPr>
          <a:xfrm rot="16200000" flipH="1">
            <a:off x="4427452" y="3944730"/>
            <a:ext cx="51944" cy="8715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0 41"/>
          <p:cNvSpPr txBox="1"/>
          <p:nvPr/>
        </p:nvSpPr>
        <p:spPr>
          <a:xfrm>
            <a:off x="3345166" y="3875442"/>
            <a:ext cx="990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16 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Feb,203x</a:t>
            </a:r>
            <a:endParaRPr lang="zh-CN" alt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4539862" y="1326895"/>
            <a:ext cx="45719" cy="3839246"/>
            <a:chOff x="4585581" y="-4831"/>
            <a:chExt cx="0" cy="5170972"/>
          </a:xfrm>
        </p:grpSpPr>
        <p:cxnSp>
          <p:nvCxnSpPr>
            <p:cNvPr id="12" name="Straight Connector 14"/>
            <p:cNvCxnSpPr/>
            <p:nvPr/>
          </p:nvCxnSpPr>
          <p:spPr>
            <a:xfrm>
              <a:off x="4585581" y="-4831"/>
              <a:ext cx="0" cy="2664000"/>
            </a:xfrm>
            <a:prstGeom prst="line">
              <a:avLst/>
            </a:prstGeom>
            <a:ln w="9525" cmpd="sng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9"/>
            <p:cNvCxnSpPr/>
            <p:nvPr/>
          </p:nvCxnSpPr>
          <p:spPr>
            <a:xfrm>
              <a:off x="4585581" y="1747075"/>
              <a:ext cx="0" cy="2160000"/>
            </a:xfrm>
            <a:prstGeom prst="line">
              <a:avLst/>
            </a:prstGeom>
            <a:ln w="9525" cmpd="sng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1"/>
            <p:cNvCxnSpPr/>
            <p:nvPr/>
          </p:nvCxnSpPr>
          <p:spPr>
            <a:xfrm>
              <a:off x="4585581" y="3618141"/>
              <a:ext cx="0" cy="1548000"/>
            </a:xfrm>
            <a:prstGeom prst="line">
              <a:avLst/>
            </a:prstGeom>
            <a:ln w="9525" cmpd="sng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Oval 41"/>
          <p:cNvSpPr/>
          <p:nvPr/>
        </p:nvSpPr>
        <p:spPr>
          <a:xfrm>
            <a:off x="4520930" y="2428257"/>
            <a:ext cx="102141" cy="10214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Oval 16"/>
          <p:cNvSpPr/>
          <p:nvPr/>
        </p:nvSpPr>
        <p:spPr>
          <a:xfrm>
            <a:off x="4520930" y="1254649"/>
            <a:ext cx="102141" cy="10214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Oval 16"/>
          <p:cNvSpPr/>
          <p:nvPr/>
        </p:nvSpPr>
        <p:spPr>
          <a:xfrm>
            <a:off x="4520930" y="3936246"/>
            <a:ext cx="102141" cy="10214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0 5"/>
          <p:cNvGrpSpPr/>
          <p:nvPr/>
        </p:nvGrpSpPr>
        <p:grpSpPr>
          <a:xfrm>
            <a:off x="2129520" y="2433389"/>
            <a:ext cx="2307772" cy="1261133"/>
            <a:chOff x="2129520" y="2062466"/>
            <a:chExt cx="2307772" cy="1261133"/>
          </a:xfrm>
        </p:grpSpPr>
        <p:sp>
          <p:nvSpPr>
            <p:cNvPr id="39" name="0 38"/>
            <p:cNvSpPr txBox="1"/>
            <p:nvPr/>
          </p:nvSpPr>
          <p:spPr>
            <a:xfrm>
              <a:off x="2129521" y="2062466"/>
              <a:ext cx="2307771" cy="261610"/>
            </a:xfrm>
            <a:prstGeom prst="rect">
              <a:avLst/>
            </a:prstGeom>
            <a:solidFill>
              <a:srgbClr val="00A8A7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Event Name</a:t>
              </a:r>
              <a:endPara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043"/>
            <p:cNvSpPr/>
            <p:nvPr/>
          </p:nvSpPr>
          <p:spPr>
            <a:xfrm>
              <a:off x="2129522" y="2324076"/>
              <a:ext cx="2307770" cy="999522"/>
            </a:xfrm>
            <a:prstGeom prst="rect">
              <a:avLst/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3"/>
            <p:cNvSpPr/>
            <p:nvPr/>
          </p:nvSpPr>
          <p:spPr>
            <a:xfrm>
              <a:off x="2129520" y="2324077"/>
              <a:ext cx="2307771" cy="999522"/>
            </a:xfrm>
            <a:prstGeom prst="rect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4020820" y="778197"/>
            <a:ext cx="109040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44546A"/>
                </a:solidFill>
                <a:cs typeface="+mn-ea"/>
                <a:sym typeface="+mn-lt"/>
              </a:rPr>
              <a:t>Speech/Training Topics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2286000" y="347038"/>
            <a:ext cx="4560048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699" b="1" dirty="0" smtClean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程序开发</a:t>
            </a:r>
            <a:r>
              <a:rPr lang="en-US" altLang="zh-CN" sz="2699" b="1" dirty="0" smtClean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2699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培训主题</a:t>
            </a:r>
          </a:p>
        </p:txBody>
      </p:sp>
      <p:grpSp>
        <p:nvGrpSpPr>
          <p:cNvPr id="66" name="Group 276"/>
          <p:cNvGrpSpPr/>
          <p:nvPr/>
        </p:nvGrpSpPr>
        <p:grpSpPr>
          <a:xfrm>
            <a:off x="4239853" y="967694"/>
            <a:ext cx="664298" cy="30850"/>
            <a:chOff x="5071484" y="4559432"/>
            <a:chExt cx="1599308" cy="74272"/>
          </a:xfrm>
        </p:grpSpPr>
        <p:sp>
          <p:nvSpPr>
            <p:cNvPr id="67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663">
                <a:defRPr/>
              </a:pPr>
              <a:endParaRPr lang="id-ID" sz="1012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68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69" name="Straight Connector 265"/>
              <p:cNvCxnSpPr>
                <a:endCxn id="67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70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683429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5" grpId="0"/>
      <p:bldP spid="56" grpId="0" animBg="1"/>
      <p:bldP spid="57" grpId="0"/>
      <p:bldP spid="38" grpId="0" animBg="1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sosceles Triangle 48"/>
          <p:cNvSpPr/>
          <p:nvPr/>
        </p:nvSpPr>
        <p:spPr>
          <a:xfrm rot="16200000" flipH="1">
            <a:off x="4427359" y="1262714"/>
            <a:ext cx="51944" cy="869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0 54"/>
          <p:cNvSpPr txBox="1"/>
          <p:nvPr/>
        </p:nvSpPr>
        <p:spPr>
          <a:xfrm>
            <a:off x="3345165" y="1193333"/>
            <a:ext cx="1027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19 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July,202x</a:t>
            </a:r>
            <a:endParaRPr lang="zh-CN" alt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Isosceles Triangle 45"/>
          <p:cNvSpPr/>
          <p:nvPr/>
        </p:nvSpPr>
        <p:spPr>
          <a:xfrm rot="5400000">
            <a:off x="4674868" y="2440973"/>
            <a:ext cx="51944" cy="869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0 56"/>
          <p:cNvSpPr txBox="1"/>
          <p:nvPr/>
        </p:nvSpPr>
        <p:spPr>
          <a:xfrm>
            <a:off x="4806715" y="2371890"/>
            <a:ext cx="1250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25 Jan,2015</a:t>
            </a:r>
            <a:endParaRPr lang="zh-CN" alt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8" name="0 57"/>
          <p:cNvGrpSpPr/>
          <p:nvPr/>
        </p:nvGrpSpPr>
        <p:grpSpPr>
          <a:xfrm>
            <a:off x="4808518" y="3829417"/>
            <a:ext cx="2307771" cy="1042946"/>
            <a:chOff x="1903445" y="1482540"/>
            <a:chExt cx="2307771" cy="1042946"/>
          </a:xfrm>
        </p:grpSpPr>
        <p:sp>
          <p:nvSpPr>
            <p:cNvPr id="59" name="0 58"/>
            <p:cNvSpPr txBox="1"/>
            <p:nvPr/>
          </p:nvSpPr>
          <p:spPr>
            <a:xfrm>
              <a:off x="1903445" y="1482540"/>
              <a:ext cx="2307771" cy="261610"/>
            </a:xfrm>
            <a:prstGeom prst="rect">
              <a:avLst/>
            </a:prstGeom>
            <a:solidFill>
              <a:srgbClr val="011A4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Event Name</a:t>
              </a:r>
              <a:endPara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0 59"/>
            <p:cNvSpPr/>
            <p:nvPr/>
          </p:nvSpPr>
          <p:spPr>
            <a:xfrm>
              <a:off x="1903445" y="1744150"/>
              <a:ext cx="2307771" cy="78133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Rectangle 23"/>
            <p:cNvSpPr/>
            <p:nvPr/>
          </p:nvSpPr>
          <p:spPr>
            <a:xfrm>
              <a:off x="1903445" y="1845512"/>
              <a:ext cx="2307771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088232"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如果你要使用 </a:t>
              </a:r>
              <a:r>
                <a:rPr lang="en-US" altLang="zh-CN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Adobed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云服务，那么建议你重新注册一个 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Adobe ID</a:t>
              </a:r>
              <a:endPara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2" name="0 61"/>
            <p:cNvSpPr txBox="1"/>
            <p:nvPr/>
          </p:nvSpPr>
          <p:spPr>
            <a:xfrm>
              <a:off x="1903445" y="2234492"/>
              <a:ext cx="23077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Read More</a:t>
              </a:r>
              <a:endParaRPr lang="zh-CN" altLang="en-US" sz="9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0 4"/>
          <p:cNvGrpSpPr/>
          <p:nvPr/>
        </p:nvGrpSpPr>
        <p:grpSpPr>
          <a:xfrm>
            <a:off x="4906410" y="1129164"/>
            <a:ext cx="2307771" cy="1129220"/>
            <a:chOff x="4906410" y="216325"/>
            <a:chExt cx="2307771" cy="1129220"/>
          </a:xfrm>
        </p:grpSpPr>
        <p:sp>
          <p:nvSpPr>
            <p:cNvPr id="51" name="050"/>
            <p:cNvSpPr txBox="1"/>
            <p:nvPr/>
          </p:nvSpPr>
          <p:spPr>
            <a:xfrm>
              <a:off x="4906410" y="216325"/>
              <a:ext cx="2307771" cy="261610"/>
            </a:xfrm>
            <a:prstGeom prst="rect">
              <a:avLst/>
            </a:prstGeom>
            <a:solidFill>
              <a:srgbClr val="011A4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Event Name</a:t>
              </a:r>
              <a:endPara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01"/>
            <p:cNvSpPr/>
            <p:nvPr/>
          </p:nvSpPr>
          <p:spPr>
            <a:xfrm>
              <a:off x="4906410" y="477935"/>
              <a:ext cx="2307771" cy="86761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" name="0 2"/>
            <p:cNvSpPr/>
            <p:nvPr/>
          </p:nvSpPr>
          <p:spPr>
            <a:xfrm>
              <a:off x="4906410" y="477935"/>
              <a:ext cx="2307771" cy="867610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6390" b="-1639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8" name="Isosceles Triangle 48"/>
          <p:cNvSpPr/>
          <p:nvPr/>
        </p:nvSpPr>
        <p:spPr>
          <a:xfrm rot="16200000" flipH="1">
            <a:off x="4427452" y="3944730"/>
            <a:ext cx="51944" cy="8715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0 41"/>
          <p:cNvSpPr txBox="1"/>
          <p:nvPr/>
        </p:nvSpPr>
        <p:spPr>
          <a:xfrm>
            <a:off x="3345166" y="3875442"/>
            <a:ext cx="990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16 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Feb,203x</a:t>
            </a:r>
            <a:endParaRPr lang="zh-CN" alt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4539862" y="1326895"/>
            <a:ext cx="45719" cy="3839246"/>
            <a:chOff x="4585581" y="-4831"/>
            <a:chExt cx="0" cy="5170972"/>
          </a:xfrm>
        </p:grpSpPr>
        <p:cxnSp>
          <p:nvCxnSpPr>
            <p:cNvPr id="12" name="Straight Connector 14"/>
            <p:cNvCxnSpPr/>
            <p:nvPr/>
          </p:nvCxnSpPr>
          <p:spPr>
            <a:xfrm>
              <a:off x="4585581" y="-4831"/>
              <a:ext cx="0" cy="2664000"/>
            </a:xfrm>
            <a:prstGeom prst="line">
              <a:avLst/>
            </a:prstGeom>
            <a:ln w="9525" cmpd="sng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9"/>
            <p:cNvCxnSpPr/>
            <p:nvPr/>
          </p:nvCxnSpPr>
          <p:spPr>
            <a:xfrm>
              <a:off x="4585581" y="1747075"/>
              <a:ext cx="0" cy="2160000"/>
            </a:xfrm>
            <a:prstGeom prst="line">
              <a:avLst/>
            </a:prstGeom>
            <a:ln w="9525" cmpd="sng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1"/>
            <p:cNvCxnSpPr/>
            <p:nvPr/>
          </p:nvCxnSpPr>
          <p:spPr>
            <a:xfrm>
              <a:off x="4585581" y="3618141"/>
              <a:ext cx="0" cy="1548000"/>
            </a:xfrm>
            <a:prstGeom prst="line">
              <a:avLst/>
            </a:prstGeom>
            <a:ln w="9525" cmpd="sng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Oval 41"/>
          <p:cNvSpPr/>
          <p:nvPr/>
        </p:nvSpPr>
        <p:spPr>
          <a:xfrm>
            <a:off x="4520930" y="2428257"/>
            <a:ext cx="102141" cy="10214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Oval 16"/>
          <p:cNvSpPr/>
          <p:nvPr/>
        </p:nvSpPr>
        <p:spPr>
          <a:xfrm>
            <a:off x="4520930" y="1254649"/>
            <a:ext cx="102141" cy="10214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Oval 16"/>
          <p:cNvSpPr/>
          <p:nvPr/>
        </p:nvSpPr>
        <p:spPr>
          <a:xfrm>
            <a:off x="4520930" y="3936246"/>
            <a:ext cx="102141" cy="10214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0 5"/>
          <p:cNvGrpSpPr/>
          <p:nvPr/>
        </p:nvGrpSpPr>
        <p:grpSpPr>
          <a:xfrm>
            <a:off x="2129520" y="2433389"/>
            <a:ext cx="2307772" cy="1261133"/>
            <a:chOff x="2129520" y="2062466"/>
            <a:chExt cx="2307772" cy="1261133"/>
          </a:xfrm>
        </p:grpSpPr>
        <p:sp>
          <p:nvSpPr>
            <p:cNvPr id="39" name="038"/>
            <p:cNvSpPr txBox="1"/>
            <p:nvPr/>
          </p:nvSpPr>
          <p:spPr>
            <a:xfrm>
              <a:off x="2129521" y="2062466"/>
              <a:ext cx="2307771" cy="261610"/>
            </a:xfrm>
            <a:prstGeom prst="rect">
              <a:avLst/>
            </a:prstGeom>
            <a:solidFill>
              <a:srgbClr val="00A8A7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Event Name</a:t>
              </a:r>
              <a:endPara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043"/>
            <p:cNvSpPr/>
            <p:nvPr/>
          </p:nvSpPr>
          <p:spPr>
            <a:xfrm>
              <a:off x="2129522" y="2324076"/>
              <a:ext cx="2307770" cy="999522"/>
            </a:xfrm>
            <a:prstGeom prst="rect">
              <a:avLst/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0"/>
            <p:cNvSpPr/>
            <p:nvPr/>
          </p:nvSpPr>
          <p:spPr>
            <a:xfrm>
              <a:off x="2129520" y="2324077"/>
              <a:ext cx="2307771" cy="999522"/>
            </a:xfrm>
            <a:prstGeom prst="rect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4020820" y="778197"/>
            <a:ext cx="109040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44546A"/>
                </a:solidFill>
                <a:cs typeface="+mn-ea"/>
                <a:sym typeface="+mn-lt"/>
              </a:rPr>
              <a:t>Speech/Training Topics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905000" y="347038"/>
            <a:ext cx="5322048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699" b="1" dirty="0" smtClean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程序开发</a:t>
            </a:r>
            <a:r>
              <a:rPr lang="en-US" altLang="zh-CN" sz="2699" b="1" dirty="0" smtClean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2699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培训主题</a:t>
            </a:r>
          </a:p>
        </p:txBody>
      </p:sp>
      <p:grpSp>
        <p:nvGrpSpPr>
          <p:cNvPr id="66" name="Group 276"/>
          <p:cNvGrpSpPr/>
          <p:nvPr/>
        </p:nvGrpSpPr>
        <p:grpSpPr>
          <a:xfrm>
            <a:off x="4239853" y="967694"/>
            <a:ext cx="664298" cy="30850"/>
            <a:chOff x="5071484" y="4559432"/>
            <a:chExt cx="1599308" cy="74272"/>
          </a:xfrm>
        </p:grpSpPr>
        <p:sp>
          <p:nvSpPr>
            <p:cNvPr id="67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663">
                <a:defRPr/>
              </a:pPr>
              <a:endParaRPr lang="id-ID" sz="1012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68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69" name="Straight Connector 265"/>
              <p:cNvCxnSpPr>
                <a:endCxn id="67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70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876521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5" grpId="0"/>
      <p:bldP spid="56" grpId="0" animBg="1"/>
      <p:bldP spid="57" grpId="0"/>
      <p:bldP spid="38" grpId="0" animBg="1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Box 2"/>
          <p:cNvSpPr txBox="1"/>
          <p:nvPr/>
        </p:nvSpPr>
        <p:spPr>
          <a:xfrm>
            <a:off x="1262868" y="474391"/>
            <a:ext cx="66056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99" b="1" dirty="0">
                <a:solidFill>
                  <a:srgbClr val="37354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赠送</a:t>
            </a:r>
            <a:r>
              <a:rPr lang="zh-CN" altLang="en-US" sz="3599" b="1" dirty="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可编辑</a:t>
            </a:r>
            <a:r>
              <a:rPr lang="zh-CN" altLang="en-US" sz="3599" b="1" dirty="0">
                <a:solidFill>
                  <a:srgbClr val="37354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的矢量图标</a:t>
            </a:r>
            <a:endParaRPr lang="en-US" sz="3599" b="1" dirty="0">
              <a:solidFill>
                <a:srgbClr val="373545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pSp>
        <p:nvGrpSpPr>
          <p:cNvPr id="459" name="组合 458"/>
          <p:cNvGrpSpPr/>
          <p:nvPr/>
        </p:nvGrpSpPr>
        <p:grpSpPr>
          <a:xfrm>
            <a:off x="2788303" y="1775998"/>
            <a:ext cx="523061" cy="525803"/>
            <a:chOff x="3717608" y="2367938"/>
            <a:chExt cx="697452" cy="701109"/>
          </a:xfrm>
          <a:solidFill>
            <a:schemeClr val="tx2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auto">
            <a:xfrm>
              <a:off x="3717608" y="2367938"/>
              <a:ext cx="613698" cy="603458"/>
            </a:xfrm>
            <a:custGeom>
              <a:avLst/>
              <a:gdLst>
                <a:gd name="T0" fmla="*/ 54 w 710"/>
                <a:gd name="T1" fmla="*/ 87 h 698"/>
                <a:gd name="T2" fmla="*/ 114 w 710"/>
                <a:gd name="T3" fmla="*/ 87 h 698"/>
                <a:gd name="T4" fmla="*/ 114 w 710"/>
                <a:gd name="T5" fmla="*/ 33 h 698"/>
                <a:gd name="T6" fmla="*/ 146 w 710"/>
                <a:gd name="T7" fmla="*/ 1 h 698"/>
                <a:gd name="T8" fmla="*/ 178 w 710"/>
                <a:gd name="T9" fmla="*/ 33 h 698"/>
                <a:gd name="T10" fmla="*/ 178 w 710"/>
                <a:gd name="T11" fmla="*/ 169 h 698"/>
                <a:gd name="T12" fmla="*/ 146 w 710"/>
                <a:gd name="T13" fmla="*/ 201 h 698"/>
                <a:gd name="T14" fmla="*/ 114 w 710"/>
                <a:gd name="T15" fmla="*/ 169 h 698"/>
                <a:gd name="T16" fmla="*/ 114 w 710"/>
                <a:gd name="T17" fmla="*/ 144 h 698"/>
                <a:gd name="T18" fmla="*/ 57 w 710"/>
                <a:gd name="T19" fmla="*/ 144 h 698"/>
                <a:gd name="T20" fmla="*/ 57 w 710"/>
                <a:gd name="T21" fmla="*/ 262 h 698"/>
                <a:gd name="T22" fmla="*/ 653 w 710"/>
                <a:gd name="T23" fmla="*/ 262 h 698"/>
                <a:gd name="T24" fmla="*/ 653 w 710"/>
                <a:gd name="T25" fmla="*/ 144 h 698"/>
                <a:gd name="T26" fmla="*/ 591 w 710"/>
                <a:gd name="T27" fmla="*/ 144 h 698"/>
                <a:gd name="T28" fmla="*/ 591 w 710"/>
                <a:gd name="T29" fmla="*/ 87 h 698"/>
                <a:gd name="T30" fmla="*/ 656 w 710"/>
                <a:gd name="T31" fmla="*/ 87 h 698"/>
                <a:gd name="T32" fmla="*/ 710 w 710"/>
                <a:gd name="T33" fmla="*/ 141 h 698"/>
                <a:gd name="T34" fmla="*/ 710 w 710"/>
                <a:gd name="T35" fmla="*/ 412 h 698"/>
                <a:gd name="T36" fmla="*/ 653 w 710"/>
                <a:gd name="T37" fmla="*/ 393 h 698"/>
                <a:gd name="T38" fmla="*/ 653 w 710"/>
                <a:gd name="T39" fmla="*/ 300 h 698"/>
                <a:gd name="T40" fmla="*/ 57 w 710"/>
                <a:gd name="T41" fmla="*/ 300 h 698"/>
                <a:gd name="T42" fmla="*/ 57 w 710"/>
                <a:gd name="T43" fmla="*/ 641 h 698"/>
                <a:gd name="T44" fmla="*/ 386 w 710"/>
                <a:gd name="T45" fmla="*/ 641 h 698"/>
                <a:gd name="T46" fmla="*/ 401 w 710"/>
                <a:gd name="T47" fmla="*/ 698 h 698"/>
                <a:gd name="T48" fmla="*/ 54 w 710"/>
                <a:gd name="T49" fmla="*/ 698 h 698"/>
                <a:gd name="T50" fmla="*/ 16 w 710"/>
                <a:gd name="T51" fmla="*/ 682 h 698"/>
                <a:gd name="T52" fmla="*/ 0 w 710"/>
                <a:gd name="T53" fmla="*/ 644 h 698"/>
                <a:gd name="T54" fmla="*/ 0 w 710"/>
                <a:gd name="T55" fmla="*/ 141 h 698"/>
                <a:gd name="T56" fmla="*/ 54 w 710"/>
                <a:gd name="T57" fmla="*/ 87 h 698"/>
                <a:gd name="T58" fmla="*/ 365 w 710"/>
                <a:gd name="T59" fmla="*/ 169 h 698"/>
                <a:gd name="T60" fmla="*/ 334 w 710"/>
                <a:gd name="T61" fmla="*/ 201 h 698"/>
                <a:gd name="T62" fmla="*/ 302 w 710"/>
                <a:gd name="T63" fmla="*/ 169 h 698"/>
                <a:gd name="T64" fmla="*/ 302 w 710"/>
                <a:gd name="T65" fmla="*/ 144 h 698"/>
                <a:gd name="T66" fmla="*/ 216 w 710"/>
                <a:gd name="T67" fmla="*/ 144 h 698"/>
                <a:gd name="T68" fmla="*/ 216 w 710"/>
                <a:gd name="T69" fmla="*/ 87 h 698"/>
                <a:gd name="T70" fmla="*/ 302 w 710"/>
                <a:gd name="T71" fmla="*/ 87 h 698"/>
                <a:gd name="T72" fmla="*/ 302 w 710"/>
                <a:gd name="T73" fmla="*/ 32 h 698"/>
                <a:gd name="T74" fmla="*/ 334 w 710"/>
                <a:gd name="T75" fmla="*/ 0 h 698"/>
                <a:gd name="T76" fmla="*/ 365 w 710"/>
                <a:gd name="T77" fmla="*/ 32 h 698"/>
                <a:gd name="T78" fmla="*/ 365 w 710"/>
                <a:gd name="T79" fmla="*/ 169 h 698"/>
                <a:gd name="T80" fmla="*/ 553 w 710"/>
                <a:gd name="T81" fmla="*/ 169 h 698"/>
                <a:gd name="T82" fmla="*/ 521 w 710"/>
                <a:gd name="T83" fmla="*/ 201 h 698"/>
                <a:gd name="T84" fmla="*/ 489 w 710"/>
                <a:gd name="T85" fmla="*/ 169 h 698"/>
                <a:gd name="T86" fmla="*/ 489 w 710"/>
                <a:gd name="T87" fmla="*/ 144 h 698"/>
                <a:gd name="T88" fmla="*/ 403 w 710"/>
                <a:gd name="T89" fmla="*/ 144 h 698"/>
                <a:gd name="T90" fmla="*/ 403 w 710"/>
                <a:gd name="T91" fmla="*/ 87 h 698"/>
                <a:gd name="T92" fmla="*/ 489 w 710"/>
                <a:gd name="T93" fmla="*/ 87 h 698"/>
                <a:gd name="T94" fmla="*/ 489 w 710"/>
                <a:gd name="T95" fmla="*/ 33 h 698"/>
                <a:gd name="T96" fmla="*/ 521 w 710"/>
                <a:gd name="T97" fmla="*/ 1 h 698"/>
                <a:gd name="T98" fmla="*/ 553 w 710"/>
                <a:gd name="T99" fmla="*/ 33 h 698"/>
                <a:gd name="T100" fmla="*/ 553 w 710"/>
                <a:gd name="T101" fmla="*/ 169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0" h="698">
                  <a:moveTo>
                    <a:pt x="54" y="87"/>
                  </a:moveTo>
                  <a:cubicBezTo>
                    <a:pt x="114" y="87"/>
                    <a:pt x="114" y="87"/>
                    <a:pt x="114" y="87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4" y="15"/>
                    <a:pt x="128" y="1"/>
                    <a:pt x="146" y="1"/>
                  </a:cubicBezTo>
                  <a:cubicBezTo>
                    <a:pt x="164" y="1"/>
                    <a:pt x="178" y="15"/>
                    <a:pt x="178" y="33"/>
                  </a:cubicBezTo>
                  <a:cubicBezTo>
                    <a:pt x="178" y="169"/>
                    <a:pt x="178" y="169"/>
                    <a:pt x="178" y="169"/>
                  </a:cubicBezTo>
                  <a:cubicBezTo>
                    <a:pt x="178" y="187"/>
                    <a:pt x="164" y="201"/>
                    <a:pt x="146" y="201"/>
                  </a:cubicBezTo>
                  <a:cubicBezTo>
                    <a:pt x="128" y="201"/>
                    <a:pt x="114" y="187"/>
                    <a:pt x="114" y="169"/>
                  </a:cubicBezTo>
                  <a:cubicBezTo>
                    <a:pt x="114" y="144"/>
                    <a:pt x="114" y="144"/>
                    <a:pt x="114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57" y="262"/>
                    <a:pt x="57" y="262"/>
                    <a:pt x="57" y="262"/>
                  </a:cubicBezTo>
                  <a:cubicBezTo>
                    <a:pt x="653" y="262"/>
                    <a:pt x="653" y="262"/>
                    <a:pt x="653" y="262"/>
                  </a:cubicBezTo>
                  <a:cubicBezTo>
                    <a:pt x="653" y="144"/>
                    <a:pt x="653" y="144"/>
                    <a:pt x="653" y="144"/>
                  </a:cubicBezTo>
                  <a:cubicBezTo>
                    <a:pt x="591" y="144"/>
                    <a:pt x="591" y="144"/>
                    <a:pt x="591" y="144"/>
                  </a:cubicBezTo>
                  <a:cubicBezTo>
                    <a:pt x="591" y="87"/>
                    <a:pt x="591" y="87"/>
                    <a:pt x="591" y="87"/>
                  </a:cubicBezTo>
                  <a:cubicBezTo>
                    <a:pt x="656" y="87"/>
                    <a:pt x="656" y="87"/>
                    <a:pt x="656" y="87"/>
                  </a:cubicBezTo>
                  <a:cubicBezTo>
                    <a:pt x="686" y="87"/>
                    <a:pt x="710" y="111"/>
                    <a:pt x="710" y="141"/>
                  </a:cubicBezTo>
                  <a:cubicBezTo>
                    <a:pt x="710" y="412"/>
                    <a:pt x="710" y="412"/>
                    <a:pt x="710" y="412"/>
                  </a:cubicBezTo>
                  <a:cubicBezTo>
                    <a:pt x="692" y="403"/>
                    <a:pt x="673" y="396"/>
                    <a:pt x="653" y="393"/>
                  </a:cubicBezTo>
                  <a:cubicBezTo>
                    <a:pt x="653" y="300"/>
                    <a:pt x="653" y="300"/>
                    <a:pt x="653" y="300"/>
                  </a:cubicBezTo>
                  <a:cubicBezTo>
                    <a:pt x="57" y="300"/>
                    <a:pt x="57" y="300"/>
                    <a:pt x="57" y="300"/>
                  </a:cubicBezTo>
                  <a:cubicBezTo>
                    <a:pt x="57" y="641"/>
                    <a:pt x="57" y="641"/>
                    <a:pt x="57" y="641"/>
                  </a:cubicBezTo>
                  <a:cubicBezTo>
                    <a:pt x="386" y="641"/>
                    <a:pt x="386" y="641"/>
                    <a:pt x="386" y="641"/>
                  </a:cubicBezTo>
                  <a:cubicBezTo>
                    <a:pt x="388" y="661"/>
                    <a:pt x="393" y="680"/>
                    <a:pt x="401" y="698"/>
                  </a:cubicBezTo>
                  <a:cubicBezTo>
                    <a:pt x="54" y="698"/>
                    <a:pt x="54" y="698"/>
                    <a:pt x="54" y="698"/>
                  </a:cubicBezTo>
                  <a:cubicBezTo>
                    <a:pt x="39" y="698"/>
                    <a:pt x="26" y="692"/>
                    <a:pt x="16" y="682"/>
                  </a:cubicBezTo>
                  <a:cubicBezTo>
                    <a:pt x="6" y="673"/>
                    <a:pt x="0" y="659"/>
                    <a:pt x="0" y="644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11"/>
                    <a:pt x="24" y="87"/>
                    <a:pt x="54" y="87"/>
                  </a:cubicBezTo>
                  <a:close/>
                  <a:moveTo>
                    <a:pt x="365" y="169"/>
                  </a:moveTo>
                  <a:cubicBezTo>
                    <a:pt x="365" y="186"/>
                    <a:pt x="351" y="201"/>
                    <a:pt x="334" y="201"/>
                  </a:cubicBezTo>
                  <a:cubicBezTo>
                    <a:pt x="316" y="201"/>
                    <a:pt x="302" y="186"/>
                    <a:pt x="302" y="169"/>
                  </a:cubicBezTo>
                  <a:cubicBezTo>
                    <a:pt x="302" y="144"/>
                    <a:pt x="302" y="144"/>
                    <a:pt x="302" y="144"/>
                  </a:cubicBezTo>
                  <a:cubicBezTo>
                    <a:pt x="216" y="144"/>
                    <a:pt x="216" y="144"/>
                    <a:pt x="216" y="144"/>
                  </a:cubicBezTo>
                  <a:cubicBezTo>
                    <a:pt x="216" y="87"/>
                    <a:pt x="216" y="87"/>
                    <a:pt x="216" y="87"/>
                  </a:cubicBezTo>
                  <a:cubicBezTo>
                    <a:pt x="302" y="87"/>
                    <a:pt x="302" y="87"/>
                    <a:pt x="302" y="87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2" y="15"/>
                    <a:pt x="316" y="0"/>
                    <a:pt x="334" y="0"/>
                  </a:cubicBezTo>
                  <a:cubicBezTo>
                    <a:pt x="351" y="0"/>
                    <a:pt x="365" y="15"/>
                    <a:pt x="365" y="32"/>
                  </a:cubicBezTo>
                  <a:cubicBezTo>
                    <a:pt x="365" y="169"/>
                    <a:pt x="365" y="169"/>
                    <a:pt x="365" y="169"/>
                  </a:cubicBezTo>
                  <a:close/>
                  <a:moveTo>
                    <a:pt x="553" y="169"/>
                  </a:moveTo>
                  <a:cubicBezTo>
                    <a:pt x="553" y="187"/>
                    <a:pt x="539" y="201"/>
                    <a:pt x="521" y="201"/>
                  </a:cubicBezTo>
                  <a:cubicBezTo>
                    <a:pt x="503" y="201"/>
                    <a:pt x="489" y="187"/>
                    <a:pt x="489" y="169"/>
                  </a:cubicBezTo>
                  <a:cubicBezTo>
                    <a:pt x="489" y="144"/>
                    <a:pt x="489" y="144"/>
                    <a:pt x="489" y="144"/>
                  </a:cubicBezTo>
                  <a:cubicBezTo>
                    <a:pt x="403" y="144"/>
                    <a:pt x="403" y="144"/>
                    <a:pt x="403" y="144"/>
                  </a:cubicBezTo>
                  <a:cubicBezTo>
                    <a:pt x="403" y="87"/>
                    <a:pt x="403" y="87"/>
                    <a:pt x="403" y="87"/>
                  </a:cubicBezTo>
                  <a:cubicBezTo>
                    <a:pt x="489" y="87"/>
                    <a:pt x="489" y="87"/>
                    <a:pt x="489" y="87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489" y="15"/>
                    <a:pt x="503" y="1"/>
                    <a:pt x="521" y="1"/>
                  </a:cubicBezTo>
                  <a:cubicBezTo>
                    <a:pt x="539" y="1"/>
                    <a:pt x="553" y="15"/>
                    <a:pt x="553" y="33"/>
                  </a:cubicBezTo>
                  <a:cubicBezTo>
                    <a:pt x="553" y="169"/>
                    <a:pt x="553" y="169"/>
                    <a:pt x="553" y="16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3843786" y="2698194"/>
              <a:ext cx="362075" cy="153973"/>
            </a:xfrm>
            <a:custGeom>
              <a:avLst/>
              <a:gdLst>
                <a:gd name="T0" fmla="*/ 17 w 419"/>
                <a:gd name="T1" fmla="*/ 0 h 178"/>
                <a:gd name="T2" fmla="*/ 84 w 419"/>
                <a:gd name="T3" fmla="*/ 0 h 178"/>
                <a:gd name="T4" fmla="*/ 102 w 419"/>
                <a:gd name="T5" fmla="*/ 18 h 178"/>
                <a:gd name="T6" fmla="*/ 102 w 419"/>
                <a:gd name="T7" fmla="*/ 46 h 178"/>
                <a:gd name="T8" fmla="*/ 84 w 419"/>
                <a:gd name="T9" fmla="*/ 64 h 178"/>
                <a:gd name="T10" fmla="*/ 17 w 419"/>
                <a:gd name="T11" fmla="*/ 64 h 178"/>
                <a:gd name="T12" fmla="*/ 0 w 419"/>
                <a:gd name="T13" fmla="*/ 46 h 178"/>
                <a:gd name="T14" fmla="*/ 0 w 419"/>
                <a:gd name="T15" fmla="*/ 18 h 178"/>
                <a:gd name="T16" fmla="*/ 17 w 419"/>
                <a:gd name="T17" fmla="*/ 0 h 178"/>
                <a:gd name="T18" fmla="*/ 175 w 419"/>
                <a:gd name="T19" fmla="*/ 115 h 178"/>
                <a:gd name="T20" fmla="*/ 245 w 419"/>
                <a:gd name="T21" fmla="*/ 115 h 178"/>
                <a:gd name="T22" fmla="*/ 261 w 419"/>
                <a:gd name="T23" fmla="*/ 131 h 178"/>
                <a:gd name="T24" fmla="*/ 261 w 419"/>
                <a:gd name="T25" fmla="*/ 134 h 178"/>
                <a:gd name="T26" fmla="*/ 245 w 419"/>
                <a:gd name="T27" fmla="*/ 178 h 178"/>
                <a:gd name="T28" fmla="*/ 245 w 419"/>
                <a:gd name="T29" fmla="*/ 178 h 178"/>
                <a:gd name="T30" fmla="*/ 175 w 419"/>
                <a:gd name="T31" fmla="*/ 178 h 178"/>
                <a:gd name="T32" fmla="*/ 159 w 419"/>
                <a:gd name="T33" fmla="*/ 162 h 178"/>
                <a:gd name="T34" fmla="*/ 159 w 419"/>
                <a:gd name="T35" fmla="*/ 131 h 178"/>
                <a:gd name="T36" fmla="*/ 175 w 419"/>
                <a:gd name="T37" fmla="*/ 115 h 178"/>
                <a:gd name="T38" fmla="*/ 16 w 419"/>
                <a:gd name="T39" fmla="*/ 115 h 178"/>
                <a:gd name="T40" fmla="*/ 86 w 419"/>
                <a:gd name="T41" fmla="*/ 115 h 178"/>
                <a:gd name="T42" fmla="*/ 102 w 419"/>
                <a:gd name="T43" fmla="*/ 131 h 178"/>
                <a:gd name="T44" fmla="*/ 102 w 419"/>
                <a:gd name="T45" fmla="*/ 162 h 178"/>
                <a:gd name="T46" fmla="*/ 86 w 419"/>
                <a:gd name="T47" fmla="*/ 178 h 178"/>
                <a:gd name="T48" fmla="*/ 16 w 419"/>
                <a:gd name="T49" fmla="*/ 178 h 178"/>
                <a:gd name="T50" fmla="*/ 0 w 419"/>
                <a:gd name="T51" fmla="*/ 162 h 178"/>
                <a:gd name="T52" fmla="*/ 0 w 419"/>
                <a:gd name="T53" fmla="*/ 131 h 178"/>
                <a:gd name="T54" fmla="*/ 16 w 419"/>
                <a:gd name="T55" fmla="*/ 115 h 178"/>
                <a:gd name="T56" fmla="*/ 334 w 419"/>
                <a:gd name="T57" fmla="*/ 0 h 178"/>
                <a:gd name="T58" fmla="*/ 404 w 419"/>
                <a:gd name="T59" fmla="*/ 0 h 178"/>
                <a:gd name="T60" fmla="*/ 419 w 419"/>
                <a:gd name="T61" fmla="*/ 11 h 178"/>
                <a:gd name="T62" fmla="*/ 321 w 419"/>
                <a:gd name="T63" fmla="*/ 57 h 178"/>
                <a:gd name="T64" fmla="*/ 318 w 419"/>
                <a:gd name="T65" fmla="*/ 48 h 178"/>
                <a:gd name="T66" fmla="*/ 318 w 419"/>
                <a:gd name="T67" fmla="*/ 16 h 178"/>
                <a:gd name="T68" fmla="*/ 334 w 419"/>
                <a:gd name="T69" fmla="*/ 0 h 178"/>
                <a:gd name="T70" fmla="*/ 175 w 419"/>
                <a:gd name="T71" fmla="*/ 0 h 178"/>
                <a:gd name="T72" fmla="*/ 245 w 419"/>
                <a:gd name="T73" fmla="*/ 0 h 178"/>
                <a:gd name="T74" fmla="*/ 261 w 419"/>
                <a:gd name="T75" fmla="*/ 16 h 178"/>
                <a:gd name="T76" fmla="*/ 261 w 419"/>
                <a:gd name="T77" fmla="*/ 48 h 178"/>
                <a:gd name="T78" fmla="*/ 245 w 419"/>
                <a:gd name="T79" fmla="*/ 64 h 178"/>
                <a:gd name="T80" fmla="*/ 175 w 419"/>
                <a:gd name="T81" fmla="*/ 64 h 178"/>
                <a:gd name="T82" fmla="*/ 159 w 419"/>
                <a:gd name="T83" fmla="*/ 48 h 178"/>
                <a:gd name="T84" fmla="*/ 159 w 419"/>
                <a:gd name="T85" fmla="*/ 16 h 178"/>
                <a:gd name="T86" fmla="*/ 175 w 419"/>
                <a:gd name="T8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9" h="178">
                  <a:moveTo>
                    <a:pt x="1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94" y="0"/>
                    <a:pt x="102" y="8"/>
                    <a:pt x="102" y="1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56"/>
                    <a:pt x="94" y="64"/>
                    <a:pt x="84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8" y="64"/>
                    <a:pt x="0" y="56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lose/>
                  <a:moveTo>
                    <a:pt x="175" y="115"/>
                  </a:moveTo>
                  <a:cubicBezTo>
                    <a:pt x="245" y="115"/>
                    <a:pt x="245" y="115"/>
                    <a:pt x="245" y="115"/>
                  </a:cubicBezTo>
                  <a:cubicBezTo>
                    <a:pt x="253" y="115"/>
                    <a:pt x="261" y="122"/>
                    <a:pt x="261" y="131"/>
                  </a:cubicBezTo>
                  <a:cubicBezTo>
                    <a:pt x="261" y="134"/>
                    <a:pt x="261" y="134"/>
                    <a:pt x="261" y="134"/>
                  </a:cubicBezTo>
                  <a:cubicBezTo>
                    <a:pt x="254" y="148"/>
                    <a:pt x="249" y="163"/>
                    <a:pt x="245" y="178"/>
                  </a:cubicBezTo>
                  <a:cubicBezTo>
                    <a:pt x="245" y="178"/>
                    <a:pt x="245" y="178"/>
                    <a:pt x="245" y="178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66" y="178"/>
                    <a:pt x="159" y="171"/>
                    <a:pt x="159" y="162"/>
                  </a:cubicBezTo>
                  <a:cubicBezTo>
                    <a:pt x="159" y="131"/>
                    <a:pt x="159" y="131"/>
                    <a:pt x="159" y="131"/>
                  </a:cubicBezTo>
                  <a:cubicBezTo>
                    <a:pt x="159" y="122"/>
                    <a:pt x="166" y="115"/>
                    <a:pt x="175" y="115"/>
                  </a:cubicBezTo>
                  <a:close/>
                  <a:moveTo>
                    <a:pt x="16" y="115"/>
                  </a:moveTo>
                  <a:cubicBezTo>
                    <a:pt x="86" y="115"/>
                    <a:pt x="86" y="115"/>
                    <a:pt x="86" y="115"/>
                  </a:cubicBezTo>
                  <a:cubicBezTo>
                    <a:pt x="95" y="115"/>
                    <a:pt x="102" y="122"/>
                    <a:pt x="102" y="131"/>
                  </a:cubicBezTo>
                  <a:cubicBezTo>
                    <a:pt x="102" y="162"/>
                    <a:pt x="102" y="162"/>
                    <a:pt x="102" y="162"/>
                  </a:cubicBezTo>
                  <a:cubicBezTo>
                    <a:pt x="102" y="171"/>
                    <a:pt x="95" y="178"/>
                    <a:pt x="8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7" y="178"/>
                    <a:pt x="0" y="171"/>
                    <a:pt x="0" y="16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22"/>
                    <a:pt x="7" y="115"/>
                    <a:pt x="16" y="115"/>
                  </a:cubicBezTo>
                  <a:close/>
                  <a:moveTo>
                    <a:pt x="334" y="0"/>
                  </a:moveTo>
                  <a:cubicBezTo>
                    <a:pt x="404" y="0"/>
                    <a:pt x="404" y="0"/>
                    <a:pt x="404" y="0"/>
                  </a:cubicBezTo>
                  <a:cubicBezTo>
                    <a:pt x="411" y="0"/>
                    <a:pt x="417" y="5"/>
                    <a:pt x="419" y="11"/>
                  </a:cubicBezTo>
                  <a:cubicBezTo>
                    <a:pt x="383" y="18"/>
                    <a:pt x="349" y="34"/>
                    <a:pt x="321" y="57"/>
                  </a:cubicBezTo>
                  <a:cubicBezTo>
                    <a:pt x="319" y="55"/>
                    <a:pt x="318" y="51"/>
                    <a:pt x="318" y="48"/>
                  </a:cubicBezTo>
                  <a:cubicBezTo>
                    <a:pt x="318" y="16"/>
                    <a:pt x="318" y="16"/>
                    <a:pt x="318" y="16"/>
                  </a:cubicBezTo>
                  <a:cubicBezTo>
                    <a:pt x="318" y="7"/>
                    <a:pt x="325" y="0"/>
                    <a:pt x="334" y="0"/>
                  </a:cubicBezTo>
                  <a:close/>
                  <a:moveTo>
                    <a:pt x="175" y="0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253" y="0"/>
                    <a:pt x="261" y="7"/>
                    <a:pt x="261" y="16"/>
                  </a:cubicBezTo>
                  <a:cubicBezTo>
                    <a:pt x="261" y="48"/>
                    <a:pt x="261" y="48"/>
                    <a:pt x="261" y="48"/>
                  </a:cubicBezTo>
                  <a:cubicBezTo>
                    <a:pt x="261" y="57"/>
                    <a:pt x="253" y="64"/>
                    <a:pt x="245" y="64"/>
                  </a:cubicBezTo>
                  <a:cubicBezTo>
                    <a:pt x="175" y="64"/>
                    <a:pt x="175" y="64"/>
                    <a:pt x="175" y="64"/>
                  </a:cubicBezTo>
                  <a:cubicBezTo>
                    <a:pt x="166" y="64"/>
                    <a:pt x="159" y="57"/>
                    <a:pt x="159" y="48"/>
                  </a:cubicBezTo>
                  <a:cubicBezTo>
                    <a:pt x="159" y="16"/>
                    <a:pt x="159" y="16"/>
                    <a:pt x="159" y="16"/>
                  </a:cubicBezTo>
                  <a:cubicBezTo>
                    <a:pt x="159" y="7"/>
                    <a:pt x="166" y="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4074563" y="2728550"/>
              <a:ext cx="340497" cy="340497"/>
            </a:xfrm>
            <a:custGeom>
              <a:avLst/>
              <a:gdLst>
                <a:gd name="T0" fmla="*/ 197 w 394"/>
                <a:gd name="T1" fmla="*/ 57 h 394"/>
                <a:gd name="T2" fmla="*/ 98 w 394"/>
                <a:gd name="T3" fmla="*/ 98 h 394"/>
                <a:gd name="T4" fmla="*/ 57 w 394"/>
                <a:gd name="T5" fmla="*/ 197 h 394"/>
                <a:gd name="T6" fmla="*/ 98 w 394"/>
                <a:gd name="T7" fmla="*/ 296 h 394"/>
                <a:gd name="T8" fmla="*/ 197 w 394"/>
                <a:gd name="T9" fmla="*/ 337 h 394"/>
                <a:gd name="T10" fmla="*/ 296 w 394"/>
                <a:gd name="T11" fmla="*/ 296 h 394"/>
                <a:gd name="T12" fmla="*/ 337 w 394"/>
                <a:gd name="T13" fmla="*/ 197 h 394"/>
                <a:gd name="T14" fmla="*/ 296 w 394"/>
                <a:gd name="T15" fmla="*/ 98 h 394"/>
                <a:gd name="T16" fmla="*/ 197 w 394"/>
                <a:gd name="T17" fmla="*/ 57 h 394"/>
                <a:gd name="T18" fmla="*/ 58 w 394"/>
                <a:gd name="T19" fmla="*/ 58 h 394"/>
                <a:gd name="T20" fmla="*/ 197 w 394"/>
                <a:gd name="T21" fmla="*/ 0 h 394"/>
                <a:gd name="T22" fmla="*/ 336 w 394"/>
                <a:gd name="T23" fmla="*/ 58 h 394"/>
                <a:gd name="T24" fmla="*/ 394 w 394"/>
                <a:gd name="T25" fmla="*/ 197 h 394"/>
                <a:gd name="T26" fmla="*/ 336 w 394"/>
                <a:gd name="T27" fmla="*/ 336 h 394"/>
                <a:gd name="T28" fmla="*/ 197 w 394"/>
                <a:gd name="T29" fmla="*/ 394 h 394"/>
                <a:gd name="T30" fmla="*/ 58 w 394"/>
                <a:gd name="T31" fmla="*/ 336 h 394"/>
                <a:gd name="T32" fmla="*/ 0 w 394"/>
                <a:gd name="T33" fmla="*/ 197 h 394"/>
                <a:gd name="T34" fmla="*/ 58 w 394"/>
                <a:gd name="T35" fmla="*/ 58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4" h="394">
                  <a:moveTo>
                    <a:pt x="197" y="57"/>
                  </a:moveTo>
                  <a:cubicBezTo>
                    <a:pt x="158" y="57"/>
                    <a:pt x="123" y="73"/>
                    <a:pt x="98" y="98"/>
                  </a:cubicBezTo>
                  <a:cubicBezTo>
                    <a:pt x="73" y="124"/>
                    <a:pt x="57" y="158"/>
                    <a:pt x="57" y="197"/>
                  </a:cubicBezTo>
                  <a:cubicBezTo>
                    <a:pt x="57" y="236"/>
                    <a:pt x="73" y="271"/>
                    <a:pt x="98" y="296"/>
                  </a:cubicBezTo>
                  <a:cubicBezTo>
                    <a:pt x="123" y="321"/>
                    <a:pt x="158" y="337"/>
                    <a:pt x="197" y="337"/>
                  </a:cubicBezTo>
                  <a:cubicBezTo>
                    <a:pt x="236" y="337"/>
                    <a:pt x="270" y="321"/>
                    <a:pt x="296" y="296"/>
                  </a:cubicBezTo>
                  <a:cubicBezTo>
                    <a:pt x="321" y="271"/>
                    <a:pt x="337" y="236"/>
                    <a:pt x="337" y="197"/>
                  </a:cubicBezTo>
                  <a:cubicBezTo>
                    <a:pt x="337" y="158"/>
                    <a:pt x="321" y="124"/>
                    <a:pt x="296" y="98"/>
                  </a:cubicBezTo>
                  <a:cubicBezTo>
                    <a:pt x="270" y="73"/>
                    <a:pt x="236" y="57"/>
                    <a:pt x="197" y="57"/>
                  </a:cubicBezTo>
                  <a:close/>
                  <a:moveTo>
                    <a:pt x="58" y="58"/>
                  </a:moveTo>
                  <a:cubicBezTo>
                    <a:pt x="93" y="22"/>
                    <a:pt x="143" y="0"/>
                    <a:pt x="197" y="0"/>
                  </a:cubicBezTo>
                  <a:cubicBezTo>
                    <a:pt x="251" y="0"/>
                    <a:pt x="301" y="22"/>
                    <a:pt x="336" y="58"/>
                  </a:cubicBezTo>
                  <a:cubicBezTo>
                    <a:pt x="372" y="93"/>
                    <a:pt x="394" y="143"/>
                    <a:pt x="394" y="197"/>
                  </a:cubicBezTo>
                  <a:cubicBezTo>
                    <a:pt x="394" y="252"/>
                    <a:pt x="372" y="301"/>
                    <a:pt x="336" y="336"/>
                  </a:cubicBezTo>
                  <a:cubicBezTo>
                    <a:pt x="301" y="372"/>
                    <a:pt x="251" y="394"/>
                    <a:pt x="197" y="394"/>
                  </a:cubicBezTo>
                  <a:cubicBezTo>
                    <a:pt x="143" y="394"/>
                    <a:pt x="93" y="372"/>
                    <a:pt x="58" y="336"/>
                  </a:cubicBezTo>
                  <a:cubicBezTo>
                    <a:pt x="22" y="301"/>
                    <a:pt x="0" y="252"/>
                    <a:pt x="0" y="197"/>
                  </a:cubicBezTo>
                  <a:cubicBezTo>
                    <a:pt x="0" y="143"/>
                    <a:pt x="22" y="93"/>
                    <a:pt x="58" y="5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4172213" y="2826200"/>
              <a:ext cx="99479" cy="100211"/>
            </a:xfrm>
            <a:custGeom>
              <a:avLst/>
              <a:gdLst>
                <a:gd name="T0" fmla="*/ 55 w 115"/>
                <a:gd name="T1" fmla="*/ 83 h 116"/>
                <a:gd name="T2" fmla="*/ 64 w 115"/>
                <a:gd name="T3" fmla="*/ 104 h 116"/>
                <a:gd name="T4" fmla="*/ 104 w 115"/>
                <a:gd name="T5" fmla="*/ 104 h 116"/>
                <a:gd name="T6" fmla="*/ 104 w 115"/>
                <a:gd name="T7" fmla="*/ 64 h 116"/>
                <a:gd name="T8" fmla="*/ 82 w 115"/>
                <a:gd name="T9" fmla="*/ 56 h 116"/>
                <a:gd name="T10" fmla="*/ 34 w 115"/>
                <a:gd name="T11" fmla="*/ 8 h 116"/>
                <a:gd name="T12" fmla="*/ 8 w 115"/>
                <a:gd name="T13" fmla="*/ 8 h 116"/>
                <a:gd name="T14" fmla="*/ 8 w 115"/>
                <a:gd name="T15" fmla="*/ 35 h 116"/>
                <a:gd name="T16" fmla="*/ 55 w 115"/>
                <a:gd name="T17" fmla="*/ 8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16">
                  <a:moveTo>
                    <a:pt x="55" y="83"/>
                  </a:moveTo>
                  <a:cubicBezTo>
                    <a:pt x="55" y="90"/>
                    <a:pt x="58" y="98"/>
                    <a:pt x="64" y="104"/>
                  </a:cubicBezTo>
                  <a:cubicBezTo>
                    <a:pt x="75" y="116"/>
                    <a:pt x="93" y="116"/>
                    <a:pt x="104" y="104"/>
                  </a:cubicBezTo>
                  <a:cubicBezTo>
                    <a:pt x="115" y="93"/>
                    <a:pt x="115" y="75"/>
                    <a:pt x="104" y="64"/>
                  </a:cubicBezTo>
                  <a:cubicBezTo>
                    <a:pt x="98" y="58"/>
                    <a:pt x="90" y="55"/>
                    <a:pt x="82" y="56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7" y="0"/>
                    <a:pt x="15" y="0"/>
                    <a:pt x="8" y="8"/>
                  </a:cubicBezTo>
                  <a:cubicBezTo>
                    <a:pt x="0" y="15"/>
                    <a:pt x="0" y="27"/>
                    <a:pt x="8" y="35"/>
                  </a:cubicBezTo>
                  <a:cubicBezTo>
                    <a:pt x="55" y="83"/>
                    <a:pt x="55" y="83"/>
                    <a:pt x="55" y="8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53753" y="3202549"/>
            <a:ext cx="529643" cy="527722"/>
            <a:chOff x="3618897" y="2279040"/>
            <a:chExt cx="706229" cy="703668"/>
          </a:xfrm>
          <a:solidFill>
            <a:schemeClr val="tx2"/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3713987" y="2279040"/>
              <a:ext cx="516048" cy="703668"/>
            </a:xfrm>
            <a:custGeom>
              <a:avLst/>
              <a:gdLst>
                <a:gd name="T0" fmla="*/ 222 w 597"/>
                <a:gd name="T1" fmla="*/ 575 h 814"/>
                <a:gd name="T2" fmla="*/ 253 w 597"/>
                <a:gd name="T3" fmla="*/ 598 h 814"/>
                <a:gd name="T4" fmla="*/ 344 w 597"/>
                <a:gd name="T5" fmla="*/ 598 h 814"/>
                <a:gd name="T6" fmla="*/ 375 w 597"/>
                <a:gd name="T7" fmla="*/ 575 h 814"/>
                <a:gd name="T8" fmla="*/ 414 w 597"/>
                <a:gd name="T9" fmla="*/ 509 h 814"/>
                <a:gd name="T10" fmla="*/ 539 w 597"/>
                <a:gd name="T11" fmla="*/ 298 h 814"/>
                <a:gd name="T12" fmla="*/ 298 w 597"/>
                <a:gd name="T13" fmla="*/ 57 h 814"/>
                <a:gd name="T14" fmla="*/ 57 w 597"/>
                <a:gd name="T15" fmla="*/ 298 h 814"/>
                <a:gd name="T16" fmla="*/ 183 w 597"/>
                <a:gd name="T17" fmla="*/ 509 h 814"/>
                <a:gd name="T18" fmla="*/ 222 w 597"/>
                <a:gd name="T19" fmla="*/ 575 h 814"/>
                <a:gd name="T20" fmla="*/ 354 w 597"/>
                <a:gd name="T21" fmla="*/ 782 h 814"/>
                <a:gd name="T22" fmla="*/ 314 w 597"/>
                <a:gd name="T23" fmla="*/ 814 h 814"/>
                <a:gd name="T24" fmla="*/ 282 w 597"/>
                <a:gd name="T25" fmla="*/ 814 h 814"/>
                <a:gd name="T26" fmla="*/ 242 w 597"/>
                <a:gd name="T27" fmla="*/ 782 h 814"/>
                <a:gd name="T28" fmla="*/ 226 w 597"/>
                <a:gd name="T29" fmla="*/ 782 h 814"/>
                <a:gd name="T30" fmla="*/ 165 w 597"/>
                <a:gd name="T31" fmla="*/ 722 h 814"/>
                <a:gd name="T32" fmla="*/ 165 w 597"/>
                <a:gd name="T33" fmla="*/ 576 h 814"/>
                <a:gd name="T34" fmla="*/ 155 w 597"/>
                <a:gd name="T35" fmla="*/ 559 h 814"/>
                <a:gd name="T36" fmla="*/ 0 w 597"/>
                <a:gd name="T37" fmla="*/ 298 h 814"/>
                <a:gd name="T38" fmla="*/ 298 w 597"/>
                <a:gd name="T39" fmla="*/ 0 h 814"/>
                <a:gd name="T40" fmla="*/ 597 w 597"/>
                <a:gd name="T41" fmla="*/ 298 h 814"/>
                <a:gd name="T42" fmla="*/ 441 w 597"/>
                <a:gd name="T43" fmla="*/ 559 h 814"/>
                <a:gd name="T44" fmla="*/ 431 w 597"/>
                <a:gd name="T45" fmla="*/ 576 h 814"/>
                <a:gd name="T46" fmla="*/ 432 w 597"/>
                <a:gd name="T47" fmla="*/ 722 h 814"/>
                <a:gd name="T48" fmla="*/ 371 w 597"/>
                <a:gd name="T49" fmla="*/ 782 h 814"/>
                <a:gd name="T50" fmla="*/ 354 w 597"/>
                <a:gd name="T51" fmla="*/ 782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7" h="814">
                  <a:moveTo>
                    <a:pt x="222" y="575"/>
                  </a:moveTo>
                  <a:cubicBezTo>
                    <a:pt x="224" y="589"/>
                    <a:pt x="238" y="598"/>
                    <a:pt x="253" y="598"/>
                  </a:cubicBezTo>
                  <a:cubicBezTo>
                    <a:pt x="344" y="598"/>
                    <a:pt x="344" y="598"/>
                    <a:pt x="344" y="598"/>
                  </a:cubicBezTo>
                  <a:cubicBezTo>
                    <a:pt x="358" y="598"/>
                    <a:pt x="373" y="589"/>
                    <a:pt x="375" y="575"/>
                  </a:cubicBezTo>
                  <a:cubicBezTo>
                    <a:pt x="377" y="547"/>
                    <a:pt x="390" y="523"/>
                    <a:pt x="414" y="509"/>
                  </a:cubicBezTo>
                  <a:cubicBezTo>
                    <a:pt x="491" y="467"/>
                    <a:pt x="539" y="386"/>
                    <a:pt x="539" y="298"/>
                  </a:cubicBezTo>
                  <a:cubicBezTo>
                    <a:pt x="539" y="165"/>
                    <a:pt x="431" y="57"/>
                    <a:pt x="298" y="57"/>
                  </a:cubicBezTo>
                  <a:cubicBezTo>
                    <a:pt x="165" y="57"/>
                    <a:pt x="57" y="165"/>
                    <a:pt x="57" y="298"/>
                  </a:cubicBezTo>
                  <a:cubicBezTo>
                    <a:pt x="57" y="386"/>
                    <a:pt x="105" y="467"/>
                    <a:pt x="183" y="509"/>
                  </a:cubicBezTo>
                  <a:cubicBezTo>
                    <a:pt x="207" y="523"/>
                    <a:pt x="219" y="547"/>
                    <a:pt x="222" y="575"/>
                  </a:cubicBezTo>
                  <a:close/>
                  <a:moveTo>
                    <a:pt x="354" y="782"/>
                  </a:moveTo>
                  <a:cubicBezTo>
                    <a:pt x="350" y="800"/>
                    <a:pt x="334" y="814"/>
                    <a:pt x="314" y="814"/>
                  </a:cubicBezTo>
                  <a:cubicBezTo>
                    <a:pt x="282" y="814"/>
                    <a:pt x="282" y="814"/>
                    <a:pt x="282" y="814"/>
                  </a:cubicBezTo>
                  <a:cubicBezTo>
                    <a:pt x="263" y="814"/>
                    <a:pt x="247" y="800"/>
                    <a:pt x="242" y="782"/>
                  </a:cubicBezTo>
                  <a:cubicBezTo>
                    <a:pt x="226" y="782"/>
                    <a:pt x="226" y="782"/>
                    <a:pt x="226" y="782"/>
                  </a:cubicBezTo>
                  <a:cubicBezTo>
                    <a:pt x="193" y="782"/>
                    <a:pt x="165" y="755"/>
                    <a:pt x="165" y="722"/>
                  </a:cubicBezTo>
                  <a:cubicBezTo>
                    <a:pt x="165" y="576"/>
                    <a:pt x="165" y="576"/>
                    <a:pt x="165" y="576"/>
                  </a:cubicBezTo>
                  <a:cubicBezTo>
                    <a:pt x="165" y="569"/>
                    <a:pt x="162" y="563"/>
                    <a:pt x="155" y="559"/>
                  </a:cubicBezTo>
                  <a:cubicBezTo>
                    <a:pt x="60" y="507"/>
                    <a:pt x="0" y="407"/>
                    <a:pt x="0" y="298"/>
                  </a:cubicBezTo>
                  <a:cubicBezTo>
                    <a:pt x="0" y="133"/>
                    <a:pt x="134" y="0"/>
                    <a:pt x="298" y="0"/>
                  </a:cubicBezTo>
                  <a:cubicBezTo>
                    <a:pt x="463" y="0"/>
                    <a:pt x="597" y="133"/>
                    <a:pt x="597" y="298"/>
                  </a:cubicBezTo>
                  <a:cubicBezTo>
                    <a:pt x="597" y="407"/>
                    <a:pt x="537" y="507"/>
                    <a:pt x="441" y="559"/>
                  </a:cubicBezTo>
                  <a:cubicBezTo>
                    <a:pt x="435" y="563"/>
                    <a:pt x="431" y="569"/>
                    <a:pt x="431" y="576"/>
                  </a:cubicBezTo>
                  <a:cubicBezTo>
                    <a:pt x="432" y="722"/>
                    <a:pt x="432" y="722"/>
                    <a:pt x="432" y="722"/>
                  </a:cubicBezTo>
                  <a:cubicBezTo>
                    <a:pt x="432" y="755"/>
                    <a:pt x="404" y="782"/>
                    <a:pt x="371" y="782"/>
                  </a:cubicBezTo>
                  <a:cubicBezTo>
                    <a:pt x="354" y="782"/>
                    <a:pt x="354" y="782"/>
                    <a:pt x="354" y="7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3618897" y="2347432"/>
              <a:ext cx="706229" cy="373412"/>
            </a:xfrm>
            <a:custGeom>
              <a:avLst/>
              <a:gdLst>
                <a:gd name="T0" fmla="*/ 699 w 817"/>
                <a:gd name="T1" fmla="*/ 406 h 432"/>
                <a:gd name="T2" fmla="*/ 692 w 817"/>
                <a:gd name="T3" fmla="*/ 380 h 432"/>
                <a:gd name="T4" fmla="*/ 718 w 817"/>
                <a:gd name="T5" fmla="*/ 373 h 432"/>
                <a:gd name="T6" fmla="*/ 755 w 817"/>
                <a:gd name="T7" fmla="*/ 394 h 432"/>
                <a:gd name="T8" fmla="*/ 762 w 817"/>
                <a:gd name="T9" fmla="*/ 420 h 432"/>
                <a:gd name="T10" fmla="*/ 736 w 817"/>
                <a:gd name="T11" fmla="*/ 427 h 432"/>
                <a:gd name="T12" fmla="*/ 699 w 817"/>
                <a:gd name="T13" fmla="*/ 406 h 432"/>
                <a:gd name="T14" fmla="*/ 718 w 817"/>
                <a:gd name="T15" fmla="*/ 59 h 432"/>
                <a:gd name="T16" fmla="*/ 692 w 817"/>
                <a:gd name="T17" fmla="*/ 52 h 432"/>
                <a:gd name="T18" fmla="*/ 699 w 817"/>
                <a:gd name="T19" fmla="*/ 26 h 432"/>
                <a:gd name="T20" fmla="*/ 736 w 817"/>
                <a:gd name="T21" fmla="*/ 5 h 432"/>
                <a:gd name="T22" fmla="*/ 762 w 817"/>
                <a:gd name="T23" fmla="*/ 12 h 432"/>
                <a:gd name="T24" fmla="*/ 755 w 817"/>
                <a:gd name="T25" fmla="*/ 38 h 432"/>
                <a:gd name="T26" fmla="*/ 718 w 817"/>
                <a:gd name="T27" fmla="*/ 59 h 432"/>
                <a:gd name="T28" fmla="*/ 755 w 817"/>
                <a:gd name="T29" fmla="*/ 235 h 432"/>
                <a:gd name="T30" fmla="*/ 736 w 817"/>
                <a:gd name="T31" fmla="*/ 216 h 432"/>
                <a:gd name="T32" fmla="*/ 755 w 817"/>
                <a:gd name="T33" fmla="*/ 197 h 432"/>
                <a:gd name="T34" fmla="*/ 798 w 817"/>
                <a:gd name="T35" fmla="*/ 197 h 432"/>
                <a:gd name="T36" fmla="*/ 817 w 817"/>
                <a:gd name="T37" fmla="*/ 216 h 432"/>
                <a:gd name="T38" fmla="*/ 798 w 817"/>
                <a:gd name="T39" fmla="*/ 235 h 432"/>
                <a:gd name="T40" fmla="*/ 755 w 817"/>
                <a:gd name="T41" fmla="*/ 235 h 432"/>
                <a:gd name="T42" fmla="*/ 118 w 817"/>
                <a:gd name="T43" fmla="*/ 26 h 432"/>
                <a:gd name="T44" fmla="*/ 124 w 817"/>
                <a:gd name="T45" fmla="*/ 52 h 432"/>
                <a:gd name="T46" fmla="*/ 98 w 817"/>
                <a:gd name="T47" fmla="*/ 59 h 432"/>
                <a:gd name="T48" fmla="*/ 62 w 817"/>
                <a:gd name="T49" fmla="*/ 38 h 432"/>
                <a:gd name="T50" fmla="*/ 55 w 817"/>
                <a:gd name="T51" fmla="*/ 12 h 432"/>
                <a:gd name="T52" fmla="*/ 81 w 817"/>
                <a:gd name="T53" fmla="*/ 5 h 432"/>
                <a:gd name="T54" fmla="*/ 118 w 817"/>
                <a:gd name="T55" fmla="*/ 26 h 432"/>
                <a:gd name="T56" fmla="*/ 98 w 817"/>
                <a:gd name="T57" fmla="*/ 373 h 432"/>
                <a:gd name="T58" fmla="*/ 124 w 817"/>
                <a:gd name="T59" fmla="*/ 380 h 432"/>
                <a:gd name="T60" fmla="*/ 118 w 817"/>
                <a:gd name="T61" fmla="*/ 406 h 432"/>
                <a:gd name="T62" fmla="*/ 81 w 817"/>
                <a:gd name="T63" fmla="*/ 427 h 432"/>
                <a:gd name="T64" fmla="*/ 55 w 817"/>
                <a:gd name="T65" fmla="*/ 420 h 432"/>
                <a:gd name="T66" fmla="*/ 62 w 817"/>
                <a:gd name="T67" fmla="*/ 394 h 432"/>
                <a:gd name="T68" fmla="*/ 98 w 817"/>
                <a:gd name="T69" fmla="*/ 373 h 432"/>
                <a:gd name="T70" fmla="*/ 62 w 817"/>
                <a:gd name="T71" fmla="*/ 197 h 432"/>
                <a:gd name="T72" fmla="*/ 81 w 817"/>
                <a:gd name="T73" fmla="*/ 216 h 432"/>
                <a:gd name="T74" fmla="*/ 62 w 817"/>
                <a:gd name="T75" fmla="*/ 235 h 432"/>
                <a:gd name="T76" fmla="*/ 19 w 817"/>
                <a:gd name="T77" fmla="*/ 235 h 432"/>
                <a:gd name="T78" fmla="*/ 0 w 817"/>
                <a:gd name="T79" fmla="*/ 216 h 432"/>
                <a:gd name="T80" fmla="*/ 19 w 817"/>
                <a:gd name="T81" fmla="*/ 197 h 432"/>
                <a:gd name="T82" fmla="*/ 62 w 817"/>
                <a:gd name="T83" fmla="*/ 19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7" h="432">
                  <a:moveTo>
                    <a:pt x="699" y="406"/>
                  </a:moveTo>
                  <a:cubicBezTo>
                    <a:pt x="690" y="401"/>
                    <a:pt x="687" y="389"/>
                    <a:pt x="692" y="380"/>
                  </a:cubicBezTo>
                  <a:cubicBezTo>
                    <a:pt x="698" y="371"/>
                    <a:pt x="709" y="368"/>
                    <a:pt x="718" y="373"/>
                  </a:cubicBezTo>
                  <a:cubicBezTo>
                    <a:pt x="755" y="394"/>
                    <a:pt x="755" y="394"/>
                    <a:pt x="755" y="394"/>
                  </a:cubicBezTo>
                  <a:cubicBezTo>
                    <a:pt x="764" y="399"/>
                    <a:pt x="767" y="411"/>
                    <a:pt x="762" y="420"/>
                  </a:cubicBezTo>
                  <a:cubicBezTo>
                    <a:pt x="757" y="429"/>
                    <a:pt x="745" y="432"/>
                    <a:pt x="736" y="427"/>
                  </a:cubicBezTo>
                  <a:cubicBezTo>
                    <a:pt x="699" y="406"/>
                    <a:pt x="699" y="406"/>
                    <a:pt x="699" y="406"/>
                  </a:cubicBezTo>
                  <a:close/>
                  <a:moveTo>
                    <a:pt x="718" y="59"/>
                  </a:moveTo>
                  <a:cubicBezTo>
                    <a:pt x="709" y="64"/>
                    <a:pt x="698" y="61"/>
                    <a:pt x="692" y="52"/>
                  </a:cubicBezTo>
                  <a:cubicBezTo>
                    <a:pt x="687" y="43"/>
                    <a:pt x="690" y="31"/>
                    <a:pt x="699" y="26"/>
                  </a:cubicBezTo>
                  <a:cubicBezTo>
                    <a:pt x="736" y="5"/>
                    <a:pt x="736" y="5"/>
                    <a:pt x="736" y="5"/>
                  </a:cubicBezTo>
                  <a:cubicBezTo>
                    <a:pt x="745" y="0"/>
                    <a:pt x="757" y="3"/>
                    <a:pt x="762" y="12"/>
                  </a:cubicBezTo>
                  <a:cubicBezTo>
                    <a:pt x="767" y="21"/>
                    <a:pt x="764" y="32"/>
                    <a:pt x="755" y="38"/>
                  </a:cubicBezTo>
                  <a:cubicBezTo>
                    <a:pt x="718" y="59"/>
                    <a:pt x="718" y="59"/>
                    <a:pt x="718" y="59"/>
                  </a:cubicBezTo>
                  <a:close/>
                  <a:moveTo>
                    <a:pt x="755" y="235"/>
                  </a:moveTo>
                  <a:cubicBezTo>
                    <a:pt x="745" y="235"/>
                    <a:pt x="736" y="226"/>
                    <a:pt x="736" y="216"/>
                  </a:cubicBezTo>
                  <a:cubicBezTo>
                    <a:pt x="736" y="205"/>
                    <a:pt x="745" y="197"/>
                    <a:pt x="755" y="197"/>
                  </a:cubicBezTo>
                  <a:cubicBezTo>
                    <a:pt x="798" y="197"/>
                    <a:pt x="798" y="197"/>
                    <a:pt x="798" y="197"/>
                  </a:cubicBezTo>
                  <a:cubicBezTo>
                    <a:pt x="808" y="197"/>
                    <a:pt x="817" y="205"/>
                    <a:pt x="817" y="216"/>
                  </a:cubicBezTo>
                  <a:cubicBezTo>
                    <a:pt x="817" y="226"/>
                    <a:pt x="808" y="235"/>
                    <a:pt x="798" y="235"/>
                  </a:cubicBezTo>
                  <a:cubicBezTo>
                    <a:pt x="755" y="235"/>
                    <a:pt x="755" y="235"/>
                    <a:pt x="755" y="235"/>
                  </a:cubicBezTo>
                  <a:close/>
                  <a:moveTo>
                    <a:pt x="118" y="26"/>
                  </a:moveTo>
                  <a:cubicBezTo>
                    <a:pt x="127" y="31"/>
                    <a:pt x="130" y="43"/>
                    <a:pt x="124" y="52"/>
                  </a:cubicBezTo>
                  <a:cubicBezTo>
                    <a:pt x="119" y="61"/>
                    <a:pt x="108" y="64"/>
                    <a:pt x="98" y="59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53" y="32"/>
                    <a:pt x="49" y="21"/>
                    <a:pt x="55" y="12"/>
                  </a:cubicBezTo>
                  <a:cubicBezTo>
                    <a:pt x="60" y="3"/>
                    <a:pt x="72" y="0"/>
                    <a:pt x="81" y="5"/>
                  </a:cubicBezTo>
                  <a:cubicBezTo>
                    <a:pt x="118" y="26"/>
                    <a:pt x="118" y="26"/>
                    <a:pt x="118" y="26"/>
                  </a:cubicBezTo>
                  <a:close/>
                  <a:moveTo>
                    <a:pt x="98" y="373"/>
                  </a:moveTo>
                  <a:cubicBezTo>
                    <a:pt x="108" y="368"/>
                    <a:pt x="119" y="371"/>
                    <a:pt x="124" y="380"/>
                  </a:cubicBezTo>
                  <a:cubicBezTo>
                    <a:pt x="130" y="389"/>
                    <a:pt x="127" y="401"/>
                    <a:pt x="118" y="406"/>
                  </a:cubicBezTo>
                  <a:cubicBezTo>
                    <a:pt x="81" y="427"/>
                    <a:pt x="81" y="427"/>
                    <a:pt x="81" y="427"/>
                  </a:cubicBezTo>
                  <a:cubicBezTo>
                    <a:pt x="72" y="432"/>
                    <a:pt x="60" y="429"/>
                    <a:pt x="55" y="420"/>
                  </a:cubicBezTo>
                  <a:cubicBezTo>
                    <a:pt x="49" y="411"/>
                    <a:pt x="53" y="399"/>
                    <a:pt x="62" y="394"/>
                  </a:cubicBezTo>
                  <a:cubicBezTo>
                    <a:pt x="98" y="373"/>
                    <a:pt x="98" y="373"/>
                    <a:pt x="98" y="373"/>
                  </a:cubicBezTo>
                  <a:close/>
                  <a:moveTo>
                    <a:pt x="62" y="197"/>
                  </a:moveTo>
                  <a:cubicBezTo>
                    <a:pt x="72" y="197"/>
                    <a:pt x="81" y="205"/>
                    <a:pt x="81" y="216"/>
                  </a:cubicBezTo>
                  <a:cubicBezTo>
                    <a:pt x="81" y="226"/>
                    <a:pt x="72" y="235"/>
                    <a:pt x="62" y="235"/>
                  </a:cubicBezTo>
                  <a:cubicBezTo>
                    <a:pt x="19" y="235"/>
                    <a:pt x="19" y="235"/>
                    <a:pt x="19" y="235"/>
                  </a:cubicBezTo>
                  <a:cubicBezTo>
                    <a:pt x="9" y="235"/>
                    <a:pt x="0" y="226"/>
                    <a:pt x="0" y="216"/>
                  </a:cubicBezTo>
                  <a:cubicBezTo>
                    <a:pt x="0" y="205"/>
                    <a:pt x="9" y="197"/>
                    <a:pt x="19" y="197"/>
                  </a:cubicBezTo>
                  <a:cubicBezTo>
                    <a:pt x="62" y="197"/>
                    <a:pt x="62" y="197"/>
                    <a:pt x="62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845651" y="2427528"/>
              <a:ext cx="253087" cy="253452"/>
            </a:xfrm>
            <a:custGeom>
              <a:avLst/>
              <a:gdLst>
                <a:gd name="T0" fmla="*/ 3 w 293"/>
                <a:gd name="T1" fmla="*/ 38 h 293"/>
                <a:gd name="T2" fmla="*/ 16 w 293"/>
                <a:gd name="T3" fmla="*/ 15 h 293"/>
                <a:gd name="T4" fmla="*/ 39 w 293"/>
                <a:gd name="T5" fmla="*/ 28 h 293"/>
                <a:gd name="T6" fmla="*/ 50 w 293"/>
                <a:gd name="T7" fmla="*/ 65 h 293"/>
                <a:gd name="T8" fmla="*/ 91 w 293"/>
                <a:gd name="T9" fmla="*/ 53 h 293"/>
                <a:gd name="T10" fmla="*/ 91 w 293"/>
                <a:gd name="T11" fmla="*/ 53 h 293"/>
                <a:gd name="T12" fmla="*/ 127 w 293"/>
                <a:gd name="T13" fmla="*/ 48 h 293"/>
                <a:gd name="T14" fmla="*/ 127 w 293"/>
                <a:gd name="T15" fmla="*/ 19 h 293"/>
                <a:gd name="T16" fmla="*/ 146 w 293"/>
                <a:gd name="T17" fmla="*/ 0 h 293"/>
                <a:gd name="T18" fmla="*/ 165 w 293"/>
                <a:gd name="T19" fmla="*/ 19 h 293"/>
                <a:gd name="T20" fmla="*/ 165 w 293"/>
                <a:gd name="T21" fmla="*/ 48 h 293"/>
                <a:gd name="T22" fmla="*/ 202 w 293"/>
                <a:gd name="T23" fmla="*/ 53 h 293"/>
                <a:gd name="T24" fmla="*/ 202 w 293"/>
                <a:gd name="T25" fmla="*/ 53 h 293"/>
                <a:gd name="T26" fmla="*/ 202 w 293"/>
                <a:gd name="T27" fmla="*/ 53 h 293"/>
                <a:gd name="T28" fmla="*/ 242 w 293"/>
                <a:gd name="T29" fmla="*/ 65 h 293"/>
                <a:gd name="T30" fmla="*/ 253 w 293"/>
                <a:gd name="T31" fmla="*/ 28 h 293"/>
                <a:gd name="T32" fmla="*/ 277 w 293"/>
                <a:gd name="T33" fmla="*/ 15 h 293"/>
                <a:gd name="T34" fmla="*/ 290 w 293"/>
                <a:gd name="T35" fmla="*/ 38 h 293"/>
                <a:gd name="T36" fmla="*/ 220 w 293"/>
                <a:gd name="T37" fmla="*/ 278 h 293"/>
                <a:gd name="T38" fmla="*/ 196 w 293"/>
                <a:gd name="T39" fmla="*/ 290 h 293"/>
                <a:gd name="T40" fmla="*/ 183 w 293"/>
                <a:gd name="T41" fmla="*/ 267 h 293"/>
                <a:gd name="T42" fmla="*/ 232 w 293"/>
                <a:gd name="T43" fmla="*/ 102 h 293"/>
                <a:gd name="T44" fmla="*/ 194 w 293"/>
                <a:gd name="T45" fmla="*/ 90 h 293"/>
                <a:gd name="T46" fmla="*/ 194 w 293"/>
                <a:gd name="T47" fmla="*/ 90 h 293"/>
                <a:gd name="T48" fmla="*/ 165 w 293"/>
                <a:gd name="T49" fmla="*/ 86 h 293"/>
                <a:gd name="T50" fmla="*/ 165 w 293"/>
                <a:gd name="T51" fmla="*/ 132 h 293"/>
                <a:gd name="T52" fmla="*/ 146 w 293"/>
                <a:gd name="T53" fmla="*/ 151 h 293"/>
                <a:gd name="T54" fmla="*/ 127 w 293"/>
                <a:gd name="T55" fmla="*/ 132 h 293"/>
                <a:gd name="T56" fmla="*/ 127 w 293"/>
                <a:gd name="T57" fmla="*/ 86 h 293"/>
                <a:gd name="T58" fmla="*/ 99 w 293"/>
                <a:gd name="T59" fmla="*/ 90 h 293"/>
                <a:gd name="T60" fmla="*/ 99 w 293"/>
                <a:gd name="T61" fmla="*/ 90 h 293"/>
                <a:gd name="T62" fmla="*/ 61 w 293"/>
                <a:gd name="T63" fmla="*/ 102 h 293"/>
                <a:gd name="T64" fmla="*/ 109 w 293"/>
                <a:gd name="T65" fmla="*/ 267 h 293"/>
                <a:gd name="T66" fmla="*/ 96 w 293"/>
                <a:gd name="T67" fmla="*/ 290 h 293"/>
                <a:gd name="T68" fmla="*/ 73 w 293"/>
                <a:gd name="T69" fmla="*/ 278 h 293"/>
                <a:gd name="T70" fmla="*/ 3 w 293"/>
                <a:gd name="T71" fmla="*/ 3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3" h="293">
                  <a:moveTo>
                    <a:pt x="3" y="38"/>
                  </a:moveTo>
                  <a:cubicBezTo>
                    <a:pt x="0" y="28"/>
                    <a:pt x="6" y="18"/>
                    <a:pt x="16" y="15"/>
                  </a:cubicBezTo>
                  <a:cubicBezTo>
                    <a:pt x="26" y="12"/>
                    <a:pt x="37" y="18"/>
                    <a:pt x="39" y="28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63" y="60"/>
                    <a:pt x="77" y="56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103" y="50"/>
                    <a:pt x="115" y="49"/>
                    <a:pt x="127" y="48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27" y="8"/>
                    <a:pt x="136" y="0"/>
                    <a:pt x="146" y="0"/>
                  </a:cubicBezTo>
                  <a:cubicBezTo>
                    <a:pt x="157" y="0"/>
                    <a:pt x="165" y="8"/>
                    <a:pt x="165" y="19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78" y="49"/>
                    <a:pt x="190" y="50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16" y="56"/>
                    <a:pt x="229" y="60"/>
                    <a:pt x="242" y="65"/>
                  </a:cubicBezTo>
                  <a:cubicBezTo>
                    <a:pt x="253" y="28"/>
                    <a:pt x="253" y="28"/>
                    <a:pt x="253" y="28"/>
                  </a:cubicBezTo>
                  <a:cubicBezTo>
                    <a:pt x="256" y="18"/>
                    <a:pt x="267" y="12"/>
                    <a:pt x="277" y="15"/>
                  </a:cubicBezTo>
                  <a:cubicBezTo>
                    <a:pt x="287" y="18"/>
                    <a:pt x="293" y="28"/>
                    <a:pt x="290" y="38"/>
                  </a:cubicBezTo>
                  <a:cubicBezTo>
                    <a:pt x="220" y="278"/>
                    <a:pt x="220" y="278"/>
                    <a:pt x="220" y="278"/>
                  </a:cubicBezTo>
                  <a:cubicBezTo>
                    <a:pt x="217" y="288"/>
                    <a:pt x="206" y="293"/>
                    <a:pt x="196" y="290"/>
                  </a:cubicBezTo>
                  <a:cubicBezTo>
                    <a:pt x="186" y="288"/>
                    <a:pt x="180" y="277"/>
                    <a:pt x="183" y="267"/>
                  </a:cubicBezTo>
                  <a:cubicBezTo>
                    <a:pt x="232" y="102"/>
                    <a:pt x="232" y="102"/>
                    <a:pt x="232" y="102"/>
                  </a:cubicBezTo>
                  <a:cubicBezTo>
                    <a:pt x="220" y="97"/>
                    <a:pt x="207" y="93"/>
                    <a:pt x="194" y="90"/>
                  </a:cubicBezTo>
                  <a:cubicBezTo>
                    <a:pt x="194" y="90"/>
                    <a:pt x="194" y="90"/>
                    <a:pt x="194" y="90"/>
                  </a:cubicBezTo>
                  <a:cubicBezTo>
                    <a:pt x="185" y="88"/>
                    <a:pt x="175" y="87"/>
                    <a:pt x="165" y="86"/>
                  </a:cubicBezTo>
                  <a:cubicBezTo>
                    <a:pt x="165" y="132"/>
                    <a:pt x="165" y="132"/>
                    <a:pt x="165" y="132"/>
                  </a:cubicBezTo>
                  <a:cubicBezTo>
                    <a:pt x="165" y="143"/>
                    <a:pt x="157" y="151"/>
                    <a:pt x="146" y="151"/>
                  </a:cubicBezTo>
                  <a:cubicBezTo>
                    <a:pt x="136" y="151"/>
                    <a:pt x="127" y="143"/>
                    <a:pt x="127" y="132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18" y="87"/>
                    <a:pt x="108" y="88"/>
                    <a:pt x="99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85" y="93"/>
                    <a:pt x="73" y="97"/>
                    <a:pt x="61" y="102"/>
                  </a:cubicBezTo>
                  <a:cubicBezTo>
                    <a:pt x="109" y="267"/>
                    <a:pt x="109" y="267"/>
                    <a:pt x="109" y="267"/>
                  </a:cubicBezTo>
                  <a:cubicBezTo>
                    <a:pt x="112" y="277"/>
                    <a:pt x="106" y="288"/>
                    <a:pt x="96" y="290"/>
                  </a:cubicBezTo>
                  <a:cubicBezTo>
                    <a:pt x="86" y="293"/>
                    <a:pt x="76" y="288"/>
                    <a:pt x="73" y="278"/>
                  </a:cubicBezTo>
                  <a:cubicBezTo>
                    <a:pt x="3" y="38"/>
                    <a:pt x="3" y="38"/>
                    <a:pt x="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66" name="组合 465"/>
          <p:cNvGrpSpPr/>
          <p:nvPr/>
        </p:nvGrpSpPr>
        <p:grpSpPr>
          <a:xfrm>
            <a:off x="5921540" y="3198709"/>
            <a:ext cx="527174" cy="530740"/>
            <a:chOff x="7895485" y="4264990"/>
            <a:chExt cx="702937" cy="707692"/>
          </a:xfrm>
          <a:solidFill>
            <a:schemeClr val="tx2"/>
          </a:solidFill>
        </p:grpSpPr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8137600" y="478103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7895485" y="426499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8" name="组合 457"/>
          <p:cNvGrpSpPr/>
          <p:nvPr/>
        </p:nvGrpSpPr>
        <p:grpSpPr>
          <a:xfrm>
            <a:off x="1760837" y="1828661"/>
            <a:ext cx="443517" cy="421300"/>
            <a:chOff x="2347576" y="2438159"/>
            <a:chExt cx="591389" cy="561764"/>
          </a:xfrm>
          <a:solidFill>
            <a:schemeClr val="tx2"/>
          </a:solidFill>
        </p:grpSpPr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347576" y="2438159"/>
              <a:ext cx="591389" cy="561764"/>
            </a:xfrm>
            <a:custGeom>
              <a:avLst/>
              <a:gdLst>
                <a:gd name="T0" fmla="*/ 359 w 684"/>
                <a:gd name="T1" fmla="*/ 57 h 650"/>
                <a:gd name="T2" fmla="*/ 331 w 684"/>
                <a:gd name="T3" fmla="*/ 28 h 650"/>
                <a:gd name="T4" fmla="*/ 360 w 684"/>
                <a:gd name="T5" fmla="*/ 0 h 650"/>
                <a:gd name="T6" fmla="*/ 360 w 684"/>
                <a:gd name="T7" fmla="*/ 0 h 650"/>
                <a:gd name="T8" fmla="*/ 360 w 684"/>
                <a:gd name="T9" fmla="*/ 0 h 650"/>
                <a:gd name="T10" fmla="*/ 360 w 684"/>
                <a:gd name="T11" fmla="*/ 0 h 650"/>
                <a:gd name="T12" fmla="*/ 361 w 684"/>
                <a:gd name="T13" fmla="*/ 0 h 650"/>
                <a:gd name="T14" fmla="*/ 361 w 684"/>
                <a:gd name="T15" fmla="*/ 0 h 650"/>
                <a:gd name="T16" fmla="*/ 589 w 684"/>
                <a:gd name="T17" fmla="*/ 95 h 650"/>
                <a:gd name="T18" fmla="*/ 684 w 684"/>
                <a:gd name="T19" fmla="*/ 325 h 650"/>
                <a:gd name="T20" fmla="*/ 589 w 684"/>
                <a:gd name="T21" fmla="*/ 554 h 650"/>
                <a:gd name="T22" fmla="*/ 359 w 684"/>
                <a:gd name="T23" fmla="*/ 650 h 650"/>
                <a:gd name="T24" fmla="*/ 130 w 684"/>
                <a:gd name="T25" fmla="*/ 554 h 650"/>
                <a:gd name="T26" fmla="*/ 34 w 684"/>
                <a:gd name="T27" fmla="*/ 325 h 650"/>
                <a:gd name="T28" fmla="*/ 43 w 684"/>
                <a:gd name="T29" fmla="*/ 253 h 650"/>
                <a:gd name="T30" fmla="*/ 56 w 684"/>
                <a:gd name="T31" fmla="*/ 210 h 650"/>
                <a:gd name="T32" fmla="*/ 15 w 684"/>
                <a:gd name="T33" fmla="*/ 193 h 650"/>
                <a:gd name="T34" fmla="*/ 5 w 684"/>
                <a:gd name="T35" fmla="*/ 187 h 650"/>
                <a:gd name="T36" fmla="*/ 1 w 684"/>
                <a:gd name="T37" fmla="*/ 176 h 650"/>
                <a:gd name="T38" fmla="*/ 2 w 684"/>
                <a:gd name="T39" fmla="*/ 165 h 650"/>
                <a:gd name="T40" fmla="*/ 9 w 684"/>
                <a:gd name="T41" fmla="*/ 155 h 650"/>
                <a:gd name="T42" fmla="*/ 124 w 684"/>
                <a:gd name="T43" fmla="*/ 66 h 650"/>
                <a:gd name="T44" fmla="*/ 134 w 684"/>
                <a:gd name="T45" fmla="*/ 61 h 650"/>
                <a:gd name="T46" fmla="*/ 146 w 684"/>
                <a:gd name="T47" fmla="*/ 63 h 650"/>
                <a:gd name="T48" fmla="*/ 155 w 684"/>
                <a:gd name="T49" fmla="*/ 70 h 650"/>
                <a:gd name="T50" fmla="*/ 159 w 684"/>
                <a:gd name="T51" fmla="*/ 80 h 650"/>
                <a:gd name="T52" fmla="*/ 180 w 684"/>
                <a:gd name="T53" fmla="*/ 224 h 650"/>
                <a:gd name="T54" fmla="*/ 178 w 684"/>
                <a:gd name="T55" fmla="*/ 236 h 650"/>
                <a:gd name="T56" fmla="*/ 171 w 684"/>
                <a:gd name="T57" fmla="*/ 245 h 650"/>
                <a:gd name="T58" fmla="*/ 161 w 684"/>
                <a:gd name="T59" fmla="*/ 249 h 650"/>
                <a:gd name="T60" fmla="*/ 149 w 684"/>
                <a:gd name="T61" fmla="*/ 248 h 650"/>
                <a:gd name="T62" fmla="*/ 108 w 684"/>
                <a:gd name="T63" fmla="*/ 231 h 650"/>
                <a:gd name="T64" fmla="*/ 98 w 684"/>
                <a:gd name="T65" fmla="*/ 266 h 650"/>
                <a:gd name="T66" fmla="*/ 92 w 684"/>
                <a:gd name="T67" fmla="*/ 325 h 650"/>
                <a:gd name="T68" fmla="*/ 170 w 684"/>
                <a:gd name="T69" fmla="*/ 514 h 650"/>
                <a:gd name="T70" fmla="*/ 359 w 684"/>
                <a:gd name="T71" fmla="*/ 592 h 650"/>
                <a:gd name="T72" fmla="*/ 549 w 684"/>
                <a:gd name="T73" fmla="*/ 514 h 650"/>
                <a:gd name="T74" fmla="*/ 627 w 684"/>
                <a:gd name="T75" fmla="*/ 325 h 650"/>
                <a:gd name="T76" fmla="*/ 549 w 684"/>
                <a:gd name="T77" fmla="*/ 136 h 650"/>
                <a:gd name="T78" fmla="*/ 360 w 684"/>
                <a:gd name="T79" fmla="*/ 57 h 650"/>
                <a:gd name="T80" fmla="*/ 360 w 684"/>
                <a:gd name="T81" fmla="*/ 57 h 650"/>
                <a:gd name="T82" fmla="*/ 360 w 684"/>
                <a:gd name="T83" fmla="*/ 57 h 650"/>
                <a:gd name="T84" fmla="*/ 360 w 684"/>
                <a:gd name="T85" fmla="*/ 57 h 650"/>
                <a:gd name="T86" fmla="*/ 359 w 684"/>
                <a:gd name="T87" fmla="*/ 5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4" h="650">
                  <a:moveTo>
                    <a:pt x="359" y="57"/>
                  </a:moveTo>
                  <a:cubicBezTo>
                    <a:pt x="343" y="57"/>
                    <a:pt x="331" y="44"/>
                    <a:pt x="331" y="28"/>
                  </a:cubicBezTo>
                  <a:cubicBezTo>
                    <a:pt x="331" y="13"/>
                    <a:pt x="344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50" y="0"/>
                    <a:pt x="531" y="37"/>
                    <a:pt x="589" y="95"/>
                  </a:cubicBezTo>
                  <a:cubicBezTo>
                    <a:pt x="648" y="154"/>
                    <a:pt x="684" y="235"/>
                    <a:pt x="684" y="325"/>
                  </a:cubicBezTo>
                  <a:cubicBezTo>
                    <a:pt x="684" y="414"/>
                    <a:pt x="648" y="496"/>
                    <a:pt x="589" y="554"/>
                  </a:cubicBezTo>
                  <a:cubicBezTo>
                    <a:pt x="530" y="613"/>
                    <a:pt x="449" y="650"/>
                    <a:pt x="359" y="650"/>
                  </a:cubicBezTo>
                  <a:cubicBezTo>
                    <a:pt x="270" y="650"/>
                    <a:pt x="188" y="613"/>
                    <a:pt x="130" y="554"/>
                  </a:cubicBezTo>
                  <a:cubicBezTo>
                    <a:pt x="71" y="496"/>
                    <a:pt x="34" y="414"/>
                    <a:pt x="34" y="325"/>
                  </a:cubicBezTo>
                  <a:cubicBezTo>
                    <a:pt x="34" y="301"/>
                    <a:pt x="37" y="277"/>
                    <a:pt x="43" y="253"/>
                  </a:cubicBezTo>
                  <a:cubicBezTo>
                    <a:pt x="46" y="238"/>
                    <a:pt x="50" y="224"/>
                    <a:pt x="56" y="210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11" y="192"/>
                    <a:pt x="8" y="190"/>
                    <a:pt x="5" y="187"/>
                  </a:cubicBezTo>
                  <a:cubicBezTo>
                    <a:pt x="3" y="183"/>
                    <a:pt x="1" y="180"/>
                    <a:pt x="1" y="176"/>
                  </a:cubicBezTo>
                  <a:cubicBezTo>
                    <a:pt x="0" y="172"/>
                    <a:pt x="1" y="168"/>
                    <a:pt x="2" y="165"/>
                  </a:cubicBezTo>
                  <a:cubicBezTo>
                    <a:pt x="4" y="161"/>
                    <a:pt x="6" y="158"/>
                    <a:pt x="9" y="155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7" y="63"/>
                    <a:pt x="131" y="62"/>
                    <a:pt x="134" y="61"/>
                  </a:cubicBezTo>
                  <a:cubicBezTo>
                    <a:pt x="138" y="61"/>
                    <a:pt x="142" y="61"/>
                    <a:pt x="146" y="63"/>
                  </a:cubicBezTo>
                  <a:cubicBezTo>
                    <a:pt x="149" y="64"/>
                    <a:pt x="153" y="67"/>
                    <a:pt x="155" y="70"/>
                  </a:cubicBezTo>
                  <a:cubicBezTo>
                    <a:pt x="157" y="73"/>
                    <a:pt x="159" y="76"/>
                    <a:pt x="159" y="80"/>
                  </a:cubicBezTo>
                  <a:cubicBezTo>
                    <a:pt x="180" y="224"/>
                    <a:pt x="180" y="224"/>
                    <a:pt x="180" y="224"/>
                  </a:cubicBezTo>
                  <a:cubicBezTo>
                    <a:pt x="180" y="228"/>
                    <a:pt x="180" y="232"/>
                    <a:pt x="178" y="236"/>
                  </a:cubicBezTo>
                  <a:cubicBezTo>
                    <a:pt x="177" y="239"/>
                    <a:pt x="175" y="242"/>
                    <a:pt x="171" y="245"/>
                  </a:cubicBezTo>
                  <a:cubicBezTo>
                    <a:pt x="168" y="247"/>
                    <a:pt x="165" y="249"/>
                    <a:pt x="161" y="249"/>
                  </a:cubicBezTo>
                  <a:cubicBezTo>
                    <a:pt x="157" y="250"/>
                    <a:pt x="153" y="249"/>
                    <a:pt x="149" y="248"/>
                  </a:cubicBezTo>
                  <a:cubicBezTo>
                    <a:pt x="108" y="231"/>
                    <a:pt x="108" y="231"/>
                    <a:pt x="108" y="231"/>
                  </a:cubicBezTo>
                  <a:cubicBezTo>
                    <a:pt x="104" y="243"/>
                    <a:pt x="101" y="254"/>
                    <a:pt x="98" y="266"/>
                  </a:cubicBezTo>
                  <a:cubicBezTo>
                    <a:pt x="94" y="285"/>
                    <a:pt x="92" y="305"/>
                    <a:pt x="92" y="325"/>
                  </a:cubicBezTo>
                  <a:cubicBezTo>
                    <a:pt x="92" y="399"/>
                    <a:pt x="122" y="466"/>
                    <a:pt x="170" y="514"/>
                  </a:cubicBezTo>
                  <a:cubicBezTo>
                    <a:pt x="219" y="562"/>
                    <a:pt x="285" y="592"/>
                    <a:pt x="359" y="592"/>
                  </a:cubicBezTo>
                  <a:cubicBezTo>
                    <a:pt x="433" y="592"/>
                    <a:pt x="500" y="562"/>
                    <a:pt x="549" y="514"/>
                  </a:cubicBezTo>
                  <a:cubicBezTo>
                    <a:pt x="597" y="466"/>
                    <a:pt x="627" y="399"/>
                    <a:pt x="627" y="325"/>
                  </a:cubicBezTo>
                  <a:cubicBezTo>
                    <a:pt x="627" y="251"/>
                    <a:pt x="597" y="184"/>
                    <a:pt x="549" y="136"/>
                  </a:cubicBezTo>
                  <a:cubicBezTo>
                    <a:pt x="501" y="87"/>
                    <a:pt x="434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59" y="57"/>
                    <a:pt x="359" y="57"/>
                    <a:pt x="359" y="5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2516910" y="2515694"/>
              <a:ext cx="217976" cy="344885"/>
            </a:xfrm>
            <a:custGeom>
              <a:avLst/>
              <a:gdLst>
                <a:gd name="T0" fmla="*/ 51 w 252"/>
                <a:gd name="T1" fmla="*/ 388 h 399"/>
                <a:gd name="T2" fmla="*/ 11 w 252"/>
                <a:gd name="T3" fmla="*/ 388 h 399"/>
                <a:gd name="T4" fmla="*/ 11 w 252"/>
                <a:gd name="T5" fmla="*/ 347 h 399"/>
                <a:gd name="T6" fmla="*/ 84 w 252"/>
                <a:gd name="T7" fmla="*/ 274 h 399"/>
                <a:gd name="T8" fmla="*/ 75 w 252"/>
                <a:gd name="T9" fmla="*/ 235 h 399"/>
                <a:gd name="T10" fmla="*/ 101 w 252"/>
                <a:gd name="T11" fmla="*/ 172 h 399"/>
                <a:gd name="T12" fmla="*/ 144 w 252"/>
                <a:gd name="T13" fmla="*/ 149 h 399"/>
                <a:gd name="T14" fmla="*/ 144 w 252"/>
                <a:gd name="T15" fmla="*/ 19 h 399"/>
                <a:gd name="T16" fmla="*/ 163 w 252"/>
                <a:gd name="T17" fmla="*/ 0 h 399"/>
                <a:gd name="T18" fmla="*/ 183 w 252"/>
                <a:gd name="T19" fmla="*/ 19 h 399"/>
                <a:gd name="T20" fmla="*/ 183 w 252"/>
                <a:gd name="T21" fmla="*/ 149 h 399"/>
                <a:gd name="T22" fmla="*/ 226 w 252"/>
                <a:gd name="T23" fmla="*/ 172 h 399"/>
                <a:gd name="T24" fmla="*/ 252 w 252"/>
                <a:gd name="T25" fmla="*/ 235 h 399"/>
                <a:gd name="T26" fmla="*/ 226 w 252"/>
                <a:gd name="T27" fmla="*/ 297 h 399"/>
                <a:gd name="T28" fmla="*/ 163 w 252"/>
                <a:gd name="T29" fmla="*/ 323 h 399"/>
                <a:gd name="T30" fmla="*/ 125 w 252"/>
                <a:gd name="T31" fmla="*/ 314 h 399"/>
                <a:gd name="T32" fmla="*/ 51 w 252"/>
                <a:gd name="T33" fmla="*/ 388 h 399"/>
                <a:gd name="T34" fmla="*/ 190 w 252"/>
                <a:gd name="T35" fmla="*/ 208 h 399"/>
                <a:gd name="T36" fmla="*/ 163 w 252"/>
                <a:gd name="T37" fmla="*/ 197 h 399"/>
                <a:gd name="T38" fmla="*/ 137 w 252"/>
                <a:gd name="T39" fmla="*/ 208 h 399"/>
                <a:gd name="T40" fmla="*/ 126 w 252"/>
                <a:gd name="T41" fmla="*/ 235 h 399"/>
                <a:gd name="T42" fmla="*/ 137 w 252"/>
                <a:gd name="T43" fmla="*/ 261 h 399"/>
                <a:gd name="T44" fmla="*/ 163 w 252"/>
                <a:gd name="T45" fmla="*/ 272 h 399"/>
                <a:gd name="T46" fmla="*/ 190 w 252"/>
                <a:gd name="T47" fmla="*/ 261 h 399"/>
                <a:gd name="T48" fmla="*/ 201 w 252"/>
                <a:gd name="T49" fmla="*/ 235 h 399"/>
                <a:gd name="T50" fmla="*/ 190 w 252"/>
                <a:gd name="T51" fmla="*/ 2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399">
                  <a:moveTo>
                    <a:pt x="51" y="388"/>
                  </a:moveTo>
                  <a:cubicBezTo>
                    <a:pt x="40" y="399"/>
                    <a:pt x="22" y="399"/>
                    <a:pt x="11" y="388"/>
                  </a:cubicBezTo>
                  <a:cubicBezTo>
                    <a:pt x="0" y="377"/>
                    <a:pt x="0" y="359"/>
                    <a:pt x="11" y="347"/>
                  </a:cubicBezTo>
                  <a:cubicBezTo>
                    <a:pt x="84" y="274"/>
                    <a:pt x="84" y="274"/>
                    <a:pt x="84" y="274"/>
                  </a:cubicBezTo>
                  <a:cubicBezTo>
                    <a:pt x="78" y="262"/>
                    <a:pt x="75" y="249"/>
                    <a:pt x="75" y="235"/>
                  </a:cubicBezTo>
                  <a:cubicBezTo>
                    <a:pt x="75" y="210"/>
                    <a:pt x="85" y="188"/>
                    <a:pt x="101" y="172"/>
                  </a:cubicBezTo>
                  <a:cubicBezTo>
                    <a:pt x="113" y="161"/>
                    <a:pt x="128" y="152"/>
                    <a:pt x="144" y="149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44" y="8"/>
                    <a:pt x="153" y="0"/>
                    <a:pt x="163" y="0"/>
                  </a:cubicBezTo>
                  <a:cubicBezTo>
                    <a:pt x="174" y="0"/>
                    <a:pt x="183" y="8"/>
                    <a:pt x="183" y="19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99" y="152"/>
                    <a:pt x="214" y="161"/>
                    <a:pt x="226" y="172"/>
                  </a:cubicBezTo>
                  <a:cubicBezTo>
                    <a:pt x="242" y="188"/>
                    <a:pt x="252" y="210"/>
                    <a:pt x="252" y="235"/>
                  </a:cubicBezTo>
                  <a:cubicBezTo>
                    <a:pt x="252" y="259"/>
                    <a:pt x="242" y="281"/>
                    <a:pt x="226" y="297"/>
                  </a:cubicBezTo>
                  <a:cubicBezTo>
                    <a:pt x="210" y="313"/>
                    <a:pt x="188" y="323"/>
                    <a:pt x="163" y="323"/>
                  </a:cubicBezTo>
                  <a:cubicBezTo>
                    <a:pt x="150" y="323"/>
                    <a:pt x="136" y="320"/>
                    <a:pt x="125" y="314"/>
                  </a:cubicBezTo>
                  <a:cubicBezTo>
                    <a:pt x="51" y="388"/>
                    <a:pt x="51" y="388"/>
                    <a:pt x="51" y="388"/>
                  </a:cubicBezTo>
                  <a:close/>
                  <a:moveTo>
                    <a:pt x="190" y="208"/>
                  </a:moveTo>
                  <a:cubicBezTo>
                    <a:pt x="183" y="201"/>
                    <a:pt x="174" y="197"/>
                    <a:pt x="163" y="197"/>
                  </a:cubicBezTo>
                  <a:cubicBezTo>
                    <a:pt x="153" y="197"/>
                    <a:pt x="144" y="201"/>
                    <a:pt x="137" y="208"/>
                  </a:cubicBezTo>
                  <a:cubicBezTo>
                    <a:pt x="130" y="215"/>
                    <a:pt x="126" y="224"/>
                    <a:pt x="126" y="235"/>
                  </a:cubicBezTo>
                  <a:cubicBezTo>
                    <a:pt x="126" y="245"/>
                    <a:pt x="130" y="254"/>
                    <a:pt x="137" y="261"/>
                  </a:cubicBezTo>
                  <a:cubicBezTo>
                    <a:pt x="144" y="268"/>
                    <a:pt x="153" y="272"/>
                    <a:pt x="163" y="272"/>
                  </a:cubicBezTo>
                  <a:cubicBezTo>
                    <a:pt x="174" y="272"/>
                    <a:pt x="183" y="268"/>
                    <a:pt x="190" y="261"/>
                  </a:cubicBezTo>
                  <a:cubicBezTo>
                    <a:pt x="197" y="254"/>
                    <a:pt x="201" y="245"/>
                    <a:pt x="201" y="235"/>
                  </a:cubicBezTo>
                  <a:cubicBezTo>
                    <a:pt x="201" y="224"/>
                    <a:pt x="197" y="215"/>
                    <a:pt x="190" y="20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60" name="组合 459"/>
          <p:cNvGrpSpPr/>
          <p:nvPr/>
        </p:nvGrpSpPr>
        <p:grpSpPr>
          <a:xfrm>
            <a:off x="3868435" y="1828661"/>
            <a:ext cx="500294" cy="425689"/>
            <a:chOff x="5157861" y="2438159"/>
            <a:chExt cx="667095" cy="567616"/>
          </a:xfrm>
          <a:solidFill>
            <a:schemeClr val="tx2"/>
          </a:solidFill>
        </p:grpSpPr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5157861" y="2438159"/>
              <a:ext cx="623207" cy="567616"/>
            </a:xfrm>
            <a:custGeom>
              <a:avLst/>
              <a:gdLst>
                <a:gd name="T0" fmla="*/ 499 w 721"/>
                <a:gd name="T1" fmla="*/ 196 h 657"/>
                <a:gd name="T2" fmla="*/ 637 w 721"/>
                <a:gd name="T3" fmla="*/ 322 h 657"/>
                <a:gd name="T4" fmla="*/ 646 w 721"/>
                <a:gd name="T5" fmla="*/ 329 h 657"/>
                <a:gd name="T6" fmla="*/ 672 w 721"/>
                <a:gd name="T7" fmla="*/ 353 h 657"/>
                <a:gd name="T8" fmla="*/ 686 w 721"/>
                <a:gd name="T9" fmla="*/ 367 h 657"/>
                <a:gd name="T10" fmla="*/ 669 w 721"/>
                <a:gd name="T11" fmla="*/ 472 h 657"/>
                <a:gd name="T12" fmla="*/ 611 w 721"/>
                <a:gd name="T13" fmla="*/ 550 h 657"/>
                <a:gd name="T14" fmla="*/ 539 w 721"/>
                <a:gd name="T15" fmla="*/ 598 h 657"/>
                <a:gd name="T16" fmla="*/ 439 w 721"/>
                <a:gd name="T17" fmla="*/ 633 h 657"/>
                <a:gd name="T18" fmla="*/ 433 w 721"/>
                <a:gd name="T19" fmla="*/ 629 h 657"/>
                <a:gd name="T20" fmla="*/ 449 w 721"/>
                <a:gd name="T21" fmla="*/ 594 h 657"/>
                <a:gd name="T22" fmla="*/ 481 w 721"/>
                <a:gd name="T23" fmla="*/ 606 h 657"/>
                <a:gd name="T24" fmla="*/ 501 w 721"/>
                <a:gd name="T25" fmla="*/ 591 h 657"/>
                <a:gd name="T26" fmla="*/ 501 w 721"/>
                <a:gd name="T27" fmla="*/ 577 h 657"/>
                <a:gd name="T28" fmla="*/ 452 w 721"/>
                <a:gd name="T29" fmla="*/ 538 h 657"/>
                <a:gd name="T30" fmla="*/ 449 w 721"/>
                <a:gd name="T31" fmla="*/ 511 h 657"/>
                <a:gd name="T32" fmla="*/ 475 w 721"/>
                <a:gd name="T33" fmla="*/ 508 h 657"/>
                <a:gd name="T34" fmla="*/ 530 w 721"/>
                <a:gd name="T35" fmla="*/ 551 h 657"/>
                <a:gd name="T36" fmla="*/ 567 w 721"/>
                <a:gd name="T37" fmla="*/ 557 h 657"/>
                <a:gd name="T38" fmla="*/ 572 w 721"/>
                <a:gd name="T39" fmla="*/ 549 h 657"/>
                <a:gd name="T40" fmla="*/ 570 w 721"/>
                <a:gd name="T41" fmla="*/ 532 h 657"/>
                <a:gd name="T42" fmla="*/ 506 w 721"/>
                <a:gd name="T43" fmla="*/ 481 h 657"/>
                <a:gd name="T44" fmla="*/ 503 w 721"/>
                <a:gd name="T45" fmla="*/ 455 h 657"/>
                <a:gd name="T46" fmla="*/ 529 w 721"/>
                <a:gd name="T47" fmla="*/ 451 h 657"/>
                <a:gd name="T48" fmla="*/ 596 w 721"/>
                <a:gd name="T49" fmla="*/ 504 h 657"/>
                <a:gd name="T50" fmla="*/ 598 w 721"/>
                <a:gd name="T51" fmla="*/ 505 h 657"/>
                <a:gd name="T52" fmla="*/ 620 w 721"/>
                <a:gd name="T53" fmla="*/ 467 h 657"/>
                <a:gd name="T54" fmla="*/ 549 w 721"/>
                <a:gd name="T55" fmla="*/ 414 h 657"/>
                <a:gd name="T56" fmla="*/ 546 w 721"/>
                <a:gd name="T57" fmla="*/ 388 h 657"/>
                <a:gd name="T58" fmla="*/ 572 w 721"/>
                <a:gd name="T59" fmla="*/ 384 h 657"/>
                <a:gd name="T60" fmla="*/ 642 w 721"/>
                <a:gd name="T61" fmla="*/ 437 h 657"/>
                <a:gd name="T62" fmla="*/ 663 w 721"/>
                <a:gd name="T63" fmla="*/ 429 h 657"/>
                <a:gd name="T64" fmla="*/ 659 w 721"/>
                <a:gd name="T65" fmla="*/ 394 h 657"/>
                <a:gd name="T66" fmla="*/ 645 w 721"/>
                <a:gd name="T67" fmla="*/ 379 h 657"/>
                <a:gd name="T68" fmla="*/ 457 w 721"/>
                <a:gd name="T69" fmla="*/ 209 h 657"/>
                <a:gd name="T70" fmla="*/ 462 w 721"/>
                <a:gd name="T71" fmla="*/ 198 h 657"/>
                <a:gd name="T72" fmla="*/ 496 w 721"/>
                <a:gd name="T73" fmla="*/ 196 h 657"/>
                <a:gd name="T74" fmla="*/ 499 w 721"/>
                <a:gd name="T75" fmla="*/ 196 h 657"/>
                <a:gd name="T76" fmla="*/ 86 w 721"/>
                <a:gd name="T77" fmla="*/ 355 h 657"/>
                <a:gd name="T78" fmla="*/ 59 w 721"/>
                <a:gd name="T79" fmla="*/ 262 h 657"/>
                <a:gd name="T80" fmla="*/ 35 w 721"/>
                <a:gd name="T81" fmla="*/ 239 h 657"/>
                <a:gd name="T82" fmla="*/ 0 w 721"/>
                <a:gd name="T83" fmla="*/ 176 h 657"/>
                <a:gd name="T84" fmla="*/ 16 w 721"/>
                <a:gd name="T85" fmla="*/ 135 h 657"/>
                <a:gd name="T86" fmla="*/ 116 w 721"/>
                <a:gd name="T87" fmla="*/ 27 h 657"/>
                <a:gd name="T88" fmla="*/ 199 w 721"/>
                <a:gd name="T89" fmla="*/ 20 h 657"/>
                <a:gd name="T90" fmla="*/ 242 w 721"/>
                <a:gd name="T91" fmla="*/ 46 h 657"/>
                <a:gd name="T92" fmla="*/ 254 w 721"/>
                <a:gd name="T93" fmla="*/ 50 h 657"/>
                <a:gd name="T94" fmla="*/ 350 w 721"/>
                <a:gd name="T95" fmla="*/ 33 h 657"/>
                <a:gd name="T96" fmla="*/ 284 w 721"/>
                <a:gd name="T97" fmla="*/ 82 h 657"/>
                <a:gd name="T98" fmla="*/ 260 w 721"/>
                <a:gd name="T99" fmla="*/ 87 h 657"/>
                <a:gd name="T100" fmla="*/ 195 w 721"/>
                <a:gd name="T101" fmla="*/ 64 h 657"/>
                <a:gd name="T102" fmla="*/ 176 w 721"/>
                <a:gd name="T103" fmla="*/ 50 h 657"/>
                <a:gd name="T104" fmla="*/ 144 w 721"/>
                <a:gd name="T105" fmla="*/ 53 h 657"/>
                <a:gd name="T106" fmla="*/ 44 w 721"/>
                <a:gd name="T107" fmla="*/ 161 h 657"/>
                <a:gd name="T108" fmla="*/ 44 w 721"/>
                <a:gd name="T109" fmla="*/ 193 h 657"/>
                <a:gd name="T110" fmla="*/ 69 w 721"/>
                <a:gd name="T111" fmla="*/ 220 h 657"/>
                <a:gd name="T112" fmla="*/ 97 w 721"/>
                <a:gd name="T113" fmla="*/ 257 h 657"/>
                <a:gd name="T114" fmla="*/ 115 w 721"/>
                <a:gd name="T115" fmla="*/ 330 h 657"/>
                <a:gd name="T116" fmla="*/ 86 w 721"/>
                <a:gd name="T117" fmla="*/ 355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1" h="657">
                  <a:moveTo>
                    <a:pt x="499" y="196"/>
                  </a:moveTo>
                  <a:cubicBezTo>
                    <a:pt x="545" y="237"/>
                    <a:pt x="592" y="279"/>
                    <a:pt x="637" y="322"/>
                  </a:cubicBezTo>
                  <a:cubicBezTo>
                    <a:pt x="640" y="325"/>
                    <a:pt x="643" y="327"/>
                    <a:pt x="646" y="329"/>
                  </a:cubicBezTo>
                  <a:cubicBezTo>
                    <a:pt x="672" y="353"/>
                    <a:pt x="672" y="353"/>
                    <a:pt x="672" y="353"/>
                  </a:cubicBezTo>
                  <a:cubicBezTo>
                    <a:pt x="686" y="367"/>
                    <a:pt x="686" y="367"/>
                    <a:pt x="686" y="367"/>
                  </a:cubicBezTo>
                  <a:cubicBezTo>
                    <a:pt x="721" y="403"/>
                    <a:pt x="707" y="456"/>
                    <a:pt x="669" y="472"/>
                  </a:cubicBezTo>
                  <a:cubicBezTo>
                    <a:pt x="685" y="513"/>
                    <a:pt x="652" y="552"/>
                    <a:pt x="611" y="550"/>
                  </a:cubicBezTo>
                  <a:cubicBezTo>
                    <a:pt x="606" y="584"/>
                    <a:pt x="574" y="607"/>
                    <a:pt x="539" y="598"/>
                  </a:cubicBezTo>
                  <a:cubicBezTo>
                    <a:pt x="529" y="641"/>
                    <a:pt x="479" y="657"/>
                    <a:pt x="439" y="633"/>
                  </a:cubicBezTo>
                  <a:cubicBezTo>
                    <a:pt x="433" y="629"/>
                    <a:pt x="433" y="629"/>
                    <a:pt x="433" y="629"/>
                  </a:cubicBezTo>
                  <a:cubicBezTo>
                    <a:pt x="441" y="619"/>
                    <a:pt x="446" y="607"/>
                    <a:pt x="449" y="594"/>
                  </a:cubicBezTo>
                  <a:cubicBezTo>
                    <a:pt x="460" y="601"/>
                    <a:pt x="468" y="607"/>
                    <a:pt x="481" y="606"/>
                  </a:cubicBezTo>
                  <a:cubicBezTo>
                    <a:pt x="490" y="605"/>
                    <a:pt x="499" y="600"/>
                    <a:pt x="501" y="591"/>
                  </a:cubicBezTo>
                  <a:cubicBezTo>
                    <a:pt x="502" y="587"/>
                    <a:pt x="502" y="583"/>
                    <a:pt x="501" y="577"/>
                  </a:cubicBezTo>
                  <a:cubicBezTo>
                    <a:pt x="452" y="538"/>
                    <a:pt x="452" y="538"/>
                    <a:pt x="452" y="538"/>
                  </a:cubicBezTo>
                  <a:cubicBezTo>
                    <a:pt x="444" y="531"/>
                    <a:pt x="442" y="519"/>
                    <a:pt x="449" y="511"/>
                  </a:cubicBezTo>
                  <a:cubicBezTo>
                    <a:pt x="455" y="503"/>
                    <a:pt x="467" y="502"/>
                    <a:pt x="475" y="508"/>
                  </a:cubicBezTo>
                  <a:cubicBezTo>
                    <a:pt x="530" y="551"/>
                    <a:pt x="530" y="551"/>
                    <a:pt x="530" y="551"/>
                  </a:cubicBezTo>
                  <a:cubicBezTo>
                    <a:pt x="543" y="562"/>
                    <a:pt x="556" y="566"/>
                    <a:pt x="567" y="557"/>
                  </a:cubicBezTo>
                  <a:cubicBezTo>
                    <a:pt x="569" y="555"/>
                    <a:pt x="571" y="552"/>
                    <a:pt x="572" y="549"/>
                  </a:cubicBezTo>
                  <a:cubicBezTo>
                    <a:pt x="574" y="544"/>
                    <a:pt x="576" y="536"/>
                    <a:pt x="570" y="532"/>
                  </a:cubicBezTo>
                  <a:cubicBezTo>
                    <a:pt x="506" y="481"/>
                    <a:pt x="506" y="481"/>
                    <a:pt x="506" y="481"/>
                  </a:cubicBezTo>
                  <a:cubicBezTo>
                    <a:pt x="498" y="475"/>
                    <a:pt x="496" y="463"/>
                    <a:pt x="503" y="455"/>
                  </a:cubicBezTo>
                  <a:cubicBezTo>
                    <a:pt x="509" y="446"/>
                    <a:pt x="521" y="445"/>
                    <a:pt x="529" y="451"/>
                  </a:cubicBezTo>
                  <a:cubicBezTo>
                    <a:pt x="596" y="504"/>
                    <a:pt x="596" y="504"/>
                    <a:pt x="596" y="504"/>
                  </a:cubicBezTo>
                  <a:cubicBezTo>
                    <a:pt x="597" y="504"/>
                    <a:pt x="597" y="505"/>
                    <a:pt x="598" y="505"/>
                  </a:cubicBezTo>
                  <a:cubicBezTo>
                    <a:pt x="620" y="525"/>
                    <a:pt x="656" y="496"/>
                    <a:pt x="620" y="467"/>
                  </a:cubicBezTo>
                  <a:cubicBezTo>
                    <a:pt x="549" y="414"/>
                    <a:pt x="549" y="414"/>
                    <a:pt x="549" y="414"/>
                  </a:cubicBezTo>
                  <a:cubicBezTo>
                    <a:pt x="541" y="408"/>
                    <a:pt x="539" y="396"/>
                    <a:pt x="546" y="388"/>
                  </a:cubicBezTo>
                  <a:cubicBezTo>
                    <a:pt x="552" y="379"/>
                    <a:pt x="564" y="378"/>
                    <a:pt x="572" y="384"/>
                  </a:cubicBezTo>
                  <a:cubicBezTo>
                    <a:pt x="642" y="437"/>
                    <a:pt x="642" y="437"/>
                    <a:pt x="642" y="437"/>
                  </a:cubicBezTo>
                  <a:cubicBezTo>
                    <a:pt x="649" y="441"/>
                    <a:pt x="659" y="436"/>
                    <a:pt x="663" y="429"/>
                  </a:cubicBezTo>
                  <a:cubicBezTo>
                    <a:pt x="671" y="419"/>
                    <a:pt x="670" y="405"/>
                    <a:pt x="659" y="394"/>
                  </a:cubicBezTo>
                  <a:cubicBezTo>
                    <a:pt x="645" y="379"/>
                    <a:pt x="645" y="379"/>
                    <a:pt x="645" y="379"/>
                  </a:cubicBezTo>
                  <a:cubicBezTo>
                    <a:pt x="457" y="209"/>
                    <a:pt x="457" y="209"/>
                    <a:pt x="457" y="209"/>
                  </a:cubicBezTo>
                  <a:cubicBezTo>
                    <a:pt x="453" y="205"/>
                    <a:pt x="456" y="198"/>
                    <a:pt x="462" y="198"/>
                  </a:cubicBezTo>
                  <a:cubicBezTo>
                    <a:pt x="473" y="198"/>
                    <a:pt x="485" y="198"/>
                    <a:pt x="496" y="196"/>
                  </a:cubicBezTo>
                  <a:cubicBezTo>
                    <a:pt x="497" y="196"/>
                    <a:pt x="498" y="196"/>
                    <a:pt x="499" y="196"/>
                  </a:cubicBezTo>
                  <a:close/>
                  <a:moveTo>
                    <a:pt x="86" y="355"/>
                  </a:moveTo>
                  <a:cubicBezTo>
                    <a:pt x="66" y="330"/>
                    <a:pt x="64" y="295"/>
                    <a:pt x="59" y="262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17" y="219"/>
                    <a:pt x="0" y="205"/>
                    <a:pt x="0" y="176"/>
                  </a:cubicBezTo>
                  <a:cubicBezTo>
                    <a:pt x="0" y="161"/>
                    <a:pt x="6" y="147"/>
                    <a:pt x="16" y="135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38" y="3"/>
                    <a:pt x="174" y="0"/>
                    <a:pt x="199" y="20"/>
                  </a:cubicBezTo>
                  <a:cubicBezTo>
                    <a:pt x="215" y="31"/>
                    <a:pt x="221" y="38"/>
                    <a:pt x="242" y="46"/>
                  </a:cubicBezTo>
                  <a:cubicBezTo>
                    <a:pt x="248" y="48"/>
                    <a:pt x="253" y="50"/>
                    <a:pt x="254" y="50"/>
                  </a:cubicBezTo>
                  <a:cubicBezTo>
                    <a:pt x="284" y="46"/>
                    <a:pt x="316" y="32"/>
                    <a:pt x="350" y="33"/>
                  </a:cubicBezTo>
                  <a:cubicBezTo>
                    <a:pt x="337" y="42"/>
                    <a:pt x="286" y="82"/>
                    <a:pt x="284" y="82"/>
                  </a:cubicBezTo>
                  <a:cubicBezTo>
                    <a:pt x="276" y="84"/>
                    <a:pt x="268" y="86"/>
                    <a:pt x="260" y="87"/>
                  </a:cubicBezTo>
                  <a:cubicBezTo>
                    <a:pt x="241" y="90"/>
                    <a:pt x="208" y="74"/>
                    <a:pt x="195" y="64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66" y="42"/>
                    <a:pt x="152" y="44"/>
                    <a:pt x="144" y="53"/>
                  </a:cubicBezTo>
                  <a:cubicBezTo>
                    <a:pt x="44" y="161"/>
                    <a:pt x="44" y="161"/>
                    <a:pt x="44" y="161"/>
                  </a:cubicBezTo>
                  <a:cubicBezTo>
                    <a:pt x="36" y="170"/>
                    <a:pt x="36" y="184"/>
                    <a:pt x="44" y="193"/>
                  </a:cubicBezTo>
                  <a:cubicBezTo>
                    <a:pt x="53" y="203"/>
                    <a:pt x="59" y="210"/>
                    <a:pt x="69" y="220"/>
                  </a:cubicBezTo>
                  <a:cubicBezTo>
                    <a:pt x="80" y="230"/>
                    <a:pt x="95" y="244"/>
                    <a:pt x="97" y="257"/>
                  </a:cubicBezTo>
                  <a:cubicBezTo>
                    <a:pt x="100" y="280"/>
                    <a:pt x="102" y="313"/>
                    <a:pt x="115" y="330"/>
                  </a:cubicBezTo>
                  <a:cubicBezTo>
                    <a:pt x="102" y="337"/>
                    <a:pt x="95" y="344"/>
                    <a:pt x="86" y="35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5229544" y="2438159"/>
              <a:ext cx="595412" cy="551158"/>
            </a:xfrm>
            <a:custGeom>
              <a:avLst/>
              <a:gdLst>
                <a:gd name="T0" fmla="*/ 319 w 689"/>
                <a:gd name="T1" fmla="*/ 543 h 638"/>
                <a:gd name="T2" fmla="*/ 262 w 689"/>
                <a:gd name="T3" fmla="*/ 538 h 638"/>
                <a:gd name="T4" fmla="*/ 258 w 689"/>
                <a:gd name="T5" fmla="*/ 538 h 638"/>
                <a:gd name="T6" fmla="*/ 257 w 689"/>
                <a:gd name="T7" fmla="*/ 535 h 638"/>
                <a:gd name="T8" fmla="*/ 241 w 689"/>
                <a:gd name="T9" fmla="*/ 489 h 638"/>
                <a:gd name="T10" fmla="*/ 241 w 689"/>
                <a:gd name="T11" fmla="*/ 489 h 638"/>
                <a:gd name="T12" fmla="*/ 185 w 689"/>
                <a:gd name="T13" fmla="*/ 484 h 638"/>
                <a:gd name="T14" fmla="*/ 181 w 689"/>
                <a:gd name="T15" fmla="*/ 484 h 638"/>
                <a:gd name="T16" fmla="*/ 180 w 689"/>
                <a:gd name="T17" fmla="*/ 481 h 638"/>
                <a:gd name="T18" fmla="*/ 164 w 689"/>
                <a:gd name="T19" fmla="*/ 435 h 638"/>
                <a:gd name="T20" fmla="*/ 164 w 689"/>
                <a:gd name="T21" fmla="*/ 435 h 638"/>
                <a:gd name="T22" fmla="*/ 117 w 689"/>
                <a:gd name="T23" fmla="*/ 425 h 638"/>
                <a:gd name="T24" fmla="*/ 113 w 689"/>
                <a:gd name="T25" fmla="*/ 425 h 638"/>
                <a:gd name="T26" fmla="*/ 113 w 689"/>
                <a:gd name="T27" fmla="*/ 421 h 638"/>
                <a:gd name="T28" fmla="*/ 100 w 689"/>
                <a:gd name="T29" fmla="*/ 365 h 638"/>
                <a:gd name="T30" fmla="*/ 100 w 689"/>
                <a:gd name="T31" fmla="*/ 365 h 638"/>
                <a:gd name="T32" fmla="*/ 32 w 689"/>
                <a:gd name="T33" fmla="*/ 370 h 638"/>
                <a:gd name="T34" fmla="*/ 18 w 689"/>
                <a:gd name="T35" fmla="*/ 386 h 638"/>
                <a:gd name="T36" fmla="*/ 23 w 689"/>
                <a:gd name="T37" fmla="*/ 455 h 638"/>
                <a:gd name="T38" fmla="*/ 23 w 689"/>
                <a:gd name="T39" fmla="*/ 455 h 638"/>
                <a:gd name="T40" fmla="*/ 66 w 689"/>
                <a:gd name="T41" fmla="*/ 465 h 638"/>
                <a:gd name="T42" fmla="*/ 70 w 689"/>
                <a:gd name="T43" fmla="*/ 466 h 638"/>
                <a:gd name="T44" fmla="*/ 69 w 689"/>
                <a:gd name="T45" fmla="*/ 470 h 638"/>
                <a:gd name="T46" fmla="*/ 76 w 689"/>
                <a:gd name="T47" fmla="*/ 536 h 638"/>
                <a:gd name="T48" fmla="*/ 76 w 689"/>
                <a:gd name="T49" fmla="*/ 536 h 638"/>
                <a:gd name="T50" fmla="*/ 142 w 689"/>
                <a:gd name="T51" fmla="*/ 534 h 638"/>
                <a:gd name="T52" fmla="*/ 145 w 689"/>
                <a:gd name="T53" fmla="*/ 534 h 638"/>
                <a:gd name="T54" fmla="*/ 147 w 689"/>
                <a:gd name="T55" fmla="*/ 537 h 638"/>
                <a:gd name="T56" fmla="*/ 164 w 689"/>
                <a:gd name="T57" fmla="*/ 578 h 638"/>
                <a:gd name="T58" fmla="*/ 164 w 689"/>
                <a:gd name="T59" fmla="*/ 578 h 638"/>
                <a:gd name="T60" fmla="*/ 230 w 689"/>
                <a:gd name="T61" fmla="*/ 576 h 638"/>
                <a:gd name="T62" fmla="*/ 233 w 689"/>
                <a:gd name="T63" fmla="*/ 576 h 638"/>
                <a:gd name="T64" fmla="*/ 235 w 689"/>
                <a:gd name="T65" fmla="*/ 579 h 638"/>
                <a:gd name="T66" fmla="*/ 252 w 689"/>
                <a:gd name="T67" fmla="*/ 621 h 638"/>
                <a:gd name="T68" fmla="*/ 320 w 689"/>
                <a:gd name="T69" fmla="*/ 615 h 638"/>
                <a:gd name="T70" fmla="*/ 324 w 689"/>
                <a:gd name="T71" fmla="*/ 611 h 638"/>
                <a:gd name="T72" fmla="*/ 319 w 689"/>
                <a:gd name="T73" fmla="*/ 543 h 638"/>
                <a:gd name="T74" fmla="*/ 449 w 689"/>
                <a:gd name="T75" fmla="*/ 177 h 638"/>
                <a:gd name="T76" fmla="*/ 576 w 689"/>
                <a:gd name="T77" fmla="*/ 299 h 638"/>
                <a:gd name="T78" fmla="*/ 597 w 689"/>
                <a:gd name="T79" fmla="*/ 306 h 638"/>
                <a:gd name="T80" fmla="*/ 616 w 689"/>
                <a:gd name="T81" fmla="*/ 293 h 638"/>
                <a:gd name="T82" fmla="*/ 636 w 689"/>
                <a:gd name="T83" fmla="*/ 234 h 638"/>
                <a:gd name="T84" fmla="*/ 649 w 689"/>
                <a:gd name="T85" fmla="*/ 209 h 638"/>
                <a:gd name="T86" fmla="*/ 671 w 689"/>
                <a:gd name="T87" fmla="*/ 186 h 638"/>
                <a:gd name="T88" fmla="*/ 672 w 689"/>
                <a:gd name="T89" fmla="*/ 121 h 638"/>
                <a:gd name="T90" fmla="*/ 580 w 689"/>
                <a:gd name="T91" fmla="*/ 21 h 638"/>
                <a:gd name="T92" fmla="*/ 515 w 689"/>
                <a:gd name="T93" fmla="*/ 16 h 638"/>
                <a:gd name="T94" fmla="*/ 493 w 689"/>
                <a:gd name="T95" fmla="*/ 34 h 638"/>
                <a:gd name="T96" fmla="*/ 457 w 689"/>
                <a:gd name="T97" fmla="*/ 44 h 638"/>
                <a:gd name="T98" fmla="*/ 390 w 689"/>
                <a:gd name="T99" fmla="*/ 36 h 638"/>
                <a:gd name="T100" fmla="*/ 274 w 689"/>
                <a:gd name="T101" fmla="*/ 67 h 638"/>
                <a:gd name="T102" fmla="*/ 139 w 689"/>
                <a:gd name="T103" fmla="*/ 171 h 638"/>
                <a:gd name="T104" fmla="*/ 203 w 689"/>
                <a:gd name="T105" fmla="*/ 222 h 638"/>
                <a:gd name="T106" fmla="*/ 301 w 689"/>
                <a:gd name="T107" fmla="*/ 161 h 638"/>
                <a:gd name="T108" fmla="*/ 346 w 689"/>
                <a:gd name="T109" fmla="*/ 158 h 638"/>
                <a:gd name="T110" fmla="*/ 408 w 689"/>
                <a:gd name="T111" fmla="*/ 165 h 638"/>
                <a:gd name="T112" fmla="*/ 449 w 689"/>
                <a:gd name="T113" fmla="*/ 17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9" h="638">
                  <a:moveTo>
                    <a:pt x="319" y="543"/>
                  </a:moveTo>
                  <a:cubicBezTo>
                    <a:pt x="302" y="529"/>
                    <a:pt x="279" y="528"/>
                    <a:pt x="262" y="538"/>
                  </a:cubicBezTo>
                  <a:cubicBezTo>
                    <a:pt x="261" y="539"/>
                    <a:pt x="259" y="539"/>
                    <a:pt x="258" y="538"/>
                  </a:cubicBezTo>
                  <a:cubicBezTo>
                    <a:pt x="257" y="537"/>
                    <a:pt x="257" y="536"/>
                    <a:pt x="257" y="535"/>
                  </a:cubicBezTo>
                  <a:cubicBezTo>
                    <a:pt x="260" y="518"/>
                    <a:pt x="255" y="500"/>
                    <a:pt x="241" y="489"/>
                  </a:cubicBezTo>
                  <a:cubicBezTo>
                    <a:pt x="241" y="489"/>
                    <a:pt x="241" y="489"/>
                    <a:pt x="241" y="489"/>
                  </a:cubicBezTo>
                  <a:cubicBezTo>
                    <a:pt x="225" y="475"/>
                    <a:pt x="202" y="473"/>
                    <a:pt x="185" y="484"/>
                  </a:cubicBezTo>
                  <a:cubicBezTo>
                    <a:pt x="183" y="485"/>
                    <a:pt x="182" y="484"/>
                    <a:pt x="181" y="484"/>
                  </a:cubicBezTo>
                  <a:cubicBezTo>
                    <a:pt x="180" y="483"/>
                    <a:pt x="180" y="482"/>
                    <a:pt x="180" y="481"/>
                  </a:cubicBezTo>
                  <a:cubicBezTo>
                    <a:pt x="183" y="464"/>
                    <a:pt x="177" y="446"/>
                    <a:pt x="164" y="435"/>
                  </a:cubicBezTo>
                  <a:cubicBezTo>
                    <a:pt x="164" y="435"/>
                    <a:pt x="164" y="435"/>
                    <a:pt x="164" y="435"/>
                  </a:cubicBezTo>
                  <a:cubicBezTo>
                    <a:pt x="150" y="423"/>
                    <a:pt x="132" y="420"/>
                    <a:pt x="117" y="425"/>
                  </a:cubicBezTo>
                  <a:cubicBezTo>
                    <a:pt x="115" y="426"/>
                    <a:pt x="114" y="425"/>
                    <a:pt x="113" y="425"/>
                  </a:cubicBezTo>
                  <a:cubicBezTo>
                    <a:pt x="112" y="424"/>
                    <a:pt x="112" y="422"/>
                    <a:pt x="113" y="421"/>
                  </a:cubicBezTo>
                  <a:cubicBezTo>
                    <a:pt x="121" y="402"/>
                    <a:pt x="116" y="379"/>
                    <a:pt x="100" y="365"/>
                  </a:cubicBezTo>
                  <a:cubicBezTo>
                    <a:pt x="100" y="365"/>
                    <a:pt x="100" y="365"/>
                    <a:pt x="100" y="365"/>
                  </a:cubicBezTo>
                  <a:cubicBezTo>
                    <a:pt x="80" y="347"/>
                    <a:pt x="49" y="350"/>
                    <a:pt x="32" y="370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0" y="406"/>
                    <a:pt x="2" y="437"/>
                    <a:pt x="23" y="455"/>
                  </a:cubicBezTo>
                  <a:cubicBezTo>
                    <a:pt x="23" y="455"/>
                    <a:pt x="23" y="455"/>
                    <a:pt x="23" y="455"/>
                  </a:cubicBezTo>
                  <a:cubicBezTo>
                    <a:pt x="35" y="465"/>
                    <a:pt x="51" y="469"/>
                    <a:pt x="66" y="465"/>
                  </a:cubicBezTo>
                  <a:cubicBezTo>
                    <a:pt x="68" y="465"/>
                    <a:pt x="69" y="465"/>
                    <a:pt x="70" y="466"/>
                  </a:cubicBezTo>
                  <a:cubicBezTo>
                    <a:pt x="70" y="467"/>
                    <a:pt x="70" y="469"/>
                    <a:pt x="69" y="470"/>
                  </a:cubicBezTo>
                  <a:cubicBezTo>
                    <a:pt x="54" y="490"/>
                    <a:pt x="57" y="519"/>
                    <a:pt x="76" y="536"/>
                  </a:cubicBezTo>
                  <a:cubicBezTo>
                    <a:pt x="76" y="536"/>
                    <a:pt x="76" y="536"/>
                    <a:pt x="76" y="536"/>
                  </a:cubicBezTo>
                  <a:cubicBezTo>
                    <a:pt x="95" y="553"/>
                    <a:pt x="124" y="552"/>
                    <a:pt x="142" y="534"/>
                  </a:cubicBezTo>
                  <a:cubicBezTo>
                    <a:pt x="143" y="533"/>
                    <a:pt x="144" y="533"/>
                    <a:pt x="145" y="534"/>
                  </a:cubicBezTo>
                  <a:cubicBezTo>
                    <a:pt x="147" y="534"/>
                    <a:pt x="147" y="535"/>
                    <a:pt x="147" y="537"/>
                  </a:cubicBezTo>
                  <a:cubicBezTo>
                    <a:pt x="146" y="552"/>
                    <a:pt x="151" y="568"/>
                    <a:pt x="164" y="578"/>
                  </a:cubicBezTo>
                  <a:cubicBezTo>
                    <a:pt x="164" y="578"/>
                    <a:pt x="164" y="578"/>
                    <a:pt x="164" y="578"/>
                  </a:cubicBezTo>
                  <a:cubicBezTo>
                    <a:pt x="183" y="595"/>
                    <a:pt x="212" y="594"/>
                    <a:pt x="230" y="576"/>
                  </a:cubicBezTo>
                  <a:cubicBezTo>
                    <a:pt x="231" y="575"/>
                    <a:pt x="232" y="575"/>
                    <a:pt x="233" y="576"/>
                  </a:cubicBezTo>
                  <a:cubicBezTo>
                    <a:pt x="234" y="576"/>
                    <a:pt x="235" y="577"/>
                    <a:pt x="235" y="579"/>
                  </a:cubicBezTo>
                  <a:cubicBezTo>
                    <a:pt x="233" y="594"/>
                    <a:pt x="239" y="610"/>
                    <a:pt x="252" y="621"/>
                  </a:cubicBezTo>
                  <a:cubicBezTo>
                    <a:pt x="272" y="638"/>
                    <a:pt x="303" y="636"/>
                    <a:pt x="320" y="615"/>
                  </a:cubicBezTo>
                  <a:cubicBezTo>
                    <a:pt x="324" y="611"/>
                    <a:pt x="324" y="611"/>
                    <a:pt x="324" y="611"/>
                  </a:cubicBezTo>
                  <a:cubicBezTo>
                    <a:pt x="341" y="591"/>
                    <a:pt x="339" y="560"/>
                    <a:pt x="319" y="543"/>
                  </a:cubicBezTo>
                  <a:close/>
                  <a:moveTo>
                    <a:pt x="449" y="177"/>
                  </a:moveTo>
                  <a:cubicBezTo>
                    <a:pt x="489" y="216"/>
                    <a:pt x="535" y="260"/>
                    <a:pt x="576" y="299"/>
                  </a:cubicBezTo>
                  <a:cubicBezTo>
                    <a:pt x="582" y="305"/>
                    <a:pt x="589" y="307"/>
                    <a:pt x="597" y="306"/>
                  </a:cubicBezTo>
                  <a:cubicBezTo>
                    <a:pt x="605" y="305"/>
                    <a:pt x="612" y="300"/>
                    <a:pt x="616" y="293"/>
                  </a:cubicBezTo>
                  <a:cubicBezTo>
                    <a:pt x="626" y="275"/>
                    <a:pt x="632" y="256"/>
                    <a:pt x="636" y="234"/>
                  </a:cubicBezTo>
                  <a:cubicBezTo>
                    <a:pt x="638" y="224"/>
                    <a:pt x="642" y="216"/>
                    <a:pt x="649" y="209"/>
                  </a:cubicBezTo>
                  <a:cubicBezTo>
                    <a:pt x="671" y="186"/>
                    <a:pt x="671" y="186"/>
                    <a:pt x="671" y="186"/>
                  </a:cubicBezTo>
                  <a:cubicBezTo>
                    <a:pt x="688" y="168"/>
                    <a:pt x="689" y="139"/>
                    <a:pt x="672" y="121"/>
                  </a:cubicBezTo>
                  <a:cubicBezTo>
                    <a:pt x="580" y="21"/>
                    <a:pt x="580" y="21"/>
                    <a:pt x="580" y="21"/>
                  </a:cubicBezTo>
                  <a:cubicBezTo>
                    <a:pt x="563" y="3"/>
                    <a:pt x="534" y="0"/>
                    <a:pt x="515" y="16"/>
                  </a:cubicBezTo>
                  <a:cubicBezTo>
                    <a:pt x="493" y="34"/>
                    <a:pt x="493" y="34"/>
                    <a:pt x="493" y="34"/>
                  </a:cubicBezTo>
                  <a:cubicBezTo>
                    <a:pt x="483" y="42"/>
                    <a:pt x="471" y="45"/>
                    <a:pt x="457" y="44"/>
                  </a:cubicBezTo>
                  <a:cubicBezTo>
                    <a:pt x="435" y="41"/>
                    <a:pt x="412" y="38"/>
                    <a:pt x="390" y="36"/>
                  </a:cubicBezTo>
                  <a:cubicBezTo>
                    <a:pt x="347" y="30"/>
                    <a:pt x="308" y="41"/>
                    <a:pt x="274" y="67"/>
                  </a:cubicBezTo>
                  <a:cubicBezTo>
                    <a:pt x="229" y="101"/>
                    <a:pt x="184" y="136"/>
                    <a:pt x="139" y="171"/>
                  </a:cubicBezTo>
                  <a:cubicBezTo>
                    <a:pt x="95" y="207"/>
                    <a:pt x="151" y="255"/>
                    <a:pt x="203" y="222"/>
                  </a:cubicBezTo>
                  <a:cubicBezTo>
                    <a:pt x="301" y="161"/>
                    <a:pt x="301" y="161"/>
                    <a:pt x="301" y="161"/>
                  </a:cubicBezTo>
                  <a:cubicBezTo>
                    <a:pt x="315" y="153"/>
                    <a:pt x="331" y="152"/>
                    <a:pt x="346" y="158"/>
                  </a:cubicBezTo>
                  <a:cubicBezTo>
                    <a:pt x="364" y="167"/>
                    <a:pt x="388" y="168"/>
                    <a:pt x="408" y="165"/>
                  </a:cubicBezTo>
                  <a:cubicBezTo>
                    <a:pt x="423" y="162"/>
                    <a:pt x="437" y="166"/>
                    <a:pt x="449" y="17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64" name="组合 463"/>
          <p:cNvGrpSpPr/>
          <p:nvPr/>
        </p:nvGrpSpPr>
        <p:grpSpPr>
          <a:xfrm>
            <a:off x="2847825" y="3204467"/>
            <a:ext cx="404020" cy="527448"/>
            <a:chOff x="3796972" y="4272669"/>
            <a:chExt cx="538723" cy="703303"/>
          </a:xfrm>
          <a:solidFill>
            <a:schemeClr val="tx2"/>
          </a:solidFill>
        </p:grpSpPr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3846346" y="4272669"/>
              <a:ext cx="439976" cy="450948"/>
            </a:xfrm>
            <a:custGeom>
              <a:avLst/>
              <a:gdLst>
                <a:gd name="T0" fmla="*/ 16 w 509"/>
                <a:gd name="T1" fmla="*/ 394 h 522"/>
                <a:gd name="T2" fmla="*/ 111 w 509"/>
                <a:gd name="T3" fmla="*/ 413 h 522"/>
                <a:gd name="T4" fmla="*/ 129 w 509"/>
                <a:gd name="T5" fmla="*/ 414 h 522"/>
                <a:gd name="T6" fmla="*/ 254 w 509"/>
                <a:gd name="T7" fmla="*/ 394 h 522"/>
                <a:gd name="T8" fmla="*/ 380 w 509"/>
                <a:gd name="T9" fmla="*/ 414 h 522"/>
                <a:gd name="T10" fmla="*/ 398 w 509"/>
                <a:gd name="T11" fmla="*/ 413 h 522"/>
                <a:gd name="T12" fmla="*/ 493 w 509"/>
                <a:gd name="T13" fmla="*/ 394 h 522"/>
                <a:gd name="T14" fmla="*/ 509 w 509"/>
                <a:gd name="T15" fmla="*/ 410 h 522"/>
                <a:gd name="T16" fmla="*/ 509 w 509"/>
                <a:gd name="T17" fmla="*/ 432 h 522"/>
                <a:gd name="T18" fmla="*/ 254 w 509"/>
                <a:gd name="T19" fmla="*/ 522 h 522"/>
                <a:gd name="T20" fmla="*/ 0 w 509"/>
                <a:gd name="T21" fmla="*/ 432 h 522"/>
                <a:gd name="T22" fmla="*/ 0 w 509"/>
                <a:gd name="T23" fmla="*/ 410 h 522"/>
                <a:gd name="T24" fmla="*/ 16 w 509"/>
                <a:gd name="T25" fmla="*/ 394 h 522"/>
                <a:gd name="T26" fmla="*/ 385 w 509"/>
                <a:gd name="T27" fmla="*/ 337 h 522"/>
                <a:gd name="T28" fmla="*/ 366 w 509"/>
                <a:gd name="T29" fmla="*/ 334 h 522"/>
                <a:gd name="T30" fmla="*/ 254 w 509"/>
                <a:gd name="T31" fmla="*/ 356 h 522"/>
                <a:gd name="T32" fmla="*/ 142 w 509"/>
                <a:gd name="T33" fmla="*/ 334 h 522"/>
                <a:gd name="T34" fmla="*/ 124 w 509"/>
                <a:gd name="T35" fmla="*/ 337 h 522"/>
                <a:gd name="T36" fmla="*/ 83 w 509"/>
                <a:gd name="T37" fmla="*/ 305 h 522"/>
                <a:gd name="T38" fmla="*/ 70 w 509"/>
                <a:gd name="T39" fmla="*/ 80 h 522"/>
                <a:gd name="T40" fmla="*/ 150 w 509"/>
                <a:gd name="T41" fmla="*/ 0 h 522"/>
                <a:gd name="T42" fmla="*/ 199 w 509"/>
                <a:gd name="T43" fmla="*/ 7 h 522"/>
                <a:gd name="T44" fmla="*/ 254 w 509"/>
                <a:gd name="T45" fmla="*/ 0 h 522"/>
                <a:gd name="T46" fmla="*/ 310 w 509"/>
                <a:gd name="T47" fmla="*/ 7 h 522"/>
                <a:gd name="T48" fmla="*/ 359 w 509"/>
                <a:gd name="T49" fmla="*/ 0 h 522"/>
                <a:gd name="T50" fmla="*/ 439 w 509"/>
                <a:gd name="T51" fmla="*/ 80 h 522"/>
                <a:gd name="T52" fmla="*/ 426 w 509"/>
                <a:gd name="T53" fmla="*/ 305 h 522"/>
                <a:gd name="T54" fmla="*/ 385 w 509"/>
                <a:gd name="T55" fmla="*/ 33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9" h="522">
                  <a:moveTo>
                    <a:pt x="16" y="394"/>
                  </a:moveTo>
                  <a:cubicBezTo>
                    <a:pt x="65" y="394"/>
                    <a:pt x="88" y="405"/>
                    <a:pt x="111" y="413"/>
                  </a:cubicBezTo>
                  <a:cubicBezTo>
                    <a:pt x="117" y="415"/>
                    <a:pt x="122" y="416"/>
                    <a:pt x="129" y="414"/>
                  </a:cubicBezTo>
                  <a:cubicBezTo>
                    <a:pt x="157" y="407"/>
                    <a:pt x="205" y="394"/>
                    <a:pt x="254" y="394"/>
                  </a:cubicBezTo>
                  <a:cubicBezTo>
                    <a:pt x="304" y="394"/>
                    <a:pt x="352" y="407"/>
                    <a:pt x="380" y="414"/>
                  </a:cubicBezTo>
                  <a:cubicBezTo>
                    <a:pt x="387" y="416"/>
                    <a:pt x="392" y="415"/>
                    <a:pt x="398" y="413"/>
                  </a:cubicBezTo>
                  <a:cubicBezTo>
                    <a:pt x="421" y="405"/>
                    <a:pt x="444" y="394"/>
                    <a:pt x="493" y="394"/>
                  </a:cubicBezTo>
                  <a:cubicBezTo>
                    <a:pt x="501" y="394"/>
                    <a:pt x="509" y="402"/>
                    <a:pt x="509" y="410"/>
                  </a:cubicBezTo>
                  <a:cubicBezTo>
                    <a:pt x="509" y="432"/>
                    <a:pt x="509" y="432"/>
                    <a:pt x="509" y="432"/>
                  </a:cubicBezTo>
                  <a:cubicBezTo>
                    <a:pt x="509" y="492"/>
                    <a:pt x="366" y="522"/>
                    <a:pt x="254" y="522"/>
                  </a:cubicBezTo>
                  <a:cubicBezTo>
                    <a:pt x="143" y="522"/>
                    <a:pt x="0" y="492"/>
                    <a:pt x="0" y="432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0" y="401"/>
                    <a:pt x="7" y="394"/>
                    <a:pt x="16" y="394"/>
                  </a:cubicBezTo>
                  <a:close/>
                  <a:moveTo>
                    <a:pt x="385" y="337"/>
                  </a:moveTo>
                  <a:cubicBezTo>
                    <a:pt x="378" y="336"/>
                    <a:pt x="373" y="333"/>
                    <a:pt x="366" y="334"/>
                  </a:cubicBezTo>
                  <a:cubicBezTo>
                    <a:pt x="338" y="341"/>
                    <a:pt x="305" y="356"/>
                    <a:pt x="254" y="356"/>
                  </a:cubicBezTo>
                  <a:cubicBezTo>
                    <a:pt x="204" y="356"/>
                    <a:pt x="171" y="341"/>
                    <a:pt x="142" y="334"/>
                  </a:cubicBezTo>
                  <a:cubicBezTo>
                    <a:pt x="136" y="333"/>
                    <a:pt x="131" y="336"/>
                    <a:pt x="124" y="337"/>
                  </a:cubicBezTo>
                  <a:cubicBezTo>
                    <a:pt x="107" y="338"/>
                    <a:pt x="84" y="323"/>
                    <a:pt x="83" y="305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36"/>
                    <a:pt x="106" y="0"/>
                    <a:pt x="150" y="0"/>
                  </a:cubicBezTo>
                  <a:cubicBezTo>
                    <a:pt x="171" y="0"/>
                    <a:pt x="184" y="7"/>
                    <a:pt x="199" y="7"/>
                  </a:cubicBezTo>
                  <a:cubicBezTo>
                    <a:pt x="214" y="7"/>
                    <a:pt x="233" y="0"/>
                    <a:pt x="254" y="0"/>
                  </a:cubicBezTo>
                  <a:cubicBezTo>
                    <a:pt x="276" y="0"/>
                    <a:pt x="295" y="7"/>
                    <a:pt x="310" y="7"/>
                  </a:cubicBezTo>
                  <a:cubicBezTo>
                    <a:pt x="325" y="7"/>
                    <a:pt x="338" y="0"/>
                    <a:pt x="359" y="0"/>
                  </a:cubicBezTo>
                  <a:cubicBezTo>
                    <a:pt x="403" y="0"/>
                    <a:pt x="439" y="36"/>
                    <a:pt x="439" y="80"/>
                  </a:cubicBezTo>
                  <a:cubicBezTo>
                    <a:pt x="439" y="155"/>
                    <a:pt x="426" y="230"/>
                    <a:pt x="426" y="305"/>
                  </a:cubicBezTo>
                  <a:cubicBezTo>
                    <a:pt x="426" y="323"/>
                    <a:pt x="402" y="338"/>
                    <a:pt x="385" y="33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796972" y="4405796"/>
              <a:ext cx="538723" cy="570176"/>
            </a:xfrm>
            <a:custGeom>
              <a:avLst/>
              <a:gdLst>
                <a:gd name="T0" fmla="*/ 100 w 623"/>
                <a:gd name="T1" fmla="*/ 153 h 660"/>
                <a:gd name="T2" fmla="*/ 73 w 623"/>
                <a:gd name="T3" fmla="*/ 183 h 660"/>
                <a:gd name="T4" fmla="*/ 43 w 623"/>
                <a:gd name="T5" fmla="*/ 156 h 660"/>
                <a:gd name="T6" fmla="*/ 30 w 623"/>
                <a:gd name="T7" fmla="*/ 45 h 660"/>
                <a:gd name="T8" fmla="*/ 94 w 623"/>
                <a:gd name="T9" fmla="*/ 41 h 660"/>
                <a:gd name="T10" fmla="*/ 100 w 623"/>
                <a:gd name="T11" fmla="*/ 153 h 660"/>
                <a:gd name="T12" fmla="*/ 76 w 623"/>
                <a:gd name="T13" fmla="*/ 502 h 660"/>
                <a:gd name="T14" fmla="*/ 57 w 623"/>
                <a:gd name="T15" fmla="*/ 521 h 660"/>
                <a:gd name="T16" fmla="*/ 38 w 623"/>
                <a:gd name="T17" fmla="*/ 502 h 660"/>
                <a:gd name="T18" fmla="*/ 38 w 623"/>
                <a:gd name="T19" fmla="*/ 487 h 660"/>
                <a:gd name="T20" fmla="*/ 78 w 623"/>
                <a:gd name="T21" fmla="*/ 440 h 660"/>
                <a:gd name="T22" fmla="*/ 289 w 623"/>
                <a:gd name="T23" fmla="*/ 406 h 660"/>
                <a:gd name="T24" fmla="*/ 334 w 623"/>
                <a:gd name="T25" fmla="*/ 406 h 660"/>
                <a:gd name="T26" fmla="*/ 545 w 623"/>
                <a:gd name="T27" fmla="*/ 440 h 660"/>
                <a:gd name="T28" fmla="*/ 585 w 623"/>
                <a:gd name="T29" fmla="*/ 487 h 660"/>
                <a:gd name="T30" fmla="*/ 585 w 623"/>
                <a:gd name="T31" fmla="*/ 502 h 660"/>
                <a:gd name="T32" fmla="*/ 566 w 623"/>
                <a:gd name="T33" fmla="*/ 521 h 660"/>
                <a:gd name="T34" fmla="*/ 547 w 623"/>
                <a:gd name="T35" fmla="*/ 502 h 660"/>
                <a:gd name="T36" fmla="*/ 547 w 623"/>
                <a:gd name="T37" fmla="*/ 490 h 660"/>
                <a:gd name="T38" fmla="*/ 538 w 623"/>
                <a:gd name="T39" fmla="*/ 481 h 660"/>
                <a:gd name="T40" fmla="*/ 341 w 623"/>
                <a:gd name="T41" fmla="*/ 468 h 660"/>
                <a:gd name="T42" fmla="*/ 334 w 623"/>
                <a:gd name="T43" fmla="*/ 470 h 660"/>
                <a:gd name="T44" fmla="*/ 331 w 623"/>
                <a:gd name="T45" fmla="*/ 477 h 660"/>
                <a:gd name="T46" fmla="*/ 331 w 623"/>
                <a:gd name="T47" fmla="*/ 502 h 660"/>
                <a:gd name="T48" fmla="*/ 311 w 623"/>
                <a:gd name="T49" fmla="*/ 521 h 660"/>
                <a:gd name="T50" fmla="*/ 292 w 623"/>
                <a:gd name="T51" fmla="*/ 502 h 660"/>
                <a:gd name="T52" fmla="*/ 292 w 623"/>
                <a:gd name="T53" fmla="*/ 477 h 660"/>
                <a:gd name="T54" fmla="*/ 289 w 623"/>
                <a:gd name="T55" fmla="*/ 470 h 660"/>
                <a:gd name="T56" fmla="*/ 282 w 623"/>
                <a:gd name="T57" fmla="*/ 468 h 660"/>
                <a:gd name="T58" fmla="*/ 85 w 623"/>
                <a:gd name="T59" fmla="*/ 481 h 660"/>
                <a:gd name="T60" fmla="*/ 76 w 623"/>
                <a:gd name="T61" fmla="*/ 490 h 660"/>
                <a:gd name="T62" fmla="*/ 76 w 623"/>
                <a:gd name="T63" fmla="*/ 502 h 660"/>
                <a:gd name="T64" fmla="*/ 566 w 623"/>
                <a:gd name="T65" fmla="*/ 545 h 660"/>
                <a:gd name="T66" fmla="*/ 623 w 623"/>
                <a:gd name="T67" fmla="*/ 602 h 660"/>
                <a:gd name="T68" fmla="*/ 566 w 623"/>
                <a:gd name="T69" fmla="*/ 660 h 660"/>
                <a:gd name="T70" fmla="*/ 509 w 623"/>
                <a:gd name="T71" fmla="*/ 602 h 660"/>
                <a:gd name="T72" fmla="*/ 566 w 623"/>
                <a:gd name="T73" fmla="*/ 545 h 660"/>
                <a:gd name="T74" fmla="*/ 57 w 623"/>
                <a:gd name="T75" fmla="*/ 545 h 660"/>
                <a:gd name="T76" fmla="*/ 114 w 623"/>
                <a:gd name="T77" fmla="*/ 602 h 660"/>
                <a:gd name="T78" fmla="*/ 57 w 623"/>
                <a:gd name="T79" fmla="*/ 660 h 660"/>
                <a:gd name="T80" fmla="*/ 0 w 623"/>
                <a:gd name="T81" fmla="*/ 602 h 660"/>
                <a:gd name="T82" fmla="*/ 57 w 623"/>
                <a:gd name="T83" fmla="*/ 545 h 660"/>
                <a:gd name="T84" fmla="*/ 311 w 623"/>
                <a:gd name="T85" fmla="*/ 545 h 660"/>
                <a:gd name="T86" fmla="*/ 369 w 623"/>
                <a:gd name="T87" fmla="*/ 602 h 660"/>
                <a:gd name="T88" fmla="*/ 311 w 623"/>
                <a:gd name="T89" fmla="*/ 660 h 660"/>
                <a:gd name="T90" fmla="*/ 254 w 623"/>
                <a:gd name="T91" fmla="*/ 602 h 660"/>
                <a:gd name="T92" fmla="*/ 311 w 623"/>
                <a:gd name="T93" fmla="*/ 545 h 660"/>
                <a:gd name="T94" fmla="*/ 580 w 623"/>
                <a:gd name="T95" fmla="*/ 156 h 660"/>
                <a:gd name="T96" fmla="*/ 550 w 623"/>
                <a:gd name="T97" fmla="*/ 183 h 660"/>
                <a:gd name="T98" fmla="*/ 523 w 623"/>
                <a:gd name="T99" fmla="*/ 153 h 660"/>
                <a:gd name="T100" fmla="*/ 529 w 623"/>
                <a:gd name="T101" fmla="*/ 41 h 660"/>
                <a:gd name="T102" fmla="*/ 593 w 623"/>
                <a:gd name="T103" fmla="*/ 45 h 660"/>
                <a:gd name="T104" fmla="*/ 580 w 623"/>
                <a:gd name="T105" fmla="*/ 15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3" h="660">
                  <a:moveTo>
                    <a:pt x="100" y="153"/>
                  </a:moveTo>
                  <a:cubicBezTo>
                    <a:pt x="101" y="169"/>
                    <a:pt x="89" y="182"/>
                    <a:pt x="73" y="183"/>
                  </a:cubicBezTo>
                  <a:cubicBezTo>
                    <a:pt x="57" y="184"/>
                    <a:pt x="44" y="172"/>
                    <a:pt x="43" y="15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29" y="12"/>
                    <a:pt x="91" y="0"/>
                    <a:pt x="94" y="41"/>
                  </a:cubicBezTo>
                  <a:cubicBezTo>
                    <a:pt x="100" y="153"/>
                    <a:pt x="100" y="153"/>
                    <a:pt x="100" y="153"/>
                  </a:cubicBezTo>
                  <a:close/>
                  <a:moveTo>
                    <a:pt x="76" y="502"/>
                  </a:moveTo>
                  <a:cubicBezTo>
                    <a:pt x="76" y="513"/>
                    <a:pt x="68" y="521"/>
                    <a:pt x="57" y="521"/>
                  </a:cubicBezTo>
                  <a:cubicBezTo>
                    <a:pt x="47" y="521"/>
                    <a:pt x="38" y="513"/>
                    <a:pt x="38" y="502"/>
                  </a:cubicBezTo>
                  <a:cubicBezTo>
                    <a:pt x="38" y="487"/>
                    <a:pt x="38" y="487"/>
                    <a:pt x="38" y="487"/>
                  </a:cubicBezTo>
                  <a:cubicBezTo>
                    <a:pt x="38" y="464"/>
                    <a:pt x="55" y="444"/>
                    <a:pt x="78" y="440"/>
                  </a:cubicBezTo>
                  <a:cubicBezTo>
                    <a:pt x="289" y="406"/>
                    <a:pt x="289" y="406"/>
                    <a:pt x="289" y="406"/>
                  </a:cubicBezTo>
                  <a:cubicBezTo>
                    <a:pt x="304" y="406"/>
                    <a:pt x="319" y="406"/>
                    <a:pt x="334" y="406"/>
                  </a:cubicBezTo>
                  <a:cubicBezTo>
                    <a:pt x="545" y="440"/>
                    <a:pt x="545" y="440"/>
                    <a:pt x="545" y="440"/>
                  </a:cubicBezTo>
                  <a:cubicBezTo>
                    <a:pt x="568" y="444"/>
                    <a:pt x="585" y="464"/>
                    <a:pt x="585" y="487"/>
                  </a:cubicBezTo>
                  <a:cubicBezTo>
                    <a:pt x="585" y="502"/>
                    <a:pt x="585" y="502"/>
                    <a:pt x="585" y="502"/>
                  </a:cubicBezTo>
                  <a:cubicBezTo>
                    <a:pt x="585" y="513"/>
                    <a:pt x="576" y="521"/>
                    <a:pt x="566" y="521"/>
                  </a:cubicBezTo>
                  <a:cubicBezTo>
                    <a:pt x="555" y="521"/>
                    <a:pt x="547" y="513"/>
                    <a:pt x="547" y="502"/>
                  </a:cubicBezTo>
                  <a:cubicBezTo>
                    <a:pt x="547" y="498"/>
                    <a:pt x="547" y="494"/>
                    <a:pt x="547" y="490"/>
                  </a:cubicBezTo>
                  <a:cubicBezTo>
                    <a:pt x="547" y="485"/>
                    <a:pt x="543" y="481"/>
                    <a:pt x="538" y="481"/>
                  </a:cubicBezTo>
                  <a:cubicBezTo>
                    <a:pt x="341" y="468"/>
                    <a:pt x="341" y="468"/>
                    <a:pt x="341" y="468"/>
                  </a:cubicBezTo>
                  <a:cubicBezTo>
                    <a:pt x="338" y="468"/>
                    <a:pt x="336" y="468"/>
                    <a:pt x="334" y="470"/>
                  </a:cubicBezTo>
                  <a:cubicBezTo>
                    <a:pt x="332" y="472"/>
                    <a:pt x="331" y="475"/>
                    <a:pt x="331" y="477"/>
                  </a:cubicBezTo>
                  <a:cubicBezTo>
                    <a:pt x="331" y="502"/>
                    <a:pt x="331" y="502"/>
                    <a:pt x="331" y="502"/>
                  </a:cubicBezTo>
                  <a:cubicBezTo>
                    <a:pt x="331" y="513"/>
                    <a:pt x="322" y="521"/>
                    <a:pt x="311" y="521"/>
                  </a:cubicBezTo>
                  <a:cubicBezTo>
                    <a:pt x="301" y="521"/>
                    <a:pt x="292" y="513"/>
                    <a:pt x="292" y="502"/>
                  </a:cubicBezTo>
                  <a:cubicBezTo>
                    <a:pt x="292" y="477"/>
                    <a:pt x="292" y="477"/>
                    <a:pt x="292" y="477"/>
                  </a:cubicBezTo>
                  <a:cubicBezTo>
                    <a:pt x="292" y="475"/>
                    <a:pt x="291" y="472"/>
                    <a:pt x="289" y="470"/>
                  </a:cubicBezTo>
                  <a:cubicBezTo>
                    <a:pt x="287" y="468"/>
                    <a:pt x="285" y="468"/>
                    <a:pt x="282" y="468"/>
                  </a:cubicBezTo>
                  <a:cubicBezTo>
                    <a:pt x="85" y="481"/>
                    <a:pt x="85" y="481"/>
                    <a:pt x="85" y="481"/>
                  </a:cubicBezTo>
                  <a:cubicBezTo>
                    <a:pt x="80" y="481"/>
                    <a:pt x="76" y="485"/>
                    <a:pt x="76" y="490"/>
                  </a:cubicBezTo>
                  <a:cubicBezTo>
                    <a:pt x="76" y="502"/>
                    <a:pt x="76" y="502"/>
                    <a:pt x="76" y="502"/>
                  </a:cubicBezTo>
                  <a:close/>
                  <a:moveTo>
                    <a:pt x="566" y="545"/>
                  </a:moveTo>
                  <a:cubicBezTo>
                    <a:pt x="597" y="545"/>
                    <a:pt x="623" y="571"/>
                    <a:pt x="623" y="602"/>
                  </a:cubicBezTo>
                  <a:cubicBezTo>
                    <a:pt x="623" y="634"/>
                    <a:pt x="597" y="660"/>
                    <a:pt x="566" y="660"/>
                  </a:cubicBezTo>
                  <a:cubicBezTo>
                    <a:pt x="534" y="660"/>
                    <a:pt x="509" y="634"/>
                    <a:pt x="509" y="602"/>
                  </a:cubicBezTo>
                  <a:cubicBezTo>
                    <a:pt x="509" y="571"/>
                    <a:pt x="534" y="545"/>
                    <a:pt x="566" y="545"/>
                  </a:cubicBezTo>
                  <a:close/>
                  <a:moveTo>
                    <a:pt x="57" y="545"/>
                  </a:moveTo>
                  <a:cubicBezTo>
                    <a:pt x="89" y="545"/>
                    <a:pt x="114" y="571"/>
                    <a:pt x="114" y="602"/>
                  </a:cubicBezTo>
                  <a:cubicBezTo>
                    <a:pt x="114" y="634"/>
                    <a:pt x="89" y="660"/>
                    <a:pt x="57" y="660"/>
                  </a:cubicBezTo>
                  <a:cubicBezTo>
                    <a:pt x="26" y="660"/>
                    <a:pt x="0" y="634"/>
                    <a:pt x="0" y="602"/>
                  </a:cubicBezTo>
                  <a:cubicBezTo>
                    <a:pt x="0" y="571"/>
                    <a:pt x="26" y="545"/>
                    <a:pt x="57" y="545"/>
                  </a:cubicBezTo>
                  <a:close/>
                  <a:moveTo>
                    <a:pt x="311" y="545"/>
                  </a:moveTo>
                  <a:cubicBezTo>
                    <a:pt x="343" y="545"/>
                    <a:pt x="369" y="571"/>
                    <a:pt x="369" y="602"/>
                  </a:cubicBezTo>
                  <a:cubicBezTo>
                    <a:pt x="369" y="634"/>
                    <a:pt x="343" y="660"/>
                    <a:pt x="311" y="660"/>
                  </a:cubicBezTo>
                  <a:cubicBezTo>
                    <a:pt x="280" y="660"/>
                    <a:pt x="254" y="634"/>
                    <a:pt x="254" y="602"/>
                  </a:cubicBezTo>
                  <a:cubicBezTo>
                    <a:pt x="254" y="571"/>
                    <a:pt x="280" y="545"/>
                    <a:pt x="311" y="545"/>
                  </a:cubicBezTo>
                  <a:close/>
                  <a:moveTo>
                    <a:pt x="580" y="156"/>
                  </a:moveTo>
                  <a:cubicBezTo>
                    <a:pt x="579" y="172"/>
                    <a:pt x="566" y="184"/>
                    <a:pt x="550" y="183"/>
                  </a:cubicBezTo>
                  <a:cubicBezTo>
                    <a:pt x="534" y="182"/>
                    <a:pt x="522" y="169"/>
                    <a:pt x="523" y="153"/>
                  </a:cubicBezTo>
                  <a:cubicBezTo>
                    <a:pt x="529" y="41"/>
                    <a:pt x="529" y="41"/>
                    <a:pt x="529" y="41"/>
                  </a:cubicBezTo>
                  <a:cubicBezTo>
                    <a:pt x="532" y="0"/>
                    <a:pt x="594" y="12"/>
                    <a:pt x="593" y="45"/>
                  </a:cubicBezTo>
                  <a:cubicBezTo>
                    <a:pt x="580" y="156"/>
                    <a:pt x="580" y="156"/>
                    <a:pt x="580" y="15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67" name="组合 466"/>
          <p:cNvGrpSpPr/>
          <p:nvPr/>
        </p:nvGrpSpPr>
        <p:grpSpPr>
          <a:xfrm>
            <a:off x="8121847" y="3202548"/>
            <a:ext cx="396065" cy="526899"/>
            <a:chOff x="10829388" y="4270110"/>
            <a:chExt cx="528116" cy="702571"/>
          </a:xfrm>
          <a:solidFill>
            <a:schemeClr val="tx2"/>
          </a:solidFill>
        </p:grpSpPr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10829388" y="4270110"/>
              <a:ext cx="519705" cy="702571"/>
            </a:xfrm>
            <a:custGeom>
              <a:avLst/>
              <a:gdLst>
                <a:gd name="T0" fmla="*/ 592 w 601"/>
                <a:gd name="T1" fmla="*/ 600 h 813"/>
                <a:gd name="T2" fmla="*/ 374 w 601"/>
                <a:gd name="T3" fmla="*/ 589 h 813"/>
                <a:gd name="T4" fmla="*/ 374 w 601"/>
                <a:gd name="T5" fmla="*/ 423 h 813"/>
                <a:gd name="T6" fmla="*/ 601 w 601"/>
                <a:gd name="T7" fmla="*/ 435 h 813"/>
                <a:gd name="T8" fmla="*/ 533 w 601"/>
                <a:gd name="T9" fmla="*/ 514 h 813"/>
                <a:gd name="T10" fmla="*/ 592 w 601"/>
                <a:gd name="T11" fmla="*/ 600 h 813"/>
                <a:gd name="T12" fmla="*/ 253 w 601"/>
                <a:gd name="T13" fmla="*/ 44 h 813"/>
                <a:gd name="T14" fmla="*/ 298 w 601"/>
                <a:gd name="T15" fmla="*/ 0 h 813"/>
                <a:gd name="T16" fmla="*/ 342 w 601"/>
                <a:gd name="T17" fmla="*/ 44 h 813"/>
                <a:gd name="T18" fmla="*/ 342 w 601"/>
                <a:gd name="T19" fmla="*/ 103 h 813"/>
                <a:gd name="T20" fmla="*/ 253 w 601"/>
                <a:gd name="T21" fmla="*/ 108 h 813"/>
                <a:gd name="T22" fmla="*/ 253 w 601"/>
                <a:gd name="T23" fmla="*/ 44 h 813"/>
                <a:gd name="T24" fmla="*/ 342 w 601"/>
                <a:gd name="T25" fmla="*/ 332 h 813"/>
                <a:gd name="T26" fmla="*/ 342 w 601"/>
                <a:gd name="T27" fmla="*/ 737 h 813"/>
                <a:gd name="T28" fmla="*/ 355 w 601"/>
                <a:gd name="T29" fmla="*/ 750 h 813"/>
                <a:gd name="T30" fmla="*/ 380 w 601"/>
                <a:gd name="T31" fmla="*/ 750 h 813"/>
                <a:gd name="T32" fmla="*/ 415 w 601"/>
                <a:gd name="T33" fmla="*/ 786 h 813"/>
                <a:gd name="T34" fmla="*/ 415 w 601"/>
                <a:gd name="T35" fmla="*/ 813 h 813"/>
                <a:gd name="T36" fmla="*/ 180 w 601"/>
                <a:gd name="T37" fmla="*/ 813 h 813"/>
                <a:gd name="T38" fmla="*/ 180 w 601"/>
                <a:gd name="T39" fmla="*/ 786 h 813"/>
                <a:gd name="T40" fmla="*/ 216 w 601"/>
                <a:gd name="T41" fmla="*/ 750 h 813"/>
                <a:gd name="T42" fmla="*/ 240 w 601"/>
                <a:gd name="T43" fmla="*/ 750 h 813"/>
                <a:gd name="T44" fmla="*/ 253 w 601"/>
                <a:gd name="T45" fmla="*/ 737 h 813"/>
                <a:gd name="T46" fmla="*/ 253 w 601"/>
                <a:gd name="T47" fmla="*/ 337 h 813"/>
                <a:gd name="T48" fmla="*/ 342 w 601"/>
                <a:gd name="T49" fmla="*/ 332 h 813"/>
                <a:gd name="T50" fmla="*/ 221 w 601"/>
                <a:gd name="T51" fmla="*/ 581 h 813"/>
                <a:gd name="T52" fmla="*/ 59 w 601"/>
                <a:gd name="T53" fmla="*/ 572 h 813"/>
                <a:gd name="T54" fmla="*/ 0 w 601"/>
                <a:gd name="T55" fmla="*/ 486 h 813"/>
                <a:gd name="T56" fmla="*/ 68 w 601"/>
                <a:gd name="T57" fmla="*/ 407 h 813"/>
                <a:gd name="T58" fmla="*/ 221 w 601"/>
                <a:gd name="T59" fmla="*/ 415 h 813"/>
                <a:gd name="T60" fmla="*/ 221 w 601"/>
                <a:gd name="T61" fmla="*/ 5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1" h="813">
                  <a:moveTo>
                    <a:pt x="592" y="600"/>
                  </a:moveTo>
                  <a:cubicBezTo>
                    <a:pt x="374" y="589"/>
                    <a:pt x="374" y="589"/>
                    <a:pt x="374" y="589"/>
                  </a:cubicBezTo>
                  <a:cubicBezTo>
                    <a:pt x="374" y="423"/>
                    <a:pt x="374" y="423"/>
                    <a:pt x="374" y="423"/>
                  </a:cubicBezTo>
                  <a:cubicBezTo>
                    <a:pt x="601" y="435"/>
                    <a:pt x="601" y="435"/>
                    <a:pt x="601" y="435"/>
                  </a:cubicBezTo>
                  <a:cubicBezTo>
                    <a:pt x="533" y="514"/>
                    <a:pt x="533" y="514"/>
                    <a:pt x="533" y="514"/>
                  </a:cubicBezTo>
                  <a:cubicBezTo>
                    <a:pt x="592" y="600"/>
                    <a:pt x="592" y="600"/>
                    <a:pt x="592" y="600"/>
                  </a:cubicBezTo>
                  <a:close/>
                  <a:moveTo>
                    <a:pt x="253" y="44"/>
                  </a:moveTo>
                  <a:cubicBezTo>
                    <a:pt x="253" y="20"/>
                    <a:pt x="273" y="0"/>
                    <a:pt x="298" y="0"/>
                  </a:cubicBezTo>
                  <a:cubicBezTo>
                    <a:pt x="322" y="0"/>
                    <a:pt x="342" y="20"/>
                    <a:pt x="342" y="44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44"/>
                    <a:pt x="253" y="44"/>
                    <a:pt x="253" y="44"/>
                  </a:cubicBezTo>
                  <a:close/>
                  <a:moveTo>
                    <a:pt x="342" y="332"/>
                  </a:moveTo>
                  <a:cubicBezTo>
                    <a:pt x="342" y="737"/>
                    <a:pt x="342" y="737"/>
                    <a:pt x="342" y="737"/>
                  </a:cubicBezTo>
                  <a:cubicBezTo>
                    <a:pt x="342" y="744"/>
                    <a:pt x="348" y="750"/>
                    <a:pt x="355" y="750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399" y="750"/>
                    <a:pt x="415" y="766"/>
                    <a:pt x="415" y="786"/>
                  </a:cubicBezTo>
                  <a:cubicBezTo>
                    <a:pt x="415" y="813"/>
                    <a:pt x="415" y="813"/>
                    <a:pt x="415" y="813"/>
                  </a:cubicBezTo>
                  <a:cubicBezTo>
                    <a:pt x="180" y="813"/>
                    <a:pt x="180" y="813"/>
                    <a:pt x="180" y="813"/>
                  </a:cubicBezTo>
                  <a:cubicBezTo>
                    <a:pt x="180" y="786"/>
                    <a:pt x="180" y="786"/>
                    <a:pt x="180" y="786"/>
                  </a:cubicBezTo>
                  <a:cubicBezTo>
                    <a:pt x="180" y="766"/>
                    <a:pt x="196" y="750"/>
                    <a:pt x="216" y="750"/>
                  </a:cubicBezTo>
                  <a:cubicBezTo>
                    <a:pt x="240" y="750"/>
                    <a:pt x="240" y="750"/>
                    <a:pt x="240" y="750"/>
                  </a:cubicBezTo>
                  <a:cubicBezTo>
                    <a:pt x="247" y="750"/>
                    <a:pt x="253" y="744"/>
                    <a:pt x="253" y="737"/>
                  </a:cubicBezTo>
                  <a:cubicBezTo>
                    <a:pt x="253" y="337"/>
                    <a:pt x="253" y="337"/>
                    <a:pt x="253" y="337"/>
                  </a:cubicBezTo>
                  <a:cubicBezTo>
                    <a:pt x="342" y="332"/>
                    <a:pt x="342" y="332"/>
                    <a:pt x="342" y="332"/>
                  </a:cubicBezTo>
                  <a:close/>
                  <a:moveTo>
                    <a:pt x="221" y="581"/>
                  </a:moveTo>
                  <a:cubicBezTo>
                    <a:pt x="59" y="572"/>
                    <a:pt x="59" y="572"/>
                    <a:pt x="59" y="572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1" y="581"/>
                    <a:pt x="221" y="581"/>
                    <a:pt x="221" y="58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0838165" y="4377270"/>
              <a:ext cx="519339" cy="166774"/>
            </a:xfrm>
            <a:custGeom>
              <a:avLst/>
              <a:gdLst>
                <a:gd name="T0" fmla="*/ 0 w 1420"/>
                <a:gd name="T1" fmla="*/ 66 h 456"/>
                <a:gd name="T2" fmla="*/ 631 w 1420"/>
                <a:gd name="T3" fmla="*/ 33 h 456"/>
                <a:gd name="T4" fmla="*/ 1259 w 1420"/>
                <a:gd name="T5" fmla="*/ 0 h 456"/>
                <a:gd name="T6" fmla="*/ 1420 w 1420"/>
                <a:gd name="T7" fmla="*/ 189 h 456"/>
                <a:gd name="T8" fmla="*/ 1281 w 1420"/>
                <a:gd name="T9" fmla="*/ 390 h 456"/>
                <a:gd name="T10" fmla="*/ 650 w 1420"/>
                <a:gd name="T11" fmla="*/ 423 h 456"/>
                <a:gd name="T12" fmla="*/ 21 w 1420"/>
                <a:gd name="T13" fmla="*/ 456 h 456"/>
                <a:gd name="T14" fmla="*/ 160 w 1420"/>
                <a:gd name="T15" fmla="*/ 253 h 456"/>
                <a:gd name="T16" fmla="*/ 0 w 1420"/>
                <a:gd name="T17" fmla="*/ 66 h 456"/>
                <a:gd name="T18" fmla="*/ 0 w 1420"/>
                <a:gd name="T19" fmla="*/ 6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456">
                  <a:moveTo>
                    <a:pt x="0" y="66"/>
                  </a:moveTo>
                  <a:lnTo>
                    <a:pt x="631" y="33"/>
                  </a:lnTo>
                  <a:lnTo>
                    <a:pt x="1259" y="0"/>
                  </a:lnTo>
                  <a:lnTo>
                    <a:pt x="1420" y="189"/>
                  </a:lnTo>
                  <a:lnTo>
                    <a:pt x="1281" y="390"/>
                  </a:lnTo>
                  <a:lnTo>
                    <a:pt x="650" y="423"/>
                  </a:lnTo>
                  <a:lnTo>
                    <a:pt x="21" y="456"/>
                  </a:lnTo>
                  <a:lnTo>
                    <a:pt x="160" y="25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65" name="组合 464"/>
          <p:cNvGrpSpPr/>
          <p:nvPr/>
        </p:nvGrpSpPr>
        <p:grpSpPr>
          <a:xfrm>
            <a:off x="3861852" y="3212697"/>
            <a:ext cx="510168" cy="510167"/>
            <a:chOff x="5149083" y="4283641"/>
            <a:chExt cx="680262" cy="680261"/>
          </a:xfrm>
          <a:solidFill>
            <a:schemeClr val="tx2"/>
          </a:solidFill>
        </p:grpSpPr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5181999" y="4316557"/>
              <a:ext cx="614430" cy="614796"/>
            </a:xfrm>
            <a:custGeom>
              <a:avLst/>
              <a:gdLst>
                <a:gd name="T0" fmla="*/ 474 w 711"/>
                <a:gd name="T1" fmla="*/ 58 h 711"/>
                <a:gd name="T2" fmla="*/ 627 w 711"/>
                <a:gd name="T3" fmla="*/ 185 h 711"/>
                <a:gd name="T4" fmla="*/ 654 w 711"/>
                <a:gd name="T5" fmla="*/ 237 h 711"/>
                <a:gd name="T6" fmla="*/ 656 w 711"/>
                <a:gd name="T7" fmla="*/ 236 h 711"/>
                <a:gd name="T8" fmla="*/ 680 w 711"/>
                <a:gd name="T9" fmla="*/ 230 h 711"/>
                <a:gd name="T10" fmla="*/ 708 w 711"/>
                <a:gd name="T11" fmla="*/ 227 h 711"/>
                <a:gd name="T12" fmla="*/ 711 w 711"/>
                <a:gd name="T13" fmla="*/ 227 h 711"/>
                <a:gd name="T14" fmla="*/ 675 w 711"/>
                <a:gd name="T15" fmla="*/ 154 h 711"/>
                <a:gd name="T16" fmla="*/ 484 w 711"/>
                <a:gd name="T17" fmla="*/ 0 h 711"/>
                <a:gd name="T18" fmla="*/ 484 w 711"/>
                <a:gd name="T19" fmla="*/ 3 h 711"/>
                <a:gd name="T20" fmla="*/ 482 w 711"/>
                <a:gd name="T21" fmla="*/ 31 h 711"/>
                <a:gd name="T22" fmla="*/ 475 w 711"/>
                <a:gd name="T23" fmla="*/ 55 h 711"/>
                <a:gd name="T24" fmla="*/ 474 w 711"/>
                <a:gd name="T25" fmla="*/ 58 h 711"/>
                <a:gd name="T26" fmla="*/ 484 w 711"/>
                <a:gd name="T27" fmla="*/ 711 h 711"/>
                <a:gd name="T28" fmla="*/ 557 w 711"/>
                <a:gd name="T29" fmla="*/ 676 h 711"/>
                <a:gd name="T30" fmla="*/ 711 w 711"/>
                <a:gd name="T31" fmla="*/ 485 h 711"/>
                <a:gd name="T32" fmla="*/ 708 w 711"/>
                <a:gd name="T33" fmla="*/ 485 h 711"/>
                <a:gd name="T34" fmla="*/ 680 w 711"/>
                <a:gd name="T35" fmla="*/ 482 h 711"/>
                <a:gd name="T36" fmla="*/ 656 w 711"/>
                <a:gd name="T37" fmla="*/ 476 h 711"/>
                <a:gd name="T38" fmla="*/ 654 w 711"/>
                <a:gd name="T39" fmla="*/ 475 h 711"/>
                <a:gd name="T40" fmla="*/ 527 w 711"/>
                <a:gd name="T41" fmla="*/ 627 h 711"/>
                <a:gd name="T42" fmla="*/ 474 w 711"/>
                <a:gd name="T43" fmla="*/ 654 h 711"/>
                <a:gd name="T44" fmla="*/ 475 w 711"/>
                <a:gd name="T45" fmla="*/ 657 h 711"/>
                <a:gd name="T46" fmla="*/ 482 w 711"/>
                <a:gd name="T47" fmla="*/ 680 h 711"/>
                <a:gd name="T48" fmla="*/ 484 w 711"/>
                <a:gd name="T49" fmla="*/ 708 h 711"/>
                <a:gd name="T50" fmla="*/ 484 w 711"/>
                <a:gd name="T51" fmla="*/ 711 h 711"/>
                <a:gd name="T52" fmla="*/ 237 w 711"/>
                <a:gd name="T53" fmla="*/ 654 h 711"/>
                <a:gd name="T54" fmla="*/ 84 w 711"/>
                <a:gd name="T55" fmla="*/ 527 h 711"/>
                <a:gd name="T56" fmla="*/ 57 w 711"/>
                <a:gd name="T57" fmla="*/ 475 h 711"/>
                <a:gd name="T58" fmla="*/ 55 w 711"/>
                <a:gd name="T59" fmla="*/ 476 h 711"/>
                <a:gd name="T60" fmla="*/ 31 w 711"/>
                <a:gd name="T61" fmla="*/ 482 h 711"/>
                <a:gd name="T62" fmla="*/ 3 w 711"/>
                <a:gd name="T63" fmla="*/ 485 h 711"/>
                <a:gd name="T64" fmla="*/ 0 w 711"/>
                <a:gd name="T65" fmla="*/ 485 h 711"/>
                <a:gd name="T66" fmla="*/ 36 w 711"/>
                <a:gd name="T67" fmla="*/ 557 h 711"/>
                <a:gd name="T68" fmla="*/ 227 w 711"/>
                <a:gd name="T69" fmla="*/ 711 h 711"/>
                <a:gd name="T70" fmla="*/ 227 w 711"/>
                <a:gd name="T71" fmla="*/ 708 h 711"/>
                <a:gd name="T72" fmla="*/ 229 w 711"/>
                <a:gd name="T73" fmla="*/ 680 h 711"/>
                <a:gd name="T74" fmla="*/ 236 w 711"/>
                <a:gd name="T75" fmla="*/ 657 h 711"/>
                <a:gd name="T76" fmla="*/ 237 w 711"/>
                <a:gd name="T77" fmla="*/ 654 h 711"/>
                <a:gd name="T78" fmla="*/ 227 w 711"/>
                <a:gd name="T79" fmla="*/ 0 h 711"/>
                <a:gd name="T80" fmla="*/ 154 w 711"/>
                <a:gd name="T81" fmla="*/ 36 h 711"/>
                <a:gd name="T82" fmla="*/ 0 w 711"/>
                <a:gd name="T83" fmla="*/ 227 h 711"/>
                <a:gd name="T84" fmla="*/ 3 w 711"/>
                <a:gd name="T85" fmla="*/ 227 h 711"/>
                <a:gd name="T86" fmla="*/ 31 w 711"/>
                <a:gd name="T87" fmla="*/ 230 h 711"/>
                <a:gd name="T88" fmla="*/ 55 w 711"/>
                <a:gd name="T89" fmla="*/ 236 h 711"/>
                <a:gd name="T90" fmla="*/ 57 w 711"/>
                <a:gd name="T91" fmla="*/ 237 h 711"/>
                <a:gd name="T92" fmla="*/ 184 w 711"/>
                <a:gd name="T93" fmla="*/ 84 h 711"/>
                <a:gd name="T94" fmla="*/ 237 w 711"/>
                <a:gd name="T95" fmla="*/ 58 h 711"/>
                <a:gd name="T96" fmla="*/ 236 w 711"/>
                <a:gd name="T97" fmla="*/ 55 h 711"/>
                <a:gd name="T98" fmla="*/ 229 w 711"/>
                <a:gd name="T99" fmla="*/ 31 h 711"/>
                <a:gd name="T100" fmla="*/ 227 w 711"/>
                <a:gd name="T101" fmla="*/ 3 h 711"/>
                <a:gd name="T102" fmla="*/ 227 w 711"/>
                <a:gd name="T103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1" h="711">
                  <a:moveTo>
                    <a:pt x="474" y="58"/>
                  </a:moveTo>
                  <a:cubicBezTo>
                    <a:pt x="539" y="83"/>
                    <a:pt x="592" y="129"/>
                    <a:pt x="627" y="185"/>
                  </a:cubicBezTo>
                  <a:cubicBezTo>
                    <a:pt x="637" y="201"/>
                    <a:pt x="646" y="219"/>
                    <a:pt x="654" y="237"/>
                  </a:cubicBezTo>
                  <a:cubicBezTo>
                    <a:pt x="655" y="237"/>
                    <a:pt x="655" y="236"/>
                    <a:pt x="656" y="236"/>
                  </a:cubicBezTo>
                  <a:cubicBezTo>
                    <a:pt x="664" y="234"/>
                    <a:pt x="672" y="231"/>
                    <a:pt x="680" y="230"/>
                  </a:cubicBezTo>
                  <a:cubicBezTo>
                    <a:pt x="689" y="228"/>
                    <a:pt x="699" y="227"/>
                    <a:pt x="708" y="227"/>
                  </a:cubicBezTo>
                  <a:cubicBezTo>
                    <a:pt x="709" y="227"/>
                    <a:pt x="710" y="227"/>
                    <a:pt x="711" y="227"/>
                  </a:cubicBezTo>
                  <a:cubicBezTo>
                    <a:pt x="702" y="202"/>
                    <a:pt x="690" y="177"/>
                    <a:pt x="675" y="154"/>
                  </a:cubicBezTo>
                  <a:cubicBezTo>
                    <a:pt x="632" y="85"/>
                    <a:pt x="565" y="30"/>
                    <a:pt x="484" y="0"/>
                  </a:cubicBezTo>
                  <a:cubicBezTo>
                    <a:pt x="484" y="1"/>
                    <a:pt x="484" y="2"/>
                    <a:pt x="484" y="3"/>
                  </a:cubicBezTo>
                  <a:cubicBezTo>
                    <a:pt x="484" y="13"/>
                    <a:pt x="483" y="23"/>
                    <a:pt x="482" y="31"/>
                  </a:cubicBezTo>
                  <a:cubicBezTo>
                    <a:pt x="480" y="40"/>
                    <a:pt x="478" y="48"/>
                    <a:pt x="475" y="55"/>
                  </a:cubicBezTo>
                  <a:cubicBezTo>
                    <a:pt x="475" y="56"/>
                    <a:pt x="475" y="57"/>
                    <a:pt x="474" y="58"/>
                  </a:cubicBezTo>
                  <a:close/>
                  <a:moveTo>
                    <a:pt x="484" y="711"/>
                  </a:moveTo>
                  <a:cubicBezTo>
                    <a:pt x="510" y="702"/>
                    <a:pt x="534" y="690"/>
                    <a:pt x="557" y="676"/>
                  </a:cubicBezTo>
                  <a:cubicBezTo>
                    <a:pt x="626" y="632"/>
                    <a:pt x="682" y="566"/>
                    <a:pt x="711" y="485"/>
                  </a:cubicBezTo>
                  <a:cubicBezTo>
                    <a:pt x="710" y="485"/>
                    <a:pt x="709" y="485"/>
                    <a:pt x="708" y="485"/>
                  </a:cubicBezTo>
                  <a:cubicBezTo>
                    <a:pt x="699" y="485"/>
                    <a:pt x="689" y="484"/>
                    <a:pt x="680" y="482"/>
                  </a:cubicBezTo>
                  <a:cubicBezTo>
                    <a:pt x="672" y="480"/>
                    <a:pt x="664" y="478"/>
                    <a:pt x="656" y="476"/>
                  </a:cubicBezTo>
                  <a:cubicBezTo>
                    <a:pt x="655" y="475"/>
                    <a:pt x="655" y="475"/>
                    <a:pt x="654" y="475"/>
                  </a:cubicBezTo>
                  <a:cubicBezTo>
                    <a:pt x="628" y="539"/>
                    <a:pt x="583" y="592"/>
                    <a:pt x="527" y="627"/>
                  </a:cubicBezTo>
                  <a:cubicBezTo>
                    <a:pt x="510" y="638"/>
                    <a:pt x="493" y="647"/>
                    <a:pt x="474" y="654"/>
                  </a:cubicBezTo>
                  <a:cubicBezTo>
                    <a:pt x="475" y="655"/>
                    <a:pt x="475" y="656"/>
                    <a:pt x="475" y="657"/>
                  </a:cubicBezTo>
                  <a:cubicBezTo>
                    <a:pt x="478" y="664"/>
                    <a:pt x="480" y="672"/>
                    <a:pt x="482" y="680"/>
                  </a:cubicBezTo>
                  <a:cubicBezTo>
                    <a:pt x="483" y="689"/>
                    <a:pt x="484" y="699"/>
                    <a:pt x="484" y="708"/>
                  </a:cubicBezTo>
                  <a:cubicBezTo>
                    <a:pt x="484" y="709"/>
                    <a:pt x="484" y="710"/>
                    <a:pt x="484" y="711"/>
                  </a:cubicBezTo>
                  <a:close/>
                  <a:moveTo>
                    <a:pt x="237" y="654"/>
                  </a:moveTo>
                  <a:cubicBezTo>
                    <a:pt x="172" y="628"/>
                    <a:pt x="119" y="583"/>
                    <a:pt x="84" y="527"/>
                  </a:cubicBezTo>
                  <a:cubicBezTo>
                    <a:pt x="74" y="510"/>
                    <a:pt x="65" y="493"/>
                    <a:pt x="57" y="475"/>
                  </a:cubicBezTo>
                  <a:cubicBezTo>
                    <a:pt x="57" y="475"/>
                    <a:pt x="56" y="475"/>
                    <a:pt x="55" y="476"/>
                  </a:cubicBezTo>
                  <a:cubicBezTo>
                    <a:pt x="47" y="478"/>
                    <a:pt x="39" y="480"/>
                    <a:pt x="31" y="482"/>
                  </a:cubicBezTo>
                  <a:cubicBezTo>
                    <a:pt x="22" y="484"/>
                    <a:pt x="12" y="485"/>
                    <a:pt x="3" y="485"/>
                  </a:cubicBezTo>
                  <a:cubicBezTo>
                    <a:pt x="2" y="485"/>
                    <a:pt x="1" y="485"/>
                    <a:pt x="0" y="485"/>
                  </a:cubicBezTo>
                  <a:cubicBezTo>
                    <a:pt x="9" y="510"/>
                    <a:pt x="21" y="535"/>
                    <a:pt x="36" y="557"/>
                  </a:cubicBezTo>
                  <a:cubicBezTo>
                    <a:pt x="80" y="627"/>
                    <a:pt x="146" y="682"/>
                    <a:pt x="227" y="711"/>
                  </a:cubicBezTo>
                  <a:cubicBezTo>
                    <a:pt x="227" y="710"/>
                    <a:pt x="227" y="709"/>
                    <a:pt x="227" y="708"/>
                  </a:cubicBezTo>
                  <a:cubicBezTo>
                    <a:pt x="227" y="699"/>
                    <a:pt x="228" y="689"/>
                    <a:pt x="229" y="680"/>
                  </a:cubicBezTo>
                  <a:cubicBezTo>
                    <a:pt x="231" y="672"/>
                    <a:pt x="233" y="664"/>
                    <a:pt x="236" y="657"/>
                  </a:cubicBezTo>
                  <a:cubicBezTo>
                    <a:pt x="236" y="656"/>
                    <a:pt x="236" y="655"/>
                    <a:pt x="237" y="654"/>
                  </a:cubicBezTo>
                  <a:close/>
                  <a:moveTo>
                    <a:pt x="227" y="0"/>
                  </a:moveTo>
                  <a:cubicBezTo>
                    <a:pt x="201" y="10"/>
                    <a:pt x="177" y="22"/>
                    <a:pt x="154" y="36"/>
                  </a:cubicBezTo>
                  <a:cubicBezTo>
                    <a:pt x="85" y="80"/>
                    <a:pt x="29" y="146"/>
                    <a:pt x="0" y="227"/>
                  </a:cubicBezTo>
                  <a:cubicBezTo>
                    <a:pt x="1" y="227"/>
                    <a:pt x="2" y="227"/>
                    <a:pt x="3" y="227"/>
                  </a:cubicBezTo>
                  <a:cubicBezTo>
                    <a:pt x="12" y="227"/>
                    <a:pt x="22" y="228"/>
                    <a:pt x="31" y="230"/>
                  </a:cubicBezTo>
                  <a:cubicBezTo>
                    <a:pt x="39" y="231"/>
                    <a:pt x="47" y="234"/>
                    <a:pt x="55" y="236"/>
                  </a:cubicBezTo>
                  <a:cubicBezTo>
                    <a:pt x="56" y="236"/>
                    <a:pt x="56" y="237"/>
                    <a:pt x="57" y="237"/>
                  </a:cubicBezTo>
                  <a:cubicBezTo>
                    <a:pt x="83" y="172"/>
                    <a:pt x="128" y="120"/>
                    <a:pt x="184" y="84"/>
                  </a:cubicBezTo>
                  <a:cubicBezTo>
                    <a:pt x="201" y="74"/>
                    <a:pt x="218" y="65"/>
                    <a:pt x="237" y="58"/>
                  </a:cubicBezTo>
                  <a:cubicBezTo>
                    <a:pt x="236" y="57"/>
                    <a:pt x="236" y="56"/>
                    <a:pt x="236" y="55"/>
                  </a:cubicBezTo>
                  <a:cubicBezTo>
                    <a:pt x="233" y="48"/>
                    <a:pt x="231" y="40"/>
                    <a:pt x="229" y="31"/>
                  </a:cubicBezTo>
                  <a:cubicBezTo>
                    <a:pt x="228" y="23"/>
                    <a:pt x="227" y="13"/>
                    <a:pt x="227" y="3"/>
                  </a:cubicBezTo>
                  <a:cubicBezTo>
                    <a:pt x="227" y="2"/>
                    <a:pt x="227" y="1"/>
                    <a:pt x="227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5149083" y="4283641"/>
              <a:ext cx="680262" cy="680261"/>
            </a:xfrm>
            <a:custGeom>
              <a:avLst/>
              <a:gdLst>
                <a:gd name="T0" fmla="*/ 312 w 787"/>
                <a:gd name="T1" fmla="*/ 197 h 787"/>
                <a:gd name="T2" fmla="*/ 243 w 787"/>
                <a:gd name="T3" fmla="*/ 243 h 787"/>
                <a:gd name="T4" fmla="*/ 197 w 787"/>
                <a:gd name="T5" fmla="*/ 312 h 787"/>
                <a:gd name="T6" fmla="*/ 144 w 787"/>
                <a:gd name="T7" fmla="*/ 325 h 787"/>
                <a:gd name="T8" fmla="*/ 62 w 787"/>
                <a:gd name="T9" fmla="*/ 305 h 787"/>
                <a:gd name="T10" fmla="*/ 41 w 787"/>
                <a:gd name="T11" fmla="*/ 303 h 787"/>
                <a:gd name="T12" fmla="*/ 11 w 787"/>
                <a:gd name="T13" fmla="*/ 318 h 787"/>
                <a:gd name="T14" fmla="*/ 11 w 787"/>
                <a:gd name="T15" fmla="*/ 470 h 787"/>
                <a:gd name="T16" fmla="*/ 41 w 787"/>
                <a:gd name="T17" fmla="*/ 485 h 787"/>
                <a:gd name="T18" fmla="*/ 62 w 787"/>
                <a:gd name="T19" fmla="*/ 483 h 787"/>
                <a:gd name="T20" fmla="*/ 144 w 787"/>
                <a:gd name="T21" fmla="*/ 462 h 787"/>
                <a:gd name="T22" fmla="*/ 197 w 787"/>
                <a:gd name="T23" fmla="*/ 476 h 787"/>
                <a:gd name="T24" fmla="*/ 243 w 787"/>
                <a:gd name="T25" fmla="*/ 545 h 787"/>
                <a:gd name="T26" fmla="*/ 312 w 787"/>
                <a:gd name="T27" fmla="*/ 591 h 787"/>
                <a:gd name="T28" fmla="*/ 325 w 787"/>
                <a:gd name="T29" fmla="*/ 643 h 787"/>
                <a:gd name="T30" fmla="*/ 305 w 787"/>
                <a:gd name="T31" fmla="*/ 726 h 787"/>
                <a:gd name="T32" fmla="*/ 303 w 787"/>
                <a:gd name="T33" fmla="*/ 746 h 787"/>
                <a:gd name="T34" fmla="*/ 317 w 787"/>
                <a:gd name="T35" fmla="*/ 777 h 787"/>
                <a:gd name="T36" fmla="*/ 470 w 787"/>
                <a:gd name="T37" fmla="*/ 777 h 787"/>
                <a:gd name="T38" fmla="*/ 484 w 787"/>
                <a:gd name="T39" fmla="*/ 746 h 787"/>
                <a:gd name="T40" fmla="*/ 482 w 787"/>
                <a:gd name="T41" fmla="*/ 726 h 787"/>
                <a:gd name="T42" fmla="*/ 462 w 787"/>
                <a:gd name="T43" fmla="*/ 643 h 787"/>
                <a:gd name="T44" fmla="*/ 475 w 787"/>
                <a:gd name="T45" fmla="*/ 591 h 787"/>
                <a:gd name="T46" fmla="*/ 544 w 787"/>
                <a:gd name="T47" fmla="*/ 545 h 787"/>
                <a:gd name="T48" fmla="*/ 590 w 787"/>
                <a:gd name="T49" fmla="*/ 476 h 787"/>
                <a:gd name="T50" fmla="*/ 643 w 787"/>
                <a:gd name="T51" fmla="*/ 462 h 787"/>
                <a:gd name="T52" fmla="*/ 725 w 787"/>
                <a:gd name="T53" fmla="*/ 483 h 787"/>
                <a:gd name="T54" fmla="*/ 746 w 787"/>
                <a:gd name="T55" fmla="*/ 485 h 787"/>
                <a:gd name="T56" fmla="*/ 777 w 787"/>
                <a:gd name="T57" fmla="*/ 470 h 787"/>
                <a:gd name="T58" fmla="*/ 776 w 787"/>
                <a:gd name="T59" fmla="*/ 318 h 787"/>
                <a:gd name="T60" fmla="*/ 746 w 787"/>
                <a:gd name="T61" fmla="*/ 303 h 787"/>
                <a:gd name="T62" fmla="*/ 725 w 787"/>
                <a:gd name="T63" fmla="*/ 305 h 787"/>
                <a:gd name="T64" fmla="*/ 643 w 787"/>
                <a:gd name="T65" fmla="*/ 325 h 787"/>
                <a:gd name="T66" fmla="*/ 590 w 787"/>
                <a:gd name="T67" fmla="*/ 312 h 787"/>
                <a:gd name="T68" fmla="*/ 544 w 787"/>
                <a:gd name="T69" fmla="*/ 243 h 787"/>
                <a:gd name="T70" fmla="*/ 475 w 787"/>
                <a:gd name="T71" fmla="*/ 197 h 787"/>
                <a:gd name="T72" fmla="*/ 462 w 787"/>
                <a:gd name="T73" fmla="*/ 145 h 787"/>
                <a:gd name="T74" fmla="*/ 482 w 787"/>
                <a:gd name="T75" fmla="*/ 62 h 787"/>
                <a:gd name="T76" fmla="*/ 484 w 787"/>
                <a:gd name="T77" fmla="*/ 41 h 787"/>
                <a:gd name="T78" fmla="*/ 470 w 787"/>
                <a:gd name="T79" fmla="*/ 11 h 787"/>
                <a:gd name="T80" fmla="*/ 317 w 787"/>
                <a:gd name="T81" fmla="*/ 11 h 787"/>
                <a:gd name="T82" fmla="*/ 303 w 787"/>
                <a:gd name="T83" fmla="*/ 41 h 787"/>
                <a:gd name="T84" fmla="*/ 305 w 787"/>
                <a:gd name="T85" fmla="*/ 62 h 787"/>
                <a:gd name="T86" fmla="*/ 325 w 787"/>
                <a:gd name="T87" fmla="*/ 145 h 787"/>
                <a:gd name="T88" fmla="*/ 312 w 787"/>
                <a:gd name="T89" fmla="*/ 197 h 787"/>
                <a:gd name="T90" fmla="*/ 238 w 787"/>
                <a:gd name="T91" fmla="*/ 394 h 787"/>
                <a:gd name="T92" fmla="*/ 394 w 787"/>
                <a:gd name="T93" fmla="*/ 238 h 787"/>
                <a:gd name="T94" fmla="*/ 549 w 787"/>
                <a:gd name="T95" fmla="*/ 394 h 787"/>
                <a:gd name="T96" fmla="*/ 394 w 787"/>
                <a:gd name="T97" fmla="*/ 550 h 787"/>
                <a:gd name="T98" fmla="*/ 238 w 787"/>
                <a:gd name="T99" fmla="*/ 394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7" h="787">
                  <a:moveTo>
                    <a:pt x="312" y="197"/>
                  </a:moveTo>
                  <a:cubicBezTo>
                    <a:pt x="286" y="208"/>
                    <a:pt x="262" y="224"/>
                    <a:pt x="243" y="243"/>
                  </a:cubicBezTo>
                  <a:cubicBezTo>
                    <a:pt x="223" y="263"/>
                    <a:pt x="208" y="286"/>
                    <a:pt x="197" y="312"/>
                  </a:cubicBezTo>
                  <a:cubicBezTo>
                    <a:pt x="186" y="319"/>
                    <a:pt x="166" y="325"/>
                    <a:pt x="144" y="325"/>
                  </a:cubicBezTo>
                  <a:cubicBezTo>
                    <a:pt x="99" y="325"/>
                    <a:pt x="98" y="312"/>
                    <a:pt x="62" y="305"/>
                  </a:cubicBezTo>
                  <a:cubicBezTo>
                    <a:pt x="55" y="304"/>
                    <a:pt x="48" y="303"/>
                    <a:pt x="41" y="303"/>
                  </a:cubicBezTo>
                  <a:cubicBezTo>
                    <a:pt x="30" y="303"/>
                    <a:pt x="13" y="304"/>
                    <a:pt x="11" y="318"/>
                  </a:cubicBezTo>
                  <a:cubicBezTo>
                    <a:pt x="0" y="368"/>
                    <a:pt x="0" y="420"/>
                    <a:pt x="11" y="470"/>
                  </a:cubicBezTo>
                  <a:cubicBezTo>
                    <a:pt x="13" y="484"/>
                    <a:pt x="30" y="485"/>
                    <a:pt x="41" y="485"/>
                  </a:cubicBezTo>
                  <a:cubicBezTo>
                    <a:pt x="48" y="485"/>
                    <a:pt x="55" y="484"/>
                    <a:pt x="62" y="483"/>
                  </a:cubicBezTo>
                  <a:cubicBezTo>
                    <a:pt x="98" y="475"/>
                    <a:pt x="99" y="462"/>
                    <a:pt x="144" y="462"/>
                  </a:cubicBezTo>
                  <a:cubicBezTo>
                    <a:pt x="166" y="462"/>
                    <a:pt x="186" y="468"/>
                    <a:pt x="197" y="476"/>
                  </a:cubicBezTo>
                  <a:cubicBezTo>
                    <a:pt x="207" y="502"/>
                    <a:pt x="223" y="525"/>
                    <a:pt x="243" y="545"/>
                  </a:cubicBezTo>
                  <a:cubicBezTo>
                    <a:pt x="262" y="564"/>
                    <a:pt x="286" y="580"/>
                    <a:pt x="312" y="591"/>
                  </a:cubicBezTo>
                  <a:cubicBezTo>
                    <a:pt x="319" y="601"/>
                    <a:pt x="325" y="621"/>
                    <a:pt x="325" y="643"/>
                  </a:cubicBezTo>
                  <a:cubicBezTo>
                    <a:pt x="325" y="688"/>
                    <a:pt x="312" y="689"/>
                    <a:pt x="305" y="726"/>
                  </a:cubicBezTo>
                  <a:cubicBezTo>
                    <a:pt x="303" y="732"/>
                    <a:pt x="303" y="739"/>
                    <a:pt x="303" y="746"/>
                  </a:cubicBezTo>
                  <a:cubicBezTo>
                    <a:pt x="303" y="757"/>
                    <a:pt x="304" y="774"/>
                    <a:pt x="317" y="777"/>
                  </a:cubicBezTo>
                  <a:cubicBezTo>
                    <a:pt x="368" y="787"/>
                    <a:pt x="419" y="787"/>
                    <a:pt x="470" y="777"/>
                  </a:cubicBezTo>
                  <a:cubicBezTo>
                    <a:pt x="483" y="774"/>
                    <a:pt x="484" y="757"/>
                    <a:pt x="484" y="746"/>
                  </a:cubicBezTo>
                  <a:cubicBezTo>
                    <a:pt x="484" y="739"/>
                    <a:pt x="484" y="732"/>
                    <a:pt x="482" y="726"/>
                  </a:cubicBezTo>
                  <a:cubicBezTo>
                    <a:pt x="475" y="689"/>
                    <a:pt x="462" y="688"/>
                    <a:pt x="462" y="643"/>
                  </a:cubicBezTo>
                  <a:cubicBezTo>
                    <a:pt x="462" y="621"/>
                    <a:pt x="468" y="601"/>
                    <a:pt x="475" y="591"/>
                  </a:cubicBezTo>
                  <a:cubicBezTo>
                    <a:pt x="501" y="580"/>
                    <a:pt x="525" y="564"/>
                    <a:pt x="544" y="545"/>
                  </a:cubicBezTo>
                  <a:cubicBezTo>
                    <a:pt x="564" y="525"/>
                    <a:pt x="580" y="502"/>
                    <a:pt x="590" y="476"/>
                  </a:cubicBezTo>
                  <a:cubicBezTo>
                    <a:pt x="601" y="468"/>
                    <a:pt x="621" y="462"/>
                    <a:pt x="643" y="462"/>
                  </a:cubicBezTo>
                  <a:cubicBezTo>
                    <a:pt x="688" y="462"/>
                    <a:pt x="689" y="475"/>
                    <a:pt x="725" y="483"/>
                  </a:cubicBezTo>
                  <a:cubicBezTo>
                    <a:pt x="732" y="484"/>
                    <a:pt x="739" y="485"/>
                    <a:pt x="746" y="485"/>
                  </a:cubicBezTo>
                  <a:cubicBezTo>
                    <a:pt x="757" y="485"/>
                    <a:pt x="774" y="484"/>
                    <a:pt x="777" y="470"/>
                  </a:cubicBezTo>
                  <a:cubicBezTo>
                    <a:pt x="787" y="420"/>
                    <a:pt x="787" y="368"/>
                    <a:pt x="776" y="318"/>
                  </a:cubicBezTo>
                  <a:cubicBezTo>
                    <a:pt x="774" y="304"/>
                    <a:pt x="757" y="303"/>
                    <a:pt x="746" y="303"/>
                  </a:cubicBezTo>
                  <a:cubicBezTo>
                    <a:pt x="739" y="303"/>
                    <a:pt x="732" y="304"/>
                    <a:pt x="725" y="305"/>
                  </a:cubicBezTo>
                  <a:cubicBezTo>
                    <a:pt x="689" y="312"/>
                    <a:pt x="688" y="325"/>
                    <a:pt x="643" y="325"/>
                  </a:cubicBezTo>
                  <a:cubicBezTo>
                    <a:pt x="621" y="325"/>
                    <a:pt x="601" y="319"/>
                    <a:pt x="590" y="312"/>
                  </a:cubicBezTo>
                  <a:cubicBezTo>
                    <a:pt x="580" y="286"/>
                    <a:pt x="564" y="263"/>
                    <a:pt x="544" y="243"/>
                  </a:cubicBezTo>
                  <a:cubicBezTo>
                    <a:pt x="525" y="224"/>
                    <a:pt x="501" y="208"/>
                    <a:pt x="475" y="197"/>
                  </a:cubicBezTo>
                  <a:cubicBezTo>
                    <a:pt x="468" y="186"/>
                    <a:pt x="462" y="167"/>
                    <a:pt x="462" y="145"/>
                  </a:cubicBezTo>
                  <a:cubicBezTo>
                    <a:pt x="462" y="99"/>
                    <a:pt x="475" y="99"/>
                    <a:pt x="482" y="62"/>
                  </a:cubicBezTo>
                  <a:cubicBezTo>
                    <a:pt x="484" y="56"/>
                    <a:pt x="484" y="48"/>
                    <a:pt x="484" y="41"/>
                  </a:cubicBezTo>
                  <a:cubicBezTo>
                    <a:pt x="484" y="30"/>
                    <a:pt x="483" y="14"/>
                    <a:pt x="470" y="11"/>
                  </a:cubicBezTo>
                  <a:cubicBezTo>
                    <a:pt x="419" y="0"/>
                    <a:pt x="368" y="1"/>
                    <a:pt x="317" y="11"/>
                  </a:cubicBezTo>
                  <a:cubicBezTo>
                    <a:pt x="304" y="14"/>
                    <a:pt x="303" y="30"/>
                    <a:pt x="303" y="41"/>
                  </a:cubicBezTo>
                  <a:cubicBezTo>
                    <a:pt x="303" y="48"/>
                    <a:pt x="303" y="56"/>
                    <a:pt x="305" y="62"/>
                  </a:cubicBezTo>
                  <a:cubicBezTo>
                    <a:pt x="312" y="99"/>
                    <a:pt x="325" y="99"/>
                    <a:pt x="325" y="145"/>
                  </a:cubicBezTo>
                  <a:cubicBezTo>
                    <a:pt x="325" y="167"/>
                    <a:pt x="319" y="187"/>
                    <a:pt x="312" y="197"/>
                  </a:cubicBezTo>
                  <a:close/>
                  <a:moveTo>
                    <a:pt x="238" y="394"/>
                  </a:moveTo>
                  <a:cubicBezTo>
                    <a:pt x="238" y="308"/>
                    <a:pt x="307" y="238"/>
                    <a:pt x="394" y="238"/>
                  </a:cubicBezTo>
                  <a:cubicBezTo>
                    <a:pt x="480" y="238"/>
                    <a:pt x="549" y="308"/>
                    <a:pt x="549" y="394"/>
                  </a:cubicBezTo>
                  <a:cubicBezTo>
                    <a:pt x="549" y="480"/>
                    <a:pt x="480" y="550"/>
                    <a:pt x="394" y="550"/>
                  </a:cubicBezTo>
                  <a:cubicBezTo>
                    <a:pt x="307" y="550"/>
                    <a:pt x="238" y="480"/>
                    <a:pt x="238" y="39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28159" y="1785049"/>
            <a:ext cx="375220" cy="505780"/>
            <a:chOff x="3722033" y="3714538"/>
            <a:chExt cx="500321" cy="674410"/>
          </a:xfrm>
          <a:solidFill>
            <a:schemeClr val="tx2"/>
          </a:solidFill>
        </p:grpSpPr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3818586" y="4203888"/>
              <a:ext cx="306118" cy="185060"/>
            </a:xfrm>
            <a:custGeom>
              <a:avLst/>
              <a:gdLst>
                <a:gd name="T0" fmla="*/ 317 w 354"/>
                <a:gd name="T1" fmla="*/ 5 h 214"/>
                <a:gd name="T2" fmla="*/ 354 w 354"/>
                <a:gd name="T3" fmla="*/ 186 h 214"/>
                <a:gd name="T4" fmla="*/ 294 w 354"/>
                <a:gd name="T5" fmla="*/ 171 h 214"/>
                <a:gd name="T6" fmla="*/ 250 w 354"/>
                <a:gd name="T7" fmla="*/ 214 h 214"/>
                <a:gd name="T8" fmla="*/ 215 w 354"/>
                <a:gd name="T9" fmla="*/ 44 h 214"/>
                <a:gd name="T10" fmla="*/ 230 w 354"/>
                <a:gd name="T11" fmla="*/ 46 h 214"/>
                <a:gd name="T12" fmla="*/ 241 w 354"/>
                <a:gd name="T13" fmla="*/ 45 h 214"/>
                <a:gd name="T14" fmla="*/ 287 w 354"/>
                <a:gd name="T15" fmla="*/ 7 h 214"/>
                <a:gd name="T16" fmla="*/ 292 w 354"/>
                <a:gd name="T17" fmla="*/ 0 h 214"/>
                <a:gd name="T18" fmla="*/ 300 w 354"/>
                <a:gd name="T19" fmla="*/ 2 h 214"/>
                <a:gd name="T20" fmla="*/ 317 w 354"/>
                <a:gd name="T21" fmla="*/ 5 h 214"/>
                <a:gd name="T22" fmla="*/ 140 w 354"/>
                <a:gd name="T23" fmla="*/ 44 h 214"/>
                <a:gd name="T24" fmla="*/ 105 w 354"/>
                <a:gd name="T25" fmla="*/ 214 h 214"/>
                <a:gd name="T26" fmla="*/ 60 w 354"/>
                <a:gd name="T27" fmla="*/ 171 h 214"/>
                <a:gd name="T28" fmla="*/ 0 w 354"/>
                <a:gd name="T29" fmla="*/ 186 h 214"/>
                <a:gd name="T30" fmla="*/ 38 w 354"/>
                <a:gd name="T31" fmla="*/ 5 h 214"/>
                <a:gd name="T32" fmla="*/ 55 w 354"/>
                <a:gd name="T33" fmla="*/ 2 h 214"/>
                <a:gd name="T34" fmla="*/ 63 w 354"/>
                <a:gd name="T35" fmla="*/ 0 h 214"/>
                <a:gd name="T36" fmla="*/ 67 w 354"/>
                <a:gd name="T37" fmla="*/ 7 h 214"/>
                <a:gd name="T38" fmla="*/ 103 w 354"/>
                <a:gd name="T39" fmla="*/ 42 h 214"/>
                <a:gd name="T40" fmla="*/ 114 w 354"/>
                <a:gd name="T41" fmla="*/ 45 h 214"/>
                <a:gd name="T42" fmla="*/ 140 w 354"/>
                <a:gd name="T43" fmla="*/ 4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4" h="214">
                  <a:moveTo>
                    <a:pt x="317" y="5"/>
                  </a:moveTo>
                  <a:cubicBezTo>
                    <a:pt x="354" y="186"/>
                    <a:pt x="354" y="186"/>
                    <a:pt x="354" y="186"/>
                  </a:cubicBezTo>
                  <a:cubicBezTo>
                    <a:pt x="294" y="171"/>
                    <a:pt x="294" y="171"/>
                    <a:pt x="294" y="171"/>
                  </a:cubicBezTo>
                  <a:cubicBezTo>
                    <a:pt x="250" y="214"/>
                    <a:pt x="250" y="214"/>
                    <a:pt x="250" y="214"/>
                  </a:cubicBezTo>
                  <a:cubicBezTo>
                    <a:pt x="215" y="44"/>
                    <a:pt x="215" y="44"/>
                    <a:pt x="215" y="44"/>
                  </a:cubicBezTo>
                  <a:cubicBezTo>
                    <a:pt x="220" y="45"/>
                    <a:pt x="225" y="46"/>
                    <a:pt x="230" y="46"/>
                  </a:cubicBezTo>
                  <a:cubicBezTo>
                    <a:pt x="234" y="46"/>
                    <a:pt x="238" y="46"/>
                    <a:pt x="241" y="45"/>
                  </a:cubicBezTo>
                  <a:cubicBezTo>
                    <a:pt x="264" y="40"/>
                    <a:pt x="276" y="25"/>
                    <a:pt x="287" y="7"/>
                  </a:cubicBezTo>
                  <a:cubicBezTo>
                    <a:pt x="289" y="5"/>
                    <a:pt x="290" y="2"/>
                    <a:pt x="292" y="0"/>
                  </a:cubicBezTo>
                  <a:cubicBezTo>
                    <a:pt x="295" y="0"/>
                    <a:pt x="298" y="1"/>
                    <a:pt x="300" y="2"/>
                  </a:cubicBezTo>
                  <a:cubicBezTo>
                    <a:pt x="306" y="3"/>
                    <a:pt x="311" y="4"/>
                    <a:pt x="317" y="5"/>
                  </a:cubicBezTo>
                  <a:close/>
                  <a:moveTo>
                    <a:pt x="140" y="44"/>
                  </a:moveTo>
                  <a:cubicBezTo>
                    <a:pt x="105" y="214"/>
                    <a:pt x="105" y="214"/>
                    <a:pt x="105" y="214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43" y="4"/>
                    <a:pt x="49" y="3"/>
                    <a:pt x="55" y="2"/>
                  </a:cubicBezTo>
                  <a:cubicBezTo>
                    <a:pt x="57" y="1"/>
                    <a:pt x="60" y="1"/>
                    <a:pt x="63" y="0"/>
                  </a:cubicBezTo>
                  <a:cubicBezTo>
                    <a:pt x="65" y="2"/>
                    <a:pt x="66" y="5"/>
                    <a:pt x="67" y="7"/>
                  </a:cubicBezTo>
                  <a:cubicBezTo>
                    <a:pt x="77" y="21"/>
                    <a:pt x="86" y="35"/>
                    <a:pt x="103" y="42"/>
                  </a:cubicBezTo>
                  <a:cubicBezTo>
                    <a:pt x="106" y="43"/>
                    <a:pt x="110" y="44"/>
                    <a:pt x="114" y="45"/>
                  </a:cubicBezTo>
                  <a:cubicBezTo>
                    <a:pt x="123" y="47"/>
                    <a:pt x="131" y="46"/>
                    <a:pt x="14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3722033" y="3714538"/>
              <a:ext cx="500321" cy="500687"/>
            </a:xfrm>
            <a:custGeom>
              <a:avLst/>
              <a:gdLst>
                <a:gd name="T0" fmla="*/ 289 w 579"/>
                <a:gd name="T1" fmla="*/ 28 h 579"/>
                <a:gd name="T2" fmla="*/ 346 w 579"/>
                <a:gd name="T3" fmla="*/ 4 h 579"/>
                <a:gd name="T4" fmla="*/ 390 w 579"/>
                <a:gd name="T5" fmla="*/ 48 h 579"/>
                <a:gd name="T6" fmla="*/ 451 w 579"/>
                <a:gd name="T7" fmla="*/ 48 h 579"/>
                <a:gd name="T8" fmla="*/ 475 w 579"/>
                <a:gd name="T9" fmla="*/ 105 h 579"/>
                <a:gd name="T10" fmla="*/ 532 w 579"/>
                <a:gd name="T11" fmla="*/ 128 h 579"/>
                <a:gd name="T12" fmla="*/ 531 w 579"/>
                <a:gd name="T13" fmla="*/ 190 h 579"/>
                <a:gd name="T14" fmla="*/ 575 w 579"/>
                <a:gd name="T15" fmla="*/ 233 h 579"/>
                <a:gd name="T16" fmla="*/ 551 w 579"/>
                <a:gd name="T17" fmla="*/ 290 h 579"/>
                <a:gd name="T18" fmla="*/ 575 w 579"/>
                <a:gd name="T19" fmla="*/ 347 h 579"/>
                <a:gd name="T20" fmla="*/ 531 w 579"/>
                <a:gd name="T21" fmla="*/ 390 h 579"/>
                <a:gd name="T22" fmla="*/ 532 w 579"/>
                <a:gd name="T23" fmla="*/ 452 h 579"/>
                <a:gd name="T24" fmla="*/ 475 w 579"/>
                <a:gd name="T25" fmla="*/ 475 h 579"/>
                <a:gd name="T26" fmla="*/ 451 w 579"/>
                <a:gd name="T27" fmla="*/ 532 h 579"/>
                <a:gd name="T28" fmla="*/ 390 w 579"/>
                <a:gd name="T29" fmla="*/ 532 h 579"/>
                <a:gd name="T30" fmla="*/ 346 w 579"/>
                <a:gd name="T31" fmla="*/ 575 h 579"/>
                <a:gd name="T32" fmla="*/ 289 w 579"/>
                <a:gd name="T33" fmla="*/ 552 h 579"/>
                <a:gd name="T34" fmla="*/ 233 w 579"/>
                <a:gd name="T35" fmla="*/ 575 h 579"/>
                <a:gd name="T36" fmla="*/ 189 w 579"/>
                <a:gd name="T37" fmla="*/ 532 h 579"/>
                <a:gd name="T38" fmla="*/ 128 w 579"/>
                <a:gd name="T39" fmla="*/ 532 h 579"/>
                <a:gd name="T40" fmla="*/ 104 w 579"/>
                <a:gd name="T41" fmla="*/ 475 h 579"/>
                <a:gd name="T42" fmla="*/ 47 w 579"/>
                <a:gd name="T43" fmla="*/ 452 h 579"/>
                <a:gd name="T44" fmla="*/ 47 w 579"/>
                <a:gd name="T45" fmla="*/ 390 h 579"/>
                <a:gd name="T46" fmla="*/ 4 w 579"/>
                <a:gd name="T47" fmla="*/ 347 h 579"/>
                <a:gd name="T48" fmla="*/ 27 w 579"/>
                <a:gd name="T49" fmla="*/ 290 h 579"/>
                <a:gd name="T50" fmla="*/ 4 w 579"/>
                <a:gd name="T51" fmla="*/ 233 h 579"/>
                <a:gd name="T52" fmla="*/ 47 w 579"/>
                <a:gd name="T53" fmla="*/ 190 h 579"/>
                <a:gd name="T54" fmla="*/ 47 w 579"/>
                <a:gd name="T55" fmla="*/ 128 h 579"/>
                <a:gd name="T56" fmla="*/ 104 w 579"/>
                <a:gd name="T57" fmla="*/ 105 h 579"/>
                <a:gd name="T58" fmla="*/ 128 w 579"/>
                <a:gd name="T59" fmla="*/ 48 h 579"/>
                <a:gd name="T60" fmla="*/ 189 w 579"/>
                <a:gd name="T61" fmla="*/ 48 h 579"/>
                <a:gd name="T62" fmla="*/ 233 w 579"/>
                <a:gd name="T63" fmla="*/ 4 h 579"/>
                <a:gd name="T64" fmla="*/ 289 w 579"/>
                <a:gd name="T65" fmla="*/ 28 h 579"/>
                <a:gd name="T66" fmla="*/ 367 w 579"/>
                <a:gd name="T67" fmla="*/ 103 h 579"/>
                <a:gd name="T68" fmla="*/ 87 w 579"/>
                <a:gd name="T69" fmla="*/ 288 h 579"/>
                <a:gd name="T70" fmla="*/ 367 w 579"/>
                <a:gd name="T71" fmla="*/ 477 h 579"/>
                <a:gd name="T72" fmla="*/ 431 w 579"/>
                <a:gd name="T73" fmla="*/ 146 h 579"/>
                <a:gd name="T74" fmla="*/ 367 w 579"/>
                <a:gd name="T75" fmla="*/ 1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9" h="579">
                  <a:moveTo>
                    <a:pt x="289" y="28"/>
                  </a:moveTo>
                  <a:cubicBezTo>
                    <a:pt x="308" y="29"/>
                    <a:pt x="327" y="0"/>
                    <a:pt x="346" y="4"/>
                  </a:cubicBezTo>
                  <a:cubicBezTo>
                    <a:pt x="365" y="8"/>
                    <a:pt x="371" y="42"/>
                    <a:pt x="390" y="48"/>
                  </a:cubicBezTo>
                  <a:cubicBezTo>
                    <a:pt x="407" y="56"/>
                    <a:pt x="435" y="37"/>
                    <a:pt x="451" y="48"/>
                  </a:cubicBezTo>
                  <a:cubicBezTo>
                    <a:pt x="467" y="58"/>
                    <a:pt x="460" y="92"/>
                    <a:pt x="475" y="105"/>
                  </a:cubicBezTo>
                  <a:cubicBezTo>
                    <a:pt x="487" y="119"/>
                    <a:pt x="521" y="112"/>
                    <a:pt x="532" y="128"/>
                  </a:cubicBezTo>
                  <a:cubicBezTo>
                    <a:pt x="542" y="144"/>
                    <a:pt x="523" y="172"/>
                    <a:pt x="531" y="190"/>
                  </a:cubicBezTo>
                  <a:cubicBezTo>
                    <a:pt x="537" y="208"/>
                    <a:pt x="571" y="214"/>
                    <a:pt x="575" y="233"/>
                  </a:cubicBezTo>
                  <a:cubicBezTo>
                    <a:pt x="579" y="252"/>
                    <a:pt x="550" y="271"/>
                    <a:pt x="551" y="290"/>
                  </a:cubicBezTo>
                  <a:cubicBezTo>
                    <a:pt x="550" y="309"/>
                    <a:pt x="579" y="328"/>
                    <a:pt x="575" y="347"/>
                  </a:cubicBezTo>
                  <a:cubicBezTo>
                    <a:pt x="571" y="366"/>
                    <a:pt x="538" y="372"/>
                    <a:pt x="531" y="390"/>
                  </a:cubicBezTo>
                  <a:cubicBezTo>
                    <a:pt x="523" y="407"/>
                    <a:pt x="542" y="436"/>
                    <a:pt x="532" y="452"/>
                  </a:cubicBezTo>
                  <a:cubicBezTo>
                    <a:pt x="521" y="468"/>
                    <a:pt x="487" y="461"/>
                    <a:pt x="475" y="475"/>
                  </a:cubicBezTo>
                  <a:cubicBezTo>
                    <a:pt x="460" y="488"/>
                    <a:pt x="467" y="521"/>
                    <a:pt x="451" y="532"/>
                  </a:cubicBezTo>
                  <a:cubicBezTo>
                    <a:pt x="435" y="543"/>
                    <a:pt x="407" y="523"/>
                    <a:pt x="390" y="532"/>
                  </a:cubicBezTo>
                  <a:cubicBezTo>
                    <a:pt x="372" y="538"/>
                    <a:pt x="365" y="572"/>
                    <a:pt x="346" y="575"/>
                  </a:cubicBezTo>
                  <a:cubicBezTo>
                    <a:pt x="327" y="579"/>
                    <a:pt x="309" y="550"/>
                    <a:pt x="289" y="552"/>
                  </a:cubicBezTo>
                  <a:cubicBezTo>
                    <a:pt x="270" y="550"/>
                    <a:pt x="252" y="579"/>
                    <a:pt x="233" y="575"/>
                  </a:cubicBezTo>
                  <a:cubicBezTo>
                    <a:pt x="214" y="572"/>
                    <a:pt x="207" y="538"/>
                    <a:pt x="189" y="532"/>
                  </a:cubicBezTo>
                  <a:cubicBezTo>
                    <a:pt x="172" y="523"/>
                    <a:pt x="144" y="543"/>
                    <a:pt x="128" y="532"/>
                  </a:cubicBezTo>
                  <a:cubicBezTo>
                    <a:pt x="112" y="521"/>
                    <a:pt x="119" y="488"/>
                    <a:pt x="104" y="475"/>
                  </a:cubicBezTo>
                  <a:cubicBezTo>
                    <a:pt x="92" y="461"/>
                    <a:pt x="58" y="468"/>
                    <a:pt x="47" y="452"/>
                  </a:cubicBezTo>
                  <a:cubicBezTo>
                    <a:pt x="36" y="436"/>
                    <a:pt x="56" y="407"/>
                    <a:pt x="47" y="390"/>
                  </a:cubicBezTo>
                  <a:cubicBezTo>
                    <a:pt x="41" y="372"/>
                    <a:pt x="8" y="366"/>
                    <a:pt x="4" y="347"/>
                  </a:cubicBezTo>
                  <a:cubicBezTo>
                    <a:pt x="0" y="328"/>
                    <a:pt x="29" y="309"/>
                    <a:pt x="27" y="290"/>
                  </a:cubicBezTo>
                  <a:cubicBezTo>
                    <a:pt x="29" y="271"/>
                    <a:pt x="0" y="252"/>
                    <a:pt x="4" y="233"/>
                  </a:cubicBezTo>
                  <a:cubicBezTo>
                    <a:pt x="8" y="214"/>
                    <a:pt x="41" y="208"/>
                    <a:pt x="47" y="190"/>
                  </a:cubicBezTo>
                  <a:cubicBezTo>
                    <a:pt x="56" y="172"/>
                    <a:pt x="36" y="144"/>
                    <a:pt x="47" y="128"/>
                  </a:cubicBezTo>
                  <a:cubicBezTo>
                    <a:pt x="58" y="112"/>
                    <a:pt x="92" y="119"/>
                    <a:pt x="104" y="105"/>
                  </a:cubicBezTo>
                  <a:cubicBezTo>
                    <a:pt x="119" y="92"/>
                    <a:pt x="112" y="58"/>
                    <a:pt x="128" y="48"/>
                  </a:cubicBezTo>
                  <a:cubicBezTo>
                    <a:pt x="144" y="37"/>
                    <a:pt x="172" y="56"/>
                    <a:pt x="189" y="48"/>
                  </a:cubicBezTo>
                  <a:cubicBezTo>
                    <a:pt x="207" y="42"/>
                    <a:pt x="214" y="8"/>
                    <a:pt x="233" y="4"/>
                  </a:cubicBezTo>
                  <a:cubicBezTo>
                    <a:pt x="252" y="0"/>
                    <a:pt x="270" y="29"/>
                    <a:pt x="289" y="28"/>
                  </a:cubicBezTo>
                  <a:close/>
                  <a:moveTo>
                    <a:pt x="367" y="103"/>
                  </a:moveTo>
                  <a:cubicBezTo>
                    <a:pt x="234" y="48"/>
                    <a:pt x="88" y="145"/>
                    <a:pt x="87" y="288"/>
                  </a:cubicBezTo>
                  <a:cubicBezTo>
                    <a:pt x="86" y="433"/>
                    <a:pt x="233" y="532"/>
                    <a:pt x="367" y="477"/>
                  </a:cubicBezTo>
                  <a:cubicBezTo>
                    <a:pt x="501" y="421"/>
                    <a:pt x="534" y="247"/>
                    <a:pt x="431" y="146"/>
                  </a:cubicBezTo>
                  <a:cubicBezTo>
                    <a:pt x="413" y="127"/>
                    <a:pt x="391" y="113"/>
                    <a:pt x="36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3829192" y="3821698"/>
              <a:ext cx="286002" cy="287100"/>
            </a:xfrm>
            <a:custGeom>
              <a:avLst/>
              <a:gdLst>
                <a:gd name="T0" fmla="*/ 165 w 331"/>
                <a:gd name="T1" fmla="*/ 0 h 332"/>
                <a:gd name="T2" fmla="*/ 331 w 331"/>
                <a:gd name="T3" fmla="*/ 166 h 332"/>
                <a:gd name="T4" fmla="*/ 165 w 331"/>
                <a:gd name="T5" fmla="*/ 332 h 332"/>
                <a:gd name="T6" fmla="*/ 0 w 331"/>
                <a:gd name="T7" fmla="*/ 166 h 332"/>
                <a:gd name="T8" fmla="*/ 165 w 331"/>
                <a:gd name="T9" fmla="*/ 0 h 332"/>
                <a:gd name="T10" fmla="*/ 176 w 331"/>
                <a:gd name="T11" fmla="*/ 50 h 332"/>
                <a:gd name="T12" fmla="*/ 205 w 331"/>
                <a:gd name="T13" fmla="*/ 111 h 332"/>
                <a:gd name="T14" fmla="*/ 272 w 331"/>
                <a:gd name="T15" fmla="*/ 119 h 332"/>
                <a:gd name="T16" fmla="*/ 282 w 331"/>
                <a:gd name="T17" fmla="*/ 127 h 332"/>
                <a:gd name="T18" fmla="*/ 279 w 331"/>
                <a:gd name="T19" fmla="*/ 140 h 332"/>
                <a:gd name="T20" fmla="*/ 229 w 331"/>
                <a:gd name="T21" fmla="*/ 186 h 332"/>
                <a:gd name="T22" fmla="*/ 242 w 331"/>
                <a:gd name="T23" fmla="*/ 252 h 332"/>
                <a:gd name="T24" fmla="*/ 237 w 331"/>
                <a:gd name="T25" fmla="*/ 265 h 332"/>
                <a:gd name="T26" fmla="*/ 224 w 331"/>
                <a:gd name="T27" fmla="*/ 265 h 332"/>
                <a:gd name="T28" fmla="*/ 165 w 331"/>
                <a:gd name="T29" fmla="*/ 232 h 332"/>
                <a:gd name="T30" fmla="*/ 106 w 331"/>
                <a:gd name="T31" fmla="*/ 265 h 332"/>
                <a:gd name="T32" fmla="*/ 93 w 331"/>
                <a:gd name="T33" fmla="*/ 265 h 332"/>
                <a:gd name="T34" fmla="*/ 89 w 331"/>
                <a:gd name="T35" fmla="*/ 252 h 332"/>
                <a:gd name="T36" fmla="*/ 102 w 331"/>
                <a:gd name="T37" fmla="*/ 186 h 332"/>
                <a:gd name="T38" fmla="*/ 52 w 331"/>
                <a:gd name="T39" fmla="*/ 140 h 332"/>
                <a:gd name="T40" fmla="*/ 49 w 331"/>
                <a:gd name="T41" fmla="*/ 127 h 332"/>
                <a:gd name="T42" fmla="*/ 59 w 331"/>
                <a:gd name="T43" fmla="*/ 119 h 332"/>
                <a:gd name="T44" fmla="*/ 126 w 331"/>
                <a:gd name="T45" fmla="*/ 111 h 332"/>
                <a:gd name="T46" fmla="*/ 154 w 331"/>
                <a:gd name="T47" fmla="*/ 50 h 332"/>
                <a:gd name="T48" fmla="*/ 165 w 331"/>
                <a:gd name="T49" fmla="*/ 43 h 332"/>
                <a:gd name="T50" fmla="*/ 176 w 331"/>
                <a:gd name="T51" fmla="*/ 5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1" h="332">
                  <a:moveTo>
                    <a:pt x="165" y="0"/>
                  </a:moveTo>
                  <a:cubicBezTo>
                    <a:pt x="257" y="0"/>
                    <a:pt x="331" y="74"/>
                    <a:pt x="331" y="166"/>
                  </a:cubicBezTo>
                  <a:cubicBezTo>
                    <a:pt x="331" y="257"/>
                    <a:pt x="257" y="332"/>
                    <a:pt x="165" y="332"/>
                  </a:cubicBezTo>
                  <a:cubicBezTo>
                    <a:pt x="74" y="332"/>
                    <a:pt x="0" y="257"/>
                    <a:pt x="0" y="166"/>
                  </a:cubicBezTo>
                  <a:cubicBezTo>
                    <a:pt x="0" y="74"/>
                    <a:pt x="74" y="0"/>
                    <a:pt x="165" y="0"/>
                  </a:cubicBezTo>
                  <a:close/>
                  <a:moveTo>
                    <a:pt x="176" y="50"/>
                  </a:moveTo>
                  <a:cubicBezTo>
                    <a:pt x="205" y="111"/>
                    <a:pt x="205" y="111"/>
                    <a:pt x="205" y="111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77" y="120"/>
                    <a:pt x="281" y="123"/>
                    <a:pt x="282" y="127"/>
                  </a:cubicBezTo>
                  <a:cubicBezTo>
                    <a:pt x="284" y="132"/>
                    <a:pt x="282" y="137"/>
                    <a:pt x="279" y="140"/>
                  </a:cubicBezTo>
                  <a:cubicBezTo>
                    <a:pt x="229" y="186"/>
                    <a:pt x="229" y="186"/>
                    <a:pt x="229" y="186"/>
                  </a:cubicBezTo>
                  <a:cubicBezTo>
                    <a:pt x="242" y="252"/>
                    <a:pt x="242" y="252"/>
                    <a:pt x="242" y="252"/>
                  </a:cubicBezTo>
                  <a:cubicBezTo>
                    <a:pt x="243" y="257"/>
                    <a:pt x="241" y="262"/>
                    <a:pt x="237" y="265"/>
                  </a:cubicBezTo>
                  <a:cubicBezTo>
                    <a:pt x="234" y="267"/>
                    <a:pt x="229" y="268"/>
                    <a:pt x="224" y="265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02" y="268"/>
                    <a:pt x="97" y="267"/>
                    <a:pt x="93" y="265"/>
                  </a:cubicBezTo>
                  <a:cubicBezTo>
                    <a:pt x="89" y="262"/>
                    <a:pt x="88" y="257"/>
                    <a:pt x="89" y="252"/>
                  </a:cubicBezTo>
                  <a:cubicBezTo>
                    <a:pt x="102" y="186"/>
                    <a:pt x="102" y="186"/>
                    <a:pt x="102" y="186"/>
                  </a:cubicBezTo>
                  <a:cubicBezTo>
                    <a:pt x="52" y="140"/>
                    <a:pt x="52" y="140"/>
                    <a:pt x="52" y="140"/>
                  </a:cubicBezTo>
                  <a:cubicBezTo>
                    <a:pt x="48" y="137"/>
                    <a:pt x="47" y="132"/>
                    <a:pt x="49" y="127"/>
                  </a:cubicBezTo>
                  <a:cubicBezTo>
                    <a:pt x="50" y="123"/>
                    <a:pt x="54" y="120"/>
                    <a:pt x="59" y="119"/>
                  </a:cubicBezTo>
                  <a:cubicBezTo>
                    <a:pt x="126" y="111"/>
                    <a:pt x="126" y="111"/>
                    <a:pt x="126" y="111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56" y="45"/>
                    <a:pt x="161" y="43"/>
                    <a:pt x="165" y="43"/>
                  </a:cubicBezTo>
                  <a:cubicBezTo>
                    <a:pt x="170" y="43"/>
                    <a:pt x="174" y="45"/>
                    <a:pt x="17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987408" y="3202001"/>
            <a:ext cx="531014" cy="527447"/>
            <a:chOff x="6463926" y="2278309"/>
            <a:chExt cx="708057" cy="703302"/>
          </a:xfrm>
          <a:solidFill>
            <a:schemeClr val="tx2"/>
          </a:solidFill>
        </p:grpSpPr>
        <p:sp>
          <p:nvSpPr>
            <p:cNvPr id="32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62" name="组合 461"/>
          <p:cNvGrpSpPr/>
          <p:nvPr/>
        </p:nvGrpSpPr>
        <p:grpSpPr>
          <a:xfrm>
            <a:off x="8066715" y="1802056"/>
            <a:ext cx="506328" cy="469847"/>
            <a:chOff x="10755875" y="2402684"/>
            <a:chExt cx="675141" cy="626498"/>
          </a:xfrm>
          <a:solidFill>
            <a:schemeClr val="tx2"/>
          </a:solidFill>
        </p:grpSpPr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10843285" y="2402684"/>
              <a:ext cx="321479" cy="213587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11095640" y="2529593"/>
              <a:ext cx="335376" cy="351103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10755875" y="2623220"/>
              <a:ext cx="406328" cy="405962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984666" y="1785873"/>
            <a:ext cx="531836" cy="502214"/>
            <a:chOff x="6460269" y="872801"/>
            <a:chExt cx="709154" cy="669655"/>
          </a:xfrm>
          <a:solidFill>
            <a:schemeClr val="tx2"/>
          </a:solidFill>
        </p:grpSpPr>
        <p:sp>
          <p:nvSpPr>
            <p:cNvPr id="46" name="Freeform 42"/>
            <p:cNvSpPr>
              <a:spLocks noEditPoints="1"/>
            </p:cNvSpPr>
            <p:nvPr/>
          </p:nvSpPr>
          <p:spPr bwMode="auto">
            <a:xfrm>
              <a:off x="6460269" y="872801"/>
              <a:ext cx="442902" cy="669655"/>
            </a:xfrm>
            <a:custGeom>
              <a:avLst/>
              <a:gdLst>
                <a:gd name="T0" fmla="*/ 250 w 512"/>
                <a:gd name="T1" fmla="*/ 737 h 775"/>
                <a:gd name="T2" fmla="*/ 209 w 512"/>
                <a:gd name="T3" fmla="*/ 775 h 775"/>
                <a:gd name="T4" fmla="*/ 173 w 512"/>
                <a:gd name="T5" fmla="*/ 762 h 775"/>
                <a:gd name="T6" fmla="*/ 159 w 512"/>
                <a:gd name="T7" fmla="*/ 762 h 775"/>
                <a:gd name="T8" fmla="*/ 124 w 512"/>
                <a:gd name="T9" fmla="*/ 775 h 775"/>
                <a:gd name="T10" fmla="*/ 83 w 512"/>
                <a:gd name="T11" fmla="*/ 737 h 775"/>
                <a:gd name="T12" fmla="*/ 75 w 512"/>
                <a:gd name="T13" fmla="*/ 475 h 775"/>
                <a:gd name="T14" fmla="*/ 65 w 512"/>
                <a:gd name="T15" fmla="*/ 474 h 775"/>
                <a:gd name="T16" fmla="*/ 21 w 512"/>
                <a:gd name="T17" fmla="*/ 441 h 775"/>
                <a:gd name="T18" fmla="*/ 19 w 512"/>
                <a:gd name="T19" fmla="*/ 214 h 775"/>
                <a:gd name="T20" fmla="*/ 48 w 512"/>
                <a:gd name="T21" fmla="*/ 189 h 775"/>
                <a:gd name="T22" fmla="*/ 119 w 512"/>
                <a:gd name="T23" fmla="*/ 181 h 775"/>
                <a:gd name="T24" fmla="*/ 131 w 512"/>
                <a:gd name="T25" fmla="*/ 186 h 775"/>
                <a:gd name="T26" fmla="*/ 166 w 512"/>
                <a:gd name="T27" fmla="*/ 239 h 775"/>
                <a:gd name="T28" fmla="*/ 202 w 512"/>
                <a:gd name="T29" fmla="*/ 186 h 775"/>
                <a:gd name="T30" fmla="*/ 213 w 512"/>
                <a:gd name="T31" fmla="*/ 181 h 775"/>
                <a:gd name="T32" fmla="*/ 269 w 512"/>
                <a:gd name="T33" fmla="*/ 184 h 775"/>
                <a:gd name="T34" fmla="*/ 286 w 512"/>
                <a:gd name="T35" fmla="*/ 190 h 775"/>
                <a:gd name="T36" fmla="*/ 361 w 512"/>
                <a:gd name="T37" fmla="*/ 220 h 775"/>
                <a:gd name="T38" fmla="*/ 454 w 512"/>
                <a:gd name="T39" fmla="*/ 179 h 775"/>
                <a:gd name="T40" fmla="*/ 503 w 512"/>
                <a:gd name="T41" fmla="*/ 193 h 775"/>
                <a:gd name="T42" fmla="*/ 488 w 512"/>
                <a:gd name="T43" fmla="*/ 243 h 775"/>
                <a:gd name="T44" fmla="*/ 382 w 512"/>
                <a:gd name="T45" fmla="*/ 290 h 775"/>
                <a:gd name="T46" fmla="*/ 359 w 512"/>
                <a:gd name="T47" fmla="*/ 294 h 775"/>
                <a:gd name="T48" fmla="*/ 266 w 512"/>
                <a:gd name="T49" fmla="*/ 263 h 775"/>
                <a:gd name="T50" fmla="*/ 261 w 512"/>
                <a:gd name="T51" fmla="*/ 265 h 775"/>
                <a:gd name="T52" fmla="*/ 250 w 512"/>
                <a:gd name="T53" fmla="*/ 737 h 775"/>
                <a:gd name="T54" fmla="*/ 168 w 512"/>
                <a:gd name="T55" fmla="*/ 1 h 775"/>
                <a:gd name="T56" fmla="*/ 233 w 512"/>
                <a:gd name="T57" fmla="*/ 72 h 775"/>
                <a:gd name="T58" fmla="*/ 165 w 512"/>
                <a:gd name="T59" fmla="*/ 157 h 775"/>
                <a:gd name="T60" fmla="*/ 99 w 512"/>
                <a:gd name="T61" fmla="*/ 70 h 775"/>
                <a:gd name="T62" fmla="*/ 168 w 512"/>
                <a:gd name="T63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2" h="775">
                  <a:moveTo>
                    <a:pt x="250" y="737"/>
                  </a:moveTo>
                  <a:cubicBezTo>
                    <a:pt x="249" y="758"/>
                    <a:pt x="228" y="775"/>
                    <a:pt x="209" y="775"/>
                  </a:cubicBezTo>
                  <a:cubicBezTo>
                    <a:pt x="196" y="775"/>
                    <a:pt x="180" y="770"/>
                    <a:pt x="173" y="762"/>
                  </a:cubicBezTo>
                  <a:cubicBezTo>
                    <a:pt x="170" y="757"/>
                    <a:pt x="163" y="757"/>
                    <a:pt x="159" y="762"/>
                  </a:cubicBezTo>
                  <a:cubicBezTo>
                    <a:pt x="153" y="770"/>
                    <a:pt x="137" y="775"/>
                    <a:pt x="124" y="775"/>
                  </a:cubicBezTo>
                  <a:cubicBezTo>
                    <a:pt x="105" y="775"/>
                    <a:pt x="84" y="758"/>
                    <a:pt x="83" y="737"/>
                  </a:cubicBezTo>
                  <a:cubicBezTo>
                    <a:pt x="75" y="475"/>
                    <a:pt x="75" y="475"/>
                    <a:pt x="75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6" y="472"/>
                    <a:pt x="24" y="460"/>
                    <a:pt x="21" y="441"/>
                  </a:cubicBezTo>
                  <a:cubicBezTo>
                    <a:pt x="0" y="333"/>
                    <a:pt x="4" y="328"/>
                    <a:pt x="19" y="214"/>
                  </a:cubicBezTo>
                  <a:cubicBezTo>
                    <a:pt x="21" y="206"/>
                    <a:pt x="30" y="191"/>
                    <a:pt x="48" y="189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24" y="180"/>
                    <a:pt x="128" y="182"/>
                    <a:pt x="131" y="186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4" y="182"/>
                    <a:pt x="209" y="180"/>
                    <a:pt x="213" y="181"/>
                  </a:cubicBezTo>
                  <a:cubicBezTo>
                    <a:pt x="219" y="181"/>
                    <a:pt x="248" y="183"/>
                    <a:pt x="269" y="184"/>
                  </a:cubicBezTo>
                  <a:cubicBezTo>
                    <a:pt x="275" y="185"/>
                    <a:pt x="281" y="186"/>
                    <a:pt x="286" y="190"/>
                  </a:cubicBezTo>
                  <a:cubicBezTo>
                    <a:pt x="309" y="204"/>
                    <a:pt x="334" y="215"/>
                    <a:pt x="361" y="220"/>
                  </a:cubicBezTo>
                  <a:cubicBezTo>
                    <a:pt x="393" y="209"/>
                    <a:pt x="424" y="195"/>
                    <a:pt x="454" y="179"/>
                  </a:cubicBezTo>
                  <a:cubicBezTo>
                    <a:pt x="471" y="169"/>
                    <a:pt x="493" y="176"/>
                    <a:pt x="503" y="193"/>
                  </a:cubicBezTo>
                  <a:cubicBezTo>
                    <a:pt x="512" y="211"/>
                    <a:pt x="506" y="233"/>
                    <a:pt x="488" y="243"/>
                  </a:cubicBezTo>
                  <a:cubicBezTo>
                    <a:pt x="452" y="262"/>
                    <a:pt x="420" y="274"/>
                    <a:pt x="382" y="290"/>
                  </a:cubicBezTo>
                  <a:cubicBezTo>
                    <a:pt x="375" y="293"/>
                    <a:pt x="367" y="295"/>
                    <a:pt x="359" y="294"/>
                  </a:cubicBezTo>
                  <a:cubicBezTo>
                    <a:pt x="326" y="288"/>
                    <a:pt x="296" y="279"/>
                    <a:pt x="266" y="263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50" y="737"/>
                    <a:pt x="250" y="737"/>
                    <a:pt x="250" y="737"/>
                  </a:cubicBezTo>
                  <a:close/>
                  <a:moveTo>
                    <a:pt x="168" y="1"/>
                  </a:moveTo>
                  <a:cubicBezTo>
                    <a:pt x="205" y="1"/>
                    <a:pt x="234" y="33"/>
                    <a:pt x="233" y="72"/>
                  </a:cubicBezTo>
                  <a:cubicBezTo>
                    <a:pt x="233" y="111"/>
                    <a:pt x="202" y="158"/>
                    <a:pt x="165" y="157"/>
                  </a:cubicBezTo>
                  <a:cubicBezTo>
                    <a:pt x="128" y="156"/>
                    <a:pt x="99" y="109"/>
                    <a:pt x="99" y="70"/>
                  </a:cubicBezTo>
                  <a:cubicBezTo>
                    <a:pt x="100" y="31"/>
                    <a:pt x="131" y="0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43"/>
            <p:cNvSpPr>
              <a:spLocks noEditPoints="1"/>
            </p:cNvSpPr>
            <p:nvPr/>
          </p:nvSpPr>
          <p:spPr bwMode="auto">
            <a:xfrm>
              <a:off x="6735299" y="1108698"/>
              <a:ext cx="434124" cy="433758"/>
            </a:xfrm>
            <a:custGeom>
              <a:avLst/>
              <a:gdLst>
                <a:gd name="T0" fmla="*/ 388 w 502"/>
                <a:gd name="T1" fmla="*/ 388 h 502"/>
                <a:gd name="T2" fmla="*/ 383 w 502"/>
                <a:gd name="T3" fmla="*/ 335 h 502"/>
                <a:gd name="T4" fmla="*/ 334 w 502"/>
                <a:gd name="T5" fmla="*/ 426 h 502"/>
                <a:gd name="T6" fmla="*/ 445 w 502"/>
                <a:gd name="T7" fmla="*/ 251 h 502"/>
                <a:gd name="T8" fmla="*/ 393 w 502"/>
                <a:gd name="T9" fmla="*/ 214 h 502"/>
                <a:gd name="T10" fmla="*/ 392 w 502"/>
                <a:gd name="T11" fmla="*/ 297 h 502"/>
                <a:gd name="T12" fmla="*/ 430 w 502"/>
                <a:gd name="T13" fmla="*/ 176 h 502"/>
                <a:gd name="T14" fmla="*/ 332 w 502"/>
                <a:gd name="T15" fmla="*/ 75 h 502"/>
                <a:gd name="T16" fmla="*/ 385 w 502"/>
                <a:gd name="T17" fmla="*/ 176 h 502"/>
                <a:gd name="T18" fmla="*/ 72 w 502"/>
                <a:gd name="T19" fmla="*/ 176 h 502"/>
                <a:gd name="T20" fmla="*/ 150 w 502"/>
                <a:gd name="T21" fmla="*/ 117 h 502"/>
                <a:gd name="T22" fmla="*/ 114 w 502"/>
                <a:gd name="T23" fmla="*/ 114 h 502"/>
                <a:gd name="T24" fmla="*/ 165 w 502"/>
                <a:gd name="T25" fmla="*/ 176 h 502"/>
                <a:gd name="T26" fmla="*/ 236 w 502"/>
                <a:gd name="T27" fmla="*/ 71 h 502"/>
                <a:gd name="T28" fmla="*/ 165 w 502"/>
                <a:gd name="T29" fmla="*/ 176 h 502"/>
                <a:gd name="T30" fmla="*/ 345 w 502"/>
                <a:gd name="T31" fmla="*/ 176 h 502"/>
                <a:gd name="T32" fmla="*/ 274 w 502"/>
                <a:gd name="T33" fmla="*/ 71 h 502"/>
                <a:gd name="T34" fmla="*/ 354 w 502"/>
                <a:gd name="T35" fmla="*/ 214 h 502"/>
                <a:gd name="T36" fmla="*/ 274 w 502"/>
                <a:gd name="T37" fmla="*/ 297 h 502"/>
                <a:gd name="T38" fmla="*/ 357 w 502"/>
                <a:gd name="T39" fmla="*/ 252 h 502"/>
                <a:gd name="T40" fmla="*/ 236 w 502"/>
                <a:gd name="T41" fmla="*/ 214 h 502"/>
                <a:gd name="T42" fmla="*/ 153 w 502"/>
                <a:gd name="T43" fmla="*/ 252 h 502"/>
                <a:gd name="T44" fmla="*/ 236 w 502"/>
                <a:gd name="T45" fmla="*/ 297 h 502"/>
                <a:gd name="T46" fmla="*/ 118 w 502"/>
                <a:gd name="T47" fmla="*/ 214 h 502"/>
                <a:gd name="T48" fmla="*/ 57 w 502"/>
                <a:gd name="T49" fmla="*/ 251 h 502"/>
                <a:gd name="T50" fmla="*/ 119 w 502"/>
                <a:gd name="T51" fmla="*/ 297 h 502"/>
                <a:gd name="T52" fmla="*/ 118 w 502"/>
                <a:gd name="T53" fmla="*/ 214 h 502"/>
                <a:gd name="T54" fmla="*/ 274 w 502"/>
                <a:gd name="T55" fmla="*/ 335 h 502"/>
                <a:gd name="T56" fmla="*/ 328 w 502"/>
                <a:gd name="T57" fmla="*/ 367 h 502"/>
                <a:gd name="T58" fmla="*/ 236 w 502"/>
                <a:gd name="T59" fmla="*/ 335 h 502"/>
                <a:gd name="T60" fmla="*/ 182 w 502"/>
                <a:gd name="T61" fmla="*/ 367 h 502"/>
                <a:gd name="T62" fmla="*/ 236 w 502"/>
                <a:gd name="T63" fmla="*/ 335 h 502"/>
                <a:gd name="T64" fmla="*/ 77 w 502"/>
                <a:gd name="T65" fmla="*/ 335 h 502"/>
                <a:gd name="T66" fmla="*/ 181 w 502"/>
                <a:gd name="T67" fmla="*/ 431 h 502"/>
                <a:gd name="T68" fmla="*/ 128 w 502"/>
                <a:gd name="T69" fmla="*/ 335 h 502"/>
                <a:gd name="T70" fmla="*/ 251 w 502"/>
                <a:gd name="T71" fmla="*/ 502 h 502"/>
                <a:gd name="T72" fmla="*/ 0 w 502"/>
                <a:gd name="T73" fmla="*/ 251 h 502"/>
                <a:gd name="T74" fmla="*/ 251 w 502"/>
                <a:gd name="T75" fmla="*/ 0 h 502"/>
                <a:gd name="T76" fmla="*/ 502 w 502"/>
                <a:gd name="T77" fmla="*/ 25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2" h="502">
                  <a:moveTo>
                    <a:pt x="334" y="426"/>
                  </a:moveTo>
                  <a:cubicBezTo>
                    <a:pt x="355" y="416"/>
                    <a:pt x="373" y="403"/>
                    <a:pt x="388" y="388"/>
                  </a:cubicBezTo>
                  <a:cubicBezTo>
                    <a:pt x="403" y="373"/>
                    <a:pt x="416" y="354"/>
                    <a:pt x="425" y="335"/>
                  </a:cubicBezTo>
                  <a:cubicBezTo>
                    <a:pt x="383" y="335"/>
                    <a:pt x="383" y="335"/>
                    <a:pt x="383" y="335"/>
                  </a:cubicBezTo>
                  <a:cubicBezTo>
                    <a:pt x="377" y="352"/>
                    <a:pt x="370" y="370"/>
                    <a:pt x="362" y="385"/>
                  </a:cubicBezTo>
                  <a:cubicBezTo>
                    <a:pt x="354" y="400"/>
                    <a:pt x="345" y="413"/>
                    <a:pt x="334" y="426"/>
                  </a:cubicBezTo>
                  <a:close/>
                  <a:moveTo>
                    <a:pt x="439" y="297"/>
                  </a:moveTo>
                  <a:cubicBezTo>
                    <a:pt x="443" y="282"/>
                    <a:pt x="445" y="267"/>
                    <a:pt x="445" y="251"/>
                  </a:cubicBezTo>
                  <a:cubicBezTo>
                    <a:pt x="445" y="238"/>
                    <a:pt x="444" y="226"/>
                    <a:pt x="442" y="214"/>
                  </a:cubicBezTo>
                  <a:cubicBezTo>
                    <a:pt x="393" y="214"/>
                    <a:pt x="393" y="214"/>
                    <a:pt x="393" y="214"/>
                  </a:cubicBezTo>
                  <a:cubicBezTo>
                    <a:pt x="395" y="227"/>
                    <a:pt x="395" y="239"/>
                    <a:pt x="395" y="252"/>
                  </a:cubicBezTo>
                  <a:cubicBezTo>
                    <a:pt x="395" y="267"/>
                    <a:pt x="394" y="282"/>
                    <a:pt x="392" y="297"/>
                  </a:cubicBezTo>
                  <a:cubicBezTo>
                    <a:pt x="439" y="297"/>
                    <a:pt x="439" y="297"/>
                    <a:pt x="439" y="297"/>
                  </a:cubicBezTo>
                  <a:close/>
                  <a:moveTo>
                    <a:pt x="430" y="176"/>
                  </a:moveTo>
                  <a:cubicBezTo>
                    <a:pt x="420" y="153"/>
                    <a:pt x="406" y="132"/>
                    <a:pt x="388" y="114"/>
                  </a:cubicBezTo>
                  <a:cubicBezTo>
                    <a:pt x="372" y="98"/>
                    <a:pt x="353" y="84"/>
                    <a:pt x="332" y="75"/>
                  </a:cubicBezTo>
                  <a:cubicBezTo>
                    <a:pt x="343" y="88"/>
                    <a:pt x="353" y="102"/>
                    <a:pt x="361" y="117"/>
                  </a:cubicBezTo>
                  <a:cubicBezTo>
                    <a:pt x="371" y="135"/>
                    <a:pt x="379" y="155"/>
                    <a:pt x="385" y="176"/>
                  </a:cubicBezTo>
                  <a:cubicBezTo>
                    <a:pt x="430" y="176"/>
                    <a:pt x="430" y="176"/>
                    <a:pt x="430" y="176"/>
                  </a:cubicBezTo>
                  <a:close/>
                  <a:moveTo>
                    <a:pt x="72" y="176"/>
                  </a:moveTo>
                  <a:cubicBezTo>
                    <a:pt x="125" y="176"/>
                    <a:pt x="125" y="176"/>
                    <a:pt x="125" y="176"/>
                  </a:cubicBezTo>
                  <a:cubicBezTo>
                    <a:pt x="131" y="155"/>
                    <a:pt x="139" y="135"/>
                    <a:pt x="150" y="117"/>
                  </a:cubicBezTo>
                  <a:cubicBezTo>
                    <a:pt x="159" y="100"/>
                    <a:pt x="170" y="84"/>
                    <a:pt x="183" y="69"/>
                  </a:cubicBezTo>
                  <a:cubicBezTo>
                    <a:pt x="157" y="79"/>
                    <a:pt x="133" y="94"/>
                    <a:pt x="114" y="114"/>
                  </a:cubicBezTo>
                  <a:cubicBezTo>
                    <a:pt x="96" y="132"/>
                    <a:pt x="82" y="153"/>
                    <a:pt x="72" y="176"/>
                  </a:cubicBezTo>
                  <a:close/>
                  <a:moveTo>
                    <a:pt x="165" y="176"/>
                  </a:moveTo>
                  <a:cubicBezTo>
                    <a:pt x="236" y="176"/>
                    <a:pt x="236" y="176"/>
                    <a:pt x="236" y="176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15" y="88"/>
                    <a:pt x="197" y="110"/>
                    <a:pt x="183" y="135"/>
                  </a:cubicBezTo>
                  <a:cubicBezTo>
                    <a:pt x="176" y="148"/>
                    <a:pt x="170" y="162"/>
                    <a:pt x="165" y="176"/>
                  </a:cubicBezTo>
                  <a:close/>
                  <a:moveTo>
                    <a:pt x="274" y="176"/>
                  </a:moveTo>
                  <a:cubicBezTo>
                    <a:pt x="345" y="176"/>
                    <a:pt x="345" y="176"/>
                    <a:pt x="345" y="176"/>
                  </a:cubicBezTo>
                  <a:cubicBezTo>
                    <a:pt x="341" y="162"/>
                    <a:pt x="335" y="148"/>
                    <a:pt x="327" y="135"/>
                  </a:cubicBezTo>
                  <a:cubicBezTo>
                    <a:pt x="314" y="110"/>
                    <a:pt x="296" y="88"/>
                    <a:pt x="274" y="71"/>
                  </a:cubicBezTo>
                  <a:cubicBezTo>
                    <a:pt x="274" y="176"/>
                    <a:pt x="274" y="176"/>
                    <a:pt x="274" y="176"/>
                  </a:cubicBezTo>
                  <a:close/>
                  <a:moveTo>
                    <a:pt x="354" y="214"/>
                  </a:moveTo>
                  <a:cubicBezTo>
                    <a:pt x="274" y="214"/>
                    <a:pt x="274" y="214"/>
                    <a:pt x="274" y="214"/>
                  </a:cubicBezTo>
                  <a:cubicBezTo>
                    <a:pt x="274" y="297"/>
                    <a:pt x="274" y="297"/>
                    <a:pt x="274" y="297"/>
                  </a:cubicBezTo>
                  <a:cubicBezTo>
                    <a:pt x="353" y="297"/>
                    <a:pt x="353" y="297"/>
                    <a:pt x="353" y="297"/>
                  </a:cubicBezTo>
                  <a:cubicBezTo>
                    <a:pt x="356" y="282"/>
                    <a:pt x="357" y="267"/>
                    <a:pt x="357" y="252"/>
                  </a:cubicBezTo>
                  <a:cubicBezTo>
                    <a:pt x="357" y="239"/>
                    <a:pt x="356" y="227"/>
                    <a:pt x="354" y="214"/>
                  </a:cubicBezTo>
                  <a:close/>
                  <a:moveTo>
                    <a:pt x="236" y="214"/>
                  </a:moveTo>
                  <a:cubicBezTo>
                    <a:pt x="156" y="214"/>
                    <a:pt x="156" y="214"/>
                    <a:pt x="156" y="214"/>
                  </a:cubicBezTo>
                  <a:cubicBezTo>
                    <a:pt x="154" y="227"/>
                    <a:pt x="153" y="239"/>
                    <a:pt x="153" y="252"/>
                  </a:cubicBezTo>
                  <a:cubicBezTo>
                    <a:pt x="153" y="267"/>
                    <a:pt x="155" y="282"/>
                    <a:pt x="158" y="297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6" y="214"/>
                    <a:pt x="236" y="214"/>
                    <a:pt x="236" y="214"/>
                  </a:cubicBezTo>
                  <a:close/>
                  <a:moveTo>
                    <a:pt x="118" y="214"/>
                  </a:moveTo>
                  <a:cubicBezTo>
                    <a:pt x="61" y="214"/>
                    <a:pt x="61" y="214"/>
                    <a:pt x="61" y="214"/>
                  </a:cubicBezTo>
                  <a:cubicBezTo>
                    <a:pt x="59" y="226"/>
                    <a:pt x="57" y="238"/>
                    <a:pt x="57" y="251"/>
                  </a:cubicBezTo>
                  <a:cubicBezTo>
                    <a:pt x="57" y="267"/>
                    <a:pt x="59" y="282"/>
                    <a:pt x="63" y="297"/>
                  </a:cubicBezTo>
                  <a:cubicBezTo>
                    <a:pt x="119" y="297"/>
                    <a:pt x="119" y="297"/>
                    <a:pt x="119" y="297"/>
                  </a:cubicBezTo>
                  <a:cubicBezTo>
                    <a:pt x="116" y="282"/>
                    <a:pt x="115" y="267"/>
                    <a:pt x="115" y="252"/>
                  </a:cubicBezTo>
                  <a:cubicBezTo>
                    <a:pt x="115" y="239"/>
                    <a:pt x="116" y="227"/>
                    <a:pt x="118" y="214"/>
                  </a:cubicBezTo>
                  <a:close/>
                  <a:moveTo>
                    <a:pt x="342" y="335"/>
                  </a:moveTo>
                  <a:cubicBezTo>
                    <a:pt x="274" y="335"/>
                    <a:pt x="274" y="335"/>
                    <a:pt x="274" y="335"/>
                  </a:cubicBezTo>
                  <a:cubicBezTo>
                    <a:pt x="274" y="433"/>
                    <a:pt x="274" y="433"/>
                    <a:pt x="274" y="433"/>
                  </a:cubicBezTo>
                  <a:cubicBezTo>
                    <a:pt x="296" y="415"/>
                    <a:pt x="315" y="392"/>
                    <a:pt x="328" y="367"/>
                  </a:cubicBezTo>
                  <a:cubicBezTo>
                    <a:pt x="334" y="357"/>
                    <a:pt x="338" y="346"/>
                    <a:pt x="342" y="335"/>
                  </a:cubicBezTo>
                  <a:close/>
                  <a:moveTo>
                    <a:pt x="236" y="335"/>
                  </a:moveTo>
                  <a:cubicBezTo>
                    <a:pt x="168" y="335"/>
                    <a:pt x="168" y="335"/>
                    <a:pt x="168" y="335"/>
                  </a:cubicBezTo>
                  <a:cubicBezTo>
                    <a:pt x="172" y="346"/>
                    <a:pt x="177" y="357"/>
                    <a:pt x="182" y="367"/>
                  </a:cubicBezTo>
                  <a:cubicBezTo>
                    <a:pt x="196" y="392"/>
                    <a:pt x="214" y="415"/>
                    <a:pt x="236" y="433"/>
                  </a:cubicBezTo>
                  <a:cubicBezTo>
                    <a:pt x="236" y="335"/>
                    <a:pt x="236" y="335"/>
                    <a:pt x="236" y="335"/>
                  </a:cubicBezTo>
                  <a:close/>
                  <a:moveTo>
                    <a:pt x="128" y="335"/>
                  </a:moveTo>
                  <a:cubicBezTo>
                    <a:pt x="77" y="335"/>
                    <a:pt x="77" y="335"/>
                    <a:pt x="77" y="335"/>
                  </a:cubicBezTo>
                  <a:cubicBezTo>
                    <a:pt x="86" y="354"/>
                    <a:pt x="99" y="373"/>
                    <a:pt x="114" y="388"/>
                  </a:cubicBezTo>
                  <a:cubicBezTo>
                    <a:pt x="133" y="407"/>
                    <a:pt x="155" y="422"/>
                    <a:pt x="181" y="431"/>
                  </a:cubicBezTo>
                  <a:cubicBezTo>
                    <a:pt x="168" y="417"/>
                    <a:pt x="158" y="402"/>
                    <a:pt x="149" y="385"/>
                  </a:cubicBezTo>
                  <a:cubicBezTo>
                    <a:pt x="140" y="370"/>
                    <a:pt x="133" y="352"/>
                    <a:pt x="128" y="335"/>
                  </a:cubicBezTo>
                  <a:close/>
                  <a:moveTo>
                    <a:pt x="429" y="428"/>
                  </a:moveTo>
                  <a:cubicBezTo>
                    <a:pt x="383" y="474"/>
                    <a:pt x="321" y="502"/>
                    <a:pt x="251" y="502"/>
                  </a:cubicBezTo>
                  <a:cubicBezTo>
                    <a:pt x="182" y="502"/>
                    <a:pt x="119" y="474"/>
                    <a:pt x="74" y="428"/>
                  </a:cubicBezTo>
                  <a:cubicBezTo>
                    <a:pt x="28" y="383"/>
                    <a:pt x="0" y="320"/>
                    <a:pt x="0" y="251"/>
                  </a:cubicBezTo>
                  <a:cubicBezTo>
                    <a:pt x="0" y="182"/>
                    <a:pt x="28" y="119"/>
                    <a:pt x="74" y="73"/>
                  </a:cubicBezTo>
                  <a:cubicBezTo>
                    <a:pt x="119" y="28"/>
                    <a:pt x="182" y="0"/>
                    <a:pt x="251" y="0"/>
                  </a:cubicBezTo>
                  <a:cubicBezTo>
                    <a:pt x="321" y="0"/>
                    <a:pt x="383" y="28"/>
                    <a:pt x="429" y="73"/>
                  </a:cubicBezTo>
                  <a:cubicBezTo>
                    <a:pt x="474" y="119"/>
                    <a:pt x="502" y="182"/>
                    <a:pt x="502" y="251"/>
                  </a:cubicBezTo>
                  <a:cubicBezTo>
                    <a:pt x="502" y="320"/>
                    <a:pt x="474" y="383"/>
                    <a:pt x="429" y="4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8" name="Freeform 44"/>
          <p:cNvSpPr>
            <a:spLocks noEditPoints="1"/>
          </p:cNvSpPr>
          <p:nvPr/>
        </p:nvSpPr>
        <p:spPr bwMode="auto">
          <a:xfrm>
            <a:off x="5826364" y="3962863"/>
            <a:ext cx="718349" cy="68846"/>
          </a:xfrm>
          <a:custGeom>
            <a:avLst/>
            <a:gdLst>
              <a:gd name="T0" fmla="*/ 64 w 1108"/>
              <a:gd name="T1" fmla="*/ 44 h 106"/>
              <a:gd name="T2" fmla="*/ 62 w 1108"/>
              <a:gd name="T3" fmla="*/ 97 h 106"/>
              <a:gd name="T4" fmla="*/ 32 w 1108"/>
              <a:gd name="T5" fmla="*/ 46 h 106"/>
              <a:gd name="T6" fmla="*/ 16 w 1108"/>
              <a:gd name="T7" fmla="*/ 18 h 106"/>
              <a:gd name="T8" fmla="*/ 49 w 1108"/>
              <a:gd name="T9" fmla="*/ 87 h 106"/>
              <a:gd name="T10" fmla="*/ 142 w 1108"/>
              <a:gd name="T11" fmla="*/ 104 h 106"/>
              <a:gd name="T12" fmla="*/ 95 w 1108"/>
              <a:gd name="T13" fmla="*/ 99 h 106"/>
              <a:gd name="T14" fmla="*/ 108 w 1108"/>
              <a:gd name="T15" fmla="*/ 89 h 106"/>
              <a:gd name="T16" fmla="*/ 155 w 1108"/>
              <a:gd name="T17" fmla="*/ 29 h 106"/>
              <a:gd name="T18" fmla="*/ 195 w 1108"/>
              <a:gd name="T19" fmla="*/ 106 h 106"/>
              <a:gd name="T20" fmla="*/ 209 w 1108"/>
              <a:gd name="T21" fmla="*/ 80 h 106"/>
              <a:gd name="T22" fmla="*/ 179 w 1108"/>
              <a:gd name="T23" fmla="*/ 33 h 106"/>
              <a:gd name="T24" fmla="*/ 187 w 1108"/>
              <a:gd name="T25" fmla="*/ 47 h 106"/>
              <a:gd name="T26" fmla="*/ 226 w 1108"/>
              <a:gd name="T27" fmla="*/ 83 h 106"/>
              <a:gd name="T28" fmla="*/ 258 w 1108"/>
              <a:gd name="T29" fmla="*/ 104 h 106"/>
              <a:gd name="T30" fmla="*/ 259 w 1108"/>
              <a:gd name="T31" fmla="*/ 9 h 106"/>
              <a:gd name="T32" fmla="*/ 345 w 1108"/>
              <a:gd name="T33" fmla="*/ 104 h 106"/>
              <a:gd name="T34" fmla="*/ 300 w 1108"/>
              <a:gd name="T35" fmla="*/ 47 h 106"/>
              <a:gd name="T36" fmla="*/ 292 w 1108"/>
              <a:gd name="T37" fmla="*/ 29 h 106"/>
              <a:gd name="T38" fmla="*/ 345 w 1108"/>
              <a:gd name="T39" fmla="*/ 55 h 106"/>
              <a:gd name="T40" fmla="*/ 371 w 1108"/>
              <a:gd name="T41" fmla="*/ 38 h 106"/>
              <a:gd name="T42" fmla="*/ 378 w 1108"/>
              <a:gd name="T43" fmla="*/ 70 h 106"/>
              <a:gd name="T44" fmla="*/ 425 w 1108"/>
              <a:gd name="T45" fmla="*/ 101 h 106"/>
              <a:gd name="T46" fmla="*/ 378 w 1108"/>
              <a:gd name="T47" fmla="*/ 59 h 106"/>
              <a:gd name="T48" fmla="*/ 487 w 1108"/>
              <a:gd name="T49" fmla="*/ 100 h 106"/>
              <a:gd name="T50" fmla="*/ 480 w 1108"/>
              <a:gd name="T51" fmla="*/ 85 h 106"/>
              <a:gd name="T52" fmla="*/ 440 w 1108"/>
              <a:gd name="T53" fmla="*/ 48 h 106"/>
              <a:gd name="T54" fmla="*/ 468 w 1108"/>
              <a:gd name="T55" fmla="*/ 40 h 106"/>
              <a:gd name="T56" fmla="*/ 493 w 1108"/>
              <a:gd name="T57" fmla="*/ 74 h 106"/>
              <a:gd name="T58" fmla="*/ 506 w 1108"/>
              <a:gd name="T59" fmla="*/ 101 h 106"/>
              <a:gd name="T60" fmla="*/ 539 w 1108"/>
              <a:gd name="T61" fmla="*/ 76 h 106"/>
              <a:gd name="T62" fmla="*/ 535 w 1108"/>
              <a:gd name="T63" fmla="*/ 28 h 106"/>
              <a:gd name="T64" fmla="*/ 525 w 1108"/>
              <a:gd name="T65" fmla="*/ 53 h 106"/>
              <a:gd name="T66" fmla="*/ 675 w 1108"/>
              <a:gd name="T67" fmla="*/ 77 h 106"/>
              <a:gd name="T68" fmla="*/ 625 w 1108"/>
              <a:gd name="T69" fmla="*/ 90 h 106"/>
              <a:gd name="T70" fmla="*/ 637 w 1108"/>
              <a:gd name="T71" fmla="*/ 60 h 106"/>
              <a:gd name="T72" fmla="*/ 673 w 1108"/>
              <a:gd name="T73" fmla="*/ 10 h 106"/>
              <a:gd name="T74" fmla="*/ 630 w 1108"/>
              <a:gd name="T75" fmla="*/ 36 h 106"/>
              <a:gd name="T76" fmla="*/ 675 w 1108"/>
              <a:gd name="T77" fmla="*/ 77 h 106"/>
              <a:gd name="T78" fmla="*/ 717 w 1108"/>
              <a:gd name="T79" fmla="*/ 106 h 106"/>
              <a:gd name="T80" fmla="*/ 706 w 1108"/>
              <a:gd name="T81" fmla="*/ 76 h 106"/>
              <a:gd name="T82" fmla="*/ 740 w 1108"/>
              <a:gd name="T83" fmla="*/ 29 h 106"/>
              <a:gd name="T84" fmla="*/ 782 w 1108"/>
              <a:gd name="T85" fmla="*/ 96 h 106"/>
              <a:gd name="T86" fmla="*/ 826 w 1108"/>
              <a:gd name="T87" fmla="*/ 45 h 106"/>
              <a:gd name="T88" fmla="*/ 829 w 1108"/>
              <a:gd name="T89" fmla="*/ 87 h 106"/>
              <a:gd name="T90" fmla="*/ 849 w 1108"/>
              <a:gd name="T91" fmla="*/ 96 h 106"/>
              <a:gd name="T92" fmla="*/ 893 w 1108"/>
              <a:gd name="T93" fmla="*/ 45 h 106"/>
              <a:gd name="T94" fmla="*/ 896 w 1108"/>
              <a:gd name="T95" fmla="*/ 87 h 106"/>
              <a:gd name="T96" fmla="*/ 918 w 1108"/>
              <a:gd name="T97" fmla="*/ 96 h 106"/>
              <a:gd name="T98" fmla="*/ 975 w 1108"/>
              <a:gd name="T99" fmla="*/ 62 h 106"/>
              <a:gd name="T100" fmla="*/ 958 w 1108"/>
              <a:gd name="T101" fmla="*/ 92 h 106"/>
              <a:gd name="T102" fmla="*/ 942 w 1108"/>
              <a:gd name="T103" fmla="*/ 40 h 106"/>
              <a:gd name="T104" fmla="*/ 942 w 1108"/>
              <a:gd name="T105" fmla="*/ 40 h 106"/>
              <a:gd name="T106" fmla="*/ 986 w 1108"/>
              <a:gd name="T107" fmla="*/ 87 h 106"/>
              <a:gd name="T108" fmla="*/ 1008 w 1108"/>
              <a:gd name="T109" fmla="*/ 71 h 106"/>
              <a:gd name="T110" fmla="*/ 1040 w 1108"/>
              <a:gd name="T111" fmla="*/ 33 h 106"/>
              <a:gd name="T112" fmla="*/ 1020 w 1108"/>
              <a:gd name="T113" fmla="*/ 60 h 106"/>
              <a:gd name="T114" fmla="*/ 1100 w 1108"/>
              <a:gd name="T115" fmla="*/ 100 h 106"/>
              <a:gd name="T116" fmla="*/ 1092 w 1108"/>
              <a:gd name="T117" fmla="*/ 85 h 106"/>
              <a:gd name="T118" fmla="*/ 1052 w 1108"/>
              <a:gd name="T119" fmla="*/ 48 h 106"/>
              <a:gd name="T120" fmla="*/ 1081 w 1108"/>
              <a:gd name="T121" fmla="*/ 40 h 106"/>
              <a:gd name="T122" fmla="*/ 1106 w 1108"/>
              <a:gd name="T123" fmla="*/ 7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08" h="106">
                <a:moveTo>
                  <a:pt x="0" y="5"/>
                </a:moveTo>
                <a:cubicBezTo>
                  <a:pt x="30" y="5"/>
                  <a:pt x="30" y="5"/>
                  <a:pt x="30" y="5"/>
                </a:cubicBezTo>
                <a:cubicBezTo>
                  <a:pt x="43" y="5"/>
                  <a:pt x="53" y="7"/>
                  <a:pt x="59" y="11"/>
                </a:cubicBezTo>
                <a:cubicBezTo>
                  <a:pt x="65" y="15"/>
                  <a:pt x="68" y="21"/>
                  <a:pt x="68" y="30"/>
                </a:cubicBezTo>
                <a:cubicBezTo>
                  <a:pt x="68" y="35"/>
                  <a:pt x="67" y="40"/>
                  <a:pt x="64" y="44"/>
                </a:cubicBezTo>
                <a:cubicBezTo>
                  <a:pt x="61" y="48"/>
                  <a:pt x="57" y="50"/>
                  <a:pt x="51" y="51"/>
                </a:cubicBezTo>
                <a:cubicBezTo>
                  <a:pt x="51" y="52"/>
                  <a:pt x="51" y="52"/>
                  <a:pt x="51" y="52"/>
                </a:cubicBezTo>
                <a:cubicBezTo>
                  <a:pt x="58" y="54"/>
                  <a:pt x="63" y="56"/>
                  <a:pt x="66" y="60"/>
                </a:cubicBezTo>
                <a:cubicBezTo>
                  <a:pt x="70" y="64"/>
                  <a:pt x="71" y="69"/>
                  <a:pt x="71" y="76"/>
                </a:cubicBezTo>
                <a:cubicBezTo>
                  <a:pt x="71" y="85"/>
                  <a:pt x="68" y="92"/>
                  <a:pt x="62" y="97"/>
                </a:cubicBezTo>
                <a:cubicBezTo>
                  <a:pt x="56" y="102"/>
                  <a:pt x="47" y="104"/>
                  <a:pt x="36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5"/>
                  <a:pt x="0" y="5"/>
                  <a:pt x="0" y="5"/>
                </a:cubicBezTo>
                <a:close/>
                <a:moveTo>
                  <a:pt x="16" y="46"/>
                </a:moveTo>
                <a:cubicBezTo>
                  <a:pt x="32" y="46"/>
                  <a:pt x="32" y="46"/>
                  <a:pt x="32" y="46"/>
                </a:cubicBezTo>
                <a:cubicBezTo>
                  <a:pt x="39" y="46"/>
                  <a:pt x="44" y="45"/>
                  <a:pt x="47" y="43"/>
                </a:cubicBezTo>
                <a:cubicBezTo>
                  <a:pt x="50" y="40"/>
                  <a:pt x="52" y="37"/>
                  <a:pt x="52" y="32"/>
                </a:cubicBezTo>
                <a:cubicBezTo>
                  <a:pt x="52" y="27"/>
                  <a:pt x="50" y="24"/>
                  <a:pt x="46" y="21"/>
                </a:cubicBezTo>
                <a:cubicBezTo>
                  <a:pt x="43" y="19"/>
                  <a:pt x="38" y="18"/>
                  <a:pt x="30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46"/>
                  <a:pt x="16" y="46"/>
                  <a:pt x="16" y="46"/>
                </a:cubicBezTo>
                <a:close/>
                <a:moveTo>
                  <a:pt x="16" y="59"/>
                </a:moveTo>
                <a:cubicBezTo>
                  <a:pt x="16" y="91"/>
                  <a:pt x="16" y="91"/>
                  <a:pt x="16" y="91"/>
                </a:cubicBezTo>
                <a:cubicBezTo>
                  <a:pt x="34" y="91"/>
                  <a:pt x="34" y="91"/>
                  <a:pt x="34" y="91"/>
                </a:cubicBezTo>
                <a:cubicBezTo>
                  <a:pt x="40" y="91"/>
                  <a:pt x="46" y="89"/>
                  <a:pt x="49" y="87"/>
                </a:cubicBezTo>
                <a:cubicBezTo>
                  <a:pt x="52" y="84"/>
                  <a:pt x="54" y="80"/>
                  <a:pt x="54" y="74"/>
                </a:cubicBezTo>
                <a:cubicBezTo>
                  <a:pt x="54" y="69"/>
                  <a:pt x="52" y="65"/>
                  <a:pt x="49" y="63"/>
                </a:cubicBezTo>
                <a:cubicBezTo>
                  <a:pt x="45" y="60"/>
                  <a:pt x="40" y="59"/>
                  <a:pt x="33" y="59"/>
                </a:cubicBezTo>
                <a:cubicBezTo>
                  <a:pt x="16" y="59"/>
                  <a:pt x="16" y="59"/>
                  <a:pt x="16" y="59"/>
                </a:cubicBezTo>
                <a:close/>
                <a:moveTo>
                  <a:pt x="142" y="104"/>
                </a:moveTo>
                <a:cubicBezTo>
                  <a:pt x="140" y="95"/>
                  <a:pt x="140" y="95"/>
                  <a:pt x="140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7" y="98"/>
                  <a:pt x="133" y="101"/>
                  <a:pt x="129" y="103"/>
                </a:cubicBezTo>
                <a:cubicBezTo>
                  <a:pt x="125" y="105"/>
                  <a:pt x="121" y="106"/>
                  <a:pt x="115" y="106"/>
                </a:cubicBezTo>
                <a:cubicBezTo>
                  <a:pt x="106" y="106"/>
                  <a:pt x="99" y="104"/>
                  <a:pt x="95" y="99"/>
                </a:cubicBezTo>
                <a:cubicBezTo>
                  <a:pt x="90" y="94"/>
                  <a:pt x="88" y="88"/>
                  <a:pt x="88" y="78"/>
                </a:cubicBezTo>
                <a:cubicBezTo>
                  <a:pt x="88" y="29"/>
                  <a:pt x="88" y="29"/>
                  <a:pt x="88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4" y="76"/>
                  <a:pt x="104" y="76"/>
                  <a:pt x="104" y="76"/>
                </a:cubicBezTo>
                <a:cubicBezTo>
                  <a:pt x="104" y="81"/>
                  <a:pt x="105" y="86"/>
                  <a:pt x="108" y="89"/>
                </a:cubicBezTo>
                <a:cubicBezTo>
                  <a:pt x="110" y="91"/>
                  <a:pt x="114" y="93"/>
                  <a:pt x="119" y="93"/>
                </a:cubicBezTo>
                <a:cubicBezTo>
                  <a:pt x="126" y="93"/>
                  <a:pt x="131" y="91"/>
                  <a:pt x="134" y="87"/>
                </a:cubicBezTo>
                <a:cubicBezTo>
                  <a:pt x="137" y="83"/>
                  <a:pt x="138" y="76"/>
                  <a:pt x="138" y="67"/>
                </a:cubicBezTo>
                <a:cubicBezTo>
                  <a:pt x="138" y="29"/>
                  <a:pt x="138" y="29"/>
                  <a:pt x="138" y="29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5" y="104"/>
                  <a:pt x="155" y="104"/>
                  <a:pt x="155" y="104"/>
                </a:cubicBezTo>
                <a:cubicBezTo>
                  <a:pt x="142" y="104"/>
                  <a:pt x="142" y="104"/>
                  <a:pt x="142" y="104"/>
                </a:cubicBezTo>
                <a:close/>
                <a:moveTo>
                  <a:pt x="226" y="83"/>
                </a:moveTo>
                <a:cubicBezTo>
                  <a:pt x="226" y="90"/>
                  <a:pt x="224" y="96"/>
                  <a:pt x="218" y="100"/>
                </a:cubicBezTo>
                <a:cubicBezTo>
                  <a:pt x="213" y="104"/>
                  <a:pt x="205" y="106"/>
                  <a:pt x="195" y="106"/>
                </a:cubicBezTo>
                <a:cubicBezTo>
                  <a:pt x="185" y="106"/>
                  <a:pt x="177" y="104"/>
                  <a:pt x="171" y="101"/>
                </a:cubicBezTo>
                <a:cubicBezTo>
                  <a:pt x="171" y="87"/>
                  <a:pt x="171" y="87"/>
                  <a:pt x="171" y="87"/>
                </a:cubicBezTo>
                <a:cubicBezTo>
                  <a:pt x="180" y="92"/>
                  <a:pt x="188" y="94"/>
                  <a:pt x="196" y="94"/>
                </a:cubicBezTo>
                <a:cubicBezTo>
                  <a:pt x="206" y="94"/>
                  <a:pt x="211" y="91"/>
                  <a:pt x="211" y="85"/>
                </a:cubicBezTo>
                <a:cubicBezTo>
                  <a:pt x="211" y="83"/>
                  <a:pt x="210" y="81"/>
                  <a:pt x="209" y="80"/>
                </a:cubicBezTo>
                <a:cubicBezTo>
                  <a:pt x="208" y="79"/>
                  <a:pt x="206" y="77"/>
                  <a:pt x="204" y="76"/>
                </a:cubicBezTo>
                <a:cubicBezTo>
                  <a:pt x="201" y="74"/>
                  <a:pt x="198" y="73"/>
                  <a:pt x="193" y="71"/>
                </a:cubicBezTo>
                <a:cubicBezTo>
                  <a:pt x="184" y="68"/>
                  <a:pt x="179" y="64"/>
                  <a:pt x="175" y="61"/>
                </a:cubicBezTo>
                <a:cubicBezTo>
                  <a:pt x="172" y="58"/>
                  <a:pt x="171" y="53"/>
                  <a:pt x="171" y="48"/>
                </a:cubicBezTo>
                <a:cubicBezTo>
                  <a:pt x="171" y="42"/>
                  <a:pt x="173" y="37"/>
                  <a:pt x="179" y="33"/>
                </a:cubicBezTo>
                <a:cubicBezTo>
                  <a:pt x="184" y="29"/>
                  <a:pt x="191" y="28"/>
                  <a:pt x="200" y="28"/>
                </a:cubicBezTo>
                <a:cubicBezTo>
                  <a:pt x="209" y="28"/>
                  <a:pt x="217" y="29"/>
                  <a:pt x="225" y="33"/>
                </a:cubicBezTo>
                <a:cubicBezTo>
                  <a:pt x="220" y="45"/>
                  <a:pt x="220" y="45"/>
                  <a:pt x="220" y="45"/>
                </a:cubicBezTo>
                <a:cubicBezTo>
                  <a:pt x="212" y="42"/>
                  <a:pt x="205" y="40"/>
                  <a:pt x="199" y="40"/>
                </a:cubicBezTo>
                <a:cubicBezTo>
                  <a:pt x="191" y="40"/>
                  <a:pt x="187" y="42"/>
                  <a:pt x="187" y="47"/>
                </a:cubicBezTo>
                <a:cubicBezTo>
                  <a:pt x="187" y="50"/>
                  <a:pt x="188" y="52"/>
                  <a:pt x="190" y="53"/>
                </a:cubicBezTo>
                <a:cubicBezTo>
                  <a:pt x="192" y="55"/>
                  <a:pt x="197" y="57"/>
                  <a:pt x="204" y="60"/>
                </a:cubicBezTo>
                <a:cubicBezTo>
                  <a:pt x="211" y="62"/>
                  <a:pt x="215" y="65"/>
                  <a:pt x="218" y="67"/>
                </a:cubicBezTo>
                <a:cubicBezTo>
                  <a:pt x="221" y="69"/>
                  <a:pt x="223" y="71"/>
                  <a:pt x="224" y="74"/>
                </a:cubicBezTo>
                <a:cubicBezTo>
                  <a:pt x="226" y="76"/>
                  <a:pt x="226" y="79"/>
                  <a:pt x="226" y="83"/>
                </a:cubicBezTo>
                <a:close/>
                <a:moveTo>
                  <a:pt x="258" y="104"/>
                </a:moveTo>
                <a:cubicBezTo>
                  <a:pt x="242" y="104"/>
                  <a:pt x="242" y="104"/>
                  <a:pt x="242" y="104"/>
                </a:cubicBezTo>
                <a:cubicBezTo>
                  <a:pt x="242" y="29"/>
                  <a:pt x="242" y="29"/>
                  <a:pt x="242" y="29"/>
                </a:cubicBezTo>
                <a:cubicBezTo>
                  <a:pt x="258" y="29"/>
                  <a:pt x="258" y="29"/>
                  <a:pt x="258" y="29"/>
                </a:cubicBezTo>
                <a:cubicBezTo>
                  <a:pt x="258" y="104"/>
                  <a:pt x="258" y="104"/>
                  <a:pt x="258" y="104"/>
                </a:cubicBezTo>
                <a:close/>
                <a:moveTo>
                  <a:pt x="241" y="9"/>
                </a:moveTo>
                <a:cubicBezTo>
                  <a:pt x="241" y="6"/>
                  <a:pt x="242" y="4"/>
                  <a:pt x="243" y="2"/>
                </a:cubicBezTo>
                <a:cubicBezTo>
                  <a:pt x="245" y="1"/>
                  <a:pt x="247" y="0"/>
                  <a:pt x="250" y="0"/>
                </a:cubicBezTo>
                <a:cubicBezTo>
                  <a:pt x="253" y="0"/>
                  <a:pt x="255" y="1"/>
                  <a:pt x="257" y="2"/>
                </a:cubicBezTo>
                <a:cubicBezTo>
                  <a:pt x="258" y="4"/>
                  <a:pt x="259" y="6"/>
                  <a:pt x="259" y="9"/>
                </a:cubicBezTo>
                <a:cubicBezTo>
                  <a:pt x="259" y="12"/>
                  <a:pt x="258" y="14"/>
                  <a:pt x="257" y="15"/>
                </a:cubicBezTo>
                <a:cubicBezTo>
                  <a:pt x="255" y="17"/>
                  <a:pt x="253" y="18"/>
                  <a:pt x="250" y="18"/>
                </a:cubicBezTo>
                <a:cubicBezTo>
                  <a:pt x="247" y="18"/>
                  <a:pt x="245" y="17"/>
                  <a:pt x="243" y="15"/>
                </a:cubicBezTo>
                <a:cubicBezTo>
                  <a:pt x="242" y="14"/>
                  <a:pt x="241" y="12"/>
                  <a:pt x="241" y="9"/>
                </a:cubicBezTo>
                <a:close/>
                <a:moveTo>
                  <a:pt x="345" y="104"/>
                </a:moveTo>
                <a:cubicBezTo>
                  <a:pt x="329" y="104"/>
                  <a:pt x="329" y="104"/>
                  <a:pt x="329" y="104"/>
                </a:cubicBezTo>
                <a:cubicBezTo>
                  <a:pt x="329" y="58"/>
                  <a:pt x="329" y="58"/>
                  <a:pt x="329" y="58"/>
                </a:cubicBezTo>
                <a:cubicBezTo>
                  <a:pt x="329" y="52"/>
                  <a:pt x="328" y="48"/>
                  <a:pt x="326" y="45"/>
                </a:cubicBezTo>
                <a:cubicBezTo>
                  <a:pt x="324" y="42"/>
                  <a:pt x="320" y="41"/>
                  <a:pt x="315" y="41"/>
                </a:cubicBezTo>
                <a:cubicBezTo>
                  <a:pt x="308" y="41"/>
                  <a:pt x="303" y="43"/>
                  <a:pt x="300" y="47"/>
                </a:cubicBezTo>
                <a:cubicBezTo>
                  <a:pt x="297" y="51"/>
                  <a:pt x="295" y="57"/>
                  <a:pt x="295" y="67"/>
                </a:cubicBezTo>
                <a:cubicBezTo>
                  <a:pt x="295" y="104"/>
                  <a:pt x="295" y="104"/>
                  <a:pt x="295" y="104"/>
                </a:cubicBezTo>
                <a:cubicBezTo>
                  <a:pt x="279" y="104"/>
                  <a:pt x="279" y="104"/>
                  <a:pt x="279" y="104"/>
                </a:cubicBezTo>
                <a:cubicBezTo>
                  <a:pt x="279" y="29"/>
                  <a:pt x="279" y="29"/>
                  <a:pt x="279" y="29"/>
                </a:cubicBezTo>
                <a:cubicBezTo>
                  <a:pt x="292" y="29"/>
                  <a:pt x="292" y="29"/>
                  <a:pt x="292" y="29"/>
                </a:cubicBezTo>
                <a:cubicBezTo>
                  <a:pt x="294" y="39"/>
                  <a:pt x="294" y="39"/>
                  <a:pt x="294" y="39"/>
                </a:cubicBezTo>
                <a:cubicBezTo>
                  <a:pt x="295" y="39"/>
                  <a:pt x="295" y="39"/>
                  <a:pt x="295" y="39"/>
                </a:cubicBezTo>
                <a:cubicBezTo>
                  <a:pt x="297" y="35"/>
                  <a:pt x="300" y="32"/>
                  <a:pt x="304" y="31"/>
                </a:cubicBezTo>
                <a:cubicBezTo>
                  <a:pt x="309" y="29"/>
                  <a:pt x="313" y="28"/>
                  <a:pt x="318" y="28"/>
                </a:cubicBezTo>
                <a:cubicBezTo>
                  <a:pt x="336" y="28"/>
                  <a:pt x="345" y="37"/>
                  <a:pt x="345" y="55"/>
                </a:cubicBezTo>
                <a:cubicBezTo>
                  <a:pt x="345" y="104"/>
                  <a:pt x="345" y="104"/>
                  <a:pt x="345" y="104"/>
                </a:cubicBezTo>
                <a:close/>
                <a:moveTo>
                  <a:pt x="399" y="106"/>
                </a:moveTo>
                <a:cubicBezTo>
                  <a:pt x="387" y="106"/>
                  <a:pt x="378" y="102"/>
                  <a:pt x="371" y="96"/>
                </a:cubicBezTo>
                <a:cubicBezTo>
                  <a:pt x="365" y="89"/>
                  <a:pt x="361" y="79"/>
                  <a:pt x="361" y="67"/>
                </a:cubicBezTo>
                <a:cubicBezTo>
                  <a:pt x="361" y="55"/>
                  <a:pt x="365" y="45"/>
                  <a:pt x="371" y="38"/>
                </a:cubicBezTo>
                <a:cubicBezTo>
                  <a:pt x="377" y="31"/>
                  <a:pt x="385" y="28"/>
                  <a:pt x="396" y="28"/>
                </a:cubicBezTo>
                <a:cubicBezTo>
                  <a:pt x="406" y="28"/>
                  <a:pt x="414" y="31"/>
                  <a:pt x="420" y="37"/>
                </a:cubicBezTo>
                <a:cubicBezTo>
                  <a:pt x="425" y="43"/>
                  <a:pt x="428" y="51"/>
                  <a:pt x="428" y="62"/>
                </a:cubicBezTo>
                <a:cubicBezTo>
                  <a:pt x="428" y="70"/>
                  <a:pt x="428" y="70"/>
                  <a:pt x="428" y="70"/>
                </a:cubicBezTo>
                <a:cubicBezTo>
                  <a:pt x="378" y="70"/>
                  <a:pt x="378" y="70"/>
                  <a:pt x="378" y="70"/>
                </a:cubicBezTo>
                <a:cubicBezTo>
                  <a:pt x="378" y="78"/>
                  <a:pt x="380" y="83"/>
                  <a:pt x="384" y="87"/>
                </a:cubicBezTo>
                <a:cubicBezTo>
                  <a:pt x="388" y="91"/>
                  <a:pt x="393" y="93"/>
                  <a:pt x="400" y="93"/>
                </a:cubicBezTo>
                <a:cubicBezTo>
                  <a:pt x="404" y="93"/>
                  <a:pt x="408" y="93"/>
                  <a:pt x="412" y="92"/>
                </a:cubicBezTo>
                <a:cubicBezTo>
                  <a:pt x="416" y="91"/>
                  <a:pt x="420" y="90"/>
                  <a:pt x="425" y="88"/>
                </a:cubicBezTo>
                <a:cubicBezTo>
                  <a:pt x="425" y="101"/>
                  <a:pt x="425" y="101"/>
                  <a:pt x="425" y="101"/>
                </a:cubicBezTo>
                <a:cubicBezTo>
                  <a:pt x="421" y="103"/>
                  <a:pt x="417" y="104"/>
                  <a:pt x="413" y="105"/>
                </a:cubicBezTo>
                <a:cubicBezTo>
                  <a:pt x="409" y="105"/>
                  <a:pt x="404" y="106"/>
                  <a:pt x="399" y="106"/>
                </a:cubicBezTo>
                <a:close/>
                <a:moveTo>
                  <a:pt x="396" y="40"/>
                </a:moveTo>
                <a:cubicBezTo>
                  <a:pt x="391" y="40"/>
                  <a:pt x="387" y="41"/>
                  <a:pt x="384" y="45"/>
                </a:cubicBezTo>
                <a:cubicBezTo>
                  <a:pt x="381" y="48"/>
                  <a:pt x="379" y="53"/>
                  <a:pt x="378" y="59"/>
                </a:cubicBezTo>
                <a:cubicBezTo>
                  <a:pt x="413" y="59"/>
                  <a:pt x="413" y="59"/>
                  <a:pt x="413" y="59"/>
                </a:cubicBezTo>
                <a:cubicBezTo>
                  <a:pt x="412" y="53"/>
                  <a:pt x="411" y="48"/>
                  <a:pt x="408" y="45"/>
                </a:cubicBezTo>
                <a:cubicBezTo>
                  <a:pt x="405" y="41"/>
                  <a:pt x="401" y="40"/>
                  <a:pt x="396" y="40"/>
                </a:cubicBezTo>
                <a:close/>
                <a:moveTo>
                  <a:pt x="495" y="83"/>
                </a:moveTo>
                <a:cubicBezTo>
                  <a:pt x="495" y="90"/>
                  <a:pt x="493" y="96"/>
                  <a:pt x="487" y="100"/>
                </a:cubicBezTo>
                <a:cubicBezTo>
                  <a:pt x="482" y="104"/>
                  <a:pt x="474" y="106"/>
                  <a:pt x="464" y="106"/>
                </a:cubicBezTo>
                <a:cubicBezTo>
                  <a:pt x="454" y="106"/>
                  <a:pt x="446" y="104"/>
                  <a:pt x="440" y="101"/>
                </a:cubicBezTo>
                <a:cubicBezTo>
                  <a:pt x="440" y="87"/>
                  <a:pt x="440" y="87"/>
                  <a:pt x="440" y="87"/>
                </a:cubicBezTo>
                <a:cubicBezTo>
                  <a:pt x="449" y="92"/>
                  <a:pt x="457" y="94"/>
                  <a:pt x="465" y="94"/>
                </a:cubicBezTo>
                <a:cubicBezTo>
                  <a:pt x="475" y="94"/>
                  <a:pt x="480" y="91"/>
                  <a:pt x="480" y="85"/>
                </a:cubicBezTo>
                <a:cubicBezTo>
                  <a:pt x="480" y="83"/>
                  <a:pt x="479" y="81"/>
                  <a:pt x="478" y="80"/>
                </a:cubicBezTo>
                <a:cubicBezTo>
                  <a:pt x="477" y="79"/>
                  <a:pt x="475" y="77"/>
                  <a:pt x="473" y="76"/>
                </a:cubicBezTo>
                <a:cubicBezTo>
                  <a:pt x="470" y="74"/>
                  <a:pt x="467" y="73"/>
                  <a:pt x="462" y="71"/>
                </a:cubicBezTo>
                <a:cubicBezTo>
                  <a:pt x="454" y="68"/>
                  <a:pt x="448" y="64"/>
                  <a:pt x="445" y="61"/>
                </a:cubicBezTo>
                <a:cubicBezTo>
                  <a:pt x="441" y="58"/>
                  <a:pt x="440" y="53"/>
                  <a:pt x="440" y="48"/>
                </a:cubicBezTo>
                <a:cubicBezTo>
                  <a:pt x="440" y="42"/>
                  <a:pt x="443" y="37"/>
                  <a:pt x="448" y="33"/>
                </a:cubicBezTo>
                <a:cubicBezTo>
                  <a:pt x="453" y="29"/>
                  <a:pt x="460" y="28"/>
                  <a:pt x="469" y="28"/>
                </a:cubicBezTo>
                <a:cubicBezTo>
                  <a:pt x="478" y="28"/>
                  <a:pt x="486" y="29"/>
                  <a:pt x="494" y="33"/>
                </a:cubicBezTo>
                <a:cubicBezTo>
                  <a:pt x="489" y="45"/>
                  <a:pt x="489" y="45"/>
                  <a:pt x="489" y="45"/>
                </a:cubicBezTo>
                <a:cubicBezTo>
                  <a:pt x="481" y="42"/>
                  <a:pt x="474" y="40"/>
                  <a:pt x="468" y="40"/>
                </a:cubicBezTo>
                <a:cubicBezTo>
                  <a:pt x="460" y="40"/>
                  <a:pt x="456" y="42"/>
                  <a:pt x="456" y="47"/>
                </a:cubicBezTo>
                <a:cubicBezTo>
                  <a:pt x="456" y="50"/>
                  <a:pt x="457" y="52"/>
                  <a:pt x="459" y="53"/>
                </a:cubicBezTo>
                <a:cubicBezTo>
                  <a:pt x="461" y="55"/>
                  <a:pt x="466" y="57"/>
                  <a:pt x="474" y="60"/>
                </a:cubicBezTo>
                <a:cubicBezTo>
                  <a:pt x="480" y="62"/>
                  <a:pt x="484" y="65"/>
                  <a:pt x="487" y="67"/>
                </a:cubicBezTo>
                <a:cubicBezTo>
                  <a:pt x="490" y="69"/>
                  <a:pt x="492" y="71"/>
                  <a:pt x="493" y="74"/>
                </a:cubicBezTo>
                <a:cubicBezTo>
                  <a:pt x="495" y="76"/>
                  <a:pt x="495" y="79"/>
                  <a:pt x="495" y="83"/>
                </a:cubicBezTo>
                <a:close/>
                <a:moveTo>
                  <a:pt x="562" y="83"/>
                </a:moveTo>
                <a:cubicBezTo>
                  <a:pt x="562" y="90"/>
                  <a:pt x="559" y="96"/>
                  <a:pt x="554" y="100"/>
                </a:cubicBezTo>
                <a:cubicBezTo>
                  <a:pt x="548" y="104"/>
                  <a:pt x="541" y="106"/>
                  <a:pt x="531" y="106"/>
                </a:cubicBezTo>
                <a:cubicBezTo>
                  <a:pt x="521" y="106"/>
                  <a:pt x="512" y="104"/>
                  <a:pt x="506" y="101"/>
                </a:cubicBezTo>
                <a:cubicBezTo>
                  <a:pt x="506" y="87"/>
                  <a:pt x="506" y="87"/>
                  <a:pt x="506" y="87"/>
                </a:cubicBezTo>
                <a:cubicBezTo>
                  <a:pt x="515" y="92"/>
                  <a:pt x="523" y="94"/>
                  <a:pt x="531" y="94"/>
                </a:cubicBezTo>
                <a:cubicBezTo>
                  <a:pt x="541" y="94"/>
                  <a:pt x="546" y="91"/>
                  <a:pt x="546" y="85"/>
                </a:cubicBezTo>
                <a:cubicBezTo>
                  <a:pt x="546" y="83"/>
                  <a:pt x="545" y="81"/>
                  <a:pt x="544" y="80"/>
                </a:cubicBezTo>
                <a:cubicBezTo>
                  <a:pt x="543" y="79"/>
                  <a:pt x="541" y="77"/>
                  <a:pt x="539" y="76"/>
                </a:cubicBezTo>
                <a:cubicBezTo>
                  <a:pt x="536" y="74"/>
                  <a:pt x="533" y="73"/>
                  <a:pt x="528" y="71"/>
                </a:cubicBezTo>
                <a:cubicBezTo>
                  <a:pt x="520" y="68"/>
                  <a:pt x="514" y="64"/>
                  <a:pt x="511" y="61"/>
                </a:cubicBezTo>
                <a:cubicBezTo>
                  <a:pt x="508" y="58"/>
                  <a:pt x="506" y="53"/>
                  <a:pt x="506" y="48"/>
                </a:cubicBezTo>
                <a:cubicBezTo>
                  <a:pt x="506" y="42"/>
                  <a:pt x="509" y="37"/>
                  <a:pt x="514" y="33"/>
                </a:cubicBezTo>
                <a:cubicBezTo>
                  <a:pt x="519" y="29"/>
                  <a:pt x="526" y="28"/>
                  <a:pt x="535" y="28"/>
                </a:cubicBezTo>
                <a:cubicBezTo>
                  <a:pt x="544" y="28"/>
                  <a:pt x="553" y="29"/>
                  <a:pt x="560" y="33"/>
                </a:cubicBezTo>
                <a:cubicBezTo>
                  <a:pt x="555" y="45"/>
                  <a:pt x="555" y="45"/>
                  <a:pt x="555" y="45"/>
                </a:cubicBezTo>
                <a:cubicBezTo>
                  <a:pt x="547" y="42"/>
                  <a:pt x="540" y="40"/>
                  <a:pt x="535" y="40"/>
                </a:cubicBezTo>
                <a:cubicBezTo>
                  <a:pt x="526" y="40"/>
                  <a:pt x="522" y="42"/>
                  <a:pt x="522" y="47"/>
                </a:cubicBezTo>
                <a:cubicBezTo>
                  <a:pt x="522" y="50"/>
                  <a:pt x="523" y="52"/>
                  <a:pt x="525" y="53"/>
                </a:cubicBezTo>
                <a:cubicBezTo>
                  <a:pt x="528" y="55"/>
                  <a:pt x="532" y="57"/>
                  <a:pt x="540" y="60"/>
                </a:cubicBezTo>
                <a:cubicBezTo>
                  <a:pt x="546" y="62"/>
                  <a:pt x="551" y="65"/>
                  <a:pt x="553" y="67"/>
                </a:cubicBezTo>
                <a:cubicBezTo>
                  <a:pt x="556" y="69"/>
                  <a:pt x="558" y="71"/>
                  <a:pt x="560" y="74"/>
                </a:cubicBezTo>
                <a:cubicBezTo>
                  <a:pt x="561" y="76"/>
                  <a:pt x="562" y="79"/>
                  <a:pt x="562" y="83"/>
                </a:cubicBezTo>
                <a:close/>
                <a:moveTo>
                  <a:pt x="675" y="77"/>
                </a:moveTo>
                <a:cubicBezTo>
                  <a:pt x="675" y="86"/>
                  <a:pt x="671" y="93"/>
                  <a:pt x="665" y="98"/>
                </a:cubicBezTo>
                <a:cubicBezTo>
                  <a:pt x="659" y="103"/>
                  <a:pt x="650" y="106"/>
                  <a:pt x="638" y="106"/>
                </a:cubicBezTo>
                <a:cubicBezTo>
                  <a:pt x="627" y="106"/>
                  <a:pt x="618" y="104"/>
                  <a:pt x="611" y="101"/>
                </a:cubicBezTo>
                <a:cubicBezTo>
                  <a:pt x="611" y="85"/>
                  <a:pt x="611" y="85"/>
                  <a:pt x="611" y="85"/>
                </a:cubicBezTo>
                <a:cubicBezTo>
                  <a:pt x="615" y="87"/>
                  <a:pt x="620" y="89"/>
                  <a:pt x="625" y="90"/>
                </a:cubicBezTo>
                <a:cubicBezTo>
                  <a:pt x="630" y="91"/>
                  <a:pt x="635" y="92"/>
                  <a:pt x="640" y="92"/>
                </a:cubicBezTo>
                <a:cubicBezTo>
                  <a:pt x="646" y="92"/>
                  <a:pt x="651" y="91"/>
                  <a:pt x="654" y="88"/>
                </a:cubicBezTo>
                <a:cubicBezTo>
                  <a:pt x="657" y="86"/>
                  <a:pt x="658" y="83"/>
                  <a:pt x="658" y="78"/>
                </a:cubicBezTo>
                <a:cubicBezTo>
                  <a:pt x="658" y="75"/>
                  <a:pt x="657" y="72"/>
                  <a:pt x="654" y="69"/>
                </a:cubicBezTo>
                <a:cubicBezTo>
                  <a:pt x="651" y="66"/>
                  <a:pt x="646" y="63"/>
                  <a:pt x="637" y="60"/>
                </a:cubicBezTo>
                <a:cubicBezTo>
                  <a:pt x="628" y="56"/>
                  <a:pt x="621" y="52"/>
                  <a:pt x="617" y="47"/>
                </a:cubicBezTo>
                <a:cubicBezTo>
                  <a:pt x="614" y="42"/>
                  <a:pt x="612" y="37"/>
                  <a:pt x="612" y="30"/>
                </a:cubicBezTo>
                <a:cubicBezTo>
                  <a:pt x="612" y="22"/>
                  <a:pt x="615" y="15"/>
                  <a:pt x="621" y="10"/>
                </a:cubicBezTo>
                <a:cubicBezTo>
                  <a:pt x="627" y="6"/>
                  <a:pt x="635" y="3"/>
                  <a:pt x="645" y="3"/>
                </a:cubicBezTo>
                <a:cubicBezTo>
                  <a:pt x="654" y="3"/>
                  <a:pt x="664" y="5"/>
                  <a:pt x="673" y="10"/>
                </a:cubicBezTo>
                <a:cubicBezTo>
                  <a:pt x="668" y="23"/>
                  <a:pt x="668" y="23"/>
                  <a:pt x="668" y="23"/>
                </a:cubicBezTo>
                <a:cubicBezTo>
                  <a:pt x="659" y="19"/>
                  <a:pt x="651" y="17"/>
                  <a:pt x="644" y="17"/>
                </a:cubicBezTo>
                <a:cubicBezTo>
                  <a:pt x="639" y="17"/>
                  <a:pt x="635" y="18"/>
                  <a:pt x="632" y="21"/>
                </a:cubicBezTo>
                <a:cubicBezTo>
                  <a:pt x="629" y="23"/>
                  <a:pt x="628" y="26"/>
                  <a:pt x="628" y="30"/>
                </a:cubicBezTo>
                <a:cubicBezTo>
                  <a:pt x="628" y="32"/>
                  <a:pt x="629" y="35"/>
                  <a:pt x="630" y="36"/>
                </a:cubicBezTo>
                <a:cubicBezTo>
                  <a:pt x="631" y="38"/>
                  <a:pt x="633" y="40"/>
                  <a:pt x="635" y="42"/>
                </a:cubicBezTo>
                <a:cubicBezTo>
                  <a:pt x="638" y="43"/>
                  <a:pt x="642" y="45"/>
                  <a:pt x="649" y="48"/>
                </a:cubicBezTo>
                <a:cubicBezTo>
                  <a:pt x="656" y="51"/>
                  <a:pt x="661" y="54"/>
                  <a:pt x="665" y="57"/>
                </a:cubicBezTo>
                <a:cubicBezTo>
                  <a:pt x="668" y="59"/>
                  <a:pt x="671" y="62"/>
                  <a:pt x="672" y="66"/>
                </a:cubicBezTo>
                <a:cubicBezTo>
                  <a:pt x="674" y="69"/>
                  <a:pt x="675" y="73"/>
                  <a:pt x="675" y="77"/>
                </a:cubicBezTo>
                <a:close/>
                <a:moveTo>
                  <a:pt x="744" y="104"/>
                </a:moveTo>
                <a:cubicBezTo>
                  <a:pt x="741" y="95"/>
                  <a:pt x="741" y="95"/>
                  <a:pt x="741" y="95"/>
                </a:cubicBezTo>
                <a:cubicBezTo>
                  <a:pt x="741" y="95"/>
                  <a:pt x="741" y="95"/>
                  <a:pt x="741" y="95"/>
                </a:cubicBezTo>
                <a:cubicBezTo>
                  <a:pt x="738" y="98"/>
                  <a:pt x="735" y="101"/>
                  <a:pt x="731" y="103"/>
                </a:cubicBezTo>
                <a:cubicBezTo>
                  <a:pt x="727" y="105"/>
                  <a:pt x="722" y="106"/>
                  <a:pt x="717" y="106"/>
                </a:cubicBezTo>
                <a:cubicBezTo>
                  <a:pt x="708" y="106"/>
                  <a:pt x="701" y="104"/>
                  <a:pt x="697" y="99"/>
                </a:cubicBezTo>
                <a:cubicBezTo>
                  <a:pt x="692" y="94"/>
                  <a:pt x="690" y="88"/>
                  <a:pt x="690" y="78"/>
                </a:cubicBezTo>
                <a:cubicBezTo>
                  <a:pt x="690" y="29"/>
                  <a:pt x="690" y="29"/>
                  <a:pt x="690" y="29"/>
                </a:cubicBezTo>
                <a:cubicBezTo>
                  <a:pt x="706" y="29"/>
                  <a:pt x="706" y="29"/>
                  <a:pt x="706" y="29"/>
                </a:cubicBezTo>
                <a:cubicBezTo>
                  <a:pt x="706" y="76"/>
                  <a:pt x="706" y="76"/>
                  <a:pt x="706" y="76"/>
                </a:cubicBezTo>
                <a:cubicBezTo>
                  <a:pt x="706" y="81"/>
                  <a:pt x="707" y="86"/>
                  <a:pt x="709" y="89"/>
                </a:cubicBezTo>
                <a:cubicBezTo>
                  <a:pt x="712" y="91"/>
                  <a:pt x="716" y="93"/>
                  <a:pt x="721" y="93"/>
                </a:cubicBezTo>
                <a:cubicBezTo>
                  <a:pt x="727" y="93"/>
                  <a:pt x="732" y="91"/>
                  <a:pt x="735" y="87"/>
                </a:cubicBezTo>
                <a:cubicBezTo>
                  <a:pt x="739" y="83"/>
                  <a:pt x="740" y="76"/>
                  <a:pt x="740" y="67"/>
                </a:cubicBezTo>
                <a:cubicBezTo>
                  <a:pt x="740" y="29"/>
                  <a:pt x="740" y="29"/>
                  <a:pt x="740" y="29"/>
                </a:cubicBezTo>
                <a:cubicBezTo>
                  <a:pt x="756" y="29"/>
                  <a:pt x="756" y="29"/>
                  <a:pt x="756" y="29"/>
                </a:cubicBezTo>
                <a:cubicBezTo>
                  <a:pt x="756" y="104"/>
                  <a:pt x="756" y="104"/>
                  <a:pt x="756" y="104"/>
                </a:cubicBezTo>
                <a:cubicBezTo>
                  <a:pt x="744" y="104"/>
                  <a:pt x="744" y="104"/>
                  <a:pt x="744" y="104"/>
                </a:cubicBezTo>
                <a:close/>
                <a:moveTo>
                  <a:pt x="808" y="106"/>
                </a:moveTo>
                <a:cubicBezTo>
                  <a:pt x="796" y="106"/>
                  <a:pt x="788" y="103"/>
                  <a:pt x="782" y="96"/>
                </a:cubicBezTo>
                <a:cubicBezTo>
                  <a:pt x="776" y="89"/>
                  <a:pt x="773" y="80"/>
                  <a:pt x="773" y="67"/>
                </a:cubicBezTo>
                <a:cubicBezTo>
                  <a:pt x="773" y="54"/>
                  <a:pt x="776" y="45"/>
                  <a:pt x="782" y="38"/>
                </a:cubicBezTo>
                <a:cubicBezTo>
                  <a:pt x="788" y="31"/>
                  <a:pt x="797" y="28"/>
                  <a:pt x="809" y="28"/>
                </a:cubicBezTo>
                <a:cubicBezTo>
                  <a:pt x="817" y="28"/>
                  <a:pt x="824" y="29"/>
                  <a:pt x="831" y="32"/>
                </a:cubicBezTo>
                <a:cubicBezTo>
                  <a:pt x="826" y="45"/>
                  <a:pt x="826" y="45"/>
                  <a:pt x="826" y="45"/>
                </a:cubicBezTo>
                <a:cubicBezTo>
                  <a:pt x="819" y="42"/>
                  <a:pt x="813" y="41"/>
                  <a:pt x="809" y="41"/>
                </a:cubicBezTo>
                <a:cubicBezTo>
                  <a:pt x="796" y="41"/>
                  <a:pt x="789" y="50"/>
                  <a:pt x="789" y="67"/>
                </a:cubicBezTo>
                <a:cubicBezTo>
                  <a:pt x="789" y="75"/>
                  <a:pt x="791" y="82"/>
                  <a:pt x="794" y="86"/>
                </a:cubicBezTo>
                <a:cubicBezTo>
                  <a:pt x="798" y="90"/>
                  <a:pt x="802" y="92"/>
                  <a:pt x="809" y="92"/>
                </a:cubicBezTo>
                <a:cubicBezTo>
                  <a:pt x="816" y="92"/>
                  <a:pt x="822" y="91"/>
                  <a:pt x="829" y="87"/>
                </a:cubicBezTo>
                <a:cubicBezTo>
                  <a:pt x="829" y="101"/>
                  <a:pt x="829" y="101"/>
                  <a:pt x="829" y="101"/>
                </a:cubicBezTo>
                <a:cubicBezTo>
                  <a:pt x="826" y="103"/>
                  <a:pt x="823" y="104"/>
                  <a:pt x="820" y="105"/>
                </a:cubicBezTo>
                <a:cubicBezTo>
                  <a:pt x="816" y="105"/>
                  <a:pt x="812" y="106"/>
                  <a:pt x="808" y="106"/>
                </a:cubicBezTo>
                <a:close/>
                <a:moveTo>
                  <a:pt x="875" y="106"/>
                </a:moveTo>
                <a:cubicBezTo>
                  <a:pt x="864" y="106"/>
                  <a:pt x="855" y="103"/>
                  <a:pt x="849" y="96"/>
                </a:cubicBezTo>
                <a:cubicBezTo>
                  <a:pt x="843" y="89"/>
                  <a:pt x="840" y="80"/>
                  <a:pt x="840" y="67"/>
                </a:cubicBezTo>
                <a:cubicBezTo>
                  <a:pt x="840" y="54"/>
                  <a:pt x="843" y="45"/>
                  <a:pt x="850" y="38"/>
                </a:cubicBezTo>
                <a:cubicBezTo>
                  <a:pt x="856" y="31"/>
                  <a:pt x="865" y="28"/>
                  <a:pt x="877" y="28"/>
                </a:cubicBezTo>
                <a:cubicBezTo>
                  <a:pt x="884" y="28"/>
                  <a:pt x="892" y="29"/>
                  <a:pt x="898" y="32"/>
                </a:cubicBezTo>
                <a:cubicBezTo>
                  <a:pt x="893" y="45"/>
                  <a:pt x="893" y="45"/>
                  <a:pt x="893" y="45"/>
                </a:cubicBezTo>
                <a:cubicBezTo>
                  <a:pt x="886" y="42"/>
                  <a:pt x="881" y="41"/>
                  <a:pt x="876" y="41"/>
                </a:cubicBezTo>
                <a:cubicBezTo>
                  <a:pt x="863" y="41"/>
                  <a:pt x="857" y="50"/>
                  <a:pt x="857" y="67"/>
                </a:cubicBezTo>
                <a:cubicBezTo>
                  <a:pt x="857" y="75"/>
                  <a:pt x="858" y="82"/>
                  <a:pt x="862" y="86"/>
                </a:cubicBezTo>
                <a:cubicBezTo>
                  <a:pt x="865" y="90"/>
                  <a:pt x="870" y="92"/>
                  <a:pt x="876" y="92"/>
                </a:cubicBezTo>
                <a:cubicBezTo>
                  <a:pt x="883" y="92"/>
                  <a:pt x="890" y="91"/>
                  <a:pt x="896" y="87"/>
                </a:cubicBezTo>
                <a:cubicBezTo>
                  <a:pt x="896" y="101"/>
                  <a:pt x="896" y="101"/>
                  <a:pt x="896" y="101"/>
                </a:cubicBezTo>
                <a:cubicBezTo>
                  <a:pt x="893" y="103"/>
                  <a:pt x="890" y="104"/>
                  <a:pt x="887" y="105"/>
                </a:cubicBezTo>
                <a:cubicBezTo>
                  <a:pt x="884" y="105"/>
                  <a:pt x="880" y="106"/>
                  <a:pt x="875" y="106"/>
                </a:cubicBezTo>
                <a:close/>
                <a:moveTo>
                  <a:pt x="945" y="106"/>
                </a:moveTo>
                <a:cubicBezTo>
                  <a:pt x="933" y="106"/>
                  <a:pt x="924" y="102"/>
                  <a:pt x="918" y="96"/>
                </a:cubicBezTo>
                <a:cubicBezTo>
                  <a:pt x="911" y="89"/>
                  <a:pt x="908" y="79"/>
                  <a:pt x="908" y="67"/>
                </a:cubicBezTo>
                <a:cubicBezTo>
                  <a:pt x="908" y="55"/>
                  <a:pt x="911" y="45"/>
                  <a:pt x="917" y="38"/>
                </a:cubicBezTo>
                <a:cubicBezTo>
                  <a:pt x="923" y="31"/>
                  <a:pt x="932" y="28"/>
                  <a:pt x="942" y="28"/>
                </a:cubicBezTo>
                <a:cubicBezTo>
                  <a:pt x="952" y="28"/>
                  <a:pt x="960" y="31"/>
                  <a:pt x="966" y="37"/>
                </a:cubicBezTo>
                <a:cubicBezTo>
                  <a:pt x="972" y="43"/>
                  <a:pt x="975" y="51"/>
                  <a:pt x="975" y="62"/>
                </a:cubicBezTo>
                <a:cubicBezTo>
                  <a:pt x="975" y="70"/>
                  <a:pt x="975" y="70"/>
                  <a:pt x="975" y="70"/>
                </a:cubicBezTo>
                <a:cubicBezTo>
                  <a:pt x="924" y="70"/>
                  <a:pt x="924" y="70"/>
                  <a:pt x="924" y="70"/>
                </a:cubicBezTo>
                <a:cubicBezTo>
                  <a:pt x="924" y="78"/>
                  <a:pt x="926" y="83"/>
                  <a:pt x="930" y="87"/>
                </a:cubicBezTo>
                <a:cubicBezTo>
                  <a:pt x="934" y="91"/>
                  <a:pt x="939" y="93"/>
                  <a:pt x="946" y="93"/>
                </a:cubicBezTo>
                <a:cubicBezTo>
                  <a:pt x="950" y="93"/>
                  <a:pt x="955" y="93"/>
                  <a:pt x="958" y="92"/>
                </a:cubicBezTo>
                <a:cubicBezTo>
                  <a:pt x="962" y="91"/>
                  <a:pt x="966" y="90"/>
                  <a:pt x="971" y="88"/>
                </a:cubicBezTo>
                <a:cubicBezTo>
                  <a:pt x="971" y="101"/>
                  <a:pt x="971" y="101"/>
                  <a:pt x="971" y="101"/>
                </a:cubicBezTo>
                <a:cubicBezTo>
                  <a:pt x="967" y="103"/>
                  <a:pt x="963" y="104"/>
                  <a:pt x="959" y="105"/>
                </a:cubicBezTo>
                <a:cubicBezTo>
                  <a:pt x="955" y="105"/>
                  <a:pt x="950" y="106"/>
                  <a:pt x="945" y="106"/>
                </a:cubicBezTo>
                <a:close/>
                <a:moveTo>
                  <a:pt x="942" y="40"/>
                </a:moveTo>
                <a:cubicBezTo>
                  <a:pt x="937" y="40"/>
                  <a:pt x="933" y="41"/>
                  <a:pt x="930" y="45"/>
                </a:cubicBezTo>
                <a:cubicBezTo>
                  <a:pt x="927" y="48"/>
                  <a:pt x="925" y="53"/>
                  <a:pt x="924" y="59"/>
                </a:cubicBezTo>
                <a:cubicBezTo>
                  <a:pt x="959" y="59"/>
                  <a:pt x="959" y="59"/>
                  <a:pt x="959" y="59"/>
                </a:cubicBezTo>
                <a:cubicBezTo>
                  <a:pt x="959" y="53"/>
                  <a:pt x="957" y="48"/>
                  <a:pt x="954" y="45"/>
                </a:cubicBezTo>
                <a:cubicBezTo>
                  <a:pt x="951" y="41"/>
                  <a:pt x="947" y="40"/>
                  <a:pt x="942" y="40"/>
                </a:cubicBezTo>
                <a:close/>
                <a:moveTo>
                  <a:pt x="1042" y="83"/>
                </a:moveTo>
                <a:cubicBezTo>
                  <a:pt x="1042" y="90"/>
                  <a:pt x="1039" y="96"/>
                  <a:pt x="1034" y="100"/>
                </a:cubicBezTo>
                <a:cubicBezTo>
                  <a:pt x="1028" y="104"/>
                  <a:pt x="1021" y="106"/>
                  <a:pt x="1011" y="106"/>
                </a:cubicBezTo>
                <a:cubicBezTo>
                  <a:pt x="1001" y="106"/>
                  <a:pt x="992" y="104"/>
                  <a:pt x="986" y="101"/>
                </a:cubicBezTo>
                <a:cubicBezTo>
                  <a:pt x="986" y="87"/>
                  <a:pt x="986" y="87"/>
                  <a:pt x="986" y="87"/>
                </a:cubicBezTo>
                <a:cubicBezTo>
                  <a:pt x="995" y="92"/>
                  <a:pt x="1003" y="94"/>
                  <a:pt x="1011" y="94"/>
                </a:cubicBezTo>
                <a:cubicBezTo>
                  <a:pt x="1021" y="94"/>
                  <a:pt x="1026" y="91"/>
                  <a:pt x="1026" y="85"/>
                </a:cubicBezTo>
                <a:cubicBezTo>
                  <a:pt x="1026" y="83"/>
                  <a:pt x="1025" y="81"/>
                  <a:pt x="1024" y="80"/>
                </a:cubicBezTo>
                <a:cubicBezTo>
                  <a:pt x="1023" y="79"/>
                  <a:pt x="1021" y="77"/>
                  <a:pt x="1019" y="76"/>
                </a:cubicBezTo>
                <a:cubicBezTo>
                  <a:pt x="1016" y="74"/>
                  <a:pt x="1013" y="73"/>
                  <a:pt x="1008" y="71"/>
                </a:cubicBezTo>
                <a:cubicBezTo>
                  <a:pt x="1000" y="68"/>
                  <a:pt x="994" y="64"/>
                  <a:pt x="991" y="61"/>
                </a:cubicBezTo>
                <a:cubicBezTo>
                  <a:pt x="988" y="58"/>
                  <a:pt x="986" y="53"/>
                  <a:pt x="986" y="48"/>
                </a:cubicBezTo>
                <a:cubicBezTo>
                  <a:pt x="986" y="42"/>
                  <a:pt x="989" y="37"/>
                  <a:pt x="994" y="33"/>
                </a:cubicBezTo>
                <a:cubicBezTo>
                  <a:pt x="999" y="29"/>
                  <a:pt x="1006" y="28"/>
                  <a:pt x="1015" y="28"/>
                </a:cubicBezTo>
                <a:cubicBezTo>
                  <a:pt x="1024" y="28"/>
                  <a:pt x="1033" y="29"/>
                  <a:pt x="1040" y="33"/>
                </a:cubicBezTo>
                <a:cubicBezTo>
                  <a:pt x="1035" y="45"/>
                  <a:pt x="1035" y="45"/>
                  <a:pt x="1035" y="45"/>
                </a:cubicBezTo>
                <a:cubicBezTo>
                  <a:pt x="1027" y="42"/>
                  <a:pt x="1020" y="40"/>
                  <a:pt x="1015" y="40"/>
                </a:cubicBezTo>
                <a:cubicBezTo>
                  <a:pt x="1006" y="40"/>
                  <a:pt x="1002" y="42"/>
                  <a:pt x="1002" y="47"/>
                </a:cubicBezTo>
                <a:cubicBezTo>
                  <a:pt x="1002" y="50"/>
                  <a:pt x="1003" y="52"/>
                  <a:pt x="1005" y="53"/>
                </a:cubicBezTo>
                <a:cubicBezTo>
                  <a:pt x="1008" y="55"/>
                  <a:pt x="1012" y="57"/>
                  <a:pt x="1020" y="60"/>
                </a:cubicBezTo>
                <a:cubicBezTo>
                  <a:pt x="1026" y="62"/>
                  <a:pt x="1031" y="65"/>
                  <a:pt x="1033" y="67"/>
                </a:cubicBezTo>
                <a:cubicBezTo>
                  <a:pt x="1036" y="69"/>
                  <a:pt x="1038" y="71"/>
                  <a:pt x="1040" y="74"/>
                </a:cubicBezTo>
                <a:cubicBezTo>
                  <a:pt x="1041" y="76"/>
                  <a:pt x="1042" y="79"/>
                  <a:pt x="1042" y="83"/>
                </a:cubicBezTo>
                <a:close/>
                <a:moveTo>
                  <a:pt x="1108" y="83"/>
                </a:moveTo>
                <a:cubicBezTo>
                  <a:pt x="1108" y="90"/>
                  <a:pt x="1105" y="96"/>
                  <a:pt x="1100" y="100"/>
                </a:cubicBezTo>
                <a:cubicBezTo>
                  <a:pt x="1095" y="104"/>
                  <a:pt x="1087" y="106"/>
                  <a:pt x="1077" y="106"/>
                </a:cubicBezTo>
                <a:cubicBezTo>
                  <a:pt x="1067" y="106"/>
                  <a:pt x="1059" y="104"/>
                  <a:pt x="1053" y="101"/>
                </a:cubicBezTo>
                <a:cubicBezTo>
                  <a:pt x="1053" y="87"/>
                  <a:pt x="1053" y="87"/>
                  <a:pt x="1053" y="87"/>
                </a:cubicBezTo>
                <a:cubicBezTo>
                  <a:pt x="1061" y="92"/>
                  <a:pt x="1070" y="94"/>
                  <a:pt x="1077" y="94"/>
                </a:cubicBezTo>
                <a:cubicBezTo>
                  <a:pt x="1087" y="94"/>
                  <a:pt x="1092" y="91"/>
                  <a:pt x="1092" y="85"/>
                </a:cubicBezTo>
                <a:cubicBezTo>
                  <a:pt x="1092" y="83"/>
                  <a:pt x="1092" y="81"/>
                  <a:pt x="1091" y="80"/>
                </a:cubicBezTo>
                <a:cubicBezTo>
                  <a:pt x="1089" y="79"/>
                  <a:pt x="1088" y="77"/>
                  <a:pt x="1085" y="76"/>
                </a:cubicBezTo>
                <a:cubicBezTo>
                  <a:pt x="1083" y="74"/>
                  <a:pt x="1079" y="73"/>
                  <a:pt x="1075" y="71"/>
                </a:cubicBezTo>
                <a:cubicBezTo>
                  <a:pt x="1066" y="68"/>
                  <a:pt x="1060" y="64"/>
                  <a:pt x="1057" y="61"/>
                </a:cubicBezTo>
                <a:cubicBezTo>
                  <a:pt x="1054" y="58"/>
                  <a:pt x="1052" y="53"/>
                  <a:pt x="1052" y="48"/>
                </a:cubicBezTo>
                <a:cubicBezTo>
                  <a:pt x="1052" y="42"/>
                  <a:pt x="1055" y="37"/>
                  <a:pt x="1060" y="33"/>
                </a:cubicBezTo>
                <a:cubicBezTo>
                  <a:pt x="1065" y="29"/>
                  <a:pt x="1073" y="28"/>
                  <a:pt x="1082" y="28"/>
                </a:cubicBezTo>
                <a:cubicBezTo>
                  <a:pt x="1090" y="28"/>
                  <a:pt x="1099" y="29"/>
                  <a:pt x="1107" y="33"/>
                </a:cubicBezTo>
                <a:cubicBezTo>
                  <a:pt x="1102" y="45"/>
                  <a:pt x="1102" y="45"/>
                  <a:pt x="1102" y="45"/>
                </a:cubicBezTo>
                <a:cubicBezTo>
                  <a:pt x="1093" y="42"/>
                  <a:pt x="1087" y="40"/>
                  <a:pt x="1081" y="40"/>
                </a:cubicBezTo>
                <a:cubicBezTo>
                  <a:pt x="1073" y="40"/>
                  <a:pt x="1068" y="42"/>
                  <a:pt x="1068" y="47"/>
                </a:cubicBezTo>
                <a:cubicBezTo>
                  <a:pt x="1068" y="50"/>
                  <a:pt x="1069" y="52"/>
                  <a:pt x="1072" y="53"/>
                </a:cubicBezTo>
                <a:cubicBezTo>
                  <a:pt x="1074" y="55"/>
                  <a:pt x="1079" y="57"/>
                  <a:pt x="1086" y="60"/>
                </a:cubicBezTo>
                <a:cubicBezTo>
                  <a:pt x="1092" y="62"/>
                  <a:pt x="1097" y="65"/>
                  <a:pt x="1100" y="67"/>
                </a:cubicBezTo>
                <a:cubicBezTo>
                  <a:pt x="1102" y="69"/>
                  <a:pt x="1105" y="71"/>
                  <a:pt x="1106" y="74"/>
                </a:cubicBezTo>
                <a:cubicBezTo>
                  <a:pt x="1107" y="76"/>
                  <a:pt x="1108" y="79"/>
                  <a:pt x="1108" y="8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Freeform 45"/>
          <p:cNvSpPr>
            <a:spLocks noEditPoints="1"/>
          </p:cNvSpPr>
          <p:nvPr/>
        </p:nvSpPr>
        <p:spPr bwMode="auto">
          <a:xfrm>
            <a:off x="4866919" y="3962863"/>
            <a:ext cx="503036" cy="69943"/>
          </a:xfrm>
          <a:custGeom>
            <a:avLst/>
            <a:gdLst>
              <a:gd name="T0" fmla="*/ 0 w 776"/>
              <a:gd name="T1" fmla="*/ 102 h 108"/>
              <a:gd name="T2" fmla="*/ 43 w 776"/>
              <a:gd name="T3" fmla="*/ 90 h 108"/>
              <a:gd name="T4" fmla="*/ 7 w 776"/>
              <a:gd name="T5" fmla="*/ 49 h 108"/>
              <a:gd name="T6" fmla="*/ 63 w 776"/>
              <a:gd name="T7" fmla="*/ 11 h 108"/>
              <a:gd name="T8" fmla="*/ 17 w 776"/>
              <a:gd name="T9" fmla="*/ 32 h 108"/>
              <a:gd name="T10" fmla="*/ 54 w 776"/>
              <a:gd name="T11" fmla="*/ 59 h 108"/>
              <a:gd name="T12" fmla="*/ 127 w 776"/>
              <a:gd name="T13" fmla="*/ 106 h 108"/>
              <a:gd name="T14" fmla="*/ 100 w 776"/>
              <a:gd name="T15" fmla="*/ 49 h 108"/>
              <a:gd name="T16" fmla="*/ 80 w 776"/>
              <a:gd name="T17" fmla="*/ 31 h 108"/>
              <a:gd name="T18" fmla="*/ 105 w 776"/>
              <a:gd name="T19" fmla="*/ 32 h 108"/>
              <a:gd name="T20" fmla="*/ 151 w 776"/>
              <a:gd name="T21" fmla="*/ 33 h 108"/>
              <a:gd name="T22" fmla="*/ 191 w 776"/>
              <a:gd name="T23" fmla="*/ 106 h 108"/>
              <a:gd name="T24" fmla="*/ 161 w 776"/>
              <a:gd name="T25" fmla="*/ 43 h 108"/>
              <a:gd name="T26" fmla="*/ 259 w 776"/>
              <a:gd name="T27" fmla="*/ 106 h 108"/>
              <a:gd name="T28" fmla="*/ 230 w 776"/>
              <a:gd name="T29" fmla="*/ 108 h 108"/>
              <a:gd name="T30" fmla="*/ 241 w 776"/>
              <a:gd name="T31" fmla="*/ 61 h 108"/>
              <a:gd name="T32" fmla="*/ 241 w 776"/>
              <a:gd name="T33" fmla="*/ 42 h 108"/>
              <a:gd name="T34" fmla="*/ 228 w 776"/>
              <a:gd name="T35" fmla="*/ 31 h 108"/>
              <a:gd name="T36" fmla="*/ 270 w 776"/>
              <a:gd name="T37" fmla="*/ 106 h 108"/>
              <a:gd name="T38" fmla="*/ 254 w 776"/>
              <a:gd name="T39" fmla="*/ 77 h 108"/>
              <a:gd name="T40" fmla="*/ 223 w 776"/>
              <a:gd name="T41" fmla="*/ 85 h 108"/>
              <a:gd name="T42" fmla="*/ 337 w 776"/>
              <a:gd name="T43" fmla="*/ 30 h 108"/>
              <a:gd name="T44" fmla="*/ 307 w 776"/>
              <a:gd name="T45" fmla="*/ 67 h 108"/>
              <a:gd name="T46" fmla="*/ 304 w 776"/>
              <a:gd name="T47" fmla="*/ 31 h 108"/>
              <a:gd name="T48" fmla="*/ 329 w 776"/>
              <a:gd name="T49" fmla="*/ 29 h 108"/>
              <a:gd name="T50" fmla="*/ 382 w 776"/>
              <a:gd name="T51" fmla="*/ 107 h 108"/>
              <a:gd name="T52" fmla="*/ 341 w 776"/>
              <a:gd name="T53" fmla="*/ 43 h 108"/>
              <a:gd name="T54" fmla="*/ 367 w 776"/>
              <a:gd name="T55" fmla="*/ 14 h 108"/>
              <a:gd name="T56" fmla="*/ 367 w 776"/>
              <a:gd name="T57" fmla="*/ 43 h 108"/>
              <a:gd name="T58" fmla="*/ 442 w 776"/>
              <a:gd name="T59" fmla="*/ 106 h 108"/>
              <a:gd name="T60" fmla="*/ 442 w 776"/>
              <a:gd name="T61" fmla="*/ 106 h 108"/>
              <a:gd name="T62" fmla="*/ 485 w 776"/>
              <a:gd name="T63" fmla="*/ 40 h 108"/>
              <a:gd name="T64" fmla="*/ 530 w 776"/>
              <a:gd name="T65" fmla="*/ 28 h 108"/>
              <a:gd name="T66" fmla="*/ 533 w 776"/>
              <a:gd name="T67" fmla="*/ 106 h 108"/>
              <a:gd name="T68" fmla="*/ 511 w 776"/>
              <a:gd name="T69" fmla="*/ 95 h 108"/>
              <a:gd name="T70" fmla="*/ 526 w 776"/>
              <a:gd name="T71" fmla="*/ 49 h 108"/>
              <a:gd name="T72" fmla="*/ 498 w 776"/>
              <a:gd name="T73" fmla="*/ 88 h 108"/>
              <a:gd name="T74" fmla="*/ 562 w 776"/>
              <a:gd name="T75" fmla="*/ 69 h 108"/>
              <a:gd name="T76" fmla="*/ 629 w 776"/>
              <a:gd name="T77" fmla="*/ 63 h 108"/>
              <a:gd name="T78" fmla="*/ 601 w 776"/>
              <a:gd name="T79" fmla="*/ 95 h 108"/>
              <a:gd name="T80" fmla="*/ 614 w 776"/>
              <a:gd name="T81" fmla="*/ 107 h 108"/>
              <a:gd name="T82" fmla="*/ 579 w 776"/>
              <a:gd name="T83" fmla="*/ 61 h 108"/>
              <a:gd name="T84" fmla="*/ 693 w 776"/>
              <a:gd name="T85" fmla="*/ 106 h 108"/>
              <a:gd name="T86" fmla="*/ 664 w 776"/>
              <a:gd name="T87" fmla="*/ 108 h 108"/>
              <a:gd name="T88" fmla="*/ 675 w 776"/>
              <a:gd name="T89" fmla="*/ 61 h 108"/>
              <a:gd name="T90" fmla="*/ 675 w 776"/>
              <a:gd name="T91" fmla="*/ 42 h 108"/>
              <a:gd name="T92" fmla="*/ 661 w 776"/>
              <a:gd name="T93" fmla="*/ 31 h 108"/>
              <a:gd name="T94" fmla="*/ 704 w 776"/>
              <a:gd name="T95" fmla="*/ 106 h 108"/>
              <a:gd name="T96" fmla="*/ 688 w 776"/>
              <a:gd name="T97" fmla="*/ 77 h 108"/>
              <a:gd name="T98" fmla="*/ 657 w 776"/>
              <a:gd name="T99" fmla="*/ 85 h 108"/>
              <a:gd name="T100" fmla="*/ 768 w 776"/>
              <a:gd name="T101" fmla="*/ 102 h 108"/>
              <a:gd name="T102" fmla="*/ 745 w 776"/>
              <a:gd name="T103" fmla="*/ 95 h 108"/>
              <a:gd name="T104" fmla="*/ 742 w 776"/>
              <a:gd name="T105" fmla="*/ 73 h 108"/>
              <a:gd name="T106" fmla="*/ 749 w 776"/>
              <a:gd name="T107" fmla="*/ 29 h 108"/>
              <a:gd name="T108" fmla="*/ 736 w 776"/>
              <a:gd name="T109" fmla="*/ 49 h 108"/>
              <a:gd name="T110" fmla="*/ 774 w 776"/>
              <a:gd name="T111" fmla="*/ 75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76" h="108">
                <a:moveTo>
                  <a:pt x="64" y="79"/>
                </a:moveTo>
                <a:cubicBezTo>
                  <a:pt x="64" y="88"/>
                  <a:pt x="61" y="95"/>
                  <a:pt x="54" y="100"/>
                </a:cubicBezTo>
                <a:cubicBezTo>
                  <a:pt x="48" y="105"/>
                  <a:pt x="39" y="108"/>
                  <a:pt x="28" y="108"/>
                </a:cubicBezTo>
                <a:cubicBezTo>
                  <a:pt x="17" y="108"/>
                  <a:pt x="7" y="106"/>
                  <a:pt x="0" y="102"/>
                </a:cubicBezTo>
                <a:cubicBezTo>
                  <a:pt x="0" y="87"/>
                  <a:pt x="0" y="87"/>
                  <a:pt x="0" y="87"/>
                </a:cubicBezTo>
                <a:cubicBezTo>
                  <a:pt x="5" y="89"/>
                  <a:pt x="10" y="91"/>
                  <a:pt x="15" y="92"/>
                </a:cubicBezTo>
                <a:cubicBezTo>
                  <a:pt x="20" y="93"/>
                  <a:pt x="25" y="94"/>
                  <a:pt x="29" y="94"/>
                </a:cubicBezTo>
                <a:cubicBezTo>
                  <a:pt x="35" y="94"/>
                  <a:pt x="40" y="93"/>
                  <a:pt x="43" y="90"/>
                </a:cubicBezTo>
                <a:cubicBezTo>
                  <a:pt x="46" y="88"/>
                  <a:pt x="48" y="84"/>
                  <a:pt x="48" y="80"/>
                </a:cubicBezTo>
                <a:cubicBezTo>
                  <a:pt x="48" y="77"/>
                  <a:pt x="46" y="73"/>
                  <a:pt x="44" y="71"/>
                </a:cubicBezTo>
                <a:cubicBezTo>
                  <a:pt x="41" y="68"/>
                  <a:pt x="35" y="65"/>
                  <a:pt x="26" y="62"/>
                </a:cubicBezTo>
                <a:cubicBezTo>
                  <a:pt x="17" y="58"/>
                  <a:pt x="11" y="54"/>
                  <a:pt x="7" y="49"/>
                </a:cubicBezTo>
                <a:cubicBezTo>
                  <a:pt x="3" y="44"/>
                  <a:pt x="1" y="39"/>
                  <a:pt x="1" y="32"/>
                </a:cubicBezTo>
                <a:cubicBezTo>
                  <a:pt x="1" y="24"/>
                  <a:pt x="4" y="17"/>
                  <a:pt x="10" y="12"/>
                </a:cubicBezTo>
                <a:cubicBezTo>
                  <a:pt x="16" y="7"/>
                  <a:pt x="24" y="5"/>
                  <a:pt x="34" y="5"/>
                </a:cubicBezTo>
                <a:cubicBezTo>
                  <a:pt x="44" y="5"/>
                  <a:pt x="53" y="7"/>
                  <a:pt x="63" y="11"/>
                </a:cubicBezTo>
                <a:cubicBezTo>
                  <a:pt x="57" y="25"/>
                  <a:pt x="57" y="25"/>
                  <a:pt x="57" y="25"/>
                </a:cubicBezTo>
                <a:cubicBezTo>
                  <a:pt x="48" y="21"/>
                  <a:pt x="41" y="19"/>
                  <a:pt x="34" y="19"/>
                </a:cubicBezTo>
                <a:cubicBezTo>
                  <a:pt x="28" y="19"/>
                  <a:pt x="24" y="20"/>
                  <a:pt x="22" y="22"/>
                </a:cubicBezTo>
                <a:cubicBezTo>
                  <a:pt x="19" y="25"/>
                  <a:pt x="17" y="28"/>
                  <a:pt x="17" y="32"/>
                </a:cubicBezTo>
                <a:cubicBezTo>
                  <a:pt x="17" y="34"/>
                  <a:pt x="18" y="36"/>
                  <a:pt x="19" y="38"/>
                </a:cubicBezTo>
                <a:cubicBezTo>
                  <a:pt x="20" y="40"/>
                  <a:pt x="22" y="42"/>
                  <a:pt x="24" y="44"/>
                </a:cubicBezTo>
                <a:cubicBezTo>
                  <a:pt x="27" y="45"/>
                  <a:pt x="32" y="47"/>
                  <a:pt x="38" y="50"/>
                </a:cubicBezTo>
                <a:cubicBezTo>
                  <a:pt x="45" y="53"/>
                  <a:pt x="51" y="56"/>
                  <a:pt x="54" y="59"/>
                </a:cubicBezTo>
                <a:cubicBezTo>
                  <a:pt x="58" y="61"/>
                  <a:pt x="60" y="64"/>
                  <a:pt x="62" y="67"/>
                </a:cubicBezTo>
                <a:cubicBezTo>
                  <a:pt x="63" y="71"/>
                  <a:pt x="64" y="75"/>
                  <a:pt x="64" y="79"/>
                </a:cubicBezTo>
                <a:close/>
                <a:moveTo>
                  <a:pt x="143" y="106"/>
                </a:moveTo>
                <a:cubicBezTo>
                  <a:pt x="127" y="106"/>
                  <a:pt x="127" y="106"/>
                  <a:pt x="127" y="106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54"/>
                  <a:pt x="126" y="50"/>
                  <a:pt x="124" y="47"/>
                </a:cubicBezTo>
                <a:cubicBezTo>
                  <a:pt x="122" y="44"/>
                  <a:pt x="118" y="43"/>
                  <a:pt x="114" y="43"/>
                </a:cubicBezTo>
                <a:cubicBezTo>
                  <a:pt x="108" y="43"/>
                  <a:pt x="103" y="45"/>
                  <a:pt x="100" y="49"/>
                </a:cubicBezTo>
                <a:cubicBezTo>
                  <a:pt x="97" y="53"/>
                  <a:pt x="96" y="59"/>
                  <a:pt x="96" y="69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0" y="31"/>
                  <a:pt x="80" y="31"/>
                  <a:pt x="80" y="31"/>
                </a:cubicBezTo>
                <a:cubicBezTo>
                  <a:pt x="92" y="31"/>
                  <a:pt x="92" y="31"/>
                  <a:pt x="92" y="31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95" y="41"/>
                  <a:pt x="95" y="41"/>
                </a:cubicBezTo>
                <a:cubicBezTo>
                  <a:pt x="98" y="37"/>
                  <a:pt x="101" y="34"/>
                  <a:pt x="105" y="32"/>
                </a:cubicBezTo>
                <a:cubicBezTo>
                  <a:pt x="109" y="30"/>
                  <a:pt x="113" y="29"/>
                  <a:pt x="118" y="29"/>
                </a:cubicBezTo>
                <a:cubicBezTo>
                  <a:pt x="129" y="29"/>
                  <a:pt x="137" y="33"/>
                  <a:pt x="141" y="41"/>
                </a:cubicBezTo>
                <a:cubicBezTo>
                  <a:pt x="142" y="41"/>
                  <a:pt x="142" y="41"/>
                  <a:pt x="142" y="41"/>
                </a:cubicBezTo>
                <a:cubicBezTo>
                  <a:pt x="144" y="38"/>
                  <a:pt x="147" y="35"/>
                  <a:pt x="151" y="33"/>
                </a:cubicBezTo>
                <a:cubicBezTo>
                  <a:pt x="155" y="30"/>
                  <a:pt x="160" y="29"/>
                  <a:pt x="165" y="29"/>
                </a:cubicBezTo>
                <a:cubicBezTo>
                  <a:pt x="174" y="29"/>
                  <a:pt x="181" y="32"/>
                  <a:pt x="185" y="36"/>
                </a:cubicBezTo>
                <a:cubicBezTo>
                  <a:pt x="189" y="41"/>
                  <a:pt x="191" y="48"/>
                  <a:pt x="191" y="57"/>
                </a:cubicBezTo>
                <a:cubicBezTo>
                  <a:pt x="191" y="106"/>
                  <a:pt x="191" y="106"/>
                  <a:pt x="191" y="106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5" y="60"/>
                  <a:pt x="175" y="60"/>
                  <a:pt x="175" y="60"/>
                </a:cubicBezTo>
                <a:cubicBezTo>
                  <a:pt x="175" y="54"/>
                  <a:pt x="174" y="50"/>
                  <a:pt x="172" y="47"/>
                </a:cubicBezTo>
                <a:cubicBezTo>
                  <a:pt x="170" y="44"/>
                  <a:pt x="166" y="43"/>
                  <a:pt x="161" y="43"/>
                </a:cubicBezTo>
                <a:cubicBezTo>
                  <a:pt x="155" y="43"/>
                  <a:pt x="151" y="44"/>
                  <a:pt x="148" y="48"/>
                </a:cubicBezTo>
                <a:cubicBezTo>
                  <a:pt x="145" y="52"/>
                  <a:pt x="143" y="58"/>
                  <a:pt x="143" y="66"/>
                </a:cubicBezTo>
                <a:cubicBezTo>
                  <a:pt x="143" y="106"/>
                  <a:pt x="143" y="106"/>
                  <a:pt x="143" y="106"/>
                </a:cubicBezTo>
                <a:close/>
                <a:moveTo>
                  <a:pt x="259" y="106"/>
                </a:moveTo>
                <a:cubicBezTo>
                  <a:pt x="256" y="96"/>
                  <a:pt x="256" y="96"/>
                  <a:pt x="256" y="96"/>
                </a:cubicBezTo>
                <a:cubicBezTo>
                  <a:pt x="255" y="96"/>
                  <a:pt x="255" y="96"/>
                  <a:pt x="255" y="96"/>
                </a:cubicBezTo>
                <a:cubicBezTo>
                  <a:pt x="252" y="100"/>
                  <a:pt x="248" y="104"/>
                  <a:pt x="244" y="105"/>
                </a:cubicBezTo>
                <a:cubicBezTo>
                  <a:pt x="240" y="107"/>
                  <a:pt x="236" y="108"/>
                  <a:pt x="230" y="108"/>
                </a:cubicBezTo>
                <a:cubicBezTo>
                  <a:pt x="223" y="108"/>
                  <a:pt x="217" y="106"/>
                  <a:pt x="213" y="102"/>
                </a:cubicBezTo>
                <a:cubicBezTo>
                  <a:pt x="208" y="98"/>
                  <a:pt x="206" y="92"/>
                  <a:pt x="206" y="85"/>
                </a:cubicBezTo>
                <a:cubicBezTo>
                  <a:pt x="206" y="77"/>
                  <a:pt x="209" y="71"/>
                  <a:pt x="215" y="67"/>
                </a:cubicBezTo>
                <a:cubicBezTo>
                  <a:pt x="221" y="63"/>
                  <a:pt x="230" y="61"/>
                  <a:pt x="241" y="61"/>
                </a:cubicBezTo>
                <a:cubicBezTo>
                  <a:pt x="254" y="60"/>
                  <a:pt x="254" y="60"/>
                  <a:pt x="254" y="60"/>
                </a:cubicBezTo>
                <a:cubicBezTo>
                  <a:pt x="254" y="56"/>
                  <a:pt x="254" y="56"/>
                  <a:pt x="254" y="56"/>
                </a:cubicBezTo>
                <a:cubicBezTo>
                  <a:pt x="254" y="51"/>
                  <a:pt x="253" y="48"/>
                  <a:pt x="251" y="45"/>
                </a:cubicBezTo>
                <a:cubicBezTo>
                  <a:pt x="249" y="43"/>
                  <a:pt x="245" y="42"/>
                  <a:pt x="241" y="42"/>
                </a:cubicBezTo>
                <a:cubicBezTo>
                  <a:pt x="237" y="42"/>
                  <a:pt x="233" y="42"/>
                  <a:pt x="229" y="43"/>
                </a:cubicBezTo>
                <a:cubicBezTo>
                  <a:pt x="226" y="45"/>
                  <a:pt x="223" y="46"/>
                  <a:pt x="219" y="47"/>
                </a:cubicBezTo>
                <a:cubicBezTo>
                  <a:pt x="214" y="36"/>
                  <a:pt x="214" y="36"/>
                  <a:pt x="214" y="36"/>
                </a:cubicBezTo>
                <a:cubicBezTo>
                  <a:pt x="218" y="34"/>
                  <a:pt x="223" y="32"/>
                  <a:pt x="228" y="31"/>
                </a:cubicBezTo>
                <a:cubicBezTo>
                  <a:pt x="232" y="30"/>
                  <a:pt x="237" y="29"/>
                  <a:pt x="241" y="29"/>
                </a:cubicBezTo>
                <a:cubicBezTo>
                  <a:pt x="251" y="29"/>
                  <a:pt x="258" y="31"/>
                  <a:pt x="263" y="36"/>
                </a:cubicBezTo>
                <a:cubicBezTo>
                  <a:pt x="268" y="40"/>
                  <a:pt x="270" y="46"/>
                  <a:pt x="270" y="55"/>
                </a:cubicBezTo>
                <a:cubicBezTo>
                  <a:pt x="270" y="106"/>
                  <a:pt x="270" y="106"/>
                  <a:pt x="270" y="106"/>
                </a:cubicBezTo>
                <a:cubicBezTo>
                  <a:pt x="259" y="106"/>
                  <a:pt x="259" y="106"/>
                  <a:pt x="259" y="106"/>
                </a:cubicBezTo>
                <a:close/>
                <a:moveTo>
                  <a:pt x="235" y="95"/>
                </a:moveTo>
                <a:cubicBezTo>
                  <a:pt x="241" y="95"/>
                  <a:pt x="246" y="94"/>
                  <a:pt x="249" y="90"/>
                </a:cubicBezTo>
                <a:cubicBezTo>
                  <a:pt x="253" y="87"/>
                  <a:pt x="254" y="83"/>
                  <a:pt x="254" y="77"/>
                </a:cubicBezTo>
                <a:cubicBezTo>
                  <a:pt x="254" y="70"/>
                  <a:pt x="254" y="70"/>
                  <a:pt x="254" y="70"/>
                </a:cubicBezTo>
                <a:cubicBezTo>
                  <a:pt x="245" y="71"/>
                  <a:pt x="245" y="71"/>
                  <a:pt x="245" y="71"/>
                </a:cubicBezTo>
                <a:cubicBezTo>
                  <a:pt x="237" y="71"/>
                  <a:pt x="232" y="72"/>
                  <a:pt x="228" y="74"/>
                </a:cubicBezTo>
                <a:cubicBezTo>
                  <a:pt x="225" y="77"/>
                  <a:pt x="223" y="80"/>
                  <a:pt x="223" y="85"/>
                </a:cubicBezTo>
                <a:cubicBezTo>
                  <a:pt x="223" y="88"/>
                  <a:pt x="224" y="91"/>
                  <a:pt x="226" y="93"/>
                </a:cubicBezTo>
                <a:cubicBezTo>
                  <a:pt x="228" y="94"/>
                  <a:pt x="231" y="95"/>
                  <a:pt x="235" y="95"/>
                </a:cubicBezTo>
                <a:close/>
                <a:moveTo>
                  <a:pt x="329" y="29"/>
                </a:moveTo>
                <a:cubicBezTo>
                  <a:pt x="332" y="29"/>
                  <a:pt x="335" y="30"/>
                  <a:pt x="337" y="30"/>
                </a:cubicBezTo>
                <a:cubicBezTo>
                  <a:pt x="336" y="45"/>
                  <a:pt x="336" y="45"/>
                  <a:pt x="336" y="45"/>
                </a:cubicBezTo>
                <a:cubicBezTo>
                  <a:pt x="333" y="44"/>
                  <a:pt x="331" y="44"/>
                  <a:pt x="329" y="44"/>
                </a:cubicBezTo>
                <a:cubicBezTo>
                  <a:pt x="322" y="44"/>
                  <a:pt x="317" y="46"/>
                  <a:pt x="313" y="50"/>
                </a:cubicBezTo>
                <a:cubicBezTo>
                  <a:pt x="309" y="55"/>
                  <a:pt x="307" y="60"/>
                  <a:pt x="307" y="67"/>
                </a:cubicBezTo>
                <a:cubicBezTo>
                  <a:pt x="307" y="106"/>
                  <a:pt x="307" y="106"/>
                  <a:pt x="307" y="106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91" y="31"/>
                  <a:pt x="291" y="31"/>
                  <a:pt x="291" y="31"/>
                </a:cubicBezTo>
                <a:cubicBezTo>
                  <a:pt x="304" y="31"/>
                  <a:pt x="304" y="31"/>
                  <a:pt x="304" y="31"/>
                </a:cubicBezTo>
                <a:cubicBezTo>
                  <a:pt x="306" y="44"/>
                  <a:pt x="306" y="44"/>
                  <a:pt x="306" y="44"/>
                </a:cubicBezTo>
                <a:cubicBezTo>
                  <a:pt x="306" y="44"/>
                  <a:pt x="306" y="44"/>
                  <a:pt x="306" y="44"/>
                </a:cubicBezTo>
                <a:cubicBezTo>
                  <a:pt x="309" y="40"/>
                  <a:pt x="312" y="36"/>
                  <a:pt x="316" y="33"/>
                </a:cubicBezTo>
                <a:cubicBezTo>
                  <a:pt x="320" y="31"/>
                  <a:pt x="325" y="29"/>
                  <a:pt x="329" y="29"/>
                </a:cubicBezTo>
                <a:close/>
                <a:moveTo>
                  <a:pt x="378" y="95"/>
                </a:moveTo>
                <a:cubicBezTo>
                  <a:pt x="381" y="95"/>
                  <a:pt x="385" y="94"/>
                  <a:pt x="389" y="93"/>
                </a:cubicBezTo>
                <a:cubicBezTo>
                  <a:pt x="389" y="105"/>
                  <a:pt x="389" y="105"/>
                  <a:pt x="389" y="105"/>
                </a:cubicBezTo>
                <a:cubicBezTo>
                  <a:pt x="388" y="106"/>
                  <a:pt x="385" y="106"/>
                  <a:pt x="382" y="107"/>
                </a:cubicBezTo>
                <a:cubicBezTo>
                  <a:pt x="380" y="107"/>
                  <a:pt x="377" y="108"/>
                  <a:pt x="374" y="108"/>
                </a:cubicBezTo>
                <a:cubicBezTo>
                  <a:pt x="359" y="108"/>
                  <a:pt x="351" y="100"/>
                  <a:pt x="351" y="84"/>
                </a:cubicBezTo>
                <a:cubicBezTo>
                  <a:pt x="351" y="43"/>
                  <a:pt x="351" y="43"/>
                  <a:pt x="351" y="43"/>
                </a:cubicBezTo>
                <a:cubicBezTo>
                  <a:pt x="341" y="43"/>
                  <a:pt x="341" y="43"/>
                  <a:pt x="341" y="43"/>
                </a:cubicBezTo>
                <a:cubicBezTo>
                  <a:pt x="341" y="36"/>
                  <a:pt x="341" y="36"/>
                  <a:pt x="341" y="36"/>
                </a:cubicBezTo>
                <a:cubicBezTo>
                  <a:pt x="352" y="30"/>
                  <a:pt x="352" y="30"/>
                  <a:pt x="352" y="30"/>
                </a:cubicBezTo>
                <a:cubicBezTo>
                  <a:pt x="357" y="14"/>
                  <a:pt x="357" y="14"/>
                  <a:pt x="357" y="14"/>
                </a:cubicBezTo>
                <a:cubicBezTo>
                  <a:pt x="367" y="14"/>
                  <a:pt x="367" y="14"/>
                  <a:pt x="367" y="14"/>
                </a:cubicBezTo>
                <a:cubicBezTo>
                  <a:pt x="367" y="31"/>
                  <a:pt x="367" y="31"/>
                  <a:pt x="367" y="31"/>
                </a:cubicBezTo>
                <a:cubicBezTo>
                  <a:pt x="389" y="31"/>
                  <a:pt x="389" y="31"/>
                  <a:pt x="389" y="31"/>
                </a:cubicBezTo>
                <a:cubicBezTo>
                  <a:pt x="389" y="43"/>
                  <a:pt x="389" y="43"/>
                  <a:pt x="389" y="43"/>
                </a:cubicBezTo>
                <a:cubicBezTo>
                  <a:pt x="367" y="43"/>
                  <a:pt x="367" y="43"/>
                  <a:pt x="367" y="43"/>
                </a:cubicBezTo>
                <a:cubicBezTo>
                  <a:pt x="367" y="83"/>
                  <a:pt x="367" y="83"/>
                  <a:pt x="367" y="83"/>
                </a:cubicBezTo>
                <a:cubicBezTo>
                  <a:pt x="367" y="87"/>
                  <a:pt x="368" y="90"/>
                  <a:pt x="370" y="92"/>
                </a:cubicBezTo>
                <a:cubicBezTo>
                  <a:pt x="372" y="94"/>
                  <a:pt x="374" y="95"/>
                  <a:pt x="378" y="95"/>
                </a:cubicBezTo>
                <a:close/>
                <a:moveTo>
                  <a:pt x="442" y="106"/>
                </a:moveTo>
                <a:cubicBezTo>
                  <a:pt x="442" y="6"/>
                  <a:pt x="442" y="6"/>
                  <a:pt x="442" y="6"/>
                </a:cubicBezTo>
                <a:cubicBezTo>
                  <a:pt x="459" y="6"/>
                  <a:pt x="459" y="6"/>
                  <a:pt x="459" y="6"/>
                </a:cubicBezTo>
                <a:cubicBezTo>
                  <a:pt x="459" y="106"/>
                  <a:pt x="459" y="106"/>
                  <a:pt x="459" y="106"/>
                </a:cubicBezTo>
                <a:cubicBezTo>
                  <a:pt x="442" y="106"/>
                  <a:pt x="442" y="106"/>
                  <a:pt x="442" y="106"/>
                </a:cubicBezTo>
                <a:close/>
                <a:moveTo>
                  <a:pt x="507" y="108"/>
                </a:moveTo>
                <a:cubicBezTo>
                  <a:pt x="498" y="108"/>
                  <a:pt x="490" y="104"/>
                  <a:pt x="485" y="97"/>
                </a:cubicBezTo>
                <a:cubicBezTo>
                  <a:pt x="480" y="91"/>
                  <a:pt x="477" y="81"/>
                  <a:pt x="477" y="69"/>
                </a:cubicBezTo>
                <a:cubicBezTo>
                  <a:pt x="477" y="56"/>
                  <a:pt x="480" y="47"/>
                  <a:pt x="485" y="40"/>
                </a:cubicBezTo>
                <a:cubicBezTo>
                  <a:pt x="490" y="33"/>
                  <a:pt x="498" y="29"/>
                  <a:pt x="507" y="29"/>
                </a:cubicBezTo>
                <a:cubicBezTo>
                  <a:pt x="517" y="29"/>
                  <a:pt x="525" y="33"/>
                  <a:pt x="530" y="40"/>
                </a:cubicBezTo>
                <a:cubicBezTo>
                  <a:pt x="531" y="40"/>
                  <a:pt x="531" y="40"/>
                  <a:pt x="531" y="40"/>
                </a:cubicBezTo>
                <a:cubicBezTo>
                  <a:pt x="530" y="35"/>
                  <a:pt x="530" y="31"/>
                  <a:pt x="530" y="28"/>
                </a:cubicBezTo>
                <a:cubicBezTo>
                  <a:pt x="530" y="0"/>
                  <a:pt x="530" y="0"/>
                  <a:pt x="530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46" y="106"/>
                  <a:pt x="546" y="106"/>
                  <a:pt x="546" y="106"/>
                </a:cubicBezTo>
                <a:cubicBezTo>
                  <a:pt x="533" y="106"/>
                  <a:pt x="533" y="106"/>
                  <a:pt x="533" y="106"/>
                </a:cubicBezTo>
                <a:cubicBezTo>
                  <a:pt x="530" y="96"/>
                  <a:pt x="530" y="96"/>
                  <a:pt x="530" y="96"/>
                </a:cubicBezTo>
                <a:cubicBezTo>
                  <a:pt x="530" y="96"/>
                  <a:pt x="530" y="96"/>
                  <a:pt x="530" y="96"/>
                </a:cubicBezTo>
                <a:cubicBezTo>
                  <a:pt x="524" y="104"/>
                  <a:pt x="517" y="108"/>
                  <a:pt x="507" y="108"/>
                </a:cubicBezTo>
                <a:close/>
                <a:moveTo>
                  <a:pt x="511" y="95"/>
                </a:moveTo>
                <a:cubicBezTo>
                  <a:pt x="518" y="95"/>
                  <a:pt x="523" y="93"/>
                  <a:pt x="526" y="89"/>
                </a:cubicBezTo>
                <a:cubicBezTo>
                  <a:pt x="529" y="85"/>
                  <a:pt x="530" y="79"/>
                  <a:pt x="530" y="71"/>
                </a:cubicBezTo>
                <a:cubicBezTo>
                  <a:pt x="530" y="69"/>
                  <a:pt x="530" y="69"/>
                  <a:pt x="530" y="69"/>
                </a:cubicBezTo>
                <a:cubicBezTo>
                  <a:pt x="530" y="59"/>
                  <a:pt x="529" y="53"/>
                  <a:pt x="526" y="49"/>
                </a:cubicBezTo>
                <a:cubicBezTo>
                  <a:pt x="523" y="45"/>
                  <a:pt x="518" y="43"/>
                  <a:pt x="511" y="43"/>
                </a:cubicBezTo>
                <a:cubicBezTo>
                  <a:pt x="506" y="43"/>
                  <a:pt x="501" y="45"/>
                  <a:pt x="498" y="49"/>
                </a:cubicBezTo>
                <a:cubicBezTo>
                  <a:pt x="495" y="54"/>
                  <a:pt x="494" y="60"/>
                  <a:pt x="494" y="69"/>
                </a:cubicBezTo>
                <a:cubicBezTo>
                  <a:pt x="494" y="77"/>
                  <a:pt x="495" y="84"/>
                  <a:pt x="498" y="88"/>
                </a:cubicBezTo>
                <a:cubicBezTo>
                  <a:pt x="501" y="92"/>
                  <a:pt x="505" y="95"/>
                  <a:pt x="511" y="95"/>
                </a:cubicBezTo>
                <a:close/>
                <a:moveTo>
                  <a:pt x="600" y="108"/>
                </a:moveTo>
                <a:cubicBezTo>
                  <a:pt x="588" y="108"/>
                  <a:pt x="579" y="104"/>
                  <a:pt x="572" y="97"/>
                </a:cubicBezTo>
                <a:cubicBezTo>
                  <a:pt x="566" y="91"/>
                  <a:pt x="562" y="81"/>
                  <a:pt x="562" y="69"/>
                </a:cubicBezTo>
                <a:cubicBezTo>
                  <a:pt x="562" y="57"/>
                  <a:pt x="565" y="47"/>
                  <a:pt x="572" y="40"/>
                </a:cubicBezTo>
                <a:cubicBezTo>
                  <a:pt x="578" y="33"/>
                  <a:pt x="586" y="29"/>
                  <a:pt x="597" y="29"/>
                </a:cubicBezTo>
                <a:cubicBezTo>
                  <a:pt x="607" y="29"/>
                  <a:pt x="615" y="32"/>
                  <a:pt x="620" y="38"/>
                </a:cubicBezTo>
                <a:cubicBezTo>
                  <a:pt x="626" y="45"/>
                  <a:pt x="629" y="53"/>
                  <a:pt x="629" y="63"/>
                </a:cubicBezTo>
                <a:cubicBezTo>
                  <a:pt x="629" y="72"/>
                  <a:pt x="629" y="72"/>
                  <a:pt x="629" y="72"/>
                </a:cubicBezTo>
                <a:cubicBezTo>
                  <a:pt x="579" y="72"/>
                  <a:pt x="579" y="72"/>
                  <a:pt x="579" y="72"/>
                </a:cubicBezTo>
                <a:cubicBezTo>
                  <a:pt x="579" y="79"/>
                  <a:pt x="581" y="85"/>
                  <a:pt x="585" y="89"/>
                </a:cubicBezTo>
                <a:cubicBezTo>
                  <a:pt x="589" y="93"/>
                  <a:pt x="594" y="95"/>
                  <a:pt x="601" y="95"/>
                </a:cubicBezTo>
                <a:cubicBezTo>
                  <a:pt x="605" y="95"/>
                  <a:pt x="609" y="95"/>
                  <a:pt x="613" y="94"/>
                </a:cubicBezTo>
                <a:cubicBezTo>
                  <a:pt x="617" y="93"/>
                  <a:pt x="621" y="91"/>
                  <a:pt x="625" y="90"/>
                </a:cubicBezTo>
                <a:cubicBezTo>
                  <a:pt x="625" y="103"/>
                  <a:pt x="625" y="103"/>
                  <a:pt x="625" y="103"/>
                </a:cubicBezTo>
                <a:cubicBezTo>
                  <a:pt x="621" y="104"/>
                  <a:pt x="618" y="106"/>
                  <a:pt x="614" y="107"/>
                </a:cubicBezTo>
                <a:cubicBezTo>
                  <a:pt x="610" y="107"/>
                  <a:pt x="605" y="108"/>
                  <a:pt x="600" y="108"/>
                </a:cubicBezTo>
                <a:close/>
                <a:moveTo>
                  <a:pt x="597" y="42"/>
                </a:moveTo>
                <a:cubicBezTo>
                  <a:pt x="592" y="42"/>
                  <a:pt x="588" y="43"/>
                  <a:pt x="585" y="46"/>
                </a:cubicBezTo>
                <a:cubicBezTo>
                  <a:pt x="582" y="50"/>
                  <a:pt x="580" y="54"/>
                  <a:pt x="579" y="61"/>
                </a:cubicBezTo>
                <a:cubicBezTo>
                  <a:pt x="613" y="61"/>
                  <a:pt x="613" y="61"/>
                  <a:pt x="613" y="61"/>
                </a:cubicBezTo>
                <a:cubicBezTo>
                  <a:pt x="613" y="54"/>
                  <a:pt x="612" y="50"/>
                  <a:pt x="609" y="46"/>
                </a:cubicBezTo>
                <a:cubicBezTo>
                  <a:pt x="606" y="43"/>
                  <a:pt x="602" y="42"/>
                  <a:pt x="597" y="42"/>
                </a:cubicBezTo>
                <a:close/>
                <a:moveTo>
                  <a:pt x="693" y="106"/>
                </a:moveTo>
                <a:cubicBezTo>
                  <a:pt x="690" y="96"/>
                  <a:pt x="690" y="96"/>
                  <a:pt x="690" y="96"/>
                </a:cubicBezTo>
                <a:cubicBezTo>
                  <a:pt x="689" y="96"/>
                  <a:pt x="689" y="96"/>
                  <a:pt x="689" y="96"/>
                </a:cubicBezTo>
                <a:cubicBezTo>
                  <a:pt x="685" y="100"/>
                  <a:pt x="682" y="104"/>
                  <a:pt x="678" y="105"/>
                </a:cubicBezTo>
                <a:cubicBezTo>
                  <a:pt x="674" y="107"/>
                  <a:pt x="670" y="108"/>
                  <a:pt x="664" y="108"/>
                </a:cubicBezTo>
                <a:cubicBezTo>
                  <a:pt x="656" y="108"/>
                  <a:pt x="651" y="106"/>
                  <a:pt x="647" y="102"/>
                </a:cubicBezTo>
                <a:cubicBezTo>
                  <a:pt x="642" y="98"/>
                  <a:pt x="640" y="92"/>
                  <a:pt x="640" y="85"/>
                </a:cubicBezTo>
                <a:cubicBezTo>
                  <a:pt x="640" y="77"/>
                  <a:pt x="643" y="71"/>
                  <a:pt x="649" y="67"/>
                </a:cubicBezTo>
                <a:cubicBezTo>
                  <a:pt x="655" y="63"/>
                  <a:pt x="664" y="61"/>
                  <a:pt x="675" y="61"/>
                </a:cubicBezTo>
                <a:cubicBezTo>
                  <a:pt x="688" y="60"/>
                  <a:pt x="688" y="60"/>
                  <a:pt x="688" y="60"/>
                </a:cubicBezTo>
                <a:cubicBezTo>
                  <a:pt x="688" y="56"/>
                  <a:pt x="688" y="56"/>
                  <a:pt x="688" y="56"/>
                </a:cubicBezTo>
                <a:cubicBezTo>
                  <a:pt x="688" y="51"/>
                  <a:pt x="687" y="48"/>
                  <a:pt x="685" y="45"/>
                </a:cubicBezTo>
                <a:cubicBezTo>
                  <a:pt x="683" y="43"/>
                  <a:pt x="679" y="42"/>
                  <a:pt x="675" y="42"/>
                </a:cubicBezTo>
                <a:cubicBezTo>
                  <a:pt x="671" y="42"/>
                  <a:pt x="667" y="42"/>
                  <a:pt x="663" y="43"/>
                </a:cubicBezTo>
                <a:cubicBezTo>
                  <a:pt x="660" y="45"/>
                  <a:pt x="656" y="46"/>
                  <a:pt x="653" y="47"/>
                </a:cubicBezTo>
                <a:cubicBezTo>
                  <a:pt x="648" y="36"/>
                  <a:pt x="648" y="36"/>
                  <a:pt x="648" y="36"/>
                </a:cubicBezTo>
                <a:cubicBezTo>
                  <a:pt x="652" y="34"/>
                  <a:pt x="657" y="32"/>
                  <a:pt x="661" y="31"/>
                </a:cubicBezTo>
                <a:cubicBezTo>
                  <a:pt x="666" y="30"/>
                  <a:pt x="671" y="29"/>
                  <a:pt x="675" y="29"/>
                </a:cubicBezTo>
                <a:cubicBezTo>
                  <a:pt x="685" y="29"/>
                  <a:pt x="692" y="31"/>
                  <a:pt x="697" y="36"/>
                </a:cubicBezTo>
                <a:cubicBezTo>
                  <a:pt x="702" y="40"/>
                  <a:pt x="704" y="46"/>
                  <a:pt x="704" y="55"/>
                </a:cubicBezTo>
                <a:cubicBezTo>
                  <a:pt x="704" y="106"/>
                  <a:pt x="704" y="106"/>
                  <a:pt x="704" y="106"/>
                </a:cubicBezTo>
                <a:cubicBezTo>
                  <a:pt x="693" y="106"/>
                  <a:pt x="693" y="106"/>
                  <a:pt x="693" y="106"/>
                </a:cubicBezTo>
                <a:close/>
                <a:moveTo>
                  <a:pt x="669" y="95"/>
                </a:moveTo>
                <a:cubicBezTo>
                  <a:pt x="675" y="95"/>
                  <a:pt x="679" y="94"/>
                  <a:pt x="683" y="90"/>
                </a:cubicBezTo>
                <a:cubicBezTo>
                  <a:pt x="686" y="87"/>
                  <a:pt x="688" y="83"/>
                  <a:pt x="688" y="77"/>
                </a:cubicBezTo>
                <a:cubicBezTo>
                  <a:pt x="688" y="70"/>
                  <a:pt x="688" y="70"/>
                  <a:pt x="688" y="70"/>
                </a:cubicBezTo>
                <a:cubicBezTo>
                  <a:pt x="679" y="71"/>
                  <a:pt x="679" y="71"/>
                  <a:pt x="679" y="71"/>
                </a:cubicBezTo>
                <a:cubicBezTo>
                  <a:pt x="671" y="71"/>
                  <a:pt x="666" y="72"/>
                  <a:pt x="662" y="74"/>
                </a:cubicBezTo>
                <a:cubicBezTo>
                  <a:pt x="659" y="77"/>
                  <a:pt x="657" y="80"/>
                  <a:pt x="657" y="85"/>
                </a:cubicBezTo>
                <a:cubicBezTo>
                  <a:pt x="657" y="88"/>
                  <a:pt x="658" y="91"/>
                  <a:pt x="660" y="93"/>
                </a:cubicBezTo>
                <a:cubicBezTo>
                  <a:pt x="662" y="94"/>
                  <a:pt x="665" y="95"/>
                  <a:pt x="669" y="95"/>
                </a:cubicBezTo>
                <a:close/>
                <a:moveTo>
                  <a:pt x="776" y="85"/>
                </a:moveTo>
                <a:cubicBezTo>
                  <a:pt x="776" y="92"/>
                  <a:pt x="773" y="98"/>
                  <a:pt x="768" y="102"/>
                </a:cubicBezTo>
                <a:cubicBezTo>
                  <a:pt x="762" y="106"/>
                  <a:pt x="754" y="108"/>
                  <a:pt x="744" y="108"/>
                </a:cubicBezTo>
                <a:cubicBezTo>
                  <a:pt x="734" y="108"/>
                  <a:pt x="726" y="106"/>
                  <a:pt x="720" y="103"/>
                </a:cubicBezTo>
                <a:cubicBezTo>
                  <a:pt x="720" y="89"/>
                  <a:pt x="720" y="89"/>
                  <a:pt x="720" y="89"/>
                </a:cubicBezTo>
                <a:cubicBezTo>
                  <a:pt x="729" y="93"/>
                  <a:pt x="737" y="95"/>
                  <a:pt x="745" y="95"/>
                </a:cubicBezTo>
                <a:cubicBezTo>
                  <a:pt x="755" y="95"/>
                  <a:pt x="760" y="92"/>
                  <a:pt x="760" y="86"/>
                </a:cubicBezTo>
                <a:cubicBezTo>
                  <a:pt x="760" y="85"/>
                  <a:pt x="759" y="83"/>
                  <a:pt x="758" y="82"/>
                </a:cubicBezTo>
                <a:cubicBezTo>
                  <a:pt x="757" y="80"/>
                  <a:pt x="755" y="79"/>
                  <a:pt x="753" y="78"/>
                </a:cubicBezTo>
                <a:cubicBezTo>
                  <a:pt x="750" y="76"/>
                  <a:pt x="747" y="75"/>
                  <a:pt x="742" y="73"/>
                </a:cubicBezTo>
                <a:cubicBezTo>
                  <a:pt x="734" y="70"/>
                  <a:pt x="728" y="66"/>
                  <a:pt x="725" y="63"/>
                </a:cubicBezTo>
                <a:cubicBezTo>
                  <a:pt x="722" y="60"/>
                  <a:pt x="720" y="55"/>
                  <a:pt x="720" y="50"/>
                </a:cubicBezTo>
                <a:cubicBezTo>
                  <a:pt x="720" y="43"/>
                  <a:pt x="723" y="38"/>
                  <a:pt x="728" y="35"/>
                </a:cubicBezTo>
                <a:cubicBezTo>
                  <a:pt x="733" y="31"/>
                  <a:pt x="740" y="29"/>
                  <a:pt x="749" y="29"/>
                </a:cubicBezTo>
                <a:cubicBezTo>
                  <a:pt x="758" y="29"/>
                  <a:pt x="766" y="31"/>
                  <a:pt x="774" y="35"/>
                </a:cubicBezTo>
                <a:cubicBezTo>
                  <a:pt x="769" y="47"/>
                  <a:pt x="769" y="47"/>
                  <a:pt x="769" y="47"/>
                </a:cubicBezTo>
                <a:cubicBezTo>
                  <a:pt x="761" y="44"/>
                  <a:pt x="754" y="42"/>
                  <a:pt x="749" y="42"/>
                </a:cubicBezTo>
                <a:cubicBezTo>
                  <a:pt x="740" y="42"/>
                  <a:pt x="736" y="44"/>
                  <a:pt x="736" y="49"/>
                </a:cubicBezTo>
                <a:cubicBezTo>
                  <a:pt x="736" y="51"/>
                  <a:pt x="737" y="53"/>
                  <a:pt x="739" y="55"/>
                </a:cubicBezTo>
                <a:cubicBezTo>
                  <a:pt x="741" y="57"/>
                  <a:pt x="746" y="59"/>
                  <a:pt x="754" y="62"/>
                </a:cubicBezTo>
                <a:cubicBezTo>
                  <a:pt x="760" y="64"/>
                  <a:pt x="764" y="66"/>
                  <a:pt x="767" y="68"/>
                </a:cubicBezTo>
                <a:cubicBezTo>
                  <a:pt x="770" y="70"/>
                  <a:pt x="772" y="73"/>
                  <a:pt x="774" y="75"/>
                </a:cubicBezTo>
                <a:cubicBezTo>
                  <a:pt x="775" y="78"/>
                  <a:pt x="776" y="81"/>
                  <a:pt x="776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Freeform 46"/>
          <p:cNvSpPr>
            <a:spLocks noEditPoints="1"/>
          </p:cNvSpPr>
          <p:nvPr/>
        </p:nvSpPr>
        <p:spPr bwMode="auto">
          <a:xfrm>
            <a:off x="554261" y="3963412"/>
            <a:ext cx="721641" cy="90239"/>
          </a:xfrm>
          <a:custGeom>
            <a:avLst/>
            <a:gdLst>
              <a:gd name="T0" fmla="*/ 57 w 1113"/>
              <a:gd name="T1" fmla="*/ 20 h 139"/>
              <a:gd name="T2" fmla="*/ 17 w 1113"/>
              <a:gd name="T3" fmla="*/ 65 h 139"/>
              <a:gd name="T4" fmla="*/ 87 w 1113"/>
              <a:gd name="T5" fmla="*/ 30 h 139"/>
              <a:gd name="T6" fmla="*/ 86 w 1113"/>
              <a:gd name="T7" fmla="*/ 4 h 139"/>
              <a:gd name="T8" fmla="*/ 70 w 1113"/>
              <a:gd name="T9" fmla="*/ 10 h 139"/>
              <a:gd name="T10" fmla="*/ 144 w 1113"/>
              <a:gd name="T11" fmla="*/ 42 h 139"/>
              <a:gd name="T12" fmla="*/ 109 w 1113"/>
              <a:gd name="T13" fmla="*/ 30 h 139"/>
              <a:gd name="T14" fmla="*/ 148 w 1113"/>
              <a:gd name="T15" fmla="*/ 29 h 139"/>
              <a:gd name="T16" fmla="*/ 191 w 1113"/>
              <a:gd name="T17" fmla="*/ 68 h 139"/>
              <a:gd name="T18" fmla="*/ 243 w 1113"/>
              <a:gd name="T19" fmla="*/ 27 h 139"/>
              <a:gd name="T20" fmla="*/ 244 w 1113"/>
              <a:gd name="T21" fmla="*/ 96 h 139"/>
              <a:gd name="T22" fmla="*/ 244 w 1113"/>
              <a:gd name="T23" fmla="*/ 71 h 139"/>
              <a:gd name="T24" fmla="*/ 207 w 1113"/>
              <a:gd name="T25" fmla="*/ 69 h 139"/>
              <a:gd name="T26" fmla="*/ 281 w 1113"/>
              <a:gd name="T27" fmla="*/ 30 h 139"/>
              <a:gd name="T28" fmla="*/ 289 w 1113"/>
              <a:gd name="T29" fmla="*/ 1 h 139"/>
              <a:gd name="T30" fmla="*/ 282 w 1113"/>
              <a:gd name="T31" fmla="*/ 17 h 139"/>
              <a:gd name="T32" fmla="*/ 365 w 1113"/>
              <a:gd name="T33" fmla="*/ 46 h 139"/>
              <a:gd name="T34" fmla="*/ 318 w 1113"/>
              <a:gd name="T35" fmla="*/ 106 h 139"/>
              <a:gd name="T36" fmla="*/ 343 w 1113"/>
              <a:gd name="T37" fmla="*/ 32 h 139"/>
              <a:gd name="T38" fmla="*/ 469 w 1113"/>
              <a:gd name="T39" fmla="*/ 39 h 139"/>
              <a:gd name="T40" fmla="*/ 430 w 1113"/>
              <a:gd name="T41" fmla="*/ 80 h 139"/>
              <a:gd name="T42" fmla="*/ 442 w 1113"/>
              <a:gd name="T43" fmla="*/ 92 h 139"/>
              <a:gd name="T44" fmla="*/ 403 w 1113"/>
              <a:gd name="T45" fmla="*/ 134 h 139"/>
              <a:gd name="T46" fmla="*/ 404 w 1113"/>
              <a:gd name="T47" fmla="*/ 89 h 139"/>
              <a:gd name="T48" fmla="*/ 408 w 1113"/>
              <a:gd name="T49" fmla="*/ 36 h 139"/>
              <a:gd name="T50" fmla="*/ 409 w 1113"/>
              <a:gd name="T51" fmla="*/ 118 h 139"/>
              <a:gd name="T52" fmla="*/ 450 w 1113"/>
              <a:gd name="T53" fmla="*/ 108 h 139"/>
              <a:gd name="T54" fmla="*/ 416 w 1113"/>
              <a:gd name="T55" fmla="*/ 55 h 139"/>
              <a:gd name="T56" fmla="*/ 430 w 1113"/>
              <a:gd name="T57" fmla="*/ 39 h 139"/>
              <a:gd name="T58" fmla="*/ 542 w 1113"/>
              <a:gd name="T59" fmla="*/ 107 h 139"/>
              <a:gd name="T60" fmla="*/ 557 w 1113"/>
              <a:gd name="T61" fmla="*/ 90 h 139"/>
              <a:gd name="T62" fmla="*/ 515 w 1113"/>
              <a:gd name="T63" fmla="*/ 31 h 139"/>
              <a:gd name="T64" fmla="*/ 548 w 1113"/>
              <a:gd name="T65" fmla="*/ 19 h 139"/>
              <a:gd name="T66" fmla="*/ 552 w 1113"/>
              <a:gd name="T67" fmla="*/ 50 h 139"/>
              <a:gd name="T68" fmla="*/ 652 w 1113"/>
              <a:gd name="T69" fmla="*/ 97 h 139"/>
              <a:gd name="T70" fmla="*/ 599 w 1113"/>
              <a:gd name="T71" fmla="*/ 39 h 139"/>
              <a:gd name="T72" fmla="*/ 625 w 1113"/>
              <a:gd name="T73" fmla="*/ 94 h 139"/>
              <a:gd name="T74" fmla="*/ 694 w 1113"/>
              <a:gd name="T75" fmla="*/ 106 h 139"/>
              <a:gd name="T76" fmla="*/ 768 w 1113"/>
              <a:gd name="T77" fmla="*/ 106 h 139"/>
              <a:gd name="T78" fmla="*/ 721 w 1113"/>
              <a:gd name="T79" fmla="*/ 100 h 139"/>
              <a:gd name="T80" fmla="*/ 734 w 1113"/>
              <a:gd name="T81" fmla="*/ 90 h 139"/>
              <a:gd name="T82" fmla="*/ 781 w 1113"/>
              <a:gd name="T83" fmla="*/ 30 h 139"/>
              <a:gd name="T84" fmla="*/ 842 w 1113"/>
              <a:gd name="T85" fmla="*/ 105 h 139"/>
              <a:gd name="T86" fmla="*/ 793 w 1113"/>
              <a:gd name="T87" fmla="*/ 43 h 139"/>
              <a:gd name="T88" fmla="*/ 819 w 1113"/>
              <a:gd name="T89" fmla="*/ 30 h 139"/>
              <a:gd name="T90" fmla="*/ 822 w 1113"/>
              <a:gd name="T91" fmla="*/ 91 h 139"/>
              <a:gd name="T92" fmla="*/ 871 w 1113"/>
              <a:gd name="T93" fmla="*/ 30 h 139"/>
              <a:gd name="T94" fmla="*/ 870 w 1113"/>
              <a:gd name="T95" fmla="*/ 4 h 139"/>
              <a:gd name="T96" fmla="*/ 854 w 1113"/>
              <a:gd name="T97" fmla="*/ 10 h 139"/>
              <a:gd name="T98" fmla="*/ 892 w 1113"/>
              <a:gd name="T99" fmla="*/ 89 h 139"/>
              <a:gd name="T100" fmla="*/ 959 w 1113"/>
              <a:gd name="T101" fmla="*/ 68 h 139"/>
              <a:gd name="T102" fmla="*/ 909 w 1113"/>
              <a:gd name="T103" fmla="*/ 49 h 139"/>
              <a:gd name="T104" fmla="*/ 1022 w 1113"/>
              <a:gd name="T105" fmla="*/ 46 h 139"/>
              <a:gd name="T106" fmla="*/ 976 w 1113"/>
              <a:gd name="T107" fmla="*/ 106 h 139"/>
              <a:gd name="T108" fmla="*/ 1001 w 1113"/>
              <a:gd name="T109" fmla="*/ 32 h 139"/>
              <a:gd name="T110" fmla="*/ 1105 w 1113"/>
              <a:gd name="T111" fmla="*/ 101 h 139"/>
              <a:gd name="T112" fmla="*/ 1098 w 1113"/>
              <a:gd name="T113" fmla="*/ 86 h 139"/>
              <a:gd name="T114" fmla="*/ 1058 w 1113"/>
              <a:gd name="T115" fmla="*/ 49 h 139"/>
              <a:gd name="T116" fmla="*/ 1086 w 1113"/>
              <a:gd name="T117" fmla="*/ 41 h 139"/>
              <a:gd name="T118" fmla="*/ 1111 w 1113"/>
              <a:gd name="T119" fmla="*/ 75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3" h="139">
                <a:moveTo>
                  <a:pt x="17" y="106"/>
                </a:moveTo>
                <a:cubicBezTo>
                  <a:pt x="0" y="106"/>
                  <a:pt x="0" y="106"/>
                  <a:pt x="0" y="106"/>
                </a:cubicBezTo>
                <a:cubicBezTo>
                  <a:pt x="0" y="6"/>
                  <a:pt x="0" y="6"/>
                  <a:pt x="0" y="6"/>
                </a:cubicBezTo>
                <a:cubicBezTo>
                  <a:pt x="57" y="6"/>
                  <a:pt x="57" y="6"/>
                  <a:pt x="57" y="6"/>
                </a:cubicBezTo>
                <a:cubicBezTo>
                  <a:pt x="57" y="20"/>
                  <a:pt x="57" y="20"/>
                  <a:pt x="5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51"/>
                  <a:pt x="17" y="51"/>
                  <a:pt x="17" y="51"/>
                </a:cubicBezTo>
                <a:cubicBezTo>
                  <a:pt x="54" y="51"/>
                  <a:pt x="54" y="51"/>
                  <a:pt x="54" y="51"/>
                </a:cubicBezTo>
                <a:cubicBezTo>
                  <a:pt x="54" y="65"/>
                  <a:pt x="54" y="65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106"/>
                  <a:pt x="17" y="106"/>
                  <a:pt x="17" y="106"/>
                </a:cubicBezTo>
                <a:close/>
                <a:moveTo>
                  <a:pt x="87" y="106"/>
                </a:moveTo>
                <a:cubicBezTo>
                  <a:pt x="71" y="106"/>
                  <a:pt x="71" y="106"/>
                  <a:pt x="71" y="106"/>
                </a:cubicBezTo>
                <a:cubicBezTo>
                  <a:pt x="71" y="30"/>
                  <a:pt x="71" y="30"/>
                  <a:pt x="71" y="30"/>
                </a:cubicBezTo>
                <a:cubicBezTo>
                  <a:pt x="87" y="30"/>
                  <a:pt x="87" y="30"/>
                  <a:pt x="87" y="30"/>
                </a:cubicBezTo>
                <a:cubicBezTo>
                  <a:pt x="87" y="106"/>
                  <a:pt x="87" y="106"/>
                  <a:pt x="87" y="106"/>
                </a:cubicBezTo>
                <a:close/>
                <a:moveTo>
                  <a:pt x="70" y="10"/>
                </a:moveTo>
                <a:cubicBezTo>
                  <a:pt x="70" y="8"/>
                  <a:pt x="71" y="5"/>
                  <a:pt x="73" y="4"/>
                </a:cubicBezTo>
                <a:cubicBezTo>
                  <a:pt x="74" y="2"/>
                  <a:pt x="77" y="1"/>
                  <a:pt x="79" y="1"/>
                </a:cubicBezTo>
                <a:cubicBezTo>
                  <a:pt x="82" y="1"/>
                  <a:pt x="84" y="2"/>
                  <a:pt x="86" y="4"/>
                </a:cubicBezTo>
                <a:cubicBezTo>
                  <a:pt x="88" y="5"/>
                  <a:pt x="88" y="8"/>
                  <a:pt x="88" y="10"/>
                </a:cubicBezTo>
                <a:cubicBezTo>
                  <a:pt x="88" y="13"/>
                  <a:pt x="88" y="15"/>
                  <a:pt x="86" y="17"/>
                </a:cubicBezTo>
                <a:cubicBezTo>
                  <a:pt x="84" y="18"/>
                  <a:pt x="82" y="19"/>
                  <a:pt x="79" y="19"/>
                </a:cubicBezTo>
                <a:cubicBezTo>
                  <a:pt x="77" y="19"/>
                  <a:pt x="74" y="18"/>
                  <a:pt x="73" y="17"/>
                </a:cubicBezTo>
                <a:cubicBezTo>
                  <a:pt x="71" y="15"/>
                  <a:pt x="70" y="13"/>
                  <a:pt x="70" y="10"/>
                </a:cubicBezTo>
                <a:close/>
                <a:moveTo>
                  <a:pt x="175" y="106"/>
                </a:moveTo>
                <a:cubicBezTo>
                  <a:pt x="159" y="106"/>
                  <a:pt x="159" y="106"/>
                  <a:pt x="159" y="106"/>
                </a:cubicBezTo>
                <a:cubicBezTo>
                  <a:pt x="159" y="59"/>
                  <a:pt x="159" y="59"/>
                  <a:pt x="159" y="59"/>
                </a:cubicBezTo>
                <a:cubicBezTo>
                  <a:pt x="159" y="54"/>
                  <a:pt x="158" y="49"/>
                  <a:pt x="155" y="46"/>
                </a:cubicBezTo>
                <a:cubicBezTo>
                  <a:pt x="153" y="44"/>
                  <a:pt x="149" y="42"/>
                  <a:pt x="144" y="42"/>
                </a:cubicBezTo>
                <a:cubicBezTo>
                  <a:pt x="137" y="42"/>
                  <a:pt x="132" y="44"/>
                  <a:pt x="129" y="48"/>
                </a:cubicBezTo>
                <a:cubicBezTo>
                  <a:pt x="126" y="52"/>
                  <a:pt x="125" y="59"/>
                  <a:pt x="125" y="68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9" y="30"/>
                  <a:pt x="109" y="30"/>
                  <a:pt x="109" y="30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23" y="40"/>
                  <a:pt x="123" y="40"/>
                  <a:pt x="123" y="40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6" y="37"/>
                  <a:pt x="130" y="34"/>
                  <a:pt x="134" y="32"/>
                </a:cubicBezTo>
                <a:cubicBezTo>
                  <a:pt x="138" y="30"/>
                  <a:pt x="143" y="29"/>
                  <a:pt x="148" y="29"/>
                </a:cubicBezTo>
                <a:cubicBezTo>
                  <a:pt x="166" y="29"/>
                  <a:pt x="175" y="38"/>
                  <a:pt x="175" y="57"/>
                </a:cubicBezTo>
                <a:cubicBezTo>
                  <a:pt x="175" y="106"/>
                  <a:pt x="175" y="106"/>
                  <a:pt x="175" y="106"/>
                </a:cubicBezTo>
                <a:close/>
                <a:moveTo>
                  <a:pt x="221" y="107"/>
                </a:moveTo>
                <a:cubicBezTo>
                  <a:pt x="212" y="107"/>
                  <a:pt x="204" y="104"/>
                  <a:pt x="199" y="97"/>
                </a:cubicBezTo>
                <a:cubicBezTo>
                  <a:pt x="194" y="90"/>
                  <a:pt x="191" y="81"/>
                  <a:pt x="191" y="68"/>
                </a:cubicBezTo>
                <a:cubicBezTo>
                  <a:pt x="191" y="56"/>
                  <a:pt x="194" y="46"/>
                  <a:pt x="199" y="39"/>
                </a:cubicBezTo>
                <a:cubicBezTo>
                  <a:pt x="204" y="32"/>
                  <a:pt x="212" y="29"/>
                  <a:pt x="221" y="29"/>
                </a:cubicBezTo>
                <a:cubicBezTo>
                  <a:pt x="231" y="29"/>
                  <a:pt x="239" y="33"/>
                  <a:pt x="244" y="40"/>
                </a:cubicBezTo>
                <a:cubicBezTo>
                  <a:pt x="245" y="40"/>
                  <a:pt x="245" y="40"/>
                  <a:pt x="245" y="40"/>
                </a:cubicBezTo>
                <a:cubicBezTo>
                  <a:pt x="244" y="35"/>
                  <a:pt x="243" y="30"/>
                  <a:pt x="243" y="27"/>
                </a:cubicBezTo>
                <a:cubicBezTo>
                  <a:pt x="243" y="0"/>
                  <a:pt x="243" y="0"/>
                  <a:pt x="243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106"/>
                  <a:pt x="260" y="106"/>
                  <a:pt x="260" y="106"/>
                </a:cubicBezTo>
                <a:cubicBezTo>
                  <a:pt x="247" y="106"/>
                  <a:pt x="247" y="106"/>
                  <a:pt x="247" y="106"/>
                </a:cubicBezTo>
                <a:cubicBezTo>
                  <a:pt x="244" y="96"/>
                  <a:pt x="244" y="96"/>
                  <a:pt x="244" y="96"/>
                </a:cubicBezTo>
                <a:cubicBezTo>
                  <a:pt x="243" y="96"/>
                  <a:pt x="243" y="96"/>
                  <a:pt x="243" y="96"/>
                </a:cubicBezTo>
                <a:cubicBezTo>
                  <a:pt x="238" y="104"/>
                  <a:pt x="231" y="107"/>
                  <a:pt x="221" y="107"/>
                </a:cubicBezTo>
                <a:close/>
                <a:moveTo>
                  <a:pt x="225" y="94"/>
                </a:moveTo>
                <a:cubicBezTo>
                  <a:pt x="232" y="94"/>
                  <a:pt x="237" y="92"/>
                  <a:pt x="240" y="89"/>
                </a:cubicBezTo>
                <a:cubicBezTo>
                  <a:pt x="243" y="85"/>
                  <a:pt x="244" y="79"/>
                  <a:pt x="244" y="71"/>
                </a:cubicBezTo>
                <a:cubicBezTo>
                  <a:pt x="244" y="68"/>
                  <a:pt x="244" y="68"/>
                  <a:pt x="244" y="68"/>
                </a:cubicBezTo>
                <a:cubicBezTo>
                  <a:pt x="244" y="59"/>
                  <a:pt x="243" y="52"/>
                  <a:pt x="240" y="48"/>
                </a:cubicBezTo>
                <a:cubicBezTo>
                  <a:pt x="237" y="44"/>
                  <a:pt x="232" y="42"/>
                  <a:pt x="225" y="42"/>
                </a:cubicBezTo>
                <a:cubicBezTo>
                  <a:pt x="219" y="42"/>
                  <a:pt x="215" y="44"/>
                  <a:pt x="212" y="49"/>
                </a:cubicBezTo>
                <a:cubicBezTo>
                  <a:pt x="209" y="54"/>
                  <a:pt x="207" y="60"/>
                  <a:pt x="207" y="69"/>
                </a:cubicBezTo>
                <a:cubicBezTo>
                  <a:pt x="207" y="77"/>
                  <a:pt x="209" y="83"/>
                  <a:pt x="212" y="88"/>
                </a:cubicBezTo>
                <a:cubicBezTo>
                  <a:pt x="215" y="92"/>
                  <a:pt x="219" y="94"/>
                  <a:pt x="225" y="94"/>
                </a:cubicBezTo>
                <a:close/>
                <a:moveTo>
                  <a:pt x="297" y="106"/>
                </a:moveTo>
                <a:cubicBezTo>
                  <a:pt x="281" y="106"/>
                  <a:pt x="281" y="106"/>
                  <a:pt x="281" y="106"/>
                </a:cubicBezTo>
                <a:cubicBezTo>
                  <a:pt x="281" y="30"/>
                  <a:pt x="281" y="30"/>
                  <a:pt x="281" y="30"/>
                </a:cubicBezTo>
                <a:cubicBezTo>
                  <a:pt x="297" y="30"/>
                  <a:pt x="297" y="30"/>
                  <a:pt x="297" y="30"/>
                </a:cubicBezTo>
                <a:cubicBezTo>
                  <a:pt x="297" y="106"/>
                  <a:pt x="297" y="106"/>
                  <a:pt x="297" y="106"/>
                </a:cubicBezTo>
                <a:close/>
                <a:moveTo>
                  <a:pt x="280" y="10"/>
                </a:moveTo>
                <a:cubicBezTo>
                  <a:pt x="280" y="8"/>
                  <a:pt x="281" y="5"/>
                  <a:pt x="282" y="4"/>
                </a:cubicBezTo>
                <a:cubicBezTo>
                  <a:pt x="284" y="2"/>
                  <a:pt x="286" y="1"/>
                  <a:pt x="289" y="1"/>
                </a:cubicBezTo>
                <a:cubicBezTo>
                  <a:pt x="292" y="1"/>
                  <a:pt x="294" y="2"/>
                  <a:pt x="295" y="4"/>
                </a:cubicBezTo>
                <a:cubicBezTo>
                  <a:pt x="297" y="5"/>
                  <a:pt x="298" y="8"/>
                  <a:pt x="298" y="10"/>
                </a:cubicBezTo>
                <a:cubicBezTo>
                  <a:pt x="298" y="13"/>
                  <a:pt x="297" y="15"/>
                  <a:pt x="295" y="17"/>
                </a:cubicBezTo>
                <a:cubicBezTo>
                  <a:pt x="294" y="18"/>
                  <a:pt x="292" y="19"/>
                  <a:pt x="289" y="19"/>
                </a:cubicBezTo>
                <a:cubicBezTo>
                  <a:pt x="286" y="19"/>
                  <a:pt x="284" y="18"/>
                  <a:pt x="282" y="17"/>
                </a:cubicBezTo>
                <a:cubicBezTo>
                  <a:pt x="281" y="15"/>
                  <a:pt x="280" y="13"/>
                  <a:pt x="280" y="10"/>
                </a:cubicBezTo>
                <a:close/>
                <a:moveTo>
                  <a:pt x="384" y="106"/>
                </a:moveTo>
                <a:cubicBezTo>
                  <a:pt x="368" y="106"/>
                  <a:pt x="368" y="106"/>
                  <a:pt x="368" y="106"/>
                </a:cubicBezTo>
                <a:cubicBezTo>
                  <a:pt x="368" y="59"/>
                  <a:pt x="368" y="59"/>
                  <a:pt x="368" y="59"/>
                </a:cubicBezTo>
                <a:cubicBezTo>
                  <a:pt x="368" y="54"/>
                  <a:pt x="367" y="49"/>
                  <a:pt x="365" y="46"/>
                </a:cubicBezTo>
                <a:cubicBezTo>
                  <a:pt x="362" y="44"/>
                  <a:pt x="359" y="42"/>
                  <a:pt x="354" y="42"/>
                </a:cubicBezTo>
                <a:cubicBezTo>
                  <a:pt x="347" y="42"/>
                  <a:pt x="342" y="44"/>
                  <a:pt x="339" y="48"/>
                </a:cubicBezTo>
                <a:cubicBezTo>
                  <a:pt x="336" y="52"/>
                  <a:pt x="334" y="59"/>
                  <a:pt x="334" y="68"/>
                </a:cubicBezTo>
                <a:cubicBezTo>
                  <a:pt x="334" y="106"/>
                  <a:pt x="334" y="106"/>
                  <a:pt x="334" y="106"/>
                </a:cubicBezTo>
                <a:cubicBezTo>
                  <a:pt x="318" y="106"/>
                  <a:pt x="318" y="106"/>
                  <a:pt x="318" y="106"/>
                </a:cubicBezTo>
                <a:cubicBezTo>
                  <a:pt x="318" y="30"/>
                  <a:pt x="318" y="30"/>
                  <a:pt x="318" y="30"/>
                </a:cubicBezTo>
                <a:cubicBezTo>
                  <a:pt x="330" y="30"/>
                  <a:pt x="330" y="30"/>
                  <a:pt x="330" y="30"/>
                </a:cubicBezTo>
                <a:cubicBezTo>
                  <a:pt x="333" y="40"/>
                  <a:pt x="333" y="40"/>
                  <a:pt x="333" y="40"/>
                </a:cubicBezTo>
                <a:cubicBezTo>
                  <a:pt x="334" y="40"/>
                  <a:pt x="334" y="40"/>
                  <a:pt x="334" y="40"/>
                </a:cubicBezTo>
                <a:cubicBezTo>
                  <a:pt x="336" y="37"/>
                  <a:pt x="339" y="34"/>
                  <a:pt x="343" y="32"/>
                </a:cubicBezTo>
                <a:cubicBezTo>
                  <a:pt x="347" y="30"/>
                  <a:pt x="352" y="29"/>
                  <a:pt x="357" y="29"/>
                </a:cubicBezTo>
                <a:cubicBezTo>
                  <a:pt x="375" y="29"/>
                  <a:pt x="384" y="38"/>
                  <a:pt x="384" y="57"/>
                </a:cubicBezTo>
                <a:cubicBezTo>
                  <a:pt x="384" y="106"/>
                  <a:pt x="384" y="106"/>
                  <a:pt x="384" y="106"/>
                </a:cubicBezTo>
                <a:close/>
                <a:moveTo>
                  <a:pt x="469" y="30"/>
                </a:moveTo>
                <a:cubicBezTo>
                  <a:pt x="469" y="39"/>
                  <a:pt x="469" y="39"/>
                  <a:pt x="469" y="39"/>
                </a:cubicBezTo>
                <a:cubicBezTo>
                  <a:pt x="456" y="42"/>
                  <a:pt x="456" y="42"/>
                  <a:pt x="456" y="42"/>
                </a:cubicBezTo>
                <a:cubicBezTo>
                  <a:pt x="457" y="43"/>
                  <a:pt x="458" y="45"/>
                  <a:pt x="459" y="47"/>
                </a:cubicBezTo>
                <a:cubicBezTo>
                  <a:pt x="459" y="50"/>
                  <a:pt x="460" y="52"/>
                  <a:pt x="460" y="55"/>
                </a:cubicBezTo>
                <a:cubicBezTo>
                  <a:pt x="460" y="63"/>
                  <a:pt x="457" y="69"/>
                  <a:pt x="452" y="73"/>
                </a:cubicBezTo>
                <a:cubicBezTo>
                  <a:pt x="446" y="78"/>
                  <a:pt x="439" y="80"/>
                  <a:pt x="430" y="80"/>
                </a:cubicBezTo>
                <a:cubicBezTo>
                  <a:pt x="427" y="80"/>
                  <a:pt x="425" y="80"/>
                  <a:pt x="423" y="79"/>
                </a:cubicBezTo>
                <a:cubicBezTo>
                  <a:pt x="420" y="81"/>
                  <a:pt x="418" y="84"/>
                  <a:pt x="418" y="87"/>
                </a:cubicBezTo>
                <a:cubicBezTo>
                  <a:pt x="418" y="89"/>
                  <a:pt x="419" y="90"/>
                  <a:pt x="420" y="91"/>
                </a:cubicBezTo>
                <a:cubicBezTo>
                  <a:pt x="422" y="92"/>
                  <a:pt x="425" y="92"/>
                  <a:pt x="429" y="92"/>
                </a:cubicBezTo>
                <a:cubicBezTo>
                  <a:pt x="442" y="92"/>
                  <a:pt x="442" y="92"/>
                  <a:pt x="442" y="92"/>
                </a:cubicBezTo>
                <a:cubicBezTo>
                  <a:pt x="451" y="92"/>
                  <a:pt x="457" y="94"/>
                  <a:pt x="461" y="97"/>
                </a:cubicBezTo>
                <a:cubicBezTo>
                  <a:pt x="466" y="101"/>
                  <a:pt x="468" y="106"/>
                  <a:pt x="468" y="113"/>
                </a:cubicBezTo>
                <a:cubicBezTo>
                  <a:pt x="468" y="121"/>
                  <a:pt x="464" y="128"/>
                  <a:pt x="457" y="132"/>
                </a:cubicBezTo>
                <a:cubicBezTo>
                  <a:pt x="450" y="137"/>
                  <a:pt x="440" y="139"/>
                  <a:pt x="427" y="139"/>
                </a:cubicBezTo>
                <a:cubicBezTo>
                  <a:pt x="416" y="139"/>
                  <a:pt x="408" y="138"/>
                  <a:pt x="403" y="134"/>
                </a:cubicBezTo>
                <a:cubicBezTo>
                  <a:pt x="398" y="130"/>
                  <a:pt x="395" y="125"/>
                  <a:pt x="395" y="118"/>
                </a:cubicBezTo>
                <a:cubicBezTo>
                  <a:pt x="395" y="114"/>
                  <a:pt x="396" y="110"/>
                  <a:pt x="399" y="107"/>
                </a:cubicBezTo>
                <a:cubicBezTo>
                  <a:pt x="402" y="104"/>
                  <a:pt x="406" y="101"/>
                  <a:pt x="412" y="100"/>
                </a:cubicBezTo>
                <a:cubicBezTo>
                  <a:pt x="410" y="99"/>
                  <a:pt x="408" y="98"/>
                  <a:pt x="406" y="96"/>
                </a:cubicBezTo>
                <a:cubicBezTo>
                  <a:pt x="405" y="94"/>
                  <a:pt x="404" y="92"/>
                  <a:pt x="404" y="89"/>
                </a:cubicBezTo>
                <a:cubicBezTo>
                  <a:pt x="404" y="87"/>
                  <a:pt x="405" y="84"/>
                  <a:pt x="407" y="82"/>
                </a:cubicBezTo>
                <a:cubicBezTo>
                  <a:pt x="408" y="80"/>
                  <a:pt x="411" y="78"/>
                  <a:pt x="414" y="76"/>
                </a:cubicBezTo>
                <a:cubicBezTo>
                  <a:pt x="410" y="75"/>
                  <a:pt x="407" y="72"/>
                  <a:pt x="404" y="68"/>
                </a:cubicBezTo>
                <a:cubicBezTo>
                  <a:pt x="402" y="64"/>
                  <a:pt x="401" y="60"/>
                  <a:pt x="401" y="55"/>
                </a:cubicBezTo>
                <a:cubicBezTo>
                  <a:pt x="401" y="47"/>
                  <a:pt x="403" y="40"/>
                  <a:pt x="408" y="36"/>
                </a:cubicBezTo>
                <a:cubicBezTo>
                  <a:pt x="414" y="31"/>
                  <a:pt x="421" y="29"/>
                  <a:pt x="430" y="29"/>
                </a:cubicBezTo>
                <a:cubicBezTo>
                  <a:pt x="433" y="29"/>
                  <a:pt x="435" y="29"/>
                  <a:pt x="437" y="29"/>
                </a:cubicBezTo>
                <a:cubicBezTo>
                  <a:pt x="440" y="30"/>
                  <a:pt x="441" y="30"/>
                  <a:pt x="442" y="30"/>
                </a:cubicBezTo>
                <a:cubicBezTo>
                  <a:pt x="469" y="30"/>
                  <a:pt x="469" y="30"/>
                  <a:pt x="469" y="30"/>
                </a:cubicBezTo>
                <a:close/>
                <a:moveTo>
                  <a:pt x="409" y="118"/>
                </a:moveTo>
                <a:cubicBezTo>
                  <a:pt x="409" y="121"/>
                  <a:pt x="411" y="124"/>
                  <a:pt x="414" y="126"/>
                </a:cubicBezTo>
                <a:cubicBezTo>
                  <a:pt x="417" y="127"/>
                  <a:pt x="421" y="128"/>
                  <a:pt x="427" y="128"/>
                </a:cubicBezTo>
                <a:cubicBezTo>
                  <a:pt x="436" y="128"/>
                  <a:pt x="442" y="127"/>
                  <a:pt x="447" y="125"/>
                </a:cubicBezTo>
                <a:cubicBezTo>
                  <a:pt x="451" y="122"/>
                  <a:pt x="453" y="119"/>
                  <a:pt x="453" y="115"/>
                </a:cubicBezTo>
                <a:cubicBezTo>
                  <a:pt x="453" y="111"/>
                  <a:pt x="452" y="109"/>
                  <a:pt x="450" y="108"/>
                </a:cubicBezTo>
                <a:cubicBezTo>
                  <a:pt x="447" y="106"/>
                  <a:pt x="443" y="106"/>
                  <a:pt x="436" y="106"/>
                </a:cubicBezTo>
                <a:cubicBezTo>
                  <a:pt x="424" y="106"/>
                  <a:pt x="424" y="106"/>
                  <a:pt x="424" y="106"/>
                </a:cubicBezTo>
                <a:cubicBezTo>
                  <a:pt x="420" y="106"/>
                  <a:pt x="416" y="107"/>
                  <a:pt x="413" y="109"/>
                </a:cubicBezTo>
                <a:cubicBezTo>
                  <a:pt x="411" y="111"/>
                  <a:pt x="409" y="114"/>
                  <a:pt x="409" y="118"/>
                </a:cubicBezTo>
                <a:close/>
                <a:moveTo>
                  <a:pt x="416" y="55"/>
                </a:moveTo>
                <a:cubicBezTo>
                  <a:pt x="416" y="60"/>
                  <a:pt x="417" y="63"/>
                  <a:pt x="420" y="66"/>
                </a:cubicBezTo>
                <a:cubicBezTo>
                  <a:pt x="422" y="68"/>
                  <a:pt x="426" y="70"/>
                  <a:pt x="430" y="70"/>
                </a:cubicBezTo>
                <a:cubicBezTo>
                  <a:pt x="440" y="70"/>
                  <a:pt x="444" y="65"/>
                  <a:pt x="444" y="55"/>
                </a:cubicBezTo>
                <a:cubicBezTo>
                  <a:pt x="444" y="50"/>
                  <a:pt x="443" y="46"/>
                  <a:pt x="441" y="43"/>
                </a:cubicBezTo>
                <a:cubicBezTo>
                  <a:pt x="438" y="41"/>
                  <a:pt x="435" y="39"/>
                  <a:pt x="430" y="39"/>
                </a:cubicBezTo>
                <a:cubicBezTo>
                  <a:pt x="426" y="39"/>
                  <a:pt x="422" y="41"/>
                  <a:pt x="420" y="43"/>
                </a:cubicBezTo>
                <a:cubicBezTo>
                  <a:pt x="417" y="46"/>
                  <a:pt x="416" y="50"/>
                  <a:pt x="416" y="55"/>
                </a:cubicBezTo>
                <a:close/>
                <a:moveTo>
                  <a:pt x="578" y="79"/>
                </a:moveTo>
                <a:cubicBezTo>
                  <a:pt x="578" y="88"/>
                  <a:pt x="575" y="95"/>
                  <a:pt x="569" y="100"/>
                </a:cubicBezTo>
                <a:cubicBezTo>
                  <a:pt x="562" y="105"/>
                  <a:pt x="553" y="107"/>
                  <a:pt x="542" y="107"/>
                </a:cubicBezTo>
                <a:cubicBezTo>
                  <a:pt x="531" y="107"/>
                  <a:pt x="522" y="106"/>
                  <a:pt x="514" y="102"/>
                </a:cubicBezTo>
                <a:cubicBezTo>
                  <a:pt x="514" y="87"/>
                  <a:pt x="514" y="87"/>
                  <a:pt x="514" y="87"/>
                </a:cubicBezTo>
                <a:cubicBezTo>
                  <a:pt x="519" y="89"/>
                  <a:pt x="524" y="90"/>
                  <a:pt x="529" y="92"/>
                </a:cubicBezTo>
                <a:cubicBezTo>
                  <a:pt x="534" y="93"/>
                  <a:pt x="539" y="93"/>
                  <a:pt x="543" y="93"/>
                </a:cubicBezTo>
                <a:cubicBezTo>
                  <a:pt x="550" y="93"/>
                  <a:pt x="554" y="92"/>
                  <a:pt x="557" y="90"/>
                </a:cubicBezTo>
                <a:cubicBezTo>
                  <a:pt x="561" y="87"/>
                  <a:pt x="562" y="84"/>
                  <a:pt x="562" y="80"/>
                </a:cubicBezTo>
                <a:cubicBezTo>
                  <a:pt x="562" y="76"/>
                  <a:pt x="561" y="73"/>
                  <a:pt x="558" y="70"/>
                </a:cubicBezTo>
                <a:cubicBezTo>
                  <a:pt x="555" y="68"/>
                  <a:pt x="549" y="65"/>
                  <a:pt x="540" y="61"/>
                </a:cubicBezTo>
                <a:cubicBezTo>
                  <a:pt x="531" y="57"/>
                  <a:pt x="525" y="53"/>
                  <a:pt x="521" y="49"/>
                </a:cubicBezTo>
                <a:cubicBezTo>
                  <a:pt x="517" y="44"/>
                  <a:pt x="515" y="38"/>
                  <a:pt x="515" y="31"/>
                </a:cubicBezTo>
                <a:cubicBezTo>
                  <a:pt x="515" y="23"/>
                  <a:pt x="518" y="17"/>
                  <a:pt x="524" y="12"/>
                </a:cubicBezTo>
                <a:cubicBezTo>
                  <a:pt x="530" y="7"/>
                  <a:pt x="538" y="5"/>
                  <a:pt x="548" y="5"/>
                </a:cubicBezTo>
                <a:cubicBezTo>
                  <a:pt x="558" y="5"/>
                  <a:pt x="567" y="7"/>
                  <a:pt x="577" y="11"/>
                </a:cubicBezTo>
                <a:cubicBezTo>
                  <a:pt x="572" y="24"/>
                  <a:pt x="572" y="24"/>
                  <a:pt x="572" y="24"/>
                </a:cubicBezTo>
                <a:cubicBezTo>
                  <a:pt x="563" y="20"/>
                  <a:pt x="555" y="19"/>
                  <a:pt x="548" y="19"/>
                </a:cubicBezTo>
                <a:cubicBezTo>
                  <a:pt x="542" y="19"/>
                  <a:pt x="538" y="20"/>
                  <a:pt x="536" y="22"/>
                </a:cubicBezTo>
                <a:cubicBezTo>
                  <a:pt x="533" y="24"/>
                  <a:pt x="532" y="27"/>
                  <a:pt x="532" y="31"/>
                </a:cubicBezTo>
                <a:cubicBezTo>
                  <a:pt x="532" y="34"/>
                  <a:pt x="532" y="36"/>
                  <a:pt x="533" y="38"/>
                </a:cubicBezTo>
                <a:cubicBezTo>
                  <a:pt x="534" y="40"/>
                  <a:pt x="536" y="41"/>
                  <a:pt x="539" y="43"/>
                </a:cubicBezTo>
                <a:cubicBezTo>
                  <a:pt x="541" y="45"/>
                  <a:pt x="546" y="47"/>
                  <a:pt x="552" y="50"/>
                </a:cubicBezTo>
                <a:cubicBezTo>
                  <a:pt x="560" y="53"/>
                  <a:pt x="565" y="55"/>
                  <a:pt x="568" y="58"/>
                </a:cubicBezTo>
                <a:cubicBezTo>
                  <a:pt x="572" y="61"/>
                  <a:pt x="574" y="64"/>
                  <a:pt x="576" y="67"/>
                </a:cubicBezTo>
                <a:cubicBezTo>
                  <a:pt x="577" y="70"/>
                  <a:pt x="578" y="74"/>
                  <a:pt x="578" y="79"/>
                </a:cubicBezTo>
                <a:close/>
                <a:moveTo>
                  <a:pt x="661" y="68"/>
                </a:moveTo>
                <a:cubicBezTo>
                  <a:pt x="661" y="80"/>
                  <a:pt x="658" y="90"/>
                  <a:pt x="652" y="97"/>
                </a:cubicBezTo>
                <a:cubicBezTo>
                  <a:pt x="645" y="104"/>
                  <a:pt x="636" y="107"/>
                  <a:pt x="625" y="107"/>
                </a:cubicBezTo>
                <a:cubicBezTo>
                  <a:pt x="618" y="107"/>
                  <a:pt x="612" y="106"/>
                  <a:pt x="606" y="102"/>
                </a:cubicBezTo>
                <a:cubicBezTo>
                  <a:pt x="601" y="99"/>
                  <a:pt x="597" y="95"/>
                  <a:pt x="594" y="89"/>
                </a:cubicBezTo>
                <a:cubicBezTo>
                  <a:pt x="591" y="83"/>
                  <a:pt x="590" y="76"/>
                  <a:pt x="590" y="68"/>
                </a:cubicBezTo>
                <a:cubicBezTo>
                  <a:pt x="590" y="56"/>
                  <a:pt x="593" y="46"/>
                  <a:pt x="599" y="39"/>
                </a:cubicBezTo>
                <a:cubicBezTo>
                  <a:pt x="605" y="32"/>
                  <a:pt x="614" y="29"/>
                  <a:pt x="625" y="29"/>
                </a:cubicBezTo>
                <a:cubicBezTo>
                  <a:pt x="636" y="29"/>
                  <a:pt x="645" y="32"/>
                  <a:pt x="651" y="40"/>
                </a:cubicBezTo>
                <a:cubicBezTo>
                  <a:pt x="658" y="47"/>
                  <a:pt x="661" y="56"/>
                  <a:pt x="661" y="68"/>
                </a:cubicBezTo>
                <a:close/>
                <a:moveTo>
                  <a:pt x="606" y="68"/>
                </a:moveTo>
                <a:cubicBezTo>
                  <a:pt x="606" y="85"/>
                  <a:pt x="612" y="94"/>
                  <a:pt x="625" y="94"/>
                </a:cubicBezTo>
                <a:cubicBezTo>
                  <a:pt x="638" y="94"/>
                  <a:pt x="644" y="85"/>
                  <a:pt x="644" y="68"/>
                </a:cubicBezTo>
                <a:cubicBezTo>
                  <a:pt x="644" y="51"/>
                  <a:pt x="638" y="42"/>
                  <a:pt x="625" y="42"/>
                </a:cubicBezTo>
                <a:cubicBezTo>
                  <a:pt x="618" y="42"/>
                  <a:pt x="614" y="44"/>
                  <a:pt x="611" y="49"/>
                </a:cubicBezTo>
                <a:cubicBezTo>
                  <a:pt x="608" y="53"/>
                  <a:pt x="606" y="60"/>
                  <a:pt x="606" y="68"/>
                </a:cubicBezTo>
                <a:close/>
                <a:moveTo>
                  <a:pt x="694" y="106"/>
                </a:moveTo>
                <a:cubicBezTo>
                  <a:pt x="678" y="106"/>
                  <a:pt x="678" y="106"/>
                  <a:pt x="678" y="106"/>
                </a:cubicBezTo>
                <a:cubicBezTo>
                  <a:pt x="678" y="0"/>
                  <a:pt x="678" y="0"/>
                  <a:pt x="678" y="0"/>
                </a:cubicBezTo>
                <a:cubicBezTo>
                  <a:pt x="694" y="0"/>
                  <a:pt x="694" y="0"/>
                  <a:pt x="694" y="0"/>
                </a:cubicBezTo>
                <a:cubicBezTo>
                  <a:pt x="694" y="106"/>
                  <a:pt x="694" y="106"/>
                  <a:pt x="694" y="106"/>
                </a:cubicBezTo>
                <a:close/>
                <a:moveTo>
                  <a:pt x="768" y="106"/>
                </a:moveTo>
                <a:cubicBezTo>
                  <a:pt x="766" y="96"/>
                  <a:pt x="766" y="96"/>
                  <a:pt x="766" y="96"/>
                </a:cubicBezTo>
                <a:cubicBezTo>
                  <a:pt x="765" y="96"/>
                  <a:pt x="765" y="96"/>
                  <a:pt x="765" y="96"/>
                </a:cubicBezTo>
                <a:cubicBezTo>
                  <a:pt x="763" y="100"/>
                  <a:pt x="760" y="102"/>
                  <a:pt x="755" y="104"/>
                </a:cubicBezTo>
                <a:cubicBezTo>
                  <a:pt x="751" y="106"/>
                  <a:pt x="747" y="107"/>
                  <a:pt x="741" y="107"/>
                </a:cubicBezTo>
                <a:cubicBezTo>
                  <a:pt x="732" y="107"/>
                  <a:pt x="725" y="105"/>
                  <a:pt x="721" y="100"/>
                </a:cubicBezTo>
                <a:cubicBezTo>
                  <a:pt x="716" y="96"/>
                  <a:pt x="714" y="89"/>
                  <a:pt x="714" y="80"/>
                </a:cubicBezTo>
                <a:cubicBezTo>
                  <a:pt x="714" y="30"/>
                  <a:pt x="714" y="30"/>
                  <a:pt x="714" y="30"/>
                </a:cubicBezTo>
                <a:cubicBezTo>
                  <a:pt x="730" y="30"/>
                  <a:pt x="730" y="30"/>
                  <a:pt x="730" y="30"/>
                </a:cubicBezTo>
                <a:cubicBezTo>
                  <a:pt x="730" y="77"/>
                  <a:pt x="730" y="77"/>
                  <a:pt x="730" y="77"/>
                </a:cubicBezTo>
                <a:cubicBezTo>
                  <a:pt x="730" y="83"/>
                  <a:pt x="731" y="87"/>
                  <a:pt x="734" y="90"/>
                </a:cubicBezTo>
                <a:cubicBezTo>
                  <a:pt x="736" y="93"/>
                  <a:pt x="740" y="94"/>
                  <a:pt x="745" y="94"/>
                </a:cubicBezTo>
                <a:cubicBezTo>
                  <a:pt x="752" y="94"/>
                  <a:pt x="757" y="92"/>
                  <a:pt x="760" y="88"/>
                </a:cubicBezTo>
                <a:cubicBezTo>
                  <a:pt x="763" y="84"/>
                  <a:pt x="765" y="77"/>
                  <a:pt x="765" y="68"/>
                </a:cubicBezTo>
                <a:cubicBezTo>
                  <a:pt x="765" y="30"/>
                  <a:pt x="765" y="30"/>
                  <a:pt x="765" y="30"/>
                </a:cubicBezTo>
                <a:cubicBezTo>
                  <a:pt x="781" y="30"/>
                  <a:pt x="781" y="30"/>
                  <a:pt x="781" y="30"/>
                </a:cubicBezTo>
                <a:cubicBezTo>
                  <a:pt x="781" y="106"/>
                  <a:pt x="781" y="106"/>
                  <a:pt x="781" y="106"/>
                </a:cubicBezTo>
                <a:cubicBezTo>
                  <a:pt x="768" y="106"/>
                  <a:pt x="768" y="106"/>
                  <a:pt x="768" y="106"/>
                </a:cubicBezTo>
                <a:close/>
                <a:moveTo>
                  <a:pt x="830" y="94"/>
                </a:moveTo>
                <a:cubicBezTo>
                  <a:pt x="834" y="94"/>
                  <a:pt x="838" y="94"/>
                  <a:pt x="842" y="92"/>
                </a:cubicBezTo>
                <a:cubicBezTo>
                  <a:pt x="842" y="105"/>
                  <a:pt x="842" y="105"/>
                  <a:pt x="842" y="105"/>
                </a:cubicBezTo>
                <a:cubicBezTo>
                  <a:pt x="840" y="105"/>
                  <a:pt x="837" y="106"/>
                  <a:pt x="835" y="106"/>
                </a:cubicBezTo>
                <a:cubicBezTo>
                  <a:pt x="832" y="107"/>
                  <a:pt x="829" y="107"/>
                  <a:pt x="826" y="107"/>
                </a:cubicBezTo>
                <a:cubicBezTo>
                  <a:pt x="811" y="107"/>
                  <a:pt x="803" y="99"/>
                  <a:pt x="803" y="83"/>
                </a:cubicBezTo>
                <a:cubicBezTo>
                  <a:pt x="803" y="43"/>
                  <a:pt x="803" y="43"/>
                  <a:pt x="803" y="43"/>
                </a:cubicBezTo>
                <a:cubicBezTo>
                  <a:pt x="793" y="43"/>
                  <a:pt x="793" y="43"/>
                  <a:pt x="793" y="43"/>
                </a:cubicBezTo>
                <a:cubicBezTo>
                  <a:pt x="793" y="35"/>
                  <a:pt x="793" y="35"/>
                  <a:pt x="793" y="35"/>
                </a:cubicBezTo>
                <a:cubicBezTo>
                  <a:pt x="804" y="30"/>
                  <a:pt x="804" y="30"/>
                  <a:pt x="804" y="30"/>
                </a:cubicBezTo>
                <a:cubicBezTo>
                  <a:pt x="809" y="14"/>
                  <a:pt x="809" y="14"/>
                  <a:pt x="809" y="14"/>
                </a:cubicBezTo>
                <a:cubicBezTo>
                  <a:pt x="819" y="14"/>
                  <a:pt x="819" y="14"/>
                  <a:pt x="819" y="14"/>
                </a:cubicBezTo>
                <a:cubicBezTo>
                  <a:pt x="819" y="30"/>
                  <a:pt x="819" y="30"/>
                  <a:pt x="819" y="30"/>
                </a:cubicBezTo>
                <a:cubicBezTo>
                  <a:pt x="841" y="30"/>
                  <a:pt x="841" y="30"/>
                  <a:pt x="841" y="30"/>
                </a:cubicBezTo>
                <a:cubicBezTo>
                  <a:pt x="841" y="43"/>
                  <a:pt x="841" y="43"/>
                  <a:pt x="841" y="43"/>
                </a:cubicBezTo>
                <a:cubicBezTo>
                  <a:pt x="819" y="43"/>
                  <a:pt x="819" y="43"/>
                  <a:pt x="819" y="43"/>
                </a:cubicBezTo>
                <a:cubicBezTo>
                  <a:pt x="819" y="83"/>
                  <a:pt x="819" y="83"/>
                  <a:pt x="819" y="83"/>
                </a:cubicBezTo>
                <a:cubicBezTo>
                  <a:pt x="819" y="87"/>
                  <a:pt x="820" y="90"/>
                  <a:pt x="822" y="91"/>
                </a:cubicBezTo>
                <a:cubicBezTo>
                  <a:pt x="824" y="93"/>
                  <a:pt x="827" y="94"/>
                  <a:pt x="830" y="94"/>
                </a:cubicBezTo>
                <a:close/>
                <a:moveTo>
                  <a:pt x="871" y="106"/>
                </a:moveTo>
                <a:cubicBezTo>
                  <a:pt x="855" y="106"/>
                  <a:pt x="855" y="106"/>
                  <a:pt x="855" y="106"/>
                </a:cubicBezTo>
                <a:cubicBezTo>
                  <a:pt x="855" y="30"/>
                  <a:pt x="855" y="30"/>
                  <a:pt x="855" y="30"/>
                </a:cubicBezTo>
                <a:cubicBezTo>
                  <a:pt x="871" y="30"/>
                  <a:pt x="871" y="30"/>
                  <a:pt x="871" y="30"/>
                </a:cubicBezTo>
                <a:cubicBezTo>
                  <a:pt x="871" y="106"/>
                  <a:pt x="871" y="106"/>
                  <a:pt x="871" y="106"/>
                </a:cubicBezTo>
                <a:close/>
                <a:moveTo>
                  <a:pt x="854" y="10"/>
                </a:moveTo>
                <a:cubicBezTo>
                  <a:pt x="854" y="8"/>
                  <a:pt x="855" y="5"/>
                  <a:pt x="856" y="4"/>
                </a:cubicBezTo>
                <a:cubicBezTo>
                  <a:pt x="858" y="2"/>
                  <a:pt x="860" y="1"/>
                  <a:pt x="863" y="1"/>
                </a:cubicBezTo>
                <a:cubicBezTo>
                  <a:pt x="866" y="1"/>
                  <a:pt x="868" y="2"/>
                  <a:pt x="870" y="4"/>
                </a:cubicBezTo>
                <a:cubicBezTo>
                  <a:pt x="871" y="5"/>
                  <a:pt x="872" y="8"/>
                  <a:pt x="872" y="10"/>
                </a:cubicBezTo>
                <a:cubicBezTo>
                  <a:pt x="872" y="13"/>
                  <a:pt x="871" y="15"/>
                  <a:pt x="870" y="17"/>
                </a:cubicBezTo>
                <a:cubicBezTo>
                  <a:pt x="868" y="18"/>
                  <a:pt x="866" y="19"/>
                  <a:pt x="863" y="19"/>
                </a:cubicBezTo>
                <a:cubicBezTo>
                  <a:pt x="860" y="19"/>
                  <a:pt x="858" y="18"/>
                  <a:pt x="856" y="17"/>
                </a:cubicBezTo>
                <a:cubicBezTo>
                  <a:pt x="855" y="15"/>
                  <a:pt x="854" y="13"/>
                  <a:pt x="854" y="10"/>
                </a:cubicBezTo>
                <a:close/>
                <a:moveTo>
                  <a:pt x="959" y="68"/>
                </a:moveTo>
                <a:cubicBezTo>
                  <a:pt x="959" y="80"/>
                  <a:pt x="956" y="90"/>
                  <a:pt x="950" y="97"/>
                </a:cubicBezTo>
                <a:cubicBezTo>
                  <a:pt x="943" y="104"/>
                  <a:pt x="934" y="107"/>
                  <a:pt x="923" y="107"/>
                </a:cubicBezTo>
                <a:cubicBezTo>
                  <a:pt x="916" y="107"/>
                  <a:pt x="910" y="106"/>
                  <a:pt x="904" y="102"/>
                </a:cubicBezTo>
                <a:cubicBezTo>
                  <a:pt x="899" y="99"/>
                  <a:pt x="895" y="95"/>
                  <a:pt x="892" y="89"/>
                </a:cubicBezTo>
                <a:cubicBezTo>
                  <a:pt x="889" y="83"/>
                  <a:pt x="888" y="76"/>
                  <a:pt x="888" y="68"/>
                </a:cubicBezTo>
                <a:cubicBezTo>
                  <a:pt x="888" y="56"/>
                  <a:pt x="891" y="46"/>
                  <a:pt x="897" y="39"/>
                </a:cubicBezTo>
                <a:cubicBezTo>
                  <a:pt x="903" y="32"/>
                  <a:pt x="912" y="29"/>
                  <a:pt x="923" y="29"/>
                </a:cubicBezTo>
                <a:cubicBezTo>
                  <a:pt x="934" y="29"/>
                  <a:pt x="943" y="32"/>
                  <a:pt x="949" y="40"/>
                </a:cubicBezTo>
                <a:cubicBezTo>
                  <a:pt x="956" y="47"/>
                  <a:pt x="959" y="56"/>
                  <a:pt x="959" y="68"/>
                </a:cubicBezTo>
                <a:close/>
                <a:moveTo>
                  <a:pt x="904" y="68"/>
                </a:moveTo>
                <a:cubicBezTo>
                  <a:pt x="904" y="85"/>
                  <a:pt x="910" y="94"/>
                  <a:pt x="923" y="94"/>
                </a:cubicBezTo>
                <a:cubicBezTo>
                  <a:pt x="936" y="94"/>
                  <a:pt x="942" y="85"/>
                  <a:pt x="942" y="68"/>
                </a:cubicBezTo>
                <a:cubicBezTo>
                  <a:pt x="942" y="51"/>
                  <a:pt x="936" y="42"/>
                  <a:pt x="923" y="42"/>
                </a:cubicBezTo>
                <a:cubicBezTo>
                  <a:pt x="916" y="42"/>
                  <a:pt x="912" y="44"/>
                  <a:pt x="909" y="49"/>
                </a:cubicBezTo>
                <a:cubicBezTo>
                  <a:pt x="906" y="53"/>
                  <a:pt x="904" y="60"/>
                  <a:pt x="904" y="68"/>
                </a:cubicBezTo>
                <a:close/>
                <a:moveTo>
                  <a:pt x="1042" y="106"/>
                </a:moveTo>
                <a:cubicBezTo>
                  <a:pt x="1026" y="106"/>
                  <a:pt x="1026" y="106"/>
                  <a:pt x="1026" y="106"/>
                </a:cubicBezTo>
                <a:cubicBezTo>
                  <a:pt x="1026" y="59"/>
                  <a:pt x="1026" y="59"/>
                  <a:pt x="1026" y="59"/>
                </a:cubicBezTo>
                <a:cubicBezTo>
                  <a:pt x="1026" y="54"/>
                  <a:pt x="1025" y="49"/>
                  <a:pt x="1022" y="46"/>
                </a:cubicBezTo>
                <a:cubicBezTo>
                  <a:pt x="1020" y="44"/>
                  <a:pt x="1016" y="42"/>
                  <a:pt x="1011" y="42"/>
                </a:cubicBezTo>
                <a:cubicBezTo>
                  <a:pt x="1004" y="42"/>
                  <a:pt x="1000" y="44"/>
                  <a:pt x="996" y="48"/>
                </a:cubicBezTo>
                <a:cubicBezTo>
                  <a:pt x="993" y="52"/>
                  <a:pt x="992" y="59"/>
                  <a:pt x="992" y="68"/>
                </a:cubicBezTo>
                <a:cubicBezTo>
                  <a:pt x="992" y="106"/>
                  <a:pt x="992" y="106"/>
                  <a:pt x="992" y="106"/>
                </a:cubicBezTo>
                <a:cubicBezTo>
                  <a:pt x="976" y="106"/>
                  <a:pt x="976" y="106"/>
                  <a:pt x="976" y="106"/>
                </a:cubicBezTo>
                <a:cubicBezTo>
                  <a:pt x="976" y="30"/>
                  <a:pt x="976" y="30"/>
                  <a:pt x="976" y="30"/>
                </a:cubicBezTo>
                <a:cubicBezTo>
                  <a:pt x="988" y="30"/>
                  <a:pt x="988" y="30"/>
                  <a:pt x="988" y="30"/>
                </a:cubicBezTo>
                <a:cubicBezTo>
                  <a:pt x="990" y="40"/>
                  <a:pt x="990" y="40"/>
                  <a:pt x="990" y="40"/>
                </a:cubicBezTo>
                <a:cubicBezTo>
                  <a:pt x="991" y="40"/>
                  <a:pt x="991" y="40"/>
                  <a:pt x="991" y="40"/>
                </a:cubicBezTo>
                <a:cubicBezTo>
                  <a:pt x="994" y="37"/>
                  <a:pt x="997" y="34"/>
                  <a:pt x="1001" y="32"/>
                </a:cubicBezTo>
                <a:cubicBezTo>
                  <a:pt x="1005" y="30"/>
                  <a:pt x="1010" y="29"/>
                  <a:pt x="1015" y="29"/>
                </a:cubicBezTo>
                <a:cubicBezTo>
                  <a:pt x="1033" y="29"/>
                  <a:pt x="1042" y="38"/>
                  <a:pt x="1042" y="57"/>
                </a:cubicBezTo>
                <a:cubicBezTo>
                  <a:pt x="1042" y="106"/>
                  <a:pt x="1042" y="106"/>
                  <a:pt x="1042" y="106"/>
                </a:cubicBezTo>
                <a:close/>
                <a:moveTo>
                  <a:pt x="1113" y="84"/>
                </a:moveTo>
                <a:cubicBezTo>
                  <a:pt x="1113" y="92"/>
                  <a:pt x="1111" y="97"/>
                  <a:pt x="1105" y="101"/>
                </a:cubicBezTo>
                <a:cubicBezTo>
                  <a:pt x="1100" y="105"/>
                  <a:pt x="1092" y="107"/>
                  <a:pt x="1082" y="107"/>
                </a:cubicBezTo>
                <a:cubicBezTo>
                  <a:pt x="1072" y="107"/>
                  <a:pt x="1064" y="106"/>
                  <a:pt x="1058" y="103"/>
                </a:cubicBezTo>
                <a:cubicBezTo>
                  <a:pt x="1058" y="89"/>
                  <a:pt x="1058" y="89"/>
                  <a:pt x="1058" y="89"/>
                </a:cubicBezTo>
                <a:cubicBezTo>
                  <a:pt x="1067" y="93"/>
                  <a:pt x="1075" y="95"/>
                  <a:pt x="1083" y="95"/>
                </a:cubicBezTo>
                <a:cubicBezTo>
                  <a:pt x="1093" y="95"/>
                  <a:pt x="1098" y="92"/>
                  <a:pt x="1098" y="86"/>
                </a:cubicBezTo>
                <a:cubicBezTo>
                  <a:pt x="1098" y="84"/>
                  <a:pt x="1097" y="83"/>
                  <a:pt x="1096" y="81"/>
                </a:cubicBezTo>
                <a:cubicBezTo>
                  <a:pt x="1095" y="80"/>
                  <a:pt x="1093" y="79"/>
                  <a:pt x="1090" y="77"/>
                </a:cubicBezTo>
                <a:cubicBezTo>
                  <a:pt x="1088" y="76"/>
                  <a:pt x="1084" y="74"/>
                  <a:pt x="1080" y="73"/>
                </a:cubicBezTo>
                <a:cubicBezTo>
                  <a:pt x="1071" y="69"/>
                  <a:pt x="1065" y="66"/>
                  <a:pt x="1062" y="63"/>
                </a:cubicBezTo>
                <a:cubicBezTo>
                  <a:pt x="1059" y="59"/>
                  <a:pt x="1058" y="55"/>
                  <a:pt x="1058" y="49"/>
                </a:cubicBezTo>
                <a:cubicBezTo>
                  <a:pt x="1058" y="43"/>
                  <a:pt x="1060" y="38"/>
                  <a:pt x="1066" y="34"/>
                </a:cubicBezTo>
                <a:cubicBezTo>
                  <a:pt x="1071" y="31"/>
                  <a:pt x="1078" y="29"/>
                  <a:pt x="1087" y="29"/>
                </a:cubicBezTo>
                <a:cubicBezTo>
                  <a:pt x="1096" y="29"/>
                  <a:pt x="1104" y="31"/>
                  <a:pt x="1112" y="34"/>
                </a:cubicBezTo>
                <a:cubicBezTo>
                  <a:pt x="1107" y="46"/>
                  <a:pt x="1107" y="46"/>
                  <a:pt x="1107" y="46"/>
                </a:cubicBezTo>
                <a:cubicBezTo>
                  <a:pt x="1099" y="43"/>
                  <a:pt x="1092" y="41"/>
                  <a:pt x="1086" y="41"/>
                </a:cubicBezTo>
                <a:cubicBezTo>
                  <a:pt x="1078" y="41"/>
                  <a:pt x="1074" y="44"/>
                  <a:pt x="1074" y="49"/>
                </a:cubicBezTo>
                <a:cubicBezTo>
                  <a:pt x="1074" y="51"/>
                  <a:pt x="1075" y="53"/>
                  <a:pt x="1077" y="55"/>
                </a:cubicBezTo>
                <a:cubicBezTo>
                  <a:pt x="1079" y="56"/>
                  <a:pt x="1084" y="59"/>
                  <a:pt x="1091" y="61"/>
                </a:cubicBezTo>
                <a:cubicBezTo>
                  <a:pt x="1098" y="64"/>
                  <a:pt x="1102" y="66"/>
                  <a:pt x="1105" y="68"/>
                </a:cubicBezTo>
                <a:cubicBezTo>
                  <a:pt x="1108" y="70"/>
                  <a:pt x="1110" y="72"/>
                  <a:pt x="1111" y="75"/>
                </a:cubicBezTo>
                <a:cubicBezTo>
                  <a:pt x="1113" y="78"/>
                  <a:pt x="1113" y="81"/>
                  <a:pt x="1113" y="8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Freeform 47"/>
          <p:cNvSpPr>
            <a:spLocks noEditPoints="1"/>
          </p:cNvSpPr>
          <p:nvPr/>
        </p:nvSpPr>
        <p:spPr bwMode="auto">
          <a:xfrm>
            <a:off x="7028825" y="3962863"/>
            <a:ext cx="447357" cy="69943"/>
          </a:xfrm>
          <a:custGeom>
            <a:avLst/>
            <a:gdLst>
              <a:gd name="T0" fmla="*/ 30 w 690"/>
              <a:gd name="T1" fmla="*/ 20 h 108"/>
              <a:gd name="T2" fmla="*/ 75 w 690"/>
              <a:gd name="T3" fmla="*/ 6 h 108"/>
              <a:gd name="T4" fmla="*/ 46 w 690"/>
              <a:gd name="T5" fmla="*/ 106 h 108"/>
              <a:gd name="T6" fmla="*/ 73 w 690"/>
              <a:gd name="T7" fmla="*/ 69 h 108"/>
              <a:gd name="T8" fmla="*/ 131 w 690"/>
              <a:gd name="T9" fmla="*/ 38 h 108"/>
              <a:gd name="T10" fmla="*/ 89 w 690"/>
              <a:gd name="T11" fmla="*/ 72 h 108"/>
              <a:gd name="T12" fmla="*/ 124 w 690"/>
              <a:gd name="T13" fmla="*/ 94 h 108"/>
              <a:gd name="T14" fmla="*/ 124 w 690"/>
              <a:gd name="T15" fmla="*/ 107 h 108"/>
              <a:gd name="T16" fmla="*/ 95 w 690"/>
              <a:gd name="T17" fmla="*/ 46 h 108"/>
              <a:gd name="T18" fmla="*/ 119 w 690"/>
              <a:gd name="T19" fmla="*/ 46 h 108"/>
              <a:gd name="T20" fmla="*/ 200 w 690"/>
              <a:gd name="T21" fmla="*/ 96 h 108"/>
              <a:gd name="T22" fmla="*/ 174 w 690"/>
              <a:gd name="T23" fmla="*/ 108 h 108"/>
              <a:gd name="T24" fmla="*/ 160 w 690"/>
              <a:gd name="T25" fmla="*/ 67 h 108"/>
              <a:gd name="T26" fmla="*/ 199 w 690"/>
              <a:gd name="T27" fmla="*/ 56 h 108"/>
              <a:gd name="T28" fmla="*/ 174 w 690"/>
              <a:gd name="T29" fmla="*/ 43 h 108"/>
              <a:gd name="T30" fmla="*/ 172 w 690"/>
              <a:gd name="T31" fmla="*/ 31 h 108"/>
              <a:gd name="T32" fmla="*/ 215 w 690"/>
              <a:gd name="T33" fmla="*/ 55 h 108"/>
              <a:gd name="T34" fmla="*/ 180 w 690"/>
              <a:gd name="T35" fmla="*/ 95 h 108"/>
              <a:gd name="T36" fmla="*/ 199 w 690"/>
              <a:gd name="T37" fmla="*/ 70 h 108"/>
              <a:gd name="T38" fmla="*/ 167 w 690"/>
              <a:gd name="T39" fmla="*/ 85 h 108"/>
              <a:gd name="T40" fmla="*/ 299 w 690"/>
              <a:gd name="T41" fmla="*/ 106 h 108"/>
              <a:gd name="T42" fmla="*/ 280 w 690"/>
              <a:gd name="T43" fmla="*/ 47 h 108"/>
              <a:gd name="T44" fmla="*/ 251 w 690"/>
              <a:gd name="T45" fmla="*/ 69 h 108"/>
              <a:gd name="T46" fmla="*/ 235 w 690"/>
              <a:gd name="T47" fmla="*/ 31 h 108"/>
              <a:gd name="T48" fmla="*/ 251 w 690"/>
              <a:gd name="T49" fmla="*/ 41 h 108"/>
              <a:gd name="T50" fmla="*/ 296 w 690"/>
              <a:gd name="T51" fmla="*/ 41 h 108"/>
              <a:gd name="T52" fmla="*/ 321 w 690"/>
              <a:gd name="T53" fmla="*/ 29 h 108"/>
              <a:gd name="T54" fmla="*/ 347 w 690"/>
              <a:gd name="T55" fmla="*/ 106 h 108"/>
              <a:gd name="T56" fmla="*/ 327 w 690"/>
              <a:gd name="T57" fmla="*/ 47 h 108"/>
              <a:gd name="T58" fmla="*/ 299 w 690"/>
              <a:gd name="T59" fmla="*/ 66 h 108"/>
              <a:gd name="T60" fmla="*/ 419 w 690"/>
              <a:gd name="T61" fmla="*/ 71 h 108"/>
              <a:gd name="T62" fmla="*/ 406 w 690"/>
              <a:gd name="T63" fmla="*/ 71 h 108"/>
              <a:gd name="T64" fmla="*/ 357 w 690"/>
              <a:gd name="T65" fmla="*/ 31 h 108"/>
              <a:gd name="T66" fmla="*/ 388 w 690"/>
              <a:gd name="T67" fmla="*/ 92 h 108"/>
              <a:gd name="T68" fmla="*/ 393 w 690"/>
              <a:gd name="T69" fmla="*/ 71 h 108"/>
              <a:gd name="T70" fmla="*/ 433 w 690"/>
              <a:gd name="T71" fmla="*/ 71 h 108"/>
              <a:gd name="T72" fmla="*/ 438 w 690"/>
              <a:gd name="T73" fmla="*/ 91 h 108"/>
              <a:gd name="T74" fmla="*/ 469 w 690"/>
              <a:gd name="T75" fmla="*/ 31 h 108"/>
              <a:gd name="T76" fmla="*/ 547 w 690"/>
              <a:gd name="T77" fmla="*/ 68 h 108"/>
              <a:gd name="T78" fmla="*/ 492 w 690"/>
              <a:gd name="T79" fmla="*/ 103 h 108"/>
              <a:gd name="T80" fmla="*/ 485 w 690"/>
              <a:gd name="T81" fmla="*/ 40 h 108"/>
              <a:gd name="T82" fmla="*/ 547 w 690"/>
              <a:gd name="T83" fmla="*/ 68 h 108"/>
              <a:gd name="T84" fmla="*/ 530 w 690"/>
              <a:gd name="T85" fmla="*/ 68 h 108"/>
              <a:gd name="T86" fmla="*/ 492 w 690"/>
              <a:gd name="T87" fmla="*/ 68 h 108"/>
              <a:gd name="T88" fmla="*/ 608 w 690"/>
              <a:gd name="T89" fmla="*/ 45 h 108"/>
              <a:gd name="T90" fmla="*/ 579 w 690"/>
              <a:gd name="T91" fmla="*/ 67 h 108"/>
              <a:gd name="T92" fmla="*/ 563 w 690"/>
              <a:gd name="T93" fmla="*/ 31 h 108"/>
              <a:gd name="T94" fmla="*/ 579 w 690"/>
              <a:gd name="T95" fmla="*/ 44 h 108"/>
              <a:gd name="T96" fmla="*/ 637 w 690"/>
              <a:gd name="T97" fmla="*/ 66 h 108"/>
              <a:gd name="T98" fmla="*/ 688 w 690"/>
              <a:gd name="T99" fmla="*/ 31 h 108"/>
              <a:gd name="T100" fmla="*/ 671 w 690"/>
              <a:gd name="T101" fmla="*/ 106 h 108"/>
              <a:gd name="T102" fmla="*/ 638 w 690"/>
              <a:gd name="T103" fmla="*/ 106 h 108"/>
              <a:gd name="T104" fmla="*/ 638 w 690"/>
              <a:gd name="T105" fmla="*/ 0 h 108"/>
              <a:gd name="T106" fmla="*/ 637 w 690"/>
              <a:gd name="T107" fmla="*/ 6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90" h="108">
                <a:moveTo>
                  <a:pt x="46" y="106"/>
                </a:moveTo>
                <a:cubicBezTo>
                  <a:pt x="30" y="106"/>
                  <a:pt x="30" y="106"/>
                  <a:pt x="30" y="106"/>
                </a:cubicBezTo>
                <a:cubicBezTo>
                  <a:pt x="30" y="20"/>
                  <a:pt x="30" y="20"/>
                  <a:pt x="3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6"/>
                  <a:pt x="0" y="6"/>
                  <a:pt x="0" y="6"/>
                </a:cubicBezTo>
                <a:cubicBezTo>
                  <a:pt x="75" y="6"/>
                  <a:pt x="75" y="6"/>
                  <a:pt x="75" y="6"/>
                </a:cubicBezTo>
                <a:cubicBezTo>
                  <a:pt x="75" y="20"/>
                  <a:pt x="75" y="20"/>
                  <a:pt x="75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6" y="106"/>
                  <a:pt x="46" y="106"/>
                  <a:pt x="46" y="106"/>
                </a:cubicBezTo>
                <a:close/>
                <a:moveTo>
                  <a:pt x="110" y="108"/>
                </a:moveTo>
                <a:cubicBezTo>
                  <a:pt x="99" y="108"/>
                  <a:pt x="89" y="104"/>
                  <a:pt x="83" y="97"/>
                </a:cubicBezTo>
                <a:cubicBezTo>
                  <a:pt x="76" y="91"/>
                  <a:pt x="73" y="81"/>
                  <a:pt x="73" y="69"/>
                </a:cubicBezTo>
                <a:cubicBezTo>
                  <a:pt x="73" y="57"/>
                  <a:pt x="76" y="47"/>
                  <a:pt x="82" y="40"/>
                </a:cubicBezTo>
                <a:cubicBezTo>
                  <a:pt x="88" y="33"/>
                  <a:pt x="97" y="29"/>
                  <a:pt x="107" y="29"/>
                </a:cubicBezTo>
                <a:cubicBezTo>
                  <a:pt x="117" y="29"/>
                  <a:pt x="125" y="32"/>
                  <a:pt x="131" y="38"/>
                </a:cubicBezTo>
                <a:cubicBezTo>
                  <a:pt x="137" y="45"/>
                  <a:pt x="140" y="53"/>
                  <a:pt x="140" y="63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89" y="72"/>
                  <a:pt x="89" y="72"/>
                  <a:pt x="89" y="72"/>
                </a:cubicBezTo>
                <a:cubicBezTo>
                  <a:pt x="90" y="79"/>
                  <a:pt x="92" y="85"/>
                  <a:pt x="95" y="89"/>
                </a:cubicBezTo>
                <a:cubicBezTo>
                  <a:pt x="99" y="93"/>
                  <a:pt x="104" y="95"/>
                  <a:pt x="111" y="95"/>
                </a:cubicBezTo>
                <a:cubicBezTo>
                  <a:pt x="116" y="95"/>
                  <a:pt x="120" y="95"/>
                  <a:pt x="124" y="94"/>
                </a:cubicBezTo>
                <a:cubicBezTo>
                  <a:pt x="127" y="93"/>
                  <a:pt x="132" y="91"/>
                  <a:pt x="136" y="90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2" y="104"/>
                  <a:pt x="128" y="106"/>
                  <a:pt x="124" y="107"/>
                </a:cubicBezTo>
                <a:cubicBezTo>
                  <a:pt x="120" y="107"/>
                  <a:pt x="116" y="108"/>
                  <a:pt x="110" y="108"/>
                </a:cubicBezTo>
                <a:close/>
                <a:moveTo>
                  <a:pt x="107" y="42"/>
                </a:moveTo>
                <a:cubicBezTo>
                  <a:pt x="102" y="42"/>
                  <a:pt x="98" y="43"/>
                  <a:pt x="95" y="46"/>
                </a:cubicBezTo>
                <a:cubicBezTo>
                  <a:pt x="92" y="50"/>
                  <a:pt x="90" y="54"/>
                  <a:pt x="90" y="61"/>
                </a:cubicBezTo>
                <a:cubicBezTo>
                  <a:pt x="124" y="61"/>
                  <a:pt x="124" y="61"/>
                  <a:pt x="124" y="61"/>
                </a:cubicBezTo>
                <a:cubicBezTo>
                  <a:pt x="124" y="54"/>
                  <a:pt x="122" y="50"/>
                  <a:pt x="119" y="46"/>
                </a:cubicBezTo>
                <a:cubicBezTo>
                  <a:pt x="117" y="43"/>
                  <a:pt x="113" y="42"/>
                  <a:pt x="107" y="42"/>
                </a:cubicBezTo>
                <a:close/>
                <a:moveTo>
                  <a:pt x="203" y="106"/>
                </a:moveTo>
                <a:cubicBezTo>
                  <a:pt x="200" y="96"/>
                  <a:pt x="200" y="96"/>
                  <a:pt x="200" y="96"/>
                </a:cubicBezTo>
                <a:cubicBezTo>
                  <a:pt x="200" y="96"/>
                  <a:pt x="200" y="96"/>
                  <a:pt x="200" y="96"/>
                </a:cubicBezTo>
                <a:cubicBezTo>
                  <a:pt x="196" y="100"/>
                  <a:pt x="192" y="104"/>
                  <a:pt x="189" y="105"/>
                </a:cubicBezTo>
                <a:cubicBezTo>
                  <a:pt x="185" y="107"/>
                  <a:pt x="180" y="108"/>
                  <a:pt x="174" y="108"/>
                </a:cubicBezTo>
                <a:cubicBezTo>
                  <a:pt x="167" y="108"/>
                  <a:pt x="161" y="106"/>
                  <a:pt x="157" y="102"/>
                </a:cubicBezTo>
                <a:cubicBezTo>
                  <a:pt x="153" y="98"/>
                  <a:pt x="151" y="92"/>
                  <a:pt x="151" y="85"/>
                </a:cubicBezTo>
                <a:cubicBezTo>
                  <a:pt x="151" y="77"/>
                  <a:pt x="154" y="71"/>
                  <a:pt x="160" y="67"/>
                </a:cubicBezTo>
                <a:cubicBezTo>
                  <a:pt x="165" y="63"/>
                  <a:pt x="174" y="61"/>
                  <a:pt x="186" y="61"/>
                </a:cubicBezTo>
                <a:cubicBezTo>
                  <a:pt x="199" y="60"/>
                  <a:pt x="199" y="60"/>
                  <a:pt x="199" y="60"/>
                </a:cubicBezTo>
                <a:cubicBezTo>
                  <a:pt x="199" y="56"/>
                  <a:pt x="199" y="56"/>
                  <a:pt x="199" y="56"/>
                </a:cubicBezTo>
                <a:cubicBezTo>
                  <a:pt x="199" y="51"/>
                  <a:pt x="198" y="48"/>
                  <a:pt x="196" y="45"/>
                </a:cubicBezTo>
                <a:cubicBezTo>
                  <a:pt x="193" y="43"/>
                  <a:pt x="190" y="42"/>
                  <a:pt x="185" y="42"/>
                </a:cubicBezTo>
                <a:cubicBezTo>
                  <a:pt x="181" y="42"/>
                  <a:pt x="178" y="42"/>
                  <a:pt x="174" y="43"/>
                </a:cubicBezTo>
                <a:cubicBezTo>
                  <a:pt x="170" y="45"/>
                  <a:pt x="167" y="46"/>
                  <a:pt x="164" y="47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63" y="34"/>
                  <a:pt x="167" y="32"/>
                  <a:pt x="172" y="31"/>
                </a:cubicBezTo>
                <a:cubicBezTo>
                  <a:pt x="177" y="30"/>
                  <a:pt x="181" y="29"/>
                  <a:pt x="186" y="29"/>
                </a:cubicBezTo>
                <a:cubicBezTo>
                  <a:pt x="195" y="29"/>
                  <a:pt x="203" y="31"/>
                  <a:pt x="208" y="36"/>
                </a:cubicBezTo>
                <a:cubicBezTo>
                  <a:pt x="212" y="40"/>
                  <a:pt x="215" y="46"/>
                  <a:pt x="215" y="55"/>
                </a:cubicBezTo>
                <a:cubicBezTo>
                  <a:pt x="215" y="106"/>
                  <a:pt x="215" y="106"/>
                  <a:pt x="215" y="106"/>
                </a:cubicBezTo>
                <a:cubicBezTo>
                  <a:pt x="203" y="106"/>
                  <a:pt x="203" y="106"/>
                  <a:pt x="203" y="106"/>
                </a:cubicBezTo>
                <a:close/>
                <a:moveTo>
                  <a:pt x="180" y="95"/>
                </a:moveTo>
                <a:cubicBezTo>
                  <a:pt x="185" y="95"/>
                  <a:pt x="190" y="94"/>
                  <a:pt x="194" y="90"/>
                </a:cubicBezTo>
                <a:cubicBezTo>
                  <a:pt x="197" y="87"/>
                  <a:pt x="199" y="83"/>
                  <a:pt x="199" y="77"/>
                </a:cubicBezTo>
                <a:cubicBezTo>
                  <a:pt x="199" y="70"/>
                  <a:pt x="199" y="70"/>
                  <a:pt x="199" y="70"/>
                </a:cubicBezTo>
                <a:cubicBezTo>
                  <a:pt x="189" y="71"/>
                  <a:pt x="189" y="71"/>
                  <a:pt x="189" y="71"/>
                </a:cubicBezTo>
                <a:cubicBezTo>
                  <a:pt x="182" y="71"/>
                  <a:pt x="176" y="72"/>
                  <a:pt x="173" y="74"/>
                </a:cubicBezTo>
                <a:cubicBezTo>
                  <a:pt x="169" y="77"/>
                  <a:pt x="167" y="80"/>
                  <a:pt x="167" y="85"/>
                </a:cubicBezTo>
                <a:cubicBezTo>
                  <a:pt x="167" y="88"/>
                  <a:pt x="168" y="91"/>
                  <a:pt x="170" y="93"/>
                </a:cubicBezTo>
                <a:cubicBezTo>
                  <a:pt x="172" y="94"/>
                  <a:pt x="175" y="95"/>
                  <a:pt x="180" y="95"/>
                </a:cubicBezTo>
                <a:close/>
                <a:moveTo>
                  <a:pt x="299" y="106"/>
                </a:moveTo>
                <a:cubicBezTo>
                  <a:pt x="283" y="106"/>
                  <a:pt x="283" y="106"/>
                  <a:pt x="283" y="106"/>
                </a:cubicBezTo>
                <a:cubicBezTo>
                  <a:pt x="283" y="60"/>
                  <a:pt x="283" y="60"/>
                  <a:pt x="283" y="60"/>
                </a:cubicBezTo>
                <a:cubicBezTo>
                  <a:pt x="283" y="54"/>
                  <a:pt x="282" y="50"/>
                  <a:pt x="280" y="47"/>
                </a:cubicBezTo>
                <a:cubicBezTo>
                  <a:pt x="277" y="44"/>
                  <a:pt x="274" y="43"/>
                  <a:pt x="269" y="43"/>
                </a:cubicBezTo>
                <a:cubicBezTo>
                  <a:pt x="263" y="43"/>
                  <a:pt x="259" y="45"/>
                  <a:pt x="256" y="49"/>
                </a:cubicBezTo>
                <a:cubicBezTo>
                  <a:pt x="253" y="53"/>
                  <a:pt x="251" y="59"/>
                  <a:pt x="251" y="69"/>
                </a:cubicBezTo>
                <a:cubicBezTo>
                  <a:pt x="251" y="106"/>
                  <a:pt x="251" y="106"/>
                  <a:pt x="251" y="106"/>
                </a:cubicBezTo>
                <a:cubicBezTo>
                  <a:pt x="235" y="106"/>
                  <a:pt x="235" y="106"/>
                  <a:pt x="235" y="106"/>
                </a:cubicBezTo>
                <a:cubicBezTo>
                  <a:pt x="235" y="31"/>
                  <a:pt x="235" y="31"/>
                  <a:pt x="235" y="31"/>
                </a:cubicBezTo>
                <a:cubicBezTo>
                  <a:pt x="248" y="31"/>
                  <a:pt x="248" y="31"/>
                  <a:pt x="248" y="31"/>
                </a:cubicBezTo>
                <a:cubicBezTo>
                  <a:pt x="250" y="41"/>
                  <a:pt x="250" y="41"/>
                  <a:pt x="250" y="41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3" y="37"/>
                  <a:pt x="256" y="34"/>
                  <a:pt x="260" y="32"/>
                </a:cubicBezTo>
                <a:cubicBezTo>
                  <a:pt x="264" y="30"/>
                  <a:pt x="269" y="29"/>
                  <a:pt x="273" y="29"/>
                </a:cubicBezTo>
                <a:cubicBezTo>
                  <a:pt x="285" y="29"/>
                  <a:pt x="293" y="33"/>
                  <a:pt x="296" y="41"/>
                </a:cubicBezTo>
                <a:cubicBezTo>
                  <a:pt x="297" y="41"/>
                  <a:pt x="297" y="41"/>
                  <a:pt x="297" y="41"/>
                </a:cubicBezTo>
                <a:cubicBezTo>
                  <a:pt x="300" y="38"/>
                  <a:pt x="303" y="35"/>
                  <a:pt x="307" y="33"/>
                </a:cubicBezTo>
                <a:cubicBezTo>
                  <a:pt x="311" y="30"/>
                  <a:pt x="316" y="29"/>
                  <a:pt x="321" y="29"/>
                </a:cubicBezTo>
                <a:cubicBezTo>
                  <a:pt x="330" y="29"/>
                  <a:pt x="336" y="32"/>
                  <a:pt x="341" y="36"/>
                </a:cubicBezTo>
                <a:cubicBezTo>
                  <a:pt x="345" y="41"/>
                  <a:pt x="347" y="48"/>
                  <a:pt x="347" y="57"/>
                </a:cubicBezTo>
                <a:cubicBezTo>
                  <a:pt x="347" y="106"/>
                  <a:pt x="347" y="106"/>
                  <a:pt x="347" y="106"/>
                </a:cubicBezTo>
                <a:cubicBezTo>
                  <a:pt x="331" y="106"/>
                  <a:pt x="331" y="106"/>
                  <a:pt x="331" y="106"/>
                </a:cubicBezTo>
                <a:cubicBezTo>
                  <a:pt x="331" y="60"/>
                  <a:pt x="331" y="60"/>
                  <a:pt x="331" y="60"/>
                </a:cubicBezTo>
                <a:cubicBezTo>
                  <a:pt x="331" y="54"/>
                  <a:pt x="330" y="50"/>
                  <a:pt x="327" y="47"/>
                </a:cubicBezTo>
                <a:cubicBezTo>
                  <a:pt x="325" y="44"/>
                  <a:pt x="322" y="43"/>
                  <a:pt x="317" y="43"/>
                </a:cubicBezTo>
                <a:cubicBezTo>
                  <a:pt x="311" y="43"/>
                  <a:pt x="306" y="44"/>
                  <a:pt x="303" y="48"/>
                </a:cubicBezTo>
                <a:cubicBezTo>
                  <a:pt x="300" y="52"/>
                  <a:pt x="299" y="58"/>
                  <a:pt x="299" y="66"/>
                </a:cubicBezTo>
                <a:cubicBezTo>
                  <a:pt x="299" y="106"/>
                  <a:pt x="299" y="106"/>
                  <a:pt x="299" y="106"/>
                </a:cubicBezTo>
                <a:close/>
                <a:moveTo>
                  <a:pt x="429" y="106"/>
                </a:moveTo>
                <a:cubicBezTo>
                  <a:pt x="419" y="71"/>
                  <a:pt x="419" y="71"/>
                  <a:pt x="419" y="71"/>
                </a:cubicBezTo>
                <a:cubicBezTo>
                  <a:pt x="418" y="67"/>
                  <a:pt x="416" y="59"/>
                  <a:pt x="413" y="45"/>
                </a:cubicBezTo>
                <a:cubicBezTo>
                  <a:pt x="412" y="45"/>
                  <a:pt x="412" y="45"/>
                  <a:pt x="412" y="45"/>
                </a:cubicBezTo>
                <a:cubicBezTo>
                  <a:pt x="410" y="57"/>
                  <a:pt x="408" y="66"/>
                  <a:pt x="406" y="71"/>
                </a:cubicBezTo>
                <a:cubicBezTo>
                  <a:pt x="396" y="106"/>
                  <a:pt x="396" y="106"/>
                  <a:pt x="396" y="106"/>
                </a:cubicBezTo>
                <a:cubicBezTo>
                  <a:pt x="378" y="106"/>
                  <a:pt x="378" y="106"/>
                  <a:pt x="378" y="106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74" y="31"/>
                  <a:pt x="374" y="31"/>
                  <a:pt x="374" y="31"/>
                </a:cubicBezTo>
                <a:cubicBezTo>
                  <a:pt x="383" y="68"/>
                  <a:pt x="383" y="68"/>
                  <a:pt x="383" y="68"/>
                </a:cubicBezTo>
                <a:cubicBezTo>
                  <a:pt x="385" y="77"/>
                  <a:pt x="387" y="85"/>
                  <a:pt x="388" y="92"/>
                </a:cubicBezTo>
                <a:cubicBezTo>
                  <a:pt x="388" y="92"/>
                  <a:pt x="388" y="92"/>
                  <a:pt x="388" y="92"/>
                </a:cubicBezTo>
                <a:cubicBezTo>
                  <a:pt x="389" y="88"/>
                  <a:pt x="389" y="84"/>
                  <a:pt x="390" y="80"/>
                </a:cubicBezTo>
                <a:cubicBezTo>
                  <a:pt x="391" y="76"/>
                  <a:pt x="392" y="73"/>
                  <a:pt x="393" y="71"/>
                </a:cubicBezTo>
                <a:cubicBezTo>
                  <a:pt x="404" y="31"/>
                  <a:pt x="404" y="31"/>
                  <a:pt x="404" y="31"/>
                </a:cubicBezTo>
                <a:cubicBezTo>
                  <a:pt x="422" y="31"/>
                  <a:pt x="422" y="31"/>
                  <a:pt x="422" y="31"/>
                </a:cubicBezTo>
                <a:cubicBezTo>
                  <a:pt x="433" y="71"/>
                  <a:pt x="433" y="71"/>
                  <a:pt x="433" y="71"/>
                </a:cubicBezTo>
                <a:cubicBezTo>
                  <a:pt x="434" y="73"/>
                  <a:pt x="435" y="76"/>
                  <a:pt x="436" y="81"/>
                </a:cubicBezTo>
                <a:cubicBezTo>
                  <a:pt x="437" y="85"/>
                  <a:pt x="437" y="89"/>
                  <a:pt x="437" y="91"/>
                </a:cubicBezTo>
                <a:cubicBezTo>
                  <a:pt x="438" y="91"/>
                  <a:pt x="438" y="91"/>
                  <a:pt x="438" y="91"/>
                </a:cubicBezTo>
                <a:cubicBezTo>
                  <a:pt x="439" y="86"/>
                  <a:pt x="440" y="78"/>
                  <a:pt x="443" y="68"/>
                </a:cubicBezTo>
                <a:cubicBezTo>
                  <a:pt x="452" y="31"/>
                  <a:pt x="452" y="31"/>
                  <a:pt x="452" y="31"/>
                </a:cubicBezTo>
                <a:cubicBezTo>
                  <a:pt x="469" y="31"/>
                  <a:pt x="469" y="31"/>
                  <a:pt x="469" y="31"/>
                </a:cubicBezTo>
                <a:cubicBezTo>
                  <a:pt x="447" y="106"/>
                  <a:pt x="447" y="106"/>
                  <a:pt x="447" y="106"/>
                </a:cubicBezTo>
                <a:cubicBezTo>
                  <a:pt x="429" y="106"/>
                  <a:pt x="429" y="106"/>
                  <a:pt x="429" y="106"/>
                </a:cubicBezTo>
                <a:close/>
                <a:moveTo>
                  <a:pt x="547" y="68"/>
                </a:moveTo>
                <a:cubicBezTo>
                  <a:pt x="547" y="81"/>
                  <a:pt x="544" y="90"/>
                  <a:pt x="537" y="97"/>
                </a:cubicBezTo>
                <a:cubicBezTo>
                  <a:pt x="531" y="104"/>
                  <a:pt x="522" y="108"/>
                  <a:pt x="511" y="108"/>
                </a:cubicBezTo>
                <a:cubicBezTo>
                  <a:pt x="504" y="108"/>
                  <a:pt x="497" y="106"/>
                  <a:pt x="492" y="103"/>
                </a:cubicBezTo>
                <a:cubicBezTo>
                  <a:pt x="487" y="100"/>
                  <a:pt x="482" y="95"/>
                  <a:pt x="480" y="89"/>
                </a:cubicBezTo>
                <a:cubicBezTo>
                  <a:pt x="477" y="83"/>
                  <a:pt x="475" y="76"/>
                  <a:pt x="475" y="68"/>
                </a:cubicBezTo>
                <a:cubicBezTo>
                  <a:pt x="475" y="56"/>
                  <a:pt x="478" y="47"/>
                  <a:pt x="485" y="40"/>
                </a:cubicBezTo>
                <a:cubicBezTo>
                  <a:pt x="491" y="33"/>
                  <a:pt x="500" y="29"/>
                  <a:pt x="511" y="29"/>
                </a:cubicBezTo>
                <a:cubicBezTo>
                  <a:pt x="522" y="29"/>
                  <a:pt x="531" y="33"/>
                  <a:pt x="537" y="40"/>
                </a:cubicBezTo>
                <a:cubicBezTo>
                  <a:pt x="543" y="47"/>
                  <a:pt x="547" y="56"/>
                  <a:pt x="547" y="68"/>
                </a:cubicBezTo>
                <a:close/>
                <a:moveTo>
                  <a:pt x="492" y="68"/>
                </a:moveTo>
                <a:cubicBezTo>
                  <a:pt x="492" y="86"/>
                  <a:pt x="498" y="95"/>
                  <a:pt x="511" y="95"/>
                </a:cubicBezTo>
                <a:cubicBezTo>
                  <a:pt x="524" y="95"/>
                  <a:pt x="530" y="86"/>
                  <a:pt x="530" y="68"/>
                </a:cubicBezTo>
                <a:cubicBezTo>
                  <a:pt x="530" y="51"/>
                  <a:pt x="524" y="43"/>
                  <a:pt x="511" y="43"/>
                </a:cubicBezTo>
                <a:cubicBezTo>
                  <a:pt x="504" y="43"/>
                  <a:pt x="499" y="45"/>
                  <a:pt x="496" y="49"/>
                </a:cubicBezTo>
                <a:cubicBezTo>
                  <a:pt x="493" y="54"/>
                  <a:pt x="492" y="60"/>
                  <a:pt x="492" y="68"/>
                </a:cubicBezTo>
                <a:close/>
                <a:moveTo>
                  <a:pt x="602" y="29"/>
                </a:moveTo>
                <a:cubicBezTo>
                  <a:pt x="605" y="29"/>
                  <a:pt x="607" y="30"/>
                  <a:pt x="610" y="30"/>
                </a:cubicBezTo>
                <a:cubicBezTo>
                  <a:pt x="608" y="45"/>
                  <a:pt x="608" y="45"/>
                  <a:pt x="608" y="45"/>
                </a:cubicBezTo>
                <a:cubicBezTo>
                  <a:pt x="606" y="44"/>
                  <a:pt x="603" y="44"/>
                  <a:pt x="601" y="44"/>
                </a:cubicBezTo>
                <a:cubicBezTo>
                  <a:pt x="594" y="44"/>
                  <a:pt x="589" y="46"/>
                  <a:pt x="585" y="50"/>
                </a:cubicBezTo>
                <a:cubicBezTo>
                  <a:pt x="581" y="55"/>
                  <a:pt x="579" y="60"/>
                  <a:pt x="579" y="67"/>
                </a:cubicBezTo>
                <a:cubicBezTo>
                  <a:pt x="579" y="106"/>
                  <a:pt x="579" y="106"/>
                  <a:pt x="579" y="106"/>
                </a:cubicBezTo>
                <a:cubicBezTo>
                  <a:pt x="563" y="106"/>
                  <a:pt x="563" y="106"/>
                  <a:pt x="563" y="106"/>
                </a:cubicBezTo>
                <a:cubicBezTo>
                  <a:pt x="563" y="31"/>
                  <a:pt x="563" y="31"/>
                  <a:pt x="563" y="31"/>
                </a:cubicBezTo>
                <a:cubicBezTo>
                  <a:pt x="576" y="31"/>
                  <a:pt x="576" y="31"/>
                  <a:pt x="576" y="31"/>
                </a:cubicBezTo>
                <a:cubicBezTo>
                  <a:pt x="578" y="44"/>
                  <a:pt x="578" y="44"/>
                  <a:pt x="578" y="44"/>
                </a:cubicBezTo>
                <a:cubicBezTo>
                  <a:pt x="579" y="44"/>
                  <a:pt x="579" y="44"/>
                  <a:pt x="579" y="44"/>
                </a:cubicBezTo>
                <a:cubicBezTo>
                  <a:pt x="581" y="40"/>
                  <a:pt x="585" y="36"/>
                  <a:pt x="589" y="33"/>
                </a:cubicBezTo>
                <a:cubicBezTo>
                  <a:pt x="593" y="31"/>
                  <a:pt x="597" y="29"/>
                  <a:pt x="602" y="29"/>
                </a:cubicBezTo>
                <a:close/>
                <a:moveTo>
                  <a:pt x="637" y="66"/>
                </a:moveTo>
                <a:cubicBezTo>
                  <a:pt x="646" y="55"/>
                  <a:pt x="646" y="55"/>
                  <a:pt x="646" y="55"/>
                </a:cubicBezTo>
                <a:cubicBezTo>
                  <a:pt x="669" y="31"/>
                  <a:pt x="669" y="31"/>
                  <a:pt x="669" y="31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657" y="63"/>
                  <a:pt x="657" y="63"/>
                  <a:pt x="657" y="63"/>
                </a:cubicBezTo>
                <a:cubicBezTo>
                  <a:pt x="690" y="106"/>
                  <a:pt x="690" y="106"/>
                  <a:pt x="690" y="106"/>
                </a:cubicBezTo>
                <a:cubicBezTo>
                  <a:pt x="671" y="106"/>
                  <a:pt x="671" y="106"/>
                  <a:pt x="671" y="106"/>
                </a:cubicBezTo>
                <a:cubicBezTo>
                  <a:pt x="646" y="73"/>
                  <a:pt x="646" y="73"/>
                  <a:pt x="646" y="73"/>
                </a:cubicBezTo>
                <a:cubicBezTo>
                  <a:pt x="638" y="80"/>
                  <a:pt x="638" y="80"/>
                  <a:pt x="638" y="80"/>
                </a:cubicBezTo>
                <a:cubicBezTo>
                  <a:pt x="638" y="106"/>
                  <a:pt x="638" y="106"/>
                  <a:pt x="638" y="106"/>
                </a:cubicBezTo>
                <a:cubicBezTo>
                  <a:pt x="622" y="106"/>
                  <a:pt x="622" y="106"/>
                  <a:pt x="622" y="106"/>
                </a:cubicBezTo>
                <a:cubicBezTo>
                  <a:pt x="622" y="0"/>
                  <a:pt x="622" y="0"/>
                  <a:pt x="622" y="0"/>
                </a:cubicBezTo>
                <a:cubicBezTo>
                  <a:pt x="638" y="0"/>
                  <a:pt x="638" y="0"/>
                  <a:pt x="638" y="0"/>
                </a:cubicBezTo>
                <a:cubicBezTo>
                  <a:pt x="638" y="52"/>
                  <a:pt x="638" y="52"/>
                  <a:pt x="638" y="52"/>
                </a:cubicBezTo>
                <a:cubicBezTo>
                  <a:pt x="637" y="66"/>
                  <a:pt x="637" y="66"/>
                  <a:pt x="637" y="66"/>
                </a:cubicBezTo>
                <a:cubicBezTo>
                  <a:pt x="637" y="66"/>
                  <a:pt x="637" y="66"/>
                  <a:pt x="637" y="6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Freeform 48"/>
          <p:cNvSpPr>
            <a:spLocks noEditPoints="1"/>
          </p:cNvSpPr>
          <p:nvPr/>
        </p:nvSpPr>
        <p:spPr bwMode="auto">
          <a:xfrm>
            <a:off x="2657470" y="2534392"/>
            <a:ext cx="784178" cy="90788"/>
          </a:xfrm>
          <a:custGeom>
            <a:avLst/>
            <a:gdLst>
              <a:gd name="T0" fmla="*/ 0 w 1210"/>
              <a:gd name="T1" fmla="*/ 107 h 140"/>
              <a:gd name="T2" fmla="*/ 103 w 1210"/>
              <a:gd name="T3" fmla="*/ 7 h 140"/>
              <a:gd name="T4" fmla="*/ 88 w 1210"/>
              <a:gd name="T5" fmla="*/ 23 h 140"/>
              <a:gd name="T6" fmla="*/ 131 w 1210"/>
              <a:gd name="T7" fmla="*/ 40 h 140"/>
              <a:gd name="T8" fmla="*/ 144 w 1210"/>
              <a:gd name="T9" fmla="*/ 89 h 140"/>
              <a:gd name="T10" fmla="*/ 159 w 1210"/>
              <a:gd name="T11" fmla="*/ 108 h 140"/>
              <a:gd name="T12" fmla="*/ 156 w 1210"/>
              <a:gd name="T13" fmla="*/ 42 h 140"/>
              <a:gd name="T14" fmla="*/ 258 w 1210"/>
              <a:gd name="T15" fmla="*/ 39 h 140"/>
              <a:gd name="T16" fmla="*/ 251 w 1210"/>
              <a:gd name="T17" fmla="*/ 94 h 140"/>
              <a:gd name="T18" fmla="*/ 222 w 1210"/>
              <a:gd name="T19" fmla="*/ 47 h 140"/>
              <a:gd name="T20" fmla="*/ 323 w 1210"/>
              <a:gd name="T21" fmla="*/ 93 h 140"/>
              <a:gd name="T22" fmla="*/ 275 w 1210"/>
              <a:gd name="T23" fmla="*/ 43 h 140"/>
              <a:gd name="T24" fmla="*/ 322 w 1210"/>
              <a:gd name="T25" fmla="*/ 31 h 140"/>
              <a:gd name="T26" fmla="*/ 353 w 1210"/>
              <a:gd name="T27" fmla="*/ 107 h 140"/>
              <a:gd name="T28" fmla="*/ 338 w 1210"/>
              <a:gd name="T29" fmla="*/ 4 h 140"/>
              <a:gd name="T30" fmla="*/ 338 w 1210"/>
              <a:gd name="T31" fmla="*/ 17 h 140"/>
              <a:gd name="T32" fmla="*/ 409 w 1210"/>
              <a:gd name="T33" fmla="*/ 43 h 140"/>
              <a:gd name="T34" fmla="*/ 386 w 1210"/>
              <a:gd name="T35" fmla="*/ 31 h 140"/>
              <a:gd name="T36" fmla="*/ 440 w 1210"/>
              <a:gd name="T37" fmla="*/ 107 h 140"/>
              <a:gd name="T38" fmla="*/ 507 w 1210"/>
              <a:gd name="T39" fmla="*/ 74 h 140"/>
              <a:gd name="T40" fmla="*/ 498 w 1210"/>
              <a:gd name="T41" fmla="*/ 93 h 140"/>
              <a:gd name="T42" fmla="*/ 451 w 1210"/>
              <a:gd name="T43" fmla="*/ 119 h 140"/>
              <a:gd name="T44" fmla="*/ 470 w 1210"/>
              <a:gd name="T45" fmla="*/ 77 h 140"/>
              <a:gd name="T46" fmla="*/ 498 w 1210"/>
              <a:gd name="T47" fmla="*/ 31 h 140"/>
              <a:gd name="T48" fmla="*/ 509 w 1210"/>
              <a:gd name="T49" fmla="*/ 115 h 140"/>
              <a:gd name="T50" fmla="*/ 472 w 1210"/>
              <a:gd name="T51" fmla="*/ 55 h 140"/>
              <a:gd name="T52" fmla="*/ 476 w 1210"/>
              <a:gd name="T53" fmla="*/ 44 h 140"/>
              <a:gd name="T54" fmla="*/ 576 w 1210"/>
              <a:gd name="T55" fmla="*/ 7 h 140"/>
              <a:gd name="T56" fmla="*/ 593 w 1210"/>
              <a:gd name="T57" fmla="*/ 20 h 140"/>
              <a:gd name="T58" fmla="*/ 671 w 1210"/>
              <a:gd name="T59" fmla="*/ 69 h 140"/>
              <a:gd name="T60" fmla="*/ 687 w 1210"/>
              <a:gd name="T61" fmla="*/ 72 h 140"/>
              <a:gd name="T62" fmla="*/ 722 w 1210"/>
              <a:gd name="T63" fmla="*/ 107 h 140"/>
              <a:gd name="T64" fmla="*/ 718 w 1210"/>
              <a:gd name="T65" fmla="*/ 47 h 140"/>
              <a:gd name="T66" fmla="*/ 773 w 1210"/>
              <a:gd name="T67" fmla="*/ 108 h 140"/>
              <a:gd name="T68" fmla="*/ 797 w 1210"/>
              <a:gd name="T69" fmla="*/ 56 h 140"/>
              <a:gd name="T70" fmla="*/ 770 w 1210"/>
              <a:gd name="T71" fmla="*/ 31 h 140"/>
              <a:gd name="T72" fmla="*/ 778 w 1210"/>
              <a:gd name="T73" fmla="*/ 96 h 140"/>
              <a:gd name="T74" fmla="*/ 766 w 1210"/>
              <a:gd name="T75" fmla="*/ 85 h 140"/>
              <a:gd name="T76" fmla="*/ 837 w 1210"/>
              <a:gd name="T77" fmla="*/ 40 h 140"/>
              <a:gd name="T78" fmla="*/ 898 w 1210"/>
              <a:gd name="T79" fmla="*/ 0 h 140"/>
              <a:gd name="T80" fmla="*/ 863 w 1210"/>
              <a:gd name="T81" fmla="*/ 95 h 140"/>
              <a:gd name="T82" fmla="*/ 850 w 1210"/>
              <a:gd name="T83" fmla="*/ 50 h 140"/>
              <a:gd name="T84" fmla="*/ 919 w 1210"/>
              <a:gd name="T85" fmla="*/ 0 h 140"/>
              <a:gd name="T86" fmla="*/ 972 w 1210"/>
              <a:gd name="T87" fmla="*/ 31 h 140"/>
              <a:gd name="T88" fmla="*/ 973 w 1210"/>
              <a:gd name="T89" fmla="*/ 11 h 140"/>
              <a:gd name="T90" fmla="*/ 1043 w 1210"/>
              <a:gd name="T91" fmla="*/ 107 h 140"/>
              <a:gd name="T92" fmla="*/ 1009 w 1210"/>
              <a:gd name="T93" fmla="*/ 107 h 140"/>
              <a:gd name="T94" fmla="*/ 1018 w 1210"/>
              <a:gd name="T95" fmla="*/ 33 h 140"/>
              <a:gd name="T96" fmla="*/ 1076 w 1210"/>
              <a:gd name="T97" fmla="*/ 69 h 140"/>
              <a:gd name="T98" fmla="*/ 1092 w 1210"/>
              <a:gd name="T99" fmla="*/ 72 h 140"/>
              <a:gd name="T100" fmla="*/ 1127 w 1210"/>
              <a:gd name="T101" fmla="*/ 107 h 140"/>
              <a:gd name="T102" fmla="*/ 1122 w 1210"/>
              <a:gd name="T103" fmla="*/ 47 h 140"/>
              <a:gd name="T104" fmla="*/ 1154 w 1210"/>
              <a:gd name="T105" fmla="*/ 89 h 140"/>
              <a:gd name="T106" fmla="*/ 1159 w 1210"/>
              <a:gd name="T107" fmla="*/ 63 h 140"/>
              <a:gd name="T108" fmla="*/ 1183 w 1210"/>
              <a:gd name="T109" fmla="*/ 42 h 140"/>
              <a:gd name="T110" fmla="*/ 1210 w 1210"/>
              <a:gd name="T111" fmla="*/ 8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10" h="140">
                <a:moveTo>
                  <a:pt x="44" y="107"/>
                </a:moveTo>
                <a:cubicBezTo>
                  <a:pt x="15" y="23"/>
                  <a:pt x="15" y="23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5" y="36"/>
                  <a:pt x="15" y="47"/>
                  <a:pt x="15" y="58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7"/>
                  <a:pt x="0" y="7"/>
                  <a:pt x="0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51" y="86"/>
                  <a:pt x="51" y="86"/>
                  <a:pt x="51" y="86"/>
                </a:cubicBezTo>
                <a:cubicBezTo>
                  <a:pt x="52" y="86"/>
                  <a:pt x="52" y="86"/>
                  <a:pt x="52" y="86"/>
                </a:cubicBezTo>
                <a:cubicBezTo>
                  <a:pt x="80" y="7"/>
                  <a:pt x="80" y="7"/>
                  <a:pt x="80" y="7"/>
                </a:cubicBezTo>
                <a:cubicBezTo>
                  <a:pt x="103" y="7"/>
                  <a:pt x="103" y="7"/>
                  <a:pt x="103" y="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87" y="57"/>
                  <a:pt x="87" y="57"/>
                  <a:pt x="87" y="57"/>
                </a:cubicBezTo>
                <a:cubicBezTo>
                  <a:pt x="87" y="52"/>
                  <a:pt x="88" y="46"/>
                  <a:pt x="88" y="38"/>
                </a:cubicBezTo>
                <a:cubicBezTo>
                  <a:pt x="88" y="30"/>
                  <a:pt x="88" y="25"/>
                  <a:pt x="88" y="23"/>
                </a:cubicBezTo>
                <a:cubicBezTo>
                  <a:pt x="88" y="23"/>
                  <a:pt x="88" y="23"/>
                  <a:pt x="88" y="23"/>
                </a:cubicBezTo>
                <a:cubicBezTo>
                  <a:pt x="58" y="107"/>
                  <a:pt x="58" y="107"/>
                  <a:pt x="58" y="107"/>
                </a:cubicBezTo>
                <a:cubicBezTo>
                  <a:pt x="44" y="107"/>
                  <a:pt x="44" y="107"/>
                  <a:pt x="44" y="107"/>
                </a:cubicBezTo>
                <a:close/>
                <a:moveTo>
                  <a:pt x="159" y="108"/>
                </a:moveTo>
                <a:cubicBezTo>
                  <a:pt x="147" y="108"/>
                  <a:pt x="138" y="104"/>
                  <a:pt x="131" y="98"/>
                </a:cubicBezTo>
                <a:cubicBezTo>
                  <a:pt x="125" y="91"/>
                  <a:pt x="121" y="81"/>
                  <a:pt x="121" y="69"/>
                </a:cubicBezTo>
                <a:cubicBezTo>
                  <a:pt x="121" y="57"/>
                  <a:pt x="124" y="47"/>
                  <a:pt x="131" y="40"/>
                </a:cubicBezTo>
                <a:cubicBezTo>
                  <a:pt x="137" y="33"/>
                  <a:pt x="145" y="30"/>
                  <a:pt x="156" y="30"/>
                </a:cubicBezTo>
                <a:cubicBezTo>
                  <a:pt x="166" y="30"/>
                  <a:pt x="174" y="33"/>
                  <a:pt x="180" y="39"/>
                </a:cubicBezTo>
                <a:cubicBezTo>
                  <a:pt x="185" y="45"/>
                  <a:pt x="188" y="53"/>
                  <a:pt x="188" y="64"/>
                </a:cubicBezTo>
                <a:cubicBezTo>
                  <a:pt x="188" y="72"/>
                  <a:pt x="188" y="72"/>
                  <a:pt x="188" y="72"/>
                </a:cubicBezTo>
                <a:cubicBezTo>
                  <a:pt x="138" y="72"/>
                  <a:pt x="138" y="72"/>
                  <a:pt x="138" y="72"/>
                </a:cubicBezTo>
                <a:cubicBezTo>
                  <a:pt x="138" y="80"/>
                  <a:pt x="140" y="85"/>
                  <a:pt x="144" y="89"/>
                </a:cubicBezTo>
                <a:cubicBezTo>
                  <a:pt x="148" y="93"/>
                  <a:pt x="153" y="95"/>
                  <a:pt x="160" y="95"/>
                </a:cubicBezTo>
                <a:cubicBezTo>
                  <a:pt x="164" y="95"/>
                  <a:pt x="168" y="95"/>
                  <a:pt x="172" y="94"/>
                </a:cubicBezTo>
                <a:cubicBezTo>
                  <a:pt x="176" y="93"/>
                  <a:pt x="180" y="92"/>
                  <a:pt x="184" y="90"/>
                </a:cubicBezTo>
                <a:cubicBezTo>
                  <a:pt x="184" y="103"/>
                  <a:pt x="184" y="103"/>
                  <a:pt x="184" y="103"/>
                </a:cubicBezTo>
                <a:cubicBezTo>
                  <a:pt x="181" y="105"/>
                  <a:pt x="177" y="106"/>
                  <a:pt x="173" y="107"/>
                </a:cubicBezTo>
                <a:cubicBezTo>
                  <a:pt x="169" y="108"/>
                  <a:pt x="164" y="108"/>
                  <a:pt x="159" y="108"/>
                </a:cubicBezTo>
                <a:close/>
                <a:moveTo>
                  <a:pt x="156" y="42"/>
                </a:moveTo>
                <a:cubicBezTo>
                  <a:pt x="151" y="42"/>
                  <a:pt x="147" y="43"/>
                  <a:pt x="144" y="47"/>
                </a:cubicBezTo>
                <a:cubicBezTo>
                  <a:pt x="141" y="50"/>
                  <a:pt x="139" y="55"/>
                  <a:pt x="138" y="61"/>
                </a:cubicBezTo>
                <a:cubicBezTo>
                  <a:pt x="172" y="61"/>
                  <a:pt x="172" y="61"/>
                  <a:pt x="172" y="61"/>
                </a:cubicBezTo>
                <a:cubicBezTo>
                  <a:pt x="172" y="55"/>
                  <a:pt x="171" y="50"/>
                  <a:pt x="168" y="47"/>
                </a:cubicBezTo>
                <a:cubicBezTo>
                  <a:pt x="165" y="43"/>
                  <a:pt x="161" y="42"/>
                  <a:pt x="156" y="42"/>
                </a:cubicBezTo>
                <a:close/>
                <a:moveTo>
                  <a:pt x="238" y="108"/>
                </a:moveTo>
                <a:cubicBezTo>
                  <a:pt x="226" y="108"/>
                  <a:pt x="217" y="104"/>
                  <a:pt x="210" y="98"/>
                </a:cubicBezTo>
                <a:cubicBezTo>
                  <a:pt x="203" y="91"/>
                  <a:pt x="200" y="81"/>
                  <a:pt x="200" y="69"/>
                </a:cubicBezTo>
                <a:cubicBezTo>
                  <a:pt x="200" y="57"/>
                  <a:pt x="203" y="47"/>
                  <a:pt x="209" y="40"/>
                </a:cubicBezTo>
                <a:cubicBezTo>
                  <a:pt x="215" y="33"/>
                  <a:pt x="224" y="30"/>
                  <a:pt x="235" y="30"/>
                </a:cubicBezTo>
                <a:cubicBezTo>
                  <a:pt x="245" y="30"/>
                  <a:pt x="252" y="33"/>
                  <a:pt x="258" y="39"/>
                </a:cubicBezTo>
                <a:cubicBezTo>
                  <a:pt x="264" y="45"/>
                  <a:pt x="267" y="53"/>
                  <a:pt x="267" y="64"/>
                </a:cubicBezTo>
                <a:cubicBezTo>
                  <a:pt x="267" y="72"/>
                  <a:pt x="267" y="72"/>
                  <a:pt x="267" y="72"/>
                </a:cubicBezTo>
                <a:cubicBezTo>
                  <a:pt x="217" y="72"/>
                  <a:pt x="217" y="72"/>
                  <a:pt x="217" y="72"/>
                </a:cubicBezTo>
                <a:cubicBezTo>
                  <a:pt x="217" y="80"/>
                  <a:pt x="219" y="85"/>
                  <a:pt x="223" y="89"/>
                </a:cubicBezTo>
                <a:cubicBezTo>
                  <a:pt x="226" y="93"/>
                  <a:pt x="232" y="95"/>
                  <a:pt x="238" y="95"/>
                </a:cubicBezTo>
                <a:cubicBezTo>
                  <a:pt x="243" y="95"/>
                  <a:pt x="247" y="95"/>
                  <a:pt x="251" y="94"/>
                </a:cubicBezTo>
                <a:cubicBezTo>
                  <a:pt x="255" y="93"/>
                  <a:pt x="259" y="92"/>
                  <a:pt x="263" y="90"/>
                </a:cubicBezTo>
                <a:cubicBezTo>
                  <a:pt x="263" y="103"/>
                  <a:pt x="263" y="103"/>
                  <a:pt x="263" y="103"/>
                </a:cubicBezTo>
                <a:cubicBezTo>
                  <a:pt x="259" y="105"/>
                  <a:pt x="255" y="106"/>
                  <a:pt x="251" y="107"/>
                </a:cubicBezTo>
                <a:cubicBezTo>
                  <a:pt x="247" y="108"/>
                  <a:pt x="243" y="108"/>
                  <a:pt x="238" y="108"/>
                </a:cubicBezTo>
                <a:close/>
                <a:moveTo>
                  <a:pt x="235" y="42"/>
                </a:moveTo>
                <a:cubicBezTo>
                  <a:pt x="230" y="42"/>
                  <a:pt x="225" y="43"/>
                  <a:pt x="222" y="47"/>
                </a:cubicBezTo>
                <a:cubicBezTo>
                  <a:pt x="219" y="50"/>
                  <a:pt x="217" y="55"/>
                  <a:pt x="217" y="61"/>
                </a:cubicBezTo>
                <a:cubicBezTo>
                  <a:pt x="251" y="61"/>
                  <a:pt x="251" y="61"/>
                  <a:pt x="251" y="61"/>
                </a:cubicBezTo>
                <a:cubicBezTo>
                  <a:pt x="251" y="55"/>
                  <a:pt x="250" y="50"/>
                  <a:pt x="247" y="47"/>
                </a:cubicBezTo>
                <a:cubicBezTo>
                  <a:pt x="244" y="43"/>
                  <a:pt x="240" y="42"/>
                  <a:pt x="235" y="42"/>
                </a:cubicBezTo>
                <a:close/>
                <a:moveTo>
                  <a:pt x="311" y="95"/>
                </a:moveTo>
                <a:cubicBezTo>
                  <a:pt x="315" y="95"/>
                  <a:pt x="319" y="94"/>
                  <a:pt x="323" y="93"/>
                </a:cubicBezTo>
                <a:cubicBezTo>
                  <a:pt x="323" y="105"/>
                  <a:pt x="323" y="105"/>
                  <a:pt x="323" y="105"/>
                </a:cubicBezTo>
                <a:cubicBezTo>
                  <a:pt x="321" y="106"/>
                  <a:pt x="319" y="107"/>
                  <a:pt x="316" y="107"/>
                </a:cubicBezTo>
                <a:cubicBezTo>
                  <a:pt x="314" y="108"/>
                  <a:pt x="311" y="108"/>
                  <a:pt x="308" y="108"/>
                </a:cubicBezTo>
                <a:cubicBezTo>
                  <a:pt x="292" y="108"/>
                  <a:pt x="285" y="100"/>
                  <a:pt x="285" y="84"/>
                </a:cubicBezTo>
                <a:cubicBezTo>
                  <a:pt x="285" y="43"/>
                  <a:pt x="285" y="43"/>
                  <a:pt x="285" y="43"/>
                </a:cubicBezTo>
                <a:cubicBezTo>
                  <a:pt x="275" y="43"/>
                  <a:pt x="275" y="43"/>
                  <a:pt x="275" y="43"/>
                </a:cubicBezTo>
                <a:cubicBezTo>
                  <a:pt x="275" y="36"/>
                  <a:pt x="275" y="36"/>
                  <a:pt x="275" y="36"/>
                </a:cubicBezTo>
                <a:cubicBezTo>
                  <a:pt x="286" y="30"/>
                  <a:pt x="286" y="30"/>
                  <a:pt x="286" y="30"/>
                </a:cubicBezTo>
                <a:cubicBezTo>
                  <a:pt x="291" y="14"/>
                  <a:pt x="291" y="14"/>
                  <a:pt x="291" y="14"/>
                </a:cubicBezTo>
                <a:cubicBezTo>
                  <a:pt x="301" y="14"/>
                  <a:pt x="301" y="14"/>
                  <a:pt x="301" y="14"/>
                </a:cubicBezTo>
                <a:cubicBezTo>
                  <a:pt x="301" y="31"/>
                  <a:pt x="301" y="31"/>
                  <a:pt x="301" y="31"/>
                </a:cubicBezTo>
                <a:cubicBezTo>
                  <a:pt x="322" y="31"/>
                  <a:pt x="322" y="31"/>
                  <a:pt x="322" y="31"/>
                </a:cubicBezTo>
                <a:cubicBezTo>
                  <a:pt x="322" y="43"/>
                  <a:pt x="322" y="43"/>
                  <a:pt x="322" y="43"/>
                </a:cubicBezTo>
                <a:cubicBezTo>
                  <a:pt x="301" y="43"/>
                  <a:pt x="301" y="43"/>
                  <a:pt x="301" y="43"/>
                </a:cubicBezTo>
                <a:cubicBezTo>
                  <a:pt x="301" y="84"/>
                  <a:pt x="301" y="84"/>
                  <a:pt x="301" y="84"/>
                </a:cubicBezTo>
                <a:cubicBezTo>
                  <a:pt x="301" y="87"/>
                  <a:pt x="302" y="90"/>
                  <a:pt x="304" y="92"/>
                </a:cubicBezTo>
                <a:cubicBezTo>
                  <a:pt x="306" y="94"/>
                  <a:pt x="308" y="95"/>
                  <a:pt x="311" y="95"/>
                </a:cubicBezTo>
                <a:close/>
                <a:moveTo>
                  <a:pt x="353" y="107"/>
                </a:moveTo>
                <a:cubicBezTo>
                  <a:pt x="337" y="107"/>
                  <a:pt x="337" y="107"/>
                  <a:pt x="337" y="107"/>
                </a:cubicBezTo>
                <a:cubicBezTo>
                  <a:pt x="337" y="31"/>
                  <a:pt x="337" y="31"/>
                  <a:pt x="337" y="31"/>
                </a:cubicBezTo>
                <a:cubicBezTo>
                  <a:pt x="353" y="31"/>
                  <a:pt x="353" y="31"/>
                  <a:pt x="353" y="31"/>
                </a:cubicBezTo>
                <a:cubicBezTo>
                  <a:pt x="353" y="107"/>
                  <a:pt x="353" y="107"/>
                  <a:pt x="353" y="107"/>
                </a:cubicBezTo>
                <a:close/>
                <a:moveTo>
                  <a:pt x="336" y="11"/>
                </a:moveTo>
                <a:cubicBezTo>
                  <a:pt x="336" y="8"/>
                  <a:pt x="336" y="6"/>
                  <a:pt x="338" y="4"/>
                </a:cubicBezTo>
                <a:cubicBezTo>
                  <a:pt x="339" y="3"/>
                  <a:pt x="342" y="2"/>
                  <a:pt x="345" y="2"/>
                </a:cubicBezTo>
                <a:cubicBezTo>
                  <a:pt x="347" y="2"/>
                  <a:pt x="350" y="3"/>
                  <a:pt x="351" y="4"/>
                </a:cubicBezTo>
                <a:cubicBezTo>
                  <a:pt x="353" y="6"/>
                  <a:pt x="354" y="8"/>
                  <a:pt x="354" y="11"/>
                </a:cubicBezTo>
                <a:cubicBezTo>
                  <a:pt x="354" y="14"/>
                  <a:pt x="353" y="16"/>
                  <a:pt x="351" y="17"/>
                </a:cubicBezTo>
                <a:cubicBezTo>
                  <a:pt x="350" y="19"/>
                  <a:pt x="347" y="20"/>
                  <a:pt x="345" y="20"/>
                </a:cubicBezTo>
                <a:cubicBezTo>
                  <a:pt x="342" y="20"/>
                  <a:pt x="339" y="19"/>
                  <a:pt x="338" y="17"/>
                </a:cubicBezTo>
                <a:cubicBezTo>
                  <a:pt x="336" y="16"/>
                  <a:pt x="336" y="14"/>
                  <a:pt x="336" y="11"/>
                </a:cubicBezTo>
                <a:close/>
                <a:moveTo>
                  <a:pt x="440" y="107"/>
                </a:moveTo>
                <a:cubicBezTo>
                  <a:pt x="424" y="107"/>
                  <a:pt x="424" y="107"/>
                  <a:pt x="424" y="107"/>
                </a:cubicBezTo>
                <a:cubicBezTo>
                  <a:pt x="424" y="60"/>
                  <a:pt x="424" y="60"/>
                  <a:pt x="424" y="60"/>
                </a:cubicBezTo>
                <a:cubicBezTo>
                  <a:pt x="424" y="54"/>
                  <a:pt x="423" y="50"/>
                  <a:pt x="420" y="47"/>
                </a:cubicBezTo>
                <a:cubicBezTo>
                  <a:pt x="418" y="44"/>
                  <a:pt x="414" y="43"/>
                  <a:pt x="409" y="43"/>
                </a:cubicBezTo>
                <a:cubicBezTo>
                  <a:pt x="403" y="43"/>
                  <a:pt x="398" y="45"/>
                  <a:pt x="394" y="49"/>
                </a:cubicBezTo>
                <a:cubicBezTo>
                  <a:pt x="391" y="53"/>
                  <a:pt x="390" y="59"/>
                  <a:pt x="390" y="69"/>
                </a:cubicBezTo>
                <a:cubicBezTo>
                  <a:pt x="390" y="107"/>
                  <a:pt x="390" y="107"/>
                  <a:pt x="390" y="107"/>
                </a:cubicBezTo>
                <a:cubicBezTo>
                  <a:pt x="374" y="107"/>
                  <a:pt x="374" y="107"/>
                  <a:pt x="374" y="107"/>
                </a:cubicBezTo>
                <a:cubicBezTo>
                  <a:pt x="374" y="31"/>
                  <a:pt x="374" y="31"/>
                  <a:pt x="374" y="31"/>
                </a:cubicBezTo>
                <a:cubicBezTo>
                  <a:pt x="386" y="31"/>
                  <a:pt x="386" y="31"/>
                  <a:pt x="386" y="31"/>
                </a:cubicBezTo>
                <a:cubicBezTo>
                  <a:pt x="388" y="41"/>
                  <a:pt x="388" y="41"/>
                  <a:pt x="388" y="41"/>
                </a:cubicBezTo>
                <a:cubicBezTo>
                  <a:pt x="389" y="41"/>
                  <a:pt x="389" y="41"/>
                  <a:pt x="389" y="41"/>
                </a:cubicBezTo>
                <a:cubicBezTo>
                  <a:pt x="392" y="37"/>
                  <a:pt x="395" y="35"/>
                  <a:pt x="399" y="33"/>
                </a:cubicBezTo>
                <a:cubicBezTo>
                  <a:pt x="403" y="31"/>
                  <a:pt x="408" y="30"/>
                  <a:pt x="413" y="30"/>
                </a:cubicBezTo>
                <a:cubicBezTo>
                  <a:pt x="431" y="30"/>
                  <a:pt x="440" y="39"/>
                  <a:pt x="440" y="57"/>
                </a:cubicBezTo>
                <a:cubicBezTo>
                  <a:pt x="440" y="107"/>
                  <a:pt x="440" y="107"/>
                  <a:pt x="440" y="107"/>
                </a:cubicBezTo>
                <a:close/>
                <a:moveTo>
                  <a:pt x="524" y="31"/>
                </a:moveTo>
                <a:cubicBezTo>
                  <a:pt x="524" y="40"/>
                  <a:pt x="524" y="40"/>
                  <a:pt x="524" y="40"/>
                </a:cubicBezTo>
                <a:cubicBezTo>
                  <a:pt x="511" y="42"/>
                  <a:pt x="511" y="42"/>
                  <a:pt x="511" y="42"/>
                </a:cubicBezTo>
                <a:cubicBezTo>
                  <a:pt x="513" y="44"/>
                  <a:pt x="514" y="46"/>
                  <a:pt x="514" y="48"/>
                </a:cubicBezTo>
                <a:cubicBezTo>
                  <a:pt x="515" y="50"/>
                  <a:pt x="516" y="53"/>
                  <a:pt x="516" y="55"/>
                </a:cubicBezTo>
                <a:cubicBezTo>
                  <a:pt x="516" y="63"/>
                  <a:pt x="513" y="69"/>
                  <a:pt x="507" y="74"/>
                </a:cubicBezTo>
                <a:cubicBezTo>
                  <a:pt x="502" y="78"/>
                  <a:pt x="495" y="81"/>
                  <a:pt x="485" y="81"/>
                </a:cubicBezTo>
                <a:cubicBezTo>
                  <a:pt x="483" y="81"/>
                  <a:pt x="481" y="80"/>
                  <a:pt x="479" y="80"/>
                </a:cubicBezTo>
                <a:cubicBezTo>
                  <a:pt x="475" y="82"/>
                  <a:pt x="474" y="85"/>
                  <a:pt x="474" y="87"/>
                </a:cubicBezTo>
                <a:cubicBezTo>
                  <a:pt x="474" y="89"/>
                  <a:pt x="474" y="91"/>
                  <a:pt x="476" y="91"/>
                </a:cubicBezTo>
                <a:cubicBezTo>
                  <a:pt x="478" y="92"/>
                  <a:pt x="481" y="93"/>
                  <a:pt x="485" y="93"/>
                </a:cubicBezTo>
                <a:cubicBezTo>
                  <a:pt x="498" y="93"/>
                  <a:pt x="498" y="93"/>
                  <a:pt x="498" y="93"/>
                </a:cubicBezTo>
                <a:cubicBezTo>
                  <a:pt x="506" y="93"/>
                  <a:pt x="513" y="94"/>
                  <a:pt x="517" y="98"/>
                </a:cubicBezTo>
                <a:cubicBezTo>
                  <a:pt x="521" y="102"/>
                  <a:pt x="524" y="107"/>
                  <a:pt x="524" y="113"/>
                </a:cubicBezTo>
                <a:cubicBezTo>
                  <a:pt x="524" y="122"/>
                  <a:pt x="520" y="128"/>
                  <a:pt x="513" y="133"/>
                </a:cubicBezTo>
                <a:cubicBezTo>
                  <a:pt x="506" y="138"/>
                  <a:pt x="496" y="140"/>
                  <a:pt x="482" y="140"/>
                </a:cubicBezTo>
                <a:cubicBezTo>
                  <a:pt x="472" y="140"/>
                  <a:pt x="464" y="138"/>
                  <a:pt x="459" y="135"/>
                </a:cubicBezTo>
                <a:cubicBezTo>
                  <a:pt x="453" y="131"/>
                  <a:pt x="451" y="126"/>
                  <a:pt x="451" y="119"/>
                </a:cubicBezTo>
                <a:cubicBezTo>
                  <a:pt x="451" y="114"/>
                  <a:pt x="452" y="111"/>
                  <a:pt x="455" y="107"/>
                </a:cubicBezTo>
                <a:cubicBezTo>
                  <a:pt x="458" y="104"/>
                  <a:pt x="462" y="102"/>
                  <a:pt x="467" y="101"/>
                </a:cubicBezTo>
                <a:cubicBezTo>
                  <a:pt x="465" y="100"/>
                  <a:pt x="464" y="98"/>
                  <a:pt x="462" y="96"/>
                </a:cubicBezTo>
                <a:cubicBezTo>
                  <a:pt x="461" y="94"/>
                  <a:pt x="460" y="92"/>
                  <a:pt x="460" y="90"/>
                </a:cubicBezTo>
                <a:cubicBezTo>
                  <a:pt x="460" y="87"/>
                  <a:pt x="461" y="85"/>
                  <a:pt x="462" y="83"/>
                </a:cubicBezTo>
                <a:cubicBezTo>
                  <a:pt x="464" y="81"/>
                  <a:pt x="466" y="79"/>
                  <a:pt x="470" y="77"/>
                </a:cubicBezTo>
                <a:cubicBezTo>
                  <a:pt x="466" y="75"/>
                  <a:pt x="462" y="73"/>
                  <a:pt x="460" y="69"/>
                </a:cubicBezTo>
                <a:cubicBezTo>
                  <a:pt x="458" y="65"/>
                  <a:pt x="456" y="61"/>
                  <a:pt x="456" y="55"/>
                </a:cubicBezTo>
                <a:cubicBezTo>
                  <a:pt x="456" y="47"/>
                  <a:pt x="459" y="41"/>
                  <a:pt x="464" y="36"/>
                </a:cubicBezTo>
                <a:cubicBezTo>
                  <a:pt x="469" y="32"/>
                  <a:pt x="477" y="30"/>
                  <a:pt x="486" y="30"/>
                </a:cubicBezTo>
                <a:cubicBezTo>
                  <a:pt x="488" y="30"/>
                  <a:pt x="491" y="30"/>
                  <a:pt x="493" y="30"/>
                </a:cubicBezTo>
                <a:cubicBezTo>
                  <a:pt x="495" y="30"/>
                  <a:pt x="497" y="31"/>
                  <a:pt x="498" y="31"/>
                </a:cubicBezTo>
                <a:cubicBezTo>
                  <a:pt x="524" y="31"/>
                  <a:pt x="524" y="31"/>
                  <a:pt x="524" y="31"/>
                </a:cubicBezTo>
                <a:close/>
                <a:moveTo>
                  <a:pt x="465" y="118"/>
                </a:moveTo>
                <a:cubicBezTo>
                  <a:pt x="465" y="122"/>
                  <a:pt x="467" y="124"/>
                  <a:pt x="470" y="126"/>
                </a:cubicBezTo>
                <a:cubicBezTo>
                  <a:pt x="473" y="128"/>
                  <a:pt x="477" y="129"/>
                  <a:pt x="483" y="129"/>
                </a:cubicBezTo>
                <a:cubicBezTo>
                  <a:pt x="492" y="129"/>
                  <a:pt x="498" y="128"/>
                  <a:pt x="502" y="125"/>
                </a:cubicBezTo>
                <a:cubicBezTo>
                  <a:pt x="507" y="123"/>
                  <a:pt x="509" y="119"/>
                  <a:pt x="509" y="115"/>
                </a:cubicBezTo>
                <a:cubicBezTo>
                  <a:pt x="509" y="112"/>
                  <a:pt x="508" y="110"/>
                  <a:pt x="505" y="108"/>
                </a:cubicBezTo>
                <a:cubicBezTo>
                  <a:pt x="503" y="107"/>
                  <a:pt x="499" y="106"/>
                  <a:pt x="492" y="106"/>
                </a:cubicBezTo>
                <a:cubicBezTo>
                  <a:pt x="480" y="106"/>
                  <a:pt x="480" y="106"/>
                  <a:pt x="480" y="106"/>
                </a:cubicBezTo>
                <a:cubicBezTo>
                  <a:pt x="475" y="106"/>
                  <a:pt x="472" y="107"/>
                  <a:pt x="469" y="109"/>
                </a:cubicBezTo>
                <a:cubicBezTo>
                  <a:pt x="466" y="112"/>
                  <a:pt x="465" y="115"/>
                  <a:pt x="465" y="118"/>
                </a:cubicBezTo>
                <a:close/>
                <a:moveTo>
                  <a:pt x="472" y="55"/>
                </a:moveTo>
                <a:cubicBezTo>
                  <a:pt x="472" y="60"/>
                  <a:pt x="473" y="64"/>
                  <a:pt x="476" y="66"/>
                </a:cubicBezTo>
                <a:cubicBezTo>
                  <a:pt x="478" y="69"/>
                  <a:pt x="481" y="70"/>
                  <a:pt x="486" y="70"/>
                </a:cubicBezTo>
                <a:cubicBezTo>
                  <a:pt x="495" y="70"/>
                  <a:pt x="500" y="65"/>
                  <a:pt x="500" y="55"/>
                </a:cubicBezTo>
                <a:cubicBezTo>
                  <a:pt x="500" y="50"/>
                  <a:pt x="499" y="47"/>
                  <a:pt x="497" y="44"/>
                </a:cubicBezTo>
                <a:cubicBezTo>
                  <a:pt x="494" y="41"/>
                  <a:pt x="491" y="40"/>
                  <a:pt x="486" y="40"/>
                </a:cubicBezTo>
                <a:cubicBezTo>
                  <a:pt x="481" y="40"/>
                  <a:pt x="478" y="41"/>
                  <a:pt x="476" y="44"/>
                </a:cubicBezTo>
                <a:cubicBezTo>
                  <a:pt x="473" y="47"/>
                  <a:pt x="472" y="50"/>
                  <a:pt x="472" y="55"/>
                </a:cubicBezTo>
                <a:close/>
                <a:moveTo>
                  <a:pt x="658" y="56"/>
                </a:moveTo>
                <a:cubicBezTo>
                  <a:pt x="658" y="72"/>
                  <a:pt x="653" y="85"/>
                  <a:pt x="644" y="93"/>
                </a:cubicBezTo>
                <a:cubicBezTo>
                  <a:pt x="635" y="102"/>
                  <a:pt x="622" y="107"/>
                  <a:pt x="604" y="107"/>
                </a:cubicBezTo>
                <a:cubicBezTo>
                  <a:pt x="576" y="107"/>
                  <a:pt x="576" y="107"/>
                  <a:pt x="576" y="107"/>
                </a:cubicBezTo>
                <a:cubicBezTo>
                  <a:pt x="576" y="7"/>
                  <a:pt x="576" y="7"/>
                  <a:pt x="576" y="7"/>
                </a:cubicBezTo>
                <a:cubicBezTo>
                  <a:pt x="607" y="7"/>
                  <a:pt x="607" y="7"/>
                  <a:pt x="607" y="7"/>
                </a:cubicBezTo>
                <a:cubicBezTo>
                  <a:pt x="623" y="7"/>
                  <a:pt x="636" y="11"/>
                  <a:pt x="644" y="20"/>
                </a:cubicBezTo>
                <a:cubicBezTo>
                  <a:pt x="653" y="28"/>
                  <a:pt x="658" y="40"/>
                  <a:pt x="658" y="56"/>
                </a:cubicBezTo>
                <a:close/>
                <a:moveTo>
                  <a:pt x="640" y="56"/>
                </a:moveTo>
                <a:cubicBezTo>
                  <a:pt x="640" y="32"/>
                  <a:pt x="629" y="20"/>
                  <a:pt x="607" y="20"/>
                </a:cubicBezTo>
                <a:cubicBezTo>
                  <a:pt x="593" y="20"/>
                  <a:pt x="593" y="20"/>
                  <a:pt x="593" y="20"/>
                </a:cubicBezTo>
                <a:cubicBezTo>
                  <a:pt x="593" y="93"/>
                  <a:pt x="593" y="93"/>
                  <a:pt x="593" y="93"/>
                </a:cubicBezTo>
                <a:cubicBezTo>
                  <a:pt x="604" y="93"/>
                  <a:pt x="604" y="93"/>
                  <a:pt x="604" y="93"/>
                </a:cubicBezTo>
                <a:cubicBezTo>
                  <a:pt x="628" y="93"/>
                  <a:pt x="640" y="81"/>
                  <a:pt x="640" y="56"/>
                </a:cubicBezTo>
                <a:close/>
                <a:moveTo>
                  <a:pt x="708" y="108"/>
                </a:moveTo>
                <a:cubicBezTo>
                  <a:pt x="697" y="108"/>
                  <a:pt x="688" y="104"/>
                  <a:pt x="681" y="98"/>
                </a:cubicBezTo>
                <a:cubicBezTo>
                  <a:pt x="674" y="91"/>
                  <a:pt x="671" y="81"/>
                  <a:pt x="671" y="69"/>
                </a:cubicBezTo>
                <a:cubicBezTo>
                  <a:pt x="671" y="57"/>
                  <a:pt x="674" y="47"/>
                  <a:pt x="680" y="40"/>
                </a:cubicBezTo>
                <a:cubicBezTo>
                  <a:pt x="686" y="33"/>
                  <a:pt x="695" y="30"/>
                  <a:pt x="706" y="30"/>
                </a:cubicBezTo>
                <a:cubicBezTo>
                  <a:pt x="715" y="30"/>
                  <a:pt x="723" y="33"/>
                  <a:pt x="729" y="39"/>
                </a:cubicBezTo>
                <a:cubicBezTo>
                  <a:pt x="735" y="45"/>
                  <a:pt x="738" y="53"/>
                  <a:pt x="738" y="64"/>
                </a:cubicBezTo>
                <a:cubicBezTo>
                  <a:pt x="738" y="72"/>
                  <a:pt x="738" y="72"/>
                  <a:pt x="738" y="72"/>
                </a:cubicBezTo>
                <a:cubicBezTo>
                  <a:pt x="687" y="72"/>
                  <a:pt x="687" y="72"/>
                  <a:pt x="687" y="72"/>
                </a:cubicBezTo>
                <a:cubicBezTo>
                  <a:pt x="688" y="80"/>
                  <a:pt x="690" y="85"/>
                  <a:pt x="693" y="89"/>
                </a:cubicBezTo>
                <a:cubicBezTo>
                  <a:pt x="697" y="93"/>
                  <a:pt x="702" y="95"/>
                  <a:pt x="709" y="95"/>
                </a:cubicBezTo>
                <a:cubicBezTo>
                  <a:pt x="714" y="95"/>
                  <a:pt x="718" y="95"/>
                  <a:pt x="722" y="94"/>
                </a:cubicBezTo>
                <a:cubicBezTo>
                  <a:pt x="725" y="93"/>
                  <a:pt x="730" y="92"/>
                  <a:pt x="734" y="90"/>
                </a:cubicBezTo>
                <a:cubicBezTo>
                  <a:pt x="734" y="103"/>
                  <a:pt x="734" y="103"/>
                  <a:pt x="734" y="103"/>
                </a:cubicBezTo>
                <a:cubicBezTo>
                  <a:pt x="730" y="105"/>
                  <a:pt x="726" y="106"/>
                  <a:pt x="722" y="107"/>
                </a:cubicBezTo>
                <a:cubicBezTo>
                  <a:pt x="718" y="108"/>
                  <a:pt x="714" y="108"/>
                  <a:pt x="708" y="108"/>
                </a:cubicBezTo>
                <a:close/>
                <a:moveTo>
                  <a:pt x="706" y="42"/>
                </a:moveTo>
                <a:cubicBezTo>
                  <a:pt x="700" y="42"/>
                  <a:pt x="696" y="43"/>
                  <a:pt x="693" y="47"/>
                </a:cubicBezTo>
                <a:cubicBezTo>
                  <a:pt x="690" y="50"/>
                  <a:pt x="688" y="55"/>
                  <a:pt x="688" y="61"/>
                </a:cubicBezTo>
                <a:cubicBezTo>
                  <a:pt x="722" y="61"/>
                  <a:pt x="722" y="61"/>
                  <a:pt x="722" y="61"/>
                </a:cubicBezTo>
                <a:cubicBezTo>
                  <a:pt x="722" y="55"/>
                  <a:pt x="720" y="50"/>
                  <a:pt x="718" y="47"/>
                </a:cubicBezTo>
                <a:cubicBezTo>
                  <a:pt x="715" y="43"/>
                  <a:pt x="711" y="42"/>
                  <a:pt x="706" y="42"/>
                </a:cubicBezTo>
                <a:close/>
                <a:moveTo>
                  <a:pt x="801" y="107"/>
                </a:moveTo>
                <a:cubicBezTo>
                  <a:pt x="798" y="96"/>
                  <a:pt x="798" y="96"/>
                  <a:pt x="798" y="96"/>
                </a:cubicBezTo>
                <a:cubicBezTo>
                  <a:pt x="798" y="96"/>
                  <a:pt x="798" y="96"/>
                  <a:pt x="798" y="96"/>
                </a:cubicBezTo>
                <a:cubicBezTo>
                  <a:pt x="794" y="101"/>
                  <a:pt x="790" y="104"/>
                  <a:pt x="787" y="105"/>
                </a:cubicBezTo>
                <a:cubicBezTo>
                  <a:pt x="783" y="107"/>
                  <a:pt x="778" y="108"/>
                  <a:pt x="773" y="108"/>
                </a:cubicBezTo>
                <a:cubicBezTo>
                  <a:pt x="765" y="108"/>
                  <a:pt x="759" y="106"/>
                  <a:pt x="755" y="102"/>
                </a:cubicBezTo>
                <a:cubicBezTo>
                  <a:pt x="751" y="98"/>
                  <a:pt x="749" y="92"/>
                  <a:pt x="749" y="85"/>
                </a:cubicBezTo>
                <a:cubicBezTo>
                  <a:pt x="749" y="77"/>
                  <a:pt x="752" y="71"/>
                  <a:pt x="758" y="67"/>
                </a:cubicBezTo>
                <a:cubicBezTo>
                  <a:pt x="763" y="63"/>
                  <a:pt x="772" y="61"/>
                  <a:pt x="784" y="61"/>
                </a:cubicBezTo>
                <a:cubicBezTo>
                  <a:pt x="797" y="60"/>
                  <a:pt x="797" y="60"/>
                  <a:pt x="797" y="60"/>
                </a:cubicBezTo>
                <a:cubicBezTo>
                  <a:pt x="797" y="56"/>
                  <a:pt x="797" y="56"/>
                  <a:pt x="797" y="56"/>
                </a:cubicBezTo>
                <a:cubicBezTo>
                  <a:pt x="797" y="52"/>
                  <a:pt x="796" y="48"/>
                  <a:pt x="794" y="46"/>
                </a:cubicBezTo>
                <a:cubicBezTo>
                  <a:pt x="791" y="43"/>
                  <a:pt x="788" y="42"/>
                  <a:pt x="783" y="42"/>
                </a:cubicBezTo>
                <a:cubicBezTo>
                  <a:pt x="779" y="42"/>
                  <a:pt x="776" y="42"/>
                  <a:pt x="772" y="44"/>
                </a:cubicBezTo>
                <a:cubicBezTo>
                  <a:pt x="768" y="45"/>
                  <a:pt x="765" y="46"/>
                  <a:pt x="762" y="48"/>
                </a:cubicBezTo>
                <a:cubicBezTo>
                  <a:pt x="757" y="36"/>
                  <a:pt x="757" y="36"/>
                  <a:pt x="757" y="36"/>
                </a:cubicBezTo>
                <a:cubicBezTo>
                  <a:pt x="761" y="34"/>
                  <a:pt x="765" y="32"/>
                  <a:pt x="770" y="31"/>
                </a:cubicBezTo>
                <a:cubicBezTo>
                  <a:pt x="775" y="30"/>
                  <a:pt x="780" y="30"/>
                  <a:pt x="784" y="30"/>
                </a:cubicBezTo>
                <a:cubicBezTo>
                  <a:pt x="793" y="30"/>
                  <a:pt x="801" y="32"/>
                  <a:pt x="806" y="36"/>
                </a:cubicBezTo>
                <a:cubicBezTo>
                  <a:pt x="810" y="40"/>
                  <a:pt x="813" y="47"/>
                  <a:pt x="813" y="56"/>
                </a:cubicBezTo>
                <a:cubicBezTo>
                  <a:pt x="813" y="107"/>
                  <a:pt x="813" y="107"/>
                  <a:pt x="813" y="107"/>
                </a:cubicBezTo>
                <a:cubicBezTo>
                  <a:pt x="801" y="107"/>
                  <a:pt x="801" y="107"/>
                  <a:pt x="801" y="107"/>
                </a:cubicBezTo>
                <a:close/>
                <a:moveTo>
                  <a:pt x="778" y="96"/>
                </a:moveTo>
                <a:cubicBezTo>
                  <a:pt x="783" y="96"/>
                  <a:pt x="788" y="94"/>
                  <a:pt x="792" y="91"/>
                </a:cubicBezTo>
                <a:cubicBezTo>
                  <a:pt x="795" y="87"/>
                  <a:pt x="797" y="83"/>
                  <a:pt x="797" y="77"/>
                </a:cubicBezTo>
                <a:cubicBezTo>
                  <a:pt x="797" y="70"/>
                  <a:pt x="797" y="70"/>
                  <a:pt x="797" y="70"/>
                </a:cubicBezTo>
                <a:cubicBezTo>
                  <a:pt x="787" y="71"/>
                  <a:pt x="787" y="71"/>
                  <a:pt x="787" y="71"/>
                </a:cubicBezTo>
                <a:cubicBezTo>
                  <a:pt x="780" y="71"/>
                  <a:pt x="774" y="72"/>
                  <a:pt x="771" y="75"/>
                </a:cubicBezTo>
                <a:cubicBezTo>
                  <a:pt x="767" y="77"/>
                  <a:pt x="766" y="80"/>
                  <a:pt x="766" y="85"/>
                </a:cubicBezTo>
                <a:cubicBezTo>
                  <a:pt x="766" y="88"/>
                  <a:pt x="767" y="91"/>
                  <a:pt x="769" y="93"/>
                </a:cubicBezTo>
                <a:cubicBezTo>
                  <a:pt x="771" y="95"/>
                  <a:pt x="774" y="96"/>
                  <a:pt x="778" y="96"/>
                </a:cubicBezTo>
                <a:close/>
                <a:moveTo>
                  <a:pt x="859" y="108"/>
                </a:moveTo>
                <a:cubicBezTo>
                  <a:pt x="850" y="108"/>
                  <a:pt x="842" y="104"/>
                  <a:pt x="837" y="98"/>
                </a:cubicBezTo>
                <a:cubicBezTo>
                  <a:pt x="832" y="91"/>
                  <a:pt x="829" y="81"/>
                  <a:pt x="829" y="69"/>
                </a:cubicBezTo>
                <a:cubicBezTo>
                  <a:pt x="829" y="57"/>
                  <a:pt x="832" y="47"/>
                  <a:pt x="837" y="40"/>
                </a:cubicBezTo>
                <a:cubicBezTo>
                  <a:pt x="842" y="33"/>
                  <a:pt x="850" y="30"/>
                  <a:pt x="859" y="30"/>
                </a:cubicBezTo>
                <a:cubicBezTo>
                  <a:pt x="869" y="30"/>
                  <a:pt x="877" y="33"/>
                  <a:pt x="882" y="41"/>
                </a:cubicBezTo>
                <a:cubicBezTo>
                  <a:pt x="883" y="41"/>
                  <a:pt x="883" y="41"/>
                  <a:pt x="883" y="41"/>
                </a:cubicBezTo>
                <a:cubicBezTo>
                  <a:pt x="882" y="35"/>
                  <a:pt x="882" y="31"/>
                  <a:pt x="882" y="28"/>
                </a:cubicBezTo>
                <a:cubicBezTo>
                  <a:pt x="882" y="0"/>
                  <a:pt x="882" y="0"/>
                  <a:pt x="882" y="0"/>
                </a:cubicBezTo>
                <a:cubicBezTo>
                  <a:pt x="898" y="0"/>
                  <a:pt x="898" y="0"/>
                  <a:pt x="898" y="0"/>
                </a:cubicBezTo>
                <a:cubicBezTo>
                  <a:pt x="898" y="107"/>
                  <a:pt x="898" y="107"/>
                  <a:pt x="898" y="107"/>
                </a:cubicBezTo>
                <a:cubicBezTo>
                  <a:pt x="885" y="107"/>
                  <a:pt x="885" y="107"/>
                  <a:pt x="885" y="107"/>
                </a:cubicBezTo>
                <a:cubicBezTo>
                  <a:pt x="882" y="97"/>
                  <a:pt x="882" y="97"/>
                  <a:pt x="882" y="97"/>
                </a:cubicBezTo>
                <a:cubicBezTo>
                  <a:pt x="882" y="97"/>
                  <a:pt x="882" y="97"/>
                  <a:pt x="882" y="97"/>
                </a:cubicBezTo>
                <a:cubicBezTo>
                  <a:pt x="876" y="104"/>
                  <a:pt x="869" y="108"/>
                  <a:pt x="859" y="108"/>
                </a:cubicBezTo>
                <a:close/>
                <a:moveTo>
                  <a:pt x="863" y="95"/>
                </a:moveTo>
                <a:cubicBezTo>
                  <a:pt x="870" y="95"/>
                  <a:pt x="875" y="93"/>
                  <a:pt x="878" y="89"/>
                </a:cubicBezTo>
                <a:cubicBezTo>
                  <a:pt x="881" y="86"/>
                  <a:pt x="882" y="80"/>
                  <a:pt x="882" y="71"/>
                </a:cubicBezTo>
                <a:cubicBezTo>
                  <a:pt x="882" y="69"/>
                  <a:pt x="882" y="69"/>
                  <a:pt x="882" y="69"/>
                </a:cubicBezTo>
                <a:cubicBezTo>
                  <a:pt x="882" y="60"/>
                  <a:pt x="881" y="53"/>
                  <a:pt x="878" y="49"/>
                </a:cubicBezTo>
                <a:cubicBezTo>
                  <a:pt x="875" y="45"/>
                  <a:pt x="870" y="43"/>
                  <a:pt x="863" y="43"/>
                </a:cubicBezTo>
                <a:cubicBezTo>
                  <a:pt x="857" y="43"/>
                  <a:pt x="853" y="45"/>
                  <a:pt x="850" y="50"/>
                </a:cubicBezTo>
                <a:cubicBezTo>
                  <a:pt x="847" y="54"/>
                  <a:pt x="846" y="61"/>
                  <a:pt x="846" y="69"/>
                </a:cubicBezTo>
                <a:cubicBezTo>
                  <a:pt x="846" y="78"/>
                  <a:pt x="847" y="84"/>
                  <a:pt x="850" y="88"/>
                </a:cubicBezTo>
                <a:cubicBezTo>
                  <a:pt x="853" y="93"/>
                  <a:pt x="857" y="95"/>
                  <a:pt x="863" y="95"/>
                </a:cubicBezTo>
                <a:close/>
                <a:moveTo>
                  <a:pt x="935" y="107"/>
                </a:moveTo>
                <a:cubicBezTo>
                  <a:pt x="919" y="107"/>
                  <a:pt x="919" y="107"/>
                  <a:pt x="919" y="107"/>
                </a:cubicBezTo>
                <a:cubicBezTo>
                  <a:pt x="919" y="0"/>
                  <a:pt x="919" y="0"/>
                  <a:pt x="919" y="0"/>
                </a:cubicBezTo>
                <a:cubicBezTo>
                  <a:pt x="935" y="0"/>
                  <a:pt x="935" y="0"/>
                  <a:pt x="935" y="0"/>
                </a:cubicBezTo>
                <a:cubicBezTo>
                  <a:pt x="935" y="107"/>
                  <a:pt x="935" y="107"/>
                  <a:pt x="935" y="107"/>
                </a:cubicBezTo>
                <a:close/>
                <a:moveTo>
                  <a:pt x="972" y="107"/>
                </a:moveTo>
                <a:cubicBezTo>
                  <a:pt x="956" y="107"/>
                  <a:pt x="956" y="107"/>
                  <a:pt x="956" y="107"/>
                </a:cubicBezTo>
                <a:cubicBezTo>
                  <a:pt x="956" y="31"/>
                  <a:pt x="956" y="31"/>
                  <a:pt x="956" y="31"/>
                </a:cubicBezTo>
                <a:cubicBezTo>
                  <a:pt x="972" y="31"/>
                  <a:pt x="972" y="31"/>
                  <a:pt x="972" y="31"/>
                </a:cubicBezTo>
                <a:cubicBezTo>
                  <a:pt x="972" y="107"/>
                  <a:pt x="972" y="107"/>
                  <a:pt x="972" y="107"/>
                </a:cubicBezTo>
                <a:close/>
                <a:moveTo>
                  <a:pt x="955" y="11"/>
                </a:moveTo>
                <a:cubicBezTo>
                  <a:pt x="955" y="8"/>
                  <a:pt x="956" y="6"/>
                  <a:pt x="957" y="4"/>
                </a:cubicBezTo>
                <a:cubicBezTo>
                  <a:pt x="959" y="3"/>
                  <a:pt x="961" y="2"/>
                  <a:pt x="964" y="2"/>
                </a:cubicBezTo>
                <a:cubicBezTo>
                  <a:pt x="967" y="2"/>
                  <a:pt x="969" y="3"/>
                  <a:pt x="971" y="4"/>
                </a:cubicBezTo>
                <a:cubicBezTo>
                  <a:pt x="972" y="6"/>
                  <a:pt x="973" y="8"/>
                  <a:pt x="973" y="11"/>
                </a:cubicBezTo>
                <a:cubicBezTo>
                  <a:pt x="973" y="14"/>
                  <a:pt x="972" y="16"/>
                  <a:pt x="971" y="17"/>
                </a:cubicBezTo>
                <a:cubicBezTo>
                  <a:pt x="969" y="19"/>
                  <a:pt x="967" y="20"/>
                  <a:pt x="964" y="20"/>
                </a:cubicBezTo>
                <a:cubicBezTo>
                  <a:pt x="961" y="20"/>
                  <a:pt x="959" y="19"/>
                  <a:pt x="957" y="17"/>
                </a:cubicBezTo>
                <a:cubicBezTo>
                  <a:pt x="956" y="16"/>
                  <a:pt x="955" y="14"/>
                  <a:pt x="955" y="11"/>
                </a:cubicBezTo>
                <a:close/>
                <a:moveTo>
                  <a:pt x="1060" y="107"/>
                </a:moveTo>
                <a:cubicBezTo>
                  <a:pt x="1043" y="107"/>
                  <a:pt x="1043" y="107"/>
                  <a:pt x="1043" y="107"/>
                </a:cubicBezTo>
                <a:cubicBezTo>
                  <a:pt x="1043" y="60"/>
                  <a:pt x="1043" y="60"/>
                  <a:pt x="1043" y="60"/>
                </a:cubicBezTo>
                <a:cubicBezTo>
                  <a:pt x="1043" y="54"/>
                  <a:pt x="1042" y="50"/>
                  <a:pt x="1040" y="47"/>
                </a:cubicBezTo>
                <a:cubicBezTo>
                  <a:pt x="1038" y="44"/>
                  <a:pt x="1034" y="43"/>
                  <a:pt x="1029" y="43"/>
                </a:cubicBezTo>
                <a:cubicBezTo>
                  <a:pt x="1022" y="43"/>
                  <a:pt x="1017" y="45"/>
                  <a:pt x="1014" y="49"/>
                </a:cubicBezTo>
                <a:cubicBezTo>
                  <a:pt x="1011" y="53"/>
                  <a:pt x="1009" y="59"/>
                  <a:pt x="1009" y="69"/>
                </a:cubicBezTo>
                <a:cubicBezTo>
                  <a:pt x="1009" y="107"/>
                  <a:pt x="1009" y="107"/>
                  <a:pt x="1009" y="107"/>
                </a:cubicBezTo>
                <a:cubicBezTo>
                  <a:pt x="993" y="107"/>
                  <a:pt x="993" y="107"/>
                  <a:pt x="993" y="107"/>
                </a:cubicBezTo>
                <a:cubicBezTo>
                  <a:pt x="993" y="31"/>
                  <a:pt x="993" y="31"/>
                  <a:pt x="993" y="31"/>
                </a:cubicBezTo>
                <a:cubicBezTo>
                  <a:pt x="1006" y="31"/>
                  <a:pt x="1006" y="31"/>
                  <a:pt x="1006" y="31"/>
                </a:cubicBezTo>
                <a:cubicBezTo>
                  <a:pt x="1008" y="41"/>
                  <a:pt x="1008" y="41"/>
                  <a:pt x="1008" y="41"/>
                </a:cubicBezTo>
                <a:cubicBezTo>
                  <a:pt x="1009" y="41"/>
                  <a:pt x="1009" y="41"/>
                  <a:pt x="1009" y="41"/>
                </a:cubicBezTo>
                <a:cubicBezTo>
                  <a:pt x="1011" y="37"/>
                  <a:pt x="1014" y="35"/>
                  <a:pt x="1018" y="33"/>
                </a:cubicBezTo>
                <a:cubicBezTo>
                  <a:pt x="1023" y="31"/>
                  <a:pt x="1027" y="30"/>
                  <a:pt x="1032" y="30"/>
                </a:cubicBezTo>
                <a:cubicBezTo>
                  <a:pt x="1051" y="30"/>
                  <a:pt x="1060" y="39"/>
                  <a:pt x="1060" y="57"/>
                </a:cubicBezTo>
                <a:cubicBezTo>
                  <a:pt x="1060" y="107"/>
                  <a:pt x="1060" y="107"/>
                  <a:pt x="1060" y="107"/>
                </a:cubicBezTo>
                <a:close/>
                <a:moveTo>
                  <a:pt x="1113" y="108"/>
                </a:moveTo>
                <a:cubicBezTo>
                  <a:pt x="1101" y="108"/>
                  <a:pt x="1092" y="104"/>
                  <a:pt x="1085" y="98"/>
                </a:cubicBezTo>
                <a:cubicBezTo>
                  <a:pt x="1079" y="91"/>
                  <a:pt x="1076" y="81"/>
                  <a:pt x="1076" y="69"/>
                </a:cubicBezTo>
                <a:cubicBezTo>
                  <a:pt x="1076" y="57"/>
                  <a:pt x="1079" y="47"/>
                  <a:pt x="1085" y="40"/>
                </a:cubicBezTo>
                <a:cubicBezTo>
                  <a:pt x="1091" y="33"/>
                  <a:pt x="1099" y="30"/>
                  <a:pt x="1110" y="30"/>
                </a:cubicBezTo>
                <a:cubicBezTo>
                  <a:pt x="1120" y="30"/>
                  <a:pt x="1128" y="33"/>
                  <a:pt x="1134" y="39"/>
                </a:cubicBezTo>
                <a:cubicBezTo>
                  <a:pt x="1139" y="45"/>
                  <a:pt x="1142" y="53"/>
                  <a:pt x="1142" y="64"/>
                </a:cubicBezTo>
                <a:cubicBezTo>
                  <a:pt x="1142" y="72"/>
                  <a:pt x="1142" y="72"/>
                  <a:pt x="1142" y="72"/>
                </a:cubicBezTo>
                <a:cubicBezTo>
                  <a:pt x="1092" y="72"/>
                  <a:pt x="1092" y="72"/>
                  <a:pt x="1092" y="72"/>
                </a:cubicBezTo>
                <a:cubicBezTo>
                  <a:pt x="1092" y="80"/>
                  <a:pt x="1094" y="85"/>
                  <a:pt x="1098" y="89"/>
                </a:cubicBezTo>
                <a:cubicBezTo>
                  <a:pt x="1102" y="93"/>
                  <a:pt x="1107" y="95"/>
                  <a:pt x="1114" y="95"/>
                </a:cubicBezTo>
                <a:cubicBezTo>
                  <a:pt x="1118" y="95"/>
                  <a:pt x="1122" y="95"/>
                  <a:pt x="1126" y="94"/>
                </a:cubicBezTo>
                <a:cubicBezTo>
                  <a:pt x="1130" y="93"/>
                  <a:pt x="1134" y="92"/>
                  <a:pt x="1139" y="90"/>
                </a:cubicBezTo>
                <a:cubicBezTo>
                  <a:pt x="1139" y="103"/>
                  <a:pt x="1139" y="103"/>
                  <a:pt x="1139" y="103"/>
                </a:cubicBezTo>
                <a:cubicBezTo>
                  <a:pt x="1135" y="105"/>
                  <a:pt x="1131" y="106"/>
                  <a:pt x="1127" y="107"/>
                </a:cubicBezTo>
                <a:cubicBezTo>
                  <a:pt x="1123" y="108"/>
                  <a:pt x="1118" y="108"/>
                  <a:pt x="1113" y="108"/>
                </a:cubicBezTo>
                <a:close/>
                <a:moveTo>
                  <a:pt x="1110" y="42"/>
                </a:moveTo>
                <a:cubicBezTo>
                  <a:pt x="1105" y="42"/>
                  <a:pt x="1101" y="43"/>
                  <a:pt x="1098" y="47"/>
                </a:cubicBezTo>
                <a:cubicBezTo>
                  <a:pt x="1095" y="50"/>
                  <a:pt x="1093" y="55"/>
                  <a:pt x="1092" y="61"/>
                </a:cubicBezTo>
                <a:cubicBezTo>
                  <a:pt x="1127" y="61"/>
                  <a:pt x="1127" y="61"/>
                  <a:pt x="1127" y="61"/>
                </a:cubicBezTo>
                <a:cubicBezTo>
                  <a:pt x="1127" y="55"/>
                  <a:pt x="1125" y="50"/>
                  <a:pt x="1122" y="47"/>
                </a:cubicBezTo>
                <a:cubicBezTo>
                  <a:pt x="1119" y="43"/>
                  <a:pt x="1115" y="42"/>
                  <a:pt x="1110" y="42"/>
                </a:cubicBezTo>
                <a:close/>
                <a:moveTo>
                  <a:pt x="1210" y="85"/>
                </a:moveTo>
                <a:cubicBezTo>
                  <a:pt x="1210" y="92"/>
                  <a:pt x="1207" y="98"/>
                  <a:pt x="1202" y="102"/>
                </a:cubicBezTo>
                <a:cubicBezTo>
                  <a:pt x="1196" y="106"/>
                  <a:pt x="1188" y="108"/>
                  <a:pt x="1178" y="108"/>
                </a:cubicBezTo>
                <a:cubicBezTo>
                  <a:pt x="1168" y="108"/>
                  <a:pt x="1160" y="106"/>
                  <a:pt x="1154" y="103"/>
                </a:cubicBezTo>
                <a:cubicBezTo>
                  <a:pt x="1154" y="89"/>
                  <a:pt x="1154" y="89"/>
                  <a:pt x="1154" y="89"/>
                </a:cubicBezTo>
                <a:cubicBezTo>
                  <a:pt x="1163" y="94"/>
                  <a:pt x="1171" y="96"/>
                  <a:pt x="1179" y="96"/>
                </a:cubicBezTo>
                <a:cubicBezTo>
                  <a:pt x="1189" y="96"/>
                  <a:pt x="1194" y="93"/>
                  <a:pt x="1194" y="87"/>
                </a:cubicBezTo>
                <a:cubicBezTo>
                  <a:pt x="1194" y="85"/>
                  <a:pt x="1193" y="83"/>
                  <a:pt x="1192" y="82"/>
                </a:cubicBezTo>
                <a:cubicBezTo>
                  <a:pt x="1191" y="81"/>
                  <a:pt x="1189" y="79"/>
                  <a:pt x="1187" y="78"/>
                </a:cubicBezTo>
                <a:cubicBezTo>
                  <a:pt x="1184" y="77"/>
                  <a:pt x="1181" y="75"/>
                  <a:pt x="1176" y="73"/>
                </a:cubicBezTo>
                <a:cubicBezTo>
                  <a:pt x="1168" y="70"/>
                  <a:pt x="1162" y="67"/>
                  <a:pt x="1159" y="63"/>
                </a:cubicBezTo>
                <a:cubicBezTo>
                  <a:pt x="1156" y="60"/>
                  <a:pt x="1154" y="55"/>
                  <a:pt x="1154" y="50"/>
                </a:cubicBezTo>
                <a:cubicBezTo>
                  <a:pt x="1154" y="44"/>
                  <a:pt x="1157" y="39"/>
                  <a:pt x="1162" y="35"/>
                </a:cubicBezTo>
                <a:cubicBezTo>
                  <a:pt x="1167" y="31"/>
                  <a:pt x="1174" y="30"/>
                  <a:pt x="1183" y="30"/>
                </a:cubicBezTo>
                <a:cubicBezTo>
                  <a:pt x="1192" y="30"/>
                  <a:pt x="1200" y="31"/>
                  <a:pt x="1208" y="35"/>
                </a:cubicBezTo>
                <a:cubicBezTo>
                  <a:pt x="1203" y="47"/>
                  <a:pt x="1203" y="47"/>
                  <a:pt x="1203" y="47"/>
                </a:cubicBezTo>
                <a:cubicBezTo>
                  <a:pt x="1195" y="44"/>
                  <a:pt x="1188" y="42"/>
                  <a:pt x="1183" y="42"/>
                </a:cubicBezTo>
                <a:cubicBezTo>
                  <a:pt x="1174" y="42"/>
                  <a:pt x="1170" y="44"/>
                  <a:pt x="1170" y="49"/>
                </a:cubicBezTo>
                <a:cubicBezTo>
                  <a:pt x="1170" y="52"/>
                  <a:pt x="1171" y="54"/>
                  <a:pt x="1173" y="55"/>
                </a:cubicBezTo>
                <a:cubicBezTo>
                  <a:pt x="1175" y="57"/>
                  <a:pt x="1180" y="59"/>
                  <a:pt x="1188" y="62"/>
                </a:cubicBezTo>
                <a:cubicBezTo>
                  <a:pt x="1194" y="64"/>
                  <a:pt x="1198" y="67"/>
                  <a:pt x="1201" y="69"/>
                </a:cubicBezTo>
                <a:cubicBezTo>
                  <a:pt x="1204" y="71"/>
                  <a:pt x="1206" y="73"/>
                  <a:pt x="1208" y="76"/>
                </a:cubicBezTo>
                <a:cubicBezTo>
                  <a:pt x="1209" y="78"/>
                  <a:pt x="1210" y="81"/>
                  <a:pt x="1210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Freeform 49"/>
          <p:cNvSpPr>
            <a:spLocks noEditPoints="1"/>
          </p:cNvSpPr>
          <p:nvPr/>
        </p:nvSpPr>
        <p:spPr bwMode="auto">
          <a:xfrm>
            <a:off x="5827735" y="2532474"/>
            <a:ext cx="715607" cy="90788"/>
          </a:xfrm>
          <a:custGeom>
            <a:avLst/>
            <a:gdLst>
              <a:gd name="T0" fmla="*/ 0 w 1104"/>
              <a:gd name="T1" fmla="*/ 7 h 140"/>
              <a:gd name="T2" fmla="*/ 123 w 1104"/>
              <a:gd name="T3" fmla="*/ 106 h 140"/>
              <a:gd name="T4" fmla="*/ 77 w 1104"/>
              <a:gd name="T5" fmla="*/ 102 h 140"/>
              <a:gd name="T6" fmla="*/ 119 w 1104"/>
              <a:gd name="T7" fmla="*/ 56 h 140"/>
              <a:gd name="T8" fmla="*/ 78 w 1104"/>
              <a:gd name="T9" fmla="*/ 36 h 140"/>
              <a:gd name="T10" fmla="*/ 135 w 1104"/>
              <a:gd name="T11" fmla="*/ 106 h 140"/>
              <a:gd name="T12" fmla="*/ 119 w 1104"/>
              <a:gd name="T13" fmla="*/ 70 h 140"/>
              <a:gd name="T14" fmla="*/ 99 w 1104"/>
              <a:gd name="T15" fmla="*/ 96 h 140"/>
              <a:gd name="T16" fmla="*/ 151 w 1104"/>
              <a:gd name="T17" fmla="*/ 89 h 140"/>
              <a:gd name="T18" fmla="*/ 173 w 1104"/>
              <a:gd name="T19" fmla="*/ 73 h 140"/>
              <a:gd name="T20" fmla="*/ 205 w 1104"/>
              <a:gd name="T21" fmla="*/ 35 h 140"/>
              <a:gd name="T22" fmla="*/ 184 w 1104"/>
              <a:gd name="T23" fmla="*/ 62 h 140"/>
              <a:gd name="T24" fmla="*/ 246 w 1104"/>
              <a:gd name="T25" fmla="*/ 55 h 140"/>
              <a:gd name="T26" fmla="*/ 270 w 1104"/>
              <a:gd name="T27" fmla="*/ 106 h 140"/>
              <a:gd name="T28" fmla="*/ 221 w 1104"/>
              <a:gd name="T29" fmla="*/ 0 h 140"/>
              <a:gd name="T30" fmla="*/ 350 w 1104"/>
              <a:gd name="T31" fmla="*/ 85 h 140"/>
              <a:gd name="T32" fmla="*/ 320 w 1104"/>
              <a:gd name="T33" fmla="*/ 96 h 140"/>
              <a:gd name="T34" fmla="*/ 299 w 1104"/>
              <a:gd name="T35" fmla="*/ 63 h 140"/>
              <a:gd name="T36" fmla="*/ 344 w 1104"/>
              <a:gd name="T37" fmla="*/ 47 h 140"/>
              <a:gd name="T38" fmla="*/ 342 w 1104"/>
              <a:gd name="T39" fmla="*/ 69 h 140"/>
              <a:gd name="T40" fmla="*/ 418 w 1104"/>
              <a:gd name="T41" fmla="*/ 57 h 140"/>
              <a:gd name="T42" fmla="*/ 473 w 1104"/>
              <a:gd name="T43" fmla="*/ 103 h 140"/>
              <a:gd name="T44" fmla="*/ 423 w 1104"/>
              <a:gd name="T45" fmla="*/ 11 h 140"/>
              <a:gd name="T46" fmla="*/ 448 w 1104"/>
              <a:gd name="T47" fmla="*/ 19 h 140"/>
              <a:gd name="T48" fmla="*/ 491 w 1104"/>
              <a:gd name="T49" fmla="*/ 89 h 140"/>
              <a:gd name="T50" fmla="*/ 558 w 1104"/>
              <a:gd name="T51" fmla="*/ 69 h 140"/>
              <a:gd name="T52" fmla="*/ 507 w 1104"/>
              <a:gd name="T53" fmla="*/ 49 h 140"/>
              <a:gd name="T54" fmla="*/ 619 w 1104"/>
              <a:gd name="T55" fmla="*/ 47 h 140"/>
              <a:gd name="T56" fmla="*/ 574 w 1104"/>
              <a:gd name="T57" fmla="*/ 106 h 140"/>
              <a:gd name="T58" fmla="*/ 599 w 1104"/>
              <a:gd name="T59" fmla="*/ 32 h 140"/>
              <a:gd name="T60" fmla="*/ 660 w 1104"/>
              <a:gd name="T61" fmla="*/ 30 h 140"/>
              <a:gd name="T62" fmla="*/ 670 w 1104"/>
              <a:gd name="T63" fmla="*/ 60 h 140"/>
              <a:gd name="T64" fmla="*/ 638 w 1104"/>
              <a:gd name="T65" fmla="*/ 106 h 140"/>
              <a:gd name="T66" fmla="*/ 722 w 1104"/>
              <a:gd name="T67" fmla="*/ 140 h 140"/>
              <a:gd name="T68" fmla="*/ 722 w 1104"/>
              <a:gd name="T69" fmla="*/ 41 h 140"/>
              <a:gd name="T70" fmla="*/ 745 w 1104"/>
              <a:gd name="T71" fmla="*/ 108 h 140"/>
              <a:gd name="T72" fmla="*/ 727 w 1104"/>
              <a:gd name="T73" fmla="*/ 88 h 140"/>
              <a:gd name="T74" fmla="*/ 741 w 1104"/>
              <a:gd name="T75" fmla="*/ 43 h 140"/>
              <a:gd name="T76" fmla="*/ 808 w 1104"/>
              <a:gd name="T77" fmla="*/ 106 h 140"/>
              <a:gd name="T78" fmla="*/ 859 w 1104"/>
              <a:gd name="T79" fmla="*/ 30 h 140"/>
              <a:gd name="T80" fmla="*/ 847 w 1104"/>
              <a:gd name="T81" fmla="*/ 89 h 140"/>
              <a:gd name="T82" fmla="*/ 875 w 1104"/>
              <a:gd name="T83" fmla="*/ 107 h 140"/>
              <a:gd name="T84" fmla="*/ 875 w 1104"/>
              <a:gd name="T85" fmla="*/ 61 h 140"/>
              <a:gd name="T86" fmla="*/ 947 w 1104"/>
              <a:gd name="T87" fmla="*/ 105 h 140"/>
              <a:gd name="T88" fmla="*/ 899 w 1104"/>
              <a:gd name="T89" fmla="*/ 43 h 140"/>
              <a:gd name="T90" fmla="*/ 925 w 1104"/>
              <a:gd name="T91" fmla="*/ 31 h 140"/>
              <a:gd name="T92" fmla="*/ 928 w 1104"/>
              <a:gd name="T93" fmla="*/ 92 h 140"/>
              <a:gd name="T94" fmla="*/ 965 w 1104"/>
              <a:gd name="T95" fmla="*/ 40 h 140"/>
              <a:gd name="T96" fmla="*/ 973 w 1104"/>
              <a:gd name="T97" fmla="*/ 72 h 140"/>
              <a:gd name="T98" fmla="*/ 1019 w 1104"/>
              <a:gd name="T99" fmla="*/ 103 h 140"/>
              <a:gd name="T100" fmla="*/ 973 w 1104"/>
              <a:gd name="T101" fmla="*/ 61 h 140"/>
              <a:gd name="T102" fmla="*/ 1043 w 1104"/>
              <a:gd name="T103" fmla="*/ 98 h 140"/>
              <a:gd name="T104" fmla="*/ 1089 w 1104"/>
              <a:gd name="T105" fmla="*/ 41 h 140"/>
              <a:gd name="T106" fmla="*/ 1091 w 1104"/>
              <a:gd name="T107" fmla="*/ 106 h 140"/>
              <a:gd name="T108" fmla="*/ 1083 w 1104"/>
              <a:gd name="T109" fmla="*/ 89 h 140"/>
              <a:gd name="T110" fmla="*/ 1056 w 1104"/>
              <a:gd name="T111" fmla="*/ 5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04" h="140">
                <a:moveTo>
                  <a:pt x="46" y="106"/>
                </a:moveTo>
                <a:cubicBezTo>
                  <a:pt x="30" y="106"/>
                  <a:pt x="30" y="106"/>
                  <a:pt x="30" y="106"/>
                </a:cubicBezTo>
                <a:cubicBezTo>
                  <a:pt x="30" y="21"/>
                  <a:pt x="30" y="21"/>
                  <a:pt x="3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7"/>
                  <a:pt x="0" y="7"/>
                  <a:pt x="0" y="7"/>
                </a:cubicBezTo>
                <a:cubicBezTo>
                  <a:pt x="75" y="7"/>
                  <a:pt x="75" y="7"/>
                  <a:pt x="75" y="7"/>
                </a:cubicBezTo>
                <a:cubicBezTo>
                  <a:pt x="75" y="21"/>
                  <a:pt x="75" y="21"/>
                  <a:pt x="75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6" y="106"/>
                  <a:pt x="46" y="106"/>
                  <a:pt x="46" y="106"/>
                </a:cubicBezTo>
                <a:close/>
                <a:moveTo>
                  <a:pt x="123" y="106"/>
                </a:moveTo>
                <a:cubicBezTo>
                  <a:pt x="120" y="96"/>
                  <a:pt x="120" y="96"/>
                  <a:pt x="120" y="96"/>
                </a:cubicBezTo>
                <a:cubicBezTo>
                  <a:pt x="119" y="96"/>
                  <a:pt x="119" y="96"/>
                  <a:pt x="119" y="96"/>
                </a:cubicBezTo>
                <a:cubicBezTo>
                  <a:pt x="116" y="101"/>
                  <a:pt x="112" y="104"/>
                  <a:pt x="108" y="105"/>
                </a:cubicBezTo>
                <a:cubicBezTo>
                  <a:pt x="105" y="107"/>
                  <a:pt x="100" y="108"/>
                  <a:pt x="94" y="108"/>
                </a:cubicBezTo>
                <a:cubicBezTo>
                  <a:pt x="87" y="108"/>
                  <a:pt x="81" y="106"/>
                  <a:pt x="77" y="102"/>
                </a:cubicBezTo>
                <a:cubicBezTo>
                  <a:pt x="73" y="98"/>
                  <a:pt x="71" y="92"/>
                  <a:pt x="71" y="85"/>
                </a:cubicBezTo>
                <a:cubicBezTo>
                  <a:pt x="71" y="77"/>
                  <a:pt x="74" y="71"/>
                  <a:pt x="79" y="67"/>
                </a:cubicBezTo>
                <a:cubicBezTo>
                  <a:pt x="85" y="63"/>
                  <a:pt x="94" y="61"/>
                  <a:pt x="106" y="61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1"/>
                  <a:pt x="118" y="48"/>
                  <a:pt x="115" y="45"/>
                </a:cubicBezTo>
                <a:cubicBezTo>
                  <a:pt x="113" y="43"/>
                  <a:pt x="110" y="42"/>
                  <a:pt x="105" y="42"/>
                </a:cubicBezTo>
                <a:cubicBezTo>
                  <a:pt x="101" y="42"/>
                  <a:pt x="97" y="42"/>
                  <a:pt x="94" y="44"/>
                </a:cubicBezTo>
                <a:cubicBezTo>
                  <a:pt x="90" y="45"/>
                  <a:pt x="87" y="46"/>
                  <a:pt x="84" y="48"/>
                </a:cubicBezTo>
                <a:cubicBezTo>
                  <a:pt x="78" y="36"/>
                  <a:pt x="78" y="36"/>
                  <a:pt x="78" y="36"/>
                </a:cubicBezTo>
                <a:cubicBezTo>
                  <a:pt x="82" y="34"/>
                  <a:pt x="87" y="32"/>
                  <a:pt x="92" y="31"/>
                </a:cubicBezTo>
                <a:cubicBezTo>
                  <a:pt x="97" y="30"/>
                  <a:pt x="101" y="30"/>
                  <a:pt x="106" y="30"/>
                </a:cubicBezTo>
                <a:cubicBezTo>
                  <a:pt x="115" y="30"/>
                  <a:pt x="122" y="32"/>
                  <a:pt x="127" y="36"/>
                </a:cubicBezTo>
                <a:cubicBezTo>
                  <a:pt x="132" y="40"/>
                  <a:pt x="135" y="47"/>
                  <a:pt x="135" y="56"/>
                </a:cubicBezTo>
                <a:cubicBezTo>
                  <a:pt x="135" y="106"/>
                  <a:pt x="135" y="106"/>
                  <a:pt x="135" y="106"/>
                </a:cubicBezTo>
                <a:cubicBezTo>
                  <a:pt x="123" y="106"/>
                  <a:pt x="123" y="106"/>
                  <a:pt x="123" y="106"/>
                </a:cubicBezTo>
                <a:close/>
                <a:moveTo>
                  <a:pt x="99" y="96"/>
                </a:moveTo>
                <a:cubicBezTo>
                  <a:pt x="105" y="96"/>
                  <a:pt x="110" y="94"/>
                  <a:pt x="113" y="91"/>
                </a:cubicBezTo>
                <a:cubicBezTo>
                  <a:pt x="117" y="87"/>
                  <a:pt x="119" y="83"/>
                  <a:pt x="119" y="77"/>
                </a:cubicBezTo>
                <a:cubicBezTo>
                  <a:pt x="119" y="70"/>
                  <a:pt x="119" y="70"/>
                  <a:pt x="119" y="70"/>
                </a:cubicBezTo>
                <a:cubicBezTo>
                  <a:pt x="109" y="71"/>
                  <a:pt x="109" y="71"/>
                  <a:pt x="109" y="71"/>
                </a:cubicBezTo>
                <a:cubicBezTo>
                  <a:pt x="101" y="71"/>
                  <a:pt x="96" y="72"/>
                  <a:pt x="92" y="75"/>
                </a:cubicBezTo>
                <a:cubicBezTo>
                  <a:pt x="89" y="77"/>
                  <a:pt x="87" y="80"/>
                  <a:pt x="87" y="85"/>
                </a:cubicBezTo>
                <a:cubicBezTo>
                  <a:pt x="87" y="88"/>
                  <a:pt x="88" y="91"/>
                  <a:pt x="90" y="93"/>
                </a:cubicBezTo>
                <a:cubicBezTo>
                  <a:pt x="92" y="95"/>
                  <a:pt x="95" y="96"/>
                  <a:pt x="99" y="96"/>
                </a:cubicBezTo>
                <a:close/>
                <a:moveTo>
                  <a:pt x="206" y="85"/>
                </a:moveTo>
                <a:cubicBezTo>
                  <a:pt x="206" y="92"/>
                  <a:pt x="203" y="98"/>
                  <a:pt x="198" y="102"/>
                </a:cubicBezTo>
                <a:cubicBezTo>
                  <a:pt x="193" y="106"/>
                  <a:pt x="185" y="108"/>
                  <a:pt x="175" y="108"/>
                </a:cubicBezTo>
                <a:cubicBezTo>
                  <a:pt x="165" y="108"/>
                  <a:pt x="157" y="106"/>
                  <a:pt x="151" y="103"/>
                </a:cubicBezTo>
                <a:cubicBezTo>
                  <a:pt x="151" y="89"/>
                  <a:pt x="151" y="89"/>
                  <a:pt x="151" y="89"/>
                </a:cubicBezTo>
                <a:cubicBezTo>
                  <a:pt x="159" y="93"/>
                  <a:pt x="168" y="96"/>
                  <a:pt x="175" y="96"/>
                </a:cubicBezTo>
                <a:cubicBezTo>
                  <a:pt x="185" y="96"/>
                  <a:pt x="190" y="93"/>
                  <a:pt x="190" y="87"/>
                </a:cubicBezTo>
                <a:cubicBezTo>
                  <a:pt x="190" y="85"/>
                  <a:pt x="190" y="83"/>
                  <a:pt x="189" y="82"/>
                </a:cubicBezTo>
                <a:cubicBezTo>
                  <a:pt x="187" y="81"/>
                  <a:pt x="186" y="79"/>
                  <a:pt x="183" y="78"/>
                </a:cubicBezTo>
                <a:cubicBezTo>
                  <a:pt x="181" y="76"/>
                  <a:pt x="177" y="75"/>
                  <a:pt x="173" y="73"/>
                </a:cubicBezTo>
                <a:cubicBezTo>
                  <a:pt x="164" y="70"/>
                  <a:pt x="158" y="66"/>
                  <a:pt x="155" y="63"/>
                </a:cubicBezTo>
                <a:cubicBezTo>
                  <a:pt x="152" y="60"/>
                  <a:pt x="150" y="55"/>
                  <a:pt x="150" y="50"/>
                </a:cubicBezTo>
                <a:cubicBezTo>
                  <a:pt x="150" y="43"/>
                  <a:pt x="153" y="38"/>
                  <a:pt x="158" y="35"/>
                </a:cubicBezTo>
                <a:cubicBezTo>
                  <a:pt x="164" y="31"/>
                  <a:pt x="171" y="30"/>
                  <a:pt x="180" y="30"/>
                </a:cubicBezTo>
                <a:cubicBezTo>
                  <a:pt x="188" y="30"/>
                  <a:pt x="197" y="31"/>
                  <a:pt x="205" y="35"/>
                </a:cubicBezTo>
                <a:cubicBezTo>
                  <a:pt x="200" y="47"/>
                  <a:pt x="200" y="47"/>
                  <a:pt x="200" y="47"/>
                </a:cubicBezTo>
                <a:cubicBezTo>
                  <a:pt x="191" y="44"/>
                  <a:pt x="185" y="42"/>
                  <a:pt x="179" y="42"/>
                </a:cubicBezTo>
                <a:cubicBezTo>
                  <a:pt x="171" y="42"/>
                  <a:pt x="166" y="44"/>
                  <a:pt x="166" y="49"/>
                </a:cubicBezTo>
                <a:cubicBezTo>
                  <a:pt x="166" y="52"/>
                  <a:pt x="167" y="54"/>
                  <a:pt x="170" y="55"/>
                </a:cubicBezTo>
                <a:cubicBezTo>
                  <a:pt x="172" y="57"/>
                  <a:pt x="177" y="59"/>
                  <a:pt x="184" y="62"/>
                </a:cubicBezTo>
                <a:cubicBezTo>
                  <a:pt x="190" y="64"/>
                  <a:pt x="195" y="67"/>
                  <a:pt x="198" y="69"/>
                </a:cubicBezTo>
                <a:cubicBezTo>
                  <a:pt x="200" y="71"/>
                  <a:pt x="203" y="73"/>
                  <a:pt x="204" y="76"/>
                </a:cubicBezTo>
                <a:cubicBezTo>
                  <a:pt x="205" y="78"/>
                  <a:pt x="206" y="81"/>
                  <a:pt x="206" y="85"/>
                </a:cubicBezTo>
                <a:close/>
                <a:moveTo>
                  <a:pt x="237" y="67"/>
                </a:moveTo>
                <a:cubicBezTo>
                  <a:pt x="246" y="55"/>
                  <a:pt x="246" y="55"/>
                  <a:pt x="246" y="55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87" y="31"/>
                  <a:pt x="287" y="31"/>
                  <a:pt x="287" y="31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89" y="106"/>
                  <a:pt x="289" y="106"/>
                  <a:pt x="289" y="106"/>
                </a:cubicBezTo>
                <a:cubicBezTo>
                  <a:pt x="270" y="106"/>
                  <a:pt x="270" y="106"/>
                  <a:pt x="270" y="106"/>
                </a:cubicBezTo>
                <a:cubicBezTo>
                  <a:pt x="246" y="73"/>
                  <a:pt x="246" y="73"/>
                  <a:pt x="246" y="73"/>
                </a:cubicBezTo>
                <a:cubicBezTo>
                  <a:pt x="237" y="81"/>
                  <a:pt x="237" y="81"/>
                  <a:pt x="237" y="81"/>
                </a:cubicBezTo>
                <a:cubicBezTo>
                  <a:pt x="237" y="106"/>
                  <a:pt x="237" y="106"/>
                  <a:pt x="237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1" y="0"/>
                  <a:pt x="221" y="0"/>
                  <a:pt x="22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37" y="52"/>
                  <a:pt x="237" y="52"/>
                  <a:pt x="237" y="52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237" y="67"/>
                  <a:pt x="237" y="67"/>
                  <a:pt x="237" y="67"/>
                </a:cubicBezTo>
                <a:close/>
                <a:moveTo>
                  <a:pt x="350" y="85"/>
                </a:moveTo>
                <a:cubicBezTo>
                  <a:pt x="350" y="92"/>
                  <a:pt x="348" y="98"/>
                  <a:pt x="342" y="102"/>
                </a:cubicBezTo>
                <a:cubicBezTo>
                  <a:pt x="337" y="106"/>
                  <a:pt x="329" y="108"/>
                  <a:pt x="319" y="108"/>
                </a:cubicBezTo>
                <a:cubicBezTo>
                  <a:pt x="309" y="108"/>
                  <a:pt x="301" y="106"/>
                  <a:pt x="295" y="103"/>
                </a:cubicBezTo>
                <a:cubicBezTo>
                  <a:pt x="295" y="89"/>
                  <a:pt x="295" y="89"/>
                  <a:pt x="295" y="89"/>
                </a:cubicBezTo>
                <a:cubicBezTo>
                  <a:pt x="304" y="93"/>
                  <a:pt x="312" y="96"/>
                  <a:pt x="320" y="96"/>
                </a:cubicBezTo>
                <a:cubicBezTo>
                  <a:pt x="330" y="96"/>
                  <a:pt x="335" y="93"/>
                  <a:pt x="335" y="87"/>
                </a:cubicBezTo>
                <a:cubicBezTo>
                  <a:pt x="335" y="85"/>
                  <a:pt x="334" y="83"/>
                  <a:pt x="333" y="82"/>
                </a:cubicBezTo>
                <a:cubicBezTo>
                  <a:pt x="332" y="81"/>
                  <a:pt x="330" y="79"/>
                  <a:pt x="328" y="78"/>
                </a:cubicBezTo>
                <a:cubicBezTo>
                  <a:pt x="325" y="76"/>
                  <a:pt x="322" y="75"/>
                  <a:pt x="317" y="73"/>
                </a:cubicBezTo>
                <a:cubicBezTo>
                  <a:pt x="308" y="70"/>
                  <a:pt x="303" y="66"/>
                  <a:pt x="299" y="63"/>
                </a:cubicBezTo>
                <a:cubicBezTo>
                  <a:pt x="296" y="60"/>
                  <a:pt x="295" y="55"/>
                  <a:pt x="295" y="50"/>
                </a:cubicBezTo>
                <a:cubicBezTo>
                  <a:pt x="295" y="43"/>
                  <a:pt x="297" y="38"/>
                  <a:pt x="303" y="35"/>
                </a:cubicBezTo>
                <a:cubicBezTo>
                  <a:pt x="308" y="31"/>
                  <a:pt x="315" y="30"/>
                  <a:pt x="324" y="30"/>
                </a:cubicBezTo>
                <a:cubicBezTo>
                  <a:pt x="333" y="30"/>
                  <a:pt x="341" y="31"/>
                  <a:pt x="349" y="35"/>
                </a:cubicBezTo>
                <a:cubicBezTo>
                  <a:pt x="344" y="47"/>
                  <a:pt x="344" y="47"/>
                  <a:pt x="344" y="47"/>
                </a:cubicBezTo>
                <a:cubicBezTo>
                  <a:pt x="336" y="44"/>
                  <a:pt x="329" y="42"/>
                  <a:pt x="323" y="42"/>
                </a:cubicBezTo>
                <a:cubicBezTo>
                  <a:pt x="315" y="42"/>
                  <a:pt x="311" y="44"/>
                  <a:pt x="311" y="49"/>
                </a:cubicBezTo>
                <a:cubicBezTo>
                  <a:pt x="311" y="52"/>
                  <a:pt x="312" y="54"/>
                  <a:pt x="314" y="55"/>
                </a:cubicBezTo>
                <a:cubicBezTo>
                  <a:pt x="316" y="57"/>
                  <a:pt x="321" y="59"/>
                  <a:pt x="328" y="62"/>
                </a:cubicBezTo>
                <a:cubicBezTo>
                  <a:pt x="335" y="64"/>
                  <a:pt x="339" y="67"/>
                  <a:pt x="342" y="69"/>
                </a:cubicBezTo>
                <a:cubicBezTo>
                  <a:pt x="345" y="71"/>
                  <a:pt x="347" y="73"/>
                  <a:pt x="348" y="76"/>
                </a:cubicBezTo>
                <a:cubicBezTo>
                  <a:pt x="350" y="78"/>
                  <a:pt x="350" y="81"/>
                  <a:pt x="350" y="85"/>
                </a:cubicBezTo>
                <a:close/>
                <a:moveTo>
                  <a:pt x="448" y="19"/>
                </a:moveTo>
                <a:cubicBezTo>
                  <a:pt x="439" y="19"/>
                  <a:pt x="431" y="23"/>
                  <a:pt x="426" y="29"/>
                </a:cubicBezTo>
                <a:cubicBezTo>
                  <a:pt x="421" y="36"/>
                  <a:pt x="418" y="45"/>
                  <a:pt x="418" y="57"/>
                </a:cubicBezTo>
                <a:cubicBezTo>
                  <a:pt x="418" y="69"/>
                  <a:pt x="421" y="78"/>
                  <a:pt x="426" y="84"/>
                </a:cubicBezTo>
                <a:cubicBezTo>
                  <a:pt x="431" y="91"/>
                  <a:pt x="438" y="94"/>
                  <a:pt x="448" y="94"/>
                </a:cubicBezTo>
                <a:cubicBezTo>
                  <a:pt x="452" y="94"/>
                  <a:pt x="457" y="93"/>
                  <a:pt x="460" y="93"/>
                </a:cubicBezTo>
                <a:cubicBezTo>
                  <a:pt x="464" y="92"/>
                  <a:pt x="469" y="91"/>
                  <a:pt x="473" y="89"/>
                </a:cubicBezTo>
                <a:cubicBezTo>
                  <a:pt x="473" y="103"/>
                  <a:pt x="473" y="103"/>
                  <a:pt x="473" y="103"/>
                </a:cubicBezTo>
                <a:cubicBezTo>
                  <a:pt x="465" y="106"/>
                  <a:pt x="456" y="108"/>
                  <a:pt x="446" y="108"/>
                </a:cubicBezTo>
                <a:cubicBezTo>
                  <a:pt x="432" y="108"/>
                  <a:pt x="420" y="103"/>
                  <a:pt x="413" y="95"/>
                </a:cubicBezTo>
                <a:cubicBezTo>
                  <a:pt x="405" y="86"/>
                  <a:pt x="401" y="73"/>
                  <a:pt x="401" y="57"/>
                </a:cubicBezTo>
                <a:cubicBezTo>
                  <a:pt x="401" y="46"/>
                  <a:pt x="403" y="37"/>
                  <a:pt x="407" y="29"/>
                </a:cubicBezTo>
                <a:cubicBezTo>
                  <a:pt x="410" y="21"/>
                  <a:pt x="416" y="16"/>
                  <a:pt x="423" y="11"/>
                </a:cubicBezTo>
                <a:cubicBezTo>
                  <a:pt x="430" y="7"/>
                  <a:pt x="439" y="5"/>
                  <a:pt x="448" y="5"/>
                </a:cubicBezTo>
                <a:cubicBezTo>
                  <a:pt x="459" y="5"/>
                  <a:pt x="468" y="7"/>
                  <a:pt x="477" y="12"/>
                </a:cubicBezTo>
                <a:cubicBezTo>
                  <a:pt x="471" y="25"/>
                  <a:pt x="471" y="25"/>
                  <a:pt x="471" y="25"/>
                </a:cubicBezTo>
                <a:cubicBezTo>
                  <a:pt x="467" y="24"/>
                  <a:pt x="464" y="22"/>
                  <a:pt x="460" y="21"/>
                </a:cubicBezTo>
                <a:cubicBezTo>
                  <a:pt x="456" y="20"/>
                  <a:pt x="452" y="19"/>
                  <a:pt x="448" y="19"/>
                </a:cubicBezTo>
                <a:close/>
                <a:moveTo>
                  <a:pt x="558" y="69"/>
                </a:moveTo>
                <a:cubicBezTo>
                  <a:pt x="558" y="81"/>
                  <a:pt x="555" y="91"/>
                  <a:pt x="548" y="97"/>
                </a:cubicBezTo>
                <a:cubicBezTo>
                  <a:pt x="542" y="104"/>
                  <a:pt x="533" y="108"/>
                  <a:pt x="522" y="108"/>
                </a:cubicBezTo>
                <a:cubicBezTo>
                  <a:pt x="515" y="108"/>
                  <a:pt x="509" y="106"/>
                  <a:pt x="503" y="103"/>
                </a:cubicBezTo>
                <a:cubicBezTo>
                  <a:pt x="498" y="100"/>
                  <a:pt x="494" y="95"/>
                  <a:pt x="491" y="89"/>
                </a:cubicBezTo>
                <a:cubicBezTo>
                  <a:pt x="488" y="83"/>
                  <a:pt x="486" y="76"/>
                  <a:pt x="486" y="69"/>
                </a:cubicBezTo>
                <a:cubicBezTo>
                  <a:pt x="486" y="56"/>
                  <a:pt x="489" y="47"/>
                  <a:pt x="496" y="40"/>
                </a:cubicBezTo>
                <a:cubicBezTo>
                  <a:pt x="502" y="33"/>
                  <a:pt x="511" y="30"/>
                  <a:pt x="522" y="30"/>
                </a:cubicBezTo>
                <a:cubicBezTo>
                  <a:pt x="533" y="30"/>
                  <a:pt x="542" y="33"/>
                  <a:pt x="548" y="40"/>
                </a:cubicBezTo>
                <a:cubicBezTo>
                  <a:pt x="555" y="47"/>
                  <a:pt x="558" y="57"/>
                  <a:pt x="558" y="69"/>
                </a:cubicBezTo>
                <a:close/>
                <a:moveTo>
                  <a:pt x="503" y="69"/>
                </a:moveTo>
                <a:cubicBezTo>
                  <a:pt x="503" y="86"/>
                  <a:pt x="509" y="95"/>
                  <a:pt x="522" y="95"/>
                </a:cubicBezTo>
                <a:cubicBezTo>
                  <a:pt x="535" y="95"/>
                  <a:pt x="541" y="86"/>
                  <a:pt x="541" y="69"/>
                </a:cubicBezTo>
                <a:cubicBezTo>
                  <a:pt x="541" y="51"/>
                  <a:pt x="535" y="43"/>
                  <a:pt x="522" y="43"/>
                </a:cubicBezTo>
                <a:cubicBezTo>
                  <a:pt x="515" y="43"/>
                  <a:pt x="510" y="45"/>
                  <a:pt x="507" y="49"/>
                </a:cubicBezTo>
                <a:cubicBezTo>
                  <a:pt x="504" y="54"/>
                  <a:pt x="503" y="60"/>
                  <a:pt x="503" y="69"/>
                </a:cubicBezTo>
                <a:close/>
                <a:moveTo>
                  <a:pt x="638" y="106"/>
                </a:moveTo>
                <a:cubicBezTo>
                  <a:pt x="622" y="106"/>
                  <a:pt x="622" y="106"/>
                  <a:pt x="622" y="106"/>
                </a:cubicBezTo>
                <a:cubicBezTo>
                  <a:pt x="622" y="60"/>
                  <a:pt x="622" y="60"/>
                  <a:pt x="622" y="60"/>
                </a:cubicBezTo>
                <a:cubicBezTo>
                  <a:pt x="622" y="54"/>
                  <a:pt x="621" y="50"/>
                  <a:pt x="619" y="47"/>
                </a:cubicBezTo>
                <a:cubicBezTo>
                  <a:pt x="616" y="44"/>
                  <a:pt x="613" y="43"/>
                  <a:pt x="608" y="43"/>
                </a:cubicBezTo>
                <a:cubicBezTo>
                  <a:pt x="602" y="43"/>
                  <a:pt x="598" y="45"/>
                  <a:pt x="595" y="49"/>
                </a:cubicBezTo>
                <a:cubicBezTo>
                  <a:pt x="592" y="53"/>
                  <a:pt x="590" y="59"/>
                  <a:pt x="590" y="69"/>
                </a:cubicBezTo>
                <a:cubicBezTo>
                  <a:pt x="590" y="106"/>
                  <a:pt x="590" y="106"/>
                  <a:pt x="590" y="106"/>
                </a:cubicBezTo>
                <a:cubicBezTo>
                  <a:pt x="574" y="106"/>
                  <a:pt x="574" y="106"/>
                  <a:pt x="574" y="106"/>
                </a:cubicBezTo>
                <a:cubicBezTo>
                  <a:pt x="574" y="31"/>
                  <a:pt x="574" y="31"/>
                  <a:pt x="574" y="31"/>
                </a:cubicBezTo>
                <a:cubicBezTo>
                  <a:pt x="587" y="31"/>
                  <a:pt x="587" y="31"/>
                  <a:pt x="587" y="31"/>
                </a:cubicBezTo>
                <a:cubicBezTo>
                  <a:pt x="589" y="41"/>
                  <a:pt x="589" y="41"/>
                  <a:pt x="589" y="41"/>
                </a:cubicBezTo>
                <a:cubicBezTo>
                  <a:pt x="590" y="41"/>
                  <a:pt x="590" y="41"/>
                  <a:pt x="590" y="41"/>
                </a:cubicBezTo>
                <a:cubicBezTo>
                  <a:pt x="592" y="37"/>
                  <a:pt x="595" y="34"/>
                  <a:pt x="599" y="32"/>
                </a:cubicBezTo>
                <a:cubicBezTo>
                  <a:pt x="603" y="30"/>
                  <a:pt x="608" y="30"/>
                  <a:pt x="612" y="30"/>
                </a:cubicBezTo>
                <a:cubicBezTo>
                  <a:pt x="624" y="30"/>
                  <a:pt x="632" y="33"/>
                  <a:pt x="635" y="41"/>
                </a:cubicBezTo>
                <a:cubicBezTo>
                  <a:pt x="636" y="41"/>
                  <a:pt x="636" y="41"/>
                  <a:pt x="636" y="41"/>
                </a:cubicBezTo>
                <a:cubicBezTo>
                  <a:pt x="639" y="38"/>
                  <a:pt x="642" y="35"/>
                  <a:pt x="646" y="33"/>
                </a:cubicBezTo>
                <a:cubicBezTo>
                  <a:pt x="650" y="31"/>
                  <a:pt x="655" y="30"/>
                  <a:pt x="660" y="30"/>
                </a:cubicBezTo>
                <a:cubicBezTo>
                  <a:pt x="669" y="30"/>
                  <a:pt x="675" y="32"/>
                  <a:pt x="680" y="36"/>
                </a:cubicBezTo>
                <a:cubicBezTo>
                  <a:pt x="684" y="41"/>
                  <a:pt x="686" y="48"/>
                  <a:pt x="686" y="57"/>
                </a:cubicBezTo>
                <a:cubicBezTo>
                  <a:pt x="686" y="106"/>
                  <a:pt x="686" y="106"/>
                  <a:pt x="686" y="106"/>
                </a:cubicBezTo>
                <a:cubicBezTo>
                  <a:pt x="670" y="106"/>
                  <a:pt x="670" y="106"/>
                  <a:pt x="670" y="106"/>
                </a:cubicBezTo>
                <a:cubicBezTo>
                  <a:pt x="670" y="60"/>
                  <a:pt x="670" y="60"/>
                  <a:pt x="670" y="60"/>
                </a:cubicBezTo>
                <a:cubicBezTo>
                  <a:pt x="670" y="54"/>
                  <a:pt x="669" y="50"/>
                  <a:pt x="666" y="47"/>
                </a:cubicBezTo>
                <a:cubicBezTo>
                  <a:pt x="664" y="44"/>
                  <a:pt x="661" y="43"/>
                  <a:pt x="656" y="43"/>
                </a:cubicBezTo>
                <a:cubicBezTo>
                  <a:pt x="650" y="43"/>
                  <a:pt x="645" y="45"/>
                  <a:pt x="642" y="48"/>
                </a:cubicBezTo>
                <a:cubicBezTo>
                  <a:pt x="639" y="52"/>
                  <a:pt x="638" y="58"/>
                  <a:pt x="638" y="66"/>
                </a:cubicBezTo>
                <a:cubicBezTo>
                  <a:pt x="638" y="106"/>
                  <a:pt x="638" y="106"/>
                  <a:pt x="638" y="106"/>
                </a:cubicBezTo>
                <a:close/>
                <a:moveTo>
                  <a:pt x="745" y="108"/>
                </a:moveTo>
                <a:cubicBezTo>
                  <a:pt x="735" y="108"/>
                  <a:pt x="728" y="104"/>
                  <a:pt x="722" y="97"/>
                </a:cubicBezTo>
                <a:cubicBezTo>
                  <a:pt x="721" y="97"/>
                  <a:pt x="721" y="97"/>
                  <a:pt x="721" y="97"/>
                </a:cubicBezTo>
                <a:cubicBezTo>
                  <a:pt x="722" y="104"/>
                  <a:pt x="722" y="108"/>
                  <a:pt x="722" y="109"/>
                </a:cubicBezTo>
                <a:cubicBezTo>
                  <a:pt x="722" y="140"/>
                  <a:pt x="722" y="140"/>
                  <a:pt x="722" y="140"/>
                </a:cubicBezTo>
                <a:cubicBezTo>
                  <a:pt x="706" y="140"/>
                  <a:pt x="706" y="140"/>
                  <a:pt x="706" y="140"/>
                </a:cubicBezTo>
                <a:cubicBezTo>
                  <a:pt x="706" y="31"/>
                  <a:pt x="706" y="31"/>
                  <a:pt x="706" y="31"/>
                </a:cubicBezTo>
                <a:cubicBezTo>
                  <a:pt x="719" y="31"/>
                  <a:pt x="719" y="31"/>
                  <a:pt x="719" y="31"/>
                </a:cubicBezTo>
                <a:cubicBezTo>
                  <a:pt x="720" y="32"/>
                  <a:pt x="720" y="36"/>
                  <a:pt x="721" y="41"/>
                </a:cubicBezTo>
                <a:cubicBezTo>
                  <a:pt x="722" y="41"/>
                  <a:pt x="722" y="41"/>
                  <a:pt x="722" y="41"/>
                </a:cubicBezTo>
                <a:cubicBezTo>
                  <a:pt x="727" y="33"/>
                  <a:pt x="735" y="30"/>
                  <a:pt x="745" y="30"/>
                </a:cubicBezTo>
                <a:cubicBezTo>
                  <a:pt x="754" y="30"/>
                  <a:pt x="762" y="33"/>
                  <a:pt x="767" y="40"/>
                </a:cubicBezTo>
                <a:cubicBezTo>
                  <a:pt x="772" y="47"/>
                  <a:pt x="775" y="56"/>
                  <a:pt x="775" y="69"/>
                </a:cubicBezTo>
                <a:cubicBezTo>
                  <a:pt x="775" y="81"/>
                  <a:pt x="772" y="91"/>
                  <a:pt x="767" y="97"/>
                </a:cubicBezTo>
                <a:cubicBezTo>
                  <a:pt x="761" y="104"/>
                  <a:pt x="754" y="108"/>
                  <a:pt x="745" y="108"/>
                </a:cubicBezTo>
                <a:close/>
                <a:moveTo>
                  <a:pt x="741" y="43"/>
                </a:moveTo>
                <a:cubicBezTo>
                  <a:pt x="734" y="43"/>
                  <a:pt x="730" y="45"/>
                  <a:pt x="727" y="48"/>
                </a:cubicBezTo>
                <a:cubicBezTo>
                  <a:pt x="724" y="52"/>
                  <a:pt x="722" y="58"/>
                  <a:pt x="722" y="66"/>
                </a:cubicBezTo>
                <a:cubicBezTo>
                  <a:pt x="722" y="69"/>
                  <a:pt x="722" y="69"/>
                  <a:pt x="722" y="69"/>
                </a:cubicBezTo>
                <a:cubicBezTo>
                  <a:pt x="722" y="78"/>
                  <a:pt x="724" y="84"/>
                  <a:pt x="727" y="88"/>
                </a:cubicBezTo>
                <a:cubicBezTo>
                  <a:pt x="730" y="93"/>
                  <a:pt x="734" y="95"/>
                  <a:pt x="741" y="95"/>
                </a:cubicBezTo>
                <a:cubicBezTo>
                  <a:pt x="747" y="95"/>
                  <a:pt x="751" y="92"/>
                  <a:pt x="754" y="88"/>
                </a:cubicBezTo>
                <a:cubicBezTo>
                  <a:pt x="757" y="83"/>
                  <a:pt x="758" y="77"/>
                  <a:pt x="758" y="68"/>
                </a:cubicBezTo>
                <a:cubicBezTo>
                  <a:pt x="758" y="60"/>
                  <a:pt x="757" y="54"/>
                  <a:pt x="754" y="49"/>
                </a:cubicBezTo>
                <a:cubicBezTo>
                  <a:pt x="751" y="45"/>
                  <a:pt x="746" y="43"/>
                  <a:pt x="741" y="43"/>
                </a:cubicBezTo>
                <a:close/>
                <a:moveTo>
                  <a:pt x="808" y="106"/>
                </a:moveTo>
                <a:cubicBezTo>
                  <a:pt x="792" y="106"/>
                  <a:pt x="792" y="106"/>
                  <a:pt x="792" y="106"/>
                </a:cubicBezTo>
                <a:cubicBezTo>
                  <a:pt x="792" y="0"/>
                  <a:pt x="792" y="0"/>
                  <a:pt x="792" y="0"/>
                </a:cubicBezTo>
                <a:cubicBezTo>
                  <a:pt x="808" y="0"/>
                  <a:pt x="808" y="0"/>
                  <a:pt x="808" y="0"/>
                </a:cubicBezTo>
                <a:cubicBezTo>
                  <a:pt x="808" y="106"/>
                  <a:pt x="808" y="106"/>
                  <a:pt x="808" y="106"/>
                </a:cubicBezTo>
                <a:close/>
                <a:moveTo>
                  <a:pt x="862" y="108"/>
                </a:moveTo>
                <a:cubicBezTo>
                  <a:pt x="850" y="108"/>
                  <a:pt x="841" y="104"/>
                  <a:pt x="834" y="98"/>
                </a:cubicBezTo>
                <a:cubicBezTo>
                  <a:pt x="828" y="91"/>
                  <a:pt x="824" y="81"/>
                  <a:pt x="824" y="69"/>
                </a:cubicBezTo>
                <a:cubicBezTo>
                  <a:pt x="824" y="57"/>
                  <a:pt x="827" y="47"/>
                  <a:pt x="833" y="40"/>
                </a:cubicBezTo>
                <a:cubicBezTo>
                  <a:pt x="840" y="33"/>
                  <a:pt x="848" y="30"/>
                  <a:pt x="859" y="30"/>
                </a:cubicBezTo>
                <a:cubicBezTo>
                  <a:pt x="869" y="30"/>
                  <a:pt x="877" y="33"/>
                  <a:pt x="882" y="39"/>
                </a:cubicBezTo>
                <a:cubicBezTo>
                  <a:pt x="888" y="45"/>
                  <a:pt x="891" y="53"/>
                  <a:pt x="891" y="64"/>
                </a:cubicBezTo>
                <a:cubicBezTo>
                  <a:pt x="891" y="72"/>
                  <a:pt x="891" y="72"/>
                  <a:pt x="891" y="72"/>
                </a:cubicBezTo>
                <a:cubicBezTo>
                  <a:pt x="841" y="72"/>
                  <a:pt x="841" y="72"/>
                  <a:pt x="841" y="72"/>
                </a:cubicBezTo>
                <a:cubicBezTo>
                  <a:pt x="841" y="80"/>
                  <a:pt x="843" y="85"/>
                  <a:pt x="847" y="89"/>
                </a:cubicBezTo>
                <a:cubicBezTo>
                  <a:pt x="850" y="93"/>
                  <a:pt x="856" y="95"/>
                  <a:pt x="862" y="95"/>
                </a:cubicBezTo>
                <a:cubicBezTo>
                  <a:pt x="867" y="95"/>
                  <a:pt x="871" y="95"/>
                  <a:pt x="875" y="94"/>
                </a:cubicBezTo>
                <a:cubicBezTo>
                  <a:pt x="879" y="93"/>
                  <a:pt x="883" y="92"/>
                  <a:pt x="887" y="90"/>
                </a:cubicBezTo>
                <a:cubicBezTo>
                  <a:pt x="887" y="103"/>
                  <a:pt x="887" y="103"/>
                  <a:pt x="887" y="103"/>
                </a:cubicBezTo>
                <a:cubicBezTo>
                  <a:pt x="883" y="105"/>
                  <a:pt x="879" y="106"/>
                  <a:pt x="875" y="107"/>
                </a:cubicBezTo>
                <a:cubicBezTo>
                  <a:pt x="871" y="107"/>
                  <a:pt x="867" y="108"/>
                  <a:pt x="862" y="108"/>
                </a:cubicBezTo>
                <a:close/>
                <a:moveTo>
                  <a:pt x="859" y="42"/>
                </a:moveTo>
                <a:cubicBezTo>
                  <a:pt x="854" y="42"/>
                  <a:pt x="850" y="43"/>
                  <a:pt x="846" y="47"/>
                </a:cubicBezTo>
                <a:cubicBezTo>
                  <a:pt x="843" y="50"/>
                  <a:pt x="842" y="54"/>
                  <a:pt x="841" y="61"/>
                </a:cubicBezTo>
                <a:cubicBezTo>
                  <a:pt x="875" y="61"/>
                  <a:pt x="875" y="61"/>
                  <a:pt x="875" y="61"/>
                </a:cubicBezTo>
                <a:cubicBezTo>
                  <a:pt x="875" y="54"/>
                  <a:pt x="874" y="50"/>
                  <a:pt x="871" y="47"/>
                </a:cubicBezTo>
                <a:cubicBezTo>
                  <a:pt x="868" y="43"/>
                  <a:pt x="864" y="42"/>
                  <a:pt x="859" y="42"/>
                </a:cubicBezTo>
                <a:close/>
                <a:moveTo>
                  <a:pt x="936" y="95"/>
                </a:moveTo>
                <a:cubicBezTo>
                  <a:pt x="939" y="95"/>
                  <a:pt x="943" y="94"/>
                  <a:pt x="947" y="93"/>
                </a:cubicBezTo>
                <a:cubicBezTo>
                  <a:pt x="947" y="105"/>
                  <a:pt x="947" y="105"/>
                  <a:pt x="947" y="105"/>
                </a:cubicBezTo>
                <a:cubicBezTo>
                  <a:pt x="946" y="106"/>
                  <a:pt x="943" y="107"/>
                  <a:pt x="940" y="107"/>
                </a:cubicBezTo>
                <a:cubicBezTo>
                  <a:pt x="938" y="108"/>
                  <a:pt x="935" y="108"/>
                  <a:pt x="932" y="108"/>
                </a:cubicBezTo>
                <a:cubicBezTo>
                  <a:pt x="917" y="108"/>
                  <a:pt x="909" y="100"/>
                  <a:pt x="909" y="84"/>
                </a:cubicBezTo>
                <a:cubicBezTo>
                  <a:pt x="909" y="43"/>
                  <a:pt x="909" y="43"/>
                  <a:pt x="909" y="43"/>
                </a:cubicBezTo>
                <a:cubicBezTo>
                  <a:pt x="899" y="43"/>
                  <a:pt x="899" y="43"/>
                  <a:pt x="899" y="43"/>
                </a:cubicBezTo>
                <a:cubicBezTo>
                  <a:pt x="899" y="36"/>
                  <a:pt x="899" y="36"/>
                  <a:pt x="899" y="36"/>
                </a:cubicBezTo>
                <a:cubicBezTo>
                  <a:pt x="910" y="30"/>
                  <a:pt x="910" y="30"/>
                  <a:pt x="910" y="30"/>
                </a:cubicBezTo>
                <a:cubicBezTo>
                  <a:pt x="915" y="14"/>
                  <a:pt x="915" y="14"/>
                  <a:pt x="915" y="14"/>
                </a:cubicBezTo>
                <a:cubicBezTo>
                  <a:pt x="925" y="14"/>
                  <a:pt x="925" y="14"/>
                  <a:pt x="925" y="14"/>
                </a:cubicBezTo>
                <a:cubicBezTo>
                  <a:pt x="925" y="31"/>
                  <a:pt x="925" y="31"/>
                  <a:pt x="925" y="31"/>
                </a:cubicBezTo>
                <a:cubicBezTo>
                  <a:pt x="947" y="31"/>
                  <a:pt x="947" y="31"/>
                  <a:pt x="947" y="31"/>
                </a:cubicBezTo>
                <a:cubicBezTo>
                  <a:pt x="947" y="43"/>
                  <a:pt x="947" y="43"/>
                  <a:pt x="947" y="43"/>
                </a:cubicBezTo>
                <a:cubicBezTo>
                  <a:pt x="925" y="43"/>
                  <a:pt x="925" y="43"/>
                  <a:pt x="925" y="43"/>
                </a:cubicBezTo>
                <a:cubicBezTo>
                  <a:pt x="925" y="83"/>
                  <a:pt x="925" y="83"/>
                  <a:pt x="925" y="83"/>
                </a:cubicBezTo>
                <a:cubicBezTo>
                  <a:pt x="925" y="87"/>
                  <a:pt x="926" y="90"/>
                  <a:pt x="928" y="92"/>
                </a:cubicBezTo>
                <a:cubicBezTo>
                  <a:pt x="930" y="94"/>
                  <a:pt x="932" y="95"/>
                  <a:pt x="936" y="95"/>
                </a:cubicBezTo>
                <a:close/>
                <a:moveTo>
                  <a:pt x="994" y="108"/>
                </a:moveTo>
                <a:cubicBezTo>
                  <a:pt x="982" y="108"/>
                  <a:pt x="973" y="104"/>
                  <a:pt x="966" y="98"/>
                </a:cubicBezTo>
                <a:cubicBezTo>
                  <a:pt x="959" y="91"/>
                  <a:pt x="956" y="81"/>
                  <a:pt x="956" y="69"/>
                </a:cubicBezTo>
                <a:cubicBezTo>
                  <a:pt x="956" y="57"/>
                  <a:pt x="959" y="47"/>
                  <a:pt x="965" y="40"/>
                </a:cubicBezTo>
                <a:cubicBezTo>
                  <a:pt x="971" y="33"/>
                  <a:pt x="980" y="30"/>
                  <a:pt x="991" y="30"/>
                </a:cubicBezTo>
                <a:cubicBezTo>
                  <a:pt x="1001" y="30"/>
                  <a:pt x="1008" y="33"/>
                  <a:pt x="1014" y="39"/>
                </a:cubicBezTo>
                <a:cubicBezTo>
                  <a:pt x="1020" y="45"/>
                  <a:pt x="1023" y="53"/>
                  <a:pt x="1023" y="64"/>
                </a:cubicBezTo>
                <a:cubicBezTo>
                  <a:pt x="1023" y="72"/>
                  <a:pt x="1023" y="72"/>
                  <a:pt x="1023" y="72"/>
                </a:cubicBezTo>
                <a:cubicBezTo>
                  <a:pt x="973" y="72"/>
                  <a:pt x="973" y="72"/>
                  <a:pt x="973" y="72"/>
                </a:cubicBezTo>
                <a:cubicBezTo>
                  <a:pt x="973" y="80"/>
                  <a:pt x="975" y="85"/>
                  <a:pt x="979" y="89"/>
                </a:cubicBezTo>
                <a:cubicBezTo>
                  <a:pt x="982" y="93"/>
                  <a:pt x="988" y="95"/>
                  <a:pt x="994" y="95"/>
                </a:cubicBezTo>
                <a:cubicBezTo>
                  <a:pt x="999" y="95"/>
                  <a:pt x="1003" y="95"/>
                  <a:pt x="1007" y="94"/>
                </a:cubicBezTo>
                <a:cubicBezTo>
                  <a:pt x="1011" y="93"/>
                  <a:pt x="1015" y="92"/>
                  <a:pt x="1019" y="90"/>
                </a:cubicBezTo>
                <a:cubicBezTo>
                  <a:pt x="1019" y="103"/>
                  <a:pt x="1019" y="103"/>
                  <a:pt x="1019" y="103"/>
                </a:cubicBezTo>
                <a:cubicBezTo>
                  <a:pt x="1015" y="105"/>
                  <a:pt x="1011" y="106"/>
                  <a:pt x="1007" y="107"/>
                </a:cubicBezTo>
                <a:cubicBezTo>
                  <a:pt x="1003" y="107"/>
                  <a:pt x="999" y="108"/>
                  <a:pt x="994" y="108"/>
                </a:cubicBezTo>
                <a:close/>
                <a:moveTo>
                  <a:pt x="991" y="42"/>
                </a:moveTo>
                <a:cubicBezTo>
                  <a:pt x="986" y="42"/>
                  <a:pt x="981" y="43"/>
                  <a:pt x="978" y="47"/>
                </a:cubicBezTo>
                <a:cubicBezTo>
                  <a:pt x="975" y="50"/>
                  <a:pt x="973" y="54"/>
                  <a:pt x="973" y="61"/>
                </a:cubicBezTo>
                <a:cubicBezTo>
                  <a:pt x="1007" y="61"/>
                  <a:pt x="1007" y="61"/>
                  <a:pt x="1007" y="61"/>
                </a:cubicBezTo>
                <a:cubicBezTo>
                  <a:pt x="1007" y="54"/>
                  <a:pt x="1006" y="50"/>
                  <a:pt x="1003" y="47"/>
                </a:cubicBezTo>
                <a:cubicBezTo>
                  <a:pt x="1000" y="43"/>
                  <a:pt x="996" y="42"/>
                  <a:pt x="991" y="42"/>
                </a:cubicBezTo>
                <a:close/>
                <a:moveTo>
                  <a:pt x="1065" y="108"/>
                </a:moveTo>
                <a:cubicBezTo>
                  <a:pt x="1055" y="108"/>
                  <a:pt x="1048" y="104"/>
                  <a:pt x="1043" y="98"/>
                </a:cubicBezTo>
                <a:cubicBezTo>
                  <a:pt x="1037" y="91"/>
                  <a:pt x="1035" y="81"/>
                  <a:pt x="1035" y="69"/>
                </a:cubicBezTo>
                <a:cubicBezTo>
                  <a:pt x="1035" y="56"/>
                  <a:pt x="1038" y="47"/>
                  <a:pt x="1043" y="40"/>
                </a:cubicBezTo>
                <a:cubicBezTo>
                  <a:pt x="1048" y="33"/>
                  <a:pt x="1056" y="30"/>
                  <a:pt x="1065" y="30"/>
                </a:cubicBezTo>
                <a:cubicBezTo>
                  <a:pt x="1075" y="30"/>
                  <a:pt x="1083" y="33"/>
                  <a:pt x="1088" y="41"/>
                </a:cubicBezTo>
                <a:cubicBezTo>
                  <a:pt x="1089" y="41"/>
                  <a:pt x="1089" y="41"/>
                  <a:pt x="1089" y="41"/>
                </a:cubicBezTo>
                <a:cubicBezTo>
                  <a:pt x="1088" y="35"/>
                  <a:pt x="1087" y="31"/>
                  <a:pt x="1087" y="28"/>
                </a:cubicBezTo>
                <a:cubicBezTo>
                  <a:pt x="1087" y="0"/>
                  <a:pt x="1087" y="0"/>
                  <a:pt x="1087" y="0"/>
                </a:cubicBezTo>
                <a:cubicBezTo>
                  <a:pt x="1104" y="0"/>
                  <a:pt x="1104" y="0"/>
                  <a:pt x="1104" y="0"/>
                </a:cubicBezTo>
                <a:cubicBezTo>
                  <a:pt x="1104" y="106"/>
                  <a:pt x="1104" y="106"/>
                  <a:pt x="1104" y="106"/>
                </a:cubicBezTo>
                <a:cubicBezTo>
                  <a:pt x="1091" y="106"/>
                  <a:pt x="1091" y="106"/>
                  <a:pt x="1091" y="106"/>
                </a:cubicBezTo>
                <a:cubicBezTo>
                  <a:pt x="1088" y="97"/>
                  <a:pt x="1088" y="97"/>
                  <a:pt x="1088" y="97"/>
                </a:cubicBezTo>
                <a:cubicBezTo>
                  <a:pt x="1087" y="97"/>
                  <a:pt x="1087" y="97"/>
                  <a:pt x="1087" y="97"/>
                </a:cubicBezTo>
                <a:cubicBezTo>
                  <a:pt x="1082" y="104"/>
                  <a:pt x="1075" y="108"/>
                  <a:pt x="1065" y="108"/>
                </a:cubicBezTo>
                <a:close/>
                <a:moveTo>
                  <a:pt x="1069" y="95"/>
                </a:moveTo>
                <a:cubicBezTo>
                  <a:pt x="1076" y="95"/>
                  <a:pt x="1081" y="93"/>
                  <a:pt x="1083" y="89"/>
                </a:cubicBezTo>
                <a:cubicBezTo>
                  <a:pt x="1086" y="86"/>
                  <a:pt x="1088" y="80"/>
                  <a:pt x="1088" y="71"/>
                </a:cubicBezTo>
                <a:cubicBezTo>
                  <a:pt x="1088" y="69"/>
                  <a:pt x="1088" y="69"/>
                  <a:pt x="1088" y="69"/>
                </a:cubicBezTo>
                <a:cubicBezTo>
                  <a:pt x="1088" y="59"/>
                  <a:pt x="1087" y="53"/>
                  <a:pt x="1083" y="49"/>
                </a:cubicBezTo>
                <a:cubicBezTo>
                  <a:pt x="1080" y="45"/>
                  <a:pt x="1076" y="43"/>
                  <a:pt x="1069" y="43"/>
                </a:cubicBezTo>
                <a:cubicBezTo>
                  <a:pt x="1063" y="43"/>
                  <a:pt x="1059" y="45"/>
                  <a:pt x="1056" y="50"/>
                </a:cubicBezTo>
                <a:cubicBezTo>
                  <a:pt x="1053" y="54"/>
                  <a:pt x="1051" y="61"/>
                  <a:pt x="1051" y="69"/>
                </a:cubicBezTo>
                <a:cubicBezTo>
                  <a:pt x="1051" y="77"/>
                  <a:pt x="1053" y="84"/>
                  <a:pt x="1056" y="88"/>
                </a:cubicBezTo>
                <a:cubicBezTo>
                  <a:pt x="1059" y="93"/>
                  <a:pt x="1063" y="95"/>
                  <a:pt x="1069" y="9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Freeform 50"/>
          <p:cNvSpPr>
            <a:spLocks noEditPoints="1"/>
          </p:cNvSpPr>
          <p:nvPr/>
        </p:nvSpPr>
        <p:spPr bwMode="auto">
          <a:xfrm>
            <a:off x="3871727" y="2534392"/>
            <a:ext cx="489871" cy="90788"/>
          </a:xfrm>
          <a:custGeom>
            <a:avLst/>
            <a:gdLst>
              <a:gd name="T0" fmla="*/ 16 w 756"/>
              <a:gd name="T1" fmla="*/ 69 h 140"/>
              <a:gd name="T2" fmla="*/ 29 w 756"/>
              <a:gd name="T3" fmla="*/ 7 h 140"/>
              <a:gd name="T4" fmla="*/ 25 w 756"/>
              <a:gd name="T5" fmla="*/ 55 h 140"/>
              <a:gd name="T6" fmla="*/ 27 w 756"/>
              <a:gd name="T7" fmla="*/ 20 h 140"/>
              <a:gd name="T8" fmla="*/ 126 w 756"/>
              <a:gd name="T9" fmla="*/ 96 h 140"/>
              <a:gd name="T10" fmla="*/ 83 w 756"/>
              <a:gd name="T11" fmla="*/ 102 h 140"/>
              <a:gd name="T12" fmla="*/ 125 w 756"/>
              <a:gd name="T13" fmla="*/ 60 h 140"/>
              <a:gd name="T14" fmla="*/ 100 w 756"/>
              <a:gd name="T15" fmla="*/ 44 h 140"/>
              <a:gd name="T16" fmla="*/ 112 w 756"/>
              <a:gd name="T17" fmla="*/ 30 h 140"/>
              <a:gd name="T18" fmla="*/ 130 w 756"/>
              <a:gd name="T19" fmla="*/ 107 h 140"/>
              <a:gd name="T20" fmla="*/ 125 w 756"/>
              <a:gd name="T21" fmla="*/ 70 h 140"/>
              <a:gd name="T22" fmla="*/ 97 w 756"/>
              <a:gd name="T23" fmla="*/ 93 h 140"/>
              <a:gd name="T24" fmla="*/ 206 w 756"/>
              <a:gd name="T25" fmla="*/ 45 h 140"/>
              <a:gd name="T26" fmla="*/ 178 w 756"/>
              <a:gd name="T27" fmla="*/ 107 h 140"/>
              <a:gd name="T28" fmla="*/ 176 w 756"/>
              <a:gd name="T29" fmla="*/ 44 h 140"/>
              <a:gd name="T30" fmla="*/ 248 w 756"/>
              <a:gd name="T31" fmla="*/ 95 h 140"/>
              <a:gd name="T32" fmla="*/ 244 w 756"/>
              <a:gd name="T33" fmla="*/ 108 h 140"/>
              <a:gd name="T34" fmla="*/ 211 w 756"/>
              <a:gd name="T35" fmla="*/ 36 h 140"/>
              <a:gd name="T36" fmla="*/ 238 w 756"/>
              <a:gd name="T37" fmla="*/ 31 h 140"/>
              <a:gd name="T38" fmla="*/ 238 w 756"/>
              <a:gd name="T39" fmla="*/ 84 h 140"/>
              <a:gd name="T40" fmla="*/ 324 w 756"/>
              <a:gd name="T41" fmla="*/ 107 h 140"/>
              <a:gd name="T42" fmla="*/ 294 w 756"/>
              <a:gd name="T43" fmla="*/ 49 h 140"/>
              <a:gd name="T44" fmla="*/ 273 w 756"/>
              <a:gd name="T45" fmla="*/ 31 h 140"/>
              <a:gd name="T46" fmla="*/ 299 w 756"/>
              <a:gd name="T47" fmla="*/ 33 h 140"/>
              <a:gd name="T48" fmla="*/ 393 w 756"/>
              <a:gd name="T49" fmla="*/ 108 h 140"/>
              <a:gd name="T50" fmla="*/ 390 w 756"/>
              <a:gd name="T51" fmla="*/ 30 h 140"/>
              <a:gd name="T52" fmla="*/ 372 w 756"/>
              <a:gd name="T53" fmla="*/ 72 h 140"/>
              <a:gd name="T54" fmla="*/ 419 w 756"/>
              <a:gd name="T55" fmla="*/ 90 h 140"/>
              <a:gd name="T56" fmla="*/ 390 w 756"/>
              <a:gd name="T57" fmla="*/ 42 h 140"/>
              <a:gd name="T58" fmla="*/ 402 w 756"/>
              <a:gd name="T59" fmla="*/ 47 h 140"/>
              <a:gd name="T60" fmla="*/ 484 w 756"/>
              <a:gd name="T61" fmla="*/ 45 h 140"/>
              <a:gd name="T62" fmla="*/ 455 w 756"/>
              <a:gd name="T63" fmla="*/ 107 h 140"/>
              <a:gd name="T64" fmla="*/ 454 w 756"/>
              <a:gd name="T65" fmla="*/ 44 h 140"/>
              <a:gd name="T66" fmla="*/ 548 w 756"/>
              <a:gd name="T67" fmla="*/ 85 h 140"/>
              <a:gd name="T68" fmla="*/ 493 w 756"/>
              <a:gd name="T69" fmla="*/ 89 h 140"/>
              <a:gd name="T70" fmla="*/ 525 w 756"/>
              <a:gd name="T71" fmla="*/ 78 h 140"/>
              <a:gd name="T72" fmla="*/ 500 w 756"/>
              <a:gd name="T73" fmla="*/ 35 h 140"/>
              <a:gd name="T74" fmla="*/ 521 w 756"/>
              <a:gd name="T75" fmla="*/ 42 h 140"/>
              <a:gd name="T76" fmla="*/ 540 w 756"/>
              <a:gd name="T77" fmla="*/ 69 h 140"/>
              <a:gd name="T78" fmla="*/ 614 w 756"/>
              <a:gd name="T79" fmla="*/ 107 h 140"/>
              <a:gd name="T80" fmla="*/ 584 w 756"/>
              <a:gd name="T81" fmla="*/ 49 h 140"/>
              <a:gd name="T82" fmla="*/ 564 w 756"/>
              <a:gd name="T83" fmla="*/ 0 h 140"/>
              <a:gd name="T84" fmla="*/ 580 w 756"/>
              <a:gd name="T85" fmla="*/ 41 h 140"/>
              <a:gd name="T86" fmla="*/ 630 w 756"/>
              <a:gd name="T87" fmla="*/ 107 h 140"/>
              <a:gd name="T88" fmla="*/ 667 w 756"/>
              <a:gd name="T89" fmla="*/ 31 h 140"/>
              <a:gd name="T90" fmla="*/ 659 w 756"/>
              <a:gd name="T91" fmla="*/ 2 h 140"/>
              <a:gd name="T92" fmla="*/ 659 w 756"/>
              <a:gd name="T93" fmla="*/ 20 h 140"/>
              <a:gd name="T94" fmla="*/ 704 w 756"/>
              <a:gd name="T95" fmla="*/ 98 h 140"/>
              <a:gd name="T96" fmla="*/ 688 w 756"/>
              <a:gd name="T97" fmla="*/ 140 h 140"/>
              <a:gd name="T98" fmla="*/ 704 w 756"/>
              <a:gd name="T99" fmla="*/ 41 h 140"/>
              <a:gd name="T100" fmla="*/ 748 w 756"/>
              <a:gd name="T101" fmla="*/ 98 h 140"/>
              <a:gd name="T102" fmla="*/ 704 w 756"/>
              <a:gd name="T103" fmla="*/ 66 h 140"/>
              <a:gd name="T104" fmla="*/ 735 w 756"/>
              <a:gd name="T105" fmla="*/ 8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56" h="140">
                <a:moveTo>
                  <a:pt x="66" y="37"/>
                </a:moveTo>
                <a:cubicBezTo>
                  <a:pt x="66" y="47"/>
                  <a:pt x="63" y="55"/>
                  <a:pt x="56" y="61"/>
                </a:cubicBezTo>
                <a:cubicBezTo>
                  <a:pt x="49" y="66"/>
                  <a:pt x="39" y="69"/>
                  <a:pt x="27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107"/>
                  <a:pt x="16" y="107"/>
                  <a:pt x="16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7"/>
                  <a:pt x="0" y="7"/>
                  <a:pt x="0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41" y="7"/>
                  <a:pt x="50" y="9"/>
                  <a:pt x="57" y="14"/>
                </a:cubicBezTo>
                <a:cubicBezTo>
                  <a:pt x="63" y="19"/>
                  <a:pt x="66" y="27"/>
                  <a:pt x="66" y="37"/>
                </a:cubicBezTo>
                <a:close/>
                <a:moveTo>
                  <a:pt x="16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33" y="55"/>
                  <a:pt x="39" y="54"/>
                  <a:pt x="43" y="51"/>
                </a:cubicBezTo>
                <a:cubicBezTo>
                  <a:pt x="47" y="48"/>
                  <a:pt x="49" y="44"/>
                  <a:pt x="49" y="37"/>
                </a:cubicBezTo>
                <a:cubicBezTo>
                  <a:pt x="49" y="32"/>
                  <a:pt x="47" y="27"/>
                  <a:pt x="44" y="25"/>
                </a:cubicBezTo>
                <a:cubicBezTo>
                  <a:pt x="40" y="22"/>
                  <a:pt x="35" y="20"/>
                  <a:pt x="27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55"/>
                  <a:pt x="16" y="55"/>
                  <a:pt x="16" y="55"/>
                </a:cubicBezTo>
                <a:close/>
                <a:moveTo>
                  <a:pt x="130" y="107"/>
                </a:moveTo>
                <a:cubicBezTo>
                  <a:pt x="126" y="96"/>
                  <a:pt x="126" y="96"/>
                  <a:pt x="126" y="96"/>
                </a:cubicBezTo>
                <a:cubicBezTo>
                  <a:pt x="126" y="96"/>
                  <a:pt x="126" y="96"/>
                  <a:pt x="126" y="96"/>
                </a:cubicBezTo>
                <a:cubicBezTo>
                  <a:pt x="122" y="101"/>
                  <a:pt x="119" y="104"/>
                  <a:pt x="115" y="105"/>
                </a:cubicBezTo>
                <a:cubicBezTo>
                  <a:pt x="111" y="107"/>
                  <a:pt x="106" y="108"/>
                  <a:pt x="101" y="108"/>
                </a:cubicBezTo>
                <a:cubicBezTo>
                  <a:pt x="93" y="108"/>
                  <a:pt x="87" y="106"/>
                  <a:pt x="83" y="102"/>
                </a:cubicBezTo>
                <a:cubicBezTo>
                  <a:pt x="79" y="98"/>
                  <a:pt x="77" y="92"/>
                  <a:pt x="77" y="85"/>
                </a:cubicBezTo>
                <a:cubicBezTo>
                  <a:pt x="77" y="77"/>
                  <a:pt x="80" y="71"/>
                  <a:pt x="86" y="67"/>
                </a:cubicBezTo>
                <a:cubicBezTo>
                  <a:pt x="91" y="63"/>
                  <a:pt x="100" y="61"/>
                  <a:pt x="112" y="61"/>
                </a:cubicBezTo>
                <a:cubicBezTo>
                  <a:pt x="125" y="60"/>
                  <a:pt x="125" y="60"/>
                  <a:pt x="125" y="60"/>
                </a:cubicBezTo>
                <a:cubicBezTo>
                  <a:pt x="125" y="56"/>
                  <a:pt x="125" y="56"/>
                  <a:pt x="125" y="56"/>
                </a:cubicBezTo>
                <a:cubicBezTo>
                  <a:pt x="125" y="52"/>
                  <a:pt x="124" y="48"/>
                  <a:pt x="122" y="46"/>
                </a:cubicBezTo>
                <a:cubicBezTo>
                  <a:pt x="120" y="43"/>
                  <a:pt x="116" y="42"/>
                  <a:pt x="111" y="42"/>
                </a:cubicBezTo>
                <a:cubicBezTo>
                  <a:pt x="107" y="42"/>
                  <a:pt x="104" y="42"/>
                  <a:pt x="100" y="44"/>
                </a:cubicBezTo>
                <a:cubicBezTo>
                  <a:pt x="97" y="45"/>
                  <a:pt x="93" y="46"/>
                  <a:pt x="90" y="48"/>
                </a:cubicBezTo>
                <a:cubicBezTo>
                  <a:pt x="85" y="36"/>
                  <a:pt x="85" y="36"/>
                  <a:pt x="85" y="36"/>
                </a:cubicBezTo>
                <a:cubicBezTo>
                  <a:pt x="89" y="34"/>
                  <a:pt x="93" y="32"/>
                  <a:pt x="98" y="31"/>
                </a:cubicBezTo>
                <a:cubicBezTo>
                  <a:pt x="103" y="30"/>
                  <a:pt x="108" y="30"/>
                  <a:pt x="112" y="30"/>
                </a:cubicBezTo>
                <a:cubicBezTo>
                  <a:pt x="122" y="30"/>
                  <a:pt x="129" y="32"/>
                  <a:pt x="134" y="36"/>
                </a:cubicBezTo>
                <a:cubicBezTo>
                  <a:pt x="139" y="40"/>
                  <a:pt x="141" y="47"/>
                  <a:pt x="141" y="56"/>
                </a:cubicBezTo>
                <a:cubicBezTo>
                  <a:pt x="141" y="107"/>
                  <a:pt x="141" y="107"/>
                  <a:pt x="141" y="107"/>
                </a:cubicBezTo>
                <a:cubicBezTo>
                  <a:pt x="130" y="107"/>
                  <a:pt x="130" y="107"/>
                  <a:pt x="130" y="107"/>
                </a:cubicBezTo>
                <a:close/>
                <a:moveTo>
                  <a:pt x="106" y="96"/>
                </a:moveTo>
                <a:cubicBezTo>
                  <a:pt x="112" y="96"/>
                  <a:pt x="116" y="94"/>
                  <a:pt x="120" y="91"/>
                </a:cubicBezTo>
                <a:cubicBezTo>
                  <a:pt x="123" y="87"/>
                  <a:pt x="125" y="83"/>
                  <a:pt x="125" y="77"/>
                </a:cubicBezTo>
                <a:cubicBezTo>
                  <a:pt x="125" y="70"/>
                  <a:pt x="125" y="70"/>
                  <a:pt x="12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08" y="71"/>
                  <a:pt x="102" y="72"/>
                  <a:pt x="99" y="75"/>
                </a:cubicBezTo>
                <a:cubicBezTo>
                  <a:pt x="95" y="77"/>
                  <a:pt x="94" y="80"/>
                  <a:pt x="94" y="85"/>
                </a:cubicBezTo>
                <a:cubicBezTo>
                  <a:pt x="94" y="88"/>
                  <a:pt x="95" y="91"/>
                  <a:pt x="97" y="93"/>
                </a:cubicBezTo>
                <a:cubicBezTo>
                  <a:pt x="99" y="95"/>
                  <a:pt x="102" y="96"/>
                  <a:pt x="106" y="96"/>
                </a:cubicBezTo>
                <a:close/>
                <a:moveTo>
                  <a:pt x="200" y="30"/>
                </a:moveTo>
                <a:cubicBezTo>
                  <a:pt x="203" y="30"/>
                  <a:pt x="206" y="30"/>
                  <a:pt x="208" y="30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204" y="45"/>
                  <a:pt x="202" y="44"/>
                  <a:pt x="199" y="44"/>
                </a:cubicBezTo>
                <a:cubicBezTo>
                  <a:pt x="193" y="44"/>
                  <a:pt x="188" y="47"/>
                  <a:pt x="184" y="51"/>
                </a:cubicBezTo>
                <a:cubicBezTo>
                  <a:pt x="180" y="55"/>
                  <a:pt x="178" y="60"/>
                  <a:pt x="178" y="67"/>
                </a:cubicBezTo>
                <a:cubicBezTo>
                  <a:pt x="178" y="107"/>
                  <a:pt x="178" y="107"/>
                  <a:pt x="178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174" y="31"/>
                  <a:pt x="174" y="31"/>
                  <a:pt x="174" y="31"/>
                </a:cubicBezTo>
                <a:cubicBezTo>
                  <a:pt x="176" y="44"/>
                  <a:pt x="176" y="44"/>
                  <a:pt x="176" y="44"/>
                </a:cubicBezTo>
                <a:cubicBezTo>
                  <a:pt x="177" y="44"/>
                  <a:pt x="177" y="44"/>
                  <a:pt x="177" y="44"/>
                </a:cubicBezTo>
                <a:cubicBezTo>
                  <a:pt x="180" y="40"/>
                  <a:pt x="183" y="36"/>
                  <a:pt x="187" y="34"/>
                </a:cubicBezTo>
                <a:cubicBezTo>
                  <a:pt x="191" y="31"/>
                  <a:pt x="195" y="30"/>
                  <a:pt x="200" y="30"/>
                </a:cubicBezTo>
                <a:close/>
                <a:moveTo>
                  <a:pt x="248" y="95"/>
                </a:moveTo>
                <a:cubicBezTo>
                  <a:pt x="252" y="95"/>
                  <a:pt x="256" y="94"/>
                  <a:pt x="260" y="93"/>
                </a:cubicBezTo>
                <a:cubicBezTo>
                  <a:pt x="260" y="105"/>
                  <a:pt x="260" y="105"/>
                  <a:pt x="260" y="105"/>
                </a:cubicBezTo>
                <a:cubicBezTo>
                  <a:pt x="258" y="106"/>
                  <a:pt x="256" y="107"/>
                  <a:pt x="253" y="107"/>
                </a:cubicBezTo>
                <a:cubicBezTo>
                  <a:pt x="250" y="108"/>
                  <a:pt x="247" y="108"/>
                  <a:pt x="244" y="108"/>
                </a:cubicBezTo>
                <a:cubicBezTo>
                  <a:pt x="229" y="108"/>
                  <a:pt x="222" y="100"/>
                  <a:pt x="222" y="84"/>
                </a:cubicBezTo>
                <a:cubicBezTo>
                  <a:pt x="222" y="43"/>
                  <a:pt x="222" y="43"/>
                  <a:pt x="222" y="43"/>
                </a:cubicBezTo>
                <a:cubicBezTo>
                  <a:pt x="211" y="43"/>
                  <a:pt x="211" y="43"/>
                  <a:pt x="211" y="43"/>
                </a:cubicBezTo>
                <a:cubicBezTo>
                  <a:pt x="211" y="36"/>
                  <a:pt x="211" y="36"/>
                  <a:pt x="211" y="36"/>
                </a:cubicBezTo>
                <a:cubicBezTo>
                  <a:pt x="222" y="30"/>
                  <a:pt x="222" y="30"/>
                  <a:pt x="222" y="30"/>
                </a:cubicBezTo>
                <a:cubicBezTo>
                  <a:pt x="228" y="14"/>
                  <a:pt x="228" y="14"/>
                  <a:pt x="228" y="14"/>
                </a:cubicBezTo>
                <a:cubicBezTo>
                  <a:pt x="238" y="14"/>
                  <a:pt x="238" y="14"/>
                  <a:pt x="238" y="14"/>
                </a:cubicBezTo>
                <a:cubicBezTo>
                  <a:pt x="238" y="31"/>
                  <a:pt x="238" y="31"/>
                  <a:pt x="238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43"/>
                  <a:pt x="259" y="43"/>
                  <a:pt x="259" y="43"/>
                </a:cubicBezTo>
                <a:cubicBezTo>
                  <a:pt x="238" y="43"/>
                  <a:pt x="238" y="43"/>
                  <a:pt x="238" y="43"/>
                </a:cubicBezTo>
                <a:cubicBezTo>
                  <a:pt x="238" y="84"/>
                  <a:pt x="238" y="84"/>
                  <a:pt x="238" y="84"/>
                </a:cubicBezTo>
                <a:cubicBezTo>
                  <a:pt x="238" y="87"/>
                  <a:pt x="239" y="90"/>
                  <a:pt x="241" y="92"/>
                </a:cubicBezTo>
                <a:cubicBezTo>
                  <a:pt x="243" y="94"/>
                  <a:pt x="245" y="95"/>
                  <a:pt x="248" y="95"/>
                </a:cubicBezTo>
                <a:close/>
                <a:moveTo>
                  <a:pt x="340" y="107"/>
                </a:moveTo>
                <a:cubicBezTo>
                  <a:pt x="324" y="107"/>
                  <a:pt x="324" y="107"/>
                  <a:pt x="324" y="107"/>
                </a:cubicBezTo>
                <a:cubicBezTo>
                  <a:pt x="324" y="60"/>
                  <a:pt x="324" y="60"/>
                  <a:pt x="324" y="60"/>
                </a:cubicBezTo>
                <a:cubicBezTo>
                  <a:pt x="324" y="54"/>
                  <a:pt x="322" y="50"/>
                  <a:pt x="320" y="47"/>
                </a:cubicBezTo>
                <a:cubicBezTo>
                  <a:pt x="318" y="44"/>
                  <a:pt x="314" y="43"/>
                  <a:pt x="309" y="43"/>
                </a:cubicBezTo>
                <a:cubicBezTo>
                  <a:pt x="302" y="43"/>
                  <a:pt x="297" y="45"/>
                  <a:pt x="294" y="49"/>
                </a:cubicBezTo>
                <a:cubicBezTo>
                  <a:pt x="291" y="53"/>
                  <a:pt x="289" y="59"/>
                  <a:pt x="289" y="69"/>
                </a:cubicBezTo>
                <a:cubicBezTo>
                  <a:pt x="289" y="107"/>
                  <a:pt x="289" y="107"/>
                  <a:pt x="289" y="107"/>
                </a:cubicBezTo>
                <a:cubicBezTo>
                  <a:pt x="273" y="107"/>
                  <a:pt x="273" y="107"/>
                  <a:pt x="273" y="107"/>
                </a:cubicBezTo>
                <a:cubicBezTo>
                  <a:pt x="273" y="31"/>
                  <a:pt x="273" y="31"/>
                  <a:pt x="273" y="31"/>
                </a:cubicBezTo>
                <a:cubicBezTo>
                  <a:pt x="286" y="31"/>
                  <a:pt x="286" y="31"/>
                  <a:pt x="286" y="31"/>
                </a:cubicBezTo>
                <a:cubicBezTo>
                  <a:pt x="288" y="41"/>
                  <a:pt x="288" y="41"/>
                  <a:pt x="288" y="41"/>
                </a:cubicBezTo>
                <a:cubicBezTo>
                  <a:pt x="289" y="41"/>
                  <a:pt x="289" y="41"/>
                  <a:pt x="289" y="41"/>
                </a:cubicBezTo>
                <a:cubicBezTo>
                  <a:pt x="291" y="37"/>
                  <a:pt x="294" y="35"/>
                  <a:pt x="299" y="33"/>
                </a:cubicBezTo>
                <a:cubicBezTo>
                  <a:pt x="303" y="31"/>
                  <a:pt x="307" y="30"/>
                  <a:pt x="312" y="30"/>
                </a:cubicBezTo>
                <a:cubicBezTo>
                  <a:pt x="331" y="30"/>
                  <a:pt x="340" y="39"/>
                  <a:pt x="340" y="57"/>
                </a:cubicBezTo>
                <a:cubicBezTo>
                  <a:pt x="340" y="107"/>
                  <a:pt x="340" y="107"/>
                  <a:pt x="340" y="107"/>
                </a:cubicBezTo>
                <a:close/>
                <a:moveTo>
                  <a:pt x="393" y="108"/>
                </a:moveTo>
                <a:cubicBezTo>
                  <a:pt x="381" y="108"/>
                  <a:pt x="372" y="104"/>
                  <a:pt x="366" y="98"/>
                </a:cubicBezTo>
                <a:cubicBezTo>
                  <a:pt x="359" y="91"/>
                  <a:pt x="356" y="81"/>
                  <a:pt x="356" y="69"/>
                </a:cubicBezTo>
                <a:cubicBezTo>
                  <a:pt x="356" y="57"/>
                  <a:pt x="359" y="47"/>
                  <a:pt x="365" y="40"/>
                </a:cubicBezTo>
                <a:cubicBezTo>
                  <a:pt x="371" y="33"/>
                  <a:pt x="379" y="30"/>
                  <a:pt x="390" y="30"/>
                </a:cubicBezTo>
                <a:cubicBezTo>
                  <a:pt x="400" y="30"/>
                  <a:pt x="408" y="33"/>
                  <a:pt x="414" y="39"/>
                </a:cubicBezTo>
                <a:cubicBezTo>
                  <a:pt x="420" y="45"/>
                  <a:pt x="422" y="53"/>
                  <a:pt x="422" y="64"/>
                </a:cubicBezTo>
                <a:cubicBezTo>
                  <a:pt x="422" y="72"/>
                  <a:pt x="422" y="72"/>
                  <a:pt x="422" y="72"/>
                </a:cubicBezTo>
                <a:cubicBezTo>
                  <a:pt x="372" y="72"/>
                  <a:pt x="372" y="72"/>
                  <a:pt x="372" y="72"/>
                </a:cubicBezTo>
                <a:cubicBezTo>
                  <a:pt x="372" y="80"/>
                  <a:pt x="374" y="85"/>
                  <a:pt x="378" y="89"/>
                </a:cubicBezTo>
                <a:cubicBezTo>
                  <a:pt x="382" y="93"/>
                  <a:pt x="387" y="95"/>
                  <a:pt x="394" y="95"/>
                </a:cubicBezTo>
                <a:cubicBezTo>
                  <a:pt x="398" y="95"/>
                  <a:pt x="402" y="95"/>
                  <a:pt x="406" y="94"/>
                </a:cubicBezTo>
                <a:cubicBezTo>
                  <a:pt x="410" y="93"/>
                  <a:pt x="414" y="92"/>
                  <a:pt x="419" y="90"/>
                </a:cubicBezTo>
                <a:cubicBezTo>
                  <a:pt x="419" y="103"/>
                  <a:pt x="419" y="103"/>
                  <a:pt x="419" y="103"/>
                </a:cubicBezTo>
                <a:cubicBezTo>
                  <a:pt x="415" y="105"/>
                  <a:pt x="411" y="106"/>
                  <a:pt x="407" y="107"/>
                </a:cubicBezTo>
                <a:cubicBezTo>
                  <a:pt x="403" y="108"/>
                  <a:pt x="398" y="108"/>
                  <a:pt x="393" y="108"/>
                </a:cubicBezTo>
                <a:close/>
                <a:moveTo>
                  <a:pt x="390" y="42"/>
                </a:moveTo>
                <a:cubicBezTo>
                  <a:pt x="385" y="42"/>
                  <a:pt x="381" y="43"/>
                  <a:pt x="378" y="47"/>
                </a:cubicBezTo>
                <a:cubicBezTo>
                  <a:pt x="375" y="50"/>
                  <a:pt x="373" y="55"/>
                  <a:pt x="372" y="61"/>
                </a:cubicBezTo>
                <a:cubicBezTo>
                  <a:pt x="407" y="61"/>
                  <a:pt x="407" y="61"/>
                  <a:pt x="407" y="61"/>
                </a:cubicBezTo>
                <a:cubicBezTo>
                  <a:pt x="407" y="55"/>
                  <a:pt x="405" y="50"/>
                  <a:pt x="402" y="47"/>
                </a:cubicBezTo>
                <a:cubicBezTo>
                  <a:pt x="399" y="43"/>
                  <a:pt x="395" y="42"/>
                  <a:pt x="390" y="42"/>
                </a:cubicBezTo>
                <a:close/>
                <a:moveTo>
                  <a:pt x="477" y="30"/>
                </a:moveTo>
                <a:cubicBezTo>
                  <a:pt x="480" y="30"/>
                  <a:pt x="483" y="30"/>
                  <a:pt x="485" y="30"/>
                </a:cubicBezTo>
                <a:cubicBezTo>
                  <a:pt x="484" y="45"/>
                  <a:pt x="484" y="45"/>
                  <a:pt x="484" y="45"/>
                </a:cubicBezTo>
                <a:cubicBezTo>
                  <a:pt x="481" y="45"/>
                  <a:pt x="479" y="44"/>
                  <a:pt x="477" y="44"/>
                </a:cubicBezTo>
                <a:cubicBezTo>
                  <a:pt x="470" y="44"/>
                  <a:pt x="465" y="47"/>
                  <a:pt x="461" y="51"/>
                </a:cubicBezTo>
                <a:cubicBezTo>
                  <a:pt x="457" y="55"/>
                  <a:pt x="455" y="60"/>
                  <a:pt x="455" y="67"/>
                </a:cubicBezTo>
                <a:cubicBezTo>
                  <a:pt x="455" y="107"/>
                  <a:pt x="455" y="107"/>
                  <a:pt x="455" y="107"/>
                </a:cubicBezTo>
                <a:cubicBezTo>
                  <a:pt x="439" y="107"/>
                  <a:pt x="439" y="107"/>
                  <a:pt x="439" y="107"/>
                </a:cubicBezTo>
                <a:cubicBezTo>
                  <a:pt x="439" y="31"/>
                  <a:pt x="439" y="31"/>
                  <a:pt x="439" y="31"/>
                </a:cubicBezTo>
                <a:cubicBezTo>
                  <a:pt x="451" y="31"/>
                  <a:pt x="451" y="31"/>
                  <a:pt x="451" y="31"/>
                </a:cubicBezTo>
                <a:cubicBezTo>
                  <a:pt x="454" y="44"/>
                  <a:pt x="454" y="44"/>
                  <a:pt x="454" y="44"/>
                </a:cubicBezTo>
                <a:cubicBezTo>
                  <a:pt x="454" y="44"/>
                  <a:pt x="454" y="44"/>
                  <a:pt x="454" y="44"/>
                </a:cubicBezTo>
                <a:cubicBezTo>
                  <a:pt x="457" y="40"/>
                  <a:pt x="460" y="36"/>
                  <a:pt x="464" y="34"/>
                </a:cubicBezTo>
                <a:cubicBezTo>
                  <a:pt x="468" y="31"/>
                  <a:pt x="473" y="30"/>
                  <a:pt x="477" y="30"/>
                </a:cubicBezTo>
                <a:close/>
                <a:moveTo>
                  <a:pt x="548" y="85"/>
                </a:moveTo>
                <a:cubicBezTo>
                  <a:pt x="548" y="92"/>
                  <a:pt x="545" y="98"/>
                  <a:pt x="540" y="102"/>
                </a:cubicBezTo>
                <a:cubicBezTo>
                  <a:pt x="535" y="106"/>
                  <a:pt x="527" y="108"/>
                  <a:pt x="517" y="108"/>
                </a:cubicBezTo>
                <a:cubicBezTo>
                  <a:pt x="507" y="108"/>
                  <a:pt x="499" y="106"/>
                  <a:pt x="493" y="103"/>
                </a:cubicBezTo>
                <a:cubicBezTo>
                  <a:pt x="493" y="89"/>
                  <a:pt x="493" y="89"/>
                  <a:pt x="493" y="89"/>
                </a:cubicBezTo>
                <a:cubicBezTo>
                  <a:pt x="502" y="94"/>
                  <a:pt x="510" y="96"/>
                  <a:pt x="518" y="96"/>
                </a:cubicBezTo>
                <a:cubicBezTo>
                  <a:pt x="527" y="96"/>
                  <a:pt x="532" y="93"/>
                  <a:pt x="532" y="87"/>
                </a:cubicBezTo>
                <a:cubicBezTo>
                  <a:pt x="532" y="85"/>
                  <a:pt x="532" y="83"/>
                  <a:pt x="531" y="82"/>
                </a:cubicBezTo>
                <a:cubicBezTo>
                  <a:pt x="530" y="81"/>
                  <a:pt x="528" y="79"/>
                  <a:pt x="525" y="78"/>
                </a:cubicBezTo>
                <a:cubicBezTo>
                  <a:pt x="523" y="77"/>
                  <a:pt x="519" y="75"/>
                  <a:pt x="515" y="73"/>
                </a:cubicBezTo>
                <a:cubicBezTo>
                  <a:pt x="506" y="70"/>
                  <a:pt x="500" y="67"/>
                  <a:pt x="497" y="63"/>
                </a:cubicBezTo>
                <a:cubicBezTo>
                  <a:pt x="494" y="60"/>
                  <a:pt x="493" y="55"/>
                  <a:pt x="493" y="50"/>
                </a:cubicBezTo>
                <a:cubicBezTo>
                  <a:pt x="493" y="44"/>
                  <a:pt x="495" y="39"/>
                  <a:pt x="500" y="35"/>
                </a:cubicBezTo>
                <a:cubicBezTo>
                  <a:pt x="506" y="31"/>
                  <a:pt x="513" y="30"/>
                  <a:pt x="522" y="30"/>
                </a:cubicBezTo>
                <a:cubicBezTo>
                  <a:pt x="531" y="30"/>
                  <a:pt x="539" y="31"/>
                  <a:pt x="547" y="35"/>
                </a:cubicBezTo>
                <a:cubicBezTo>
                  <a:pt x="542" y="47"/>
                  <a:pt x="542" y="47"/>
                  <a:pt x="542" y="47"/>
                </a:cubicBezTo>
                <a:cubicBezTo>
                  <a:pt x="534" y="44"/>
                  <a:pt x="527" y="42"/>
                  <a:pt x="521" y="42"/>
                </a:cubicBezTo>
                <a:cubicBezTo>
                  <a:pt x="513" y="42"/>
                  <a:pt x="508" y="44"/>
                  <a:pt x="508" y="49"/>
                </a:cubicBezTo>
                <a:cubicBezTo>
                  <a:pt x="508" y="52"/>
                  <a:pt x="510" y="54"/>
                  <a:pt x="512" y="55"/>
                </a:cubicBezTo>
                <a:cubicBezTo>
                  <a:pt x="514" y="57"/>
                  <a:pt x="519" y="59"/>
                  <a:pt x="526" y="62"/>
                </a:cubicBezTo>
                <a:cubicBezTo>
                  <a:pt x="532" y="64"/>
                  <a:pt x="537" y="67"/>
                  <a:pt x="540" y="69"/>
                </a:cubicBezTo>
                <a:cubicBezTo>
                  <a:pt x="543" y="71"/>
                  <a:pt x="545" y="73"/>
                  <a:pt x="546" y="76"/>
                </a:cubicBezTo>
                <a:cubicBezTo>
                  <a:pt x="547" y="78"/>
                  <a:pt x="548" y="81"/>
                  <a:pt x="548" y="85"/>
                </a:cubicBezTo>
                <a:close/>
                <a:moveTo>
                  <a:pt x="630" y="107"/>
                </a:moveTo>
                <a:cubicBezTo>
                  <a:pt x="614" y="107"/>
                  <a:pt x="614" y="107"/>
                  <a:pt x="614" y="107"/>
                </a:cubicBezTo>
                <a:cubicBezTo>
                  <a:pt x="614" y="60"/>
                  <a:pt x="614" y="60"/>
                  <a:pt x="614" y="60"/>
                </a:cubicBezTo>
                <a:cubicBezTo>
                  <a:pt x="614" y="54"/>
                  <a:pt x="613" y="50"/>
                  <a:pt x="610" y="47"/>
                </a:cubicBezTo>
                <a:cubicBezTo>
                  <a:pt x="608" y="44"/>
                  <a:pt x="604" y="43"/>
                  <a:pt x="599" y="43"/>
                </a:cubicBezTo>
                <a:cubicBezTo>
                  <a:pt x="593" y="43"/>
                  <a:pt x="588" y="45"/>
                  <a:pt x="584" y="49"/>
                </a:cubicBezTo>
                <a:cubicBezTo>
                  <a:pt x="581" y="53"/>
                  <a:pt x="580" y="60"/>
                  <a:pt x="580" y="69"/>
                </a:cubicBezTo>
                <a:cubicBezTo>
                  <a:pt x="580" y="107"/>
                  <a:pt x="580" y="107"/>
                  <a:pt x="580" y="107"/>
                </a:cubicBezTo>
                <a:cubicBezTo>
                  <a:pt x="564" y="107"/>
                  <a:pt x="564" y="107"/>
                  <a:pt x="564" y="107"/>
                </a:cubicBezTo>
                <a:cubicBezTo>
                  <a:pt x="564" y="0"/>
                  <a:pt x="564" y="0"/>
                  <a:pt x="564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80" y="27"/>
                  <a:pt x="580" y="27"/>
                  <a:pt x="580" y="27"/>
                </a:cubicBezTo>
                <a:cubicBezTo>
                  <a:pt x="580" y="32"/>
                  <a:pt x="579" y="36"/>
                  <a:pt x="579" y="41"/>
                </a:cubicBezTo>
                <a:cubicBezTo>
                  <a:pt x="580" y="41"/>
                  <a:pt x="580" y="41"/>
                  <a:pt x="580" y="41"/>
                </a:cubicBezTo>
                <a:cubicBezTo>
                  <a:pt x="582" y="37"/>
                  <a:pt x="585" y="35"/>
                  <a:pt x="589" y="33"/>
                </a:cubicBezTo>
                <a:cubicBezTo>
                  <a:pt x="593" y="31"/>
                  <a:pt x="597" y="30"/>
                  <a:pt x="603" y="30"/>
                </a:cubicBezTo>
                <a:cubicBezTo>
                  <a:pt x="621" y="30"/>
                  <a:pt x="630" y="39"/>
                  <a:pt x="630" y="57"/>
                </a:cubicBezTo>
                <a:cubicBezTo>
                  <a:pt x="630" y="107"/>
                  <a:pt x="630" y="107"/>
                  <a:pt x="630" y="107"/>
                </a:cubicBezTo>
                <a:close/>
                <a:moveTo>
                  <a:pt x="667" y="107"/>
                </a:moveTo>
                <a:cubicBezTo>
                  <a:pt x="651" y="107"/>
                  <a:pt x="651" y="107"/>
                  <a:pt x="651" y="107"/>
                </a:cubicBezTo>
                <a:cubicBezTo>
                  <a:pt x="651" y="31"/>
                  <a:pt x="651" y="31"/>
                  <a:pt x="651" y="31"/>
                </a:cubicBezTo>
                <a:cubicBezTo>
                  <a:pt x="667" y="31"/>
                  <a:pt x="667" y="31"/>
                  <a:pt x="667" y="31"/>
                </a:cubicBezTo>
                <a:cubicBezTo>
                  <a:pt x="667" y="107"/>
                  <a:pt x="667" y="107"/>
                  <a:pt x="667" y="107"/>
                </a:cubicBezTo>
                <a:close/>
                <a:moveTo>
                  <a:pt x="650" y="11"/>
                </a:moveTo>
                <a:cubicBezTo>
                  <a:pt x="650" y="8"/>
                  <a:pt x="650" y="6"/>
                  <a:pt x="652" y="4"/>
                </a:cubicBezTo>
                <a:cubicBezTo>
                  <a:pt x="654" y="3"/>
                  <a:pt x="656" y="2"/>
                  <a:pt x="659" y="2"/>
                </a:cubicBezTo>
                <a:cubicBezTo>
                  <a:pt x="662" y="2"/>
                  <a:pt x="664" y="3"/>
                  <a:pt x="665" y="4"/>
                </a:cubicBezTo>
                <a:cubicBezTo>
                  <a:pt x="667" y="6"/>
                  <a:pt x="668" y="8"/>
                  <a:pt x="668" y="11"/>
                </a:cubicBezTo>
                <a:cubicBezTo>
                  <a:pt x="668" y="14"/>
                  <a:pt x="667" y="16"/>
                  <a:pt x="665" y="17"/>
                </a:cubicBezTo>
                <a:cubicBezTo>
                  <a:pt x="664" y="19"/>
                  <a:pt x="662" y="20"/>
                  <a:pt x="659" y="20"/>
                </a:cubicBezTo>
                <a:cubicBezTo>
                  <a:pt x="656" y="20"/>
                  <a:pt x="654" y="19"/>
                  <a:pt x="652" y="17"/>
                </a:cubicBezTo>
                <a:cubicBezTo>
                  <a:pt x="650" y="16"/>
                  <a:pt x="650" y="14"/>
                  <a:pt x="650" y="11"/>
                </a:cubicBezTo>
                <a:close/>
                <a:moveTo>
                  <a:pt x="726" y="108"/>
                </a:moveTo>
                <a:cubicBezTo>
                  <a:pt x="716" y="108"/>
                  <a:pt x="709" y="104"/>
                  <a:pt x="704" y="98"/>
                </a:cubicBezTo>
                <a:cubicBezTo>
                  <a:pt x="703" y="98"/>
                  <a:pt x="703" y="98"/>
                  <a:pt x="703" y="98"/>
                </a:cubicBezTo>
                <a:cubicBezTo>
                  <a:pt x="703" y="104"/>
                  <a:pt x="704" y="108"/>
                  <a:pt x="704" y="109"/>
                </a:cubicBezTo>
                <a:cubicBezTo>
                  <a:pt x="704" y="140"/>
                  <a:pt x="704" y="140"/>
                  <a:pt x="704" y="140"/>
                </a:cubicBezTo>
                <a:cubicBezTo>
                  <a:pt x="688" y="140"/>
                  <a:pt x="688" y="140"/>
                  <a:pt x="688" y="140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701" y="31"/>
                  <a:pt x="701" y="31"/>
                  <a:pt x="701" y="31"/>
                </a:cubicBezTo>
                <a:cubicBezTo>
                  <a:pt x="701" y="32"/>
                  <a:pt x="702" y="36"/>
                  <a:pt x="703" y="41"/>
                </a:cubicBezTo>
                <a:cubicBezTo>
                  <a:pt x="704" y="41"/>
                  <a:pt x="704" y="41"/>
                  <a:pt x="704" y="41"/>
                </a:cubicBezTo>
                <a:cubicBezTo>
                  <a:pt x="709" y="33"/>
                  <a:pt x="716" y="30"/>
                  <a:pt x="726" y="30"/>
                </a:cubicBezTo>
                <a:cubicBezTo>
                  <a:pt x="736" y="30"/>
                  <a:pt x="743" y="33"/>
                  <a:pt x="748" y="40"/>
                </a:cubicBezTo>
                <a:cubicBezTo>
                  <a:pt x="754" y="47"/>
                  <a:pt x="756" y="56"/>
                  <a:pt x="756" y="69"/>
                </a:cubicBezTo>
                <a:cubicBezTo>
                  <a:pt x="756" y="81"/>
                  <a:pt x="754" y="91"/>
                  <a:pt x="748" y="98"/>
                </a:cubicBezTo>
                <a:cubicBezTo>
                  <a:pt x="743" y="104"/>
                  <a:pt x="735" y="108"/>
                  <a:pt x="726" y="108"/>
                </a:cubicBezTo>
                <a:close/>
                <a:moveTo>
                  <a:pt x="722" y="43"/>
                </a:moveTo>
                <a:cubicBezTo>
                  <a:pt x="716" y="43"/>
                  <a:pt x="711" y="45"/>
                  <a:pt x="708" y="48"/>
                </a:cubicBezTo>
                <a:cubicBezTo>
                  <a:pt x="705" y="52"/>
                  <a:pt x="704" y="58"/>
                  <a:pt x="704" y="66"/>
                </a:cubicBezTo>
                <a:cubicBezTo>
                  <a:pt x="704" y="69"/>
                  <a:pt x="704" y="69"/>
                  <a:pt x="704" y="69"/>
                </a:cubicBezTo>
                <a:cubicBezTo>
                  <a:pt x="704" y="78"/>
                  <a:pt x="705" y="84"/>
                  <a:pt x="708" y="89"/>
                </a:cubicBezTo>
                <a:cubicBezTo>
                  <a:pt x="711" y="93"/>
                  <a:pt x="716" y="95"/>
                  <a:pt x="722" y="95"/>
                </a:cubicBezTo>
                <a:cubicBezTo>
                  <a:pt x="728" y="95"/>
                  <a:pt x="732" y="92"/>
                  <a:pt x="735" y="88"/>
                </a:cubicBezTo>
                <a:cubicBezTo>
                  <a:pt x="738" y="83"/>
                  <a:pt x="740" y="77"/>
                  <a:pt x="740" y="68"/>
                </a:cubicBezTo>
                <a:cubicBezTo>
                  <a:pt x="740" y="60"/>
                  <a:pt x="738" y="54"/>
                  <a:pt x="735" y="49"/>
                </a:cubicBezTo>
                <a:cubicBezTo>
                  <a:pt x="732" y="45"/>
                  <a:pt x="728" y="43"/>
                  <a:pt x="722" y="4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Freeform 51"/>
          <p:cNvSpPr>
            <a:spLocks noEditPoints="1"/>
          </p:cNvSpPr>
          <p:nvPr/>
        </p:nvSpPr>
        <p:spPr bwMode="auto">
          <a:xfrm>
            <a:off x="1434713" y="3963412"/>
            <a:ext cx="1095491" cy="90788"/>
          </a:xfrm>
          <a:custGeom>
            <a:avLst/>
            <a:gdLst>
              <a:gd name="T0" fmla="*/ 0 w 1690"/>
              <a:gd name="T1" fmla="*/ 107 h 140"/>
              <a:gd name="T2" fmla="*/ 77 w 1690"/>
              <a:gd name="T3" fmla="*/ 40 h 140"/>
              <a:gd name="T4" fmla="*/ 104 w 1690"/>
              <a:gd name="T5" fmla="*/ 43 h 140"/>
              <a:gd name="T6" fmla="*/ 156 w 1690"/>
              <a:gd name="T7" fmla="*/ 89 h 140"/>
              <a:gd name="T8" fmla="*/ 187 w 1690"/>
              <a:gd name="T9" fmla="*/ 95 h 140"/>
              <a:gd name="T10" fmla="*/ 287 w 1690"/>
              <a:gd name="T11" fmla="*/ 31 h 140"/>
              <a:gd name="T12" fmla="*/ 255 w 1690"/>
              <a:gd name="T13" fmla="*/ 107 h 140"/>
              <a:gd name="T14" fmla="*/ 334 w 1690"/>
              <a:gd name="T15" fmla="*/ 107 h 140"/>
              <a:gd name="T16" fmla="*/ 326 w 1690"/>
              <a:gd name="T17" fmla="*/ 2 h 140"/>
              <a:gd name="T18" fmla="*/ 421 w 1690"/>
              <a:gd name="T19" fmla="*/ 107 h 140"/>
              <a:gd name="T20" fmla="*/ 371 w 1690"/>
              <a:gd name="T21" fmla="*/ 107 h 140"/>
              <a:gd name="T22" fmla="*/ 394 w 1690"/>
              <a:gd name="T23" fmla="*/ 30 h 140"/>
              <a:gd name="T24" fmla="*/ 497 w 1690"/>
              <a:gd name="T25" fmla="*/ 55 h 140"/>
              <a:gd name="T26" fmla="*/ 479 w 1690"/>
              <a:gd name="T27" fmla="*/ 93 h 140"/>
              <a:gd name="T28" fmla="*/ 436 w 1690"/>
              <a:gd name="T29" fmla="*/ 107 h 140"/>
              <a:gd name="T30" fmla="*/ 438 w 1690"/>
              <a:gd name="T31" fmla="*/ 55 h 140"/>
              <a:gd name="T32" fmla="*/ 451 w 1690"/>
              <a:gd name="T33" fmla="*/ 126 h 140"/>
              <a:gd name="T34" fmla="*/ 450 w 1690"/>
              <a:gd name="T35" fmla="*/ 110 h 140"/>
              <a:gd name="T36" fmla="*/ 467 w 1690"/>
              <a:gd name="T37" fmla="*/ 40 h 140"/>
              <a:gd name="T38" fmla="*/ 559 w 1690"/>
              <a:gd name="T39" fmla="*/ 43 h 140"/>
              <a:gd name="T40" fmla="*/ 601 w 1690"/>
              <a:gd name="T41" fmla="*/ 2 h 140"/>
              <a:gd name="T42" fmla="*/ 594 w 1690"/>
              <a:gd name="T43" fmla="*/ 43 h 140"/>
              <a:gd name="T44" fmla="*/ 610 w 1690"/>
              <a:gd name="T45" fmla="*/ 40 h 140"/>
              <a:gd name="T46" fmla="*/ 636 w 1690"/>
              <a:gd name="T47" fmla="*/ 43 h 140"/>
              <a:gd name="T48" fmla="*/ 710 w 1690"/>
              <a:gd name="T49" fmla="*/ 51 h 140"/>
              <a:gd name="T50" fmla="*/ 704 w 1690"/>
              <a:gd name="T51" fmla="*/ 44 h 140"/>
              <a:gd name="T52" fmla="*/ 782 w 1690"/>
              <a:gd name="T53" fmla="*/ 56 h 140"/>
              <a:gd name="T54" fmla="*/ 829 w 1690"/>
              <a:gd name="T55" fmla="*/ 94 h 140"/>
              <a:gd name="T56" fmla="*/ 931 w 1690"/>
              <a:gd name="T57" fmla="*/ 108 h 140"/>
              <a:gd name="T58" fmla="*/ 906 w 1690"/>
              <a:gd name="T59" fmla="*/ 31 h 140"/>
              <a:gd name="T60" fmla="*/ 931 w 1690"/>
              <a:gd name="T61" fmla="*/ 108 h 140"/>
              <a:gd name="T62" fmla="*/ 941 w 1690"/>
              <a:gd name="T63" fmla="*/ 88 h 140"/>
              <a:gd name="T64" fmla="*/ 995 w 1690"/>
              <a:gd name="T65" fmla="*/ 109 h 140"/>
              <a:gd name="T66" fmla="*/ 1017 w 1690"/>
              <a:gd name="T67" fmla="*/ 30 h 140"/>
              <a:gd name="T68" fmla="*/ 995 w 1690"/>
              <a:gd name="T69" fmla="*/ 66 h 140"/>
              <a:gd name="T70" fmla="*/ 1013 w 1690"/>
              <a:gd name="T71" fmla="*/ 43 h 140"/>
              <a:gd name="T72" fmla="*/ 1069 w 1690"/>
              <a:gd name="T73" fmla="*/ 40 h 140"/>
              <a:gd name="T74" fmla="*/ 1095 w 1690"/>
              <a:gd name="T75" fmla="*/ 43 h 140"/>
              <a:gd name="T76" fmla="*/ 1169 w 1690"/>
              <a:gd name="T77" fmla="*/ 51 h 140"/>
              <a:gd name="T78" fmla="*/ 1163 w 1690"/>
              <a:gd name="T79" fmla="*/ 44 h 140"/>
              <a:gd name="T80" fmla="*/ 1230 w 1690"/>
              <a:gd name="T81" fmla="*/ 108 h 140"/>
              <a:gd name="T82" fmla="*/ 1223 w 1690"/>
              <a:gd name="T83" fmla="*/ 14 h 140"/>
              <a:gd name="T84" fmla="*/ 1234 w 1690"/>
              <a:gd name="T85" fmla="*/ 95 h 140"/>
              <a:gd name="T86" fmla="*/ 1258 w 1690"/>
              <a:gd name="T87" fmla="*/ 80 h 140"/>
              <a:gd name="T88" fmla="*/ 1309 w 1690"/>
              <a:gd name="T89" fmla="*/ 69 h 140"/>
              <a:gd name="T90" fmla="*/ 1396 w 1690"/>
              <a:gd name="T91" fmla="*/ 60 h 140"/>
              <a:gd name="T92" fmla="*/ 1346 w 1690"/>
              <a:gd name="T93" fmla="*/ 31 h 140"/>
              <a:gd name="T94" fmla="*/ 1412 w 1690"/>
              <a:gd name="T95" fmla="*/ 107 h 140"/>
              <a:gd name="T96" fmla="*/ 1434 w 1690"/>
              <a:gd name="T97" fmla="*/ 4 h 140"/>
              <a:gd name="T98" fmla="*/ 1432 w 1690"/>
              <a:gd name="T99" fmla="*/ 11 h 140"/>
              <a:gd name="T100" fmla="*/ 1472 w 1690"/>
              <a:gd name="T101" fmla="*/ 43 h 140"/>
              <a:gd name="T102" fmla="*/ 1509 w 1690"/>
              <a:gd name="T103" fmla="*/ 31 h 140"/>
              <a:gd name="T104" fmla="*/ 1523 w 1690"/>
              <a:gd name="T105" fmla="*/ 107 h 140"/>
              <a:gd name="T106" fmla="*/ 1538 w 1690"/>
              <a:gd name="T107" fmla="*/ 4 h 140"/>
              <a:gd name="T108" fmla="*/ 1566 w 1690"/>
              <a:gd name="T109" fmla="*/ 98 h 140"/>
              <a:gd name="T110" fmla="*/ 1572 w 1690"/>
              <a:gd name="T111" fmla="*/ 72 h 140"/>
              <a:gd name="T112" fmla="*/ 1593 w 1690"/>
              <a:gd name="T113" fmla="*/ 108 h 140"/>
              <a:gd name="T114" fmla="*/ 1690 w 1690"/>
              <a:gd name="T115" fmla="*/ 85 h 140"/>
              <a:gd name="T116" fmla="*/ 1672 w 1690"/>
              <a:gd name="T117" fmla="*/ 82 h 140"/>
              <a:gd name="T118" fmla="*/ 1689 w 1690"/>
              <a:gd name="T119" fmla="*/ 35 h 140"/>
              <a:gd name="T120" fmla="*/ 1688 w 1690"/>
              <a:gd name="T121" fmla="*/ 7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90" h="140">
                <a:moveTo>
                  <a:pt x="0" y="107"/>
                </a:moveTo>
                <a:cubicBezTo>
                  <a:pt x="0" y="7"/>
                  <a:pt x="0" y="7"/>
                  <a:pt x="0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93"/>
                  <a:pt x="16" y="93"/>
                  <a:pt x="16" y="93"/>
                </a:cubicBezTo>
                <a:cubicBezTo>
                  <a:pt x="59" y="93"/>
                  <a:pt x="59" y="93"/>
                  <a:pt x="59" y="93"/>
                </a:cubicBezTo>
                <a:cubicBezTo>
                  <a:pt x="59" y="107"/>
                  <a:pt x="59" y="107"/>
                  <a:pt x="59" y="107"/>
                </a:cubicBezTo>
                <a:cubicBezTo>
                  <a:pt x="0" y="107"/>
                  <a:pt x="0" y="107"/>
                  <a:pt x="0" y="107"/>
                </a:cubicBezTo>
                <a:close/>
                <a:moveTo>
                  <a:pt x="139" y="69"/>
                </a:moveTo>
                <a:cubicBezTo>
                  <a:pt x="139" y="81"/>
                  <a:pt x="136" y="91"/>
                  <a:pt x="130" y="98"/>
                </a:cubicBezTo>
                <a:cubicBezTo>
                  <a:pt x="123" y="104"/>
                  <a:pt x="115" y="108"/>
                  <a:pt x="103" y="108"/>
                </a:cubicBezTo>
                <a:cubicBezTo>
                  <a:pt x="96" y="108"/>
                  <a:pt x="90" y="106"/>
                  <a:pt x="85" y="103"/>
                </a:cubicBezTo>
                <a:cubicBezTo>
                  <a:pt x="79" y="100"/>
                  <a:pt x="75" y="95"/>
                  <a:pt x="72" y="89"/>
                </a:cubicBezTo>
                <a:cubicBezTo>
                  <a:pt x="69" y="83"/>
                  <a:pt x="68" y="77"/>
                  <a:pt x="68" y="69"/>
                </a:cubicBezTo>
                <a:cubicBezTo>
                  <a:pt x="68" y="56"/>
                  <a:pt x="71" y="47"/>
                  <a:pt x="77" y="40"/>
                </a:cubicBezTo>
                <a:cubicBezTo>
                  <a:pt x="84" y="33"/>
                  <a:pt x="92" y="30"/>
                  <a:pt x="104" y="30"/>
                </a:cubicBezTo>
                <a:cubicBezTo>
                  <a:pt x="115" y="30"/>
                  <a:pt x="123" y="33"/>
                  <a:pt x="130" y="40"/>
                </a:cubicBezTo>
                <a:cubicBezTo>
                  <a:pt x="136" y="47"/>
                  <a:pt x="139" y="57"/>
                  <a:pt x="139" y="69"/>
                </a:cubicBezTo>
                <a:close/>
                <a:moveTo>
                  <a:pt x="84" y="69"/>
                </a:moveTo>
                <a:cubicBezTo>
                  <a:pt x="84" y="86"/>
                  <a:pt x="91" y="95"/>
                  <a:pt x="104" y="95"/>
                </a:cubicBezTo>
                <a:cubicBezTo>
                  <a:pt x="116" y="95"/>
                  <a:pt x="123" y="86"/>
                  <a:pt x="123" y="69"/>
                </a:cubicBezTo>
                <a:cubicBezTo>
                  <a:pt x="123" y="51"/>
                  <a:pt x="116" y="43"/>
                  <a:pt x="104" y="43"/>
                </a:cubicBezTo>
                <a:cubicBezTo>
                  <a:pt x="97" y="43"/>
                  <a:pt x="92" y="45"/>
                  <a:pt x="89" y="50"/>
                </a:cubicBezTo>
                <a:cubicBezTo>
                  <a:pt x="86" y="54"/>
                  <a:pt x="84" y="60"/>
                  <a:pt x="84" y="69"/>
                </a:cubicBezTo>
                <a:close/>
                <a:moveTo>
                  <a:pt x="223" y="69"/>
                </a:moveTo>
                <a:cubicBezTo>
                  <a:pt x="223" y="81"/>
                  <a:pt x="220" y="91"/>
                  <a:pt x="213" y="98"/>
                </a:cubicBezTo>
                <a:cubicBezTo>
                  <a:pt x="207" y="104"/>
                  <a:pt x="198" y="108"/>
                  <a:pt x="187" y="108"/>
                </a:cubicBezTo>
                <a:cubicBezTo>
                  <a:pt x="180" y="108"/>
                  <a:pt x="174" y="106"/>
                  <a:pt x="168" y="103"/>
                </a:cubicBezTo>
                <a:cubicBezTo>
                  <a:pt x="163" y="100"/>
                  <a:pt x="159" y="95"/>
                  <a:pt x="156" y="89"/>
                </a:cubicBezTo>
                <a:cubicBezTo>
                  <a:pt x="153" y="83"/>
                  <a:pt x="151" y="77"/>
                  <a:pt x="151" y="69"/>
                </a:cubicBezTo>
                <a:cubicBezTo>
                  <a:pt x="151" y="56"/>
                  <a:pt x="155" y="47"/>
                  <a:pt x="161" y="40"/>
                </a:cubicBezTo>
                <a:cubicBezTo>
                  <a:pt x="167" y="33"/>
                  <a:pt x="176" y="30"/>
                  <a:pt x="187" y="30"/>
                </a:cubicBezTo>
                <a:cubicBezTo>
                  <a:pt x="198" y="30"/>
                  <a:pt x="207" y="33"/>
                  <a:pt x="213" y="40"/>
                </a:cubicBezTo>
                <a:cubicBezTo>
                  <a:pt x="220" y="47"/>
                  <a:pt x="223" y="57"/>
                  <a:pt x="223" y="69"/>
                </a:cubicBezTo>
                <a:close/>
                <a:moveTo>
                  <a:pt x="168" y="69"/>
                </a:moveTo>
                <a:cubicBezTo>
                  <a:pt x="168" y="86"/>
                  <a:pt x="174" y="95"/>
                  <a:pt x="187" y="95"/>
                </a:cubicBezTo>
                <a:cubicBezTo>
                  <a:pt x="200" y="95"/>
                  <a:pt x="206" y="86"/>
                  <a:pt x="206" y="69"/>
                </a:cubicBezTo>
                <a:cubicBezTo>
                  <a:pt x="206" y="51"/>
                  <a:pt x="200" y="43"/>
                  <a:pt x="187" y="43"/>
                </a:cubicBezTo>
                <a:cubicBezTo>
                  <a:pt x="180" y="43"/>
                  <a:pt x="175" y="45"/>
                  <a:pt x="172" y="50"/>
                </a:cubicBezTo>
                <a:cubicBezTo>
                  <a:pt x="169" y="54"/>
                  <a:pt x="168" y="60"/>
                  <a:pt x="168" y="69"/>
                </a:cubicBezTo>
                <a:close/>
                <a:moveTo>
                  <a:pt x="255" y="67"/>
                </a:moveTo>
                <a:cubicBezTo>
                  <a:pt x="264" y="55"/>
                  <a:pt x="264" y="55"/>
                  <a:pt x="264" y="55"/>
                </a:cubicBezTo>
                <a:cubicBezTo>
                  <a:pt x="287" y="31"/>
                  <a:pt x="287" y="31"/>
                  <a:pt x="287" y="31"/>
                </a:cubicBezTo>
                <a:cubicBezTo>
                  <a:pt x="305" y="31"/>
                  <a:pt x="305" y="31"/>
                  <a:pt x="305" y="31"/>
                </a:cubicBezTo>
                <a:cubicBezTo>
                  <a:pt x="275" y="64"/>
                  <a:pt x="275" y="64"/>
                  <a:pt x="275" y="64"/>
                </a:cubicBezTo>
                <a:cubicBezTo>
                  <a:pt x="307" y="107"/>
                  <a:pt x="307" y="107"/>
                  <a:pt x="307" y="107"/>
                </a:cubicBezTo>
                <a:cubicBezTo>
                  <a:pt x="288" y="107"/>
                  <a:pt x="288" y="107"/>
                  <a:pt x="288" y="107"/>
                </a:cubicBezTo>
                <a:cubicBezTo>
                  <a:pt x="264" y="73"/>
                  <a:pt x="264" y="73"/>
                  <a:pt x="264" y="73"/>
                </a:cubicBezTo>
                <a:cubicBezTo>
                  <a:pt x="255" y="81"/>
                  <a:pt x="255" y="81"/>
                  <a:pt x="255" y="81"/>
                </a:cubicBezTo>
                <a:cubicBezTo>
                  <a:pt x="255" y="107"/>
                  <a:pt x="255" y="107"/>
                  <a:pt x="255" y="107"/>
                </a:cubicBezTo>
                <a:cubicBezTo>
                  <a:pt x="239" y="107"/>
                  <a:pt x="239" y="107"/>
                  <a:pt x="239" y="107"/>
                </a:cubicBezTo>
                <a:cubicBezTo>
                  <a:pt x="239" y="0"/>
                  <a:pt x="239" y="0"/>
                  <a:pt x="239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55" y="52"/>
                  <a:pt x="255" y="52"/>
                  <a:pt x="255" y="52"/>
                </a:cubicBezTo>
                <a:cubicBezTo>
                  <a:pt x="255" y="67"/>
                  <a:pt x="255" y="67"/>
                  <a:pt x="255" y="67"/>
                </a:cubicBezTo>
                <a:cubicBezTo>
                  <a:pt x="255" y="67"/>
                  <a:pt x="255" y="67"/>
                  <a:pt x="255" y="67"/>
                </a:cubicBezTo>
                <a:close/>
                <a:moveTo>
                  <a:pt x="334" y="107"/>
                </a:moveTo>
                <a:cubicBezTo>
                  <a:pt x="318" y="107"/>
                  <a:pt x="318" y="107"/>
                  <a:pt x="318" y="107"/>
                </a:cubicBezTo>
                <a:cubicBezTo>
                  <a:pt x="318" y="31"/>
                  <a:pt x="318" y="31"/>
                  <a:pt x="318" y="31"/>
                </a:cubicBezTo>
                <a:cubicBezTo>
                  <a:pt x="334" y="31"/>
                  <a:pt x="334" y="31"/>
                  <a:pt x="334" y="31"/>
                </a:cubicBezTo>
                <a:cubicBezTo>
                  <a:pt x="334" y="107"/>
                  <a:pt x="334" y="107"/>
                  <a:pt x="334" y="107"/>
                </a:cubicBezTo>
                <a:close/>
                <a:moveTo>
                  <a:pt x="317" y="11"/>
                </a:moveTo>
                <a:cubicBezTo>
                  <a:pt x="317" y="8"/>
                  <a:pt x="317" y="6"/>
                  <a:pt x="319" y="4"/>
                </a:cubicBezTo>
                <a:cubicBezTo>
                  <a:pt x="321" y="3"/>
                  <a:pt x="323" y="2"/>
                  <a:pt x="326" y="2"/>
                </a:cubicBezTo>
                <a:cubicBezTo>
                  <a:pt x="329" y="2"/>
                  <a:pt x="331" y="3"/>
                  <a:pt x="332" y="4"/>
                </a:cubicBezTo>
                <a:cubicBezTo>
                  <a:pt x="334" y="6"/>
                  <a:pt x="335" y="8"/>
                  <a:pt x="335" y="11"/>
                </a:cubicBezTo>
                <a:cubicBezTo>
                  <a:pt x="335" y="14"/>
                  <a:pt x="334" y="16"/>
                  <a:pt x="332" y="18"/>
                </a:cubicBezTo>
                <a:cubicBezTo>
                  <a:pt x="331" y="19"/>
                  <a:pt x="329" y="20"/>
                  <a:pt x="326" y="20"/>
                </a:cubicBezTo>
                <a:cubicBezTo>
                  <a:pt x="323" y="20"/>
                  <a:pt x="321" y="19"/>
                  <a:pt x="319" y="18"/>
                </a:cubicBezTo>
                <a:cubicBezTo>
                  <a:pt x="317" y="16"/>
                  <a:pt x="317" y="14"/>
                  <a:pt x="317" y="11"/>
                </a:cubicBezTo>
                <a:close/>
                <a:moveTo>
                  <a:pt x="421" y="107"/>
                </a:moveTo>
                <a:cubicBezTo>
                  <a:pt x="405" y="107"/>
                  <a:pt x="405" y="107"/>
                  <a:pt x="405" y="107"/>
                </a:cubicBezTo>
                <a:cubicBezTo>
                  <a:pt x="405" y="60"/>
                  <a:pt x="405" y="60"/>
                  <a:pt x="405" y="60"/>
                </a:cubicBezTo>
                <a:cubicBezTo>
                  <a:pt x="405" y="54"/>
                  <a:pt x="404" y="50"/>
                  <a:pt x="402" y="47"/>
                </a:cubicBezTo>
                <a:cubicBezTo>
                  <a:pt x="399" y="44"/>
                  <a:pt x="396" y="43"/>
                  <a:pt x="390" y="43"/>
                </a:cubicBezTo>
                <a:cubicBezTo>
                  <a:pt x="384" y="43"/>
                  <a:pt x="379" y="45"/>
                  <a:pt x="376" y="49"/>
                </a:cubicBezTo>
                <a:cubicBezTo>
                  <a:pt x="372" y="53"/>
                  <a:pt x="371" y="60"/>
                  <a:pt x="371" y="69"/>
                </a:cubicBezTo>
                <a:cubicBezTo>
                  <a:pt x="371" y="107"/>
                  <a:pt x="371" y="107"/>
                  <a:pt x="371" y="107"/>
                </a:cubicBezTo>
                <a:cubicBezTo>
                  <a:pt x="355" y="107"/>
                  <a:pt x="355" y="107"/>
                  <a:pt x="355" y="107"/>
                </a:cubicBezTo>
                <a:cubicBezTo>
                  <a:pt x="355" y="31"/>
                  <a:pt x="355" y="31"/>
                  <a:pt x="355" y="31"/>
                </a:cubicBezTo>
                <a:cubicBezTo>
                  <a:pt x="367" y="31"/>
                  <a:pt x="367" y="31"/>
                  <a:pt x="367" y="31"/>
                </a:cubicBezTo>
                <a:cubicBezTo>
                  <a:pt x="370" y="41"/>
                  <a:pt x="370" y="41"/>
                  <a:pt x="370" y="41"/>
                </a:cubicBezTo>
                <a:cubicBezTo>
                  <a:pt x="370" y="41"/>
                  <a:pt x="370" y="41"/>
                  <a:pt x="370" y="41"/>
                </a:cubicBezTo>
                <a:cubicBezTo>
                  <a:pt x="373" y="37"/>
                  <a:pt x="376" y="35"/>
                  <a:pt x="380" y="33"/>
                </a:cubicBezTo>
                <a:cubicBezTo>
                  <a:pt x="384" y="31"/>
                  <a:pt x="389" y="30"/>
                  <a:pt x="394" y="30"/>
                </a:cubicBezTo>
                <a:cubicBezTo>
                  <a:pt x="412" y="30"/>
                  <a:pt x="421" y="39"/>
                  <a:pt x="421" y="57"/>
                </a:cubicBezTo>
                <a:cubicBezTo>
                  <a:pt x="421" y="107"/>
                  <a:pt x="421" y="107"/>
                  <a:pt x="421" y="107"/>
                </a:cubicBezTo>
                <a:close/>
                <a:moveTo>
                  <a:pt x="505" y="31"/>
                </a:moveTo>
                <a:cubicBezTo>
                  <a:pt x="505" y="40"/>
                  <a:pt x="505" y="40"/>
                  <a:pt x="505" y="40"/>
                </a:cubicBezTo>
                <a:cubicBezTo>
                  <a:pt x="493" y="42"/>
                  <a:pt x="493" y="42"/>
                  <a:pt x="493" y="42"/>
                </a:cubicBezTo>
                <a:cubicBezTo>
                  <a:pt x="494" y="44"/>
                  <a:pt x="495" y="46"/>
                  <a:pt x="496" y="48"/>
                </a:cubicBezTo>
                <a:cubicBezTo>
                  <a:pt x="496" y="50"/>
                  <a:pt x="497" y="53"/>
                  <a:pt x="497" y="55"/>
                </a:cubicBezTo>
                <a:cubicBezTo>
                  <a:pt x="497" y="63"/>
                  <a:pt x="494" y="69"/>
                  <a:pt x="489" y="74"/>
                </a:cubicBezTo>
                <a:cubicBezTo>
                  <a:pt x="483" y="78"/>
                  <a:pt x="476" y="81"/>
                  <a:pt x="466" y="81"/>
                </a:cubicBezTo>
                <a:cubicBezTo>
                  <a:pt x="464" y="81"/>
                  <a:pt x="462" y="80"/>
                  <a:pt x="460" y="80"/>
                </a:cubicBezTo>
                <a:cubicBezTo>
                  <a:pt x="456" y="82"/>
                  <a:pt x="455" y="85"/>
                  <a:pt x="455" y="88"/>
                </a:cubicBezTo>
                <a:cubicBezTo>
                  <a:pt x="455" y="89"/>
                  <a:pt x="455" y="91"/>
                  <a:pt x="457" y="91"/>
                </a:cubicBezTo>
                <a:cubicBezTo>
                  <a:pt x="459" y="92"/>
                  <a:pt x="462" y="93"/>
                  <a:pt x="466" y="93"/>
                </a:cubicBezTo>
                <a:cubicBezTo>
                  <a:pt x="479" y="93"/>
                  <a:pt x="479" y="93"/>
                  <a:pt x="479" y="93"/>
                </a:cubicBezTo>
                <a:cubicBezTo>
                  <a:pt x="488" y="93"/>
                  <a:pt x="494" y="94"/>
                  <a:pt x="498" y="98"/>
                </a:cubicBezTo>
                <a:cubicBezTo>
                  <a:pt x="503" y="102"/>
                  <a:pt x="505" y="107"/>
                  <a:pt x="505" y="113"/>
                </a:cubicBezTo>
                <a:cubicBezTo>
                  <a:pt x="505" y="122"/>
                  <a:pt x="501" y="129"/>
                  <a:pt x="494" y="133"/>
                </a:cubicBezTo>
                <a:cubicBezTo>
                  <a:pt x="487" y="138"/>
                  <a:pt x="477" y="140"/>
                  <a:pt x="463" y="140"/>
                </a:cubicBezTo>
                <a:cubicBezTo>
                  <a:pt x="453" y="140"/>
                  <a:pt x="445" y="138"/>
                  <a:pt x="440" y="135"/>
                </a:cubicBezTo>
                <a:cubicBezTo>
                  <a:pt x="435" y="131"/>
                  <a:pt x="432" y="126"/>
                  <a:pt x="432" y="119"/>
                </a:cubicBezTo>
                <a:cubicBezTo>
                  <a:pt x="432" y="114"/>
                  <a:pt x="433" y="111"/>
                  <a:pt x="436" y="107"/>
                </a:cubicBezTo>
                <a:cubicBezTo>
                  <a:pt x="439" y="104"/>
                  <a:pt x="443" y="102"/>
                  <a:pt x="449" y="101"/>
                </a:cubicBezTo>
                <a:cubicBezTo>
                  <a:pt x="446" y="100"/>
                  <a:pt x="445" y="98"/>
                  <a:pt x="443" y="96"/>
                </a:cubicBezTo>
                <a:cubicBezTo>
                  <a:pt x="442" y="94"/>
                  <a:pt x="441" y="92"/>
                  <a:pt x="441" y="90"/>
                </a:cubicBezTo>
                <a:cubicBezTo>
                  <a:pt x="441" y="87"/>
                  <a:pt x="442" y="85"/>
                  <a:pt x="444" y="83"/>
                </a:cubicBezTo>
                <a:cubicBezTo>
                  <a:pt x="445" y="81"/>
                  <a:pt x="448" y="79"/>
                  <a:pt x="451" y="77"/>
                </a:cubicBezTo>
                <a:cubicBezTo>
                  <a:pt x="447" y="75"/>
                  <a:pt x="444" y="73"/>
                  <a:pt x="441" y="69"/>
                </a:cubicBezTo>
                <a:cubicBezTo>
                  <a:pt x="439" y="65"/>
                  <a:pt x="438" y="61"/>
                  <a:pt x="438" y="55"/>
                </a:cubicBezTo>
                <a:cubicBezTo>
                  <a:pt x="438" y="47"/>
                  <a:pt x="440" y="41"/>
                  <a:pt x="445" y="36"/>
                </a:cubicBezTo>
                <a:cubicBezTo>
                  <a:pt x="450" y="32"/>
                  <a:pt x="458" y="30"/>
                  <a:pt x="467" y="30"/>
                </a:cubicBezTo>
                <a:cubicBezTo>
                  <a:pt x="469" y="30"/>
                  <a:pt x="472" y="30"/>
                  <a:pt x="474" y="30"/>
                </a:cubicBezTo>
                <a:cubicBezTo>
                  <a:pt x="476" y="30"/>
                  <a:pt x="478" y="31"/>
                  <a:pt x="479" y="31"/>
                </a:cubicBezTo>
                <a:cubicBezTo>
                  <a:pt x="505" y="31"/>
                  <a:pt x="505" y="31"/>
                  <a:pt x="505" y="31"/>
                </a:cubicBezTo>
                <a:close/>
                <a:moveTo>
                  <a:pt x="446" y="118"/>
                </a:moveTo>
                <a:cubicBezTo>
                  <a:pt x="446" y="122"/>
                  <a:pt x="448" y="124"/>
                  <a:pt x="451" y="126"/>
                </a:cubicBezTo>
                <a:cubicBezTo>
                  <a:pt x="454" y="128"/>
                  <a:pt x="458" y="129"/>
                  <a:pt x="464" y="129"/>
                </a:cubicBezTo>
                <a:cubicBezTo>
                  <a:pt x="473" y="129"/>
                  <a:pt x="479" y="128"/>
                  <a:pt x="483" y="125"/>
                </a:cubicBezTo>
                <a:cubicBezTo>
                  <a:pt x="488" y="123"/>
                  <a:pt x="490" y="120"/>
                  <a:pt x="490" y="115"/>
                </a:cubicBezTo>
                <a:cubicBezTo>
                  <a:pt x="490" y="112"/>
                  <a:pt x="489" y="110"/>
                  <a:pt x="486" y="108"/>
                </a:cubicBezTo>
                <a:cubicBezTo>
                  <a:pt x="484" y="107"/>
                  <a:pt x="480" y="106"/>
                  <a:pt x="473" y="106"/>
                </a:cubicBezTo>
                <a:cubicBezTo>
                  <a:pt x="461" y="106"/>
                  <a:pt x="461" y="106"/>
                  <a:pt x="461" y="106"/>
                </a:cubicBezTo>
                <a:cubicBezTo>
                  <a:pt x="457" y="106"/>
                  <a:pt x="453" y="107"/>
                  <a:pt x="450" y="110"/>
                </a:cubicBezTo>
                <a:cubicBezTo>
                  <a:pt x="448" y="112"/>
                  <a:pt x="446" y="115"/>
                  <a:pt x="446" y="118"/>
                </a:cubicBezTo>
                <a:close/>
                <a:moveTo>
                  <a:pt x="453" y="55"/>
                </a:moveTo>
                <a:cubicBezTo>
                  <a:pt x="453" y="60"/>
                  <a:pt x="454" y="64"/>
                  <a:pt x="457" y="66"/>
                </a:cubicBezTo>
                <a:cubicBezTo>
                  <a:pt x="459" y="69"/>
                  <a:pt x="463" y="70"/>
                  <a:pt x="467" y="70"/>
                </a:cubicBezTo>
                <a:cubicBezTo>
                  <a:pt x="476" y="70"/>
                  <a:pt x="481" y="65"/>
                  <a:pt x="481" y="55"/>
                </a:cubicBezTo>
                <a:cubicBezTo>
                  <a:pt x="481" y="50"/>
                  <a:pt x="480" y="47"/>
                  <a:pt x="478" y="44"/>
                </a:cubicBezTo>
                <a:cubicBezTo>
                  <a:pt x="475" y="41"/>
                  <a:pt x="472" y="40"/>
                  <a:pt x="467" y="40"/>
                </a:cubicBezTo>
                <a:cubicBezTo>
                  <a:pt x="463" y="40"/>
                  <a:pt x="459" y="41"/>
                  <a:pt x="457" y="44"/>
                </a:cubicBezTo>
                <a:cubicBezTo>
                  <a:pt x="454" y="47"/>
                  <a:pt x="453" y="50"/>
                  <a:pt x="453" y="55"/>
                </a:cubicBezTo>
                <a:close/>
                <a:moveTo>
                  <a:pt x="594" y="43"/>
                </a:moveTo>
                <a:cubicBezTo>
                  <a:pt x="575" y="43"/>
                  <a:pt x="575" y="43"/>
                  <a:pt x="575" y="43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59" y="107"/>
                  <a:pt x="559" y="107"/>
                  <a:pt x="559" y="107"/>
                </a:cubicBezTo>
                <a:cubicBezTo>
                  <a:pt x="559" y="43"/>
                  <a:pt x="559" y="43"/>
                  <a:pt x="559" y="43"/>
                </a:cubicBezTo>
                <a:cubicBezTo>
                  <a:pt x="547" y="43"/>
                  <a:pt x="547" y="43"/>
                  <a:pt x="547" y="43"/>
                </a:cubicBezTo>
                <a:cubicBezTo>
                  <a:pt x="547" y="36"/>
                  <a:pt x="547" y="36"/>
                  <a:pt x="547" y="36"/>
                </a:cubicBezTo>
                <a:cubicBezTo>
                  <a:pt x="559" y="31"/>
                  <a:pt x="559" y="31"/>
                  <a:pt x="559" y="31"/>
                </a:cubicBezTo>
                <a:cubicBezTo>
                  <a:pt x="559" y="26"/>
                  <a:pt x="559" y="26"/>
                  <a:pt x="559" y="26"/>
                </a:cubicBezTo>
                <a:cubicBezTo>
                  <a:pt x="559" y="17"/>
                  <a:pt x="561" y="10"/>
                  <a:pt x="565" y="6"/>
                </a:cubicBezTo>
                <a:cubicBezTo>
                  <a:pt x="570" y="2"/>
                  <a:pt x="576" y="0"/>
                  <a:pt x="585" y="0"/>
                </a:cubicBezTo>
                <a:cubicBezTo>
                  <a:pt x="590" y="0"/>
                  <a:pt x="596" y="1"/>
                  <a:pt x="601" y="2"/>
                </a:cubicBezTo>
                <a:cubicBezTo>
                  <a:pt x="597" y="15"/>
                  <a:pt x="597" y="15"/>
                  <a:pt x="597" y="15"/>
                </a:cubicBezTo>
                <a:cubicBezTo>
                  <a:pt x="593" y="13"/>
                  <a:pt x="589" y="13"/>
                  <a:pt x="586" y="13"/>
                </a:cubicBezTo>
                <a:cubicBezTo>
                  <a:pt x="582" y="13"/>
                  <a:pt x="579" y="14"/>
                  <a:pt x="578" y="16"/>
                </a:cubicBezTo>
                <a:cubicBezTo>
                  <a:pt x="576" y="18"/>
                  <a:pt x="575" y="22"/>
                  <a:pt x="575" y="26"/>
                </a:cubicBezTo>
                <a:cubicBezTo>
                  <a:pt x="575" y="31"/>
                  <a:pt x="575" y="31"/>
                  <a:pt x="575" y="31"/>
                </a:cubicBezTo>
                <a:cubicBezTo>
                  <a:pt x="594" y="31"/>
                  <a:pt x="594" y="31"/>
                  <a:pt x="594" y="31"/>
                </a:cubicBezTo>
                <a:cubicBezTo>
                  <a:pt x="594" y="43"/>
                  <a:pt x="594" y="43"/>
                  <a:pt x="594" y="43"/>
                </a:cubicBezTo>
                <a:close/>
                <a:moveTo>
                  <a:pt x="672" y="69"/>
                </a:moveTo>
                <a:cubicBezTo>
                  <a:pt x="672" y="81"/>
                  <a:pt x="669" y="91"/>
                  <a:pt x="662" y="98"/>
                </a:cubicBezTo>
                <a:cubicBezTo>
                  <a:pt x="656" y="104"/>
                  <a:pt x="647" y="108"/>
                  <a:pt x="636" y="108"/>
                </a:cubicBezTo>
                <a:cubicBezTo>
                  <a:pt x="629" y="108"/>
                  <a:pt x="623" y="106"/>
                  <a:pt x="617" y="103"/>
                </a:cubicBezTo>
                <a:cubicBezTo>
                  <a:pt x="612" y="100"/>
                  <a:pt x="608" y="95"/>
                  <a:pt x="605" y="89"/>
                </a:cubicBezTo>
                <a:cubicBezTo>
                  <a:pt x="602" y="83"/>
                  <a:pt x="600" y="77"/>
                  <a:pt x="600" y="69"/>
                </a:cubicBezTo>
                <a:cubicBezTo>
                  <a:pt x="600" y="56"/>
                  <a:pt x="603" y="47"/>
                  <a:pt x="610" y="40"/>
                </a:cubicBezTo>
                <a:cubicBezTo>
                  <a:pt x="616" y="33"/>
                  <a:pt x="625" y="30"/>
                  <a:pt x="636" y="30"/>
                </a:cubicBezTo>
                <a:cubicBezTo>
                  <a:pt x="647" y="30"/>
                  <a:pt x="656" y="33"/>
                  <a:pt x="662" y="40"/>
                </a:cubicBezTo>
                <a:cubicBezTo>
                  <a:pt x="669" y="47"/>
                  <a:pt x="672" y="57"/>
                  <a:pt x="672" y="69"/>
                </a:cubicBezTo>
                <a:close/>
                <a:moveTo>
                  <a:pt x="617" y="69"/>
                </a:moveTo>
                <a:cubicBezTo>
                  <a:pt x="617" y="86"/>
                  <a:pt x="623" y="95"/>
                  <a:pt x="636" y="95"/>
                </a:cubicBezTo>
                <a:cubicBezTo>
                  <a:pt x="649" y="95"/>
                  <a:pt x="655" y="86"/>
                  <a:pt x="655" y="69"/>
                </a:cubicBezTo>
                <a:cubicBezTo>
                  <a:pt x="655" y="51"/>
                  <a:pt x="649" y="43"/>
                  <a:pt x="636" y="43"/>
                </a:cubicBezTo>
                <a:cubicBezTo>
                  <a:pt x="629" y="43"/>
                  <a:pt x="624" y="45"/>
                  <a:pt x="621" y="50"/>
                </a:cubicBezTo>
                <a:cubicBezTo>
                  <a:pt x="618" y="54"/>
                  <a:pt x="617" y="60"/>
                  <a:pt x="617" y="69"/>
                </a:cubicBezTo>
                <a:close/>
                <a:moveTo>
                  <a:pt x="727" y="30"/>
                </a:moveTo>
                <a:cubicBezTo>
                  <a:pt x="730" y="30"/>
                  <a:pt x="733" y="30"/>
                  <a:pt x="735" y="30"/>
                </a:cubicBezTo>
                <a:cubicBezTo>
                  <a:pt x="733" y="45"/>
                  <a:pt x="733" y="45"/>
                  <a:pt x="733" y="45"/>
                </a:cubicBezTo>
                <a:cubicBezTo>
                  <a:pt x="731" y="45"/>
                  <a:pt x="728" y="44"/>
                  <a:pt x="726" y="44"/>
                </a:cubicBezTo>
                <a:cubicBezTo>
                  <a:pt x="720" y="44"/>
                  <a:pt x="714" y="47"/>
                  <a:pt x="710" y="51"/>
                </a:cubicBezTo>
                <a:cubicBezTo>
                  <a:pt x="706" y="55"/>
                  <a:pt x="704" y="60"/>
                  <a:pt x="704" y="67"/>
                </a:cubicBezTo>
                <a:cubicBezTo>
                  <a:pt x="704" y="107"/>
                  <a:pt x="704" y="107"/>
                  <a:pt x="704" y="107"/>
                </a:cubicBezTo>
                <a:cubicBezTo>
                  <a:pt x="688" y="107"/>
                  <a:pt x="688" y="107"/>
                  <a:pt x="688" y="107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701" y="31"/>
                  <a:pt x="701" y="31"/>
                  <a:pt x="701" y="31"/>
                </a:cubicBezTo>
                <a:cubicBezTo>
                  <a:pt x="703" y="44"/>
                  <a:pt x="703" y="44"/>
                  <a:pt x="703" y="44"/>
                </a:cubicBezTo>
                <a:cubicBezTo>
                  <a:pt x="704" y="44"/>
                  <a:pt x="704" y="44"/>
                  <a:pt x="704" y="44"/>
                </a:cubicBezTo>
                <a:cubicBezTo>
                  <a:pt x="706" y="40"/>
                  <a:pt x="710" y="36"/>
                  <a:pt x="714" y="34"/>
                </a:cubicBezTo>
                <a:cubicBezTo>
                  <a:pt x="718" y="31"/>
                  <a:pt x="722" y="30"/>
                  <a:pt x="727" y="30"/>
                </a:cubicBezTo>
                <a:close/>
                <a:moveTo>
                  <a:pt x="875" y="57"/>
                </a:moveTo>
                <a:cubicBezTo>
                  <a:pt x="875" y="73"/>
                  <a:pt x="871" y="85"/>
                  <a:pt x="863" y="94"/>
                </a:cubicBezTo>
                <a:cubicBezTo>
                  <a:pt x="855" y="103"/>
                  <a:pt x="843" y="108"/>
                  <a:pt x="829" y="108"/>
                </a:cubicBezTo>
                <a:cubicBezTo>
                  <a:pt x="814" y="108"/>
                  <a:pt x="802" y="103"/>
                  <a:pt x="794" y="95"/>
                </a:cubicBezTo>
                <a:cubicBezTo>
                  <a:pt x="786" y="86"/>
                  <a:pt x="782" y="73"/>
                  <a:pt x="782" y="56"/>
                </a:cubicBezTo>
                <a:cubicBezTo>
                  <a:pt x="782" y="40"/>
                  <a:pt x="786" y="27"/>
                  <a:pt x="794" y="18"/>
                </a:cubicBezTo>
                <a:cubicBezTo>
                  <a:pt x="802" y="10"/>
                  <a:pt x="814" y="5"/>
                  <a:pt x="829" y="5"/>
                </a:cubicBezTo>
                <a:cubicBezTo>
                  <a:pt x="844" y="5"/>
                  <a:pt x="855" y="10"/>
                  <a:pt x="863" y="19"/>
                </a:cubicBezTo>
                <a:cubicBezTo>
                  <a:pt x="871" y="28"/>
                  <a:pt x="875" y="40"/>
                  <a:pt x="875" y="57"/>
                </a:cubicBezTo>
                <a:close/>
                <a:moveTo>
                  <a:pt x="799" y="57"/>
                </a:moveTo>
                <a:cubicBezTo>
                  <a:pt x="799" y="69"/>
                  <a:pt x="802" y="78"/>
                  <a:pt x="807" y="84"/>
                </a:cubicBezTo>
                <a:cubicBezTo>
                  <a:pt x="811" y="91"/>
                  <a:pt x="819" y="94"/>
                  <a:pt x="829" y="94"/>
                </a:cubicBezTo>
                <a:cubicBezTo>
                  <a:pt x="838" y="94"/>
                  <a:pt x="846" y="91"/>
                  <a:pt x="851" y="85"/>
                </a:cubicBezTo>
                <a:cubicBezTo>
                  <a:pt x="855" y="78"/>
                  <a:pt x="858" y="69"/>
                  <a:pt x="858" y="57"/>
                </a:cubicBezTo>
                <a:cubicBezTo>
                  <a:pt x="858" y="44"/>
                  <a:pt x="855" y="35"/>
                  <a:pt x="851" y="29"/>
                </a:cubicBezTo>
                <a:cubicBezTo>
                  <a:pt x="846" y="22"/>
                  <a:pt x="838" y="19"/>
                  <a:pt x="829" y="19"/>
                </a:cubicBezTo>
                <a:cubicBezTo>
                  <a:pt x="819" y="19"/>
                  <a:pt x="812" y="22"/>
                  <a:pt x="807" y="29"/>
                </a:cubicBezTo>
                <a:cubicBezTo>
                  <a:pt x="802" y="35"/>
                  <a:pt x="799" y="44"/>
                  <a:pt x="799" y="57"/>
                </a:cubicBezTo>
                <a:close/>
                <a:moveTo>
                  <a:pt x="931" y="108"/>
                </a:moveTo>
                <a:cubicBezTo>
                  <a:pt x="922" y="108"/>
                  <a:pt x="915" y="105"/>
                  <a:pt x="909" y="98"/>
                </a:cubicBezTo>
                <a:cubicBezTo>
                  <a:pt x="908" y="98"/>
                  <a:pt x="908" y="98"/>
                  <a:pt x="908" y="98"/>
                </a:cubicBezTo>
                <a:cubicBezTo>
                  <a:pt x="909" y="104"/>
                  <a:pt x="909" y="108"/>
                  <a:pt x="909" y="109"/>
                </a:cubicBezTo>
                <a:cubicBezTo>
                  <a:pt x="909" y="140"/>
                  <a:pt x="909" y="140"/>
                  <a:pt x="909" y="140"/>
                </a:cubicBezTo>
                <a:cubicBezTo>
                  <a:pt x="893" y="140"/>
                  <a:pt x="893" y="140"/>
                  <a:pt x="893" y="140"/>
                </a:cubicBezTo>
                <a:cubicBezTo>
                  <a:pt x="893" y="31"/>
                  <a:pt x="893" y="31"/>
                  <a:pt x="893" y="31"/>
                </a:cubicBezTo>
                <a:cubicBezTo>
                  <a:pt x="906" y="31"/>
                  <a:pt x="906" y="31"/>
                  <a:pt x="906" y="31"/>
                </a:cubicBezTo>
                <a:cubicBezTo>
                  <a:pt x="907" y="32"/>
                  <a:pt x="907" y="36"/>
                  <a:pt x="908" y="41"/>
                </a:cubicBezTo>
                <a:cubicBezTo>
                  <a:pt x="909" y="41"/>
                  <a:pt x="909" y="41"/>
                  <a:pt x="909" y="41"/>
                </a:cubicBezTo>
                <a:cubicBezTo>
                  <a:pt x="914" y="33"/>
                  <a:pt x="922" y="30"/>
                  <a:pt x="932" y="30"/>
                </a:cubicBezTo>
                <a:cubicBezTo>
                  <a:pt x="941" y="30"/>
                  <a:pt x="949" y="33"/>
                  <a:pt x="954" y="40"/>
                </a:cubicBezTo>
                <a:cubicBezTo>
                  <a:pt x="959" y="47"/>
                  <a:pt x="962" y="56"/>
                  <a:pt x="962" y="69"/>
                </a:cubicBezTo>
                <a:cubicBezTo>
                  <a:pt x="962" y="81"/>
                  <a:pt x="959" y="91"/>
                  <a:pt x="954" y="98"/>
                </a:cubicBezTo>
                <a:cubicBezTo>
                  <a:pt x="948" y="104"/>
                  <a:pt x="941" y="108"/>
                  <a:pt x="931" y="108"/>
                </a:cubicBezTo>
                <a:close/>
                <a:moveTo>
                  <a:pt x="928" y="43"/>
                </a:moveTo>
                <a:cubicBezTo>
                  <a:pt x="921" y="43"/>
                  <a:pt x="917" y="45"/>
                  <a:pt x="914" y="48"/>
                </a:cubicBezTo>
                <a:cubicBezTo>
                  <a:pt x="911" y="52"/>
                  <a:pt x="909" y="58"/>
                  <a:pt x="909" y="66"/>
                </a:cubicBezTo>
                <a:cubicBezTo>
                  <a:pt x="909" y="69"/>
                  <a:pt x="909" y="69"/>
                  <a:pt x="909" y="69"/>
                </a:cubicBezTo>
                <a:cubicBezTo>
                  <a:pt x="909" y="78"/>
                  <a:pt x="911" y="85"/>
                  <a:pt x="914" y="89"/>
                </a:cubicBezTo>
                <a:cubicBezTo>
                  <a:pt x="917" y="93"/>
                  <a:pt x="921" y="95"/>
                  <a:pt x="928" y="95"/>
                </a:cubicBezTo>
                <a:cubicBezTo>
                  <a:pt x="933" y="95"/>
                  <a:pt x="938" y="93"/>
                  <a:pt x="941" y="88"/>
                </a:cubicBezTo>
                <a:cubicBezTo>
                  <a:pt x="944" y="83"/>
                  <a:pt x="945" y="77"/>
                  <a:pt x="945" y="69"/>
                </a:cubicBezTo>
                <a:cubicBezTo>
                  <a:pt x="945" y="60"/>
                  <a:pt x="944" y="54"/>
                  <a:pt x="941" y="49"/>
                </a:cubicBezTo>
                <a:cubicBezTo>
                  <a:pt x="938" y="45"/>
                  <a:pt x="933" y="43"/>
                  <a:pt x="928" y="43"/>
                </a:cubicBezTo>
                <a:close/>
                <a:moveTo>
                  <a:pt x="1017" y="108"/>
                </a:moveTo>
                <a:cubicBezTo>
                  <a:pt x="1007" y="108"/>
                  <a:pt x="1000" y="105"/>
                  <a:pt x="995" y="98"/>
                </a:cubicBezTo>
                <a:cubicBezTo>
                  <a:pt x="994" y="98"/>
                  <a:pt x="994" y="98"/>
                  <a:pt x="994" y="98"/>
                </a:cubicBezTo>
                <a:cubicBezTo>
                  <a:pt x="994" y="104"/>
                  <a:pt x="995" y="108"/>
                  <a:pt x="995" y="109"/>
                </a:cubicBezTo>
                <a:cubicBezTo>
                  <a:pt x="995" y="140"/>
                  <a:pt x="995" y="140"/>
                  <a:pt x="995" y="140"/>
                </a:cubicBezTo>
                <a:cubicBezTo>
                  <a:pt x="978" y="140"/>
                  <a:pt x="978" y="140"/>
                  <a:pt x="978" y="140"/>
                </a:cubicBezTo>
                <a:cubicBezTo>
                  <a:pt x="978" y="31"/>
                  <a:pt x="978" y="31"/>
                  <a:pt x="978" y="31"/>
                </a:cubicBezTo>
                <a:cubicBezTo>
                  <a:pt x="991" y="31"/>
                  <a:pt x="991" y="31"/>
                  <a:pt x="991" y="31"/>
                </a:cubicBezTo>
                <a:cubicBezTo>
                  <a:pt x="992" y="32"/>
                  <a:pt x="993" y="36"/>
                  <a:pt x="994" y="41"/>
                </a:cubicBezTo>
                <a:cubicBezTo>
                  <a:pt x="995" y="41"/>
                  <a:pt x="995" y="41"/>
                  <a:pt x="995" y="41"/>
                </a:cubicBezTo>
                <a:cubicBezTo>
                  <a:pt x="1000" y="33"/>
                  <a:pt x="1007" y="30"/>
                  <a:pt x="1017" y="30"/>
                </a:cubicBezTo>
                <a:cubicBezTo>
                  <a:pt x="1026" y="30"/>
                  <a:pt x="1034" y="33"/>
                  <a:pt x="1039" y="40"/>
                </a:cubicBezTo>
                <a:cubicBezTo>
                  <a:pt x="1044" y="47"/>
                  <a:pt x="1047" y="56"/>
                  <a:pt x="1047" y="69"/>
                </a:cubicBezTo>
                <a:cubicBezTo>
                  <a:pt x="1047" y="81"/>
                  <a:pt x="1044" y="91"/>
                  <a:pt x="1039" y="98"/>
                </a:cubicBezTo>
                <a:cubicBezTo>
                  <a:pt x="1034" y="104"/>
                  <a:pt x="1026" y="108"/>
                  <a:pt x="1017" y="108"/>
                </a:cubicBezTo>
                <a:close/>
                <a:moveTo>
                  <a:pt x="1013" y="43"/>
                </a:moveTo>
                <a:cubicBezTo>
                  <a:pt x="1007" y="43"/>
                  <a:pt x="1002" y="45"/>
                  <a:pt x="999" y="48"/>
                </a:cubicBezTo>
                <a:cubicBezTo>
                  <a:pt x="996" y="52"/>
                  <a:pt x="995" y="58"/>
                  <a:pt x="995" y="66"/>
                </a:cubicBezTo>
                <a:cubicBezTo>
                  <a:pt x="995" y="69"/>
                  <a:pt x="995" y="69"/>
                  <a:pt x="995" y="69"/>
                </a:cubicBezTo>
                <a:cubicBezTo>
                  <a:pt x="995" y="78"/>
                  <a:pt x="996" y="85"/>
                  <a:pt x="999" y="89"/>
                </a:cubicBezTo>
                <a:cubicBezTo>
                  <a:pt x="1002" y="93"/>
                  <a:pt x="1007" y="95"/>
                  <a:pt x="1013" y="95"/>
                </a:cubicBezTo>
                <a:cubicBezTo>
                  <a:pt x="1019" y="95"/>
                  <a:pt x="1023" y="93"/>
                  <a:pt x="1026" y="88"/>
                </a:cubicBezTo>
                <a:cubicBezTo>
                  <a:pt x="1029" y="83"/>
                  <a:pt x="1030" y="77"/>
                  <a:pt x="1030" y="69"/>
                </a:cubicBezTo>
                <a:cubicBezTo>
                  <a:pt x="1030" y="60"/>
                  <a:pt x="1029" y="54"/>
                  <a:pt x="1026" y="49"/>
                </a:cubicBezTo>
                <a:cubicBezTo>
                  <a:pt x="1023" y="45"/>
                  <a:pt x="1019" y="43"/>
                  <a:pt x="1013" y="43"/>
                </a:cubicBezTo>
                <a:close/>
                <a:moveTo>
                  <a:pt x="1131" y="69"/>
                </a:moveTo>
                <a:cubicBezTo>
                  <a:pt x="1131" y="81"/>
                  <a:pt x="1128" y="91"/>
                  <a:pt x="1121" y="98"/>
                </a:cubicBezTo>
                <a:cubicBezTo>
                  <a:pt x="1115" y="104"/>
                  <a:pt x="1106" y="108"/>
                  <a:pt x="1095" y="108"/>
                </a:cubicBezTo>
                <a:cubicBezTo>
                  <a:pt x="1088" y="108"/>
                  <a:pt x="1082" y="106"/>
                  <a:pt x="1076" y="103"/>
                </a:cubicBezTo>
                <a:cubicBezTo>
                  <a:pt x="1071" y="100"/>
                  <a:pt x="1067" y="95"/>
                  <a:pt x="1064" y="89"/>
                </a:cubicBezTo>
                <a:cubicBezTo>
                  <a:pt x="1061" y="83"/>
                  <a:pt x="1059" y="77"/>
                  <a:pt x="1059" y="69"/>
                </a:cubicBezTo>
                <a:cubicBezTo>
                  <a:pt x="1059" y="56"/>
                  <a:pt x="1062" y="47"/>
                  <a:pt x="1069" y="40"/>
                </a:cubicBezTo>
                <a:cubicBezTo>
                  <a:pt x="1075" y="33"/>
                  <a:pt x="1084" y="30"/>
                  <a:pt x="1095" y="30"/>
                </a:cubicBezTo>
                <a:cubicBezTo>
                  <a:pt x="1106" y="30"/>
                  <a:pt x="1115" y="33"/>
                  <a:pt x="1121" y="40"/>
                </a:cubicBezTo>
                <a:cubicBezTo>
                  <a:pt x="1128" y="47"/>
                  <a:pt x="1131" y="57"/>
                  <a:pt x="1131" y="69"/>
                </a:cubicBezTo>
                <a:close/>
                <a:moveTo>
                  <a:pt x="1076" y="69"/>
                </a:moveTo>
                <a:cubicBezTo>
                  <a:pt x="1076" y="86"/>
                  <a:pt x="1082" y="95"/>
                  <a:pt x="1095" y="95"/>
                </a:cubicBezTo>
                <a:cubicBezTo>
                  <a:pt x="1108" y="95"/>
                  <a:pt x="1114" y="86"/>
                  <a:pt x="1114" y="69"/>
                </a:cubicBezTo>
                <a:cubicBezTo>
                  <a:pt x="1114" y="51"/>
                  <a:pt x="1108" y="43"/>
                  <a:pt x="1095" y="43"/>
                </a:cubicBezTo>
                <a:cubicBezTo>
                  <a:pt x="1088" y="43"/>
                  <a:pt x="1083" y="45"/>
                  <a:pt x="1080" y="50"/>
                </a:cubicBezTo>
                <a:cubicBezTo>
                  <a:pt x="1077" y="54"/>
                  <a:pt x="1076" y="60"/>
                  <a:pt x="1076" y="69"/>
                </a:cubicBezTo>
                <a:close/>
                <a:moveTo>
                  <a:pt x="1186" y="30"/>
                </a:moveTo>
                <a:cubicBezTo>
                  <a:pt x="1189" y="30"/>
                  <a:pt x="1192" y="30"/>
                  <a:pt x="1194" y="30"/>
                </a:cubicBezTo>
                <a:cubicBezTo>
                  <a:pt x="1192" y="45"/>
                  <a:pt x="1192" y="45"/>
                  <a:pt x="1192" y="45"/>
                </a:cubicBezTo>
                <a:cubicBezTo>
                  <a:pt x="1190" y="45"/>
                  <a:pt x="1187" y="44"/>
                  <a:pt x="1185" y="44"/>
                </a:cubicBezTo>
                <a:cubicBezTo>
                  <a:pt x="1179" y="44"/>
                  <a:pt x="1173" y="47"/>
                  <a:pt x="1169" y="51"/>
                </a:cubicBezTo>
                <a:cubicBezTo>
                  <a:pt x="1165" y="55"/>
                  <a:pt x="1163" y="60"/>
                  <a:pt x="1163" y="67"/>
                </a:cubicBezTo>
                <a:cubicBezTo>
                  <a:pt x="1163" y="107"/>
                  <a:pt x="1163" y="107"/>
                  <a:pt x="1163" y="107"/>
                </a:cubicBezTo>
                <a:cubicBezTo>
                  <a:pt x="1147" y="107"/>
                  <a:pt x="1147" y="107"/>
                  <a:pt x="1147" y="107"/>
                </a:cubicBezTo>
                <a:cubicBezTo>
                  <a:pt x="1147" y="31"/>
                  <a:pt x="1147" y="31"/>
                  <a:pt x="1147" y="31"/>
                </a:cubicBezTo>
                <a:cubicBezTo>
                  <a:pt x="1160" y="31"/>
                  <a:pt x="1160" y="31"/>
                  <a:pt x="1160" y="31"/>
                </a:cubicBezTo>
                <a:cubicBezTo>
                  <a:pt x="1162" y="44"/>
                  <a:pt x="1162" y="44"/>
                  <a:pt x="1162" y="44"/>
                </a:cubicBezTo>
                <a:cubicBezTo>
                  <a:pt x="1163" y="44"/>
                  <a:pt x="1163" y="44"/>
                  <a:pt x="1163" y="44"/>
                </a:cubicBezTo>
                <a:cubicBezTo>
                  <a:pt x="1165" y="40"/>
                  <a:pt x="1169" y="36"/>
                  <a:pt x="1173" y="34"/>
                </a:cubicBezTo>
                <a:cubicBezTo>
                  <a:pt x="1177" y="31"/>
                  <a:pt x="1181" y="30"/>
                  <a:pt x="1186" y="30"/>
                </a:cubicBezTo>
                <a:close/>
                <a:moveTo>
                  <a:pt x="1234" y="95"/>
                </a:moveTo>
                <a:cubicBezTo>
                  <a:pt x="1238" y="95"/>
                  <a:pt x="1242" y="94"/>
                  <a:pt x="1246" y="93"/>
                </a:cubicBezTo>
                <a:cubicBezTo>
                  <a:pt x="1246" y="105"/>
                  <a:pt x="1246" y="105"/>
                  <a:pt x="1246" y="105"/>
                </a:cubicBezTo>
                <a:cubicBezTo>
                  <a:pt x="1244" y="106"/>
                  <a:pt x="1242" y="107"/>
                  <a:pt x="1239" y="107"/>
                </a:cubicBezTo>
                <a:cubicBezTo>
                  <a:pt x="1236" y="108"/>
                  <a:pt x="1233" y="108"/>
                  <a:pt x="1230" y="108"/>
                </a:cubicBezTo>
                <a:cubicBezTo>
                  <a:pt x="1215" y="108"/>
                  <a:pt x="1207" y="100"/>
                  <a:pt x="1207" y="84"/>
                </a:cubicBezTo>
                <a:cubicBezTo>
                  <a:pt x="1207" y="43"/>
                  <a:pt x="1207" y="43"/>
                  <a:pt x="1207" y="43"/>
                </a:cubicBezTo>
                <a:cubicBezTo>
                  <a:pt x="1197" y="43"/>
                  <a:pt x="1197" y="43"/>
                  <a:pt x="1197" y="43"/>
                </a:cubicBezTo>
                <a:cubicBezTo>
                  <a:pt x="1197" y="36"/>
                  <a:pt x="1197" y="36"/>
                  <a:pt x="1197" y="36"/>
                </a:cubicBezTo>
                <a:cubicBezTo>
                  <a:pt x="1208" y="30"/>
                  <a:pt x="1208" y="30"/>
                  <a:pt x="1208" y="30"/>
                </a:cubicBezTo>
                <a:cubicBezTo>
                  <a:pt x="1214" y="14"/>
                  <a:pt x="1214" y="14"/>
                  <a:pt x="1214" y="14"/>
                </a:cubicBezTo>
                <a:cubicBezTo>
                  <a:pt x="1223" y="14"/>
                  <a:pt x="1223" y="14"/>
                  <a:pt x="1223" y="14"/>
                </a:cubicBezTo>
                <a:cubicBezTo>
                  <a:pt x="1223" y="31"/>
                  <a:pt x="1223" y="31"/>
                  <a:pt x="1223" y="31"/>
                </a:cubicBezTo>
                <a:cubicBezTo>
                  <a:pt x="1245" y="31"/>
                  <a:pt x="1245" y="31"/>
                  <a:pt x="1245" y="31"/>
                </a:cubicBezTo>
                <a:cubicBezTo>
                  <a:pt x="1245" y="43"/>
                  <a:pt x="1245" y="43"/>
                  <a:pt x="1245" y="43"/>
                </a:cubicBezTo>
                <a:cubicBezTo>
                  <a:pt x="1223" y="43"/>
                  <a:pt x="1223" y="43"/>
                  <a:pt x="1223" y="43"/>
                </a:cubicBezTo>
                <a:cubicBezTo>
                  <a:pt x="1223" y="84"/>
                  <a:pt x="1223" y="84"/>
                  <a:pt x="1223" y="84"/>
                </a:cubicBezTo>
                <a:cubicBezTo>
                  <a:pt x="1223" y="88"/>
                  <a:pt x="1224" y="90"/>
                  <a:pt x="1226" y="92"/>
                </a:cubicBezTo>
                <a:cubicBezTo>
                  <a:pt x="1228" y="94"/>
                  <a:pt x="1231" y="95"/>
                  <a:pt x="1234" y="95"/>
                </a:cubicBezTo>
                <a:close/>
                <a:moveTo>
                  <a:pt x="1312" y="107"/>
                </a:moveTo>
                <a:cubicBezTo>
                  <a:pt x="1310" y="97"/>
                  <a:pt x="1310" y="97"/>
                  <a:pt x="1310" y="97"/>
                </a:cubicBezTo>
                <a:cubicBezTo>
                  <a:pt x="1309" y="97"/>
                  <a:pt x="1309" y="97"/>
                  <a:pt x="1309" y="97"/>
                </a:cubicBezTo>
                <a:cubicBezTo>
                  <a:pt x="1307" y="100"/>
                  <a:pt x="1304" y="103"/>
                  <a:pt x="1300" y="105"/>
                </a:cubicBezTo>
                <a:cubicBezTo>
                  <a:pt x="1296" y="107"/>
                  <a:pt x="1291" y="108"/>
                  <a:pt x="1286" y="108"/>
                </a:cubicBezTo>
                <a:cubicBezTo>
                  <a:pt x="1276" y="108"/>
                  <a:pt x="1270" y="106"/>
                  <a:pt x="1265" y="101"/>
                </a:cubicBezTo>
                <a:cubicBezTo>
                  <a:pt x="1261" y="97"/>
                  <a:pt x="1258" y="90"/>
                  <a:pt x="1258" y="80"/>
                </a:cubicBezTo>
                <a:cubicBezTo>
                  <a:pt x="1258" y="31"/>
                  <a:pt x="1258" y="31"/>
                  <a:pt x="1258" y="31"/>
                </a:cubicBezTo>
                <a:cubicBezTo>
                  <a:pt x="1274" y="31"/>
                  <a:pt x="1274" y="31"/>
                  <a:pt x="1274" y="31"/>
                </a:cubicBezTo>
                <a:cubicBezTo>
                  <a:pt x="1274" y="78"/>
                  <a:pt x="1274" y="78"/>
                  <a:pt x="1274" y="78"/>
                </a:cubicBezTo>
                <a:cubicBezTo>
                  <a:pt x="1274" y="83"/>
                  <a:pt x="1276" y="88"/>
                  <a:pt x="1278" y="91"/>
                </a:cubicBezTo>
                <a:cubicBezTo>
                  <a:pt x="1280" y="94"/>
                  <a:pt x="1284" y="95"/>
                  <a:pt x="1289" y="95"/>
                </a:cubicBezTo>
                <a:cubicBezTo>
                  <a:pt x="1296" y="95"/>
                  <a:pt x="1301" y="93"/>
                  <a:pt x="1304" y="89"/>
                </a:cubicBezTo>
                <a:cubicBezTo>
                  <a:pt x="1307" y="85"/>
                  <a:pt x="1309" y="78"/>
                  <a:pt x="1309" y="69"/>
                </a:cubicBezTo>
                <a:cubicBezTo>
                  <a:pt x="1309" y="31"/>
                  <a:pt x="1309" y="31"/>
                  <a:pt x="1309" y="31"/>
                </a:cubicBezTo>
                <a:cubicBezTo>
                  <a:pt x="1325" y="31"/>
                  <a:pt x="1325" y="31"/>
                  <a:pt x="1325" y="31"/>
                </a:cubicBezTo>
                <a:cubicBezTo>
                  <a:pt x="1325" y="107"/>
                  <a:pt x="1325" y="107"/>
                  <a:pt x="1325" y="107"/>
                </a:cubicBezTo>
                <a:cubicBezTo>
                  <a:pt x="1312" y="107"/>
                  <a:pt x="1312" y="107"/>
                  <a:pt x="1312" y="107"/>
                </a:cubicBezTo>
                <a:close/>
                <a:moveTo>
                  <a:pt x="1412" y="107"/>
                </a:moveTo>
                <a:cubicBezTo>
                  <a:pt x="1396" y="107"/>
                  <a:pt x="1396" y="107"/>
                  <a:pt x="1396" y="107"/>
                </a:cubicBezTo>
                <a:cubicBezTo>
                  <a:pt x="1396" y="60"/>
                  <a:pt x="1396" y="60"/>
                  <a:pt x="1396" y="60"/>
                </a:cubicBezTo>
                <a:cubicBezTo>
                  <a:pt x="1396" y="54"/>
                  <a:pt x="1395" y="50"/>
                  <a:pt x="1393" y="47"/>
                </a:cubicBezTo>
                <a:cubicBezTo>
                  <a:pt x="1390" y="44"/>
                  <a:pt x="1387" y="43"/>
                  <a:pt x="1382" y="43"/>
                </a:cubicBezTo>
                <a:cubicBezTo>
                  <a:pt x="1375" y="43"/>
                  <a:pt x="1370" y="45"/>
                  <a:pt x="1367" y="49"/>
                </a:cubicBezTo>
                <a:cubicBezTo>
                  <a:pt x="1364" y="53"/>
                  <a:pt x="1362" y="60"/>
                  <a:pt x="1362" y="69"/>
                </a:cubicBezTo>
                <a:cubicBezTo>
                  <a:pt x="1362" y="107"/>
                  <a:pt x="1362" y="107"/>
                  <a:pt x="1362" y="107"/>
                </a:cubicBezTo>
                <a:cubicBezTo>
                  <a:pt x="1346" y="107"/>
                  <a:pt x="1346" y="107"/>
                  <a:pt x="1346" y="107"/>
                </a:cubicBezTo>
                <a:cubicBezTo>
                  <a:pt x="1346" y="31"/>
                  <a:pt x="1346" y="31"/>
                  <a:pt x="1346" y="31"/>
                </a:cubicBezTo>
                <a:cubicBezTo>
                  <a:pt x="1358" y="31"/>
                  <a:pt x="1358" y="31"/>
                  <a:pt x="1358" y="31"/>
                </a:cubicBezTo>
                <a:cubicBezTo>
                  <a:pt x="1361" y="41"/>
                  <a:pt x="1361" y="41"/>
                  <a:pt x="1361" y="41"/>
                </a:cubicBezTo>
                <a:cubicBezTo>
                  <a:pt x="1362" y="41"/>
                  <a:pt x="1362" y="41"/>
                  <a:pt x="1362" y="41"/>
                </a:cubicBezTo>
                <a:cubicBezTo>
                  <a:pt x="1364" y="37"/>
                  <a:pt x="1367" y="35"/>
                  <a:pt x="1371" y="33"/>
                </a:cubicBezTo>
                <a:cubicBezTo>
                  <a:pt x="1375" y="31"/>
                  <a:pt x="1380" y="30"/>
                  <a:pt x="1385" y="30"/>
                </a:cubicBezTo>
                <a:cubicBezTo>
                  <a:pt x="1403" y="30"/>
                  <a:pt x="1412" y="39"/>
                  <a:pt x="1412" y="57"/>
                </a:cubicBezTo>
                <a:cubicBezTo>
                  <a:pt x="1412" y="107"/>
                  <a:pt x="1412" y="107"/>
                  <a:pt x="1412" y="107"/>
                </a:cubicBezTo>
                <a:close/>
                <a:moveTo>
                  <a:pt x="1449" y="107"/>
                </a:moveTo>
                <a:cubicBezTo>
                  <a:pt x="1433" y="107"/>
                  <a:pt x="1433" y="107"/>
                  <a:pt x="1433" y="107"/>
                </a:cubicBezTo>
                <a:cubicBezTo>
                  <a:pt x="1433" y="31"/>
                  <a:pt x="1433" y="31"/>
                  <a:pt x="1433" y="31"/>
                </a:cubicBezTo>
                <a:cubicBezTo>
                  <a:pt x="1449" y="31"/>
                  <a:pt x="1449" y="31"/>
                  <a:pt x="1449" y="31"/>
                </a:cubicBezTo>
                <a:cubicBezTo>
                  <a:pt x="1449" y="107"/>
                  <a:pt x="1449" y="107"/>
                  <a:pt x="1449" y="107"/>
                </a:cubicBezTo>
                <a:close/>
                <a:moveTo>
                  <a:pt x="1432" y="11"/>
                </a:moveTo>
                <a:cubicBezTo>
                  <a:pt x="1432" y="8"/>
                  <a:pt x="1433" y="6"/>
                  <a:pt x="1434" y="4"/>
                </a:cubicBezTo>
                <a:cubicBezTo>
                  <a:pt x="1436" y="3"/>
                  <a:pt x="1438" y="2"/>
                  <a:pt x="1441" y="2"/>
                </a:cubicBezTo>
                <a:cubicBezTo>
                  <a:pt x="1444" y="2"/>
                  <a:pt x="1446" y="3"/>
                  <a:pt x="1448" y="4"/>
                </a:cubicBezTo>
                <a:cubicBezTo>
                  <a:pt x="1449" y="6"/>
                  <a:pt x="1450" y="8"/>
                  <a:pt x="1450" y="11"/>
                </a:cubicBezTo>
                <a:cubicBezTo>
                  <a:pt x="1450" y="14"/>
                  <a:pt x="1449" y="16"/>
                  <a:pt x="1448" y="18"/>
                </a:cubicBezTo>
                <a:cubicBezTo>
                  <a:pt x="1446" y="19"/>
                  <a:pt x="1444" y="20"/>
                  <a:pt x="1441" y="20"/>
                </a:cubicBezTo>
                <a:cubicBezTo>
                  <a:pt x="1438" y="20"/>
                  <a:pt x="1436" y="19"/>
                  <a:pt x="1434" y="18"/>
                </a:cubicBezTo>
                <a:cubicBezTo>
                  <a:pt x="1433" y="16"/>
                  <a:pt x="1432" y="14"/>
                  <a:pt x="1432" y="11"/>
                </a:cubicBezTo>
                <a:close/>
                <a:moveTo>
                  <a:pt x="1498" y="95"/>
                </a:moveTo>
                <a:cubicBezTo>
                  <a:pt x="1502" y="95"/>
                  <a:pt x="1506" y="94"/>
                  <a:pt x="1510" y="93"/>
                </a:cubicBezTo>
                <a:cubicBezTo>
                  <a:pt x="1510" y="105"/>
                  <a:pt x="1510" y="105"/>
                  <a:pt x="1510" y="105"/>
                </a:cubicBezTo>
                <a:cubicBezTo>
                  <a:pt x="1508" y="106"/>
                  <a:pt x="1506" y="107"/>
                  <a:pt x="1503" y="107"/>
                </a:cubicBezTo>
                <a:cubicBezTo>
                  <a:pt x="1500" y="108"/>
                  <a:pt x="1497" y="108"/>
                  <a:pt x="1494" y="108"/>
                </a:cubicBezTo>
                <a:cubicBezTo>
                  <a:pt x="1479" y="108"/>
                  <a:pt x="1472" y="100"/>
                  <a:pt x="1472" y="84"/>
                </a:cubicBezTo>
                <a:cubicBezTo>
                  <a:pt x="1472" y="43"/>
                  <a:pt x="1472" y="43"/>
                  <a:pt x="1472" y="43"/>
                </a:cubicBezTo>
                <a:cubicBezTo>
                  <a:pt x="1461" y="43"/>
                  <a:pt x="1461" y="43"/>
                  <a:pt x="1461" y="43"/>
                </a:cubicBezTo>
                <a:cubicBezTo>
                  <a:pt x="1461" y="36"/>
                  <a:pt x="1461" y="36"/>
                  <a:pt x="1461" y="36"/>
                </a:cubicBezTo>
                <a:cubicBezTo>
                  <a:pt x="1472" y="30"/>
                  <a:pt x="1472" y="30"/>
                  <a:pt x="1472" y="30"/>
                </a:cubicBezTo>
                <a:cubicBezTo>
                  <a:pt x="1478" y="14"/>
                  <a:pt x="1478" y="14"/>
                  <a:pt x="1478" y="14"/>
                </a:cubicBezTo>
                <a:cubicBezTo>
                  <a:pt x="1488" y="14"/>
                  <a:pt x="1488" y="14"/>
                  <a:pt x="1488" y="14"/>
                </a:cubicBezTo>
                <a:cubicBezTo>
                  <a:pt x="1488" y="31"/>
                  <a:pt x="1488" y="31"/>
                  <a:pt x="1488" y="31"/>
                </a:cubicBezTo>
                <a:cubicBezTo>
                  <a:pt x="1509" y="31"/>
                  <a:pt x="1509" y="31"/>
                  <a:pt x="1509" y="31"/>
                </a:cubicBezTo>
                <a:cubicBezTo>
                  <a:pt x="1509" y="43"/>
                  <a:pt x="1509" y="43"/>
                  <a:pt x="1509" y="43"/>
                </a:cubicBezTo>
                <a:cubicBezTo>
                  <a:pt x="1488" y="43"/>
                  <a:pt x="1488" y="43"/>
                  <a:pt x="1488" y="43"/>
                </a:cubicBezTo>
                <a:cubicBezTo>
                  <a:pt x="1488" y="84"/>
                  <a:pt x="1488" y="84"/>
                  <a:pt x="1488" y="84"/>
                </a:cubicBezTo>
                <a:cubicBezTo>
                  <a:pt x="1488" y="88"/>
                  <a:pt x="1489" y="90"/>
                  <a:pt x="1491" y="92"/>
                </a:cubicBezTo>
                <a:cubicBezTo>
                  <a:pt x="1492" y="94"/>
                  <a:pt x="1495" y="95"/>
                  <a:pt x="1498" y="95"/>
                </a:cubicBezTo>
                <a:close/>
                <a:moveTo>
                  <a:pt x="1539" y="107"/>
                </a:moveTo>
                <a:cubicBezTo>
                  <a:pt x="1523" y="107"/>
                  <a:pt x="1523" y="107"/>
                  <a:pt x="1523" y="107"/>
                </a:cubicBezTo>
                <a:cubicBezTo>
                  <a:pt x="1523" y="31"/>
                  <a:pt x="1523" y="31"/>
                  <a:pt x="1523" y="31"/>
                </a:cubicBezTo>
                <a:cubicBezTo>
                  <a:pt x="1539" y="31"/>
                  <a:pt x="1539" y="31"/>
                  <a:pt x="1539" y="31"/>
                </a:cubicBezTo>
                <a:cubicBezTo>
                  <a:pt x="1539" y="107"/>
                  <a:pt x="1539" y="107"/>
                  <a:pt x="1539" y="107"/>
                </a:cubicBezTo>
                <a:close/>
                <a:moveTo>
                  <a:pt x="1522" y="11"/>
                </a:moveTo>
                <a:cubicBezTo>
                  <a:pt x="1522" y="8"/>
                  <a:pt x="1523" y="6"/>
                  <a:pt x="1525" y="4"/>
                </a:cubicBezTo>
                <a:cubicBezTo>
                  <a:pt x="1526" y="3"/>
                  <a:pt x="1528" y="2"/>
                  <a:pt x="1531" y="2"/>
                </a:cubicBezTo>
                <a:cubicBezTo>
                  <a:pt x="1534" y="2"/>
                  <a:pt x="1536" y="3"/>
                  <a:pt x="1538" y="4"/>
                </a:cubicBezTo>
                <a:cubicBezTo>
                  <a:pt x="1539" y="6"/>
                  <a:pt x="1540" y="8"/>
                  <a:pt x="1540" y="11"/>
                </a:cubicBezTo>
                <a:cubicBezTo>
                  <a:pt x="1540" y="14"/>
                  <a:pt x="1539" y="16"/>
                  <a:pt x="1538" y="18"/>
                </a:cubicBezTo>
                <a:cubicBezTo>
                  <a:pt x="1536" y="19"/>
                  <a:pt x="1534" y="20"/>
                  <a:pt x="1531" y="20"/>
                </a:cubicBezTo>
                <a:cubicBezTo>
                  <a:pt x="1528" y="20"/>
                  <a:pt x="1526" y="19"/>
                  <a:pt x="1525" y="18"/>
                </a:cubicBezTo>
                <a:cubicBezTo>
                  <a:pt x="1523" y="16"/>
                  <a:pt x="1522" y="14"/>
                  <a:pt x="1522" y="11"/>
                </a:cubicBezTo>
                <a:close/>
                <a:moveTo>
                  <a:pt x="1593" y="108"/>
                </a:moveTo>
                <a:cubicBezTo>
                  <a:pt x="1582" y="108"/>
                  <a:pt x="1572" y="105"/>
                  <a:pt x="1566" y="98"/>
                </a:cubicBezTo>
                <a:cubicBezTo>
                  <a:pt x="1559" y="91"/>
                  <a:pt x="1556" y="81"/>
                  <a:pt x="1556" y="69"/>
                </a:cubicBezTo>
                <a:cubicBezTo>
                  <a:pt x="1556" y="57"/>
                  <a:pt x="1559" y="47"/>
                  <a:pt x="1565" y="40"/>
                </a:cubicBezTo>
                <a:cubicBezTo>
                  <a:pt x="1571" y="33"/>
                  <a:pt x="1580" y="30"/>
                  <a:pt x="1590" y="30"/>
                </a:cubicBezTo>
                <a:cubicBezTo>
                  <a:pt x="1600" y="30"/>
                  <a:pt x="1608" y="33"/>
                  <a:pt x="1614" y="39"/>
                </a:cubicBezTo>
                <a:cubicBezTo>
                  <a:pt x="1620" y="45"/>
                  <a:pt x="1623" y="53"/>
                  <a:pt x="1623" y="64"/>
                </a:cubicBezTo>
                <a:cubicBezTo>
                  <a:pt x="1623" y="72"/>
                  <a:pt x="1623" y="72"/>
                  <a:pt x="1623" y="72"/>
                </a:cubicBezTo>
                <a:cubicBezTo>
                  <a:pt x="1572" y="72"/>
                  <a:pt x="1572" y="72"/>
                  <a:pt x="1572" y="72"/>
                </a:cubicBezTo>
                <a:cubicBezTo>
                  <a:pt x="1573" y="80"/>
                  <a:pt x="1575" y="85"/>
                  <a:pt x="1578" y="89"/>
                </a:cubicBezTo>
                <a:cubicBezTo>
                  <a:pt x="1582" y="93"/>
                  <a:pt x="1587" y="95"/>
                  <a:pt x="1594" y="95"/>
                </a:cubicBezTo>
                <a:cubicBezTo>
                  <a:pt x="1598" y="95"/>
                  <a:pt x="1603" y="95"/>
                  <a:pt x="1606" y="94"/>
                </a:cubicBezTo>
                <a:cubicBezTo>
                  <a:pt x="1610" y="93"/>
                  <a:pt x="1614" y="92"/>
                  <a:pt x="1619" y="90"/>
                </a:cubicBezTo>
                <a:cubicBezTo>
                  <a:pt x="1619" y="103"/>
                  <a:pt x="1619" y="103"/>
                  <a:pt x="1619" y="103"/>
                </a:cubicBezTo>
                <a:cubicBezTo>
                  <a:pt x="1615" y="105"/>
                  <a:pt x="1611" y="106"/>
                  <a:pt x="1607" y="107"/>
                </a:cubicBezTo>
                <a:cubicBezTo>
                  <a:pt x="1603" y="108"/>
                  <a:pt x="1598" y="108"/>
                  <a:pt x="1593" y="108"/>
                </a:cubicBezTo>
                <a:close/>
                <a:moveTo>
                  <a:pt x="1590" y="42"/>
                </a:moveTo>
                <a:cubicBezTo>
                  <a:pt x="1585" y="42"/>
                  <a:pt x="1581" y="43"/>
                  <a:pt x="1578" y="47"/>
                </a:cubicBezTo>
                <a:cubicBezTo>
                  <a:pt x="1575" y="50"/>
                  <a:pt x="1573" y="55"/>
                  <a:pt x="1573" y="61"/>
                </a:cubicBezTo>
                <a:cubicBezTo>
                  <a:pt x="1607" y="61"/>
                  <a:pt x="1607" y="61"/>
                  <a:pt x="1607" y="61"/>
                </a:cubicBezTo>
                <a:cubicBezTo>
                  <a:pt x="1607" y="55"/>
                  <a:pt x="1605" y="50"/>
                  <a:pt x="1602" y="47"/>
                </a:cubicBezTo>
                <a:cubicBezTo>
                  <a:pt x="1599" y="43"/>
                  <a:pt x="1595" y="42"/>
                  <a:pt x="1590" y="42"/>
                </a:cubicBezTo>
                <a:close/>
                <a:moveTo>
                  <a:pt x="1690" y="85"/>
                </a:moveTo>
                <a:cubicBezTo>
                  <a:pt x="1690" y="92"/>
                  <a:pt x="1687" y="98"/>
                  <a:pt x="1682" y="102"/>
                </a:cubicBezTo>
                <a:cubicBezTo>
                  <a:pt x="1676" y="106"/>
                  <a:pt x="1669" y="108"/>
                  <a:pt x="1659" y="108"/>
                </a:cubicBezTo>
                <a:cubicBezTo>
                  <a:pt x="1649" y="108"/>
                  <a:pt x="1641" y="106"/>
                  <a:pt x="1634" y="103"/>
                </a:cubicBezTo>
                <a:cubicBezTo>
                  <a:pt x="1634" y="90"/>
                  <a:pt x="1634" y="90"/>
                  <a:pt x="1634" y="90"/>
                </a:cubicBezTo>
                <a:cubicBezTo>
                  <a:pt x="1643" y="94"/>
                  <a:pt x="1652" y="96"/>
                  <a:pt x="1659" y="96"/>
                </a:cubicBezTo>
                <a:cubicBezTo>
                  <a:pt x="1669" y="96"/>
                  <a:pt x="1674" y="93"/>
                  <a:pt x="1674" y="87"/>
                </a:cubicBezTo>
                <a:cubicBezTo>
                  <a:pt x="1674" y="85"/>
                  <a:pt x="1673" y="83"/>
                  <a:pt x="1672" y="82"/>
                </a:cubicBezTo>
                <a:cubicBezTo>
                  <a:pt x="1671" y="81"/>
                  <a:pt x="1670" y="79"/>
                  <a:pt x="1667" y="78"/>
                </a:cubicBezTo>
                <a:cubicBezTo>
                  <a:pt x="1664" y="77"/>
                  <a:pt x="1661" y="75"/>
                  <a:pt x="1657" y="73"/>
                </a:cubicBezTo>
                <a:cubicBezTo>
                  <a:pt x="1648" y="70"/>
                  <a:pt x="1642" y="67"/>
                  <a:pt x="1639" y="63"/>
                </a:cubicBezTo>
                <a:cubicBezTo>
                  <a:pt x="1636" y="60"/>
                  <a:pt x="1634" y="55"/>
                  <a:pt x="1634" y="50"/>
                </a:cubicBezTo>
                <a:cubicBezTo>
                  <a:pt x="1634" y="44"/>
                  <a:pt x="1637" y="39"/>
                  <a:pt x="1642" y="35"/>
                </a:cubicBezTo>
                <a:cubicBezTo>
                  <a:pt x="1647" y="31"/>
                  <a:pt x="1654" y="30"/>
                  <a:pt x="1663" y="30"/>
                </a:cubicBezTo>
                <a:cubicBezTo>
                  <a:pt x="1672" y="30"/>
                  <a:pt x="1681" y="31"/>
                  <a:pt x="1689" y="35"/>
                </a:cubicBezTo>
                <a:cubicBezTo>
                  <a:pt x="1683" y="47"/>
                  <a:pt x="1683" y="47"/>
                  <a:pt x="1683" y="47"/>
                </a:cubicBezTo>
                <a:cubicBezTo>
                  <a:pt x="1675" y="44"/>
                  <a:pt x="1668" y="42"/>
                  <a:pt x="1663" y="42"/>
                </a:cubicBezTo>
                <a:cubicBezTo>
                  <a:pt x="1654" y="42"/>
                  <a:pt x="1650" y="45"/>
                  <a:pt x="1650" y="49"/>
                </a:cubicBezTo>
                <a:cubicBezTo>
                  <a:pt x="1650" y="52"/>
                  <a:pt x="1651" y="54"/>
                  <a:pt x="1653" y="55"/>
                </a:cubicBezTo>
                <a:cubicBezTo>
                  <a:pt x="1656" y="57"/>
                  <a:pt x="1660" y="59"/>
                  <a:pt x="1668" y="62"/>
                </a:cubicBezTo>
                <a:cubicBezTo>
                  <a:pt x="1674" y="65"/>
                  <a:pt x="1679" y="67"/>
                  <a:pt x="1681" y="69"/>
                </a:cubicBezTo>
                <a:cubicBezTo>
                  <a:pt x="1684" y="71"/>
                  <a:pt x="1686" y="73"/>
                  <a:pt x="1688" y="76"/>
                </a:cubicBezTo>
                <a:cubicBezTo>
                  <a:pt x="1689" y="78"/>
                  <a:pt x="1690" y="81"/>
                  <a:pt x="1690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Freeform 52"/>
          <p:cNvSpPr>
            <a:spLocks noEditPoints="1"/>
          </p:cNvSpPr>
          <p:nvPr/>
        </p:nvSpPr>
        <p:spPr bwMode="auto">
          <a:xfrm>
            <a:off x="8081801" y="2532474"/>
            <a:ext cx="475608" cy="65554"/>
          </a:xfrm>
          <a:custGeom>
            <a:avLst/>
            <a:gdLst>
              <a:gd name="T0" fmla="*/ 16 w 734"/>
              <a:gd name="T1" fmla="*/ 0 h 101"/>
              <a:gd name="T2" fmla="*/ 105 w 734"/>
              <a:gd name="T3" fmla="*/ 100 h 101"/>
              <a:gd name="T4" fmla="*/ 86 w 734"/>
              <a:gd name="T5" fmla="*/ 41 h 101"/>
              <a:gd name="T6" fmla="*/ 55 w 734"/>
              <a:gd name="T7" fmla="*/ 62 h 101"/>
              <a:gd name="T8" fmla="*/ 39 w 734"/>
              <a:gd name="T9" fmla="*/ 24 h 101"/>
              <a:gd name="T10" fmla="*/ 54 w 734"/>
              <a:gd name="T11" fmla="*/ 34 h 101"/>
              <a:gd name="T12" fmla="*/ 105 w 734"/>
              <a:gd name="T13" fmla="*/ 51 h 101"/>
              <a:gd name="T14" fmla="*/ 114 w 734"/>
              <a:gd name="T15" fmla="*/ 24 h 101"/>
              <a:gd name="T16" fmla="*/ 151 w 734"/>
              <a:gd name="T17" fmla="*/ 86 h 101"/>
              <a:gd name="T18" fmla="*/ 172 w 734"/>
              <a:gd name="T19" fmla="*/ 24 h 101"/>
              <a:gd name="T20" fmla="*/ 143 w 734"/>
              <a:gd name="T21" fmla="*/ 100 h 101"/>
              <a:gd name="T22" fmla="*/ 194 w 734"/>
              <a:gd name="T23" fmla="*/ 63 h 101"/>
              <a:gd name="T24" fmla="*/ 252 w 734"/>
              <a:gd name="T25" fmla="*/ 32 h 101"/>
              <a:gd name="T26" fmla="*/ 211 w 734"/>
              <a:gd name="T27" fmla="*/ 66 h 101"/>
              <a:gd name="T28" fmla="*/ 245 w 734"/>
              <a:gd name="T29" fmla="*/ 87 h 101"/>
              <a:gd name="T30" fmla="*/ 245 w 734"/>
              <a:gd name="T31" fmla="*/ 100 h 101"/>
              <a:gd name="T32" fmla="*/ 217 w 734"/>
              <a:gd name="T33" fmla="*/ 40 h 101"/>
              <a:gd name="T34" fmla="*/ 241 w 734"/>
              <a:gd name="T35" fmla="*/ 40 h 101"/>
              <a:gd name="T36" fmla="*/ 320 w 734"/>
              <a:gd name="T37" fmla="*/ 95 h 101"/>
              <a:gd name="T38" fmla="*/ 273 w 734"/>
              <a:gd name="T39" fmla="*/ 83 h 101"/>
              <a:gd name="T40" fmla="*/ 311 w 734"/>
              <a:gd name="T41" fmla="*/ 75 h 101"/>
              <a:gd name="T42" fmla="*/ 277 w 734"/>
              <a:gd name="T43" fmla="*/ 57 h 101"/>
              <a:gd name="T44" fmla="*/ 302 w 734"/>
              <a:gd name="T45" fmla="*/ 23 h 101"/>
              <a:gd name="T46" fmla="*/ 301 w 734"/>
              <a:gd name="T47" fmla="*/ 36 h 101"/>
              <a:gd name="T48" fmla="*/ 306 w 734"/>
              <a:gd name="T49" fmla="*/ 56 h 101"/>
              <a:gd name="T50" fmla="*/ 328 w 734"/>
              <a:gd name="T51" fmla="*/ 78 h 101"/>
              <a:gd name="T52" fmla="*/ 384 w 734"/>
              <a:gd name="T53" fmla="*/ 99 h 101"/>
              <a:gd name="T54" fmla="*/ 345 w 734"/>
              <a:gd name="T55" fmla="*/ 77 h 101"/>
              <a:gd name="T56" fmla="*/ 335 w 734"/>
              <a:gd name="T57" fmla="*/ 30 h 101"/>
              <a:gd name="T58" fmla="*/ 361 w 734"/>
              <a:gd name="T59" fmla="*/ 8 h 101"/>
              <a:gd name="T60" fmla="*/ 383 w 734"/>
              <a:gd name="T61" fmla="*/ 37 h 101"/>
              <a:gd name="T62" fmla="*/ 364 w 734"/>
              <a:gd name="T63" fmla="*/ 86 h 101"/>
              <a:gd name="T64" fmla="*/ 444 w 734"/>
              <a:gd name="T65" fmla="*/ 100 h 101"/>
              <a:gd name="T66" fmla="*/ 431 w 734"/>
              <a:gd name="T67" fmla="*/ 36 h 101"/>
              <a:gd name="T68" fmla="*/ 413 w 734"/>
              <a:gd name="T69" fmla="*/ 100 h 101"/>
              <a:gd name="T70" fmla="*/ 409 w 734"/>
              <a:gd name="T71" fmla="*/ 24 h 101"/>
              <a:gd name="T72" fmla="*/ 422 w 734"/>
              <a:gd name="T73" fmla="*/ 26 h 101"/>
              <a:gd name="T74" fmla="*/ 459 w 734"/>
              <a:gd name="T75" fmla="*/ 35 h 101"/>
              <a:gd name="T76" fmla="*/ 502 w 734"/>
              <a:gd name="T77" fmla="*/ 30 h 101"/>
              <a:gd name="T78" fmla="*/ 492 w 734"/>
              <a:gd name="T79" fmla="*/ 100 h 101"/>
              <a:gd name="T80" fmla="*/ 479 w 734"/>
              <a:gd name="T81" fmla="*/ 36 h 101"/>
              <a:gd name="T82" fmla="*/ 461 w 734"/>
              <a:gd name="T83" fmla="*/ 100 h 101"/>
              <a:gd name="T84" fmla="*/ 524 w 734"/>
              <a:gd name="T85" fmla="*/ 63 h 101"/>
              <a:gd name="T86" fmla="*/ 582 w 734"/>
              <a:gd name="T87" fmla="*/ 32 h 101"/>
              <a:gd name="T88" fmla="*/ 541 w 734"/>
              <a:gd name="T89" fmla="*/ 66 h 101"/>
              <a:gd name="T90" fmla="*/ 575 w 734"/>
              <a:gd name="T91" fmla="*/ 87 h 101"/>
              <a:gd name="T92" fmla="*/ 575 w 734"/>
              <a:gd name="T93" fmla="*/ 100 h 101"/>
              <a:gd name="T94" fmla="*/ 547 w 734"/>
              <a:gd name="T95" fmla="*/ 40 h 101"/>
              <a:gd name="T96" fmla="*/ 571 w 734"/>
              <a:gd name="T97" fmla="*/ 40 h 101"/>
              <a:gd name="T98" fmla="*/ 658 w 734"/>
              <a:gd name="T99" fmla="*/ 100 h 101"/>
              <a:gd name="T100" fmla="*/ 643 w 734"/>
              <a:gd name="T101" fmla="*/ 36 h 101"/>
              <a:gd name="T102" fmla="*/ 624 w 734"/>
              <a:gd name="T103" fmla="*/ 100 h 101"/>
              <a:gd name="T104" fmla="*/ 620 w 734"/>
              <a:gd name="T105" fmla="*/ 24 h 101"/>
              <a:gd name="T106" fmla="*/ 633 w 734"/>
              <a:gd name="T107" fmla="*/ 26 h 101"/>
              <a:gd name="T108" fmla="*/ 674 w 734"/>
              <a:gd name="T109" fmla="*/ 100 h 101"/>
              <a:gd name="T110" fmla="*/ 734 w 734"/>
              <a:gd name="T111" fmla="*/ 99 h 101"/>
              <a:gd name="T112" fmla="*/ 696 w 734"/>
              <a:gd name="T113" fmla="*/ 77 h 101"/>
              <a:gd name="T114" fmla="*/ 686 w 734"/>
              <a:gd name="T115" fmla="*/ 30 h 101"/>
              <a:gd name="T116" fmla="*/ 712 w 734"/>
              <a:gd name="T117" fmla="*/ 8 h 101"/>
              <a:gd name="T118" fmla="*/ 734 w 734"/>
              <a:gd name="T119" fmla="*/ 37 h 101"/>
              <a:gd name="T120" fmla="*/ 715 w 734"/>
              <a:gd name="T121" fmla="*/ 8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34" h="101">
                <a:moveTo>
                  <a:pt x="0" y="100"/>
                </a:moveTo>
                <a:cubicBezTo>
                  <a:pt x="0" y="0"/>
                  <a:pt x="0" y="0"/>
                  <a:pt x="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100"/>
                  <a:pt x="16" y="100"/>
                  <a:pt x="16" y="100"/>
                </a:cubicBezTo>
                <a:cubicBezTo>
                  <a:pt x="0" y="100"/>
                  <a:pt x="0" y="100"/>
                  <a:pt x="0" y="100"/>
                </a:cubicBezTo>
                <a:close/>
                <a:moveTo>
                  <a:pt x="105" y="100"/>
                </a:moveTo>
                <a:cubicBezTo>
                  <a:pt x="89" y="100"/>
                  <a:pt x="89" y="100"/>
                  <a:pt x="89" y="100"/>
                </a:cubicBezTo>
                <a:cubicBezTo>
                  <a:pt x="89" y="54"/>
                  <a:pt x="89" y="54"/>
                  <a:pt x="89" y="54"/>
                </a:cubicBezTo>
                <a:cubicBezTo>
                  <a:pt x="89" y="48"/>
                  <a:pt x="88" y="43"/>
                  <a:pt x="86" y="41"/>
                </a:cubicBezTo>
                <a:cubicBezTo>
                  <a:pt x="83" y="38"/>
                  <a:pt x="80" y="36"/>
                  <a:pt x="75" y="36"/>
                </a:cubicBezTo>
                <a:cubicBezTo>
                  <a:pt x="68" y="36"/>
                  <a:pt x="63" y="38"/>
                  <a:pt x="60" y="42"/>
                </a:cubicBezTo>
                <a:cubicBezTo>
                  <a:pt x="56" y="46"/>
                  <a:pt x="55" y="53"/>
                  <a:pt x="55" y="62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39" y="100"/>
                  <a:pt x="39" y="100"/>
                  <a:pt x="39" y="100"/>
                </a:cubicBezTo>
                <a:cubicBezTo>
                  <a:pt x="39" y="24"/>
                  <a:pt x="39" y="24"/>
                  <a:pt x="39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7" y="31"/>
                  <a:pt x="60" y="28"/>
                  <a:pt x="64" y="26"/>
                </a:cubicBezTo>
                <a:cubicBezTo>
                  <a:pt x="68" y="24"/>
                  <a:pt x="73" y="23"/>
                  <a:pt x="78" y="23"/>
                </a:cubicBezTo>
                <a:cubicBezTo>
                  <a:pt x="96" y="23"/>
                  <a:pt x="105" y="32"/>
                  <a:pt x="105" y="51"/>
                </a:cubicBezTo>
                <a:cubicBezTo>
                  <a:pt x="105" y="100"/>
                  <a:pt x="105" y="100"/>
                  <a:pt x="105" y="100"/>
                </a:cubicBezTo>
                <a:close/>
                <a:moveTo>
                  <a:pt x="143" y="100"/>
                </a:moveTo>
                <a:cubicBezTo>
                  <a:pt x="114" y="24"/>
                  <a:pt x="114" y="24"/>
                  <a:pt x="114" y="24"/>
                </a:cubicBezTo>
                <a:cubicBezTo>
                  <a:pt x="131" y="24"/>
                  <a:pt x="131" y="24"/>
                  <a:pt x="131" y="24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9" y="76"/>
                  <a:pt x="151" y="82"/>
                  <a:pt x="151" y="86"/>
                </a:cubicBezTo>
                <a:cubicBezTo>
                  <a:pt x="152" y="86"/>
                  <a:pt x="152" y="86"/>
                  <a:pt x="152" y="86"/>
                </a:cubicBezTo>
                <a:cubicBezTo>
                  <a:pt x="152" y="83"/>
                  <a:pt x="154" y="77"/>
                  <a:pt x="157" y="68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89" y="24"/>
                  <a:pt x="189" y="24"/>
                  <a:pt x="189" y="24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43" y="100"/>
                  <a:pt x="143" y="100"/>
                  <a:pt x="143" y="100"/>
                </a:cubicBezTo>
                <a:close/>
                <a:moveTo>
                  <a:pt x="232" y="101"/>
                </a:moveTo>
                <a:cubicBezTo>
                  <a:pt x="220" y="101"/>
                  <a:pt x="211" y="98"/>
                  <a:pt x="204" y="91"/>
                </a:cubicBezTo>
                <a:cubicBezTo>
                  <a:pt x="198" y="84"/>
                  <a:pt x="194" y="75"/>
                  <a:pt x="194" y="63"/>
                </a:cubicBezTo>
                <a:cubicBezTo>
                  <a:pt x="194" y="50"/>
                  <a:pt x="197" y="41"/>
                  <a:pt x="204" y="34"/>
                </a:cubicBezTo>
                <a:cubicBezTo>
                  <a:pt x="210" y="27"/>
                  <a:pt x="218" y="23"/>
                  <a:pt x="229" y="23"/>
                </a:cubicBezTo>
                <a:cubicBezTo>
                  <a:pt x="239" y="23"/>
                  <a:pt x="247" y="26"/>
                  <a:pt x="252" y="32"/>
                </a:cubicBezTo>
                <a:cubicBezTo>
                  <a:pt x="258" y="38"/>
                  <a:pt x="261" y="47"/>
                  <a:pt x="261" y="57"/>
                </a:cubicBezTo>
                <a:cubicBezTo>
                  <a:pt x="261" y="66"/>
                  <a:pt x="261" y="66"/>
                  <a:pt x="261" y="66"/>
                </a:cubicBezTo>
                <a:cubicBezTo>
                  <a:pt x="211" y="66"/>
                  <a:pt x="211" y="66"/>
                  <a:pt x="211" y="66"/>
                </a:cubicBezTo>
                <a:cubicBezTo>
                  <a:pt x="211" y="73"/>
                  <a:pt x="213" y="79"/>
                  <a:pt x="217" y="83"/>
                </a:cubicBezTo>
                <a:cubicBezTo>
                  <a:pt x="221" y="87"/>
                  <a:pt x="226" y="89"/>
                  <a:pt x="233" y="89"/>
                </a:cubicBezTo>
                <a:cubicBezTo>
                  <a:pt x="237" y="89"/>
                  <a:pt x="241" y="88"/>
                  <a:pt x="245" y="87"/>
                </a:cubicBezTo>
                <a:cubicBezTo>
                  <a:pt x="249" y="87"/>
                  <a:pt x="253" y="85"/>
                  <a:pt x="257" y="83"/>
                </a:cubicBezTo>
                <a:cubicBezTo>
                  <a:pt x="257" y="96"/>
                  <a:pt x="257" y="96"/>
                  <a:pt x="257" y="96"/>
                </a:cubicBezTo>
                <a:cubicBezTo>
                  <a:pt x="253" y="98"/>
                  <a:pt x="249" y="99"/>
                  <a:pt x="245" y="100"/>
                </a:cubicBezTo>
                <a:cubicBezTo>
                  <a:pt x="242" y="101"/>
                  <a:pt x="237" y="101"/>
                  <a:pt x="232" y="101"/>
                </a:cubicBezTo>
                <a:close/>
                <a:moveTo>
                  <a:pt x="229" y="35"/>
                </a:moveTo>
                <a:cubicBezTo>
                  <a:pt x="224" y="35"/>
                  <a:pt x="220" y="37"/>
                  <a:pt x="217" y="40"/>
                </a:cubicBezTo>
                <a:cubicBezTo>
                  <a:pt x="214" y="43"/>
                  <a:pt x="212" y="48"/>
                  <a:pt x="211" y="54"/>
                </a:cubicBezTo>
                <a:cubicBezTo>
                  <a:pt x="245" y="54"/>
                  <a:pt x="245" y="54"/>
                  <a:pt x="245" y="54"/>
                </a:cubicBezTo>
                <a:cubicBezTo>
                  <a:pt x="245" y="48"/>
                  <a:pt x="244" y="43"/>
                  <a:pt x="241" y="40"/>
                </a:cubicBezTo>
                <a:cubicBezTo>
                  <a:pt x="238" y="37"/>
                  <a:pt x="234" y="35"/>
                  <a:pt x="229" y="35"/>
                </a:cubicBezTo>
                <a:close/>
                <a:moveTo>
                  <a:pt x="328" y="78"/>
                </a:moveTo>
                <a:cubicBezTo>
                  <a:pt x="328" y="86"/>
                  <a:pt x="326" y="92"/>
                  <a:pt x="320" y="95"/>
                </a:cubicBezTo>
                <a:cubicBezTo>
                  <a:pt x="315" y="99"/>
                  <a:pt x="307" y="101"/>
                  <a:pt x="297" y="101"/>
                </a:cubicBezTo>
                <a:cubicBezTo>
                  <a:pt x="287" y="101"/>
                  <a:pt x="279" y="100"/>
                  <a:pt x="273" y="97"/>
                </a:cubicBezTo>
                <a:cubicBezTo>
                  <a:pt x="273" y="83"/>
                  <a:pt x="273" y="83"/>
                  <a:pt x="273" y="83"/>
                </a:cubicBezTo>
                <a:cubicBezTo>
                  <a:pt x="282" y="87"/>
                  <a:pt x="290" y="89"/>
                  <a:pt x="298" y="89"/>
                </a:cubicBezTo>
                <a:cubicBezTo>
                  <a:pt x="308" y="89"/>
                  <a:pt x="313" y="86"/>
                  <a:pt x="313" y="80"/>
                </a:cubicBezTo>
                <a:cubicBezTo>
                  <a:pt x="313" y="78"/>
                  <a:pt x="312" y="77"/>
                  <a:pt x="311" y="75"/>
                </a:cubicBezTo>
                <a:cubicBezTo>
                  <a:pt x="310" y="74"/>
                  <a:pt x="308" y="73"/>
                  <a:pt x="305" y="71"/>
                </a:cubicBezTo>
                <a:cubicBezTo>
                  <a:pt x="303" y="70"/>
                  <a:pt x="300" y="68"/>
                  <a:pt x="295" y="67"/>
                </a:cubicBezTo>
                <a:cubicBezTo>
                  <a:pt x="286" y="63"/>
                  <a:pt x="280" y="60"/>
                  <a:pt x="277" y="57"/>
                </a:cubicBezTo>
                <a:cubicBezTo>
                  <a:pt x="274" y="53"/>
                  <a:pt x="273" y="49"/>
                  <a:pt x="273" y="44"/>
                </a:cubicBezTo>
                <a:cubicBezTo>
                  <a:pt x="273" y="37"/>
                  <a:pt x="275" y="32"/>
                  <a:pt x="281" y="28"/>
                </a:cubicBezTo>
                <a:cubicBezTo>
                  <a:pt x="286" y="25"/>
                  <a:pt x="293" y="23"/>
                  <a:pt x="302" y="23"/>
                </a:cubicBezTo>
                <a:cubicBezTo>
                  <a:pt x="311" y="23"/>
                  <a:pt x="319" y="25"/>
                  <a:pt x="327" y="28"/>
                </a:cubicBezTo>
                <a:cubicBezTo>
                  <a:pt x="322" y="41"/>
                  <a:pt x="322" y="41"/>
                  <a:pt x="322" y="41"/>
                </a:cubicBezTo>
                <a:cubicBezTo>
                  <a:pt x="314" y="37"/>
                  <a:pt x="307" y="36"/>
                  <a:pt x="301" y="36"/>
                </a:cubicBezTo>
                <a:cubicBezTo>
                  <a:pt x="293" y="36"/>
                  <a:pt x="289" y="38"/>
                  <a:pt x="289" y="43"/>
                </a:cubicBezTo>
                <a:cubicBezTo>
                  <a:pt x="289" y="45"/>
                  <a:pt x="290" y="47"/>
                  <a:pt x="292" y="49"/>
                </a:cubicBezTo>
                <a:cubicBezTo>
                  <a:pt x="294" y="50"/>
                  <a:pt x="299" y="53"/>
                  <a:pt x="306" y="56"/>
                </a:cubicBezTo>
                <a:cubicBezTo>
                  <a:pt x="313" y="58"/>
                  <a:pt x="317" y="60"/>
                  <a:pt x="320" y="62"/>
                </a:cubicBezTo>
                <a:cubicBezTo>
                  <a:pt x="323" y="64"/>
                  <a:pt x="325" y="66"/>
                  <a:pt x="326" y="69"/>
                </a:cubicBezTo>
                <a:cubicBezTo>
                  <a:pt x="328" y="72"/>
                  <a:pt x="328" y="75"/>
                  <a:pt x="328" y="78"/>
                </a:cubicBezTo>
                <a:close/>
                <a:moveTo>
                  <a:pt x="372" y="88"/>
                </a:moveTo>
                <a:cubicBezTo>
                  <a:pt x="376" y="88"/>
                  <a:pt x="380" y="88"/>
                  <a:pt x="384" y="87"/>
                </a:cubicBezTo>
                <a:cubicBezTo>
                  <a:pt x="384" y="99"/>
                  <a:pt x="384" y="99"/>
                  <a:pt x="384" y="99"/>
                </a:cubicBezTo>
                <a:cubicBezTo>
                  <a:pt x="382" y="99"/>
                  <a:pt x="380" y="100"/>
                  <a:pt x="377" y="101"/>
                </a:cubicBezTo>
                <a:cubicBezTo>
                  <a:pt x="374" y="101"/>
                  <a:pt x="371" y="101"/>
                  <a:pt x="368" y="101"/>
                </a:cubicBezTo>
                <a:cubicBezTo>
                  <a:pt x="353" y="101"/>
                  <a:pt x="345" y="93"/>
                  <a:pt x="345" y="77"/>
                </a:cubicBezTo>
                <a:cubicBezTo>
                  <a:pt x="345" y="37"/>
                  <a:pt x="345" y="37"/>
                  <a:pt x="345" y="37"/>
                </a:cubicBezTo>
                <a:cubicBezTo>
                  <a:pt x="335" y="37"/>
                  <a:pt x="335" y="37"/>
                  <a:pt x="335" y="37"/>
                </a:cubicBezTo>
                <a:cubicBezTo>
                  <a:pt x="335" y="30"/>
                  <a:pt x="335" y="30"/>
                  <a:pt x="335" y="30"/>
                </a:cubicBezTo>
                <a:cubicBezTo>
                  <a:pt x="346" y="24"/>
                  <a:pt x="346" y="24"/>
                  <a:pt x="346" y="24"/>
                </a:cubicBezTo>
                <a:cubicBezTo>
                  <a:pt x="352" y="8"/>
                  <a:pt x="352" y="8"/>
                  <a:pt x="352" y="8"/>
                </a:cubicBezTo>
                <a:cubicBezTo>
                  <a:pt x="361" y="8"/>
                  <a:pt x="361" y="8"/>
                  <a:pt x="361" y="8"/>
                </a:cubicBezTo>
                <a:cubicBezTo>
                  <a:pt x="361" y="24"/>
                  <a:pt x="361" y="24"/>
                  <a:pt x="361" y="24"/>
                </a:cubicBezTo>
                <a:cubicBezTo>
                  <a:pt x="383" y="24"/>
                  <a:pt x="383" y="24"/>
                  <a:pt x="383" y="24"/>
                </a:cubicBezTo>
                <a:cubicBezTo>
                  <a:pt x="383" y="37"/>
                  <a:pt x="383" y="37"/>
                  <a:pt x="383" y="37"/>
                </a:cubicBezTo>
                <a:cubicBezTo>
                  <a:pt x="361" y="37"/>
                  <a:pt x="361" y="37"/>
                  <a:pt x="361" y="37"/>
                </a:cubicBezTo>
                <a:cubicBezTo>
                  <a:pt x="361" y="77"/>
                  <a:pt x="361" y="77"/>
                  <a:pt x="361" y="77"/>
                </a:cubicBezTo>
                <a:cubicBezTo>
                  <a:pt x="361" y="81"/>
                  <a:pt x="362" y="84"/>
                  <a:pt x="364" y="86"/>
                </a:cubicBezTo>
                <a:cubicBezTo>
                  <a:pt x="366" y="87"/>
                  <a:pt x="369" y="88"/>
                  <a:pt x="372" y="88"/>
                </a:cubicBezTo>
                <a:close/>
                <a:moveTo>
                  <a:pt x="461" y="100"/>
                </a:moveTo>
                <a:cubicBezTo>
                  <a:pt x="444" y="100"/>
                  <a:pt x="444" y="100"/>
                  <a:pt x="444" y="100"/>
                </a:cubicBezTo>
                <a:cubicBezTo>
                  <a:pt x="444" y="53"/>
                  <a:pt x="444" y="53"/>
                  <a:pt x="444" y="53"/>
                </a:cubicBezTo>
                <a:cubicBezTo>
                  <a:pt x="444" y="48"/>
                  <a:pt x="443" y="43"/>
                  <a:pt x="441" y="40"/>
                </a:cubicBezTo>
                <a:cubicBezTo>
                  <a:pt x="439" y="38"/>
                  <a:pt x="436" y="36"/>
                  <a:pt x="431" y="36"/>
                </a:cubicBezTo>
                <a:cubicBezTo>
                  <a:pt x="425" y="36"/>
                  <a:pt x="420" y="38"/>
                  <a:pt x="417" y="42"/>
                </a:cubicBezTo>
                <a:cubicBezTo>
                  <a:pt x="414" y="46"/>
                  <a:pt x="413" y="53"/>
                  <a:pt x="413" y="62"/>
                </a:cubicBezTo>
                <a:cubicBezTo>
                  <a:pt x="413" y="100"/>
                  <a:pt x="413" y="100"/>
                  <a:pt x="413" y="100"/>
                </a:cubicBezTo>
                <a:cubicBezTo>
                  <a:pt x="397" y="100"/>
                  <a:pt x="397" y="100"/>
                  <a:pt x="397" y="100"/>
                </a:cubicBezTo>
                <a:cubicBezTo>
                  <a:pt x="397" y="24"/>
                  <a:pt x="397" y="24"/>
                  <a:pt x="397" y="24"/>
                </a:cubicBezTo>
                <a:cubicBezTo>
                  <a:pt x="409" y="24"/>
                  <a:pt x="409" y="24"/>
                  <a:pt x="409" y="24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4"/>
                  <a:pt x="413" y="34"/>
                  <a:pt x="413" y="34"/>
                </a:cubicBezTo>
                <a:cubicBezTo>
                  <a:pt x="415" y="31"/>
                  <a:pt x="418" y="28"/>
                  <a:pt x="422" y="26"/>
                </a:cubicBezTo>
                <a:cubicBezTo>
                  <a:pt x="426" y="24"/>
                  <a:pt x="430" y="23"/>
                  <a:pt x="435" y="23"/>
                </a:cubicBezTo>
                <a:cubicBezTo>
                  <a:pt x="446" y="23"/>
                  <a:pt x="454" y="27"/>
                  <a:pt x="458" y="35"/>
                </a:cubicBezTo>
                <a:cubicBezTo>
                  <a:pt x="459" y="35"/>
                  <a:pt x="459" y="35"/>
                  <a:pt x="459" y="35"/>
                </a:cubicBezTo>
                <a:cubicBezTo>
                  <a:pt x="461" y="31"/>
                  <a:pt x="464" y="28"/>
                  <a:pt x="468" y="26"/>
                </a:cubicBezTo>
                <a:cubicBezTo>
                  <a:pt x="472" y="24"/>
                  <a:pt x="477" y="23"/>
                  <a:pt x="482" y="23"/>
                </a:cubicBezTo>
                <a:cubicBezTo>
                  <a:pt x="491" y="23"/>
                  <a:pt x="498" y="25"/>
                  <a:pt x="502" y="30"/>
                </a:cubicBezTo>
                <a:cubicBezTo>
                  <a:pt x="506" y="34"/>
                  <a:pt x="508" y="41"/>
                  <a:pt x="508" y="51"/>
                </a:cubicBezTo>
                <a:cubicBezTo>
                  <a:pt x="508" y="100"/>
                  <a:pt x="508" y="100"/>
                  <a:pt x="508" y="100"/>
                </a:cubicBezTo>
                <a:cubicBezTo>
                  <a:pt x="492" y="100"/>
                  <a:pt x="492" y="100"/>
                  <a:pt x="492" y="100"/>
                </a:cubicBezTo>
                <a:cubicBezTo>
                  <a:pt x="492" y="53"/>
                  <a:pt x="492" y="53"/>
                  <a:pt x="492" y="53"/>
                </a:cubicBezTo>
                <a:cubicBezTo>
                  <a:pt x="492" y="48"/>
                  <a:pt x="491" y="43"/>
                  <a:pt x="489" y="40"/>
                </a:cubicBezTo>
                <a:cubicBezTo>
                  <a:pt x="487" y="38"/>
                  <a:pt x="483" y="36"/>
                  <a:pt x="479" y="36"/>
                </a:cubicBezTo>
                <a:cubicBezTo>
                  <a:pt x="472" y="36"/>
                  <a:pt x="468" y="38"/>
                  <a:pt x="465" y="42"/>
                </a:cubicBezTo>
                <a:cubicBezTo>
                  <a:pt x="462" y="46"/>
                  <a:pt x="461" y="52"/>
                  <a:pt x="461" y="60"/>
                </a:cubicBezTo>
                <a:cubicBezTo>
                  <a:pt x="461" y="100"/>
                  <a:pt x="461" y="100"/>
                  <a:pt x="461" y="100"/>
                </a:cubicBezTo>
                <a:close/>
                <a:moveTo>
                  <a:pt x="562" y="101"/>
                </a:moveTo>
                <a:cubicBezTo>
                  <a:pt x="550" y="101"/>
                  <a:pt x="541" y="98"/>
                  <a:pt x="534" y="91"/>
                </a:cubicBezTo>
                <a:cubicBezTo>
                  <a:pt x="528" y="84"/>
                  <a:pt x="524" y="75"/>
                  <a:pt x="524" y="63"/>
                </a:cubicBezTo>
                <a:cubicBezTo>
                  <a:pt x="524" y="50"/>
                  <a:pt x="527" y="41"/>
                  <a:pt x="533" y="34"/>
                </a:cubicBezTo>
                <a:cubicBezTo>
                  <a:pt x="540" y="27"/>
                  <a:pt x="548" y="23"/>
                  <a:pt x="559" y="23"/>
                </a:cubicBezTo>
                <a:cubicBezTo>
                  <a:pt x="569" y="23"/>
                  <a:pt x="577" y="26"/>
                  <a:pt x="582" y="32"/>
                </a:cubicBezTo>
                <a:cubicBezTo>
                  <a:pt x="588" y="38"/>
                  <a:pt x="591" y="47"/>
                  <a:pt x="591" y="57"/>
                </a:cubicBezTo>
                <a:cubicBezTo>
                  <a:pt x="591" y="66"/>
                  <a:pt x="591" y="66"/>
                  <a:pt x="591" y="66"/>
                </a:cubicBezTo>
                <a:cubicBezTo>
                  <a:pt x="541" y="66"/>
                  <a:pt x="541" y="66"/>
                  <a:pt x="541" y="66"/>
                </a:cubicBezTo>
                <a:cubicBezTo>
                  <a:pt x="541" y="73"/>
                  <a:pt x="543" y="79"/>
                  <a:pt x="547" y="83"/>
                </a:cubicBezTo>
                <a:cubicBezTo>
                  <a:pt x="550" y="87"/>
                  <a:pt x="556" y="89"/>
                  <a:pt x="563" y="89"/>
                </a:cubicBezTo>
                <a:cubicBezTo>
                  <a:pt x="567" y="89"/>
                  <a:pt x="571" y="88"/>
                  <a:pt x="575" y="87"/>
                </a:cubicBezTo>
                <a:cubicBezTo>
                  <a:pt x="579" y="87"/>
                  <a:pt x="583" y="85"/>
                  <a:pt x="587" y="83"/>
                </a:cubicBezTo>
                <a:cubicBezTo>
                  <a:pt x="587" y="96"/>
                  <a:pt x="587" y="96"/>
                  <a:pt x="587" y="96"/>
                </a:cubicBezTo>
                <a:cubicBezTo>
                  <a:pt x="583" y="98"/>
                  <a:pt x="579" y="99"/>
                  <a:pt x="575" y="100"/>
                </a:cubicBezTo>
                <a:cubicBezTo>
                  <a:pt x="571" y="101"/>
                  <a:pt x="567" y="101"/>
                  <a:pt x="562" y="101"/>
                </a:cubicBezTo>
                <a:close/>
                <a:moveTo>
                  <a:pt x="559" y="35"/>
                </a:moveTo>
                <a:cubicBezTo>
                  <a:pt x="554" y="35"/>
                  <a:pt x="550" y="37"/>
                  <a:pt x="547" y="40"/>
                </a:cubicBezTo>
                <a:cubicBezTo>
                  <a:pt x="543" y="43"/>
                  <a:pt x="542" y="48"/>
                  <a:pt x="541" y="54"/>
                </a:cubicBezTo>
                <a:cubicBezTo>
                  <a:pt x="575" y="54"/>
                  <a:pt x="575" y="54"/>
                  <a:pt x="575" y="54"/>
                </a:cubicBezTo>
                <a:cubicBezTo>
                  <a:pt x="575" y="48"/>
                  <a:pt x="574" y="43"/>
                  <a:pt x="571" y="40"/>
                </a:cubicBezTo>
                <a:cubicBezTo>
                  <a:pt x="568" y="37"/>
                  <a:pt x="564" y="35"/>
                  <a:pt x="559" y="35"/>
                </a:cubicBezTo>
                <a:close/>
                <a:moveTo>
                  <a:pt x="674" y="100"/>
                </a:moveTo>
                <a:cubicBezTo>
                  <a:pt x="658" y="100"/>
                  <a:pt x="658" y="100"/>
                  <a:pt x="658" y="100"/>
                </a:cubicBezTo>
                <a:cubicBezTo>
                  <a:pt x="658" y="54"/>
                  <a:pt x="658" y="54"/>
                  <a:pt x="658" y="54"/>
                </a:cubicBezTo>
                <a:cubicBezTo>
                  <a:pt x="658" y="48"/>
                  <a:pt x="657" y="43"/>
                  <a:pt x="654" y="41"/>
                </a:cubicBezTo>
                <a:cubicBezTo>
                  <a:pt x="652" y="38"/>
                  <a:pt x="648" y="36"/>
                  <a:pt x="643" y="36"/>
                </a:cubicBezTo>
                <a:cubicBezTo>
                  <a:pt x="636" y="36"/>
                  <a:pt x="631" y="38"/>
                  <a:pt x="628" y="42"/>
                </a:cubicBezTo>
                <a:cubicBezTo>
                  <a:pt x="625" y="46"/>
                  <a:pt x="624" y="53"/>
                  <a:pt x="624" y="62"/>
                </a:cubicBezTo>
                <a:cubicBezTo>
                  <a:pt x="624" y="100"/>
                  <a:pt x="624" y="100"/>
                  <a:pt x="624" y="100"/>
                </a:cubicBezTo>
                <a:cubicBezTo>
                  <a:pt x="608" y="100"/>
                  <a:pt x="608" y="100"/>
                  <a:pt x="608" y="100"/>
                </a:cubicBezTo>
                <a:cubicBezTo>
                  <a:pt x="608" y="24"/>
                  <a:pt x="608" y="24"/>
                  <a:pt x="608" y="24"/>
                </a:cubicBezTo>
                <a:cubicBezTo>
                  <a:pt x="620" y="24"/>
                  <a:pt x="620" y="24"/>
                  <a:pt x="620" y="24"/>
                </a:cubicBezTo>
                <a:cubicBezTo>
                  <a:pt x="622" y="34"/>
                  <a:pt x="622" y="34"/>
                  <a:pt x="622" y="34"/>
                </a:cubicBezTo>
                <a:cubicBezTo>
                  <a:pt x="623" y="34"/>
                  <a:pt x="623" y="34"/>
                  <a:pt x="623" y="34"/>
                </a:cubicBezTo>
                <a:cubicBezTo>
                  <a:pt x="625" y="31"/>
                  <a:pt x="629" y="28"/>
                  <a:pt x="633" y="26"/>
                </a:cubicBezTo>
                <a:cubicBezTo>
                  <a:pt x="637" y="24"/>
                  <a:pt x="642" y="23"/>
                  <a:pt x="647" y="23"/>
                </a:cubicBezTo>
                <a:cubicBezTo>
                  <a:pt x="665" y="23"/>
                  <a:pt x="674" y="32"/>
                  <a:pt x="674" y="51"/>
                </a:cubicBezTo>
                <a:cubicBezTo>
                  <a:pt x="674" y="100"/>
                  <a:pt x="674" y="100"/>
                  <a:pt x="674" y="100"/>
                </a:cubicBezTo>
                <a:close/>
                <a:moveTo>
                  <a:pt x="723" y="88"/>
                </a:moveTo>
                <a:cubicBezTo>
                  <a:pt x="727" y="88"/>
                  <a:pt x="730" y="88"/>
                  <a:pt x="734" y="87"/>
                </a:cubicBezTo>
                <a:cubicBezTo>
                  <a:pt x="734" y="99"/>
                  <a:pt x="734" y="99"/>
                  <a:pt x="734" y="99"/>
                </a:cubicBezTo>
                <a:cubicBezTo>
                  <a:pt x="733" y="99"/>
                  <a:pt x="730" y="100"/>
                  <a:pt x="727" y="101"/>
                </a:cubicBezTo>
                <a:cubicBezTo>
                  <a:pt x="725" y="101"/>
                  <a:pt x="722" y="101"/>
                  <a:pt x="719" y="101"/>
                </a:cubicBezTo>
                <a:cubicBezTo>
                  <a:pt x="704" y="101"/>
                  <a:pt x="696" y="93"/>
                  <a:pt x="696" y="77"/>
                </a:cubicBezTo>
                <a:cubicBezTo>
                  <a:pt x="696" y="37"/>
                  <a:pt x="696" y="37"/>
                  <a:pt x="696" y="37"/>
                </a:cubicBezTo>
                <a:cubicBezTo>
                  <a:pt x="686" y="37"/>
                  <a:pt x="686" y="37"/>
                  <a:pt x="686" y="37"/>
                </a:cubicBezTo>
                <a:cubicBezTo>
                  <a:pt x="686" y="30"/>
                  <a:pt x="686" y="30"/>
                  <a:pt x="686" y="30"/>
                </a:cubicBezTo>
                <a:cubicBezTo>
                  <a:pt x="697" y="24"/>
                  <a:pt x="697" y="24"/>
                  <a:pt x="697" y="24"/>
                </a:cubicBezTo>
                <a:cubicBezTo>
                  <a:pt x="702" y="8"/>
                  <a:pt x="702" y="8"/>
                  <a:pt x="702" y="8"/>
                </a:cubicBezTo>
                <a:cubicBezTo>
                  <a:pt x="712" y="8"/>
                  <a:pt x="712" y="8"/>
                  <a:pt x="712" y="8"/>
                </a:cubicBezTo>
                <a:cubicBezTo>
                  <a:pt x="712" y="24"/>
                  <a:pt x="712" y="24"/>
                  <a:pt x="712" y="24"/>
                </a:cubicBezTo>
                <a:cubicBezTo>
                  <a:pt x="734" y="24"/>
                  <a:pt x="734" y="24"/>
                  <a:pt x="734" y="24"/>
                </a:cubicBezTo>
                <a:cubicBezTo>
                  <a:pt x="734" y="37"/>
                  <a:pt x="734" y="37"/>
                  <a:pt x="734" y="37"/>
                </a:cubicBezTo>
                <a:cubicBezTo>
                  <a:pt x="712" y="37"/>
                  <a:pt x="712" y="37"/>
                  <a:pt x="712" y="37"/>
                </a:cubicBezTo>
                <a:cubicBezTo>
                  <a:pt x="712" y="77"/>
                  <a:pt x="712" y="77"/>
                  <a:pt x="712" y="77"/>
                </a:cubicBezTo>
                <a:cubicBezTo>
                  <a:pt x="712" y="81"/>
                  <a:pt x="713" y="84"/>
                  <a:pt x="715" y="86"/>
                </a:cubicBezTo>
                <a:cubicBezTo>
                  <a:pt x="717" y="87"/>
                  <a:pt x="719" y="88"/>
                  <a:pt x="723" y="8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Freeform 53"/>
          <p:cNvSpPr>
            <a:spLocks noEditPoints="1"/>
          </p:cNvSpPr>
          <p:nvPr/>
        </p:nvSpPr>
        <p:spPr bwMode="auto">
          <a:xfrm>
            <a:off x="7974008" y="3962863"/>
            <a:ext cx="691744" cy="90788"/>
          </a:xfrm>
          <a:custGeom>
            <a:avLst/>
            <a:gdLst>
              <a:gd name="T0" fmla="*/ 0 w 1067"/>
              <a:gd name="T1" fmla="*/ 6 h 140"/>
              <a:gd name="T2" fmla="*/ 30 w 1067"/>
              <a:gd name="T3" fmla="*/ 20 h 140"/>
              <a:gd name="T4" fmla="*/ 132 w 1067"/>
              <a:gd name="T5" fmla="*/ 108 h 140"/>
              <a:gd name="T6" fmla="*/ 152 w 1067"/>
              <a:gd name="T7" fmla="*/ 38 h 140"/>
              <a:gd name="T8" fmla="*/ 132 w 1067"/>
              <a:gd name="T9" fmla="*/ 95 h 140"/>
              <a:gd name="T10" fmla="*/ 132 w 1067"/>
              <a:gd name="T11" fmla="*/ 108 h 140"/>
              <a:gd name="T12" fmla="*/ 141 w 1067"/>
              <a:gd name="T13" fmla="*/ 46 h 140"/>
              <a:gd name="T14" fmla="*/ 182 w 1067"/>
              <a:gd name="T15" fmla="*/ 40 h 140"/>
              <a:gd name="T16" fmla="*/ 189 w 1067"/>
              <a:gd name="T17" fmla="*/ 69 h 140"/>
              <a:gd name="T18" fmla="*/ 220 w 1067"/>
              <a:gd name="T19" fmla="*/ 107 h 140"/>
              <a:gd name="T20" fmla="*/ 261 w 1067"/>
              <a:gd name="T21" fmla="*/ 31 h 140"/>
              <a:gd name="T22" fmla="*/ 259 w 1067"/>
              <a:gd name="T23" fmla="*/ 4 h 140"/>
              <a:gd name="T24" fmla="*/ 244 w 1067"/>
              <a:gd name="T25" fmla="*/ 11 h 140"/>
              <a:gd name="T26" fmla="*/ 277 w 1067"/>
              <a:gd name="T27" fmla="*/ 89 h 140"/>
              <a:gd name="T28" fmla="*/ 299 w 1067"/>
              <a:gd name="T29" fmla="*/ 73 h 140"/>
              <a:gd name="T30" fmla="*/ 331 w 1067"/>
              <a:gd name="T31" fmla="*/ 35 h 140"/>
              <a:gd name="T32" fmla="*/ 311 w 1067"/>
              <a:gd name="T33" fmla="*/ 62 h 140"/>
              <a:gd name="T34" fmla="*/ 348 w 1067"/>
              <a:gd name="T35" fmla="*/ 106 h 140"/>
              <a:gd name="T36" fmla="*/ 350 w 1067"/>
              <a:gd name="T37" fmla="*/ 4 h 140"/>
              <a:gd name="T38" fmla="*/ 356 w 1067"/>
              <a:gd name="T39" fmla="*/ 20 h 140"/>
              <a:gd name="T40" fmla="*/ 416 w 1067"/>
              <a:gd name="T41" fmla="*/ 108 h 140"/>
              <a:gd name="T42" fmla="*/ 417 w 1067"/>
              <a:gd name="T43" fmla="*/ 29 h 140"/>
              <a:gd name="T44" fmla="*/ 436 w 1067"/>
              <a:gd name="T45" fmla="*/ 68 h 140"/>
              <a:gd name="T46" fmla="*/ 519 w 1067"/>
              <a:gd name="T47" fmla="*/ 106 h 140"/>
              <a:gd name="T48" fmla="*/ 485 w 1067"/>
              <a:gd name="T49" fmla="*/ 69 h 140"/>
              <a:gd name="T50" fmla="*/ 484 w 1067"/>
              <a:gd name="T51" fmla="*/ 41 h 140"/>
              <a:gd name="T52" fmla="*/ 535 w 1067"/>
              <a:gd name="T53" fmla="*/ 106 h 140"/>
              <a:gd name="T54" fmla="*/ 611 w 1067"/>
              <a:gd name="T55" fmla="*/ 106 h 140"/>
              <a:gd name="T56" fmla="*/ 647 w 1067"/>
              <a:gd name="T57" fmla="*/ 86 h 140"/>
              <a:gd name="T58" fmla="*/ 683 w 1067"/>
              <a:gd name="T59" fmla="*/ 57 h 140"/>
              <a:gd name="T60" fmla="*/ 639 w 1067"/>
              <a:gd name="T61" fmla="*/ 106 h 140"/>
              <a:gd name="T62" fmla="*/ 740 w 1067"/>
              <a:gd name="T63" fmla="*/ 108 h 140"/>
              <a:gd name="T64" fmla="*/ 764 w 1067"/>
              <a:gd name="T65" fmla="*/ 60 h 140"/>
              <a:gd name="T66" fmla="*/ 729 w 1067"/>
              <a:gd name="T67" fmla="*/ 47 h 140"/>
              <a:gd name="T68" fmla="*/ 780 w 1067"/>
              <a:gd name="T69" fmla="*/ 55 h 140"/>
              <a:gd name="T70" fmla="*/ 764 w 1067"/>
              <a:gd name="T71" fmla="*/ 77 h 140"/>
              <a:gd name="T72" fmla="*/ 736 w 1067"/>
              <a:gd name="T73" fmla="*/ 93 h 140"/>
              <a:gd name="T74" fmla="*/ 866 w 1067"/>
              <a:gd name="T75" fmla="*/ 31 h 140"/>
              <a:gd name="T76" fmla="*/ 816 w 1067"/>
              <a:gd name="T77" fmla="*/ 80 h 140"/>
              <a:gd name="T78" fmla="*/ 816 w 1067"/>
              <a:gd name="T79" fmla="*/ 52 h 140"/>
              <a:gd name="T80" fmla="*/ 879 w 1067"/>
              <a:gd name="T81" fmla="*/ 31 h 140"/>
              <a:gd name="T82" fmla="*/ 887 w 1067"/>
              <a:gd name="T83" fmla="*/ 2 h 140"/>
              <a:gd name="T84" fmla="*/ 880 w 1067"/>
              <a:gd name="T85" fmla="*/ 17 h 140"/>
              <a:gd name="T86" fmla="*/ 963 w 1067"/>
              <a:gd name="T87" fmla="*/ 47 h 140"/>
              <a:gd name="T88" fmla="*/ 916 w 1067"/>
              <a:gd name="T89" fmla="*/ 106 h 140"/>
              <a:gd name="T90" fmla="*/ 941 w 1067"/>
              <a:gd name="T91" fmla="*/ 32 h 140"/>
              <a:gd name="T92" fmla="*/ 1067 w 1067"/>
              <a:gd name="T93" fmla="*/ 40 h 140"/>
              <a:gd name="T94" fmla="*/ 1027 w 1067"/>
              <a:gd name="T95" fmla="*/ 80 h 140"/>
              <a:gd name="T96" fmla="*/ 1040 w 1067"/>
              <a:gd name="T97" fmla="*/ 92 h 140"/>
              <a:gd name="T98" fmla="*/ 1001 w 1067"/>
              <a:gd name="T99" fmla="*/ 134 h 140"/>
              <a:gd name="T100" fmla="*/ 1002 w 1067"/>
              <a:gd name="T101" fmla="*/ 90 h 140"/>
              <a:gd name="T102" fmla="*/ 1006 w 1067"/>
              <a:gd name="T103" fmla="*/ 36 h 140"/>
              <a:gd name="T104" fmla="*/ 1007 w 1067"/>
              <a:gd name="T105" fmla="*/ 118 h 140"/>
              <a:gd name="T106" fmla="*/ 1047 w 1067"/>
              <a:gd name="T107" fmla="*/ 108 h 140"/>
              <a:gd name="T108" fmla="*/ 1014 w 1067"/>
              <a:gd name="T109" fmla="*/ 55 h 140"/>
              <a:gd name="T110" fmla="*/ 1028 w 1067"/>
              <a:gd name="T111" fmla="*/ 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67" h="140">
                <a:moveTo>
                  <a:pt x="81" y="55"/>
                </a:moveTo>
                <a:cubicBezTo>
                  <a:pt x="81" y="72"/>
                  <a:pt x="76" y="84"/>
                  <a:pt x="67" y="93"/>
                </a:cubicBezTo>
                <a:cubicBezTo>
                  <a:pt x="58" y="102"/>
                  <a:pt x="45" y="106"/>
                  <a:pt x="27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6"/>
                  <a:pt x="0" y="6"/>
                  <a:pt x="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46" y="6"/>
                  <a:pt x="59" y="11"/>
                  <a:pt x="67" y="19"/>
                </a:cubicBezTo>
                <a:cubicBezTo>
                  <a:pt x="76" y="28"/>
                  <a:pt x="81" y="40"/>
                  <a:pt x="81" y="55"/>
                </a:cubicBezTo>
                <a:close/>
                <a:moveTo>
                  <a:pt x="63" y="56"/>
                </a:moveTo>
                <a:cubicBezTo>
                  <a:pt x="63" y="32"/>
                  <a:pt x="52" y="20"/>
                  <a:pt x="30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93"/>
                  <a:pt x="16" y="93"/>
                  <a:pt x="16" y="93"/>
                </a:cubicBezTo>
                <a:cubicBezTo>
                  <a:pt x="27" y="93"/>
                  <a:pt x="27" y="93"/>
                  <a:pt x="27" y="93"/>
                </a:cubicBezTo>
                <a:cubicBezTo>
                  <a:pt x="51" y="93"/>
                  <a:pt x="63" y="80"/>
                  <a:pt x="63" y="56"/>
                </a:cubicBezTo>
                <a:close/>
                <a:moveTo>
                  <a:pt x="132" y="108"/>
                </a:moveTo>
                <a:cubicBezTo>
                  <a:pt x="120" y="108"/>
                  <a:pt x="111" y="104"/>
                  <a:pt x="104" y="97"/>
                </a:cubicBezTo>
                <a:cubicBezTo>
                  <a:pt x="97" y="91"/>
                  <a:pt x="94" y="81"/>
                  <a:pt x="94" y="69"/>
                </a:cubicBezTo>
                <a:cubicBezTo>
                  <a:pt x="94" y="57"/>
                  <a:pt x="97" y="47"/>
                  <a:pt x="103" y="40"/>
                </a:cubicBezTo>
                <a:cubicBezTo>
                  <a:pt x="109" y="33"/>
                  <a:pt x="118" y="29"/>
                  <a:pt x="129" y="29"/>
                </a:cubicBezTo>
                <a:cubicBezTo>
                  <a:pt x="139" y="29"/>
                  <a:pt x="146" y="32"/>
                  <a:pt x="152" y="38"/>
                </a:cubicBezTo>
                <a:cubicBezTo>
                  <a:pt x="158" y="45"/>
                  <a:pt x="161" y="53"/>
                  <a:pt x="161" y="63"/>
                </a:cubicBezTo>
                <a:cubicBezTo>
                  <a:pt x="161" y="72"/>
                  <a:pt x="161" y="72"/>
                  <a:pt x="161" y="72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79"/>
                  <a:pt x="113" y="85"/>
                  <a:pt x="117" y="89"/>
                </a:cubicBezTo>
                <a:cubicBezTo>
                  <a:pt x="120" y="93"/>
                  <a:pt x="126" y="95"/>
                  <a:pt x="132" y="95"/>
                </a:cubicBezTo>
                <a:cubicBezTo>
                  <a:pt x="137" y="95"/>
                  <a:pt x="141" y="95"/>
                  <a:pt x="145" y="94"/>
                </a:cubicBezTo>
                <a:cubicBezTo>
                  <a:pt x="149" y="93"/>
                  <a:pt x="153" y="91"/>
                  <a:pt x="157" y="9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53" y="104"/>
                  <a:pt x="149" y="106"/>
                  <a:pt x="145" y="107"/>
                </a:cubicBezTo>
                <a:cubicBezTo>
                  <a:pt x="141" y="107"/>
                  <a:pt x="137" y="108"/>
                  <a:pt x="132" y="108"/>
                </a:cubicBezTo>
                <a:close/>
                <a:moveTo>
                  <a:pt x="129" y="42"/>
                </a:moveTo>
                <a:cubicBezTo>
                  <a:pt x="124" y="42"/>
                  <a:pt x="119" y="43"/>
                  <a:pt x="116" y="46"/>
                </a:cubicBezTo>
                <a:cubicBezTo>
                  <a:pt x="113" y="50"/>
                  <a:pt x="111" y="54"/>
                  <a:pt x="111" y="61"/>
                </a:cubicBezTo>
                <a:cubicBezTo>
                  <a:pt x="145" y="61"/>
                  <a:pt x="145" y="61"/>
                  <a:pt x="145" y="61"/>
                </a:cubicBezTo>
                <a:cubicBezTo>
                  <a:pt x="145" y="54"/>
                  <a:pt x="144" y="50"/>
                  <a:pt x="141" y="46"/>
                </a:cubicBezTo>
                <a:cubicBezTo>
                  <a:pt x="138" y="43"/>
                  <a:pt x="134" y="42"/>
                  <a:pt x="129" y="42"/>
                </a:cubicBezTo>
                <a:close/>
                <a:moveTo>
                  <a:pt x="208" y="108"/>
                </a:moveTo>
                <a:cubicBezTo>
                  <a:pt x="196" y="108"/>
                  <a:pt x="188" y="104"/>
                  <a:pt x="182" y="98"/>
                </a:cubicBezTo>
                <a:cubicBezTo>
                  <a:pt x="176" y="91"/>
                  <a:pt x="173" y="81"/>
                  <a:pt x="173" y="69"/>
                </a:cubicBezTo>
                <a:cubicBezTo>
                  <a:pt x="173" y="56"/>
                  <a:pt x="176" y="46"/>
                  <a:pt x="182" y="40"/>
                </a:cubicBezTo>
                <a:cubicBezTo>
                  <a:pt x="188" y="33"/>
                  <a:pt x="197" y="29"/>
                  <a:pt x="209" y="29"/>
                </a:cubicBezTo>
                <a:cubicBezTo>
                  <a:pt x="217" y="29"/>
                  <a:pt x="224" y="31"/>
                  <a:pt x="231" y="34"/>
                </a:cubicBezTo>
                <a:cubicBezTo>
                  <a:pt x="226" y="47"/>
                  <a:pt x="226" y="47"/>
                  <a:pt x="226" y="47"/>
                </a:cubicBezTo>
                <a:cubicBezTo>
                  <a:pt x="219" y="44"/>
                  <a:pt x="213" y="43"/>
                  <a:pt x="209" y="43"/>
                </a:cubicBezTo>
                <a:cubicBezTo>
                  <a:pt x="196" y="43"/>
                  <a:pt x="189" y="51"/>
                  <a:pt x="189" y="69"/>
                </a:cubicBezTo>
                <a:cubicBezTo>
                  <a:pt x="189" y="77"/>
                  <a:pt x="191" y="84"/>
                  <a:pt x="194" y="88"/>
                </a:cubicBezTo>
                <a:cubicBezTo>
                  <a:pt x="197" y="92"/>
                  <a:pt x="202" y="94"/>
                  <a:pt x="209" y="94"/>
                </a:cubicBezTo>
                <a:cubicBezTo>
                  <a:pt x="216" y="94"/>
                  <a:pt x="222" y="92"/>
                  <a:pt x="229" y="89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226" y="105"/>
                  <a:pt x="223" y="106"/>
                  <a:pt x="220" y="107"/>
                </a:cubicBezTo>
                <a:cubicBezTo>
                  <a:pt x="216" y="107"/>
                  <a:pt x="212" y="108"/>
                  <a:pt x="208" y="108"/>
                </a:cubicBezTo>
                <a:close/>
                <a:moveTo>
                  <a:pt x="261" y="106"/>
                </a:moveTo>
                <a:cubicBezTo>
                  <a:pt x="245" y="106"/>
                  <a:pt x="245" y="106"/>
                  <a:pt x="245" y="106"/>
                </a:cubicBezTo>
                <a:cubicBezTo>
                  <a:pt x="245" y="31"/>
                  <a:pt x="245" y="31"/>
                  <a:pt x="245" y="31"/>
                </a:cubicBezTo>
                <a:cubicBezTo>
                  <a:pt x="261" y="31"/>
                  <a:pt x="261" y="31"/>
                  <a:pt x="261" y="31"/>
                </a:cubicBezTo>
                <a:cubicBezTo>
                  <a:pt x="261" y="106"/>
                  <a:pt x="261" y="106"/>
                  <a:pt x="261" y="106"/>
                </a:cubicBezTo>
                <a:close/>
                <a:moveTo>
                  <a:pt x="244" y="11"/>
                </a:moveTo>
                <a:cubicBezTo>
                  <a:pt x="244" y="8"/>
                  <a:pt x="245" y="6"/>
                  <a:pt x="246" y="4"/>
                </a:cubicBezTo>
                <a:cubicBezTo>
                  <a:pt x="248" y="3"/>
                  <a:pt x="250" y="2"/>
                  <a:pt x="253" y="2"/>
                </a:cubicBezTo>
                <a:cubicBezTo>
                  <a:pt x="256" y="2"/>
                  <a:pt x="258" y="3"/>
                  <a:pt x="259" y="4"/>
                </a:cubicBezTo>
                <a:cubicBezTo>
                  <a:pt x="261" y="6"/>
                  <a:pt x="262" y="8"/>
                  <a:pt x="262" y="11"/>
                </a:cubicBezTo>
                <a:cubicBezTo>
                  <a:pt x="262" y="14"/>
                  <a:pt x="261" y="16"/>
                  <a:pt x="259" y="17"/>
                </a:cubicBezTo>
                <a:cubicBezTo>
                  <a:pt x="258" y="19"/>
                  <a:pt x="256" y="20"/>
                  <a:pt x="253" y="20"/>
                </a:cubicBezTo>
                <a:cubicBezTo>
                  <a:pt x="250" y="20"/>
                  <a:pt x="248" y="19"/>
                  <a:pt x="246" y="17"/>
                </a:cubicBezTo>
                <a:cubicBezTo>
                  <a:pt x="245" y="16"/>
                  <a:pt x="244" y="14"/>
                  <a:pt x="244" y="11"/>
                </a:cubicBezTo>
                <a:close/>
                <a:moveTo>
                  <a:pt x="333" y="85"/>
                </a:moveTo>
                <a:cubicBezTo>
                  <a:pt x="333" y="92"/>
                  <a:pt x="330" y="98"/>
                  <a:pt x="325" y="102"/>
                </a:cubicBezTo>
                <a:cubicBezTo>
                  <a:pt x="319" y="106"/>
                  <a:pt x="312" y="108"/>
                  <a:pt x="302" y="108"/>
                </a:cubicBezTo>
                <a:cubicBezTo>
                  <a:pt x="291" y="108"/>
                  <a:pt x="283" y="106"/>
                  <a:pt x="277" y="103"/>
                </a:cubicBezTo>
                <a:cubicBezTo>
                  <a:pt x="277" y="89"/>
                  <a:pt x="277" y="89"/>
                  <a:pt x="277" y="89"/>
                </a:cubicBezTo>
                <a:cubicBezTo>
                  <a:pt x="286" y="93"/>
                  <a:pt x="294" y="95"/>
                  <a:pt x="302" y="95"/>
                </a:cubicBezTo>
                <a:cubicBezTo>
                  <a:pt x="312" y="95"/>
                  <a:pt x="317" y="92"/>
                  <a:pt x="317" y="86"/>
                </a:cubicBezTo>
                <a:cubicBezTo>
                  <a:pt x="317" y="85"/>
                  <a:pt x="316" y="83"/>
                  <a:pt x="315" y="82"/>
                </a:cubicBezTo>
                <a:cubicBezTo>
                  <a:pt x="314" y="80"/>
                  <a:pt x="312" y="79"/>
                  <a:pt x="310" y="78"/>
                </a:cubicBezTo>
                <a:cubicBezTo>
                  <a:pt x="307" y="76"/>
                  <a:pt x="304" y="75"/>
                  <a:pt x="299" y="73"/>
                </a:cubicBezTo>
                <a:cubicBezTo>
                  <a:pt x="291" y="70"/>
                  <a:pt x="285" y="66"/>
                  <a:pt x="282" y="63"/>
                </a:cubicBezTo>
                <a:cubicBezTo>
                  <a:pt x="279" y="60"/>
                  <a:pt x="277" y="55"/>
                  <a:pt x="277" y="50"/>
                </a:cubicBezTo>
                <a:cubicBezTo>
                  <a:pt x="277" y="43"/>
                  <a:pt x="280" y="38"/>
                  <a:pt x="285" y="35"/>
                </a:cubicBezTo>
                <a:cubicBezTo>
                  <a:pt x="290" y="31"/>
                  <a:pt x="297" y="29"/>
                  <a:pt x="306" y="29"/>
                </a:cubicBezTo>
                <a:cubicBezTo>
                  <a:pt x="315" y="29"/>
                  <a:pt x="324" y="31"/>
                  <a:pt x="331" y="35"/>
                </a:cubicBezTo>
                <a:cubicBezTo>
                  <a:pt x="326" y="47"/>
                  <a:pt x="326" y="47"/>
                  <a:pt x="326" y="47"/>
                </a:cubicBezTo>
                <a:cubicBezTo>
                  <a:pt x="318" y="44"/>
                  <a:pt x="311" y="42"/>
                  <a:pt x="306" y="42"/>
                </a:cubicBezTo>
                <a:cubicBezTo>
                  <a:pt x="297" y="42"/>
                  <a:pt x="293" y="44"/>
                  <a:pt x="293" y="49"/>
                </a:cubicBezTo>
                <a:cubicBezTo>
                  <a:pt x="293" y="51"/>
                  <a:pt x="294" y="53"/>
                  <a:pt x="296" y="55"/>
                </a:cubicBezTo>
                <a:cubicBezTo>
                  <a:pt x="299" y="57"/>
                  <a:pt x="303" y="59"/>
                  <a:pt x="311" y="62"/>
                </a:cubicBezTo>
                <a:cubicBezTo>
                  <a:pt x="317" y="64"/>
                  <a:pt x="322" y="66"/>
                  <a:pt x="324" y="68"/>
                </a:cubicBezTo>
                <a:cubicBezTo>
                  <a:pt x="327" y="70"/>
                  <a:pt x="329" y="73"/>
                  <a:pt x="331" y="75"/>
                </a:cubicBezTo>
                <a:cubicBezTo>
                  <a:pt x="332" y="78"/>
                  <a:pt x="333" y="81"/>
                  <a:pt x="333" y="85"/>
                </a:cubicBezTo>
                <a:close/>
                <a:moveTo>
                  <a:pt x="364" y="106"/>
                </a:moveTo>
                <a:cubicBezTo>
                  <a:pt x="348" y="106"/>
                  <a:pt x="348" y="106"/>
                  <a:pt x="348" y="106"/>
                </a:cubicBezTo>
                <a:cubicBezTo>
                  <a:pt x="348" y="31"/>
                  <a:pt x="348" y="31"/>
                  <a:pt x="348" y="31"/>
                </a:cubicBezTo>
                <a:cubicBezTo>
                  <a:pt x="364" y="31"/>
                  <a:pt x="364" y="31"/>
                  <a:pt x="364" y="31"/>
                </a:cubicBezTo>
                <a:cubicBezTo>
                  <a:pt x="364" y="106"/>
                  <a:pt x="364" y="106"/>
                  <a:pt x="364" y="106"/>
                </a:cubicBezTo>
                <a:close/>
                <a:moveTo>
                  <a:pt x="347" y="11"/>
                </a:moveTo>
                <a:cubicBezTo>
                  <a:pt x="347" y="8"/>
                  <a:pt x="348" y="6"/>
                  <a:pt x="350" y="4"/>
                </a:cubicBezTo>
                <a:cubicBezTo>
                  <a:pt x="351" y="3"/>
                  <a:pt x="353" y="2"/>
                  <a:pt x="356" y="2"/>
                </a:cubicBezTo>
                <a:cubicBezTo>
                  <a:pt x="359" y="2"/>
                  <a:pt x="361" y="3"/>
                  <a:pt x="363" y="4"/>
                </a:cubicBezTo>
                <a:cubicBezTo>
                  <a:pt x="364" y="6"/>
                  <a:pt x="365" y="8"/>
                  <a:pt x="365" y="11"/>
                </a:cubicBezTo>
                <a:cubicBezTo>
                  <a:pt x="365" y="14"/>
                  <a:pt x="364" y="16"/>
                  <a:pt x="363" y="17"/>
                </a:cubicBezTo>
                <a:cubicBezTo>
                  <a:pt x="361" y="19"/>
                  <a:pt x="359" y="20"/>
                  <a:pt x="356" y="20"/>
                </a:cubicBezTo>
                <a:cubicBezTo>
                  <a:pt x="353" y="20"/>
                  <a:pt x="351" y="19"/>
                  <a:pt x="350" y="17"/>
                </a:cubicBezTo>
                <a:cubicBezTo>
                  <a:pt x="348" y="16"/>
                  <a:pt x="347" y="14"/>
                  <a:pt x="347" y="11"/>
                </a:cubicBezTo>
                <a:close/>
                <a:moveTo>
                  <a:pt x="452" y="68"/>
                </a:moveTo>
                <a:cubicBezTo>
                  <a:pt x="452" y="81"/>
                  <a:pt x="449" y="90"/>
                  <a:pt x="443" y="97"/>
                </a:cubicBezTo>
                <a:cubicBezTo>
                  <a:pt x="437" y="104"/>
                  <a:pt x="428" y="108"/>
                  <a:pt x="416" y="108"/>
                </a:cubicBezTo>
                <a:cubicBezTo>
                  <a:pt x="409" y="108"/>
                  <a:pt x="403" y="106"/>
                  <a:pt x="398" y="103"/>
                </a:cubicBezTo>
                <a:cubicBezTo>
                  <a:pt x="392" y="100"/>
                  <a:pt x="388" y="95"/>
                  <a:pt x="385" y="89"/>
                </a:cubicBezTo>
                <a:cubicBezTo>
                  <a:pt x="382" y="83"/>
                  <a:pt x="381" y="76"/>
                  <a:pt x="381" y="68"/>
                </a:cubicBezTo>
                <a:cubicBezTo>
                  <a:pt x="381" y="56"/>
                  <a:pt x="384" y="47"/>
                  <a:pt x="390" y="40"/>
                </a:cubicBezTo>
                <a:cubicBezTo>
                  <a:pt x="397" y="33"/>
                  <a:pt x="405" y="29"/>
                  <a:pt x="417" y="29"/>
                </a:cubicBezTo>
                <a:cubicBezTo>
                  <a:pt x="428" y="29"/>
                  <a:pt x="436" y="33"/>
                  <a:pt x="443" y="40"/>
                </a:cubicBezTo>
                <a:cubicBezTo>
                  <a:pt x="449" y="47"/>
                  <a:pt x="452" y="56"/>
                  <a:pt x="452" y="68"/>
                </a:cubicBezTo>
                <a:close/>
                <a:moveTo>
                  <a:pt x="397" y="68"/>
                </a:moveTo>
                <a:cubicBezTo>
                  <a:pt x="397" y="86"/>
                  <a:pt x="404" y="95"/>
                  <a:pt x="417" y="95"/>
                </a:cubicBezTo>
                <a:cubicBezTo>
                  <a:pt x="429" y="95"/>
                  <a:pt x="436" y="86"/>
                  <a:pt x="436" y="68"/>
                </a:cubicBezTo>
                <a:cubicBezTo>
                  <a:pt x="436" y="51"/>
                  <a:pt x="429" y="43"/>
                  <a:pt x="417" y="43"/>
                </a:cubicBezTo>
                <a:cubicBezTo>
                  <a:pt x="410" y="43"/>
                  <a:pt x="405" y="45"/>
                  <a:pt x="402" y="49"/>
                </a:cubicBezTo>
                <a:cubicBezTo>
                  <a:pt x="399" y="54"/>
                  <a:pt x="397" y="60"/>
                  <a:pt x="397" y="68"/>
                </a:cubicBezTo>
                <a:close/>
                <a:moveTo>
                  <a:pt x="535" y="106"/>
                </a:moveTo>
                <a:cubicBezTo>
                  <a:pt x="519" y="106"/>
                  <a:pt x="519" y="106"/>
                  <a:pt x="519" y="106"/>
                </a:cubicBezTo>
                <a:cubicBezTo>
                  <a:pt x="519" y="60"/>
                  <a:pt x="519" y="60"/>
                  <a:pt x="519" y="60"/>
                </a:cubicBezTo>
                <a:cubicBezTo>
                  <a:pt x="519" y="54"/>
                  <a:pt x="518" y="50"/>
                  <a:pt x="516" y="47"/>
                </a:cubicBezTo>
                <a:cubicBezTo>
                  <a:pt x="513" y="44"/>
                  <a:pt x="510" y="43"/>
                  <a:pt x="505" y="43"/>
                </a:cubicBezTo>
                <a:cubicBezTo>
                  <a:pt x="498" y="43"/>
                  <a:pt x="493" y="45"/>
                  <a:pt x="490" y="49"/>
                </a:cubicBezTo>
                <a:cubicBezTo>
                  <a:pt x="487" y="53"/>
                  <a:pt x="485" y="59"/>
                  <a:pt x="485" y="69"/>
                </a:cubicBezTo>
                <a:cubicBezTo>
                  <a:pt x="485" y="106"/>
                  <a:pt x="485" y="106"/>
                  <a:pt x="485" y="106"/>
                </a:cubicBezTo>
                <a:cubicBezTo>
                  <a:pt x="469" y="106"/>
                  <a:pt x="469" y="106"/>
                  <a:pt x="469" y="106"/>
                </a:cubicBezTo>
                <a:cubicBezTo>
                  <a:pt x="469" y="31"/>
                  <a:pt x="469" y="31"/>
                  <a:pt x="469" y="31"/>
                </a:cubicBezTo>
                <a:cubicBezTo>
                  <a:pt x="481" y="31"/>
                  <a:pt x="481" y="31"/>
                  <a:pt x="481" y="31"/>
                </a:cubicBezTo>
                <a:cubicBezTo>
                  <a:pt x="484" y="41"/>
                  <a:pt x="484" y="41"/>
                  <a:pt x="484" y="41"/>
                </a:cubicBezTo>
                <a:cubicBezTo>
                  <a:pt x="485" y="41"/>
                  <a:pt x="485" y="41"/>
                  <a:pt x="485" y="41"/>
                </a:cubicBezTo>
                <a:cubicBezTo>
                  <a:pt x="487" y="37"/>
                  <a:pt x="490" y="34"/>
                  <a:pt x="494" y="32"/>
                </a:cubicBezTo>
                <a:cubicBezTo>
                  <a:pt x="498" y="30"/>
                  <a:pt x="503" y="29"/>
                  <a:pt x="508" y="29"/>
                </a:cubicBezTo>
                <a:cubicBezTo>
                  <a:pt x="526" y="29"/>
                  <a:pt x="535" y="39"/>
                  <a:pt x="535" y="57"/>
                </a:cubicBezTo>
                <a:cubicBezTo>
                  <a:pt x="535" y="106"/>
                  <a:pt x="535" y="106"/>
                  <a:pt x="535" y="106"/>
                </a:cubicBezTo>
                <a:close/>
                <a:moveTo>
                  <a:pt x="639" y="106"/>
                </a:moveTo>
                <a:cubicBezTo>
                  <a:pt x="610" y="23"/>
                  <a:pt x="610" y="23"/>
                  <a:pt x="610" y="23"/>
                </a:cubicBezTo>
                <a:cubicBezTo>
                  <a:pt x="609" y="23"/>
                  <a:pt x="609" y="23"/>
                  <a:pt x="609" y="23"/>
                </a:cubicBezTo>
                <a:cubicBezTo>
                  <a:pt x="610" y="35"/>
                  <a:pt x="611" y="47"/>
                  <a:pt x="611" y="58"/>
                </a:cubicBezTo>
                <a:cubicBezTo>
                  <a:pt x="611" y="106"/>
                  <a:pt x="611" y="106"/>
                  <a:pt x="611" y="106"/>
                </a:cubicBezTo>
                <a:cubicBezTo>
                  <a:pt x="596" y="106"/>
                  <a:pt x="596" y="106"/>
                  <a:pt x="596" y="106"/>
                </a:cubicBezTo>
                <a:cubicBezTo>
                  <a:pt x="596" y="6"/>
                  <a:pt x="596" y="6"/>
                  <a:pt x="596" y="6"/>
                </a:cubicBezTo>
                <a:cubicBezTo>
                  <a:pt x="619" y="6"/>
                  <a:pt x="619" y="6"/>
                  <a:pt x="619" y="6"/>
                </a:cubicBezTo>
                <a:cubicBezTo>
                  <a:pt x="646" y="86"/>
                  <a:pt x="646" y="86"/>
                  <a:pt x="646" y="86"/>
                </a:cubicBezTo>
                <a:cubicBezTo>
                  <a:pt x="647" y="86"/>
                  <a:pt x="647" y="86"/>
                  <a:pt x="647" y="86"/>
                </a:cubicBezTo>
                <a:cubicBezTo>
                  <a:pt x="675" y="6"/>
                  <a:pt x="675" y="6"/>
                  <a:pt x="675" y="6"/>
                </a:cubicBezTo>
                <a:cubicBezTo>
                  <a:pt x="698" y="6"/>
                  <a:pt x="698" y="6"/>
                  <a:pt x="698" y="6"/>
                </a:cubicBezTo>
                <a:cubicBezTo>
                  <a:pt x="698" y="106"/>
                  <a:pt x="698" y="106"/>
                  <a:pt x="698" y="106"/>
                </a:cubicBezTo>
                <a:cubicBezTo>
                  <a:pt x="683" y="106"/>
                  <a:pt x="683" y="106"/>
                  <a:pt x="683" y="106"/>
                </a:cubicBezTo>
                <a:cubicBezTo>
                  <a:pt x="683" y="57"/>
                  <a:pt x="683" y="57"/>
                  <a:pt x="683" y="57"/>
                </a:cubicBezTo>
                <a:cubicBezTo>
                  <a:pt x="683" y="52"/>
                  <a:pt x="683" y="45"/>
                  <a:pt x="683" y="38"/>
                </a:cubicBezTo>
                <a:cubicBezTo>
                  <a:pt x="683" y="30"/>
                  <a:pt x="684" y="25"/>
                  <a:pt x="684" y="23"/>
                </a:cubicBezTo>
                <a:cubicBezTo>
                  <a:pt x="683" y="23"/>
                  <a:pt x="683" y="23"/>
                  <a:pt x="683" y="23"/>
                </a:cubicBezTo>
                <a:cubicBezTo>
                  <a:pt x="653" y="106"/>
                  <a:pt x="653" y="106"/>
                  <a:pt x="653" y="106"/>
                </a:cubicBezTo>
                <a:cubicBezTo>
                  <a:pt x="639" y="106"/>
                  <a:pt x="639" y="106"/>
                  <a:pt x="639" y="106"/>
                </a:cubicBezTo>
                <a:close/>
                <a:moveTo>
                  <a:pt x="768" y="106"/>
                </a:moveTo>
                <a:cubicBezTo>
                  <a:pt x="765" y="96"/>
                  <a:pt x="765" y="96"/>
                  <a:pt x="765" y="96"/>
                </a:cubicBezTo>
                <a:cubicBezTo>
                  <a:pt x="765" y="96"/>
                  <a:pt x="765" y="96"/>
                  <a:pt x="765" y="96"/>
                </a:cubicBezTo>
                <a:cubicBezTo>
                  <a:pt x="761" y="100"/>
                  <a:pt x="757" y="104"/>
                  <a:pt x="754" y="105"/>
                </a:cubicBezTo>
                <a:cubicBezTo>
                  <a:pt x="750" y="107"/>
                  <a:pt x="745" y="108"/>
                  <a:pt x="740" y="108"/>
                </a:cubicBezTo>
                <a:cubicBezTo>
                  <a:pt x="732" y="108"/>
                  <a:pt x="726" y="106"/>
                  <a:pt x="722" y="102"/>
                </a:cubicBezTo>
                <a:cubicBezTo>
                  <a:pt x="718" y="98"/>
                  <a:pt x="716" y="92"/>
                  <a:pt x="716" y="85"/>
                </a:cubicBezTo>
                <a:cubicBezTo>
                  <a:pt x="716" y="77"/>
                  <a:pt x="719" y="71"/>
                  <a:pt x="725" y="67"/>
                </a:cubicBezTo>
                <a:cubicBezTo>
                  <a:pt x="730" y="63"/>
                  <a:pt x="739" y="61"/>
                  <a:pt x="751" y="61"/>
                </a:cubicBezTo>
                <a:cubicBezTo>
                  <a:pt x="764" y="60"/>
                  <a:pt x="764" y="60"/>
                  <a:pt x="764" y="60"/>
                </a:cubicBezTo>
                <a:cubicBezTo>
                  <a:pt x="764" y="56"/>
                  <a:pt x="764" y="56"/>
                  <a:pt x="764" y="56"/>
                </a:cubicBezTo>
                <a:cubicBezTo>
                  <a:pt x="764" y="51"/>
                  <a:pt x="763" y="48"/>
                  <a:pt x="761" y="45"/>
                </a:cubicBezTo>
                <a:cubicBezTo>
                  <a:pt x="758" y="43"/>
                  <a:pt x="755" y="42"/>
                  <a:pt x="750" y="42"/>
                </a:cubicBezTo>
                <a:cubicBezTo>
                  <a:pt x="746" y="42"/>
                  <a:pt x="743" y="42"/>
                  <a:pt x="739" y="43"/>
                </a:cubicBezTo>
                <a:cubicBezTo>
                  <a:pt x="735" y="45"/>
                  <a:pt x="732" y="46"/>
                  <a:pt x="729" y="47"/>
                </a:cubicBezTo>
                <a:cubicBezTo>
                  <a:pt x="724" y="36"/>
                  <a:pt x="724" y="36"/>
                  <a:pt x="724" y="36"/>
                </a:cubicBezTo>
                <a:cubicBezTo>
                  <a:pt x="728" y="34"/>
                  <a:pt x="732" y="32"/>
                  <a:pt x="737" y="31"/>
                </a:cubicBezTo>
                <a:cubicBezTo>
                  <a:pt x="742" y="30"/>
                  <a:pt x="747" y="29"/>
                  <a:pt x="751" y="29"/>
                </a:cubicBezTo>
                <a:cubicBezTo>
                  <a:pt x="760" y="29"/>
                  <a:pt x="768" y="31"/>
                  <a:pt x="773" y="36"/>
                </a:cubicBezTo>
                <a:cubicBezTo>
                  <a:pt x="777" y="40"/>
                  <a:pt x="780" y="46"/>
                  <a:pt x="780" y="55"/>
                </a:cubicBezTo>
                <a:cubicBezTo>
                  <a:pt x="780" y="106"/>
                  <a:pt x="780" y="106"/>
                  <a:pt x="780" y="106"/>
                </a:cubicBezTo>
                <a:cubicBezTo>
                  <a:pt x="768" y="106"/>
                  <a:pt x="768" y="106"/>
                  <a:pt x="768" y="106"/>
                </a:cubicBezTo>
                <a:close/>
                <a:moveTo>
                  <a:pt x="745" y="95"/>
                </a:moveTo>
                <a:cubicBezTo>
                  <a:pt x="750" y="95"/>
                  <a:pt x="755" y="94"/>
                  <a:pt x="759" y="90"/>
                </a:cubicBezTo>
                <a:cubicBezTo>
                  <a:pt x="762" y="87"/>
                  <a:pt x="764" y="83"/>
                  <a:pt x="764" y="77"/>
                </a:cubicBezTo>
                <a:cubicBezTo>
                  <a:pt x="764" y="70"/>
                  <a:pt x="764" y="70"/>
                  <a:pt x="764" y="70"/>
                </a:cubicBezTo>
                <a:cubicBezTo>
                  <a:pt x="754" y="71"/>
                  <a:pt x="754" y="71"/>
                  <a:pt x="754" y="71"/>
                </a:cubicBezTo>
                <a:cubicBezTo>
                  <a:pt x="747" y="71"/>
                  <a:pt x="741" y="72"/>
                  <a:pt x="738" y="74"/>
                </a:cubicBezTo>
                <a:cubicBezTo>
                  <a:pt x="734" y="77"/>
                  <a:pt x="733" y="80"/>
                  <a:pt x="733" y="85"/>
                </a:cubicBezTo>
                <a:cubicBezTo>
                  <a:pt x="733" y="88"/>
                  <a:pt x="734" y="91"/>
                  <a:pt x="736" y="93"/>
                </a:cubicBezTo>
                <a:cubicBezTo>
                  <a:pt x="738" y="94"/>
                  <a:pt x="741" y="95"/>
                  <a:pt x="745" y="95"/>
                </a:cubicBezTo>
                <a:close/>
                <a:moveTo>
                  <a:pt x="816" y="66"/>
                </a:moveTo>
                <a:cubicBezTo>
                  <a:pt x="825" y="55"/>
                  <a:pt x="825" y="55"/>
                  <a:pt x="825" y="55"/>
                </a:cubicBezTo>
                <a:cubicBezTo>
                  <a:pt x="848" y="31"/>
                  <a:pt x="848" y="31"/>
                  <a:pt x="848" y="31"/>
                </a:cubicBezTo>
                <a:cubicBezTo>
                  <a:pt x="866" y="31"/>
                  <a:pt x="866" y="31"/>
                  <a:pt x="866" y="31"/>
                </a:cubicBezTo>
                <a:cubicBezTo>
                  <a:pt x="836" y="63"/>
                  <a:pt x="836" y="63"/>
                  <a:pt x="836" y="63"/>
                </a:cubicBezTo>
                <a:cubicBezTo>
                  <a:pt x="868" y="106"/>
                  <a:pt x="868" y="106"/>
                  <a:pt x="868" y="106"/>
                </a:cubicBezTo>
                <a:cubicBezTo>
                  <a:pt x="849" y="106"/>
                  <a:pt x="849" y="106"/>
                  <a:pt x="849" y="106"/>
                </a:cubicBezTo>
                <a:cubicBezTo>
                  <a:pt x="825" y="73"/>
                  <a:pt x="825" y="73"/>
                  <a:pt x="825" y="73"/>
                </a:cubicBezTo>
                <a:cubicBezTo>
                  <a:pt x="816" y="80"/>
                  <a:pt x="816" y="80"/>
                  <a:pt x="816" y="80"/>
                </a:cubicBezTo>
                <a:cubicBezTo>
                  <a:pt x="816" y="106"/>
                  <a:pt x="816" y="106"/>
                  <a:pt x="816" y="106"/>
                </a:cubicBezTo>
                <a:cubicBezTo>
                  <a:pt x="801" y="106"/>
                  <a:pt x="801" y="106"/>
                  <a:pt x="801" y="106"/>
                </a:cubicBezTo>
                <a:cubicBezTo>
                  <a:pt x="801" y="0"/>
                  <a:pt x="801" y="0"/>
                  <a:pt x="80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16" y="52"/>
                  <a:pt x="816" y="52"/>
                  <a:pt x="816" y="52"/>
                </a:cubicBezTo>
                <a:cubicBezTo>
                  <a:pt x="816" y="66"/>
                  <a:pt x="816" y="66"/>
                  <a:pt x="816" y="66"/>
                </a:cubicBezTo>
                <a:cubicBezTo>
                  <a:pt x="816" y="66"/>
                  <a:pt x="816" y="66"/>
                  <a:pt x="816" y="66"/>
                </a:cubicBezTo>
                <a:close/>
                <a:moveTo>
                  <a:pt x="895" y="106"/>
                </a:moveTo>
                <a:cubicBezTo>
                  <a:pt x="879" y="106"/>
                  <a:pt x="879" y="106"/>
                  <a:pt x="879" y="106"/>
                </a:cubicBezTo>
                <a:cubicBezTo>
                  <a:pt x="879" y="31"/>
                  <a:pt x="879" y="31"/>
                  <a:pt x="879" y="31"/>
                </a:cubicBezTo>
                <a:cubicBezTo>
                  <a:pt x="895" y="31"/>
                  <a:pt x="895" y="31"/>
                  <a:pt x="895" y="31"/>
                </a:cubicBezTo>
                <a:cubicBezTo>
                  <a:pt x="895" y="106"/>
                  <a:pt x="895" y="106"/>
                  <a:pt x="895" y="106"/>
                </a:cubicBezTo>
                <a:close/>
                <a:moveTo>
                  <a:pt x="878" y="11"/>
                </a:moveTo>
                <a:cubicBezTo>
                  <a:pt x="878" y="8"/>
                  <a:pt x="878" y="6"/>
                  <a:pt x="880" y="4"/>
                </a:cubicBezTo>
                <a:cubicBezTo>
                  <a:pt x="882" y="3"/>
                  <a:pt x="884" y="2"/>
                  <a:pt x="887" y="2"/>
                </a:cubicBezTo>
                <a:cubicBezTo>
                  <a:pt x="890" y="2"/>
                  <a:pt x="892" y="3"/>
                  <a:pt x="893" y="4"/>
                </a:cubicBezTo>
                <a:cubicBezTo>
                  <a:pt x="895" y="6"/>
                  <a:pt x="896" y="8"/>
                  <a:pt x="896" y="11"/>
                </a:cubicBezTo>
                <a:cubicBezTo>
                  <a:pt x="896" y="14"/>
                  <a:pt x="895" y="16"/>
                  <a:pt x="893" y="17"/>
                </a:cubicBezTo>
                <a:cubicBezTo>
                  <a:pt x="892" y="19"/>
                  <a:pt x="890" y="20"/>
                  <a:pt x="887" y="20"/>
                </a:cubicBezTo>
                <a:cubicBezTo>
                  <a:pt x="884" y="20"/>
                  <a:pt x="882" y="19"/>
                  <a:pt x="880" y="17"/>
                </a:cubicBezTo>
                <a:cubicBezTo>
                  <a:pt x="878" y="16"/>
                  <a:pt x="878" y="14"/>
                  <a:pt x="878" y="11"/>
                </a:cubicBezTo>
                <a:close/>
                <a:moveTo>
                  <a:pt x="982" y="106"/>
                </a:moveTo>
                <a:cubicBezTo>
                  <a:pt x="966" y="106"/>
                  <a:pt x="966" y="106"/>
                  <a:pt x="966" y="106"/>
                </a:cubicBezTo>
                <a:cubicBezTo>
                  <a:pt x="966" y="60"/>
                  <a:pt x="966" y="60"/>
                  <a:pt x="966" y="60"/>
                </a:cubicBezTo>
                <a:cubicBezTo>
                  <a:pt x="966" y="54"/>
                  <a:pt x="965" y="50"/>
                  <a:pt x="963" y="47"/>
                </a:cubicBezTo>
                <a:cubicBezTo>
                  <a:pt x="960" y="44"/>
                  <a:pt x="957" y="43"/>
                  <a:pt x="951" y="43"/>
                </a:cubicBezTo>
                <a:cubicBezTo>
                  <a:pt x="945" y="43"/>
                  <a:pt x="940" y="45"/>
                  <a:pt x="937" y="49"/>
                </a:cubicBezTo>
                <a:cubicBezTo>
                  <a:pt x="933" y="53"/>
                  <a:pt x="932" y="59"/>
                  <a:pt x="932" y="69"/>
                </a:cubicBezTo>
                <a:cubicBezTo>
                  <a:pt x="932" y="106"/>
                  <a:pt x="932" y="106"/>
                  <a:pt x="932" y="106"/>
                </a:cubicBezTo>
                <a:cubicBezTo>
                  <a:pt x="916" y="106"/>
                  <a:pt x="916" y="106"/>
                  <a:pt x="916" y="106"/>
                </a:cubicBezTo>
                <a:cubicBezTo>
                  <a:pt x="916" y="31"/>
                  <a:pt x="916" y="31"/>
                  <a:pt x="916" y="31"/>
                </a:cubicBezTo>
                <a:cubicBezTo>
                  <a:pt x="928" y="31"/>
                  <a:pt x="928" y="31"/>
                  <a:pt x="928" y="31"/>
                </a:cubicBezTo>
                <a:cubicBezTo>
                  <a:pt x="931" y="41"/>
                  <a:pt x="931" y="41"/>
                  <a:pt x="931" y="41"/>
                </a:cubicBezTo>
                <a:cubicBezTo>
                  <a:pt x="931" y="41"/>
                  <a:pt x="931" y="41"/>
                  <a:pt x="931" y="41"/>
                </a:cubicBezTo>
                <a:cubicBezTo>
                  <a:pt x="934" y="37"/>
                  <a:pt x="937" y="34"/>
                  <a:pt x="941" y="32"/>
                </a:cubicBezTo>
                <a:cubicBezTo>
                  <a:pt x="945" y="30"/>
                  <a:pt x="950" y="29"/>
                  <a:pt x="955" y="29"/>
                </a:cubicBezTo>
                <a:cubicBezTo>
                  <a:pt x="973" y="29"/>
                  <a:pt x="982" y="39"/>
                  <a:pt x="982" y="57"/>
                </a:cubicBezTo>
                <a:cubicBezTo>
                  <a:pt x="982" y="106"/>
                  <a:pt x="982" y="106"/>
                  <a:pt x="982" y="106"/>
                </a:cubicBezTo>
                <a:close/>
                <a:moveTo>
                  <a:pt x="1067" y="31"/>
                </a:moveTo>
                <a:cubicBezTo>
                  <a:pt x="1067" y="40"/>
                  <a:pt x="1067" y="40"/>
                  <a:pt x="1067" y="40"/>
                </a:cubicBezTo>
                <a:cubicBezTo>
                  <a:pt x="1054" y="42"/>
                  <a:pt x="1054" y="42"/>
                  <a:pt x="1054" y="42"/>
                </a:cubicBezTo>
                <a:cubicBezTo>
                  <a:pt x="1055" y="44"/>
                  <a:pt x="1056" y="46"/>
                  <a:pt x="1057" y="48"/>
                </a:cubicBezTo>
                <a:cubicBezTo>
                  <a:pt x="1057" y="50"/>
                  <a:pt x="1058" y="53"/>
                  <a:pt x="1058" y="55"/>
                </a:cubicBezTo>
                <a:cubicBezTo>
                  <a:pt x="1058" y="63"/>
                  <a:pt x="1055" y="69"/>
                  <a:pt x="1050" y="74"/>
                </a:cubicBezTo>
                <a:cubicBezTo>
                  <a:pt x="1044" y="78"/>
                  <a:pt x="1037" y="80"/>
                  <a:pt x="1027" y="80"/>
                </a:cubicBezTo>
                <a:cubicBezTo>
                  <a:pt x="1025" y="80"/>
                  <a:pt x="1023" y="80"/>
                  <a:pt x="1021" y="80"/>
                </a:cubicBezTo>
                <a:cubicBezTo>
                  <a:pt x="1017" y="82"/>
                  <a:pt x="1016" y="84"/>
                  <a:pt x="1016" y="87"/>
                </a:cubicBezTo>
                <a:cubicBezTo>
                  <a:pt x="1016" y="89"/>
                  <a:pt x="1017" y="90"/>
                  <a:pt x="1018" y="91"/>
                </a:cubicBezTo>
                <a:cubicBezTo>
                  <a:pt x="1020" y="92"/>
                  <a:pt x="1023" y="92"/>
                  <a:pt x="1027" y="92"/>
                </a:cubicBezTo>
                <a:cubicBezTo>
                  <a:pt x="1040" y="92"/>
                  <a:pt x="1040" y="92"/>
                  <a:pt x="1040" y="92"/>
                </a:cubicBezTo>
                <a:cubicBezTo>
                  <a:pt x="1049" y="92"/>
                  <a:pt x="1055" y="94"/>
                  <a:pt x="1059" y="98"/>
                </a:cubicBezTo>
                <a:cubicBezTo>
                  <a:pt x="1064" y="101"/>
                  <a:pt x="1066" y="106"/>
                  <a:pt x="1066" y="113"/>
                </a:cubicBezTo>
                <a:cubicBezTo>
                  <a:pt x="1066" y="122"/>
                  <a:pt x="1062" y="128"/>
                  <a:pt x="1055" y="133"/>
                </a:cubicBezTo>
                <a:cubicBezTo>
                  <a:pt x="1048" y="138"/>
                  <a:pt x="1038" y="140"/>
                  <a:pt x="1025" y="140"/>
                </a:cubicBezTo>
                <a:cubicBezTo>
                  <a:pt x="1014" y="140"/>
                  <a:pt x="1006" y="138"/>
                  <a:pt x="1001" y="134"/>
                </a:cubicBezTo>
                <a:cubicBezTo>
                  <a:pt x="996" y="131"/>
                  <a:pt x="993" y="126"/>
                  <a:pt x="993" y="119"/>
                </a:cubicBezTo>
                <a:cubicBezTo>
                  <a:pt x="993" y="114"/>
                  <a:pt x="994" y="110"/>
                  <a:pt x="997" y="107"/>
                </a:cubicBezTo>
                <a:cubicBezTo>
                  <a:pt x="1000" y="104"/>
                  <a:pt x="1004" y="102"/>
                  <a:pt x="1010" y="101"/>
                </a:cubicBezTo>
                <a:cubicBezTo>
                  <a:pt x="1007" y="100"/>
                  <a:pt x="1006" y="98"/>
                  <a:pt x="1004" y="96"/>
                </a:cubicBezTo>
                <a:cubicBezTo>
                  <a:pt x="1003" y="94"/>
                  <a:pt x="1002" y="92"/>
                  <a:pt x="1002" y="90"/>
                </a:cubicBezTo>
                <a:cubicBezTo>
                  <a:pt x="1002" y="87"/>
                  <a:pt x="1003" y="85"/>
                  <a:pt x="1005" y="83"/>
                </a:cubicBezTo>
                <a:cubicBezTo>
                  <a:pt x="1006" y="81"/>
                  <a:pt x="1009" y="79"/>
                  <a:pt x="1012" y="77"/>
                </a:cubicBezTo>
                <a:cubicBezTo>
                  <a:pt x="1008" y="75"/>
                  <a:pt x="1005" y="72"/>
                  <a:pt x="1002" y="69"/>
                </a:cubicBezTo>
                <a:cubicBezTo>
                  <a:pt x="1000" y="65"/>
                  <a:pt x="999" y="60"/>
                  <a:pt x="999" y="55"/>
                </a:cubicBezTo>
                <a:cubicBezTo>
                  <a:pt x="999" y="47"/>
                  <a:pt x="1001" y="41"/>
                  <a:pt x="1006" y="36"/>
                </a:cubicBezTo>
                <a:cubicBezTo>
                  <a:pt x="1011" y="32"/>
                  <a:pt x="1019" y="29"/>
                  <a:pt x="1028" y="29"/>
                </a:cubicBezTo>
                <a:cubicBezTo>
                  <a:pt x="1030" y="29"/>
                  <a:pt x="1033" y="30"/>
                  <a:pt x="1035" y="30"/>
                </a:cubicBezTo>
                <a:cubicBezTo>
                  <a:pt x="1037" y="30"/>
                  <a:pt x="1039" y="30"/>
                  <a:pt x="1040" y="31"/>
                </a:cubicBezTo>
                <a:cubicBezTo>
                  <a:pt x="1067" y="31"/>
                  <a:pt x="1067" y="31"/>
                  <a:pt x="1067" y="31"/>
                </a:cubicBezTo>
                <a:close/>
                <a:moveTo>
                  <a:pt x="1007" y="118"/>
                </a:moveTo>
                <a:cubicBezTo>
                  <a:pt x="1007" y="121"/>
                  <a:pt x="1009" y="124"/>
                  <a:pt x="1012" y="126"/>
                </a:cubicBezTo>
                <a:cubicBezTo>
                  <a:pt x="1015" y="128"/>
                  <a:pt x="1019" y="129"/>
                  <a:pt x="1025" y="129"/>
                </a:cubicBezTo>
                <a:cubicBezTo>
                  <a:pt x="1034" y="129"/>
                  <a:pt x="1040" y="128"/>
                  <a:pt x="1045" y="125"/>
                </a:cubicBezTo>
                <a:cubicBezTo>
                  <a:pt x="1049" y="123"/>
                  <a:pt x="1051" y="119"/>
                  <a:pt x="1051" y="115"/>
                </a:cubicBezTo>
                <a:cubicBezTo>
                  <a:pt x="1051" y="112"/>
                  <a:pt x="1050" y="109"/>
                  <a:pt x="1047" y="108"/>
                </a:cubicBezTo>
                <a:cubicBezTo>
                  <a:pt x="1045" y="107"/>
                  <a:pt x="1041" y="106"/>
                  <a:pt x="1034" y="106"/>
                </a:cubicBezTo>
                <a:cubicBezTo>
                  <a:pt x="1022" y="106"/>
                  <a:pt x="1022" y="106"/>
                  <a:pt x="1022" y="106"/>
                </a:cubicBezTo>
                <a:cubicBezTo>
                  <a:pt x="1018" y="106"/>
                  <a:pt x="1014" y="107"/>
                  <a:pt x="1011" y="109"/>
                </a:cubicBezTo>
                <a:cubicBezTo>
                  <a:pt x="1009" y="111"/>
                  <a:pt x="1007" y="114"/>
                  <a:pt x="1007" y="118"/>
                </a:cubicBezTo>
                <a:close/>
                <a:moveTo>
                  <a:pt x="1014" y="55"/>
                </a:moveTo>
                <a:cubicBezTo>
                  <a:pt x="1014" y="60"/>
                  <a:pt x="1015" y="64"/>
                  <a:pt x="1018" y="66"/>
                </a:cubicBezTo>
                <a:cubicBezTo>
                  <a:pt x="1020" y="69"/>
                  <a:pt x="1024" y="70"/>
                  <a:pt x="1028" y="70"/>
                </a:cubicBezTo>
                <a:cubicBezTo>
                  <a:pt x="1038" y="70"/>
                  <a:pt x="1042" y="65"/>
                  <a:pt x="1042" y="55"/>
                </a:cubicBezTo>
                <a:cubicBezTo>
                  <a:pt x="1042" y="50"/>
                  <a:pt x="1041" y="46"/>
                  <a:pt x="1039" y="44"/>
                </a:cubicBezTo>
                <a:cubicBezTo>
                  <a:pt x="1036" y="41"/>
                  <a:pt x="1033" y="40"/>
                  <a:pt x="1028" y="40"/>
                </a:cubicBezTo>
                <a:cubicBezTo>
                  <a:pt x="1024" y="40"/>
                  <a:pt x="1020" y="41"/>
                  <a:pt x="1018" y="44"/>
                </a:cubicBezTo>
                <a:cubicBezTo>
                  <a:pt x="1015" y="46"/>
                  <a:pt x="1014" y="50"/>
                  <a:pt x="1014" y="5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Freeform 54"/>
          <p:cNvSpPr>
            <a:spLocks noEditPoints="1"/>
          </p:cNvSpPr>
          <p:nvPr/>
        </p:nvSpPr>
        <p:spPr bwMode="auto">
          <a:xfrm>
            <a:off x="3771887" y="3963411"/>
            <a:ext cx="689549" cy="68023"/>
          </a:xfrm>
          <a:custGeom>
            <a:avLst/>
            <a:gdLst>
              <a:gd name="T0" fmla="*/ 64 w 1064"/>
              <a:gd name="T1" fmla="*/ 44 h 105"/>
              <a:gd name="T2" fmla="*/ 62 w 1064"/>
              <a:gd name="T3" fmla="*/ 96 h 105"/>
              <a:gd name="T4" fmla="*/ 32 w 1064"/>
              <a:gd name="T5" fmla="*/ 45 h 105"/>
              <a:gd name="T6" fmla="*/ 16 w 1064"/>
              <a:gd name="T7" fmla="*/ 18 h 105"/>
              <a:gd name="T8" fmla="*/ 49 w 1064"/>
              <a:gd name="T9" fmla="*/ 86 h 105"/>
              <a:gd name="T10" fmla="*/ 142 w 1064"/>
              <a:gd name="T11" fmla="*/ 104 h 105"/>
              <a:gd name="T12" fmla="*/ 95 w 1064"/>
              <a:gd name="T13" fmla="*/ 99 h 105"/>
              <a:gd name="T14" fmla="*/ 108 w 1064"/>
              <a:gd name="T15" fmla="*/ 88 h 105"/>
              <a:gd name="T16" fmla="*/ 154 w 1064"/>
              <a:gd name="T17" fmla="*/ 29 h 105"/>
              <a:gd name="T18" fmla="*/ 195 w 1064"/>
              <a:gd name="T19" fmla="*/ 105 h 105"/>
              <a:gd name="T20" fmla="*/ 209 w 1064"/>
              <a:gd name="T21" fmla="*/ 79 h 105"/>
              <a:gd name="T22" fmla="*/ 178 w 1064"/>
              <a:gd name="T23" fmla="*/ 33 h 105"/>
              <a:gd name="T24" fmla="*/ 186 w 1064"/>
              <a:gd name="T25" fmla="*/ 47 h 105"/>
              <a:gd name="T26" fmla="*/ 226 w 1064"/>
              <a:gd name="T27" fmla="*/ 83 h 105"/>
              <a:gd name="T28" fmla="*/ 258 w 1064"/>
              <a:gd name="T29" fmla="*/ 104 h 105"/>
              <a:gd name="T30" fmla="*/ 259 w 1064"/>
              <a:gd name="T31" fmla="*/ 9 h 105"/>
              <a:gd name="T32" fmla="*/ 345 w 1064"/>
              <a:gd name="T33" fmla="*/ 104 h 105"/>
              <a:gd name="T34" fmla="*/ 300 w 1064"/>
              <a:gd name="T35" fmla="*/ 46 h 105"/>
              <a:gd name="T36" fmla="*/ 291 w 1064"/>
              <a:gd name="T37" fmla="*/ 29 h 105"/>
              <a:gd name="T38" fmla="*/ 345 w 1064"/>
              <a:gd name="T39" fmla="*/ 55 h 105"/>
              <a:gd name="T40" fmla="*/ 370 w 1064"/>
              <a:gd name="T41" fmla="*/ 38 h 105"/>
              <a:gd name="T42" fmla="*/ 378 w 1064"/>
              <a:gd name="T43" fmla="*/ 70 h 105"/>
              <a:gd name="T44" fmla="*/ 424 w 1064"/>
              <a:gd name="T45" fmla="*/ 100 h 105"/>
              <a:gd name="T46" fmla="*/ 378 w 1064"/>
              <a:gd name="T47" fmla="*/ 58 h 105"/>
              <a:gd name="T48" fmla="*/ 487 w 1064"/>
              <a:gd name="T49" fmla="*/ 100 h 105"/>
              <a:gd name="T50" fmla="*/ 479 w 1064"/>
              <a:gd name="T51" fmla="*/ 84 h 105"/>
              <a:gd name="T52" fmla="*/ 440 w 1064"/>
              <a:gd name="T53" fmla="*/ 48 h 105"/>
              <a:gd name="T54" fmla="*/ 468 w 1064"/>
              <a:gd name="T55" fmla="*/ 40 h 105"/>
              <a:gd name="T56" fmla="*/ 493 w 1064"/>
              <a:gd name="T57" fmla="*/ 73 h 105"/>
              <a:gd name="T58" fmla="*/ 506 w 1064"/>
              <a:gd name="T59" fmla="*/ 101 h 105"/>
              <a:gd name="T60" fmla="*/ 539 w 1064"/>
              <a:gd name="T61" fmla="*/ 75 h 105"/>
              <a:gd name="T62" fmla="*/ 535 w 1064"/>
              <a:gd name="T63" fmla="*/ 27 h 105"/>
              <a:gd name="T64" fmla="*/ 525 w 1064"/>
              <a:gd name="T65" fmla="*/ 53 h 105"/>
              <a:gd name="T66" fmla="*/ 633 w 1064"/>
              <a:gd name="T67" fmla="*/ 51 h 105"/>
              <a:gd name="T68" fmla="*/ 644 w 1064"/>
              <a:gd name="T69" fmla="*/ 18 h 105"/>
              <a:gd name="T70" fmla="*/ 617 w 1064"/>
              <a:gd name="T71" fmla="*/ 104 h 105"/>
              <a:gd name="T72" fmla="*/ 664 w 1064"/>
              <a:gd name="T73" fmla="*/ 60 h 105"/>
              <a:gd name="T74" fmla="*/ 736 w 1064"/>
              <a:gd name="T75" fmla="*/ 105 h 105"/>
              <a:gd name="T76" fmla="*/ 756 w 1064"/>
              <a:gd name="T77" fmla="*/ 36 h 105"/>
              <a:gd name="T78" fmla="*/ 736 w 1064"/>
              <a:gd name="T79" fmla="*/ 93 h 105"/>
              <a:gd name="T80" fmla="*/ 736 w 1064"/>
              <a:gd name="T81" fmla="*/ 105 h 105"/>
              <a:gd name="T82" fmla="*/ 745 w 1064"/>
              <a:gd name="T83" fmla="*/ 44 h 105"/>
              <a:gd name="T84" fmla="*/ 777 w 1064"/>
              <a:gd name="T85" fmla="*/ 101 h 105"/>
              <a:gd name="T86" fmla="*/ 809 w 1064"/>
              <a:gd name="T87" fmla="*/ 75 h 105"/>
              <a:gd name="T88" fmla="*/ 806 w 1064"/>
              <a:gd name="T89" fmla="*/ 27 h 105"/>
              <a:gd name="T90" fmla="*/ 796 w 1064"/>
              <a:gd name="T91" fmla="*/ 53 h 105"/>
              <a:gd name="T92" fmla="*/ 878 w 1064"/>
              <a:gd name="T93" fmla="*/ 105 h 105"/>
              <a:gd name="T94" fmla="*/ 901 w 1064"/>
              <a:gd name="T95" fmla="*/ 32 h 105"/>
              <a:gd name="T96" fmla="*/ 879 w 1064"/>
              <a:gd name="T97" fmla="*/ 92 h 105"/>
              <a:gd name="T98" fmla="*/ 968 w 1064"/>
              <a:gd name="T99" fmla="*/ 104 h 105"/>
              <a:gd name="T100" fmla="*/ 921 w 1064"/>
              <a:gd name="T101" fmla="*/ 99 h 105"/>
              <a:gd name="T102" fmla="*/ 934 w 1064"/>
              <a:gd name="T103" fmla="*/ 88 h 105"/>
              <a:gd name="T104" fmla="*/ 981 w 1064"/>
              <a:gd name="T105" fmla="*/ 29 h 105"/>
              <a:gd name="T106" fmla="*/ 998 w 1064"/>
              <a:gd name="T107" fmla="*/ 67 h 105"/>
              <a:gd name="T108" fmla="*/ 1064 w 1064"/>
              <a:gd name="T109" fmla="*/ 70 h 105"/>
              <a:gd name="T110" fmla="*/ 1061 w 1064"/>
              <a:gd name="T111" fmla="*/ 87 h 105"/>
              <a:gd name="T112" fmla="*/ 1020 w 1064"/>
              <a:gd name="T113" fmla="*/ 4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64" h="105">
                <a:moveTo>
                  <a:pt x="0" y="4"/>
                </a:moveTo>
                <a:cubicBezTo>
                  <a:pt x="29" y="4"/>
                  <a:pt x="29" y="4"/>
                  <a:pt x="29" y="4"/>
                </a:cubicBezTo>
                <a:cubicBezTo>
                  <a:pt x="43" y="4"/>
                  <a:pt x="53" y="6"/>
                  <a:pt x="59" y="10"/>
                </a:cubicBezTo>
                <a:cubicBezTo>
                  <a:pt x="65" y="14"/>
                  <a:pt x="68" y="21"/>
                  <a:pt x="68" y="29"/>
                </a:cubicBezTo>
                <a:cubicBezTo>
                  <a:pt x="68" y="35"/>
                  <a:pt x="67" y="40"/>
                  <a:pt x="64" y="44"/>
                </a:cubicBezTo>
                <a:cubicBezTo>
                  <a:pt x="61" y="48"/>
                  <a:pt x="56" y="50"/>
                  <a:pt x="51" y="51"/>
                </a:cubicBezTo>
                <a:cubicBezTo>
                  <a:pt x="51" y="52"/>
                  <a:pt x="51" y="52"/>
                  <a:pt x="51" y="52"/>
                </a:cubicBezTo>
                <a:cubicBezTo>
                  <a:pt x="58" y="53"/>
                  <a:pt x="63" y="56"/>
                  <a:pt x="66" y="60"/>
                </a:cubicBezTo>
                <a:cubicBezTo>
                  <a:pt x="70" y="63"/>
                  <a:pt x="71" y="69"/>
                  <a:pt x="71" y="75"/>
                </a:cubicBezTo>
                <a:cubicBezTo>
                  <a:pt x="71" y="84"/>
                  <a:pt x="68" y="91"/>
                  <a:pt x="62" y="96"/>
                </a:cubicBezTo>
                <a:cubicBezTo>
                  <a:pt x="56" y="102"/>
                  <a:pt x="47" y="104"/>
                  <a:pt x="36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4"/>
                  <a:pt x="0" y="4"/>
                  <a:pt x="0" y="4"/>
                </a:cubicBezTo>
                <a:close/>
                <a:moveTo>
                  <a:pt x="16" y="45"/>
                </a:moveTo>
                <a:cubicBezTo>
                  <a:pt x="32" y="45"/>
                  <a:pt x="32" y="45"/>
                  <a:pt x="32" y="45"/>
                </a:cubicBezTo>
                <a:cubicBezTo>
                  <a:pt x="39" y="45"/>
                  <a:pt x="44" y="44"/>
                  <a:pt x="47" y="42"/>
                </a:cubicBezTo>
                <a:cubicBezTo>
                  <a:pt x="50" y="40"/>
                  <a:pt x="51" y="36"/>
                  <a:pt x="51" y="31"/>
                </a:cubicBezTo>
                <a:cubicBezTo>
                  <a:pt x="51" y="27"/>
                  <a:pt x="50" y="23"/>
                  <a:pt x="46" y="21"/>
                </a:cubicBezTo>
                <a:cubicBezTo>
                  <a:pt x="43" y="19"/>
                  <a:pt x="37" y="18"/>
                  <a:pt x="30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45"/>
                  <a:pt x="16" y="45"/>
                  <a:pt x="16" y="45"/>
                </a:cubicBezTo>
                <a:close/>
                <a:moveTo>
                  <a:pt x="16" y="59"/>
                </a:moveTo>
                <a:cubicBezTo>
                  <a:pt x="16" y="90"/>
                  <a:pt x="16" y="90"/>
                  <a:pt x="16" y="90"/>
                </a:cubicBezTo>
                <a:cubicBezTo>
                  <a:pt x="33" y="90"/>
                  <a:pt x="33" y="90"/>
                  <a:pt x="33" y="90"/>
                </a:cubicBezTo>
                <a:cubicBezTo>
                  <a:pt x="40" y="90"/>
                  <a:pt x="45" y="89"/>
                  <a:pt x="49" y="86"/>
                </a:cubicBezTo>
                <a:cubicBezTo>
                  <a:pt x="52" y="84"/>
                  <a:pt x="54" y="80"/>
                  <a:pt x="54" y="74"/>
                </a:cubicBezTo>
                <a:cubicBezTo>
                  <a:pt x="54" y="69"/>
                  <a:pt x="52" y="65"/>
                  <a:pt x="49" y="63"/>
                </a:cubicBezTo>
                <a:cubicBezTo>
                  <a:pt x="45" y="60"/>
                  <a:pt x="40" y="59"/>
                  <a:pt x="33" y="59"/>
                </a:cubicBezTo>
                <a:cubicBezTo>
                  <a:pt x="16" y="59"/>
                  <a:pt x="16" y="59"/>
                  <a:pt x="16" y="59"/>
                </a:cubicBezTo>
                <a:close/>
                <a:moveTo>
                  <a:pt x="142" y="104"/>
                </a:moveTo>
                <a:cubicBezTo>
                  <a:pt x="139" y="94"/>
                  <a:pt x="139" y="94"/>
                  <a:pt x="139" y="94"/>
                </a:cubicBezTo>
                <a:cubicBezTo>
                  <a:pt x="139" y="94"/>
                  <a:pt x="139" y="94"/>
                  <a:pt x="139" y="94"/>
                </a:cubicBezTo>
                <a:cubicBezTo>
                  <a:pt x="136" y="98"/>
                  <a:pt x="133" y="100"/>
                  <a:pt x="129" y="102"/>
                </a:cubicBezTo>
                <a:cubicBezTo>
                  <a:pt x="125" y="104"/>
                  <a:pt x="120" y="105"/>
                  <a:pt x="115" y="105"/>
                </a:cubicBezTo>
                <a:cubicBezTo>
                  <a:pt x="106" y="105"/>
                  <a:pt x="99" y="103"/>
                  <a:pt x="95" y="99"/>
                </a:cubicBezTo>
                <a:cubicBezTo>
                  <a:pt x="90" y="94"/>
                  <a:pt x="88" y="87"/>
                  <a:pt x="88" y="78"/>
                </a:cubicBezTo>
                <a:cubicBezTo>
                  <a:pt x="88" y="29"/>
                  <a:pt x="88" y="29"/>
                  <a:pt x="88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4" y="75"/>
                  <a:pt x="104" y="75"/>
                  <a:pt x="104" y="75"/>
                </a:cubicBezTo>
                <a:cubicBezTo>
                  <a:pt x="104" y="81"/>
                  <a:pt x="105" y="85"/>
                  <a:pt x="108" y="88"/>
                </a:cubicBezTo>
                <a:cubicBezTo>
                  <a:pt x="110" y="91"/>
                  <a:pt x="114" y="92"/>
                  <a:pt x="119" y="92"/>
                </a:cubicBezTo>
                <a:cubicBezTo>
                  <a:pt x="125" y="92"/>
                  <a:pt x="130" y="90"/>
                  <a:pt x="134" y="86"/>
                </a:cubicBezTo>
                <a:cubicBezTo>
                  <a:pt x="137" y="82"/>
                  <a:pt x="138" y="76"/>
                  <a:pt x="138" y="66"/>
                </a:cubicBezTo>
                <a:cubicBezTo>
                  <a:pt x="138" y="29"/>
                  <a:pt x="138" y="29"/>
                  <a:pt x="138" y="29"/>
                </a:cubicBezTo>
                <a:cubicBezTo>
                  <a:pt x="154" y="29"/>
                  <a:pt x="154" y="29"/>
                  <a:pt x="154" y="29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42" y="104"/>
                  <a:pt x="142" y="104"/>
                  <a:pt x="142" y="104"/>
                </a:cubicBezTo>
                <a:close/>
                <a:moveTo>
                  <a:pt x="226" y="83"/>
                </a:moveTo>
                <a:cubicBezTo>
                  <a:pt x="226" y="90"/>
                  <a:pt x="223" y="96"/>
                  <a:pt x="218" y="100"/>
                </a:cubicBezTo>
                <a:cubicBezTo>
                  <a:pt x="213" y="103"/>
                  <a:pt x="205" y="105"/>
                  <a:pt x="195" y="105"/>
                </a:cubicBezTo>
                <a:cubicBezTo>
                  <a:pt x="185" y="105"/>
                  <a:pt x="177" y="104"/>
                  <a:pt x="171" y="101"/>
                </a:cubicBezTo>
                <a:cubicBezTo>
                  <a:pt x="171" y="87"/>
                  <a:pt x="171" y="87"/>
                  <a:pt x="171" y="87"/>
                </a:cubicBezTo>
                <a:cubicBezTo>
                  <a:pt x="180" y="91"/>
                  <a:pt x="188" y="93"/>
                  <a:pt x="196" y="93"/>
                </a:cubicBezTo>
                <a:cubicBezTo>
                  <a:pt x="205" y="93"/>
                  <a:pt x="210" y="90"/>
                  <a:pt x="210" y="84"/>
                </a:cubicBezTo>
                <a:cubicBezTo>
                  <a:pt x="210" y="82"/>
                  <a:pt x="210" y="81"/>
                  <a:pt x="209" y="79"/>
                </a:cubicBezTo>
                <a:cubicBezTo>
                  <a:pt x="208" y="78"/>
                  <a:pt x="206" y="77"/>
                  <a:pt x="203" y="75"/>
                </a:cubicBezTo>
                <a:cubicBezTo>
                  <a:pt x="201" y="74"/>
                  <a:pt x="197" y="73"/>
                  <a:pt x="193" y="71"/>
                </a:cubicBezTo>
                <a:cubicBezTo>
                  <a:pt x="184" y="67"/>
                  <a:pt x="178" y="64"/>
                  <a:pt x="175" y="61"/>
                </a:cubicBezTo>
                <a:cubicBezTo>
                  <a:pt x="172" y="57"/>
                  <a:pt x="171" y="53"/>
                  <a:pt x="171" y="48"/>
                </a:cubicBezTo>
                <a:cubicBezTo>
                  <a:pt x="171" y="41"/>
                  <a:pt x="173" y="36"/>
                  <a:pt x="178" y="33"/>
                </a:cubicBezTo>
                <a:cubicBezTo>
                  <a:pt x="184" y="29"/>
                  <a:pt x="191" y="27"/>
                  <a:pt x="200" y="27"/>
                </a:cubicBezTo>
                <a:cubicBezTo>
                  <a:pt x="209" y="27"/>
                  <a:pt x="217" y="29"/>
                  <a:pt x="225" y="33"/>
                </a:cubicBezTo>
                <a:cubicBezTo>
                  <a:pt x="220" y="45"/>
                  <a:pt x="220" y="45"/>
                  <a:pt x="220" y="45"/>
                </a:cubicBezTo>
                <a:cubicBezTo>
                  <a:pt x="212" y="41"/>
                  <a:pt x="205" y="40"/>
                  <a:pt x="199" y="40"/>
                </a:cubicBezTo>
                <a:cubicBezTo>
                  <a:pt x="191" y="40"/>
                  <a:pt x="186" y="42"/>
                  <a:pt x="186" y="47"/>
                </a:cubicBezTo>
                <a:cubicBezTo>
                  <a:pt x="186" y="49"/>
                  <a:pt x="188" y="51"/>
                  <a:pt x="190" y="53"/>
                </a:cubicBezTo>
                <a:cubicBezTo>
                  <a:pt x="192" y="54"/>
                  <a:pt x="197" y="57"/>
                  <a:pt x="204" y="60"/>
                </a:cubicBezTo>
                <a:cubicBezTo>
                  <a:pt x="210" y="62"/>
                  <a:pt x="215" y="64"/>
                  <a:pt x="218" y="66"/>
                </a:cubicBezTo>
                <a:cubicBezTo>
                  <a:pt x="221" y="68"/>
                  <a:pt x="223" y="71"/>
                  <a:pt x="224" y="73"/>
                </a:cubicBezTo>
                <a:cubicBezTo>
                  <a:pt x="225" y="76"/>
                  <a:pt x="226" y="79"/>
                  <a:pt x="226" y="83"/>
                </a:cubicBezTo>
                <a:close/>
                <a:moveTo>
                  <a:pt x="258" y="104"/>
                </a:moveTo>
                <a:cubicBezTo>
                  <a:pt x="242" y="104"/>
                  <a:pt x="242" y="104"/>
                  <a:pt x="242" y="104"/>
                </a:cubicBezTo>
                <a:cubicBezTo>
                  <a:pt x="242" y="29"/>
                  <a:pt x="242" y="29"/>
                  <a:pt x="242" y="29"/>
                </a:cubicBezTo>
                <a:cubicBezTo>
                  <a:pt x="258" y="29"/>
                  <a:pt x="258" y="29"/>
                  <a:pt x="258" y="29"/>
                </a:cubicBezTo>
                <a:cubicBezTo>
                  <a:pt x="258" y="104"/>
                  <a:pt x="258" y="104"/>
                  <a:pt x="258" y="104"/>
                </a:cubicBezTo>
                <a:close/>
                <a:moveTo>
                  <a:pt x="241" y="9"/>
                </a:moveTo>
                <a:cubicBezTo>
                  <a:pt x="241" y="6"/>
                  <a:pt x="241" y="3"/>
                  <a:pt x="243" y="2"/>
                </a:cubicBezTo>
                <a:cubicBezTo>
                  <a:pt x="245" y="0"/>
                  <a:pt x="247" y="0"/>
                  <a:pt x="250" y="0"/>
                </a:cubicBezTo>
                <a:cubicBezTo>
                  <a:pt x="253" y="0"/>
                  <a:pt x="255" y="0"/>
                  <a:pt x="256" y="2"/>
                </a:cubicBezTo>
                <a:cubicBezTo>
                  <a:pt x="258" y="3"/>
                  <a:pt x="259" y="6"/>
                  <a:pt x="259" y="9"/>
                </a:cubicBezTo>
                <a:cubicBezTo>
                  <a:pt x="259" y="11"/>
                  <a:pt x="258" y="13"/>
                  <a:pt x="256" y="15"/>
                </a:cubicBezTo>
                <a:cubicBezTo>
                  <a:pt x="255" y="17"/>
                  <a:pt x="253" y="17"/>
                  <a:pt x="250" y="17"/>
                </a:cubicBezTo>
                <a:cubicBezTo>
                  <a:pt x="247" y="17"/>
                  <a:pt x="245" y="17"/>
                  <a:pt x="243" y="15"/>
                </a:cubicBezTo>
                <a:cubicBezTo>
                  <a:pt x="241" y="13"/>
                  <a:pt x="241" y="11"/>
                  <a:pt x="241" y="9"/>
                </a:cubicBezTo>
                <a:close/>
                <a:moveTo>
                  <a:pt x="345" y="104"/>
                </a:moveTo>
                <a:cubicBezTo>
                  <a:pt x="329" y="104"/>
                  <a:pt x="329" y="104"/>
                  <a:pt x="329" y="104"/>
                </a:cubicBezTo>
                <a:cubicBezTo>
                  <a:pt x="329" y="58"/>
                  <a:pt x="329" y="58"/>
                  <a:pt x="329" y="58"/>
                </a:cubicBezTo>
                <a:cubicBezTo>
                  <a:pt x="329" y="52"/>
                  <a:pt x="328" y="47"/>
                  <a:pt x="326" y="45"/>
                </a:cubicBezTo>
                <a:cubicBezTo>
                  <a:pt x="323" y="42"/>
                  <a:pt x="320" y="40"/>
                  <a:pt x="314" y="40"/>
                </a:cubicBezTo>
                <a:cubicBezTo>
                  <a:pt x="308" y="40"/>
                  <a:pt x="303" y="42"/>
                  <a:pt x="300" y="46"/>
                </a:cubicBezTo>
                <a:cubicBezTo>
                  <a:pt x="296" y="50"/>
                  <a:pt x="295" y="57"/>
                  <a:pt x="295" y="66"/>
                </a:cubicBezTo>
                <a:cubicBezTo>
                  <a:pt x="295" y="104"/>
                  <a:pt x="295" y="104"/>
                  <a:pt x="295" y="104"/>
                </a:cubicBezTo>
                <a:cubicBezTo>
                  <a:pt x="279" y="104"/>
                  <a:pt x="279" y="104"/>
                  <a:pt x="279" y="104"/>
                </a:cubicBezTo>
                <a:cubicBezTo>
                  <a:pt x="279" y="29"/>
                  <a:pt x="279" y="29"/>
                  <a:pt x="279" y="29"/>
                </a:cubicBezTo>
                <a:cubicBezTo>
                  <a:pt x="291" y="29"/>
                  <a:pt x="291" y="29"/>
                  <a:pt x="291" y="29"/>
                </a:cubicBezTo>
                <a:cubicBezTo>
                  <a:pt x="294" y="38"/>
                  <a:pt x="294" y="38"/>
                  <a:pt x="294" y="38"/>
                </a:cubicBezTo>
                <a:cubicBezTo>
                  <a:pt x="294" y="38"/>
                  <a:pt x="294" y="38"/>
                  <a:pt x="294" y="38"/>
                </a:cubicBezTo>
                <a:cubicBezTo>
                  <a:pt x="297" y="35"/>
                  <a:pt x="300" y="32"/>
                  <a:pt x="304" y="30"/>
                </a:cubicBezTo>
                <a:cubicBezTo>
                  <a:pt x="308" y="28"/>
                  <a:pt x="313" y="27"/>
                  <a:pt x="318" y="27"/>
                </a:cubicBezTo>
                <a:cubicBezTo>
                  <a:pt x="336" y="27"/>
                  <a:pt x="345" y="36"/>
                  <a:pt x="345" y="55"/>
                </a:cubicBezTo>
                <a:cubicBezTo>
                  <a:pt x="345" y="104"/>
                  <a:pt x="345" y="104"/>
                  <a:pt x="345" y="104"/>
                </a:cubicBezTo>
                <a:close/>
                <a:moveTo>
                  <a:pt x="399" y="105"/>
                </a:moveTo>
                <a:cubicBezTo>
                  <a:pt x="387" y="105"/>
                  <a:pt x="378" y="102"/>
                  <a:pt x="371" y="95"/>
                </a:cubicBezTo>
                <a:cubicBezTo>
                  <a:pt x="365" y="88"/>
                  <a:pt x="361" y="79"/>
                  <a:pt x="361" y="67"/>
                </a:cubicBezTo>
                <a:cubicBezTo>
                  <a:pt x="361" y="55"/>
                  <a:pt x="364" y="45"/>
                  <a:pt x="370" y="38"/>
                </a:cubicBezTo>
                <a:cubicBezTo>
                  <a:pt x="377" y="31"/>
                  <a:pt x="385" y="27"/>
                  <a:pt x="396" y="27"/>
                </a:cubicBezTo>
                <a:cubicBezTo>
                  <a:pt x="406" y="27"/>
                  <a:pt x="414" y="30"/>
                  <a:pt x="419" y="36"/>
                </a:cubicBezTo>
                <a:cubicBezTo>
                  <a:pt x="425" y="42"/>
                  <a:pt x="428" y="51"/>
                  <a:pt x="428" y="61"/>
                </a:cubicBezTo>
                <a:cubicBezTo>
                  <a:pt x="428" y="70"/>
                  <a:pt x="428" y="70"/>
                  <a:pt x="428" y="70"/>
                </a:cubicBezTo>
                <a:cubicBezTo>
                  <a:pt x="378" y="70"/>
                  <a:pt x="378" y="70"/>
                  <a:pt x="378" y="70"/>
                </a:cubicBezTo>
                <a:cubicBezTo>
                  <a:pt x="378" y="77"/>
                  <a:pt x="380" y="83"/>
                  <a:pt x="384" y="87"/>
                </a:cubicBezTo>
                <a:cubicBezTo>
                  <a:pt x="387" y="91"/>
                  <a:pt x="393" y="93"/>
                  <a:pt x="399" y="93"/>
                </a:cubicBezTo>
                <a:cubicBezTo>
                  <a:pt x="404" y="93"/>
                  <a:pt x="408" y="92"/>
                  <a:pt x="412" y="91"/>
                </a:cubicBezTo>
                <a:cubicBezTo>
                  <a:pt x="416" y="91"/>
                  <a:pt x="420" y="89"/>
                  <a:pt x="424" y="87"/>
                </a:cubicBezTo>
                <a:cubicBezTo>
                  <a:pt x="424" y="100"/>
                  <a:pt x="424" y="100"/>
                  <a:pt x="424" y="100"/>
                </a:cubicBezTo>
                <a:cubicBezTo>
                  <a:pt x="420" y="102"/>
                  <a:pt x="416" y="104"/>
                  <a:pt x="412" y="104"/>
                </a:cubicBezTo>
                <a:cubicBezTo>
                  <a:pt x="408" y="105"/>
                  <a:pt x="404" y="105"/>
                  <a:pt x="399" y="105"/>
                </a:cubicBezTo>
                <a:close/>
                <a:moveTo>
                  <a:pt x="396" y="39"/>
                </a:moveTo>
                <a:cubicBezTo>
                  <a:pt x="391" y="39"/>
                  <a:pt x="387" y="41"/>
                  <a:pt x="384" y="44"/>
                </a:cubicBezTo>
                <a:cubicBezTo>
                  <a:pt x="380" y="47"/>
                  <a:pt x="379" y="52"/>
                  <a:pt x="378" y="58"/>
                </a:cubicBezTo>
                <a:cubicBezTo>
                  <a:pt x="412" y="58"/>
                  <a:pt x="412" y="58"/>
                  <a:pt x="412" y="58"/>
                </a:cubicBezTo>
                <a:cubicBezTo>
                  <a:pt x="412" y="52"/>
                  <a:pt x="411" y="47"/>
                  <a:pt x="408" y="44"/>
                </a:cubicBezTo>
                <a:cubicBezTo>
                  <a:pt x="405" y="41"/>
                  <a:pt x="401" y="39"/>
                  <a:pt x="396" y="39"/>
                </a:cubicBezTo>
                <a:close/>
                <a:moveTo>
                  <a:pt x="495" y="83"/>
                </a:moveTo>
                <a:cubicBezTo>
                  <a:pt x="495" y="90"/>
                  <a:pt x="493" y="96"/>
                  <a:pt x="487" y="100"/>
                </a:cubicBezTo>
                <a:cubicBezTo>
                  <a:pt x="482" y="103"/>
                  <a:pt x="474" y="105"/>
                  <a:pt x="464" y="105"/>
                </a:cubicBezTo>
                <a:cubicBezTo>
                  <a:pt x="454" y="105"/>
                  <a:pt x="446" y="104"/>
                  <a:pt x="440" y="101"/>
                </a:cubicBezTo>
                <a:cubicBezTo>
                  <a:pt x="440" y="87"/>
                  <a:pt x="440" y="87"/>
                  <a:pt x="440" y="87"/>
                </a:cubicBezTo>
                <a:cubicBezTo>
                  <a:pt x="449" y="91"/>
                  <a:pt x="457" y="93"/>
                  <a:pt x="465" y="93"/>
                </a:cubicBezTo>
                <a:cubicBezTo>
                  <a:pt x="475" y="93"/>
                  <a:pt x="479" y="90"/>
                  <a:pt x="479" y="84"/>
                </a:cubicBezTo>
                <a:cubicBezTo>
                  <a:pt x="479" y="82"/>
                  <a:pt x="479" y="81"/>
                  <a:pt x="478" y="79"/>
                </a:cubicBezTo>
                <a:cubicBezTo>
                  <a:pt x="477" y="78"/>
                  <a:pt x="475" y="77"/>
                  <a:pt x="472" y="75"/>
                </a:cubicBezTo>
                <a:cubicBezTo>
                  <a:pt x="470" y="74"/>
                  <a:pt x="466" y="73"/>
                  <a:pt x="462" y="71"/>
                </a:cubicBezTo>
                <a:cubicBezTo>
                  <a:pt x="453" y="67"/>
                  <a:pt x="447" y="64"/>
                  <a:pt x="444" y="61"/>
                </a:cubicBezTo>
                <a:cubicBezTo>
                  <a:pt x="441" y="57"/>
                  <a:pt x="440" y="53"/>
                  <a:pt x="440" y="48"/>
                </a:cubicBezTo>
                <a:cubicBezTo>
                  <a:pt x="440" y="41"/>
                  <a:pt x="442" y="36"/>
                  <a:pt x="448" y="33"/>
                </a:cubicBezTo>
                <a:cubicBezTo>
                  <a:pt x="453" y="29"/>
                  <a:pt x="460" y="27"/>
                  <a:pt x="469" y="27"/>
                </a:cubicBezTo>
                <a:cubicBezTo>
                  <a:pt x="478" y="27"/>
                  <a:pt x="486" y="29"/>
                  <a:pt x="494" y="33"/>
                </a:cubicBezTo>
                <a:cubicBezTo>
                  <a:pt x="489" y="45"/>
                  <a:pt x="489" y="45"/>
                  <a:pt x="489" y="45"/>
                </a:cubicBezTo>
                <a:cubicBezTo>
                  <a:pt x="481" y="41"/>
                  <a:pt x="474" y="40"/>
                  <a:pt x="468" y="40"/>
                </a:cubicBezTo>
                <a:cubicBezTo>
                  <a:pt x="460" y="40"/>
                  <a:pt x="456" y="42"/>
                  <a:pt x="456" y="47"/>
                </a:cubicBezTo>
                <a:cubicBezTo>
                  <a:pt x="456" y="49"/>
                  <a:pt x="457" y="51"/>
                  <a:pt x="459" y="53"/>
                </a:cubicBezTo>
                <a:cubicBezTo>
                  <a:pt x="461" y="54"/>
                  <a:pt x="466" y="57"/>
                  <a:pt x="473" y="60"/>
                </a:cubicBezTo>
                <a:cubicBezTo>
                  <a:pt x="480" y="62"/>
                  <a:pt x="484" y="64"/>
                  <a:pt x="487" y="66"/>
                </a:cubicBezTo>
                <a:cubicBezTo>
                  <a:pt x="490" y="68"/>
                  <a:pt x="492" y="71"/>
                  <a:pt x="493" y="73"/>
                </a:cubicBezTo>
                <a:cubicBezTo>
                  <a:pt x="495" y="76"/>
                  <a:pt x="495" y="79"/>
                  <a:pt x="495" y="83"/>
                </a:cubicBezTo>
                <a:close/>
                <a:moveTo>
                  <a:pt x="562" y="83"/>
                </a:moveTo>
                <a:cubicBezTo>
                  <a:pt x="562" y="90"/>
                  <a:pt x="559" y="96"/>
                  <a:pt x="553" y="100"/>
                </a:cubicBezTo>
                <a:cubicBezTo>
                  <a:pt x="548" y="103"/>
                  <a:pt x="540" y="105"/>
                  <a:pt x="530" y="105"/>
                </a:cubicBezTo>
                <a:cubicBezTo>
                  <a:pt x="520" y="105"/>
                  <a:pt x="512" y="104"/>
                  <a:pt x="506" y="101"/>
                </a:cubicBezTo>
                <a:cubicBezTo>
                  <a:pt x="506" y="87"/>
                  <a:pt x="506" y="87"/>
                  <a:pt x="506" y="87"/>
                </a:cubicBezTo>
                <a:cubicBezTo>
                  <a:pt x="515" y="91"/>
                  <a:pt x="523" y="93"/>
                  <a:pt x="531" y="93"/>
                </a:cubicBezTo>
                <a:cubicBezTo>
                  <a:pt x="541" y="93"/>
                  <a:pt x="546" y="90"/>
                  <a:pt x="546" y="84"/>
                </a:cubicBezTo>
                <a:cubicBezTo>
                  <a:pt x="546" y="82"/>
                  <a:pt x="545" y="81"/>
                  <a:pt x="544" y="79"/>
                </a:cubicBezTo>
                <a:cubicBezTo>
                  <a:pt x="543" y="78"/>
                  <a:pt x="541" y="77"/>
                  <a:pt x="539" y="75"/>
                </a:cubicBezTo>
                <a:cubicBezTo>
                  <a:pt x="536" y="74"/>
                  <a:pt x="533" y="73"/>
                  <a:pt x="528" y="71"/>
                </a:cubicBezTo>
                <a:cubicBezTo>
                  <a:pt x="520" y="67"/>
                  <a:pt x="514" y="64"/>
                  <a:pt x="511" y="61"/>
                </a:cubicBezTo>
                <a:cubicBezTo>
                  <a:pt x="508" y="57"/>
                  <a:pt x="506" y="53"/>
                  <a:pt x="506" y="48"/>
                </a:cubicBezTo>
                <a:cubicBezTo>
                  <a:pt x="506" y="41"/>
                  <a:pt x="509" y="36"/>
                  <a:pt x="514" y="33"/>
                </a:cubicBezTo>
                <a:cubicBezTo>
                  <a:pt x="519" y="29"/>
                  <a:pt x="526" y="27"/>
                  <a:pt x="535" y="27"/>
                </a:cubicBezTo>
                <a:cubicBezTo>
                  <a:pt x="544" y="27"/>
                  <a:pt x="552" y="29"/>
                  <a:pt x="560" y="33"/>
                </a:cubicBezTo>
                <a:cubicBezTo>
                  <a:pt x="555" y="45"/>
                  <a:pt x="555" y="45"/>
                  <a:pt x="555" y="45"/>
                </a:cubicBezTo>
                <a:cubicBezTo>
                  <a:pt x="547" y="41"/>
                  <a:pt x="540" y="40"/>
                  <a:pt x="535" y="40"/>
                </a:cubicBezTo>
                <a:cubicBezTo>
                  <a:pt x="526" y="40"/>
                  <a:pt x="522" y="42"/>
                  <a:pt x="522" y="47"/>
                </a:cubicBezTo>
                <a:cubicBezTo>
                  <a:pt x="522" y="49"/>
                  <a:pt x="523" y="51"/>
                  <a:pt x="525" y="53"/>
                </a:cubicBezTo>
                <a:cubicBezTo>
                  <a:pt x="527" y="54"/>
                  <a:pt x="532" y="57"/>
                  <a:pt x="540" y="60"/>
                </a:cubicBezTo>
                <a:cubicBezTo>
                  <a:pt x="546" y="62"/>
                  <a:pt x="550" y="64"/>
                  <a:pt x="553" y="66"/>
                </a:cubicBezTo>
                <a:cubicBezTo>
                  <a:pt x="556" y="68"/>
                  <a:pt x="558" y="71"/>
                  <a:pt x="559" y="73"/>
                </a:cubicBezTo>
                <a:cubicBezTo>
                  <a:pt x="561" y="76"/>
                  <a:pt x="562" y="79"/>
                  <a:pt x="562" y="83"/>
                </a:cubicBezTo>
                <a:close/>
                <a:moveTo>
                  <a:pt x="633" y="51"/>
                </a:moveTo>
                <a:cubicBezTo>
                  <a:pt x="645" y="51"/>
                  <a:pt x="645" y="51"/>
                  <a:pt x="645" y="51"/>
                </a:cubicBezTo>
                <a:cubicBezTo>
                  <a:pt x="652" y="51"/>
                  <a:pt x="658" y="49"/>
                  <a:pt x="661" y="46"/>
                </a:cubicBezTo>
                <a:cubicBezTo>
                  <a:pt x="664" y="44"/>
                  <a:pt x="666" y="39"/>
                  <a:pt x="666" y="34"/>
                </a:cubicBezTo>
                <a:cubicBezTo>
                  <a:pt x="666" y="28"/>
                  <a:pt x="664" y="24"/>
                  <a:pt x="661" y="22"/>
                </a:cubicBezTo>
                <a:cubicBezTo>
                  <a:pt x="657" y="19"/>
                  <a:pt x="651" y="18"/>
                  <a:pt x="644" y="18"/>
                </a:cubicBezTo>
                <a:cubicBezTo>
                  <a:pt x="633" y="18"/>
                  <a:pt x="633" y="18"/>
                  <a:pt x="633" y="18"/>
                </a:cubicBezTo>
                <a:cubicBezTo>
                  <a:pt x="633" y="51"/>
                  <a:pt x="633" y="51"/>
                  <a:pt x="633" y="51"/>
                </a:cubicBezTo>
                <a:close/>
                <a:moveTo>
                  <a:pt x="633" y="64"/>
                </a:moveTo>
                <a:cubicBezTo>
                  <a:pt x="633" y="104"/>
                  <a:pt x="633" y="104"/>
                  <a:pt x="633" y="104"/>
                </a:cubicBezTo>
                <a:cubicBezTo>
                  <a:pt x="617" y="104"/>
                  <a:pt x="617" y="104"/>
                  <a:pt x="617" y="104"/>
                </a:cubicBezTo>
                <a:cubicBezTo>
                  <a:pt x="617" y="4"/>
                  <a:pt x="617" y="4"/>
                  <a:pt x="617" y="4"/>
                </a:cubicBezTo>
                <a:cubicBezTo>
                  <a:pt x="645" y="4"/>
                  <a:pt x="645" y="4"/>
                  <a:pt x="645" y="4"/>
                </a:cubicBezTo>
                <a:cubicBezTo>
                  <a:pt x="658" y="4"/>
                  <a:pt x="667" y="7"/>
                  <a:pt x="674" y="11"/>
                </a:cubicBezTo>
                <a:cubicBezTo>
                  <a:pt x="680" y="16"/>
                  <a:pt x="683" y="24"/>
                  <a:pt x="683" y="33"/>
                </a:cubicBezTo>
                <a:cubicBezTo>
                  <a:pt x="683" y="46"/>
                  <a:pt x="676" y="55"/>
                  <a:pt x="664" y="60"/>
                </a:cubicBezTo>
                <a:cubicBezTo>
                  <a:pt x="692" y="104"/>
                  <a:pt x="692" y="104"/>
                  <a:pt x="692" y="104"/>
                </a:cubicBezTo>
                <a:cubicBezTo>
                  <a:pt x="673" y="104"/>
                  <a:pt x="673" y="104"/>
                  <a:pt x="673" y="104"/>
                </a:cubicBezTo>
                <a:cubicBezTo>
                  <a:pt x="649" y="64"/>
                  <a:pt x="649" y="64"/>
                  <a:pt x="649" y="64"/>
                </a:cubicBezTo>
                <a:cubicBezTo>
                  <a:pt x="633" y="64"/>
                  <a:pt x="633" y="64"/>
                  <a:pt x="633" y="64"/>
                </a:cubicBezTo>
                <a:close/>
                <a:moveTo>
                  <a:pt x="736" y="105"/>
                </a:moveTo>
                <a:cubicBezTo>
                  <a:pt x="724" y="105"/>
                  <a:pt x="715" y="102"/>
                  <a:pt x="708" y="95"/>
                </a:cubicBezTo>
                <a:cubicBezTo>
                  <a:pt x="702" y="88"/>
                  <a:pt x="698" y="79"/>
                  <a:pt x="698" y="67"/>
                </a:cubicBezTo>
                <a:cubicBezTo>
                  <a:pt x="698" y="55"/>
                  <a:pt x="701" y="45"/>
                  <a:pt x="707" y="38"/>
                </a:cubicBezTo>
                <a:cubicBezTo>
                  <a:pt x="714" y="31"/>
                  <a:pt x="722" y="27"/>
                  <a:pt x="733" y="27"/>
                </a:cubicBezTo>
                <a:cubicBezTo>
                  <a:pt x="743" y="27"/>
                  <a:pt x="751" y="30"/>
                  <a:pt x="756" y="36"/>
                </a:cubicBezTo>
                <a:cubicBezTo>
                  <a:pt x="762" y="42"/>
                  <a:pt x="765" y="51"/>
                  <a:pt x="765" y="61"/>
                </a:cubicBezTo>
                <a:cubicBezTo>
                  <a:pt x="765" y="70"/>
                  <a:pt x="765" y="70"/>
                  <a:pt x="765" y="70"/>
                </a:cubicBezTo>
                <a:cubicBezTo>
                  <a:pt x="715" y="70"/>
                  <a:pt x="715" y="70"/>
                  <a:pt x="715" y="70"/>
                </a:cubicBezTo>
                <a:cubicBezTo>
                  <a:pt x="715" y="77"/>
                  <a:pt x="717" y="83"/>
                  <a:pt x="721" y="87"/>
                </a:cubicBezTo>
                <a:cubicBezTo>
                  <a:pt x="724" y="91"/>
                  <a:pt x="730" y="93"/>
                  <a:pt x="736" y="93"/>
                </a:cubicBezTo>
                <a:cubicBezTo>
                  <a:pt x="741" y="93"/>
                  <a:pt x="745" y="92"/>
                  <a:pt x="749" y="91"/>
                </a:cubicBezTo>
                <a:cubicBezTo>
                  <a:pt x="753" y="91"/>
                  <a:pt x="757" y="89"/>
                  <a:pt x="761" y="87"/>
                </a:cubicBezTo>
                <a:cubicBezTo>
                  <a:pt x="761" y="100"/>
                  <a:pt x="761" y="100"/>
                  <a:pt x="761" y="100"/>
                </a:cubicBezTo>
                <a:cubicBezTo>
                  <a:pt x="757" y="102"/>
                  <a:pt x="753" y="104"/>
                  <a:pt x="749" y="104"/>
                </a:cubicBezTo>
                <a:cubicBezTo>
                  <a:pt x="745" y="105"/>
                  <a:pt x="741" y="105"/>
                  <a:pt x="736" y="105"/>
                </a:cubicBezTo>
                <a:close/>
                <a:moveTo>
                  <a:pt x="733" y="39"/>
                </a:moveTo>
                <a:cubicBezTo>
                  <a:pt x="728" y="39"/>
                  <a:pt x="724" y="41"/>
                  <a:pt x="720" y="44"/>
                </a:cubicBezTo>
                <a:cubicBezTo>
                  <a:pt x="717" y="47"/>
                  <a:pt x="716" y="52"/>
                  <a:pt x="715" y="58"/>
                </a:cubicBezTo>
                <a:cubicBezTo>
                  <a:pt x="749" y="58"/>
                  <a:pt x="749" y="58"/>
                  <a:pt x="749" y="58"/>
                </a:cubicBezTo>
                <a:cubicBezTo>
                  <a:pt x="749" y="52"/>
                  <a:pt x="748" y="47"/>
                  <a:pt x="745" y="44"/>
                </a:cubicBezTo>
                <a:cubicBezTo>
                  <a:pt x="742" y="41"/>
                  <a:pt x="738" y="39"/>
                  <a:pt x="733" y="39"/>
                </a:cubicBezTo>
                <a:close/>
                <a:moveTo>
                  <a:pt x="832" y="83"/>
                </a:moveTo>
                <a:cubicBezTo>
                  <a:pt x="832" y="90"/>
                  <a:pt x="830" y="96"/>
                  <a:pt x="824" y="100"/>
                </a:cubicBezTo>
                <a:cubicBezTo>
                  <a:pt x="819" y="103"/>
                  <a:pt x="811" y="105"/>
                  <a:pt x="801" y="105"/>
                </a:cubicBezTo>
                <a:cubicBezTo>
                  <a:pt x="791" y="105"/>
                  <a:pt x="783" y="104"/>
                  <a:pt x="777" y="101"/>
                </a:cubicBezTo>
                <a:cubicBezTo>
                  <a:pt x="777" y="87"/>
                  <a:pt x="777" y="87"/>
                  <a:pt x="777" y="87"/>
                </a:cubicBezTo>
                <a:cubicBezTo>
                  <a:pt x="786" y="91"/>
                  <a:pt x="794" y="93"/>
                  <a:pt x="802" y="93"/>
                </a:cubicBezTo>
                <a:cubicBezTo>
                  <a:pt x="811" y="93"/>
                  <a:pt x="816" y="90"/>
                  <a:pt x="816" y="84"/>
                </a:cubicBezTo>
                <a:cubicBezTo>
                  <a:pt x="816" y="82"/>
                  <a:pt x="816" y="81"/>
                  <a:pt x="815" y="79"/>
                </a:cubicBezTo>
                <a:cubicBezTo>
                  <a:pt x="814" y="78"/>
                  <a:pt x="812" y="77"/>
                  <a:pt x="809" y="75"/>
                </a:cubicBezTo>
                <a:cubicBezTo>
                  <a:pt x="807" y="74"/>
                  <a:pt x="803" y="73"/>
                  <a:pt x="799" y="71"/>
                </a:cubicBezTo>
                <a:cubicBezTo>
                  <a:pt x="790" y="67"/>
                  <a:pt x="784" y="64"/>
                  <a:pt x="781" y="61"/>
                </a:cubicBezTo>
                <a:cubicBezTo>
                  <a:pt x="778" y="57"/>
                  <a:pt x="777" y="53"/>
                  <a:pt x="777" y="48"/>
                </a:cubicBezTo>
                <a:cubicBezTo>
                  <a:pt x="777" y="41"/>
                  <a:pt x="779" y="36"/>
                  <a:pt x="785" y="33"/>
                </a:cubicBezTo>
                <a:cubicBezTo>
                  <a:pt x="790" y="29"/>
                  <a:pt x="797" y="27"/>
                  <a:pt x="806" y="27"/>
                </a:cubicBezTo>
                <a:cubicBezTo>
                  <a:pt x="815" y="27"/>
                  <a:pt x="823" y="29"/>
                  <a:pt x="831" y="33"/>
                </a:cubicBezTo>
                <a:cubicBezTo>
                  <a:pt x="826" y="45"/>
                  <a:pt x="826" y="45"/>
                  <a:pt x="826" y="45"/>
                </a:cubicBezTo>
                <a:cubicBezTo>
                  <a:pt x="818" y="41"/>
                  <a:pt x="811" y="40"/>
                  <a:pt x="805" y="40"/>
                </a:cubicBezTo>
                <a:cubicBezTo>
                  <a:pt x="797" y="40"/>
                  <a:pt x="793" y="42"/>
                  <a:pt x="793" y="47"/>
                </a:cubicBezTo>
                <a:cubicBezTo>
                  <a:pt x="793" y="49"/>
                  <a:pt x="794" y="51"/>
                  <a:pt x="796" y="53"/>
                </a:cubicBezTo>
                <a:cubicBezTo>
                  <a:pt x="798" y="54"/>
                  <a:pt x="803" y="57"/>
                  <a:pt x="810" y="60"/>
                </a:cubicBezTo>
                <a:cubicBezTo>
                  <a:pt x="817" y="62"/>
                  <a:pt x="821" y="64"/>
                  <a:pt x="824" y="66"/>
                </a:cubicBezTo>
                <a:cubicBezTo>
                  <a:pt x="827" y="68"/>
                  <a:pt x="829" y="71"/>
                  <a:pt x="830" y="73"/>
                </a:cubicBezTo>
                <a:cubicBezTo>
                  <a:pt x="832" y="76"/>
                  <a:pt x="832" y="79"/>
                  <a:pt x="832" y="83"/>
                </a:cubicBezTo>
                <a:close/>
                <a:moveTo>
                  <a:pt x="878" y="105"/>
                </a:moveTo>
                <a:cubicBezTo>
                  <a:pt x="867" y="105"/>
                  <a:pt x="858" y="102"/>
                  <a:pt x="852" y="95"/>
                </a:cubicBezTo>
                <a:cubicBezTo>
                  <a:pt x="846" y="89"/>
                  <a:pt x="843" y="79"/>
                  <a:pt x="843" y="67"/>
                </a:cubicBezTo>
                <a:cubicBezTo>
                  <a:pt x="843" y="54"/>
                  <a:pt x="846" y="44"/>
                  <a:pt x="853" y="37"/>
                </a:cubicBezTo>
                <a:cubicBezTo>
                  <a:pt x="859" y="31"/>
                  <a:pt x="868" y="27"/>
                  <a:pt x="879" y="27"/>
                </a:cubicBezTo>
                <a:cubicBezTo>
                  <a:pt x="887" y="27"/>
                  <a:pt x="895" y="29"/>
                  <a:pt x="901" y="32"/>
                </a:cubicBezTo>
                <a:cubicBezTo>
                  <a:pt x="896" y="45"/>
                  <a:pt x="896" y="45"/>
                  <a:pt x="896" y="45"/>
                </a:cubicBezTo>
                <a:cubicBezTo>
                  <a:pt x="889" y="42"/>
                  <a:pt x="884" y="41"/>
                  <a:pt x="879" y="41"/>
                </a:cubicBezTo>
                <a:cubicBezTo>
                  <a:pt x="866" y="41"/>
                  <a:pt x="860" y="49"/>
                  <a:pt x="860" y="67"/>
                </a:cubicBezTo>
                <a:cubicBezTo>
                  <a:pt x="860" y="75"/>
                  <a:pt x="861" y="81"/>
                  <a:pt x="865" y="86"/>
                </a:cubicBezTo>
                <a:cubicBezTo>
                  <a:pt x="868" y="90"/>
                  <a:pt x="873" y="92"/>
                  <a:pt x="879" y="92"/>
                </a:cubicBezTo>
                <a:cubicBezTo>
                  <a:pt x="886" y="92"/>
                  <a:pt x="893" y="90"/>
                  <a:pt x="899" y="87"/>
                </a:cubicBezTo>
                <a:cubicBezTo>
                  <a:pt x="899" y="101"/>
                  <a:pt x="899" y="101"/>
                  <a:pt x="899" y="101"/>
                </a:cubicBezTo>
                <a:cubicBezTo>
                  <a:pt x="896" y="102"/>
                  <a:pt x="893" y="104"/>
                  <a:pt x="890" y="104"/>
                </a:cubicBezTo>
                <a:cubicBezTo>
                  <a:pt x="887" y="105"/>
                  <a:pt x="883" y="105"/>
                  <a:pt x="878" y="105"/>
                </a:cubicBezTo>
                <a:close/>
                <a:moveTo>
                  <a:pt x="968" y="104"/>
                </a:moveTo>
                <a:cubicBezTo>
                  <a:pt x="966" y="94"/>
                  <a:pt x="966" y="94"/>
                  <a:pt x="966" y="94"/>
                </a:cubicBezTo>
                <a:cubicBezTo>
                  <a:pt x="965" y="94"/>
                  <a:pt x="965" y="94"/>
                  <a:pt x="965" y="94"/>
                </a:cubicBezTo>
                <a:cubicBezTo>
                  <a:pt x="963" y="98"/>
                  <a:pt x="960" y="100"/>
                  <a:pt x="956" y="102"/>
                </a:cubicBezTo>
                <a:cubicBezTo>
                  <a:pt x="952" y="104"/>
                  <a:pt x="947" y="105"/>
                  <a:pt x="942" y="105"/>
                </a:cubicBezTo>
                <a:cubicBezTo>
                  <a:pt x="933" y="105"/>
                  <a:pt x="926" y="103"/>
                  <a:pt x="921" y="99"/>
                </a:cubicBezTo>
                <a:cubicBezTo>
                  <a:pt x="917" y="94"/>
                  <a:pt x="914" y="87"/>
                  <a:pt x="914" y="78"/>
                </a:cubicBezTo>
                <a:cubicBezTo>
                  <a:pt x="914" y="29"/>
                  <a:pt x="914" y="29"/>
                  <a:pt x="914" y="29"/>
                </a:cubicBezTo>
                <a:cubicBezTo>
                  <a:pt x="931" y="29"/>
                  <a:pt x="931" y="29"/>
                  <a:pt x="931" y="29"/>
                </a:cubicBezTo>
                <a:cubicBezTo>
                  <a:pt x="931" y="75"/>
                  <a:pt x="931" y="75"/>
                  <a:pt x="931" y="75"/>
                </a:cubicBezTo>
                <a:cubicBezTo>
                  <a:pt x="931" y="81"/>
                  <a:pt x="932" y="85"/>
                  <a:pt x="934" y="88"/>
                </a:cubicBezTo>
                <a:cubicBezTo>
                  <a:pt x="937" y="91"/>
                  <a:pt x="940" y="92"/>
                  <a:pt x="945" y="92"/>
                </a:cubicBezTo>
                <a:cubicBezTo>
                  <a:pt x="952" y="92"/>
                  <a:pt x="957" y="90"/>
                  <a:pt x="960" y="86"/>
                </a:cubicBezTo>
                <a:cubicBezTo>
                  <a:pt x="963" y="82"/>
                  <a:pt x="965" y="76"/>
                  <a:pt x="965" y="66"/>
                </a:cubicBezTo>
                <a:cubicBezTo>
                  <a:pt x="965" y="29"/>
                  <a:pt x="965" y="29"/>
                  <a:pt x="965" y="29"/>
                </a:cubicBezTo>
                <a:cubicBezTo>
                  <a:pt x="981" y="29"/>
                  <a:pt x="981" y="29"/>
                  <a:pt x="981" y="29"/>
                </a:cubicBezTo>
                <a:cubicBezTo>
                  <a:pt x="981" y="104"/>
                  <a:pt x="981" y="104"/>
                  <a:pt x="981" y="104"/>
                </a:cubicBezTo>
                <a:cubicBezTo>
                  <a:pt x="968" y="104"/>
                  <a:pt x="968" y="104"/>
                  <a:pt x="968" y="104"/>
                </a:cubicBezTo>
                <a:close/>
                <a:moveTo>
                  <a:pt x="1035" y="105"/>
                </a:moveTo>
                <a:cubicBezTo>
                  <a:pt x="1023" y="105"/>
                  <a:pt x="1014" y="102"/>
                  <a:pt x="1007" y="95"/>
                </a:cubicBezTo>
                <a:cubicBezTo>
                  <a:pt x="1001" y="88"/>
                  <a:pt x="998" y="79"/>
                  <a:pt x="998" y="67"/>
                </a:cubicBezTo>
                <a:cubicBezTo>
                  <a:pt x="998" y="55"/>
                  <a:pt x="1001" y="45"/>
                  <a:pt x="1007" y="38"/>
                </a:cubicBezTo>
                <a:cubicBezTo>
                  <a:pt x="1013" y="31"/>
                  <a:pt x="1021" y="27"/>
                  <a:pt x="1032" y="27"/>
                </a:cubicBezTo>
                <a:cubicBezTo>
                  <a:pt x="1042" y="27"/>
                  <a:pt x="1050" y="30"/>
                  <a:pt x="1056" y="36"/>
                </a:cubicBezTo>
                <a:cubicBezTo>
                  <a:pt x="1061" y="42"/>
                  <a:pt x="1064" y="51"/>
                  <a:pt x="1064" y="61"/>
                </a:cubicBezTo>
                <a:cubicBezTo>
                  <a:pt x="1064" y="70"/>
                  <a:pt x="1064" y="70"/>
                  <a:pt x="1064" y="70"/>
                </a:cubicBezTo>
                <a:cubicBezTo>
                  <a:pt x="1014" y="70"/>
                  <a:pt x="1014" y="70"/>
                  <a:pt x="1014" y="70"/>
                </a:cubicBezTo>
                <a:cubicBezTo>
                  <a:pt x="1014" y="77"/>
                  <a:pt x="1016" y="83"/>
                  <a:pt x="1020" y="87"/>
                </a:cubicBezTo>
                <a:cubicBezTo>
                  <a:pt x="1024" y="91"/>
                  <a:pt x="1029" y="93"/>
                  <a:pt x="1036" y="93"/>
                </a:cubicBezTo>
                <a:cubicBezTo>
                  <a:pt x="1040" y="93"/>
                  <a:pt x="1044" y="92"/>
                  <a:pt x="1048" y="91"/>
                </a:cubicBezTo>
                <a:cubicBezTo>
                  <a:pt x="1052" y="91"/>
                  <a:pt x="1056" y="89"/>
                  <a:pt x="1061" y="87"/>
                </a:cubicBezTo>
                <a:cubicBezTo>
                  <a:pt x="1061" y="100"/>
                  <a:pt x="1061" y="100"/>
                  <a:pt x="1061" y="100"/>
                </a:cubicBezTo>
                <a:cubicBezTo>
                  <a:pt x="1057" y="102"/>
                  <a:pt x="1053" y="104"/>
                  <a:pt x="1049" y="104"/>
                </a:cubicBezTo>
                <a:cubicBezTo>
                  <a:pt x="1045" y="105"/>
                  <a:pt x="1040" y="105"/>
                  <a:pt x="1035" y="105"/>
                </a:cubicBezTo>
                <a:close/>
                <a:moveTo>
                  <a:pt x="1032" y="39"/>
                </a:moveTo>
                <a:cubicBezTo>
                  <a:pt x="1027" y="39"/>
                  <a:pt x="1023" y="41"/>
                  <a:pt x="1020" y="44"/>
                </a:cubicBezTo>
                <a:cubicBezTo>
                  <a:pt x="1017" y="47"/>
                  <a:pt x="1015" y="52"/>
                  <a:pt x="1014" y="58"/>
                </a:cubicBezTo>
                <a:cubicBezTo>
                  <a:pt x="1049" y="58"/>
                  <a:pt x="1049" y="58"/>
                  <a:pt x="1049" y="58"/>
                </a:cubicBezTo>
                <a:cubicBezTo>
                  <a:pt x="1049" y="52"/>
                  <a:pt x="1047" y="47"/>
                  <a:pt x="1044" y="44"/>
                </a:cubicBezTo>
                <a:cubicBezTo>
                  <a:pt x="1041" y="41"/>
                  <a:pt x="1037" y="39"/>
                  <a:pt x="1032" y="3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Freeform 55"/>
          <p:cNvSpPr>
            <a:spLocks noEditPoints="1"/>
          </p:cNvSpPr>
          <p:nvPr/>
        </p:nvSpPr>
        <p:spPr bwMode="auto">
          <a:xfrm>
            <a:off x="781368" y="2534393"/>
            <a:ext cx="268250" cy="69943"/>
          </a:xfrm>
          <a:custGeom>
            <a:avLst/>
            <a:gdLst>
              <a:gd name="T0" fmla="*/ 65 w 414"/>
              <a:gd name="T1" fmla="*/ 79 h 108"/>
              <a:gd name="T2" fmla="*/ 17 w 414"/>
              <a:gd name="T3" fmla="*/ 107 h 108"/>
              <a:gd name="T4" fmla="*/ 37 w 414"/>
              <a:gd name="T5" fmla="*/ 6 h 108"/>
              <a:gd name="T6" fmla="*/ 92 w 414"/>
              <a:gd name="T7" fmla="*/ 107 h 108"/>
              <a:gd name="T8" fmla="*/ 61 w 414"/>
              <a:gd name="T9" fmla="*/ 65 h 108"/>
              <a:gd name="T10" fmla="*/ 49 w 414"/>
              <a:gd name="T11" fmla="*/ 29 h 108"/>
              <a:gd name="T12" fmla="*/ 41 w 414"/>
              <a:gd name="T13" fmla="*/ 39 h 108"/>
              <a:gd name="T14" fmla="*/ 61 w 414"/>
              <a:gd name="T15" fmla="*/ 65 h 108"/>
              <a:gd name="T16" fmla="*/ 154 w 414"/>
              <a:gd name="T17" fmla="*/ 71 h 108"/>
              <a:gd name="T18" fmla="*/ 147 w 414"/>
              <a:gd name="T19" fmla="*/ 45 h 108"/>
              <a:gd name="T20" fmla="*/ 131 w 414"/>
              <a:gd name="T21" fmla="*/ 107 h 108"/>
              <a:gd name="T22" fmla="*/ 92 w 414"/>
              <a:gd name="T23" fmla="*/ 31 h 108"/>
              <a:gd name="T24" fmla="*/ 118 w 414"/>
              <a:gd name="T25" fmla="*/ 68 h 108"/>
              <a:gd name="T26" fmla="*/ 123 w 414"/>
              <a:gd name="T27" fmla="*/ 92 h 108"/>
              <a:gd name="T28" fmla="*/ 128 w 414"/>
              <a:gd name="T29" fmla="*/ 71 h 108"/>
              <a:gd name="T30" fmla="*/ 157 w 414"/>
              <a:gd name="T31" fmla="*/ 31 h 108"/>
              <a:gd name="T32" fmla="*/ 170 w 414"/>
              <a:gd name="T33" fmla="*/ 81 h 108"/>
              <a:gd name="T34" fmla="*/ 173 w 414"/>
              <a:gd name="T35" fmla="*/ 92 h 108"/>
              <a:gd name="T36" fmla="*/ 187 w 414"/>
              <a:gd name="T37" fmla="*/ 31 h 108"/>
              <a:gd name="T38" fmla="*/ 182 w 414"/>
              <a:gd name="T39" fmla="*/ 107 h 108"/>
              <a:gd name="T40" fmla="*/ 262 w 414"/>
              <a:gd name="T41" fmla="*/ 107 h 108"/>
              <a:gd name="T42" fmla="*/ 258 w 414"/>
              <a:gd name="T43" fmla="*/ 96 h 108"/>
              <a:gd name="T44" fmla="*/ 233 w 414"/>
              <a:gd name="T45" fmla="*/ 108 h 108"/>
              <a:gd name="T46" fmla="*/ 209 w 414"/>
              <a:gd name="T47" fmla="*/ 85 h 108"/>
              <a:gd name="T48" fmla="*/ 244 w 414"/>
              <a:gd name="T49" fmla="*/ 61 h 108"/>
              <a:gd name="T50" fmla="*/ 257 w 414"/>
              <a:gd name="T51" fmla="*/ 56 h 108"/>
              <a:gd name="T52" fmla="*/ 243 w 414"/>
              <a:gd name="T53" fmla="*/ 42 h 108"/>
              <a:gd name="T54" fmla="*/ 222 w 414"/>
              <a:gd name="T55" fmla="*/ 48 h 108"/>
              <a:gd name="T56" fmla="*/ 230 w 414"/>
              <a:gd name="T57" fmla="*/ 31 h 108"/>
              <a:gd name="T58" fmla="*/ 266 w 414"/>
              <a:gd name="T59" fmla="*/ 36 h 108"/>
              <a:gd name="T60" fmla="*/ 273 w 414"/>
              <a:gd name="T61" fmla="*/ 107 h 108"/>
              <a:gd name="T62" fmla="*/ 238 w 414"/>
              <a:gd name="T63" fmla="*/ 96 h 108"/>
              <a:gd name="T64" fmla="*/ 257 w 414"/>
              <a:gd name="T65" fmla="*/ 77 h 108"/>
              <a:gd name="T66" fmla="*/ 248 w 414"/>
              <a:gd name="T67" fmla="*/ 71 h 108"/>
              <a:gd name="T68" fmla="*/ 226 w 414"/>
              <a:gd name="T69" fmla="*/ 85 h 108"/>
              <a:gd name="T70" fmla="*/ 238 w 414"/>
              <a:gd name="T71" fmla="*/ 96 h 108"/>
              <a:gd name="T72" fmla="*/ 340 w 414"/>
              <a:gd name="T73" fmla="*/ 30 h 108"/>
              <a:gd name="T74" fmla="*/ 331 w 414"/>
              <a:gd name="T75" fmla="*/ 44 h 108"/>
              <a:gd name="T76" fmla="*/ 310 w 414"/>
              <a:gd name="T77" fmla="*/ 67 h 108"/>
              <a:gd name="T78" fmla="*/ 294 w 414"/>
              <a:gd name="T79" fmla="*/ 107 h 108"/>
              <a:gd name="T80" fmla="*/ 306 w 414"/>
              <a:gd name="T81" fmla="*/ 31 h 108"/>
              <a:gd name="T82" fmla="*/ 309 w 414"/>
              <a:gd name="T83" fmla="*/ 44 h 108"/>
              <a:gd name="T84" fmla="*/ 332 w 414"/>
              <a:gd name="T85" fmla="*/ 30 h 108"/>
              <a:gd name="T86" fmla="*/ 353 w 414"/>
              <a:gd name="T87" fmla="*/ 98 h 108"/>
              <a:gd name="T88" fmla="*/ 353 w 414"/>
              <a:gd name="T89" fmla="*/ 40 h 108"/>
              <a:gd name="T90" fmla="*/ 398 w 414"/>
              <a:gd name="T91" fmla="*/ 41 h 108"/>
              <a:gd name="T92" fmla="*/ 398 w 414"/>
              <a:gd name="T93" fmla="*/ 28 h 108"/>
              <a:gd name="T94" fmla="*/ 414 w 414"/>
              <a:gd name="T95" fmla="*/ 0 h 108"/>
              <a:gd name="T96" fmla="*/ 401 w 414"/>
              <a:gd name="T97" fmla="*/ 107 h 108"/>
              <a:gd name="T98" fmla="*/ 398 w 414"/>
              <a:gd name="T99" fmla="*/ 97 h 108"/>
              <a:gd name="T100" fmla="*/ 379 w 414"/>
              <a:gd name="T101" fmla="*/ 95 h 108"/>
              <a:gd name="T102" fmla="*/ 398 w 414"/>
              <a:gd name="T103" fmla="*/ 71 h 108"/>
              <a:gd name="T104" fmla="*/ 394 w 414"/>
              <a:gd name="T105" fmla="*/ 49 h 108"/>
              <a:gd name="T106" fmla="*/ 366 w 414"/>
              <a:gd name="T107" fmla="*/ 50 h 108"/>
              <a:gd name="T108" fmla="*/ 366 w 414"/>
              <a:gd name="T109" fmla="*/ 8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14" h="108">
                <a:moveTo>
                  <a:pt x="75" y="107"/>
                </a:moveTo>
                <a:cubicBezTo>
                  <a:pt x="65" y="79"/>
                  <a:pt x="65" y="79"/>
                  <a:pt x="65" y="79"/>
                </a:cubicBezTo>
                <a:cubicBezTo>
                  <a:pt x="27" y="79"/>
                  <a:pt x="27" y="79"/>
                  <a:pt x="27" y="79"/>
                </a:cubicBezTo>
                <a:cubicBezTo>
                  <a:pt x="17" y="107"/>
                  <a:pt x="17" y="107"/>
                  <a:pt x="17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37" y="6"/>
                  <a:pt x="37" y="6"/>
                  <a:pt x="37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92" y="107"/>
                  <a:pt x="92" y="107"/>
                  <a:pt x="92" y="107"/>
                </a:cubicBezTo>
                <a:cubicBezTo>
                  <a:pt x="75" y="107"/>
                  <a:pt x="75" y="107"/>
                  <a:pt x="75" y="107"/>
                </a:cubicBezTo>
                <a:close/>
                <a:moveTo>
                  <a:pt x="61" y="65"/>
                </a:moveTo>
                <a:cubicBezTo>
                  <a:pt x="52" y="38"/>
                  <a:pt x="52" y="38"/>
                  <a:pt x="52" y="38"/>
                </a:cubicBezTo>
                <a:cubicBezTo>
                  <a:pt x="51" y="36"/>
                  <a:pt x="50" y="33"/>
                  <a:pt x="49" y="29"/>
                </a:cubicBezTo>
                <a:cubicBezTo>
                  <a:pt x="47" y="25"/>
                  <a:pt x="47" y="22"/>
                  <a:pt x="46" y="20"/>
                </a:cubicBezTo>
                <a:cubicBezTo>
                  <a:pt x="45" y="26"/>
                  <a:pt x="43" y="32"/>
                  <a:pt x="41" y="39"/>
                </a:cubicBezTo>
                <a:cubicBezTo>
                  <a:pt x="32" y="65"/>
                  <a:pt x="32" y="65"/>
                  <a:pt x="32" y="65"/>
                </a:cubicBezTo>
                <a:cubicBezTo>
                  <a:pt x="61" y="65"/>
                  <a:pt x="61" y="65"/>
                  <a:pt x="61" y="65"/>
                </a:cubicBezTo>
                <a:close/>
                <a:moveTo>
                  <a:pt x="164" y="107"/>
                </a:moveTo>
                <a:cubicBezTo>
                  <a:pt x="154" y="71"/>
                  <a:pt x="154" y="71"/>
                  <a:pt x="154" y="71"/>
                </a:cubicBezTo>
                <a:cubicBezTo>
                  <a:pt x="153" y="68"/>
                  <a:pt x="151" y="59"/>
                  <a:pt x="148" y="45"/>
                </a:cubicBezTo>
                <a:cubicBezTo>
                  <a:pt x="147" y="45"/>
                  <a:pt x="147" y="45"/>
                  <a:pt x="147" y="45"/>
                </a:cubicBezTo>
                <a:cubicBezTo>
                  <a:pt x="145" y="58"/>
                  <a:pt x="143" y="66"/>
                  <a:pt x="141" y="71"/>
                </a:cubicBezTo>
                <a:cubicBezTo>
                  <a:pt x="131" y="107"/>
                  <a:pt x="131" y="107"/>
                  <a:pt x="131" y="107"/>
                </a:cubicBezTo>
                <a:cubicBezTo>
                  <a:pt x="113" y="107"/>
                  <a:pt x="113" y="107"/>
                  <a:pt x="113" y="107"/>
                </a:cubicBezTo>
                <a:cubicBezTo>
                  <a:pt x="92" y="31"/>
                  <a:pt x="92" y="31"/>
                  <a:pt x="92" y="31"/>
                </a:cubicBezTo>
                <a:cubicBezTo>
                  <a:pt x="108" y="31"/>
                  <a:pt x="108" y="31"/>
                  <a:pt x="108" y="31"/>
                </a:cubicBezTo>
                <a:cubicBezTo>
                  <a:pt x="118" y="68"/>
                  <a:pt x="118" y="68"/>
                  <a:pt x="118" y="68"/>
                </a:cubicBezTo>
                <a:cubicBezTo>
                  <a:pt x="120" y="77"/>
                  <a:pt x="122" y="85"/>
                  <a:pt x="123" y="92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4" y="89"/>
                  <a:pt x="124" y="85"/>
                  <a:pt x="125" y="80"/>
                </a:cubicBezTo>
                <a:cubicBezTo>
                  <a:pt x="126" y="76"/>
                  <a:pt x="127" y="73"/>
                  <a:pt x="128" y="71"/>
                </a:cubicBezTo>
                <a:cubicBezTo>
                  <a:pt x="139" y="31"/>
                  <a:pt x="139" y="31"/>
                  <a:pt x="139" y="31"/>
                </a:cubicBezTo>
                <a:cubicBezTo>
                  <a:pt x="157" y="31"/>
                  <a:pt x="157" y="31"/>
                  <a:pt x="157" y="31"/>
                </a:cubicBezTo>
                <a:cubicBezTo>
                  <a:pt x="168" y="71"/>
                  <a:pt x="168" y="71"/>
                  <a:pt x="168" y="71"/>
                </a:cubicBezTo>
                <a:cubicBezTo>
                  <a:pt x="169" y="73"/>
                  <a:pt x="169" y="76"/>
                  <a:pt x="170" y="81"/>
                </a:cubicBezTo>
                <a:cubicBezTo>
                  <a:pt x="171" y="86"/>
                  <a:pt x="172" y="89"/>
                  <a:pt x="172" y="92"/>
                </a:cubicBezTo>
                <a:cubicBezTo>
                  <a:pt x="173" y="92"/>
                  <a:pt x="173" y="92"/>
                  <a:pt x="173" y="92"/>
                </a:cubicBezTo>
                <a:cubicBezTo>
                  <a:pt x="173" y="86"/>
                  <a:pt x="175" y="78"/>
                  <a:pt x="178" y="68"/>
                </a:cubicBezTo>
                <a:cubicBezTo>
                  <a:pt x="187" y="31"/>
                  <a:pt x="187" y="31"/>
                  <a:pt x="187" y="31"/>
                </a:cubicBezTo>
                <a:cubicBezTo>
                  <a:pt x="203" y="31"/>
                  <a:pt x="203" y="31"/>
                  <a:pt x="203" y="31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164" y="107"/>
                  <a:pt x="164" y="107"/>
                  <a:pt x="164" y="107"/>
                </a:cubicBezTo>
                <a:close/>
                <a:moveTo>
                  <a:pt x="262" y="107"/>
                </a:moveTo>
                <a:cubicBezTo>
                  <a:pt x="259" y="96"/>
                  <a:pt x="259" y="96"/>
                  <a:pt x="259" y="96"/>
                </a:cubicBezTo>
                <a:cubicBezTo>
                  <a:pt x="258" y="96"/>
                  <a:pt x="258" y="96"/>
                  <a:pt x="258" y="96"/>
                </a:cubicBezTo>
                <a:cubicBezTo>
                  <a:pt x="254" y="101"/>
                  <a:pt x="251" y="104"/>
                  <a:pt x="247" y="105"/>
                </a:cubicBezTo>
                <a:cubicBezTo>
                  <a:pt x="243" y="107"/>
                  <a:pt x="239" y="108"/>
                  <a:pt x="233" y="108"/>
                </a:cubicBezTo>
                <a:cubicBezTo>
                  <a:pt x="225" y="108"/>
                  <a:pt x="220" y="106"/>
                  <a:pt x="215" y="102"/>
                </a:cubicBezTo>
                <a:cubicBezTo>
                  <a:pt x="211" y="98"/>
                  <a:pt x="209" y="92"/>
                  <a:pt x="209" y="85"/>
                </a:cubicBezTo>
                <a:cubicBezTo>
                  <a:pt x="209" y="77"/>
                  <a:pt x="212" y="71"/>
                  <a:pt x="218" y="67"/>
                </a:cubicBezTo>
                <a:cubicBezTo>
                  <a:pt x="224" y="63"/>
                  <a:pt x="232" y="61"/>
                  <a:pt x="244" y="61"/>
                </a:cubicBezTo>
                <a:cubicBezTo>
                  <a:pt x="257" y="60"/>
                  <a:pt x="257" y="60"/>
                  <a:pt x="257" y="60"/>
                </a:cubicBezTo>
                <a:cubicBezTo>
                  <a:pt x="257" y="56"/>
                  <a:pt x="257" y="56"/>
                  <a:pt x="257" y="56"/>
                </a:cubicBezTo>
                <a:cubicBezTo>
                  <a:pt x="257" y="52"/>
                  <a:pt x="256" y="48"/>
                  <a:pt x="254" y="46"/>
                </a:cubicBezTo>
                <a:cubicBezTo>
                  <a:pt x="252" y="43"/>
                  <a:pt x="248" y="42"/>
                  <a:pt x="243" y="42"/>
                </a:cubicBezTo>
                <a:cubicBezTo>
                  <a:pt x="240" y="42"/>
                  <a:pt x="236" y="42"/>
                  <a:pt x="232" y="44"/>
                </a:cubicBezTo>
                <a:cubicBezTo>
                  <a:pt x="229" y="45"/>
                  <a:pt x="225" y="46"/>
                  <a:pt x="222" y="48"/>
                </a:cubicBezTo>
                <a:cubicBezTo>
                  <a:pt x="217" y="36"/>
                  <a:pt x="217" y="36"/>
                  <a:pt x="217" y="36"/>
                </a:cubicBezTo>
                <a:cubicBezTo>
                  <a:pt x="221" y="34"/>
                  <a:pt x="226" y="32"/>
                  <a:pt x="230" y="31"/>
                </a:cubicBezTo>
                <a:cubicBezTo>
                  <a:pt x="235" y="30"/>
                  <a:pt x="240" y="30"/>
                  <a:pt x="244" y="30"/>
                </a:cubicBezTo>
                <a:cubicBezTo>
                  <a:pt x="254" y="30"/>
                  <a:pt x="261" y="32"/>
                  <a:pt x="266" y="36"/>
                </a:cubicBezTo>
                <a:cubicBezTo>
                  <a:pt x="271" y="40"/>
                  <a:pt x="273" y="47"/>
                  <a:pt x="273" y="56"/>
                </a:cubicBezTo>
                <a:cubicBezTo>
                  <a:pt x="273" y="107"/>
                  <a:pt x="273" y="107"/>
                  <a:pt x="273" y="107"/>
                </a:cubicBezTo>
                <a:cubicBezTo>
                  <a:pt x="262" y="107"/>
                  <a:pt x="262" y="107"/>
                  <a:pt x="262" y="107"/>
                </a:cubicBezTo>
                <a:close/>
                <a:moveTo>
                  <a:pt x="238" y="96"/>
                </a:moveTo>
                <a:cubicBezTo>
                  <a:pt x="244" y="96"/>
                  <a:pt x="248" y="94"/>
                  <a:pt x="252" y="91"/>
                </a:cubicBezTo>
                <a:cubicBezTo>
                  <a:pt x="255" y="87"/>
                  <a:pt x="257" y="83"/>
                  <a:pt x="257" y="77"/>
                </a:cubicBezTo>
                <a:cubicBezTo>
                  <a:pt x="257" y="70"/>
                  <a:pt x="257" y="70"/>
                  <a:pt x="257" y="7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240" y="71"/>
                  <a:pt x="234" y="72"/>
                  <a:pt x="231" y="75"/>
                </a:cubicBezTo>
                <a:cubicBezTo>
                  <a:pt x="228" y="77"/>
                  <a:pt x="226" y="80"/>
                  <a:pt x="226" y="85"/>
                </a:cubicBezTo>
                <a:cubicBezTo>
                  <a:pt x="226" y="88"/>
                  <a:pt x="227" y="91"/>
                  <a:pt x="229" y="93"/>
                </a:cubicBezTo>
                <a:cubicBezTo>
                  <a:pt x="231" y="95"/>
                  <a:pt x="234" y="96"/>
                  <a:pt x="238" y="96"/>
                </a:cubicBezTo>
                <a:close/>
                <a:moveTo>
                  <a:pt x="332" y="30"/>
                </a:moveTo>
                <a:cubicBezTo>
                  <a:pt x="335" y="30"/>
                  <a:pt x="338" y="30"/>
                  <a:pt x="340" y="30"/>
                </a:cubicBezTo>
                <a:cubicBezTo>
                  <a:pt x="339" y="45"/>
                  <a:pt x="339" y="45"/>
                  <a:pt x="339" y="45"/>
                </a:cubicBezTo>
                <a:cubicBezTo>
                  <a:pt x="336" y="45"/>
                  <a:pt x="334" y="44"/>
                  <a:pt x="331" y="44"/>
                </a:cubicBezTo>
                <a:cubicBezTo>
                  <a:pt x="325" y="44"/>
                  <a:pt x="320" y="47"/>
                  <a:pt x="316" y="51"/>
                </a:cubicBezTo>
                <a:cubicBezTo>
                  <a:pt x="312" y="55"/>
                  <a:pt x="310" y="60"/>
                  <a:pt x="310" y="67"/>
                </a:cubicBezTo>
                <a:cubicBezTo>
                  <a:pt x="310" y="107"/>
                  <a:pt x="310" y="107"/>
                  <a:pt x="310" y="107"/>
                </a:cubicBezTo>
                <a:cubicBezTo>
                  <a:pt x="294" y="107"/>
                  <a:pt x="294" y="107"/>
                  <a:pt x="294" y="107"/>
                </a:cubicBezTo>
                <a:cubicBezTo>
                  <a:pt x="294" y="31"/>
                  <a:pt x="294" y="31"/>
                  <a:pt x="294" y="31"/>
                </a:cubicBezTo>
                <a:cubicBezTo>
                  <a:pt x="306" y="31"/>
                  <a:pt x="306" y="31"/>
                  <a:pt x="306" y="31"/>
                </a:cubicBezTo>
                <a:cubicBezTo>
                  <a:pt x="309" y="44"/>
                  <a:pt x="309" y="44"/>
                  <a:pt x="309" y="44"/>
                </a:cubicBezTo>
                <a:cubicBezTo>
                  <a:pt x="309" y="44"/>
                  <a:pt x="309" y="44"/>
                  <a:pt x="309" y="44"/>
                </a:cubicBezTo>
                <a:cubicBezTo>
                  <a:pt x="312" y="40"/>
                  <a:pt x="315" y="36"/>
                  <a:pt x="319" y="34"/>
                </a:cubicBezTo>
                <a:cubicBezTo>
                  <a:pt x="323" y="31"/>
                  <a:pt x="327" y="30"/>
                  <a:pt x="332" y="30"/>
                </a:cubicBezTo>
                <a:close/>
                <a:moveTo>
                  <a:pt x="375" y="108"/>
                </a:moveTo>
                <a:cubicBezTo>
                  <a:pt x="366" y="108"/>
                  <a:pt x="358" y="104"/>
                  <a:pt x="353" y="98"/>
                </a:cubicBezTo>
                <a:cubicBezTo>
                  <a:pt x="348" y="91"/>
                  <a:pt x="345" y="81"/>
                  <a:pt x="345" y="69"/>
                </a:cubicBezTo>
                <a:cubicBezTo>
                  <a:pt x="345" y="57"/>
                  <a:pt x="348" y="47"/>
                  <a:pt x="353" y="40"/>
                </a:cubicBezTo>
                <a:cubicBezTo>
                  <a:pt x="358" y="33"/>
                  <a:pt x="366" y="30"/>
                  <a:pt x="375" y="30"/>
                </a:cubicBezTo>
                <a:cubicBezTo>
                  <a:pt x="385" y="30"/>
                  <a:pt x="393" y="33"/>
                  <a:pt x="398" y="41"/>
                </a:cubicBezTo>
                <a:cubicBezTo>
                  <a:pt x="399" y="41"/>
                  <a:pt x="399" y="41"/>
                  <a:pt x="399" y="41"/>
                </a:cubicBezTo>
                <a:cubicBezTo>
                  <a:pt x="398" y="35"/>
                  <a:pt x="398" y="31"/>
                  <a:pt x="398" y="28"/>
                </a:cubicBezTo>
                <a:cubicBezTo>
                  <a:pt x="398" y="0"/>
                  <a:pt x="398" y="0"/>
                  <a:pt x="398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14" y="107"/>
                  <a:pt x="414" y="107"/>
                  <a:pt x="414" y="107"/>
                </a:cubicBezTo>
                <a:cubicBezTo>
                  <a:pt x="401" y="107"/>
                  <a:pt x="401" y="107"/>
                  <a:pt x="401" y="107"/>
                </a:cubicBezTo>
                <a:cubicBezTo>
                  <a:pt x="398" y="97"/>
                  <a:pt x="398" y="97"/>
                  <a:pt x="398" y="97"/>
                </a:cubicBezTo>
                <a:cubicBezTo>
                  <a:pt x="398" y="97"/>
                  <a:pt x="398" y="97"/>
                  <a:pt x="398" y="97"/>
                </a:cubicBezTo>
                <a:cubicBezTo>
                  <a:pt x="392" y="104"/>
                  <a:pt x="385" y="108"/>
                  <a:pt x="375" y="108"/>
                </a:cubicBezTo>
                <a:close/>
                <a:moveTo>
                  <a:pt x="379" y="95"/>
                </a:moveTo>
                <a:cubicBezTo>
                  <a:pt x="386" y="95"/>
                  <a:pt x="391" y="93"/>
                  <a:pt x="394" y="89"/>
                </a:cubicBezTo>
                <a:cubicBezTo>
                  <a:pt x="397" y="86"/>
                  <a:pt x="398" y="80"/>
                  <a:pt x="398" y="71"/>
                </a:cubicBezTo>
                <a:cubicBezTo>
                  <a:pt x="398" y="69"/>
                  <a:pt x="398" y="69"/>
                  <a:pt x="398" y="69"/>
                </a:cubicBezTo>
                <a:cubicBezTo>
                  <a:pt x="398" y="60"/>
                  <a:pt x="397" y="53"/>
                  <a:pt x="394" y="49"/>
                </a:cubicBezTo>
                <a:cubicBezTo>
                  <a:pt x="391" y="45"/>
                  <a:pt x="386" y="43"/>
                  <a:pt x="379" y="43"/>
                </a:cubicBezTo>
                <a:cubicBezTo>
                  <a:pt x="373" y="43"/>
                  <a:pt x="369" y="45"/>
                  <a:pt x="366" y="50"/>
                </a:cubicBezTo>
                <a:cubicBezTo>
                  <a:pt x="363" y="54"/>
                  <a:pt x="362" y="61"/>
                  <a:pt x="362" y="69"/>
                </a:cubicBezTo>
                <a:cubicBezTo>
                  <a:pt x="362" y="78"/>
                  <a:pt x="363" y="84"/>
                  <a:pt x="366" y="88"/>
                </a:cubicBezTo>
                <a:cubicBezTo>
                  <a:pt x="369" y="93"/>
                  <a:pt x="373" y="95"/>
                  <a:pt x="379" y="9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Freeform 56"/>
          <p:cNvSpPr>
            <a:spLocks noEditPoints="1"/>
          </p:cNvSpPr>
          <p:nvPr/>
        </p:nvSpPr>
        <p:spPr bwMode="auto">
          <a:xfrm>
            <a:off x="4832360" y="2532473"/>
            <a:ext cx="571882" cy="70217"/>
          </a:xfrm>
          <a:custGeom>
            <a:avLst/>
            <a:gdLst>
              <a:gd name="T0" fmla="*/ 68 w 882"/>
              <a:gd name="T1" fmla="*/ 32 h 108"/>
              <a:gd name="T2" fmla="*/ 66 w 882"/>
              <a:gd name="T3" fmla="*/ 62 h 108"/>
              <a:gd name="T4" fmla="*/ 0 w 882"/>
              <a:gd name="T5" fmla="*/ 106 h 108"/>
              <a:gd name="T6" fmla="*/ 47 w 882"/>
              <a:gd name="T7" fmla="*/ 45 h 108"/>
              <a:gd name="T8" fmla="*/ 16 w 882"/>
              <a:gd name="T9" fmla="*/ 20 h 108"/>
              <a:gd name="T10" fmla="*/ 33 w 882"/>
              <a:gd name="T11" fmla="*/ 93 h 108"/>
              <a:gd name="T12" fmla="*/ 32 w 882"/>
              <a:gd name="T13" fmla="*/ 61 h 108"/>
              <a:gd name="T14" fmla="*/ 139 w 882"/>
              <a:gd name="T15" fmla="*/ 97 h 108"/>
              <a:gd name="T16" fmla="*/ 88 w 882"/>
              <a:gd name="T17" fmla="*/ 80 h 108"/>
              <a:gd name="T18" fmla="*/ 107 w 882"/>
              <a:gd name="T19" fmla="*/ 90 h 108"/>
              <a:gd name="T20" fmla="*/ 138 w 882"/>
              <a:gd name="T21" fmla="*/ 31 h 108"/>
              <a:gd name="T22" fmla="*/ 226 w 882"/>
              <a:gd name="T23" fmla="*/ 85 h 108"/>
              <a:gd name="T24" fmla="*/ 171 w 882"/>
              <a:gd name="T25" fmla="*/ 89 h 108"/>
              <a:gd name="T26" fmla="*/ 203 w 882"/>
              <a:gd name="T27" fmla="*/ 78 h 108"/>
              <a:gd name="T28" fmla="*/ 178 w 882"/>
              <a:gd name="T29" fmla="*/ 35 h 108"/>
              <a:gd name="T30" fmla="*/ 199 w 882"/>
              <a:gd name="T31" fmla="*/ 42 h 108"/>
              <a:gd name="T32" fmla="*/ 218 w 882"/>
              <a:gd name="T33" fmla="*/ 69 h 108"/>
              <a:gd name="T34" fmla="*/ 242 w 882"/>
              <a:gd name="T35" fmla="*/ 106 h 108"/>
              <a:gd name="T36" fmla="*/ 241 w 882"/>
              <a:gd name="T37" fmla="*/ 11 h 108"/>
              <a:gd name="T38" fmla="*/ 259 w 882"/>
              <a:gd name="T39" fmla="*/ 11 h 108"/>
              <a:gd name="T40" fmla="*/ 241 w 882"/>
              <a:gd name="T41" fmla="*/ 11 h 108"/>
              <a:gd name="T42" fmla="*/ 326 w 882"/>
              <a:gd name="T43" fmla="*/ 47 h 108"/>
              <a:gd name="T44" fmla="*/ 295 w 882"/>
              <a:gd name="T45" fmla="*/ 106 h 108"/>
              <a:gd name="T46" fmla="*/ 294 w 882"/>
              <a:gd name="T47" fmla="*/ 41 h 108"/>
              <a:gd name="T48" fmla="*/ 345 w 882"/>
              <a:gd name="T49" fmla="*/ 57 h 108"/>
              <a:gd name="T50" fmla="*/ 361 w 882"/>
              <a:gd name="T51" fmla="*/ 69 h 108"/>
              <a:gd name="T52" fmla="*/ 428 w 882"/>
              <a:gd name="T53" fmla="*/ 64 h 108"/>
              <a:gd name="T54" fmla="*/ 399 w 882"/>
              <a:gd name="T55" fmla="*/ 95 h 108"/>
              <a:gd name="T56" fmla="*/ 412 w 882"/>
              <a:gd name="T57" fmla="*/ 107 h 108"/>
              <a:gd name="T58" fmla="*/ 378 w 882"/>
              <a:gd name="T59" fmla="*/ 61 h 108"/>
              <a:gd name="T60" fmla="*/ 495 w 882"/>
              <a:gd name="T61" fmla="*/ 85 h 108"/>
              <a:gd name="T62" fmla="*/ 440 w 882"/>
              <a:gd name="T63" fmla="*/ 89 h 108"/>
              <a:gd name="T64" fmla="*/ 472 w 882"/>
              <a:gd name="T65" fmla="*/ 78 h 108"/>
              <a:gd name="T66" fmla="*/ 447 w 882"/>
              <a:gd name="T67" fmla="*/ 35 h 108"/>
              <a:gd name="T68" fmla="*/ 468 w 882"/>
              <a:gd name="T69" fmla="*/ 42 h 108"/>
              <a:gd name="T70" fmla="*/ 487 w 882"/>
              <a:gd name="T71" fmla="*/ 69 h 108"/>
              <a:gd name="T72" fmla="*/ 553 w 882"/>
              <a:gd name="T73" fmla="*/ 102 h 108"/>
              <a:gd name="T74" fmla="*/ 531 w 882"/>
              <a:gd name="T75" fmla="*/ 96 h 108"/>
              <a:gd name="T76" fmla="*/ 528 w 882"/>
              <a:gd name="T77" fmla="*/ 73 h 108"/>
              <a:gd name="T78" fmla="*/ 535 w 882"/>
              <a:gd name="T79" fmla="*/ 30 h 108"/>
              <a:gd name="T80" fmla="*/ 522 w 882"/>
              <a:gd name="T81" fmla="*/ 49 h 108"/>
              <a:gd name="T82" fmla="*/ 559 w 882"/>
              <a:gd name="T83" fmla="*/ 76 h 108"/>
              <a:gd name="T84" fmla="*/ 643 w 882"/>
              <a:gd name="T85" fmla="*/ 69 h 108"/>
              <a:gd name="T86" fmla="*/ 617 w 882"/>
              <a:gd name="T87" fmla="*/ 7 h 108"/>
              <a:gd name="T88" fmla="*/ 633 w 882"/>
              <a:gd name="T89" fmla="*/ 55 h 108"/>
              <a:gd name="T90" fmla="*/ 661 w 882"/>
              <a:gd name="T91" fmla="*/ 25 h 108"/>
              <a:gd name="T92" fmla="*/ 715 w 882"/>
              <a:gd name="T93" fmla="*/ 106 h 108"/>
              <a:gd name="T94" fmla="*/ 715 w 882"/>
              <a:gd name="T95" fmla="*/ 106 h 108"/>
              <a:gd name="T96" fmla="*/ 769 w 882"/>
              <a:gd name="T97" fmla="*/ 105 h 108"/>
              <a:gd name="T98" fmla="*/ 740 w 882"/>
              <a:gd name="T99" fmla="*/ 67 h 108"/>
              <a:gd name="T100" fmla="*/ 776 w 882"/>
              <a:gd name="T101" fmla="*/ 45 h 108"/>
              <a:gd name="T102" fmla="*/ 739 w 882"/>
              <a:gd name="T103" fmla="*/ 36 h 108"/>
              <a:gd name="T104" fmla="*/ 795 w 882"/>
              <a:gd name="T105" fmla="*/ 56 h 108"/>
              <a:gd name="T106" fmla="*/ 774 w 882"/>
              <a:gd name="T107" fmla="*/ 91 h 108"/>
              <a:gd name="T108" fmla="*/ 753 w 882"/>
              <a:gd name="T109" fmla="*/ 75 h 108"/>
              <a:gd name="T110" fmla="*/ 882 w 882"/>
              <a:gd name="T111" fmla="*/ 106 h 108"/>
              <a:gd name="T112" fmla="*/ 851 w 882"/>
              <a:gd name="T113" fmla="*/ 43 h 108"/>
              <a:gd name="T114" fmla="*/ 816 w 882"/>
              <a:gd name="T115" fmla="*/ 106 h 108"/>
              <a:gd name="T116" fmla="*/ 831 w 882"/>
              <a:gd name="T117" fmla="*/ 41 h 108"/>
              <a:gd name="T118" fmla="*/ 882 w 882"/>
              <a:gd name="T119" fmla="*/ 10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82" h="108">
                <a:moveTo>
                  <a:pt x="0" y="7"/>
                </a:moveTo>
                <a:cubicBezTo>
                  <a:pt x="29" y="7"/>
                  <a:pt x="29" y="7"/>
                  <a:pt x="29" y="7"/>
                </a:cubicBezTo>
                <a:cubicBezTo>
                  <a:pt x="43" y="7"/>
                  <a:pt x="53" y="9"/>
                  <a:pt x="59" y="13"/>
                </a:cubicBezTo>
                <a:cubicBezTo>
                  <a:pt x="65" y="17"/>
                  <a:pt x="68" y="23"/>
                  <a:pt x="68" y="32"/>
                </a:cubicBezTo>
                <a:cubicBezTo>
                  <a:pt x="68" y="37"/>
                  <a:pt x="67" y="42"/>
                  <a:pt x="64" y="46"/>
                </a:cubicBezTo>
                <a:cubicBezTo>
                  <a:pt x="61" y="50"/>
                  <a:pt x="56" y="52"/>
                  <a:pt x="51" y="53"/>
                </a:cubicBezTo>
                <a:cubicBezTo>
                  <a:pt x="51" y="54"/>
                  <a:pt x="51" y="54"/>
                  <a:pt x="51" y="54"/>
                </a:cubicBezTo>
                <a:cubicBezTo>
                  <a:pt x="58" y="55"/>
                  <a:pt x="63" y="58"/>
                  <a:pt x="66" y="62"/>
                </a:cubicBezTo>
                <a:cubicBezTo>
                  <a:pt x="69" y="66"/>
                  <a:pt x="71" y="71"/>
                  <a:pt x="71" y="78"/>
                </a:cubicBezTo>
                <a:cubicBezTo>
                  <a:pt x="71" y="87"/>
                  <a:pt x="68" y="94"/>
                  <a:pt x="62" y="99"/>
                </a:cubicBezTo>
                <a:cubicBezTo>
                  <a:pt x="55" y="104"/>
                  <a:pt x="47" y="106"/>
                  <a:pt x="36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7"/>
                  <a:pt x="0" y="7"/>
                  <a:pt x="0" y="7"/>
                </a:cubicBezTo>
                <a:close/>
                <a:moveTo>
                  <a:pt x="16" y="48"/>
                </a:moveTo>
                <a:cubicBezTo>
                  <a:pt x="32" y="48"/>
                  <a:pt x="32" y="48"/>
                  <a:pt x="32" y="48"/>
                </a:cubicBezTo>
                <a:cubicBezTo>
                  <a:pt x="38" y="48"/>
                  <a:pt x="43" y="47"/>
                  <a:pt x="47" y="45"/>
                </a:cubicBezTo>
                <a:cubicBezTo>
                  <a:pt x="50" y="42"/>
                  <a:pt x="51" y="39"/>
                  <a:pt x="51" y="34"/>
                </a:cubicBezTo>
                <a:cubicBezTo>
                  <a:pt x="51" y="29"/>
                  <a:pt x="50" y="26"/>
                  <a:pt x="46" y="23"/>
                </a:cubicBezTo>
                <a:cubicBezTo>
                  <a:pt x="43" y="21"/>
                  <a:pt x="37" y="20"/>
                  <a:pt x="30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48"/>
                  <a:pt x="16" y="48"/>
                  <a:pt x="16" y="48"/>
                </a:cubicBezTo>
                <a:close/>
                <a:moveTo>
                  <a:pt x="16" y="61"/>
                </a:moveTo>
                <a:cubicBezTo>
                  <a:pt x="16" y="93"/>
                  <a:pt x="16" y="93"/>
                  <a:pt x="16" y="93"/>
                </a:cubicBezTo>
                <a:cubicBezTo>
                  <a:pt x="33" y="93"/>
                  <a:pt x="33" y="93"/>
                  <a:pt x="33" y="93"/>
                </a:cubicBezTo>
                <a:cubicBezTo>
                  <a:pt x="40" y="93"/>
                  <a:pt x="45" y="91"/>
                  <a:pt x="49" y="89"/>
                </a:cubicBezTo>
                <a:cubicBezTo>
                  <a:pt x="52" y="86"/>
                  <a:pt x="54" y="82"/>
                  <a:pt x="54" y="76"/>
                </a:cubicBezTo>
                <a:cubicBezTo>
                  <a:pt x="54" y="71"/>
                  <a:pt x="52" y="67"/>
                  <a:pt x="49" y="65"/>
                </a:cubicBezTo>
                <a:cubicBezTo>
                  <a:pt x="45" y="62"/>
                  <a:pt x="40" y="61"/>
                  <a:pt x="32" y="61"/>
                </a:cubicBezTo>
                <a:cubicBezTo>
                  <a:pt x="16" y="61"/>
                  <a:pt x="16" y="61"/>
                  <a:pt x="16" y="61"/>
                </a:cubicBezTo>
                <a:close/>
                <a:moveTo>
                  <a:pt x="142" y="106"/>
                </a:moveTo>
                <a:cubicBezTo>
                  <a:pt x="139" y="97"/>
                  <a:pt x="139" y="97"/>
                  <a:pt x="139" y="97"/>
                </a:cubicBezTo>
                <a:cubicBezTo>
                  <a:pt x="139" y="97"/>
                  <a:pt x="139" y="97"/>
                  <a:pt x="139" y="97"/>
                </a:cubicBezTo>
                <a:cubicBezTo>
                  <a:pt x="136" y="100"/>
                  <a:pt x="133" y="103"/>
                  <a:pt x="129" y="105"/>
                </a:cubicBezTo>
                <a:cubicBezTo>
                  <a:pt x="125" y="107"/>
                  <a:pt x="120" y="108"/>
                  <a:pt x="115" y="108"/>
                </a:cubicBezTo>
                <a:cubicBezTo>
                  <a:pt x="106" y="108"/>
                  <a:pt x="99" y="106"/>
                  <a:pt x="94" y="101"/>
                </a:cubicBezTo>
                <a:cubicBezTo>
                  <a:pt x="90" y="96"/>
                  <a:pt x="88" y="90"/>
                  <a:pt x="88" y="80"/>
                </a:cubicBezTo>
                <a:cubicBezTo>
                  <a:pt x="88" y="31"/>
                  <a:pt x="88" y="31"/>
                  <a:pt x="88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4" y="83"/>
                  <a:pt x="105" y="88"/>
                  <a:pt x="107" y="90"/>
                </a:cubicBezTo>
                <a:cubicBezTo>
                  <a:pt x="110" y="93"/>
                  <a:pt x="114" y="95"/>
                  <a:pt x="119" y="95"/>
                </a:cubicBezTo>
                <a:cubicBezTo>
                  <a:pt x="125" y="95"/>
                  <a:pt x="130" y="93"/>
                  <a:pt x="133" y="89"/>
                </a:cubicBezTo>
                <a:cubicBezTo>
                  <a:pt x="137" y="85"/>
                  <a:pt x="138" y="78"/>
                  <a:pt x="138" y="69"/>
                </a:cubicBezTo>
                <a:cubicBezTo>
                  <a:pt x="138" y="31"/>
                  <a:pt x="138" y="31"/>
                  <a:pt x="138" y="31"/>
                </a:cubicBezTo>
                <a:cubicBezTo>
                  <a:pt x="154" y="31"/>
                  <a:pt x="154" y="31"/>
                  <a:pt x="154" y="31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42" y="106"/>
                  <a:pt x="142" y="106"/>
                  <a:pt x="142" y="106"/>
                </a:cubicBezTo>
                <a:close/>
                <a:moveTo>
                  <a:pt x="226" y="85"/>
                </a:moveTo>
                <a:cubicBezTo>
                  <a:pt x="226" y="92"/>
                  <a:pt x="223" y="98"/>
                  <a:pt x="218" y="102"/>
                </a:cubicBezTo>
                <a:cubicBezTo>
                  <a:pt x="213" y="106"/>
                  <a:pt x="205" y="108"/>
                  <a:pt x="195" y="108"/>
                </a:cubicBezTo>
                <a:cubicBezTo>
                  <a:pt x="185" y="108"/>
                  <a:pt x="177" y="106"/>
                  <a:pt x="171" y="103"/>
                </a:cubicBezTo>
                <a:cubicBezTo>
                  <a:pt x="171" y="89"/>
                  <a:pt x="171" y="89"/>
                  <a:pt x="171" y="89"/>
                </a:cubicBezTo>
                <a:cubicBezTo>
                  <a:pt x="180" y="93"/>
                  <a:pt x="188" y="96"/>
                  <a:pt x="195" y="96"/>
                </a:cubicBezTo>
                <a:cubicBezTo>
                  <a:pt x="205" y="96"/>
                  <a:pt x="210" y="93"/>
                  <a:pt x="210" y="87"/>
                </a:cubicBezTo>
                <a:cubicBezTo>
                  <a:pt x="210" y="85"/>
                  <a:pt x="210" y="83"/>
                  <a:pt x="209" y="82"/>
                </a:cubicBezTo>
                <a:cubicBezTo>
                  <a:pt x="208" y="81"/>
                  <a:pt x="206" y="79"/>
                  <a:pt x="203" y="78"/>
                </a:cubicBezTo>
                <a:cubicBezTo>
                  <a:pt x="201" y="76"/>
                  <a:pt x="197" y="75"/>
                  <a:pt x="193" y="73"/>
                </a:cubicBezTo>
                <a:cubicBezTo>
                  <a:pt x="184" y="70"/>
                  <a:pt x="178" y="66"/>
                  <a:pt x="175" y="63"/>
                </a:cubicBezTo>
                <a:cubicBezTo>
                  <a:pt x="172" y="60"/>
                  <a:pt x="171" y="55"/>
                  <a:pt x="171" y="50"/>
                </a:cubicBezTo>
                <a:cubicBezTo>
                  <a:pt x="171" y="43"/>
                  <a:pt x="173" y="38"/>
                  <a:pt x="178" y="35"/>
                </a:cubicBezTo>
                <a:cubicBezTo>
                  <a:pt x="184" y="31"/>
                  <a:pt x="191" y="30"/>
                  <a:pt x="200" y="30"/>
                </a:cubicBezTo>
                <a:cubicBezTo>
                  <a:pt x="209" y="30"/>
                  <a:pt x="217" y="31"/>
                  <a:pt x="225" y="35"/>
                </a:cubicBezTo>
                <a:cubicBezTo>
                  <a:pt x="220" y="47"/>
                  <a:pt x="220" y="47"/>
                  <a:pt x="220" y="47"/>
                </a:cubicBezTo>
                <a:cubicBezTo>
                  <a:pt x="211" y="44"/>
                  <a:pt x="205" y="42"/>
                  <a:pt x="199" y="42"/>
                </a:cubicBezTo>
                <a:cubicBezTo>
                  <a:pt x="191" y="42"/>
                  <a:pt x="186" y="44"/>
                  <a:pt x="186" y="49"/>
                </a:cubicBezTo>
                <a:cubicBezTo>
                  <a:pt x="186" y="52"/>
                  <a:pt x="187" y="54"/>
                  <a:pt x="190" y="55"/>
                </a:cubicBezTo>
                <a:cubicBezTo>
                  <a:pt x="192" y="57"/>
                  <a:pt x="197" y="59"/>
                  <a:pt x="204" y="62"/>
                </a:cubicBezTo>
                <a:cubicBezTo>
                  <a:pt x="210" y="64"/>
                  <a:pt x="215" y="67"/>
                  <a:pt x="218" y="69"/>
                </a:cubicBezTo>
                <a:cubicBezTo>
                  <a:pt x="221" y="71"/>
                  <a:pt x="223" y="73"/>
                  <a:pt x="224" y="76"/>
                </a:cubicBezTo>
                <a:cubicBezTo>
                  <a:pt x="225" y="78"/>
                  <a:pt x="226" y="81"/>
                  <a:pt x="226" y="85"/>
                </a:cubicBezTo>
                <a:close/>
                <a:moveTo>
                  <a:pt x="258" y="106"/>
                </a:moveTo>
                <a:cubicBezTo>
                  <a:pt x="242" y="106"/>
                  <a:pt x="242" y="106"/>
                  <a:pt x="242" y="106"/>
                </a:cubicBezTo>
                <a:cubicBezTo>
                  <a:pt x="242" y="31"/>
                  <a:pt x="242" y="31"/>
                  <a:pt x="242" y="31"/>
                </a:cubicBezTo>
                <a:cubicBezTo>
                  <a:pt x="258" y="31"/>
                  <a:pt x="258" y="31"/>
                  <a:pt x="258" y="31"/>
                </a:cubicBezTo>
                <a:cubicBezTo>
                  <a:pt x="258" y="106"/>
                  <a:pt x="258" y="106"/>
                  <a:pt x="258" y="106"/>
                </a:cubicBezTo>
                <a:close/>
                <a:moveTo>
                  <a:pt x="241" y="11"/>
                </a:moveTo>
                <a:cubicBezTo>
                  <a:pt x="241" y="8"/>
                  <a:pt x="241" y="6"/>
                  <a:pt x="243" y="4"/>
                </a:cubicBezTo>
                <a:cubicBezTo>
                  <a:pt x="245" y="3"/>
                  <a:pt x="247" y="2"/>
                  <a:pt x="250" y="2"/>
                </a:cubicBezTo>
                <a:cubicBezTo>
                  <a:pt x="253" y="2"/>
                  <a:pt x="255" y="3"/>
                  <a:pt x="256" y="4"/>
                </a:cubicBezTo>
                <a:cubicBezTo>
                  <a:pt x="258" y="6"/>
                  <a:pt x="259" y="8"/>
                  <a:pt x="259" y="11"/>
                </a:cubicBezTo>
                <a:cubicBezTo>
                  <a:pt x="259" y="14"/>
                  <a:pt x="258" y="16"/>
                  <a:pt x="256" y="17"/>
                </a:cubicBezTo>
                <a:cubicBezTo>
                  <a:pt x="255" y="19"/>
                  <a:pt x="253" y="20"/>
                  <a:pt x="250" y="20"/>
                </a:cubicBezTo>
                <a:cubicBezTo>
                  <a:pt x="247" y="20"/>
                  <a:pt x="245" y="19"/>
                  <a:pt x="243" y="17"/>
                </a:cubicBezTo>
                <a:cubicBezTo>
                  <a:pt x="241" y="16"/>
                  <a:pt x="241" y="14"/>
                  <a:pt x="241" y="11"/>
                </a:cubicBezTo>
                <a:close/>
                <a:moveTo>
                  <a:pt x="345" y="106"/>
                </a:moveTo>
                <a:cubicBezTo>
                  <a:pt x="329" y="106"/>
                  <a:pt x="329" y="106"/>
                  <a:pt x="329" y="106"/>
                </a:cubicBezTo>
                <a:cubicBezTo>
                  <a:pt x="329" y="60"/>
                  <a:pt x="329" y="60"/>
                  <a:pt x="329" y="60"/>
                </a:cubicBezTo>
                <a:cubicBezTo>
                  <a:pt x="329" y="54"/>
                  <a:pt x="328" y="50"/>
                  <a:pt x="326" y="47"/>
                </a:cubicBezTo>
                <a:cubicBezTo>
                  <a:pt x="323" y="44"/>
                  <a:pt x="319" y="43"/>
                  <a:pt x="314" y="43"/>
                </a:cubicBezTo>
                <a:cubicBezTo>
                  <a:pt x="308" y="43"/>
                  <a:pt x="303" y="45"/>
                  <a:pt x="299" y="49"/>
                </a:cubicBezTo>
                <a:cubicBezTo>
                  <a:pt x="296" y="53"/>
                  <a:pt x="295" y="59"/>
                  <a:pt x="295" y="69"/>
                </a:cubicBezTo>
                <a:cubicBezTo>
                  <a:pt x="295" y="106"/>
                  <a:pt x="295" y="106"/>
                  <a:pt x="295" y="106"/>
                </a:cubicBezTo>
                <a:cubicBezTo>
                  <a:pt x="279" y="106"/>
                  <a:pt x="279" y="106"/>
                  <a:pt x="279" y="106"/>
                </a:cubicBezTo>
                <a:cubicBezTo>
                  <a:pt x="279" y="31"/>
                  <a:pt x="279" y="31"/>
                  <a:pt x="279" y="31"/>
                </a:cubicBezTo>
                <a:cubicBezTo>
                  <a:pt x="291" y="31"/>
                  <a:pt x="291" y="31"/>
                  <a:pt x="291" y="31"/>
                </a:cubicBezTo>
                <a:cubicBezTo>
                  <a:pt x="294" y="41"/>
                  <a:pt x="294" y="41"/>
                  <a:pt x="294" y="41"/>
                </a:cubicBezTo>
                <a:cubicBezTo>
                  <a:pt x="294" y="41"/>
                  <a:pt x="294" y="41"/>
                  <a:pt x="294" y="41"/>
                </a:cubicBezTo>
                <a:cubicBezTo>
                  <a:pt x="297" y="37"/>
                  <a:pt x="300" y="34"/>
                  <a:pt x="304" y="32"/>
                </a:cubicBezTo>
                <a:cubicBezTo>
                  <a:pt x="308" y="30"/>
                  <a:pt x="313" y="30"/>
                  <a:pt x="318" y="30"/>
                </a:cubicBezTo>
                <a:cubicBezTo>
                  <a:pt x="336" y="30"/>
                  <a:pt x="345" y="39"/>
                  <a:pt x="345" y="57"/>
                </a:cubicBezTo>
                <a:cubicBezTo>
                  <a:pt x="345" y="106"/>
                  <a:pt x="345" y="106"/>
                  <a:pt x="345" y="106"/>
                </a:cubicBezTo>
                <a:close/>
                <a:moveTo>
                  <a:pt x="399" y="108"/>
                </a:moveTo>
                <a:cubicBezTo>
                  <a:pt x="387" y="108"/>
                  <a:pt x="378" y="104"/>
                  <a:pt x="371" y="98"/>
                </a:cubicBezTo>
                <a:cubicBezTo>
                  <a:pt x="364" y="91"/>
                  <a:pt x="361" y="81"/>
                  <a:pt x="361" y="69"/>
                </a:cubicBezTo>
                <a:cubicBezTo>
                  <a:pt x="361" y="57"/>
                  <a:pt x="364" y="47"/>
                  <a:pt x="370" y="40"/>
                </a:cubicBezTo>
                <a:cubicBezTo>
                  <a:pt x="377" y="33"/>
                  <a:pt x="385" y="30"/>
                  <a:pt x="396" y="30"/>
                </a:cubicBezTo>
                <a:cubicBezTo>
                  <a:pt x="406" y="30"/>
                  <a:pt x="414" y="33"/>
                  <a:pt x="419" y="39"/>
                </a:cubicBezTo>
                <a:cubicBezTo>
                  <a:pt x="425" y="45"/>
                  <a:pt x="428" y="53"/>
                  <a:pt x="428" y="64"/>
                </a:cubicBezTo>
                <a:cubicBezTo>
                  <a:pt x="428" y="72"/>
                  <a:pt x="428" y="72"/>
                  <a:pt x="428" y="72"/>
                </a:cubicBezTo>
                <a:cubicBezTo>
                  <a:pt x="378" y="72"/>
                  <a:pt x="378" y="72"/>
                  <a:pt x="378" y="72"/>
                </a:cubicBezTo>
                <a:cubicBezTo>
                  <a:pt x="378" y="80"/>
                  <a:pt x="380" y="85"/>
                  <a:pt x="384" y="89"/>
                </a:cubicBezTo>
                <a:cubicBezTo>
                  <a:pt x="387" y="93"/>
                  <a:pt x="393" y="95"/>
                  <a:pt x="399" y="95"/>
                </a:cubicBezTo>
                <a:cubicBezTo>
                  <a:pt x="404" y="95"/>
                  <a:pt x="408" y="95"/>
                  <a:pt x="412" y="94"/>
                </a:cubicBezTo>
                <a:cubicBezTo>
                  <a:pt x="416" y="93"/>
                  <a:pt x="420" y="92"/>
                  <a:pt x="424" y="90"/>
                </a:cubicBezTo>
                <a:cubicBezTo>
                  <a:pt x="424" y="103"/>
                  <a:pt x="424" y="103"/>
                  <a:pt x="424" y="103"/>
                </a:cubicBezTo>
                <a:cubicBezTo>
                  <a:pt x="420" y="105"/>
                  <a:pt x="416" y="106"/>
                  <a:pt x="412" y="107"/>
                </a:cubicBezTo>
                <a:cubicBezTo>
                  <a:pt x="408" y="107"/>
                  <a:pt x="404" y="108"/>
                  <a:pt x="399" y="108"/>
                </a:cubicBezTo>
                <a:close/>
                <a:moveTo>
                  <a:pt x="396" y="42"/>
                </a:moveTo>
                <a:cubicBezTo>
                  <a:pt x="391" y="42"/>
                  <a:pt x="387" y="43"/>
                  <a:pt x="383" y="47"/>
                </a:cubicBezTo>
                <a:cubicBezTo>
                  <a:pt x="380" y="50"/>
                  <a:pt x="379" y="54"/>
                  <a:pt x="378" y="61"/>
                </a:cubicBezTo>
                <a:cubicBezTo>
                  <a:pt x="412" y="61"/>
                  <a:pt x="412" y="61"/>
                  <a:pt x="412" y="61"/>
                </a:cubicBezTo>
                <a:cubicBezTo>
                  <a:pt x="412" y="54"/>
                  <a:pt x="411" y="50"/>
                  <a:pt x="408" y="47"/>
                </a:cubicBezTo>
                <a:cubicBezTo>
                  <a:pt x="405" y="43"/>
                  <a:pt x="401" y="42"/>
                  <a:pt x="396" y="42"/>
                </a:cubicBezTo>
                <a:close/>
                <a:moveTo>
                  <a:pt x="495" y="85"/>
                </a:moveTo>
                <a:cubicBezTo>
                  <a:pt x="495" y="92"/>
                  <a:pt x="492" y="98"/>
                  <a:pt x="487" y="102"/>
                </a:cubicBezTo>
                <a:cubicBezTo>
                  <a:pt x="482" y="106"/>
                  <a:pt x="474" y="108"/>
                  <a:pt x="464" y="108"/>
                </a:cubicBezTo>
                <a:cubicBezTo>
                  <a:pt x="454" y="108"/>
                  <a:pt x="446" y="106"/>
                  <a:pt x="440" y="103"/>
                </a:cubicBezTo>
                <a:cubicBezTo>
                  <a:pt x="440" y="89"/>
                  <a:pt x="440" y="89"/>
                  <a:pt x="440" y="89"/>
                </a:cubicBezTo>
                <a:cubicBezTo>
                  <a:pt x="449" y="93"/>
                  <a:pt x="457" y="96"/>
                  <a:pt x="465" y="96"/>
                </a:cubicBezTo>
                <a:cubicBezTo>
                  <a:pt x="474" y="96"/>
                  <a:pt x="479" y="93"/>
                  <a:pt x="479" y="87"/>
                </a:cubicBezTo>
                <a:cubicBezTo>
                  <a:pt x="479" y="85"/>
                  <a:pt x="479" y="83"/>
                  <a:pt x="478" y="82"/>
                </a:cubicBezTo>
                <a:cubicBezTo>
                  <a:pt x="477" y="81"/>
                  <a:pt x="475" y="79"/>
                  <a:pt x="472" y="78"/>
                </a:cubicBezTo>
                <a:cubicBezTo>
                  <a:pt x="470" y="76"/>
                  <a:pt x="466" y="75"/>
                  <a:pt x="462" y="73"/>
                </a:cubicBezTo>
                <a:cubicBezTo>
                  <a:pt x="453" y="70"/>
                  <a:pt x="447" y="66"/>
                  <a:pt x="444" y="63"/>
                </a:cubicBezTo>
                <a:cubicBezTo>
                  <a:pt x="441" y="60"/>
                  <a:pt x="440" y="55"/>
                  <a:pt x="440" y="50"/>
                </a:cubicBezTo>
                <a:cubicBezTo>
                  <a:pt x="440" y="43"/>
                  <a:pt x="442" y="38"/>
                  <a:pt x="447" y="35"/>
                </a:cubicBezTo>
                <a:cubicBezTo>
                  <a:pt x="453" y="31"/>
                  <a:pt x="460" y="30"/>
                  <a:pt x="469" y="30"/>
                </a:cubicBezTo>
                <a:cubicBezTo>
                  <a:pt x="478" y="30"/>
                  <a:pt x="486" y="31"/>
                  <a:pt x="494" y="35"/>
                </a:cubicBezTo>
                <a:cubicBezTo>
                  <a:pt x="489" y="47"/>
                  <a:pt x="489" y="47"/>
                  <a:pt x="489" y="47"/>
                </a:cubicBezTo>
                <a:cubicBezTo>
                  <a:pt x="481" y="44"/>
                  <a:pt x="474" y="42"/>
                  <a:pt x="468" y="42"/>
                </a:cubicBezTo>
                <a:cubicBezTo>
                  <a:pt x="460" y="42"/>
                  <a:pt x="455" y="44"/>
                  <a:pt x="455" y="49"/>
                </a:cubicBezTo>
                <a:cubicBezTo>
                  <a:pt x="455" y="52"/>
                  <a:pt x="457" y="54"/>
                  <a:pt x="459" y="55"/>
                </a:cubicBezTo>
                <a:cubicBezTo>
                  <a:pt x="461" y="57"/>
                  <a:pt x="466" y="59"/>
                  <a:pt x="473" y="62"/>
                </a:cubicBezTo>
                <a:cubicBezTo>
                  <a:pt x="479" y="64"/>
                  <a:pt x="484" y="67"/>
                  <a:pt x="487" y="69"/>
                </a:cubicBezTo>
                <a:cubicBezTo>
                  <a:pt x="490" y="71"/>
                  <a:pt x="492" y="73"/>
                  <a:pt x="493" y="76"/>
                </a:cubicBezTo>
                <a:cubicBezTo>
                  <a:pt x="494" y="78"/>
                  <a:pt x="495" y="81"/>
                  <a:pt x="495" y="85"/>
                </a:cubicBezTo>
                <a:close/>
                <a:moveTo>
                  <a:pt x="561" y="85"/>
                </a:moveTo>
                <a:cubicBezTo>
                  <a:pt x="561" y="92"/>
                  <a:pt x="559" y="98"/>
                  <a:pt x="553" y="102"/>
                </a:cubicBezTo>
                <a:cubicBezTo>
                  <a:pt x="548" y="106"/>
                  <a:pt x="540" y="108"/>
                  <a:pt x="530" y="108"/>
                </a:cubicBezTo>
                <a:cubicBezTo>
                  <a:pt x="520" y="108"/>
                  <a:pt x="512" y="106"/>
                  <a:pt x="506" y="103"/>
                </a:cubicBezTo>
                <a:cubicBezTo>
                  <a:pt x="506" y="89"/>
                  <a:pt x="506" y="89"/>
                  <a:pt x="506" y="89"/>
                </a:cubicBezTo>
                <a:cubicBezTo>
                  <a:pt x="515" y="93"/>
                  <a:pt x="523" y="96"/>
                  <a:pt x="531" y="96"/>
                </a:cubicBezTo>
                <a:cubicBezTo>
                  <a:pt x="541" y="96"/>
                  <a:pt x="546" y="93"/>
                  <a:pt x="546" y="87"/>
                </a:cubicBezTo>
                <a:cubicBezTo>
                  <a:pt x="546" y="85"/>
                  <a:pt x="545" y="83"/>
                  <a:pt x="544" y="82"/>
                </a:cubicBezTo>
                <a:cubicBezTo>
                  <a:pt x="543" y="81"/>
                  <a:pt x="541" y="79"/>
                  <a:pt x="539" y="78"/>
                </a:cubicBezTo>
                <a:cubicBezTo>
                  <a:pt x="536" y="76"/>
                  <a:pt x="533" y="75"/>
                  <a:pt x="528" y="73"/>
                </a:cubicBezTo>
                <a:cubicBezTo>
                  <a:pt x="519" y="70"/>
                  <a:pt x="514" y="66"/>
                  <a:pt x="511" y="63"/>
                </a:cubicBezTo>
                <a:cubicBezTo>
                  <a:pt x="507" y="60"/>
                  <a:pt x="506" y="55"/>
                  <a:pt x="506" y="50"/>
                </a:cubicBezTo>
                <a:cubicBezTo>
                  <a:pt x="506" y="43"/>
                  <a:pt x="508" y="38"/>
                  <a:pt x="514" y="35"/>
                </a:cubicBezTo>
                <a:cubicBezTo>
                  <a:pt x="519" y="31"/>
                  <a:pt x="526" y="30"/>
                  <a:pt x="535" y="30"/>
                </a:cubicBezTo>
                <a:cubicBezTo>
                  <a:pt x="544" y="30"/>
                  <a:pt x="552" y="31"/>
                  <a:pt x="560" y="35"/>
                </a:cubicBezTo>
                <a:cubicBezTo>
                  <a:pt x="555" y="47"/>
                  <a:pt x="555" y="47"/>
                  <a:pt x="555" y="47"/>
                </a:cubicBezTo>
                <a:cubicBezTo>
                  <a:pt x="547" y="44"/>
                  <a:pt x="540" y="42"/>
                  <a:pt x="534" y="42"/>
                </a:cubicBezTo>
                <a:cubicBezTo>
                  <a:pt x="526" y="42"/>
                  <a:pt x="522" y="44"/>
                  <a:pt x="522" y="49"/>
                </a:cubicBezTo>
                <a:cubicBezTo>
                  <a:pt x="522" y="52"/>
                  <a:pt x="523" y="54"/>
                  <a:pt x="525" y="55"/>
                </a:cubicBezTo>
                <a:cubicBezTo>
                  <a:pt x="527" y="57"/>
                  <a:pt x="532" y="59"/>
                  <a:pt x="539" y="62"/>
                </a:cubicBezTo>
                <a:cubicBezTo>
                  <a:pt x="546" y="64"/>
                  <a:pt x="550" y="67"/>
                  <a:pt x="553" y="69"/>
                </a:cubicBezTo>
                <a:cubicBezTo>
                  <a:pt x="556" y="71"/>
                  <a:pt x="558" y="73"/>
                  <a:pt x="559" y="76"/>
                </a:cubicBezTo>
                <a:cubicBezTo>
                  <a:pt x="561" y="78"/>
                  <a:pt x="561" y="81"/>
                  <a:pt x="561" y="85"/>
                </a:cubicBezTo>
                <a:close/>
                <a:moveTo>
                  <a:pt x="683" y="37"/>
                </a:moveTo>
                <a:cubicBezTo>
                  <a:pt x="683" y="47"/>
                  <a:pt x="679" y="55"/>
                  <a:pt x="673" y="61"/>
                </a:cubicBezTo>
                <a:cubicBezTo>
                  <a:pt x="666" y="66"/>
                  <a:pt x="656" y="69"/>
                  <a:pt x="643" y="69"/>
                </a:cubicBezTo>
                <a:cubicBezTo>
                  <a:pt x="633" y="69"/>
                  <a:pt x="633" y="69"/>
                  <a:pt x="633" y="69"/>
                </a:cubicBezTo>
                <a:cubicBezTo>
                  <a:pt x="633" y="106"/>
                  <a:pt x="633" y="106"/>
                  <a:pt x="633" y="106"/>
                </a:cubicBezTo>
                <a:cubicBezTo>
                  <a:pt x="617" y="106"/>
                  <a:pt x="617" y="106"/>
                  <a:pt x="617" y="106"/>
                </a:cubicBezTo>
                <a:cubicBezTo>
                  <a:pt x="617" y="7"/>
                  <a:pt x="617" y="7"/>
                  <a:pt x="617" y="7"/>
                </a:cubicBezTo>
                <a:cubicBezTo>
                  <a:pt x="645" y="7"/>
                  <a:pt x="645" y="7"/>
                  <a:pt x="645" y="7"/>
                </a:cubicBezTo>
                <a:cubicBezTo>
                  <a:pt x="658" y="7"/>
                  <a:pt x="667" y="9"/>
                  <a:pt x="674" y="14"/>
                </a:cubicBezTo>
                <a:cubicBezTo>
                  <a:pt x="680" y="19"/>
                  <a:pt x="683" y="27"/>
                  <a:pt x="683" y="37"/>
                </a:cubicBezTo>
                <a:close/>
                <a:moveTo>
                  <a:pt x="633" y="55"/>
                </a:moveTo>
                <a:cubicBezTo>
                  <a:pt x="642" y="55"/>
                  <a:pt x="642" y="55"/>
                  <a:pt x="642" y="55"/>
                </a:cubicBezTo>
                <a:cubicBezTo>
                  <a:pt x="650" y="55"/>
                  <a:pt x="656" y="54"/>
                  <a:pt x="660" y="51"/>
                </a:cubicBezTo>
                <a:cubicBezTo>
                  <a:pt x="664" y="48"/>
                  <a:pt x="666" y="44"/>
                  <a:pt x="666" y="37"/>
                </a:cubicBezTo>
                <a:cubicBezTo>
                  <a:pt x="666" y="32"/>
                  <a:pt x="664" y="27"/>
                  <a:pt x="661" y="25"/>
                </a:cubicBezTo>
                <a:cubicBezTo>
                  <a:pt x="657" y="22"/>
                  <a:pt x="652" y="20"/>
                  <a:pt x="644" y="20"/>
                </a:cubicBezTo>
                <a:cubicBezTo>
                  <a:pt x="633" y="20"/>
                  <a:pt x="633" y="20"/>
                  <a:pt x="633" y="20"/>
                </a:cubicBezTo>
                <a:cubicBezTo>
                  <a:pt x="633" y="55"/>
                  <a:pt x="633" y="55"/>
                  <a:pt x="633" y="55"/>
                </a:cubicBezTo>
                <a:close/>
                <a:moveTo>
                  <a:pt x="715" y="106"/>
                </a:moveTo>
                <a:cubicBezTo>
                  <a:pt x="699" y="106"/>
                  <a:pt x="699" y="106"/>
                  <a:pt x="699" y="106"/>
                </a:cubicBezTo>
                <a:cubicBezTo>
                  <a:pt x="699" y="0"/>
                  <a:pt x="699" y="0"/>
                  <a:pt x="699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15" y="106"/>
                  <a:pt x="715" y="106"/>
                  <a:pt x="715" y="106"/>
                </a:cubicBezTo>
                <a:close/>
                <a:moveTo>
                  <a:pt x="784" y="106"/>
                </a:moveTo>
                <a:cubicBezTo>
                  <a:pt x="780" y="96"/>
                  <a:pt x="780" y="96"/>
                  <a:pt x="780" y="96"/>
                </a:cubicBezTo>
                <a:cubicBezTo>
                  <a:pt x="780" y="96"/>
                  <a:pt x="780" y="96"/>
                  <a:pt x="780" y="96"/>
                </a:cubicBezTo>
                <a:cubicBezTo>
                  <a:pt x="776" y="101"/>
                  <a:pt x="773" y="104"/>
                  <a:pt x="769" y="105"/>
                </a:cubicBezTo>
                <a:cubicBezTo>
                  <a:pt x="765" y="107"/>
                  <a:pt x="760" y="108"/>
                  <a:pt x="755" y="108"/>
                </a:cubicBezTo>
                <a:cubicBezTo>
                  <a:pt x="747" y="108"/>
                  <a:pt x="742" y="106"/>
                  <a:pt x="737" y="102"/>
                </a:cubicBezTo>
                <a:cubicBezTo>
                  <a:pt x="733" y="98"/>
                  <a:pt x="731" y="92"/>
                  <a:pt x="731" y="85"/>
                </a:cubicBezTo>
                <a:cubicBezTo>
                  <a:pt x="731" y="77"/>
                  <a:pt x="734" y="71"/>
                  <a:pt x="740" y="67"/>
                </a:cubicBezTo>
                <a:cubicBezTo>
                  <a:pt x="746" y="63"/>
                  <a:pt x="754" y="61"/>
                  <a:pt x="766" y="61"/>
                </a:cubicBezTo>
                <a:cubicBezTo>
                  <a:pt x="779" y="60"/>
                  <a:pt x="779" y="60"/>
                  <a:pt x="779" y="60"/>
                </a:cubicBezTo>
                <a:cubicBezTo>
                  <a:pt x="779" y="56"/>
                  <a:pt x="779" y="56"/>
                  <a:pt x="779" y="56"/>
                </a:cubicBezTo>
                <a:cubicBezTo>
                  <a:pt x="779" y="51"/>
                  <a:pt x="778" y="48"/>
                  <a:pt x="776" y="45"/>
                </a:cubicBezTo>
                <a:cubicBezTo>
                  <a:pt x="774" y="43"/>
                  <a:pt x="770" y="42"/>
                  <a:pt x="765" y="42"/>
                </a:cubicBezTo>
                <a:cubicBezTo>
                  <a:pt x="762" y="42"/>
                  <a:pt x="758" y="42"/>
                  <a:pt x="754" y="44"/>
                </a:cubicBezTo>
                <a:cubicBezTo>
                  <a:pt x="751" y="45"/>
                  <a:pt x="747" y="46"/>
                  <a:pt x="744" y="48"/>
                </a:cubicBezTo>
                <a:cubicBezTo>
                  <a:pt x="739" y="36"/>
                  <a:pt x="739" y="36"/>
                  <a:pt x="739" y="36"/>
                </a:cubicBezTo>
                <a:cubicBezTo>
                  <a:pt x="743" y="34"/>
                  <a:pt x="747" y="32"/>
                  <a:pt x="752" y="31"/>
                </a:cubicBezTo>
                <a:cubicBezTo>
                  <a:pt x="757" y="30"/>
                  <a:pt x="762" y="30"/>
                  <a:pt x="766" y="30"/>
                </a:cubicBezTo>
                <a:cubicBezTo>
                  <a:pt x="776" y="30"/>
                  <a:pt x="783" y="32"/>
                  <a:pt x="788" y="36"/>
                </a:cubicBezTo>
                <a:cubicBezTo>
                  <a:pt x="793" y="40"/>
                  <a:pt x="795" y="47"/>
                  <a:pt x="795" y="56"/>
                </a:cubicBezTo>
                <a:cubicBezTo>
                  <a:pt x="795" y="106"/>
                  <a:pt x="795" y="106"/>
                  <a:pt x="795" y="106"/>
                </a:cubicBezTo>
                <a:cubicBezTo>
                  <a:pt x="784" y="106"/>
                  <a:pt x="784" y="106"/>
                  <a:pt x="784" y="106"/>
                </a:cubicBezTo>
                <a:close/>
                <a:moveTo>
                  <a:pt x="760" y="96"/>
                </a:moveTo>
                <a:cubicBezTo>
                  <a:pt x="766" y="96"/>
                  <a:pt x="770" y="94"/>
                  <a:pt x="774" y="91"/>
                </a:cubicBezTo>
                <a:cubicBezTo>
                  <a:pt x="777" y="87"/>
                  <a:pt x="779" y="83"/>
                  <a:pt x="779" y="77"/>
                </a:cubicBezTo>
                <a:cubicBezTo>
                  <a:pt x="779" y="70"/>
                  <a:pt x="779" y="70"/>
                  <a:pt x="779" y="70"/>
                </a:cubicBezTo>
                <a:cubicBezTo>
                  <a:pt x="769" y="71"/>
                  <a:pt x="769" y="71"/>
                  <a:pt x="769" y="71"/>
                </a:cubicBezTo>
                <a:cubicBezTo>
                  <a:pt x="762" y="71"/>
                  <a:pt x="756" y="72"/>
                  <a:pt x="753" y="75"/>
                </a:cubicBezTo>
                <a:cubicBezTo>
                  <a:pt x="749" y="77"/>
                  <a:pt x="748" y="80"/>
                  <a:pt x="748" y="85"/>
                </a:cubicBezTo>
                <a:cubicBezTo>
                  <a:pt x="748" y="88"/>
                  <a:pt x="749" y="91"/>
                  <a:pt x="751" y="93"/>
                </a:cubicBezTo>
                <a:cubicBezTo>
                  <a:pt x="753" y="95"/>
                  <a:pt x="756" y="96"/>
                  <a:pt x="760" y="96"/>
                </a:cubicBezTo>
                <a:close/>
                <a:moveTo>
                  <a:pt x="882" y="106"/>
                </a:moveTo>
                <a:cubicBezTo>
                  <a:pt x="866" y="106"/>
                  <a:pt x="866" y="106"/>
                  <a:pt x="866" y="106"/>
                </a:cubicBezTo>
                <a:cubicBezTo>
                  <a:pt x="866" y="60"/>
                  <a:pt x="866" y="60"/>
                  <a:pt x="866" y="60"/>
                </a:cubicBezTo>
                <a:cubicBezTo>
                  <a:pt x="866" y="54"/>
                  <a:pt x="865" y="50"/>
                  <a:pt x="863" y="47"/>
                </a:cubicBezTo>
                <a:cubicBezTo>
                  <a:pt x="860" y="44"/>
                  <a:pt x="856" y="43"/>
                  <a:pt x="851" y="43"/>
                </a:cubicBezTo>
                <a:cubicBezTo>
                  <a:pt x="845" y="43"/>
                  <a:pt x="840" y="45"/>
                  <a:pt x="836" y="49"/>
                </a:cubicBezTo>
                <a:cubicBezTo>
                  <a:pt x="833" y="53"/>
                  <a:pt x="832" y="59"/>
                  <a:pt x="832" y="69"/>
                </a:cubicBezTo>
                <a:cubicBezTo>
                  <a:pt x="832" y="106"/>
                  <a:pt x="832" y="106"/>
                  <a:pt x="832" y="106"/>
                </a:cubicBezTo>
                <a:cubicBezTo>
                  <a:pt x="816" y="106"/>
                  <a:pt x="816" y="106"/>
                  <a:pt x="816" y="106"/>
                </a:cubicBezTo>
                <a:cubicBezTo>
                  <a:pt x="816" y="31"/>
                  <a:pt x="816" y="31"/>
                  <a:pt x="816" y="31"/>
                </a:cubicBezTo>
                <a:cubicBezTo>
                  <a:pt x="828" y="31"/>
                  <a:pt x="828" y="31"/>
                  <a:pt x="828" y="31"/>
                </a:cubicBezTo>
                <a:cubicBezTo>
                  <a:pt x="831" y="41"/>
                  <a:pt x="831" y="41"/>
                  <a:pt x="831" y="41"/>
                </a:cubicBezTo>
                <a:cubicBezTo>
                  <a:pt x="831" y="41"/>
                  <a:pt x="831" y="41"/>
                  <a:pt x="831" y="41"/>
                </a:cubicBezTo>
                <a:cubicBezTo>
                  <a:pt x="834" y="37"/>
                  <a:pt x="837" y="34"/>
                  <a:pt x="841" y="32"/>
                </a:cubicBezTo>
                <a:cubicBezTo>
                  <a:pt x="845" y="30"/>
                  <a:pt x="850" y="30"/>
                  <a:pt x="855" y="30"/>
                </a:cubicBezTo>
                <a:cubicBezTo>
                  <a:pt x="873" y="30"/>
                  <a:pt x="882" y="39"/>
                  <a:pt x="882" y="57"/>
                </a:cubicBezTo>
                <a:cubicBezTo>
                  <a:pt x="882" y="106"/>
                  <a:pt x="882" y="106"/>
                  <a:pt x="882" y="10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Freeform 57"/>
          <p:cNvSpPr>
            <a:spLocks noEditPoints="1"/>
          </p:cNvSpPr>
          <p:nvPr/>
        </p:nvSpPr>
        <p:spPr bwMode="auto">
          <a:xfrm>
            <a:off x="1581181" y="2534392"/>
            <a:ext cx="802555" cy="89417"/>
          </a:xfrm>
          <a:custGeom>
            <a:avLst/>
            <a:gdLst>
              <a:gd name="T0" fmla="*/ 75 w 1238"/>
              <a:gd name="T1" fmla="*/ 5 h 138"/>
              <a:gd name="T2" fmla="*/ 87 w 1238"/>
              <a:gd name="T3" fmla="*/ 29 h 138"/>
              <a:gd name="T4" fmla="*/ 102 w 1238"/>
              <a:gd name="T5" fmla="*/ 3 h 138"/>
              <a:gd name="T6" fmla="*/ 188 w 1238"/>
              <a:gd name="T7" fmla="*/ 105 h 138"/>
              <a:gd name="T8" fmla="*/ 140 w 1238"/>
              <a:gd name="T9" fmla="*/ 67 h 138"/>
              <a:gd name="T10" fmla="*/ 140 w 1238"/>
              <a:gd name="T11" fmla="*/ 39 h 138"/>
              <a:gd name="T12" fmla="*/ 210 w 1238"/>
              <a:gd name="T13" fmla="*/ 28 h 138"/>
              <a:gd name="T14" fmla="*/ 216 w 1238"/>
              <a:gd name="T15" fmla="*/ 45 h 138"/>
              <a:gd name="T16" fmla="*/ 261 w 1238"/>
              <a:gd name="T17" fmla="*/ 96 h 138"/>
              <a:gd name="T18" fmla="*/ 318 w 1238"/>
              <a:gd name="T19" fmla="*/ 71 h 138"/>
              <a:gd name="T20" fmla="*/ 315 w 1238"/>
              <a:gd name="T21" fmla="*/ 101 h 138"/>
              <a:gd name="T22" fmla="*/ 303 w 1238"/>
              <a:gd name="T23" fmla="*/ 59 h 138"/>
              <a:gd name="T24" fmla="*/ 389 w 1238"/>
              <a:gd name="T25" fmla="*/ 56 h 138"/>
              <a:gd name="T26" fmla="*/ 426 w 1238"/>
              <a:gd name="T27" fmla="*/ 84 h 138"/>
              <a:gd name="T28" fmla="*/ 462 w 1238"/>
              <a:gd name="T29" fmla="*/ 36 h 138"/>
              <a:gd name="T30" fmla="*/ 544 w 1238"/>
              <a:gd name="T31" fmla="*/ 94 h 138"/>
              <a:gd name="T32" fmla="*/ 503 w 1238"/>
              <a:gd name="T33" fmla="*/ 65 h 138"/>
              <a:gd name="T34" fmla="*/ 518 w 1238"/>
              <a:gd name="T35" fmla="*/ 42 h 138"/>
              <a:gd name="T36" fmla="*/ 559 w 1238"/>
              <a:gd name="T37" fmla="*/ 54 h 138"/>
              <a:gd name="T38" fmla="*/ 543 w 1238"/>
              <a:gd name="T39" fmla="*/ 69 h 138"/>
              <a:gd name="T40" fmla="*/ 646 w 1238"/>
              <a:gd name="T41" fmla="*/ 105 h 138"/>
              <a:gd name="T42" fmla="*/ 595 w 1238"/>
              <a:gd name="T43" fmla="*/ 67 h 138"/>
              <a:gd name="T44" fmla="*/ 595 w 1238"/>
              <a:gd name="T45" fmla="*/ 39 h 138"/>
              <a:gd name="T46" fmla="*/ 710 w 1238"/>
              <a:gd name="T47" fmla="*/ 94 h 138"/>
              <a:gd name="T48" fmla="*/ 670 w 1238"/>
              <a:gd name="T49" fmla="*/ 65 h 138"/>
              <a:gd name="T50" fmla="*/ 684 w 1238"/>
              <a:gd name="T51" fmla="*/ 42 h 138"/>
              <a:gd name="T52" fmla="*/ 725 w 1238"/>
              <a:gd name="T53" fmla="*/ 54 h 138"/>
              <a:gd name="T54" fmla="*/ 709 w 1238"/>
              <a:gd name="T55" fmla="*/ 69 h 138"/>
              <a:gd name="T56" fmla="*/ 809 w 1238"/>
              <a:gd name="T57" fmla="*/ 29 h 138"/>
              <a:gd name="T58" fmla="*/ 770 w 1238"/>
              <a:gd name="T59" fmla="*/ 79 h 138"/>
              <a:gd name="T60" fmla="*/ 802 w 1238"/>
              <a:gd name="T61" fmla="*/ 96 h 138"/>
              <a:gd name="T62" fmla="*/ 740 w 1238"/>
              <a:gd name="T63" fmla="*/ 106 h 138"/>
              <a:gd name="T64" fmla="*/ 745 w 1238"/>
              <a:gd name="T65" fmla="*/ 67 h 138"/>
              <a:gd name="T66" fmla="*/ 809 w 1238"/>
              <a:gd name="T67" fmla="*/ 29 h 138"/>
              <a:gd name="T68" fmla="*/ 790 w 1238"/>
              <a:gd name="T69" fmla="*/ 106 h 138"/>
              <a:gd name="T70" fmla="*/ 761 w 1238"/>
              <a:gd name="T71" fmla="*/ 65 h 138"/>
              <a:gd name="T72" fmla="*/ 757 w 1238"/>
              <a:gd name="T73" fmla="*/ 54 h 138"/>
              <a:gd name="T74" fmla="*/ 875 w 1238"/>
              <a:gd name="T75" fmla="*/ 37 h 138"/>
              <a:gd name="T76" fmla="*/ 868 w 1238"/>
              <a:gd name="T77" fmla="*/ 92 h 138"/>
              <a:gd name="T78" fmla="*/ 839 w 1238"/>
              <a:gd name="T79" fmla="*/ 45 h 138"/>
              <a:gd name="T80" fmla="*/ 948 w 1238"/>
              <a:gd name="T81" fmla="*/ 105 h 138"/>
              <a:gd name="T82" fmla="*/ 916 w 1238"/>
              <a:gd name="T83" fmla="*/ 105 h 138"/>
              <a:gd name="T84" fmla="*/ 925 w 1238"/>
              <a:gd name="T85" fmla="*/ 31 h 138"/>
              <a:gd name="T86" fmla="*/ 1005 w 1238"/>
              <a:gd name="T87" fmla="*/ 35 h 138"/>
              <a:gd name="T88" fmla="*/ 982 w 1238"/>
              <a:gd name="T89" fmla="*/ 41 h 138"/>
              <a:gd name="T90" fmla="*/ 1028 w 1238"/>
              <a:gd name="T91" fmla="*/ 67 h 138"/>
              <a:gd name="T92" fmla="*/ 1044 w 1238"/>
              <a:gd name="T93" fmla="*/ 71 h 138"/>
              <a:gd name="T94" fmla="*/ 1079 w 1238"/>
              <a:gd name="T95" fmla="*/ 105 h 138"/>
              <a:gd name="T96" fmla="*/ 1074 w 1238"/>
              <a:gd name="T97" fmla="*/ 45 h 138"/>
              <a:gd name="T98" fmla="*/ 1147 w 1238"/>
              <a:gd name="T99" fmla="*/ 41 h 138"/>
              <a:gd name="T100" fmla="*/ 1123 w 1238"/>
              <a:gd name="T101" fmla="*/ 29 h 138"/>
              <a:gd name="T102" fmla="*/ 1177 w 1238"/>
              <a:gd name="T103" fmla="*/ 105 h 138"/>
              <a:gd name="T104" fmla="*/ 1199 w 1238"/>
              <a:gd name="T105" fmla="*/ 82 h 138"/>
              <a:gd name="T106" fmla="*/ 1215 w 1238"/>
              <a:gd name="T107" fmla="*/ 12 h 138"/>
              <a:gd name="T108" fmla="*/ 1218 w 1238"/>
              <a:gd name="T109" fmla="*/ 9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38" h="138">
                <a:moveTo>
                  <a:pt x="46" y="105"/>
                </a:moveTo>
                <a:cubicBezTo>
                  <a:pt x="30" y="105"/>
                  <a:pt x="30" y="105"/>
                  <a:pt x="30" y="105"/>
                </a:cubicBezTo>
                <a:cubicBezTo>
                  <a:pt x="30" y="19"/>
                  <a:pt x="30" y="19"/>
                  <a:pt x="3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5"/>
                  <a:pt x="0" y="5"/>
                  <a:pt x="0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19"/>
                  <a:pt x="75" y="19"/>
                  <a:pt x="75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05"/>
                  <a:pt x="46" y="105"/>
                  <a:pt x="46" y="105"/>
                </a:cubicBezTo>
                <a:close/>
                <a:moveTo>
                  <a:pt x="103" y="105"/>
                </a:moveTo>
                <a:cubicBezTo>
                  <a:pt x="87" y="105"/>
                  <a:pt x="87" y="105"/>
                  <a:pt x="87" y="105"/>
                </a:cubicBezTo>
                <a:cubicBezTo>
                  <a:pt x="87" y="29"/>
                  <a:pt x="87" y="29"/>
                  <a:pt x="87" y="29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103" y="105"/>
                  <a:pt x="103" y="105"/>
                  <a:pt x="103" y="105"/>
                </a:cubicBezTo>
                <a:close/>
                <a:moveTo>
                  <a:pt x="86" y="9"/>
                </a:moveTo>
                <a:cubicBezTo>
                  <a:pt x="86" y="6"/>
                  <a:pt x="87" y="4"/>
                  <a:pt x="88" y="3"/>
                </a:cubicBezTo>
                <a:cubicBezTo>
                  <a:pt x="90" y="1"/>
                  <a:pt x="92" y="0"/>
                  <a:pt x="95" y="0"/>
                </a:cubicBezTo>
                <a:cubicBezTo>
                  <a:pt x="98" y="0"/>
                  <a:pt x="100" y="1"/>
                  <a:pt x="102" y="3"/>
                </a:cubicBezTo>
                <a:cubicBezTo>
                  <a:pt x="103" y="4"/>
                  <a:pt x="104" y="6"/>
                  <a:pt x="104" y="9"/>
                </a:cubicBezTo>
                <a:cubicBezTo>
                  <a:pt x="104" y="12"/>
                  <a:pt x="103" y="14"/>
                  <a:pt x="102" y="16"/>
                </a:cubicBezTo>
                <a:cubicBezTo>
                  <a:pt x="100" y="17"/>
                  <a:pt x="98" y="18"/>
                  <a:pt x="95" y="18"/>
                </a:cubicBezTo>
                <a:cubicBezTo>
                  <a:pt x="92" y="18"/>
                  <a:pt x="90" y="17"/>
                  <a:pt x="88" y="16"/>
                </a:cubicBezTo>
                <a:cubicBezTo>
                  <a:pt x="87" y="14"/>
                  <a:pt x="86" y="12"/>
                  <a:pt x="86" y="9"/>
                </a:cubicBezTo>
                <a:close/>
                <a:moveTo>
                  <a:pt x="188" y="105"/>
                </a:moveTo>
                <a:cubicBezTo>
                  <a:pt x="172" y="105"/>
                  <a:pt x="172" y="105"/>
                  <a:pt x="172" y="105"/>
                </a:cubicBezTo>
                <a:cubicBezTo>
                  <a:pt x="172" y="58"/>
                  <a:pt x="172" y="58"/>
                  <a:pt x="172" y="58"/>
                </a:cubicBezTo>
                <a:cubicBezTo>
                  <a:pt x="172" y="52"/>
                  <a:pt x="171" y="48"/>
                  <a:pt x="168" y="45"/>
                </a:cubicBezTo>
                <a:cubicBezTo>
                  <a:pt x="166" y="42"/>
                  <a:pt x="163" y="41"/>
                  <a:pt x="158" y="41"/>
                </a:cubicBezTo>
                <a:cubicBezTo>
                  <a:pt x="152" y="41"/>
                  <a:pt x="147" y="43"/>
                  <a:pt x="145" y="47"/>
                </a:cubicBezTo>
                <a:cubicBezTo>
                  <a:pt x="142" y="51"/>
                  <a:pt x="140" y="58"/>
                  <a:pt x="140" y="67"/>
                </a:cubicBezTo>
                <a:cubicBezTo>
                  <a:pt x="140" y="105"/>
                  <a:pt x="140" y="105"/>
                  <a:pt x="140" y="105"/>
                </a:cubicBezTo>
                <a:cubicBezTo>
                  <a:pt x="124" y="105"/>
                  <a:pt x="124" y="105"/>
                  <a:pt x="124" y="105"/>
                </a:cubicBezTo>
                <a:cubicBezTo>
                  <a:pt x="124" y="29"/>
                  <a:pt x="124" y="29"/>
                  <a:pt x="124" y="29"/>
                </a:cubicBezTo>
                <a:cubicBezTo>
                  <a:pt x="137" y="29"/>
                  <a:pt x="137" y="29"/>
                  <a:pt x="137" y="29"/>
                </a:cubicBezTo>
                <a:cubicBezTo>
                  <a:pt x="139" y="39"/>
                  <a:pt x="139" y="39"/>
                  <a:pt x="139" y="39"/>
                </a:cubicBezTo>
                <a:cubicBezTo>
                  <a:pt x="140" y="39"/>
                  <a:pt x="140" y="39"/>
                  <a:pt x="140" y="39"/>
                </a:cubicBezTo>
                <a:cubicBezTo>
                  <a:pt x="142" y="35"/>
                  <a:pt x="145" y="33"/>
                  <a:pt x="149" y="31"/>
                </a:cubicBezTo>
                <a:cubicBezTo>
                  <a:pt x="153" y="29"/>
                  <a:pt x="157" y="28"/>
                  <a:pt x="162" y="28"/>
                </a:cubicBezTo>
                <a:cubicBezTo>
                  <a:pt x="174" y="28"/>
                  <a:pt x="181" y="32"/>
                  <a:pt x="185" y="40"/>
                </a:cubicBezTo>
                <a:cubicBezTo>
                  <a:pt x="186" y="40"/>
                  <a:pt x="186" y="40"/>
                  <a:pt x="186" y="40"/>
                </a:cubicBezTo>
                <a:cubicBezTo>
                  <a:pt x="188" y="36"/>
                  <a:pt x="192" y="33"/>
                  <a:pt x="196" y="31"/>
                </a:cubicBezTo>
                <a:cubicBezTo>
                  <a:pt x="200" y="29"/>
                  <a:pt x="204" y="28"/>
                  <a:pt x="210" y="28"/>
                </a:cubicBezTo>
                <a:cubicBezTo>
                  <a:pt x="219" y="28"/>
                  <a:pt x="225" y="30"/>
                  <a:pt x="229" y="35"/>
                </a:cubicBezTo>
                <a:cubicBezTo>
                  <a:pt x="233" y="39"/>
                  <a:pt x="235" y="46"/>
                  <a:pt x="235" y="55"/>
                </a:cubicBezTo>
                <a:cubicBezTo>
                  <a:pt x="235" y="105"/>
                  <a:pt x="235" y="105"/>
                  <a:pt x="235" y="105"/>
                </a:cubicBezTo>
                <a:cubicBezTo>
                  <a:pt x="219" y="105"/>
                  <a:pt x="219" y="105"/>
                  <a:pt x="219" y="105"/>
                </a:cubicBezTo>
                <a:cubicBezTo>
                  <a:pt x="219" y="58"/>
                  <a:pt x="219" y="58"/>
                  <a:pt x="219" y="58"/>
                </a:cubicBezTo>
                <a:cubicBezTo>
                  <a:pt x="219" y="52"/>
                  <a:pt x="218" y="48"/>
                  <a:pt x="216" y="45"/>
                </a:cubicBezTo>
                <a:cubicBezTo>
                  <a:pt x="214" y="42"/>
                  <a:pt x="210" y="41"/>
                  <a:pt x="206" y="41"/>
                </a:cubicBezTo>
                <a:cubicBezTo>
                  <a:pt x="200" y="41"/>
                  <a:pt x="195" y="43"/>
                  <a:pt x="192" y="47"/>
                </a:cubicBezTo>
                <a:cubicBezTo>
                  <a:pt x="189" y="51"/>
                  <a:pt x="188" y="57"/>
                  <a:pt x="188" y="65"/>
                </a:cubicBezTo>
                <a:cubicBezTo>
                  <a:pt x="188" y="105"/>
                  <a:pt x="188" y="105"/>
                  <a:pt x="188" y="105"/>
                </a:cubicBezTo>
                <a:close/>
                <a:moveTo>
                  <a:pt x="289" y="106"/>
                </a:moveTo>
                <a:cubicBezTo>
                  <a:pt x="277" y="106"/>
                  <a:pt x="268" y="103"/>
                  <a:pt x="261" y="96"/>
                </a:cubicBezTo>
                <a:cubicBezTo>
                  <a:pt x="255" y="89"/>
                  <a:pt x="251" y="80"/>
                  <a:pt x="251" y="67"/>
                </a:cubicBezTo>
                <a:cubicBezTo>
                  <a:pt x="251" y="55"/>
                  <a:pt x="255" y="45"/>
                  <a:pt x="261" y="38"/>
                </a:cubicBezTo>
                <a:cubicBezTo>
                  <a:pt x="267" y="31"/>
                  <a:pt x="275" y="28"/>
                  <a:pt x="286" y="28"/>
                </a:cubicBezTo>
                <a:cubicBezTo>
                  <a:pt x="296" y="28"/>
                  <a:pt x="304" y="31"/>
                  <a:pt x="310" y="37"/>
                </a:cubicBezTo>
                <a:cubicBezTo>
                  <a:pt x="315" y="43"/>
                  <a:pt x="318" y="51"/>
                  <a:pt x="318" y="62"/>
                </a:cubicBezTo>
                <a:cubicBezTo>
                  <a:pt x="318" y="71"/>
                  <a:pt x="318" y="71"/>
                  <a:pt x="318" y="71"/>
                </a:cubicBezTo>
                <a:cubicBezTo>
                  <a:pt x="268" y="71"/>
                  <a:pt x="268" y="71"/>
                  <a:pt x="268" y="71"/>
                </a:cubicBezTo>
                <a:cubicBezTo>
                  <a:pt x="268" y="78"/>
                  <a:pt x="270" y="84"/>
                  <a:pt x="274" y="87"/>
                </a:cubicBezTo>
                <a:cubicBezTo>
                  <a:pt x="278" y="91"/>
                  <a:pt x="283" y="93"/>
                  <a:pt x="290" y="93"/>
                </a:cubicBezTo>
                <a:cubicBezTo>
                  <a:pt x="294" y="93"/>
                  <a:pt x="298" y="93"/>
                  <a:pt x="302" y="92"/>
                </a:cubicBezTo>
                <a:cubicBezTo>
                  <a:pt x="306" y="91"/>
                  <a:pt x="310" y="90"/>
                  <a:pt x="315" y="88"/>
                </a:cubicBezTo>
                <a:cubicBezTo>
                  <a:pt x="315" y="101"/>
                  <a:pt x="315" y="101"/>
                  <a:pt x="315" y="101"/>
                </a:cubicBezTo>
                <a:cubicBezTo>
                  <a:pt x="311" y="103"/>
                  <a:pt x="307" y="104"/>
                  <a:pt x="303" y="105"/>
                </a:cubicBezTo>
                <a:cubicBezTo>
                  <a:pt x="299" y="106"/>
                  <a:pt x="294" y="106"/>
                  <a:pt x="289" y="106"/>
                </a:cubicBezTo>
                <a:close/>
                <a:moveTo>
                  <a:pt x="286" y="40"/>
                </a:moveTo>
                <a:cubicBezTo>
                  <a:pt x="281" y="40"/>
                  <a:pt x="277" y="42"/>
                  <a:pt x="274" y="45"/>
                </a:cubicBezTo>
                <a:cubicBezTo>
                  <a:pt x="271" y="48"/>
                  <a:pt x="269" y="53"/>
                  <a:pt x="268" y="59"/>
                </a:cubicBezTo>
                <a:cubicBezTo>
                  <a:pt x="303" y="59"/>
                  <a:pt x="303" y="59"/>
                  <a:pt x="303" y="59"/>
                </a:cubicBezTo>
                <a:cubicBezTo>
                  <a:pt x="302" y="53"/>
                  <a:pt x="301" y="48"/>
                  <a:pt x="298" y="45"/>
                </a:cubicBezTo>
                <a:cubicBezTo>
                  <a:pt x="295" y="42"/>
                  <a:pt x="291" y="40"/>
                  <a:pt x="286" y="40"/>
                </a:cubicBezTo>
                <a:close/>
                <a:moveTo>
                  <a:pt x="418" y="105"/>
                </a:moveTo>
                <a:cubicBezTo>
                  <a:pt x="389" y="21"/>
                  <a:pt x="389" y="21"/>
                  <a:pt x="389" y="21"/>
                </a:cubicBezTo>
                <a:cubicBezTo>
                  <a:pt x="388" y="21"/>
                  <a:pt x="388" y="21"/>
                  <a:pt x="388" y="21"/>
                </a:cubicBezTo>
                <a:cubicBezTo>
                  <a:pt x="389" y="34"/>
                  <a:pt x="389" y="45"/>
                  <a:pt x="389" y="56"/>
                </a:cubicBezTo>
                <a:cubicBezTo>
                  <a:pt x="389" y="105"/>
                  <a:pt x="389" y="105"/>
                  <a:pt x="389" y="105"/>
                </a:cubicBezTo>
                <a:cubicBezTo>
                  <a:pt x="375" y="105"/>
                  <a:pt x="375" y="105"/>
                  <a:pt x="375" y="105"/>
                </a:cubicBezTo>
                <a:cubicBezTo>
                  <a:pt x="375" y="5"/>
                  <a:pt x="375" y="5"/>
                  <a:pt x="375" y="5"/>
                </a:cubicBezTo>
                <a:cubicBezTo>
                  <a:pt x="398" y="5"/>
                  <a:pt x="398" y="5"/>
                  <a:pt x="398" y="5"/>
                </a:cubicBezTo>
                <a:cubicBezTo>
                  <a:pt x="425" y="84"/>
                  <a:pt x="425" y="84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54" y="5"/>
                  <a:pt x="454" y="5"/>
                  <a:pt x="454" y="5"/>
                </a:cubicBezTo>
                <a:cubicBezTo>
                  <a:pt x="477" y="5"/>
                  <a:pt x="477" y="5"/>
                  <a:pt x="477" y="5"/>
                </a:cubicBezTo>
                <a:cubicBezTo>
                  <a:pt x="477" y="105"/>
                  <a:pt x="477" y="105"/>
                  <a:pt x="477" y="105"/>
                </a:cubicBezTo>
                <a:cubicBezTo>
                  <a:pt x="462" y="105"/>
                  <a:pt x="462" y="105"/>
                  <a:pt x="462" y="105"/>
                </a:cubicBezTo>
                <a:cubicBezTo>
                  <a:pt x="462" y="55"/>
                  <a:pt x="462" y="55"/>
                  <a:pt x="462" y="55"/>
                </a:cubicBezTo>
                <a:cubicBezTo>
                  <a:pt x="462" y="50"/>
                  <a:pt x="462" y="44"/>
                  <a:pt x="462" y="36"/>
                </a:cubicBezTo>
                <a:cubicBezTo>
                  <a:pt x="462" y="28"/>
                  <a:pt x="462" y="23"/>
                  <a:pt x="463" y="21"/>
                </a:cubicBezTo>
                <a:cubicBezTo>
                  <a:pt x="462" y="21"/>
                  <a:pt x="462" y="21"/>
                  <a:pt x="462" y="21"/>
                </a:cubicBezTo>
                <a:cubicBezTo>
                  <a:pt x="432" y="105"/>
                  <a:pt x="432" y="105"/>
                  <a:pt x="432" y="105"/>
                </a:cubicBezTo>
                <a:cubicBezTo>
                  <a:pt x="418" y="105"/>
                  <a:pt x="418" y="105"/>
                  <a:pt x="418" y="105"/>
                </a:cubicBezTo>
                <a:close/>
                <a:moveTo>
                  <a:pt x="547" y="105"/>
                </a:moveTo>
                <a:cubicBezTo>
                  <a:pt x="544" y="94"/>
                  <a:pt x="544" y="94"/>
                  <a:pt x="544" y="94"/>
                </a:cubicBezTo>
                <a:cubicBezTo>
                  <a:pt x="544" y="94"/>
                  <a:pt x="544" y="94"/>
                  <a:pt x="544" y="94"/>
                </a:cubicBezTo>
                <a:cubicBezTo>
                  <a:pt x="540" y="99"/>
                  <a:pt x="536" y="102"/>
                  <a:pt x="533" y="104"/>
                </a:cubicBezTo>
                <a:cubicBezTo>
                  <a:pt x="529" y="105"/>
                  <a:pt x="524" y="106"/>
                  <a:pt x="518" y="106"/>
                </a:cubicBezTo>
                <a:cubicBezTo>
                  <a:pt x="511" y="106"/>
                  <a:pt x="505" y="104"/>
                  <a:pt x="501" y="100"/>
                </a:cubicBezTo>
                <a:cubicBezTo>
                  <a:pt x="497" y="96"/>
                  <a:pt x="495" y="90"/>
                  <a:pt x="495" y="83"/>
                </a:cubicBezTo>
                <a:cubicBezTo>
                  <a:pt x="495" y="75"/>
                  <a:pt x="498" y="69"/>
                  <a:pt x="503" y="65"/>
                </a:cubicBezTo>
                <a:cubicBezTo>
                  <a:pt x="509" y="61"/>
                  <a:pt x="518" y="59"/>
                  <a:pt x="530" y="59"/>
                </a:cubicBezTo>
                <a:cubicBezTo>
                  <a:pt x="543" y="59"/>
                  <a:pt x="543" y="59"/>
                  <a:pt x="543" y="59"/>
                </a:cubicBezTo>
                <a:cubicBezTo>
                  <a:pt x="543" y="55"/>
                  <a:pt x="543" y="55"/>
                  <a:pt x="543" y="55"/>
                </a:cubicBezTo>
                <a:cubicBezTo>
                  <a:pt x="543" y="50"/>
                  <a:pt x="542" y="46"/>
                  <a:pt x="540" y="44"/>
                </a:cubicBezTo>
                <a:cubicBezTo>
                  <a:pt x="537" y="41"/>
                  <a:pt x="534" y="40"/>
                  <a:pt x="529" y="40"/>
                </a:cubicBezTo>
                <a:cubicBezTo>
                  <a:pt x="525" y="40"/>
                  <a:pt x="521" y="41"/>
                  <a:pt x="518" y="42"/>
                </a:cubicBezTo>
                <a:cubicBezTo>
                  <a:pt x="514" y="43"/>
                  <a:pt x="511" y="44"/>
                  <a:pt x="508" y="46"/>
                </a:cubicBezTo>
                <a:cubicBezTo>
                  <a:pt x="502" y="34"/>
                  <a:pt x="502" y="34"/>
                  <a:pt x="502" y="34"/>
                </a:cubicBezTo>
                <a:cubicBezTo>
                  <a:pt x="507" y="32"/>
                  <a:pt x="511" y="31"/>
                  <a:pt x="516" y="29"/>
                </a:cubicBezTo>
                <a:cubicBezTo>
                  <a:pt x="521" y="28"/>
                  <a:pt x="525" y="28"/>
                  <a:pt x="530" y="28"/>
                </a:cubicBezTo>
                <a:cubicBezTo>
                  <a:pt x="539" y="28"/>
                  <a:pt x="547" y="30"/>
                  <a:pt x="551" y="34"/>
                </a:cubicBezTo>
                <a:cubicBezTo>
                  <a:pt x="556" y="38"/>
                  <a:pt x="559" y="45"/>
                  <a:pt x="559" y="54"/>
                </a:cubicBezTo>
                <a:cubicBezTo>
                  <a:pt x="559" y="105"/>
                  <a:pt x="559" y="105"/>
                  <a:pt x="559" y="105"/>
                </a:cubicBezTo>
                <a:cubicBezTo>
                  <a:pt x="547" y="105"/>
                  <a:pt x="547" y="105"/>
                  <a:pt x="547" y="105"/>
                </a:cubicBezTo>
                <a:close/>
                <a:moveTo>
                  <a:pt x="523" y="94"/>
                </a:moveTo>
                <a:cubicBezTo>
                  <a:pt x="529" y="94"/>
                  <a:pt x="534" y="92"/>
                  <a:pt x="537" y="89"/>
                </a:cubicBezTo>
                <a:cubicBezTo>
                  <a:pt x="541" y="86"/>
                  <a:pt x="543" y="81"/>
                  <a:pt x="543" y="75"/>
                </a:cubicBezTo>
                <a:cubicBezTo>
                  <a:pt x="543" y="69"/>
                  <a:pt x="543" y="69"/>
                  <a:pt x="543" y="69"/>
                </a:cubicBezTo>
                <a:cubicBezTo>
                  <a:pt x="533" y="69"/>
                  <a:pt x="533" y="69"/>
                  <a:pt x="533" y="69"/>
                </a:cubicBezTo>
                <a:cubicBezTo>
                  <a:pt x="526" y="69"/>
                  <a:pt x="520" y="71"/>
                  <a:pt x="517" y="73"/>
                </a:cubicBezTo>
                <a:cubicBezTo>
                  <a:pt x="513" y="75"/>
                  <a:pt x="511" y="79"/>
                  <a:pt x="511" y="83"/>
                </a:cubicBezTo>
                <a:cubicBezTo>
                  <a:pt x="511" y="87"/>
                  <a:pt x="512" y="89"/>
                  <a:pt x="514" y="91"/>
                </a:cubicBezTo>
                <a:cubicBezTo>
                  <a:pt x="516" y="93"/>
                  <a:pt x="519" y="94"/>
                  <a:pt x="523" y="94"/>
                </a:cubicBezTo>
                <a:close/>
                <a:moveTo>
                  <a:pt x="646" y="105"/>
                </a:moveTo>
                <a:cubicBezTo>
                  <a:pt x="630" y="105"/>
                  <a:pt x="630" y="105"/>
                  <a:pt x="630" y="105"/>
                </a:cubicBezTo>
                <a:cubicBezTo>
                  <a:pt x="630" y="58"/>
                  <a:pt x="630" y="58"/>
                  <a:pt x="630" y="58"/>
                </a:cubicBezTo>
                <a:cubicBezTo>
                  <a:pt x="630" y="52"/>
                  <a:pt x="629" y="48"/>
                  <a:pt x="626" y="45"/>
                </a:cubicBezTo>
                <a:cubicBezTo>
                  <a:pt x="624" y="42"/>
                  <a:pt x="620" y="41"/>
                  <a:pt x="615" y="41"/>
                </a:cubicBezTo>
                <a:cubicBezTo>
                  <a:pt x="608" y="41"/>
                  <a:pt x="603" y="43"/>
                  <a:pt x="600" y="47"/>
                </a:cubicBezTo>
                <a:cubicBezTo>
                  <a:pt x="597" y="51"/>
                  <a:pt x="595" y="58"/>
                  <a:pt x="595" y="67"/>
                </a:cubicBezTo>
                <a:cubicBezTo>
                  <a:pt x="595" y="105"/>
                  <a:pt x="595" y="105"/>
                  <a:pt x="595" y="105"/>
                </a:cubicBezTo>
                <a:cubicBezTo>
                  <a:pt x="579" y="105"/>
                  <a:pt x="579" y="105"/>
                  <a:pt x="579" y="105"/>
                </a:cubicBezTo>
                <a:cubicBezTo>
                  <a:pt x="579" y="29"/>
                  <a:pt x="579" y="29"/>
                  <a:pt x="579" y="29"/>
                </a:cubicBezTo>
                <a:cubicBezTo>
                  <a:pt x="592" y="29"/>
                  <a:pt x="592" y="29"/>
                  <a:pt x="592" y="29"/>
                </a:cubicBezTo>
                <a:cubicBezTo>
                  <a:pt x="594" y="39"/>
                  <a:pt x="594" y="39"/>
                  <a:pt x="594" y="39"/>
                </a:cubicBezTo>
                <a:cubicBezTo>
                  <a:pt x="595" y="39"/>
                  <a:pt x="595" y="39"/>
                  <a:pt x="595" y="39"/>
                </a:cubicBezTo>
                <a:cubicBezTo>
                  <a:pt x="597" y="35"/>
                  <a:pt x="601" y="33"/>
                  <a:pt x="605" y="31"/>
                </a:cubicBezTo>
                <a:cubicBezTo>
                  <a:pt x="609" y="29"/>
                  <a:pt x="614" y="28"/>
                  <a:pt x="619" y="28"/>
                </a:cubicBezTo>
                <a:cubicBezTo>
                  <a:pt x="637" y="28"/>
                  <a:pt x="646" y="37"/>
                  <a:pt x="646" y="55"/>
                </a:cubicBezTo>
                <a:cubicBezTo>
                  <a:pt x="646" y="105"/>
                  <a:pt x="646" y="105"/>
                  <a:pt x="646" y="105"/>
                </a:cubicBezTo>
                <a:close/>
                <a:moveTo>
                  <a:pt x="714" y="105"/>
                </a:moveTo>
                <a:cubicBezTo>
                  <a:pt x="710" y="94"/>
                  <a:pt x="710" y="94"/>
                  <a:pt x="710" y="94"/>
                </a:cubicBezTo>
                <a:cubicBezTo>
                  <a:pt x="710" y="94"/>
                  <a:pt x="710" y="94"/>
                  <a:pt x="710" y="94"/>
                </a:cubicBezTo>
                <a:cubicBezTo>
                  <a:pt x="706" y="99"/>
                  <a:pt x="702" y="102"/>
                  <a:pt x="699" y="104"/>
                </a:cubicBezTo>
                <a:cubicBezTo>
                  <a:pt x="695" y="105"/>
                  <a:pt x="690" y="106"/>
                  <a:pt x="685" y="106"/>
                </a:cubicBezTo>
                <a:cubicBezTo>
                  <a:pt x="677" y="106"/>
                  <a:pt x="671" y="104"/>
                  <a:pt x="667" y="100"/>
                </a:cubicBezTo>
                <a:cubicBezTo>
                  <a:pt x="663" y="96"/>
                  <a:pt x="661" y="90"/>
                  <a:pt x="661" y="83"/>
                </a:cubicBezTo>
                <a:cubicBezTo>
                  <a:pt x="661" y="75"/>
                  <a:pt x="664" y="69"/>
                  <a:pt x="670" y="65"/>
                </a:cubicBezTo>
                <a:cubicBezTo>
                  <a:pt x="675" y="61"/>
                  <a:pt x="684" y="59"/>
                  <a:pt x="696" y="59"/>
                </a:cubicBezTo>
                <a:cubicBezTo>
                  <a:pt x="709" y="59"/>
                  <a:pt x="709" y="59"/>
                  <a:pt x="709" y="59"/>
                </a:cubicBezTo>
                <a:cubicBezTo>
                  <a:pt x="709" y="55"/>
                  <a:pt x="709" y="55"/>
                  <a:pt x="709" y="55"/>
                </a:cubicBezTo>
                <a:cubicBezTo>
                  <a:pt x="709" y="50"/>
                  <a:pt x="708" y="46"/>
                  <a:pt x="706" y="44"/>
                </a:cubicBezTo>
                <a:cubicBezTo>
                  <a:pt x="703" y="41"/>
                  <a:pt x="700" y="40"/>
                  <a:pt x="695" y="40"/>
                </a:cubicBezTo>
                <a:cubicBezTo>
                  <a:pt x="691" y="40"/>
                  <a:pt x="688" y="41"/>
                  <a:pt x="684" y="42"/>
                </a:cubicBezTo>
                <a:cubicBezTo>
                  <a:pt x="681" y="43"/>
                  <a:pt x="677" y="44"/>
                  <a:pt x="674" y="46"/>
                </a:cubicBezTo>
                <a:cubicBezTo>
                  <a:pt x="669" y="34"/>
                  <a:pt x="669" y="34"/>
                  <a:pt x="669" y="34"/>
                </a:cubicBezTo>
                <a:cubicBezTo>
                  <a:pt x="673" y="32"/>
                  <a:pt x="677" y="31"/>
                  <a:pt x="682" y="29"/>
                </a:cubicBezTo>
                <a:cubicBezTo>
                  <a:pt x="687" y="28"/>
                  <a:pt x="692" y="28"/>
                  <a:pt x="696" y="28"/>
                </a:cubicBezTo>
                <a:cubicBezTo>
                  <a:pt x="706" y="28"/>
                  <a:pt x="713" y="30"/>
                  <a:pt x="718" y="34"/>
                </a:cubicBezTo>
                <a:cubicBezTo>
                  <a:pt x="723" y="38"/>
                  <a:pt x="725" y="45"/>
                  <a:pt x="725" y="54"/>
                </a:cubicBezTo>
                <a:cubicBezTo>
                  <a:pt x="725" y="105"/>
                  <a:pt x="725" y="105"/>
                  <a:pt x="725" y="105"/>
                </a:cubicBezTo>
                <a:cubicBezTo>
                  <a:pt x="714" y="105"/>
                  <a:pt x="714" y="105"/>
                  <a:pt x="714" y="105"/>
                </a:cubicBezTo>
                <a:close/>
                <a:moveTo>
                  <a:pt x="690" y="94"/>
                </a:moveTo>
                <a:cubicBezTo>
                  <a:pt x="695" y="94"/>
                  <a:pt x="700" y="92"/>
                  <a:pt x="704" y="89"/>
                </a:cubicBezTo>
                <a:cubicBezTo>
                  <a:pt x="707" y="86"/>
                  <a:pt x="709" y="81"/>
                  <a:pt x="709" y="75"/>
                </a:cubicBezTo>
                <a:cubicBezTo>
                  <a:pt x="709" y="69"/>
                  <a:pt x="709" y="69"/>
                  <a:pt x="709" y="69"/>
                </a:cubicBezTo>
                <a:cubicBezTo>
                  <a:pt x="699" y="69"/>
                  <a:pt x="699" y="69"/>
                  <a:pt x="699" y="69"/>
                </a:cubicBezTo>
                <a:cubicBezTo>
                  <a:pt x="692" y="69"/>
                  <a:pt x="686" y="71"/>
                  <a:pt x="683" y="73"/>
                </a:cubicBezTo>
                <a:cubicBezTo>
                  <a:pt x="679" y="75"/>
                  <a:pt x="678" y="79"/>
                  <a:pt x="678" y="83"/>
                </a:cubicBezTo>
                <a:cubicBezTo>
                  <a:pt x="678" y="87"/>
                  <a:pt x="679" y="89"/>
                  <a:pt x="681" y="91"/>
                </a:cubicBezTo>
                <a:cubicBezTo>
                  <a:pt x="683" y="93"/>
                  <a:pt x="686" y="94"/>
                  <a:pt x="690" y="94"/>
                </a:cubicBezTo>
                <a:close/>
                <a:moveTo>
                  <a:pt x="809" y="29"/>
                </a:moveTo>
                <a:cubicBezTo>
                  <a:pt x="809" y="38"/>
                  <a:pt x="809" y="38"/>
                  <a:pt x="809" y="38"/>
                </a:cubicBezTo>
                <a:cubicBezTo>
                  <a:pt x="796" y="40"/>
                  <a:pt x="796" y="40"/>
                  <a:pt x="796" y="40"/>
                </a:cubicBezTo>
                <a:cubicBezTo>
                  <a:pt x="798" y="42"/>
                  <a:pt x="799" y="44"/>
                  <a:pt x="799" y="46"/>
                </a:cubicBezTo>
                <a:cubicBezTo>
                  <a:pt x="800" y="49"/>
                  <a:pt x="801" y="51"/>
                  <a:pt x="801" y="54"/>
                </a:cubicBezTo>
                <a:cubicBezTo>
                  <a:pt x="801" y="61"/>
                  <a:pt x="798" y="68"/>
                  <a:pt x="792" y="72"/>
                </a:cubicBezTo>
                <a:cubicBezTo>
                  <a:pt x="787" y="76"/>
                  <a:pt x="780" y="79"/>
                  <a:pt x="770" y="79"/>
                </a:cubicBezTo>
                <a:cubicBezTo>
                  <a:pt x="768" y="79"/>
                  <a:pt x="766" y="79"/>
                  <a:pt x="764" y="78"/>
                </a:cubicBezTo>
                <a:cubicBezTo>
                  <a:pt x="760" y="80"/>
                  <a:pt x="759" y="83"/>
                  <a:pt x="759" y="86"/>
                </a:cubicBezTo>
                <a:cubicBezTo>
                  <a:pt x="759" y="87"/>
                  <a:pt x="759" y="89"/>
                  <a:pt x="761" y="90"/>
                </a:cubicBezTo>
                <a:cubicBezTo>
                  <a:pt x="763" y="90"/>
                  <a:pt x="766" y="91"/>
                  <a:pt x="770" y="91"/>
                </a:cubicBezTo>
                <a:cubicBezTo>
                  <a:pt x="783" y="91"/>
                  <a:pt x="783" y="91"/>
                  <a:pt x="783" y="91"/>
                </a:cubicBezTo>
                <a:cubicBezTo>
                  <a:pt x="791" y="91"/>
                  <a:pt x="798" y="93"/>
                  <a:pt x="802" y="96"/>
                </a:cubicBezTo>
                <a:cubicBezTo>
                  <a:pt x="806" y="100"/>
                  <a:pt x="809" y="105"/>
                  <a:pt x="809" y="112"/>
                </a:cubicBezTo>
                <a:cubicBezTo>
                  <a:pt x="809" y="120"/>
                  <a:pt x="805" y="127"/>
                  <a:pt x="798" y="131"/>
                </a:cubicBezTo>
                <a:cubicBezTo>
                  <a:pt x="791" y="136"/>
                  <a:pt x="781" y="138"/>
                  <a:pt x="767" y="138"/>
                </a:cubicBezTo>
                <a:cubicBezTo>
                  <a:pt x="757" y="138"/>
                  <a:pt x="749" y="136"/>
                  <a:pt x="744" y="133"/>
                </a:cubicBezTo>
                <a:cubicBezTo>
                  <a:pt x="738" y="129"/>
                  <a:pt x="736" y="124"/>
                  <a:pt x="736" y="117"/>
                </a:cubicBezTo>
                <a:cubicBezTo>
                  <a:pt x="736" y="113"/>
                  <a:pt x="737" y="109"/>
                  <a:pt x="740" y="106"/>
                </a:cubicBezTo>
                <a:cubicBezTo>
                  <a:pt x="743" y="102"/>
                  <a:pt x="747" y="100"/>
                  <a:pt x="752" y="99"/>
                </a:cubicBezTo>
                <a:cubicBezTo>
                  <a:pt x="750" y="98"/>
                  <a:pt x="749" y="97"/>
                  <a:pt x="747" y="95"/>
                </a:cubicBezTo>
                <a:cubicBezTo>
                  <a:pt x="746" y="93"/>
                  <a:pt x="745" y="90"/>
                  <a:pt x="745" y="88"/>
                </a:cubicBezTo>
                <a:cubicBezTo>
                  <a:pt x="745" y="85"/>
                  <a:pt x="746" y="83"/>
                  <a:pt x="747" y="81"/>
                </a:cubicBezTo>
                <a:cubicBezTo>
                  <a:pt x="749" y="79"/>
                  <a:pt x="751" y="77"/>
                  <a:pt x="755" y="75"/>
                </a:cubicBezTo>
                <a:cubicBezTo>
                  <a:pt x="751" y="74"/>
                  <a:pt x="747" y="71"/>
                  <a:pt x="745" y="67"/>
                </a:cubicBezTo>
                <a:cubicBezTo>
                  <a:pt x="743" y="63"/>
                  <a:pt x="741" y="59"/>
                  <a:pt x="741" y="54"/>
                </a:cubicBezTo>
                <a:cubicBezTo>
                  <a:pt x="741" y="45"/>
                  <a:pt x="744" y="39"/>
                  <a:pt x="749" y="35"/>
                </a:cubicBezTo>
                <a:cubicBezTo>
                  <a:pt x="754" y="30"/>
                  <a:pt x="762" y="28"/>
                  <a:pt x="771" y="28"/>
                </a:cubicBezTo>
                <a:cubicBezTo>
                  <a:pt x="773" y="28"/>
                  <a:pt x="776" y="28"/>
                  <a:pt x="778" y="28"/>
                </a:cubicBezTo>
                <a:cubicBezTo>
                  <a:pt x="780" y="29"/>
                  <a:pt x="782" y="29"/>
                  <a:pt x="783" y="29"/>
                </a:cubicBezTo>
                <a:cubicBezTo>
                  <a:pt x="809" y="29"/>
                  <a:pt x="809" y="29"/>
                  <a:pt x="809" y="29"/>
                </a:cubicBezTo>
                <a:close/>
                <a:moveTo>
                  <a:pt x="750" y="116"/>
                </a:moveTo>
                <a:cubicBezTo>
                  <a:pt x="750" y="120"/>
                  <a:pt x="752" y="123"/>
                  <a:pt x="755" y="124"/>
                </a:cubicBezTo>
                <a:cubicBezTo>
                  <a:pt x="758" y="126"/>
                  <a:pt x="762" y="127"/>
                  <a:pt x="768" y="127"/>
                </a:cubicBezTo>
                <a:cubicBezTo>
                  <a:pt x="777" y="127"/>
                  <a:pt x="783" y="126"/>
                  <a:pt x="787" y="123"/>
                </a:cubicBezTo>
                <a:cubicBezTo>
                  <a:pt x="792" y="121"/>
                  <a:pt x="794" y="118"/>
                  <a:pt x="794" y="113"/>
                </a:cubicBezTo>
                <a:cubicBezTo>
                  <a:pt x="794" y="110"/>
                  <a:pt x="793" y="108"/>
                  <a:pt x="790" y="106"/>
                </a:cubicBezTo>
                <a:cubicBezTo>
                  <a:pt x="788" y="105"/>
                  <a:pt x="784" y="104"/>
                  <a:pt x="777" y="104"/>
                </a:cubicBezTo>
                <a:cubicBezTo>
                  <a:pt x="765" y="104"/>
                  <a:pt x="765" y="104"/>
                  <a:pt x="765" y="104"/>
                </a:cubicBezTo>
                <a:cubicBezTo>
                  <a:pt x="760" y="104"/>
                  <a:pt x="757" y="105"/>
                  <a:pt x="754" y="108"/>
                </a:cubicBezTo>
                <a:cubicBezTo>
                  <a:pt x="751" y="110"/>
                  <a:pt x="750" y="113"/>
                  <a:pt x="750" y="116"/>
                </a:cubicBezTo>
                <a:close/>
                <a:moveTo>
                  <a:pt x="757" y="54"/>
                </a:moveTo>
                <a:cubicBezTo>
                  <a:pt x="757" y="58"/>
                  <a:pt x="758" y="62"/>
                  <a:pt x="761" y="65"/>
                </a:cubicBezTo>
                <a:cubicBezTo>
                  <a:pt x="763" y="67"/>
                  <a:pt x="766" y="68"/>
                  <a:pt x="771" y="68"/>
                </a:cubicBezTo>
                <a:cubicBezTo>
                  <a:pt x="780" y="68"/>
                  <a:pt x="785" y="63"/>
                  <a:pt x="785" y="53"/>
                </a:cubicBezTo>
                <a:cubicBezTo>
                  <a:pt x="785" y="49"/>
                  <a:pt x="784" y="45"/>
                  <a:pt x="782" y="42"/>
                </a:cubicBezTo>
                <a:cubicBezTo>
                  <a:pt x="779" y="39"/>
                  <a:pt x="776" y="38"/>
                  <a:pt x="771" y="38"/>
                </a:cubicBezTo>
                <a:cubicBezTo>
                  <a:pt x="766" y="38"/>
                  <a:pt x="763" y="39"/>
                  <a:pt x="760" y="42"/>
                </a:cubicBezTo>
                <a:cubicBezTo>
                  <a:pt x="758" y="45"/>
                  <a:pt x="757" y="49"/>
                  <a:pt x="757" y="54"/>
                </a:cubicBezTo>
                <a:close/>
                <a:moveTo>
                  <a:pt x="855" y="106"/>
                </a:moveTo>
                <a:cubicBezTo>
                  <a:pt x="843" y="106"/>
                  <a:pt x="834" y="103"/>
                  <a:pt x="827" y="96"/>
                </a:cubicBezTo>
                <a:cubicBezTo>
                  <a:pt x="820" y="89"/>
                  <a:pt x="817" y="80"/>
                  <a:pt x="817" y="67"/>
                </a:cubicBezTo>
                <a:cubicBezTo>
                  <a:pt x="817" y="55"/>
                  <a:pt x="820" y="45"/>
                  <a:pt x="826" y="38"/>
                </a:cubicBezTo>
                <a:cubicBezTo>
                  <a:pt x="832" y="31"/>
                  <a:pt x="841" y="28"/>
                  <a:pt x="852" y="28"/>
                </a:cubicBezTo>
                <a:cubicBezTo>
                  <a:pt x="862" y="28"/>
                  <a:pt x="869" y="31"/>
                  <a:pt x="875" y="37"/>
                </a:cubicBezTo>
                <a:cubicBezTo>
                  <a:pt x="881" y="43"/>
                  <a:pt x="884" y="51"/>
                  <a:pt x="884" y="62"/>
                </a:cubicBezTo>
                <a:cubicBezTo>
                  <a:pt x="884" y="71"/>
                  <a:pt x="884" y="71"/>
                  <a:pt x="884" y="71"/>
                </a:cubicBezTo>
                <a:cubicBezTo>
                  <a:pt x="834" y="71"/>
                  <a:pt x="834" y="71"/>
                  <a:pt x="834" y="71"/>
                </a:cubicBezTo>
                <a:cubicBezTo>
                  <a:pt x="834" y="78"/>
                  <a:pt x="836" y="84"/>
                  <a:pt x="839" y="87"/>
                </a:cubicBezTo>
                <a:cubicBezTo>
                  <a:pt x="843" y="91"/>
                  <a:pt x="848" y="93"/>
                  <a:pt x="855" y="93"/>
                </a:cubicBezTo>
                <a:cubicBezTo>
                  <a:pt x="860" y="93"/>
                  <a:pt x="864" y="93"/>
                  <a:pt x="868" y="92"/>
                </a:cubicBezTo>
                <a:cubicBezTo>
                  <a:pt x="872" y="91"/>
                  <a:pt x="876" y="90"/>
                  <a:pt x="880" y="88"/>
                </a:cubicBezTo>
                <a:cubicBezTo>
                  <a:pt x="880" y="101"/>
                  <a:pt x="880" y="101"/>
                  <a:pt x="880" y="101"/>
                </a:cubicBezTo>
                <a:cubicBezTo>
                  <a:pt x="876" y="103"/>
                  <a:pt x="872" y="104"/>
                  <a:pt x="868" y="105"/>
                </a:cubicBezTo>
                <a:cubicBezTo>
                  <a:pt x="864" y="106"/>
                  <a:pt x="860" y="106"/>
                  <a:pt x="855" y="106"/>
                </a:cubicBezTo>
                <a:close/>
                <a:moveTo>
                  <a:pt x="852" y="40"/>
                </a:moveTo>
                <a:cubicBezTo>
                  <a:pt x="846" y="40"/>
                  <a:pt x="842" y="42"/>
                  <a:pt x="839" y="45"/>
                </a:cubicBezTo>
                <a:cubicBezTo>
                  <a:pt x="836" y="48"/>
                  <a:pt x="834" y="53"/>
                  <a:pt x="834" y="59"/>
                </a:cubicBezTo>
                <a:cubicBezTo>
                  <a:pt x="868" y="59"/>
                  <a:pt x="868" y="59"/>
                  <a:pt x="868" y="59"/>
                </a:cubicBezTo>
                <a:cubicBezTo>
                  <a:pt x="868" y="53"/>
                  <a:pt x="866" y="48"/>
                  <a:pt x="864" y="45"/>
                </a:cubicBezTo>
                <a:cubicBezTo>
                  <a:pt x="861" y="42"/>
                  <a:pt x="857" y="40"/>
                  <a:pt x="852" y="40"/>
                </a:cubicBezTo>
                <a:close/>
                <a:moveTo>
                  <a:pt x="964" y="105"/>
                </a:moveTo>
                <a:cubicBezTo>
                  <a:pt x="948" y="105"/>
                  <a:pt x="948" y="105"/>
                  <a:pt x="948" y="105"/>
                </a:cubicBezTo>
                <a:cubicBezTo>
                  <a:pt x="948" y="58"/>
                  <a:pt x="948" y="58"/>
                  <a:pt x="948" y="58"/>
                </a:cubicBezTo>
                <a:cubicBezTo>
                  <a:pt x="948" y="52"/>
                  <a:pt x="947" y="48"/>
                  <a:pt x="945" y="45"/>
                </a:cubicBezTo>
                <a:cubicBezTo>
                  <a:pt x="942" y="42"/>
                  <a:pt x="939" y="41"/>
                  <a:pt x="934" y="41"/>
                </a:cubicBezTo>
                <a:cubicBezTo>
                  <a:pt x="928" y="41"/>
                  <a:pt x="924" y="43"/>
                  <a:pt x="921" y="47"/>
                </a:cubicBezTo>
                <a:cubicBezTo>
                  <a:pt x="918" y="51"/>
                  <a:pt x="916" y="58"/>
                  <a:pt x="916" y="67"/>
                </a:cubicBezTo>
                <a:cubicBezTo>
                  <a:pt x="916" y="105"/>
                  <a:pt x="916" y="105"/>
                  <a:pt x="916" y="105"/>
                </a:cubicBezTo>
                <a:cubicBezTo>
                  <a:pt x="900" y="105"/>
                  <a:pt x="900" y="105"/>
                  <a:pt x="900" y="105"/>
                </a:cubicBezTo>
                <a:cubicBezTo>
                  <a:pt x="900" y="29"/>
                  <a:pt x="900" y="29"/>
                  <a:pt x="900" y="29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915" y="39"/>
                  <a:pt x="915" y="39"/>
                  <a:pt x="915" y="39"/>
                </a:cubicBezTo>
                <a:cubicBezTo>
                  <a:pt x="916" y="39"/>
                  <a:pt x="916" y="39"/>
                  <a:pt x="916" y="39"/>
                </a:cubicBezTo>
                <a:cubicBezTo>
                  <a:pt x="918" y="35"/>
                  <a:pt x="921" y="33"/>
                  <a:pt x="925" y="31"/>
                </a:cubicBezTo>
                <a:cubicBezTo>
                  <a:pt x="929" y="29"/>
                  <a:pt x="933" y="28"/>
                  <a:pt x="938" y="28"/>
                </a:cubicBezTo>
                <a:cubicBezTo>
                  <a:pt x="950" y="28"/>
                  <a:pt x="957" y="32"/>
                  <a:pt x="961" y="40"/>
                </a:cubicBezTo>
                <a:cubicBezTo>
                  <a:pt x="962" y="40"/>
                  <a:pt x="962" y="40"/>
                  <a:pt x="962" y="40"/>
                </a:cubicBezTo>
                <a:cubicBezTo>
                  <a:pt x="965" y="36"/>
                  <a:pt x="968" y="33"/>
                  <a:pt x="972" y="31"/>
                </a:cubicBezTo>
                <a:cubicBezTo>
                  <a:pt x="976" y="29"/>
                  <a:pt x="980" y="28"/>
                  <a:pt x="986" y="28"/>
                </a:cubicBezTo>
                <a:cubicBezTo>
                  <a:pt x="995" y="28"/>
                  <a:pt x="1001" y="30"/>
                  <a:pt x="1005" y="35"/>
                </a:cubicBezTo>
                <a:cubicBezTo>
                  <a:pt x="1009" y="39"/>
                  <a:pt x="1012" y="46"/>
                  <a:pt x="1012" y="55"/>
                </a:cubicBezTo>
                <a:cubicBezTo>
                  <a:pt x="1012" y="105"/>
                  <a:pt x="1012" y="105"/>
                  <a:pt x="1012" y="105"/>
                </a:cubicBezTo>
                <a:cubicBezTo>
                  <a:pt x="996" y="105"/>
                  <a:pt x="996" y="105"/>
                  <a:pt x="996" y="105"/>
                </a:cubicBezTo>
                <a:cubicBezTo>
                  <a:pt x="996" y="58"/>
                  <a:pt x="996" y="58"/>
                  <a:pt x="996" y="58"/>
                </a:cubicBezTo>
                <a:cubicBezTo>
                  <a:pt x="996" y="52"/>
                  <a:pt x="994" y="48"/>
                  <a:pt x="992" y="45"/>
                </a:cubicBezTo>
                <a:cubicBezTo>
                  <a:pt x="990" y="42"/>
                  <a:pt x="987" y="41"/>
                  <a:pt x="982" y="41"/>
                </a:cubicBezTo>
                <a:cubicBezTo>
                  <a:pt x="976" y="41"/>
                  <a:pt x="971" y="43"/>
                  <a:pt x="968" y="47"/>
                </a:cubicBezTo>
                <a:cubicBezTo>
                  <a:pt x="965" y="51"/>
                  <a:pt x="964" y="57"/>
                  <a:pt x="964" y="65"/>
                </a:cubicBezTo>
                <a:cubicBezTo>
                  <a:pt x="964" y="105"/>
                  <a:pt x="964" y="105"/>
                  <a:pt x="964" y="105"/>
                </a:cubicBezTo>
                <a:close/>
                <a:moveTo>
                  <a:pt x="1065" y="106"/>
                </a:moveTo>
                <a:cubicBezTo>
                  <a:pt x="1053" y="106"/>
                  <a:pt x="1044" y="103"/>
                  <a:pt x="1038" y="96"/>
                </a:cubicBezTo>
                <a:cubicBezTo>
                  <a:pt x="1031" y="89"/>
                  <a:pt x="1028" y="80"/>
                  <a:pt x="1028" y="67"/>
                </a:cubicBezTo>
                <a:cubicBezTo>
                  <a:pt x="1028" y="55"/>
                  <a:pt x="1031" y="45"/>
                  <a:pt x="1037" y="38"/>
                </a:cubicBezTo>
                <a:cubicBezTo>
                  <a:pt x="1043" y="31"/>
                  <a:pt x="1051" y="28"/>
                  <a:pt x="1062" y="28"/>
                </a:cubicBezTo>
                <a:cubicBezTo>
                  <a:pt x="1072" y="28"/>
                  <a:pt x="1080" y="31"/>
                  <a:pt x="1086" y="37"/>
                </a:cubicBezTo>
                <a:cubicBezTo>
                  <a:pt x="1092" y="43"/>
                  <a:pt x="1094" y="51"/>
                  <a:pt x="1094" y="62"/>
                </a:cubicBezTo>
                <a:cubicBezTo>
                  <a:pt x="1094" y="71"/>
                  <a:pt x="1094" y="71"/>
                  <a:pt x="1094" y="71"/>
                </a:cubicBezTo>
                <a:cubicBezTo>
                  <a:pt x="1044" y="71"/>
                  <a:pt x="1044" y="71"/>
                  <a:pt x="1044" y="71"/>
                </a:cubicBezTo>
                <a:cubicBezTo>
                  <a:pt x="1044" y="78"/>
                  <a:pt x="1046" y="84"/>
                  <a:pt x="1050" y="87"/>
                </a:cubicBezTo>
                <a:cubicBezTo>
                  <a:pt x="1054" y="91"/>
                  <a:pt x="1059" y="93"/>
                  <a:pt x="1066" y="93"/>
                </a:cubicBezTo>
                <a:cubicBezTo>
                  <a:pt x="1070" y="93"/>
                  <a:pt x="1074" y="93"/>
                  <a:pt x="1078" y="92"/>
                </a:cubicBezTo>
                <a:cubicBezTo>
                  <a:pt x="1082" y="91"/>
                  <a:pt x="1086" y="90"/>
                  <a:pt x="1091" y="88"/>
                </a:cubicBezTo>
                <a:cubicBezTo>
                  <a:pt x="1091" y="101"/>
                  <a:pt x="1091" y="101"/>
                  <a:pt x="1091" y="101"/>
                </a:cubicBezTo>
                <a:cubicBezTo>
                  <a:pt x="1087" y="103"/>
                  <a:pt x="1083" y="104"/>
                  <a:pt x="1079" y="105"/>
                </a:cubicBezTo>
                <a:cubicBezTo>
                  <a:pt x="1075" y="106"/>
                  <a:pt x="1070" y="106"/>
                  <a:pt x="1065" y="106"/>
                </a:cubicBezTo>
                <a:close/>
                <a:moveTo>
                  <a:pt x="1062" y="40"/>
                </a:moveTo>
                <a:cubicBezTo>
                  <a:pt x="1057" y="40"/>
                  <a:pt x="1053" y="42"/>
                  <a:pt x="1050" y="45"/>
                </a:cubicBezTo>
                <a:cubicBezTo>
                  <a:pt x="1047" y="48"/>
                  <a:pt x="1045" y="53"/>
                  <a:pt x="1044" y="59"/>
                </a:cubicBezTo>
                <a:cubicBezTo>
                  <a:pt x="1079" y="59"/>
                  <a:pt x="1079" y="59"/>
                  <a:pt x="1079" y="59"/>
                </a:cubicBezTo>
                <a:cubicBezTo>
                  <a:pt x="1079" y="53"/>
                  <a:pt x="1077" y="48"/>
                  <a:pt x="1074" y="45"/>
                </a:cubicBezTo>
                <a:cubicBezTo>
                  <a:pt x="1071" y="42"/>
                  <a:pt x="1067" y="40"/>
                  <a:pt x="1062" y="40"/>
                </a:cubicBezTo>
                <a:close/>
                <a:moveTo>
                  <a:pt x="1177" y="105"/>
                </a:moveTo>
                <a:cubicBezTo>
                  <a:pt x="1161" y="105"/>
                  <a:pt x="1161" y="105"/>
                  <a:pt x="1161" y="105"/>
                </a:cubicBezTo>
                <a:cubicBezTo>
                  <a:pt x="1161" y="58"/>
                  <a:pt x="1161" y="58"/>
                  <a:pt x="1161" y="58"/>
                </a:cubicBezTo>
                <a:cubicBezTo>
                  <a:pt x="1161" y="52"/>
                  <a:pt x="1160" y="48"/>
                  <a:pt x="1158" y="45"/>
                </a:cubicBezTo>
                <a:cubicBezTo>
                  <a:pt x="1155" y="42"/>
                  <a:pt x="1152" y="41"/>
                  <a:pt x="1147" y="41"/>
                </a:cubicBezTo>
                <a:cubicBezTo>
                  <a:pt x="1140" y="41"/>
                  <a:pt x="1135" y="43"/>
                  <a:pt x="1132" y="47"/>
                </a:cubicBezTo>
                <a:cubicBezTo>
                  <a:pt x="1128" y="51"/>
                  <a:pt x="1127" y="58"/>
                  <a:pt x="1127" y="67"/>
                </a:cubicBezTo>
                <a:cubicBezTo>
                  <a:pt x="1127" y="105"/>
                  <a:pt x="1127" y="105"/>
                  <a:pt x="1127" y="105"/>
                </a:cubicBezTo>
                <a:cubicBezTo>
                  <a:pt x="1111" y="105"/>
                  <a:pt x="1111" y="105"/>
                  <a:pt x="1111" y="105"/>
                </a:cubicBezTo>
                <a:cubicBezTo>
                  <a:pt x="1111" y="29"/>
                  <a:pt x="1111" y="29"/>
                  <a:pt x="1111" y="29"/>
                </a:cubicBezTo>
                <a:cubicBezTo>
                  <a:pt x="1123" y="29"/>
                  <a:pt x="1123" y="29"/>
                  <a:pt x="1123" y="29"/>
                </a:cubicBezTo>
                <a:cubicBezTo>
                  <a:pt x="1126" y="39"/>
                  <a:pt x="1126" y="39"/>
                  <a:pt x="1126" y="39"/>
                </a:cubicBezTo>
                <a:cubicBezTo>
                  <a:pt x="1127" y="39"/>
                  <a:pt x="1127" y="39"/>
                  <a:pt x="1127" y="39"/>
                </a:cubicBezTo>
                <a:cubicBezTo>
                  <a:pt x="1129" y="35"/>
                  <a:pt x="1132" y="33"/>
                  <a:pt x="1136" y="31"/>
                </a:cubicBezTo>
                <a:cubicBezTo>
                  <a:pt x="1140" y="29"/>
                  <a:pt x="1145" y="28"/>
                  <a:pt x="1150" y="28"/>
                </a:cubicBezTo>
                <a:cubicBezTo>
                  <a:pt x="1168" y="28"/>
                  <a:pt x="1177" y="37"/>
                  <a:pt x="1177" y="55"/>
                </a:cubicBezTo>
                <a:cubicBezTo>
                  <a:pt x="1177" y="105"/>
                  <a:pt x="1177" y="105"/>
                  <a:pt x="1177" y="105"/>
                </a:cubicBezTo>
                <a:close/>
                <a:moveTo>
                  <a:pt x="1226" y="93"/>
                </a:moveTo>
                <a:cubicBezTo>
                  <a:pt x="1230" y="93"/>
                  <a:pt x="1234" y="92"/>
                  <a:pt x="1238" y="91"/>
                </a:cubicBezTo>
                <a:cubicBezTo>
                  <a:pt x="1238" y="103"/>
                  <a:pt x="1238" y="103"/>
                  <a:pt x="1238" y="103"/>
                </a:cubicBezTo>
                <a:cubicBezTo>
                  <a:pt x="1236" y="104"/>
                  <a:pt x="1234" y="105"/>
                  <a:pt x="1231" y="105"/>
                </a:cubicBezTo>
                <a:cubicBezTo>
                  <a:pt x="1228" y="106"/>
                  <a:pt x="1225" y="106"/>
                  <a:pt x="1222" y="106"/>
                </a:cubicBezTo>
                <a:cubicBezTo>
                  <a:pt x="1207" y="106"/>
                  <a:pt x="1199" y="98"/>
                  <a:pt x="1199" y="82"/>
                </a:cubicBezTo>
                <a:cubicBezTo>
                  <a:pt x="1199" y="41"/>
                  <a:pt x="1199" y="41"/>
                  <a:pt x="1199" y="41"/>
                </a:cubicBezTo>
                <a:cubicBezTo>
                  <a:pt x="1189" y="41"/>
                  <a:pt x="1189" y="41"/>
                  <a:pt x="1189" y="41"/>
                </a:cubicBezTo>
                <a:cubicBezTo>
                  <a:pt x="1189" y="34"/>
                  <a:pt x="1189" y="34"/>
                  <a:pt x="1189" y="34"/>
                </a:cubicBezTo>
                <a:cubicBezTo>
                  <a:pt x="1200" y="28"/>
                  <a:pt x="1200" y="28"/>
                  <a:pt x="1200" y="28"/>
                </a:cubicBezTo>
                <a:cubicBezTo>
                  <a:pt x="1206" y="12"/>
                  <a:pt x="1206" y="12"/>
                  <a:pt x="1206" y="12"/>
                </a:cubicBezTo>
                <a:cubicBezTo>
                  <a:pt x="1215" y="12"/>
                  <a:pt x="1215" y="12"/>
                  <a:pt x="1215" y="12"/>
                </a:cubicBezTo>
                <a:cubicBezTo>
                  <a:pt x="1215" y="29"/>
                  <a:pt x="1215" y="29"/>
                  <a:pt x="1215" y="29"/>
                </a:cubicBezTo>
                <a:cubicBezTo>
                  <a:pt x="1237" y="29"/>
                  <a:pt x="1237" y="29"/>
                  <a:pt x="1237" y="29"/>
                </a:cubicBezTo>
                <a:cubicBezTo>
                  <a:pt x="1237" y="41"/>
                  <a:pt x="1237" y="41"/>
                  <a:pt x="1237" y="41"/>
                </a:cubicBezTo>
                <a:cubicBezTo>
                  <a:pt x="1215" y="41"/>
                  <a:pt x="1215" y="41"/>
                  <a:pt x="1215" y="41"/>
                </a:cubicBezTo>
                <a:cubicBezTo>
                  <a:pt x="1215" y="82"/>
                  <a:pt x="1215" y="82"/>
                  <a:pt x="1215" y="82"/>
                </a:cubicBezTo>
                <a:cubicBezTo>
                  <a:pt x="1215" y="86"/>
                  <a:pt x="1216" y="88"/>
                  <a:pt x="1218" y="90"/>
                </a:cubicBezTo>
                <a:cubicBezTo>
                  <a:pt x="1220" y="92"/>
                  <a:pt x="1223" y="93"/>
                  <a:pt x="1226" y="9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Freeform 58"/>
          <p:cNvSpPr>
            <a:spLocks noEditPoints="1"/>
          </p:cNvSpPr>
          <p:nvPr/>
        </p:nvSpPr>
        <p:spPr bwMode="auto">
          <a:xfrm>
            <a:off x="2800100" y="3963411"/>
            <a:ext cx="499196" cy="69943"/>
          </a:xfrm>
          <a:custGeom>
            <a:avLst/>
            <a:gdLst>
              <a:gd name="T0" fmla="*/ 12 w 770"/>
              <a:gd name="T1" fmla="*/ 95 h 108"/>
              <a:gd name="T2" fmla="*/ 81 w 770"/>
              <a:gd name="T3" fmla="*/ 19 h 108"/>
              <a:gd name="T4" fmla="*/ 46 w 770"/>
              <a:gd name="T5" fmla="*/ 94 h 108"/>
              <a:gd name="T6" fmla="*/ 46 w 770"/>
              <a:gd name="T7" fmla="*/ 19 h 108"/>
              <a:gd name="T8" fmla="*/ 130 w 770"/>
              <a:gd name="T9" fmla="*/ 43 h 108"/>
              <a:gd name="T10" fmla="*/ 102 w 770"/>
              <a:gd name="T11" fmla="*/ 43 h 108"/>
              <a:gd name="T12" fmla="*/ 121 w 770"/>
              <a:gd name="T13" fmla="*/ 6 h 108"/>
              <a:gd name="T14" fmla="*/ 141 w 770"/>
              <a:gd name="T15" fmla="*/ 13 h 108"/>
              <a:gd name="T16" fmla="*/ 149 w 770"/>
              <a:gd name="T17" fmla="*/ 31 h 108"/>
              <a:gd name="T18" fmla="*/ 181 w 770"/>
              <a:gd name="T19" fmla="*/ 107 h 108"/>
              <a:gd name="T20" fmla="*/ 153 w 770"/>
              <a:gd name="T21" fmla="*/ 36 h 108"/>
              <a:gd name="T22" fmla="*/ 191 w 770"/>
              <a:gd name="T23" fmla="*/ 0 h 108"/>
              <a:gd name="T24" fmla="*/ 184 w 770"/>
              <a:gd name="T25" fmla="*/ 16 h 108"/>
              <a:gd name="T26" fmla="*/ 200 w 770"/>
              <a:gd name="T27" fmla="*/ 43 h 108"/>
              <a:gd name="T28" fmla="*/ 229 w 770"/>
              <a:gd name="T29" fmla="*/ 31 h 108"/>
              <a:gd name="T30" fmla="*/ 221 w 770"/>
              <a:gd name="T31" fmla="*/ 2 h 108"/>
              <a:gd name="T32" fmla="*/ 221 w 770"/>
              <a:gd name="T33" fmla="*/ 20 h 108"/>
              <a:gd name="T34" fmla="*/ 254 w 770"/>
              <a:gd name="T35" fmla="*/ 98 h 108"/>
              <a:gd name="T36" fmla="*/ 303 w 770"/>
              <a:gd name="T37" fmla="*/ 34 h 108"/>
              <a:gd name="T38" fmla="*/ 267 w 770"/>
              <a:gd name="T39" fmla="*/ 88 h 108"/>
              <a:gd name="T40" fmla="*/ 292 w 770"/>
              <a:gd name="T41" fmla="*/ 107 h 108"/>
              <a:gd name="T42" fmla="*/ 313 w 770"/>
              <a:gd name="T43" fmla="*/ 69 h 108"/>
              <a:gd name="T44" fmla="*/ 379 w 770"/>
              <a:gd name="T45" fmla="*/ 64 h 108"/>
              <a:gd name="T46" fmla="*/ 351 w 770"/>
              <a:gd name="T47" fmla="*/ 95 h 108"/>
              <a:gd name="T48" fmla="*/ 364 w 770"/>
              <a:gd name="T49" fmla="*/ 107 h 108"/>
              <a:gd name="T50" fmla="*/ 329 w 770"/>
              <a:gd name="T51" fmla="*/ 61 h 108"/>
              <a:gd name="T52" fmla="*/ 478 w 770"/>
              <a:gd name="T53" fmla="*/ 19 h 108"/>
              <a:gd name="T54" fmla="*/ 478 w 770"/>
              <a:gd name="T55" fmla="*/ 94 h 108"/>
              <a:gd name="T56" fmla="*/ 476 w 770"/>
              <a:gd name="T57" fmla="*/ 108 h 108"/>
              <a:gd name="T58" fmla="*/ 453 w 770"/>
              <a:gd name="T59" fmla="*/ 12 h 108"/>
              <a:gd name="T60" fmla="*/ 490 w 770"/>
              <a:gd name="T61" fmla="*/ 21 h 108"/>
              <a:gd name="T62" fmla="*/ 571 w 770"/>
              <a:gd name="T63" fmla="*/ 60 h 108"/>
              <a:gd name="T64" fmla="*/ 537 w 770"/>
              <a:gd name="T65" fmla="*/ 69 h 108"/>
              <a:gd name="T66" fmla="*/ 537 w 770"/>
              <a:gd name="T67" fmla="*/ 0 h 108"/>
              <a:gd name="T68" fmla="*/ 546 w 770"/>
              <a:gd name="T69" fmla="*/ 33 h 108"/>
              <a:gd name="T70" fmla="*/ 655 w 770"/>
              <a:gd name="T71" fmla="*/ 107 h 108"/>
              <a:gd name="T72" fmla="*/ 626 w 770"/>
              <a:gd name="T73" fmla="*/ 108 h 108"/>
              <a:gd name="T74" fmla="*/ 637 w 770"/>
              <a:gd name="T75" fmla="*/ 61 h 108"/>
              <a:gd name="T76" fmla="*/ 637 w 770"/>
              <a:gd name="T77" fmla="*/ 42 h 108"/>
              <a:gd name="T78" fmla="*/ 624 w 770"/>
              <a:gd name="T79" fmla="*/ 31 h 108"/>
              <a:gd name="T80" fmla="*/ 666 w 770"/>
              <a:gd name="T81" fmla="*/ 107 h 108"/>
              <a:gd name="T82" fmla="*/ 650 w 770"/>
              <a:gd name="T83" fmla="*/ 77 h 108"/>
              <a:gd name="T84" fmla="*/ 619 w 770"/>
              <a:gd name="T85" fmla="*/ 85 h 108"/>
              <a:gd name="T86" fmla="*/ 687 w 770"/>
              <a:gd name="T87" fmla="*/ 107 h 108"/>
              <a:gd name="T88" fmla="*/ 686 w 770"/>
              <a:gd name="T89" fmla="*/ 11 h 108"/>
              <a:gd name="T90" fmla="*/ 704 w 770"/>
              <a:gd name="T91" fmla="*/ 11 h 108"/>
              <a:gd name="T92" fmla="*/ 686 w 770"/>
              <a:gd name="T93" fmla="*/ 11 h 108"/>
              <a:gd name="T94" fmla="*/ 762 w 770"/>
              <a:gd name="T95" fmla="*/ 44 h 108"/>
              <a:gd name="T96" fmla="*/ 724 w 770"/>
              <a:gd name="T97" fmla="*/ 107 h 108"/>
              <a:gd name="T98" fmla="*/ 740 w 770"/>
              <a:gd name="T99" fmla="*/ 4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70" h="108">
                <a:moveTo>
                  <a:pt x="93" y="57"/>
                </a:moveTo>
                <a:cubicBezTo>
                  <a:pt x="93" y="73"/>
                  <a:pt x="89" y="85"/>
                  <a:pt x="81" y="94"/>
                </a:cubicBezTo>
                <a:cubicBezTo>
                  <a:pt x="73" y="103"/>
                  <a:pt x="61" y="108"/>
                  <a:pt x="46" y="108"/>
                </a:cubicBezTo>
                <a:cubicBezTo>
                  <a:pt x="31" y="108"/>
                  <a:pt x="20" y="103"/>
                  <a:pt x="12" y="95"/>
                </a:cubicBezTo>
                <a:cubicBezTo>
                  <a:pt x="4" y="86"/>
                  <a:pt x="0" y="73"/>
                  <a:pt x="0" y="56"/>
                </a:cubicBezTo>
                <a:cubicBezTo>
                  <a:pt x="0" y="40"/>
                  <a:pt x="4" y="27"/>
                  <a:pt x="12" y="18"/>
                </a:cubicBezTo>
                <a:cubicBezTo>
                  <a:pt x="20" y="10"/>
                  <a:pt x="31" y="5"/>
                  <a:pt x="46" y="5"/>
                </a:cubicBezTo>
                <a:cubicBezTo>
                  <a:pt x="61" y="5"/>
                  <a:pt x="73" y="10"/>
                  <a:pt x="81" y="19"/>
                </a:cubicBezTo>
                <a:cubicBezTo>
                  <a:pt x="89" y="28"/>
                  <a:pt x="93" y="40"/>
                  <a:pt x="93" y="57"/>
                </a:cubicBezTo>
                <a:close/>
                <a:moveTo>
                  <a:pt x="17" y="57"/>
                </a:moveTo>
                <a:cubicBezTo>
                  <a:pt x="17" y="69"/>
                  <a:pt x="19" y="78"/>
                  <a:pt x="24" y="84"/>
                </a:cubicBezTo>
                <a:cubicBezTo>
                  <a:pt x="29" y="91"/>
                  <a:pt x="37" y="94"/>
                  <a:pt x="46" y="94"/>
                </a:cubicBezTo>
                <a:cubicBezTo>
                  <a:pt x="56" y="94"/>
                  <a:pt x="63" y="91"/>
                  <a:pt x="68" y="85"/>
                </a:cubicBezTo>
                <a:cubicBezTo>
                  <a:pt x="73" y="78"/>
                  <a:pt x="76" y="69"/>
                  <a:pt x="76" y="57"/>
                </a:cubicBezTo>
                <a:cubicBezTo>
                  <a:pt x="76" y="44"/>
                  <a:pt x="73" y="35"/>
                  <a:pt x="68" y="29"/>
                </a:cubicBezTo>
                <a:cubicBezTo>
                  <a:pt x="63" y="22"/>
                  <a:pt x="56" y="19"/>
                  <a:pt x="46" y="19"/>
                </a:cubicBezTo>
                <a:cubicBezTo>
                  <a:pt x="37" y="19"/>
                  <a:pt x="29" y="22"/>
                  <a:pt x="24" y="29"/>
                </a:cubicBezTo>
                <a:cubicBezTo>
                  <a:pt x="19" y="35"/>
                  <a:pt x="17" y="44"/>
                  <a:pt x="17" y="57"/>
                </a:cubicBezTo>
                <a:close/>
                <a:moveTo>
                  <a:pt x="149" y="43"/>
                </a:moveTo>
                <a:cubicBezTo>
                  <a:pt x="130" y="43"/>
                  <a:pt x="130" y="43"/>
                  <a:pt x="130" y="43"/>
                </a:cubicBezTo>
                <a:cubicBezTo>
                  <a:pt x="130" y="107"/>
                  <a:pt x="130" y="107"/>
                  <a:pt x="130" y="107"/>
                </a:cubicBezTo>
                <a:cubicBezTo>
                  <a:pt x="114" y="107"/>
                  <a:pt x="114" y="107"/>
                  <a:pt x="114" y="107"/>
                </a:cubicBezTo>
                <a:cubicBezTo>
                  <a:pt x="114" y="43"/>
                  <a:pt x="114" y="43"/>
                  <a:pt x="114" y="43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36"/>
                  <a:pt x="102" y="36"/>
                  <a:pt x="102" y="36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17"/>
                  <a:pt x="116" y="10"/>
                  <a:pt x="121" y="6"/>
                </a:cubicBezTo>
                <a:cubicBezTo>
                  <a:pt x="125" y="2"/>
                  <a:pt x="131" y="0"/>
                  <a:pt x="140" y="0"/>
                </a:cubicBezTo>
                <a:cubicBezTo>
                  <a:pt x="145" y="0"/>
                  <a:pt x="151" y="1"/>
                  <a:pt x="156" y="2"/>
                </a:cubicBezTo>
                <a:cubicBezTo>
                  <a:pt x="152" y="15"/>
                  <a:pt x="152" y="15"/>
                  <a:pt x="152" y="15"/>
                </a:cubicBezTo>
                <a:cubicBezTo>
                  <a:pt x="148" y="13"/>
                  <a:pt x="144" y="13"/>
                  <a:pt x="141" y="13"/>
                </a:cubicBezTo>
                <a:cubicBezTo>
                  <a:pt x="137" y="13"/>
                  <a:pt x="135" y="14"/>
                  <a:pt x="133" y="16"/>
                </a:cubicBezTo>
                <a:cubicBezTo>
                  <a:pt x="131" y="18"/>
                  <a:pt x="130" y="22"/>
                  <a:pt x="130" y="26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49" y="31"/>
                  <a:pt x="149" y="31"/>
                  <a:pt x="149" y="31"/>
                </a:cubicBezTo>
                <a:cubicBezTo>
                  <a:pt x="149" y="43"/>
                  <a:pt x="149" y="43"/>
                  <a:pt x="149" y="43"/>
                </a:cubicBezTo>
                <a:close/>
                <a:moveTo>
                  <a:pt x="200" y="43"/>
                </a:moveTo>
                <a:cubicBezTo>
                  <a:pt x="181" y="43"/>
                  <a:pt x="181" y="43"/>
                  <a:pt x="181" y="43"/>
                </a:cubicBezTo>
                <a:cubicBezTo>
                  <a:pt x="181" y="107"/>
                  <a:pt x="181" y="107"/>
                  <a:pt x="181" y="107"/>
                </a:cubicBezTo>
                <a:cubicBezTo>
                  <a:pt x="165" y="107"/>
                  <a:pt x="165" y="107"/>
                  <a:pt x="165" y="107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3" y="36"/>
                  <a:pt x="153" y="36"/>
                  <a:pt x="153" y="36"/>
                </a:cubicBezTo>
                <a:cubicBezTo>
                  <a:pt x="165" y="31"/>
                  <a:pt x="165" y="31"/>
                  <a:pt x="165" y="31"/>
                </a:cubicBezTo>
                <a:cubicBezTo>
                  <a:pt x="165" y="26"/>
                  <a:pt x="165" y="26"/>
                  <a:pt x="165" y="26"/>
                </a:cubicBezTo>
                <a:cubicBezTo>
                  <a:pt x="165" y="17"/>
                  <a:pt x="167" y="10"/>
                  <a:pt x="171" y="6"/>
                </a:cubicBezTo>
                <a:cubicBezTo>
                  <a:pt x="176" y="2"/>
                  <a:pt x="182" y="0"/>
                  <a:pt x="191" y="0"/>
                </a:cubicBezTo>
                <a:cubicBezTo>
                  <a:pt x="196" y="0"/>
                  <a:pt x="202" y="1"/>
                  <a:pt x="207" y="2"/>
                </a:cubicBezTo>
                <a:cubicBezTo>
                  <a:pt x="203" y="15"/>
                  <a:pt x="203" y="15"/>
                  <a:pt x="203" y="15"/>
                </a:cubicBezTo>
                <a:cubicBezTo>
                  <a:pt x="199" y="13"/>
                  <a:pt x="195" y="13"/>
                  <a:pt x="192" y="13"/>
                </a:cubicBezTo>
                <a:cubicBezTo>
                  <a:pt x="188" y="13"/>
                  <a:pt x="185" y="14"/>
                  <a:pt x="184" y="16"/>
                </a:cubicBezTo>
                <a:cubicBezTo>
                  <a:pt x="182" y="18"/>
                  <a:pt x="181" y="22"/>
                  <a:pt x="181" y="26"/>
                </a:cubicBezTo>
                <a:cubicBezTo>
                  <a:pt x="181" y="31"/>
                  <a:pt x="181" y="31"/>
                  <a:pt x="181" y="31"/>
                </a:cubicBezTo>
                <a:cubicBezTo>
                  <a:pt x="200" y="31"/>
                  <a:pt x="200" y="31"/>
                  <a:pt x="200" y="31"/>
                </a:cubicBezTo>
                <a:cubicBezTo>
                  <a:pt x="200" y="43"/>
                  <a:pt x="200" y="43"/>
                  <a:pt x="200" y="43"/>
                </a:cubicBezTo>
                <a:close/>
                <a:moveTo>
                  <a:pt x="229" y="107"/>
                </a:moveTo>
                <a:cubicBezTo>
                  <a:pt x="212" y="107"/>
                  <a:pt x="212" y="107"/>
                  <a:pt x="212" y="107"/>
                </a:cubicBezTo>
                <a:cubicBezTo>
                  <a:pt x="212" y="31"/>
                  <a:pt x="212" y="31"/>
                  <a:pt x="212" y="31"/>
                </a:cubicBezTo>
                <a:cubicBezTo>
                  <a:pt x="229" y="31"/>
                  <a:pt x="229" y="31"/>
                  <a:pt x="229" y="31"/>
                </a:cubicBezTo>
                <a:cubicBezTo>
                  <a:pt x="229" y="107"/>
                  <a:pt x="229" y="107"/>
                  <a:pt x="229" y="107"/>
                </a:cubicBezTo>
                <a:close/>
                <a:moveTo>
                  <a:pt x="212" y="11"/>
                </a:moveTo>
                <a:cubicBezTo>
                  <a:pt x="212" y="8"/>
                  <a:pt x="212" y="6"/>
                  <a:pt x="214" y="4"/>
                </a:cubicBezTo>
                <a:cubicBezTo>
                  <a:pt x="215" y="3"/>
                  <a:pt x="218" y="2"/>
                  <a:pt x="221" y="2"/>
                </a:cubicBezTo>
                <a:cubicBezTo>
                  <a:pt x="223" y="2"/>
                  <a:pt x="226" y="3"/>
                  <a:pt x="227" y="4"/>
                </a:cubicBezTo>
                <a:cubicBezTo>
                  <a:pt x="229" y="6"/>
                  <a:pt x="230" y="8"/>
                  <a:pt x="230" y="11"/>
                </a:cubicBezTo>
                <a:cubicBezTo>
                  <a:pt x="230" y="14"/>
                  <a:pt x="229" y="16"/>
                  <a:pt x="227" y="18"/>
                </a:cubicBezTo>
                <a:cubicBezTo>
                  <a:pt x="226" y="19"/>
                  <a:pt x="223" y="20"/>
                  <a:pt x="221" y="20"/>
                </a:cubicBezTo>
                <a:cubicBezTo>
                  <a:pt x="218" y="20"/>
                  <a:pt x="215" y="19"/>
                  <a:pt x="214" y="18"/>
                </a:cubicBezTo>
                <a:cubicBezTo>
                  <a:pt x="212" y="16"/>
                  <a:pt x="212" y="14"/>
                  <a:pt x="212" y="11"/>
                </a:cubicBezTo>
                <a:close/>
                <a:moveTo>
                  <a:pt x="280" y="108"/>
                </a:moveTo>
                <a:cubicBezTo>
                  <a:pt x="269" y="108"/>
                  <a:pt x="260" y="105"/>
                  <a:pt x="254" y="98"/>
                </a:cubicBezTo>
                <a:cubicBezTo>
                  <a:pt x="248" y="91"/>
                  <a:pt x="245" y="82"/>
                  <a:pt x="245" y="69"/>
                </a:cubicBezTo>
                <a:cubicBezTo>
                  <a:pt x="245" y="57"/>
                  <a:pt x="248" y="47"/>
                  <a:pt x="254" y="40"/>
                </a:cubicBezTo>
                <a:cubicBezTo>
                  <a:pt x="261" y="33"/>
                  <a:pt x="270" y="30"/>
                  <a:pt x="281" y="30"/>
                </a:cubicBezTo>
                <a:cubicBezTo>
                  <a:pt x="289" y="30"/>
                  <a:pt x="297" y="31"/>
                  <a:pt x="303" y="34"/>
                </a:cubicBezTo>
                <a:cubicBezTo>
                  <a:pt x="298" y="47"/>
                  <a:pt x="298" y="47"/>
                  <a:pt x="298" y="47"/>
                </a:cubicBezTo>
                <a:cubicBezTo>
                  <a:pt x="291" y="44"/>
                  <a:pt x="286" y="43"/>
                  <a:pt x="281" y="43"/>
                </a:cubicBezTo>
                <a:cubicBezTo>
                  <a:pt x="268" y="43"/>
                  <a:pt x="262" y="52"/>
                  <a:pt x="262" y="69"/>
                </a:cubicBezTo>
                <a:cubicBezTo>
                  <a:pt x="262" y="78"/>
                  <a:pt x="263" y="84"/>
                  <a:pt x="267" y="88"/>
                </a:cubicBezTo>
                <a:cubicBezTo>
                  <a:pt x="270" y="92"/>
                  <a:pt x="275" y="95"/>
                  <a:pt x="281" y="95"/>
                </a:cubicBezTo>
                <a:cubicBezTo>
                  <a:pt x="288" y="95"/>
                  <a:pt x="295" y="93"/>
                  <a:pt x="301" y="89"/>
                </a:cubicBezTo>
                <a:cubicBezTo>
                  <a:pt x="301" y="103"/>
                  <a:pt x="301" y="103"/>
                  <a:pt x="301" y="103"/>
                </a:cubicBezTo>
                <a:cubicBezTo>
                  <a:pt x="298" y="105"/>
                  <a:pt x="295" y="106"/>
                  <a:pt x="292" y="107"/>
                </a:cubicBezTo>
                <a:cubicBezTo>
                  <a:pt x="289" y="108"/>
                  <a:pt x="285" y="108"/>
                  <a:pt x="280" y="108"/>
                </a:cubicBezTo>
                <a:close/>
                <a:moveTo>
                  <a:pt x="350" y="108"/>
                </a:moveTo>
                <a:cubicBezTo>
                  <a:pt x="338" y="108"/>
                  <a:pt x="329" y="105"/>
                  <a:pt x="322" y="98"/>
                </a:cubicBezTo>
                <a:cubicBezTo>
                  <a:pt x="316" y="91"/>
                  <a:pt x="313" y="81"/>
                  <a:pt x="313" y="69"/>
                </a:cubicBezTo>
                <a:cubicBezTo>
                  <a:pt x="313" y="57"/>
                  <a:pt x="316" y="47"/>
                  <a:pt x="322" y="40"/>
                </a:cubicBezTo>
                <a:cubicBezTo>
                  <a:pt x="328" y="33"/>
                  <a:pt x="336" y="30"/>
                  <a:pt x="347" y="30"/>
                </a:cubicBezTo>
                <a:cubicBezTo>
                  <a:pt x="357" y="30"/>
                  <a:pt x="365" y="33"/>
                  <a:pt x="371" y="39"/>
                </a:cubicBezTo>
                <a:cubicBezTo>
                  <a:pt x="376" y="45"/>
                  <a:pt x="379" y="53"/>
                  <a:pt x="379" y="64"/>
                </a:cubicBezTo>
                <a:cubicBezTo>
                  <a:pt x="379" y="72"/>
                  <a:pt x="379" y="72"/>
                  <a:pt x="379" y="72"/>
                </a:cubicBezTo>
                <a:cubicBezTo>
                  <a:pt x="329" y="72"/>
                  <a:pt x="329" y="72"/>
                  <a:pt x="329" y="72"/>
                </a:cubicBezTo>
                <a:cubicBezTo>
                  <a:pt x="329" y="80"/>
                  <a:pt x="331" y="85"/>
                  <a:pt x="335" y="89"/>
                </a:cubicBezTo>
                <a:cubicBezTo>
                  <a:pt x="339" y="93"/>
                  <a:pt x="344" y="95"/>
                  <a:pt x="351" y="95"/>
                </a:cubicBezTo>
                <a:cubicBezTo>
                  <a:pt x="355" y="95"/>
                  <a:pt x="359" y="95"/>
                  <a:pt x="363" y="94"/>
                </a:cubicBezTo>
                <a:cubicBezTo>
                  <a:pt x="367" y="93"/>
                  <a:pt x="371" y="92"/>
                  <a:pt x="376" y="90"/>
                </a:cubicBezTo>
                <a:cubicBezTo>
                  <a:pt x="376" y="103"/>
                  <a:pt x="376" y="103"/>
                  <a:pt x="376" y="103"/>
                </a:cubicBezTo>
                <a:cubicBezTo>
                  <a:pt x="372" y="105"/>
                  <a:pt x="368" y="106"/>
                  <a:pt x="364" y="107"/>
                </a:cubicBezTo>
                <a:cubicBezTo>
                  <a:pt x="360" y="108"/>
                  <a:pt x="355" y="108"/>
                  <a:pt x="350" y="108"/>
                </a:cubicBezTo>
                <a:close/>
                <a:moveTo>
                  <a:pt x="347" y="42"/>
                </a:moveTo>
                <a:cubicBezTo>
                  <a:pt x="342" y="42"/>
                  <a:pt x="338" y="43"/>
                  <a:pt x="335" y="47"/>
                </a:cubicBezTo>
                <a:cubicBezTo>
                  <a:pt x="332" y="50"/>
                  <a:pt x="330" y="55"/>
                  <a:pt x="329" y="61"/>
                </a:cubicBezTo>
                <a:cubicBezTo>
                  <a:pt x="364" y="61"/>
                  <a:pt x="364" y="61"/>
                  <a:pt x="364" y="61"/>
                </a:cubicBezTo>
                <a:cubicBezTo>
                  <a:pt x="364" y="55"/>
                  <a:pt x="362" y="50"/>
                  <a:pt x="359" y="47"/>
                </a:cubicBezTo>
                <a:cubicBezTo>
                  <a:pt x="356" y="43"/>
                  <a:pt x="352" y="42"/>
                  <a:pt x="347" y="42"/>
                </a:cubicBezTo>
                <a:close/>
                <a:moveTo>
                  <a:pt x="478" y="19"/>
                </a:moveTo>
                <a:cubicBezTo>
                  <a:pt x="469" y="19"/>
                  <a:pt x="461" y="23"/>
                  <a:pt x="456" y="29"/>
                </a:cubicBezTo>
                <a:cubicBezTo>
                  <a:pt x="451" y="36"/>
                  <a:pt x="448" y="45"/>
                  <a:pt x="448" y="57"/>
                </a:cubicBezTo>
                <a:cubicBezTo>
                  <a:pt x="448" y="69"/>
                  <a:pt x="451" y="78"/>
                  <a:pt x="456" y="85"/>
                </a:cubicBezTo>
                <a:cubicBezTo>
                  <a:pt x="461" y="91"/>
                  <a:pt x="468" y="94"/>
                  <a:pt x="478" y="94"/>
                </a:cubicBezTo>
                <a:cubicBezTo>
                  <a:pt x="482" y="94"/>
                  <a:pt x="486" y="94"/>
                  <a:pt x="490" y="93"/>
                </a:cubicBezTo>
                <a:cubicBezTo>
                  <a:pt x="494" y="92"/>
                  <a:pt x="499" y="91"/>
                  <a:pt x="503" y="89"/>
                </a:cubicBezTo>
                <a:cubicBezTo>
                  <a:pt x="503" y="104"/>
                  <a:pt x="503" y="104"/>
                  <a:pt x="503" y="104"/>
                </a:cubicBezTo>
                <a:cubicBezTo>
                  <a:pt x="495" y="106"/>
                  <a:pt x="486" y="108"/>
                  <a:pt x="476" y="108"/>
                </a:cubicBezTo>
                <a:cubicBezTo>
                  <a:pt x="462" y="108"/>
                  <a:pt x="450" y="104"/>
                  <a:pt x="443" y="95"/>
                </a:cubicBezTo>
                <a:cubicBezTo>
                  <a:pt x="435" y="86"/>
                  <a:pt x="431" y="73"/>
                  <a:pt x="431" y="57"/>
                </a:cubicBezTo>
                <a:cubicBezTo>
                  <a:pt x="431" y="46"/>
                  <a:pt x="433" y="37"/>
                  <a:pt x="436" y="29"/>
                </a:cubicBezTo>
                <a:cubicBezTo>
                  <a:pt x="440" y="22"/>
                  <a:pt x="446" y="16"/>
                  <a:pt x="453" y="12"/>
                </a:cubicBezTo>
                <a:cubicBezTo>
                  <a:pt x="460" y="7"/>
                  <a:pt x="469" y="5"/>
                  <a:pt x="478" y="5"/>
                </a:cubicBezTo>
                <a:cubicBezTo>
                  <a:pt x="488" y="5"/>
                  <a:pt x="498" y="7"/>
                  <a:pt x="507" y="12"/>
                </a:cubicBezTo>
                <a:cubicBezTo>
                  <a:pt x="501" y="25"/>
                  <a:pt x="501" y="25"/>
                  <a:pt x="501" y="25"/>
                </a:cubicBezTo>
                <a:cubicBezTo>
                  <a:pt x="497" y="24"/>
                  <a:pt x="494" y="22"/>
                  <a:pt x="490" y="21"/>
                </a:cubicBezTo>
                <a:cubicBezTo>
                  <a:pt x="486" y="20"/>
                  <a:pt x="482" y="19"/>
                  <a:pt x="478" y="19"/>
                </a:cubicBezTo>
                <a:close/>
                <a:moveTo>
                  <a:pt x="587" y="107"/>
                </a:moveTo>
                <a:cubicBezTo>
                  <a:pt x="571" y="107"/>
                  <a:pt x="571" y="107"/>
                  <a:pt x="571" y="107"/>
                </a:cubicBezTo>
                <a:cubicBezTo>
                  <a:pt x="571" y="60"/>
                  <a:pt x="571" y="60"/>
                  <a:pt x="571" y="60"/>
                </a:cubicBezTo>
                <a:cubicBezTo>
                  <a:pt x="571" y="54"/>
                  <a:pt x="570" y="50"/>
                  <a:pt x="568" y="47"/>
                </a:cubicBezTo>
                <a:cubicBezTo>
                  <a:pt x="565" y="44"/>
                  <a:pt x="562" y="43"/>
                  <a:pt x="556" y="43"/>
                </a:cubicBezTo>
                <a:cubicBezTo>
                  <a:pt x="550" y="43"/>
                  <a:pt x="545" y="45"/>
                  <a:pt x="542" y="49"/>
                </a:cubicBezTo>
                <a:cubicBezTo>
                  <a:pt x="538" y="53"/>
                  <a:pt x="537" y="60"/>
                  <a:pt x="537" y="69"/>
                </a:cubicBezTo>
                <a:cubicBezTo>
                  <a:pt x="537" y="107"/>
                  <a:pt x="537" y="107"/>
                  <a:pt x="537" y="107"/>
                </a:cubicBezTo>
                <a:cubicBezTo>
                  <a:pt x="521" y="107"/>
                  <a:pt x="521" y="107"/>
                  <a:pt x="521" y="107"/>
                </a:cubicBezTo>
                <a:cubicBezTo>
                  <a:pt x="521" y="0"/>
                  <a:pt x="521" y="0"/>
                  <a:pt x="521" y="0"/>
                </a:cubicBezTo>
                <a:cubicBezTo>
                  <a:pt x="537" y="0"/>
                  <a:pt x="537" y="0"/>
                  <a:pt x="537" y="0"/>
                </a:cubicBezTo>
                <a:cubicBezTo>
                  <a:pt x="537" y="27"/>
                  <a:pt x="537" y="27"/>
                  <a:pt x="537" y="27"/>
                </a:cubicBezTo>
                <a:cubicBezTo>
                  <a:pt x="537" y="32"/>
                  <a:pt x="537" y="36"/>
                  <a:pt x="536" y="41"/>
                </a:cubicBezTo>
                <a:cubicBezTo>
                  <a:pt x="537" y="41"/>
                  <a:pt x="537" y="41"/>
                  <a:pt x="537" y="41"/>
                </a:cubicBezTo>
                <a:cubicBezTo>
                  <a:pt x="539" y="37"/>
                  <a:pt x="542" y="35"/>
                  <a:pt x="546" y="33"/>
                </a:cubicBezTo>
                <a:cubicBezTo>
                  <a:pt x="550" y="31"/>
                  <a:pt x="555" y="30"/>
                  <a:pt x="560" y="30"/>
                </a:cubicBezTo>
                <a:cubicBezTo>
                  <a:pt x="578" y="30"/>
                  <a:pt x="587" y="39"/>
                  <a:pt x="587" y="57"/>
                </a:cubicBezTo>
                <a:cubicBezTo>
                  <a:pt x="587" y="107"/>
                  <a:pt x="587" y="107"/>
                  <a:pt x="587" y="107"/>
                </a:cubicBezTo>
                <a:close/>
                <a:moveTo>
                  <a:pt x="655" y="107"/>
                </a:moveTo>
                <a:cubicBezTo>
                  <a:pt x="652" y="96"/>
                  <a:pt x="652" y="96"/>
                  <a:pt x="652" y="96"/>
                </a:cubicBezTo>
                <a:cubicBezTo>
                  <a:pt x="651" y="96"/>
                  <a:pt x="651" y="96"/>
                  <a:pt x="651" y="96"/>
                </a:cubicBezTo>
                <a:cubicBezTo>
                  <a:pt x="648" y="101"/>
                  <a:pt x="644" y="104"/>
                  <a:pt x="640" y="105"/>
                </a:cubicBezTo>
                <a:cubicBezTo>
                  <a:pt x="637" y="107"/>
                  <a:pt x="632" y="108"/>
                  <a:pt x="626" y="108"/>
                </a:cubicBezTo>
                <a:cubicBezTo>
                  <a:pt x="619" y="108"/>
                  <a:pt x="613" y="106"/>
                  <a:pt x="609" y="102"/>
                </a:cubicBezTo>
                <a:cubicBezTo>
                  <a:pt x="604" y="98"/>
                  <a:pt x="602" y="92"/>
                  <a:pt x="602" y="85"/>
                </a:cubicBezTo>
                <a:cubicBezTo>
                  <a:pt x="602" y="77"/>
                  <a:pt x="605" y="71"/>
                  <a:pt x="611" y="67"/>
                </a:cubicBezTo>
                <a:cubicBezTo>
                  <a:pt x="617" y="63"/>
                  <a:pt x="626" y="61"/>
                  <a:pt x="637" y="61"/>
                </a:cubicBezTo>
                <a:cubicBezTo>
                  <a:pt x="651" y="60"/>
                  <a:pt x="651" y="60"/>
                  <a:pt x="651" y="60"/>
                </a:cubicBezTo>
                <a:cubicBezTo>
                  <a:pt x="651" y="56"/>
                  <a:pt x="651" y="56"/>
                  <a:pt x="651" y="56"/>
                </a:cubicBezTo>
                <a:cubicBezTo>
                  <a:pt x="651" y="52"/>
                  <a:pt x="649" y="48"/>
                  <a:pt x="647" y="46"/>
                </a:cubicBezTo>
                <a:cubicBezTo>
                  <a:pt x="645" y="43"/>
                  <a:pt x="641" y="42"/>
                  <a:pt x="637" y="42"/>
                </a:cubicBezTo>
                <a:cubicBezTo>
                  <a:pt x="633" y="42"/>
                  <a:pt x="629" y="43"/>
                  <a:pt x="626" y="44"/>
                </a:cubicBezTo>
                <a:cubicBezTo>
                  <a:pt x="622" y="45"/>
                  <a:pt x="619" y="46"/>
                  <a:pt x="615" y="48"/>
                </a:cubicBezTo>
                <a:cubicBezTo>
                  <a:pt x="610" y="36"/>
                  <a:pt x="610" y="36"/>
                  <a:pt x="610" y="36"/>
                </a:cubicBezTo>
                <a:cubicBezTo>
                  <a:pt x="614" y="34"/>
                  <a:pt x="619" y="32"/>
                  <a:pt x="624" y="31"/>
                </a:cubicBezTo>
                <a:cubicBezTo>
                  <a:pt x="628" y="30"/>
                  <a:pt x="633" y="30"/>
                  <a:pt x="637" y="30"/>
                </a:cubicBezTo>
                <a:cubicBezTo>
                  <a:pt x="647" y="30"/>
                  <a:pt x="654" y="32"/>
                  <a:pt x="659" y="36"/>
                </a:cubicBezTo>
                <a:cubicBezTo>
                  <a:pt x="664" y="40"/>
                  <a:pt x="666" y="47"/>
                  <a:pt x="666" y="56"/>
                </a:cubicBezTo>
                <a:cubicBezTo>
                  <a:pt x="666" y="107"/>
                  <a:pt x="666" y="107"/>
                  <a:pt x="666" y="107"/>
                </a:cubicBezTo>
                <a:cubicBezTo>
                  <a:pt x="655" y="107"/>
                  <a:pt x="655" y="107"/>
                  <a:pt x="655" y="107"/>
                </a:cubicBezTo>
                <a:close/>
                <a:moveTo>
                  <a:pt x="631" y="96"/>
                </a:moveTo>
                <a:cubicBezTo>
                  <a:pt x="637" y="96"/>
                  <a:pt x="642" y="94"/>
                  <a:pt x="645" y="91"/>
                </a:cubicBezTo>
                <a:cubicBezTo>
                  <a:pt x="649" y="88"/>
                  <a:pt x="650" y="83"/>
                  <a:pt x="650" y="77"/>
                </a:cubicBezTo>
                <a:cubicBezTo>
                  <a:pt x="650" y="70"/>
                  <a:pt x="650" y="70"/>
                  <a:pt x="650" y="70"/>
                </a:cubicBezTo>
                <a:cubicBezTo>
                  <a:pt x="641" y="71"/>
                  <a:pt x="641" y="71"/>
                  <a:pt x="641" y="71"/>
                </a:cubicBezTo>
                <a:cubicBezTo>
                  <a:pt x="633" y="71"/>
                  <a:pt x="628" y="72"/>
                  <a:pt x="624" y="75"/>
                </a:cubicBezTo>
                <a:cubicBezTo>
                  <a:pt x="621" y="77"/>
                  <a:pt x="619" y="80"/>
                  <a:pt x="619" y="85"/>
                </a:cubicBezTo>
                <a:cubicBezTo>
                  <a:pt x="619" y="88"/>
                  <a:pt x="620" y="91"/>
                  <a:pt x="622" y="93"/>
                </a:cubicBezTo>
                <a:cubicBezTo>
                  <a:pt x="624" y="95"/>
                  <a:pt x="627" y="96"/>
                  <a:pt x="631" y="96"/>
                </a:cubicBezTo>
                <a:close/>
                <a:moveTo>
                  <a:pt x="703" y="107"/>
                </a:moveTo>
                <a:cubicBezTo>
                  <a:pt x="687" y="107"/>
                  <a:pt x="687" y="107"/>
                  <a:pt x="687" y="107"/>
                </a:cubicBezTo>
                <a:cubicBezTo>
                  <a:pt x="687" y="31"/>
                  <a:pt x="687" y="31"/>
                  <a:pt x="687" y="31"/>
                </a:cubicBezTo>
                <a:cubicBezTo>
                  <a:pt x="703" y="31"/>
                  <a:pt x="703" y="31"/>
                  <a:pt x="703" y="31"/>
                </a:cubicBezTo>
                <a:cubicBezTo>
                  <a:pt x="703" y="107"/>
                  <a:pt x="703" y="107"/>
                  <a:pt x="703" y="107"/>
                </a:cubicBezTo>
                <a:close/>
                <a:moveTo>
                  <a:pt x="686" y="11"/>
                </a:moveTo>
                <a:cubicBezTo>
                  <a:pt x="686" y="8"/>
                  <a:pt x="687" y="6"/>
                  <a:pt x="688" y="4"/>
                </a:cubicBezTo>
                <a:cubicBezTo>
                  <a:pt x="690" y="3"/>
                  <a:pt x="692" y="2"/>
                  <a:pt x="695" y="2"/>
                </a:cubicBezTo>
                <a:cubicBezTo>
                  <a:pt x="698" y="2"/>
                  <a:pt x="700" y="3"/>
                  <a:pt x="702" y="4"/>
                </a:cubicBezTo>
                <a:cubicBezTo>
                  <a:pt x="703" y="6"/>
                  <a:pt x="704" y="8"/>
                  <a:pt x="704" y="11"/>
                </a:cubicBezTo>
                <a:cubicBezTo>
                  <a:pt x="704" y="14"/>
                  <a:pt x="703" y="16"/>
                  <a:pt x="702" y="18"/>
                </a:cubicBezTo>
                <a:cubicBezTo>
                  <a:pt x="700" y="19"/>
                  <a:pt x="698" y="20"/>
                  <a:pt x="695" y="20"/>
                </a:cubicBezTo>
                <a:cubicBezTo>
                  <a:pt x="692" y="20"/>
                  <a:pt x="690" y="19"/>
                  <a:pt x="688" y="18"/>
                </a:cubicBezTo>
                <a:cubicBezTo>
                  <a:pt x="687" y="16"/>
                  <a:pt x="686" y="14"/>
                  <a:pt x="686" y="11"/>
                </a:cubicBezTo>
                <a:close/>
                <a:moveTo>
                  <a:pt x="762" y="30"/>
                </a:moveTo>
                <a:cubicBezTo>
                  <a:pt x="766" y="30"/>
                  <a:pt x="768" y="30"/>
                  <a:pt x="770" y="30"/>
                </a:cubicBezTo>
                <a:cubicBezTo>
                  <a:pt x="769" y="45"/>
                  <a:pt x="769" y="45"/>
                  <a:pt x="769" y="45"/>
                </a:cubicBezTo>
                <a:cubicBezTo>
                  <a:pt x="767" y="45"/>
                  <a:pt x="764" y="44"/>
                  <a:pt x="762" y="44"/>
                </a:cubicBezTo>
                <a:cubicBezTo>
                  <a:pt x="755" y="44"/>
                  <a:pt x="750" y="47"/>
                  <a:pt x="746" y="51"/>
                </a:cubicBezTo>
                <a:cubicBezTo>
                  <a:pt x="742" y="55"/>
                  <a:pt x="740" y="60"/>
                  <a:pt x="740" y="67"/>
                </a:cubicBezTo>
                <a:cubicBezTo>
                  <a:pt x="740" y="107"/>
                  <a:pt x="740" y="107"/>
                  <a:pt x="740" y="107"/>
                </a:cubicBezTo>
                <a:cubicBezTo>
                  <a:pt x="724" y="107"/>
                  <a:pt x="724" y="107"/>
                  <a:pt x="724" y="107"/>
                </a:cubicBezTo>
                <a:cubicBezTo>
                  <a:pt x="724" y="31"/>
                  <a:pt x="724" y="31"/>
                  <a:pt x="724" y="31"/>
                </a:cubicBezTo>
                <a:cubicBezTo>
                  <a:pt x="737" y="31"/>
                  <a:pt x="737" y="31"/>
                  <a:pt x="737" y="31"/>
                </a:cubicBezTo>
                <a:cubicBezTo>
                  <a:pt x="739" y="44"/>
                  <a:pt x="739" y="44"/>
                  <a:pt x="739" y="44"/>
                </a:cubicBezTo>
                <a:cubicBezTo>
                  <a:pt x="740" y="44"/>
                  <a:pt x="740" y="44"/>
                  <a:pt x="740" y="44"/>
                </a:cubicBezTo>
                <a:cubicBezTo>
                  <a:pt x="742" y="40"/>
                  <a:pt x="745" y="36"/>
                  <a:pt x="749" y="34"/>
                </a:cubicBezTo>
                <a:cubicBezTo>
                  <a:pt x="753" y="31"/>
                  <a:pt x="758" y="30"/>
                  <a:pt x="762" y="3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Freeform 59"/>
          <p:cNvSpPr>
            <a:spLocks noEditPoints="1"/>
          </p:cNvSpPr>
          <p:nvPr/>
        </p:nvSpPr>
        <p:spPr bwMode="auto">
          <a:xfrm>
            <a:off x="6919385" y="2532473"/>
            <a:ext cx="666236" cy="70217"/>
          </a:xfrm>
          <a:custGeom>
            <a:avLst/>
            <a:gdLst>
              <a:gd name="T0" fmla="*/ 48 w 1028"/>
              <a:gd name="T1" fmla="*/ 108 h 108"/>
              <a:gd name="T2" fmla="*/ 82 w 1028"/>
              <a:gd name="T3" fmla="*/ 11 h 108"/>
              <a:gd name="T4" fmla="*/ 26 w 1028"/>
              <a:gd name="T5" fmla="*/ 84 h 108"/>
              <a:gd name="T6" fmla="*/ 46 w 1028"/>
              <a:gd name="T7" fmla="*/ 52 h 108"/>
              <a:gd name="T8" fmla="*/ 119 w 1028"/>
              <a:gd name="T9" fmla="*/ 106 h 108"/>
              <a:gd name="T10" fmla="*/ 140 w 1028"/>
              <a:gd name="T11" fmla="*/ 89 h 108"/>
              <a:gd name="T12" fmla="*/ 207 w 1028"/>
              <a:gd name="T13" fmla="*/ 69 h 108"/>
              <a:gd name="T14" fmla="*/ 157 w 1028"/>
              <a:gd name="T15" fmla="*/ 49 h 108"/>
              <a:gd name="T16" fmla="*/ 285 w 1028"/>
              <a:gd name="T17" fmla="*/ 97 h 108"/>
              <a:gd name="T18" fmla="*/ 224 w 1028"/>
              <a:gd name="T19" fmla="*/ 106 h 108"/>
              <a:gd name="T20" fmla="*/ 239 w 1028"/>
              <a:gd name="T21" fmla="*/ 41 h 108"/>
              <a:gd name="T22" fmla="*/ 240 w 1028"/>
              <a:gd name="T23" fmla="*/ 67 h 108"/>
              <a:gd name="T24" fmla="*/ 276 w 1028"/>
              <a:gd name="T25" fmla="*/ 68 h 108"/>
              <a:gd name="T26" fmla="*/ 342 w 1028"/>
              <a:gd name="T27" fmla="*/ 105 h 108"/>
              <a:gd name="T28" fmla="*/ 339 w 1028"/>
              <a:gd name="T29" fmla="*/ 61 h 108"/>
              <a:gd name="T30" fmla="*/ 327 w 1028"/>
              <a:gd name="T31" fmla="*/ 44 h 108"/>
              <a:gd name="T32" fmla="*/ 361 w 1028"/>
              <a:gd name="T33" fmla="*/ 36 h 108"/>
              <a:gd name="T34" fmla="*/ 347 w 1028"/>
              <a:gd name="T35" fmla="*/ 91 h 108"/>
              <a:gd name="T36" fmla="*/ 321 w 1028"/>
              <a:gd name="T37" fmla="*/ 85 h 108"/>
              <a:gd name="T38" fmla="*/ 389 w 1028"/>
              <a:gd name="T39" fmla="*/ 0 h 108"/>
              <a:gd name="T40" fmla="*/ 525 w 1028"/>
              <a:gd name="T41" fmla="*/ 13 h 108"/>
              <a:gd name="T42" fmla="*/ 532 w 1028"/>
              <a:gd name="T43" fmla="*/ 62 h 108"/>
              <a:gd name="T44" fmla="*/ 466 w 1028"/>
              <a:gd name="T45" fmla="*/ 7 h 108"/>
              <a:gd name="T46" fmla="*/ 512 w 1028"/>
              <a:gd name="T47" fmla="*/ 23 h 108"/>
              <a:gd name="T48" fmla="*/ 482 w 1028"/>
              <a:gd name="T49" fmla="*/ 93 h 108"/>
              <a:gd name="T50" fmla="*/ 499 w 1028"/>
              <a:gd name="T51" fmla="*/ 61 h 108"/>
              <a:gd name="T52" fmla="*/ 595 w 1028"/>
              <a:gd name="T53" fmla="*/ 105 h 108"/>
              <a:gd name="T54" fmla="*/ 570 w 1028"/>
              <a:gd name="T55" fmla="*/ 31 h 108"/>
              <a:gd name="T56" fmla="*/ 604 w 1028"/>
              <a:gd name="T57" fmla="*/ 69 h 108"/>
              <a:gd name="T58" fmla="*/ 692 w 1028"/>
              <a:gd name="T59" fmla="*/ 85 h 108"/>
              <a:gd name="T60" fmla="*/ 662 w 1028"/>
              <a:gd name="T61" fmla="*/ 96 h 108"/>
              <a:gd name="T62" fmla="*/ 641 w 1028"/>
              <a:gd name="T63" fmla="*/ 63 h 108"/>
              <a:gd name="T64" fmla="*/ 686 w 1028"/>
              <a:gd name="T65" fmla="*/ 47 h 108"/>
              <a:gd name="T66" fmla="*/ 684 w 1028"/>
              <a:gd name="T67" fmla="*/ 69 h 108"/>
              <a:gd name="T68" fmla="*/ 708 w 1028"/>
              <a:gd name="T69" fmla="*/ 31 h 108"/>
              <a:gd name="T70" fmla="*/ 716 w 1028"/>
              <a:gd name="T71" fmla="*/ 2 h 108"/>
              <a:gd name="T72" fmla="*/ 709 w 1028"/>
              <a:gd name="T73" fmla="*/ 17 h 108"/>
              <a:gd name="T74" fmla="*/ 792 w 1028"/>
              <a:gd name="T75" fmla="*/ 47 h 108"/>
              <a:gd name="T76" fmla="*/ 745 w 1028"/>
              <a:gd name="T77" fmla="*/ 106 h 108"/>
              <a:gd name="T78" fmla="*/ 770 w 1028"/>
              <a:gd name="T79" fmla="*/ 32 h 108"/>
              <a:gd name="T80" fmla="*/ 837 w 1028"/>
              <a:gd name="T81" fmla="*/ 98 h 108"/>
              <a:gd name="T82" fmla="*/ 894 w 1028"/>
              <a:gd name="T83" fmla="*/ 64 h 108"/>
              <a:gd name="T84" fmla="*/ 878 w 1028"/>
              <a:gd name="T85" fmla="*/ 94 h 108"/>
              <a:gd name="T86" fmla="*/ 862 w 1028"/>
              <a:gd name="T87" fmla="*/ 42 h 108"/>
              <a:gd name="T88" fmla="*/ 862 w 1028"/>
              <a:gd name="T89" fmla="*/ 42 h 108"/>
              <a:gd name="T90" fmla="*/ 906 w 1028"/>
              <a:gd name="T91" fmla="*/ 89 h 108"/>
              <a:gd name="T92" fmla="*/ 928 w 1028"/>
              <a:gd name="T93" fmla="*/ 73 h 108"/>
              <a:gd name="T94" fmla="*/ 960 w 1028"/>
              <a:gd name="T95" fmla="*/ 35 h 108"/>
              <a:gd name="T96" fmla="*/ 939 w 1028"/>
              <a:gd name="T97" fmla="*/ 62 h 108"/>
              <a:gd name="T98" fmla="*/ 1019 w 1028"/>
              <a:gd name="T99" fmla="*/ 102 h 108"/>
              <a:gd name="T100" fmla="*/ 1012 w 1028"/>
              <a:gd name="T101" fmla="*/ 87 h 108"/>
              <a:gd name="T102" fmla="*/ 972 w 1028"/>
              <a:gd name="T103" fmla="*/ 50 h 108"/>
              <a:gd name="T104" fmla="*/ 1001 w 1028"/>
              <a:gd name="T105" fmla="*/ 42 h 108"/>
              <a:gd name="T106" fmla="*/ 1025 w 1028"/>
              <a:gd name="T107" fmla="*/ 7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28" h="108">
                <a:moveTo>
                  <a:pt x="46" y="52"/>
                </a:moveTo>
                <a:cubicBezTo>
                  <a:pt x="83" y="52"/>
                  <a:pt x="83" y="52"/>
                  <a:pt x="83" y="52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77" y="104"/>
                  <a:pt x="71" y="106"/>
                  <a:pt x="66" y="107"/>
                </a:cubicBezTo>
                <a:cubicBezTo>
                  <a:pt x="60" y="107"/>
                  <a:pt x="54" y="108"/>
                  <a:pt x="48" y="108"/>
                </a:cubicBezTo>
                <a:cubicBezTo>
                  <a:pt x="33" y="108"/>
                  <a:pt x="21" y="103"/>
                  <a:pt x="13" y="94"/>
                </a:cubicBezTo>
                <a:cubicBezTo>
                  <a:pt x="5" y="85"/>
                  <a:pt x="0" y="73"/>
                  <a:pt x="0" y="57"/>
                </a:cubicBezTo>
                <a:cubicBezTo>
                  <a:pt x="0" y="40"/>
                  <a:pt x="5" y="28"/>
                  <a:pt x="14" y="19"/>
                </a:cubicBezTo>
                <a:cubicBezTo>
                  <a:pt x="24" y="10"/>
                  <a:pt x="36" y="5"/>
                  <a:pt x="52" y="5"/>
                </a:cubicBezTo>
                <a:cubicBezTo>
                  <a:pt x="63" y="5"/>
                  <a:pt x="73" y="7"/>
                  <a:pt x="82" y="11"/>
                </a:cubicBezTo>
                <a:cubicBezTo>
                  <a:pt x="76" y="25"/>
                  <a:pt x="76" y="25"/>
                  <a:pt x="76" y="25"/>
                </a:cubicBezTo>
                <a:cubicBezTo>
                  <a:pt x="68" y="21"/>
                  <a:pt x="60" y="19"/>
                  <a:pt x="52" y="19"/>
                </a:cubicBezTo>
                <a:cubicBezTo>
                  <a:pt x="41" y="19"/>
                  <a:pt x="33" y="23"/>
                  <a:pt x="27" y="29"/>
                </a:cubicBezTo>
                <a:cubicBezTo>
                  <a:pt x="21" y="36"/>
                  <a:pt x="18" y="45"/>
                  <a:pt x="18" y="57"/>
                </a:cubicBezTo>
                <a:cubicBezTo>
                  <a:pt x="18" y="69"/>
                  <a:pt x="20" y="78"/>
                  <a:pt x="26" y="84"/>
                </a:cubicBezTo>
                <a:cubicBezTo>
                  <a:pt x="31" y="91"/>
                  <a:pt x="39" y="94"/>
                  <a:pt x="50" y="94"/>
                </a:cubicBezTo>
                <a:cubicBezTo>
                  <a:pt x="55" y="94"/>
                  <a:pt x="61" y="93"/>
                  <a:pt x="67" y="92"/>
                </a:cubicBezTo>
                <a:cubicBezTo>
                  <a:pt x="67" y="66"/>
                  <a:pt x="67" y="66"/>
                  <a:pt x="67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52"/>
                  <a:pt x="46" y="52"/>
                  <a:pt x="46" y="52"/>
                </a:cubicBezTo>
                <a:close/>
                <a:moveTo>
                  <a:pt x="119" y="106"/>
                </a:moveTo>
                <a:cubicBezTo>
                  <a:pt x="103" y="106"/>
                  <a:pt x="103" y="106"/>
                  <a:pt x="103" y="106"/>
                </a:cubicBezTo>
                <a:cubicBezTo>
                  <a:pt x="103" y="0"/>
                  <a:pt x="103" y="0"/>
                  <a:pt x="103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9" y="106"/>
                  <a:pt x="119" y="106"/>
                  <a:pt x="119" y="106"/>
                </a:cubicBezTo>
                <a:close/>
                <a:moveTo>
                  <a:pt x="207" y="69"/>
                </a:moveTo>
                <a:cubicBezTo>
                  <a:pt x="207" y="81"/>
                  <a:pt x="204" y="91"/>
                  <a:pt x="198" y="97"/>
                </a:cubicBezTo>
                <a:cubicBezTo>
                  <a:pt x="192" y="104"/>
                  <a:pt x="183" y="108"/>
                  <a:pt x="172" y="108"/>
                </a:cubicBezTo>
                <a:cubicBezTo>
                  <a:pt x="165" y="108"/>
                  <a:pt x="158" y="106"/>
                  <a:pt x="153" y="103"/>
                </a:cubicBezTo>
                <a:cubicBezTo>
                  <a:pt x="147" y="100"/>
                  <a:pt x="143" y="95"/>
                  <a:pt x="140" y="89"/>
                </a:cubicBezTo>
                <a:cubicBezTo>
                  <a:pt x="137" y="83"/>
                  <a:pt x="136" y="76"/>
                  <a:pt x="136" y="69"/>
                </a:cubicBezTo>
                <a:cubicBezTo>
                  <a:pt x="136" y="56"/>
                  <a:pt x="139" y="47"/>
                  <a:pt x="145" y="40"/>
                </a:cubicBezTo>
                <a:cubicBezTo>
                  <a:pt x="152" y="33"/>
                  <a:pt x="161" y="30"/>
                  <a:pt x="172" y="30"/>
                </a:cubicBezTo>
                <a:cubicBezTo>
                  <a:pt x="183" y="30"/>
                  <a:pt x="192" y="33"/>
                  <a:pt x="198" y="40"/>
                </a:cubicBezTo>
                <a:cubicBezTo>
                  <a:pt x="204" y="47"/>
                  <a:pt x="207" y="57"/>
                  <a:pt x="207" y="69"/>
                </a:cubicBezTo>
                <a:close/>
                <a:moveTo>
                  <a:pt x="153" y="69"/>
                </a:moveTo>
                <a:cubicBezTo>
                  <a:pt x="153" y="86"/>
                  <a:pt x="159" y="95"/>
                  <a:pt x="172" y="95"/>
                </a:cubicBezTo>
                <a:cubicBezTo>
                  <a:pt x="185" y="95"/>
                  <a:pt x="191" y="86"/>
                  <a:pt x="191" y="69"/>
                </a:cubicBezTo>
                <a:cubicBezTo>
                  <a:pt x="191" y="51"/>
                  <a:pt x="185" y="43"/>
                  <a:pt x="172" y="43"/>
                </a:cubicBezTo>
                <a:cubicBezTo>
                  <a:pt x="165" y="43"/>
                  <a:pt x="160" y="45"/>
                  <a:pt x="157" y="49"/>
                </a:cubicBezTo>
                <a:cubicBezTo>
                  <a:pt x="154" y="54"/>
                  <a:pt x="153" y="60"/>
                  <a:pt x="153" y="69"/>
                </a:cubicBezTo>
                <a:close/>
                <a:moveTo>
                  <a:pt x="263" y="30"/>
                </a:moveTo>
                <a:cubicBezTo>
                  <a:pt x="272" y="30"/>
                  <a:pt x="279" y="33"/>
                  <a:pt x="285" y="40"/>
                </a:cubicBezTo>
                <a:cubicBezTo>
                  <a:pt x="290" y="47"/>
                  <a:pt x="293" y="56"/>
                  <a:pt x="293" y="69"/>
                </a:cubicBezTo>
                <a:cubicBezTo>
                  <a:pt x="293" y="81"/>
                  <a:pt x="290" y="91"/>
                  <a:pt x="285" y="97"/>
                </a:cubicBezTo>
                <a:cubicBezTo>
                  <a:pt x="279" y="104"/>
                  <a:pt x="272" y="108"/>
                  <a:pt x="262" y="108"/>
                </a:cubicBezTo>
                <a:cubicBezTo>
                  <a:pt x="253" y="108"/>
                  <a:pt x="245" y="104"/>
                  <a:pt x="240" y="97"/>
                </a:cubicBezTo>
                <a:cubicBezTo>
                  <a:pt x="239" y="97"/>
                  <a:pt x="239" y="97"/>
                  <a:pt x="239" y="97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4" y="106"/>
                  <a:pt x="224" y="106"/>
                  <a:pt x="224" y="106"/>
                </a:cubicBezTo>
                <a:cubicBezTo>
                  <a:pt x="224" y="0"/>
                  <a:pt x="224" y="0"/>
                  <a:pt x="224" y="0"/>
                </a:cubicBezTo>
                <a:cubicBezTo>
                  <a:pt x="240" y="0"/>
                  <a:pt x="240" y="0"/>
                  <a:pt x="240" y="0"/>
                </a:cubicBezTo>
                <a:cubicBezTo>
                  <a:pt x="240" y="25"/>
                  <a:pt x="240" y="25"/>
                  <a:pt x="240" y="25"/>
                </a:cubicBezTo>
                <a:cubicBezTo>
                  <a:pt x="240" y="27"/>
                  <a:pt x="240" y="30"/>
                  <a:pt x="240" y="34"/>
                </a:cubicBezTo>
                <a:cubicBezTo>
                  <a:pt x="240" y="37"/>
                  <a:pt x="240" y="40"/>
                  <a:pt x="239" y="41"/>
                </a:cubicBezTo>
                <a:cubicBezTo>
                  <a:pt x="240" y="41"/>
                  <a:pt x="240" y="41"/>
                  <a:pt x="240" y="41"/>
                </a:cubicBezTo>
                <a:cubicBezTo>
                  <a:pt x="245" y="33"/>
                  <a:pt x="253" y="30"/>
                  <a:pt x="263" y="30"/>
                </a:cubicBezTo>
                <a:close/>
                <a:moveTo>
                  <a:pt x="259" y="43"/>
                </a:moveTo>
                <a:cubicBezTo>
                  <a:pt x="252" y="43"/>
                  <a:pt x="247" y="45"/>
                  <a:pt x="245" y="48"/>
                </a:cubicBezTo>
                <a:cubicBezTo>
                  <a:pt x="242" y="52"/>
                  <a:pt x="240" y="59"/>
                  <a:pt x="240" y="67"/>
                </a:cubicBezTo>
                <a:cubicBezTo>
                  <a:pt x="240" y="69"/>
                  <a:pt x="240" y="69"/>
                  <a:pt x="240" y="69"/>
                </a:cubicBezTo>
                <a:cubicBezTo>
                  <a:pt x="240" y="78"/>
                  <a:pt x="242" y="84"/>
                  <a:pt x="245" y="88"/>
                </a:cubicBezTo>
                <a:cubicBezTo>
                  <a:pt x="247" y="93"/>
                  <a:pt x="252" y="95"/>
                  <a:pt x="259" y="95"/>
                </a:cubicBezTo>
                <a:cubicBezTo>
                  <a:pt x="264" y="95"/>
                  <a:pt x="269" y="92"/>
                  <a:pt x="272" y="88"/>
                </a:cubicBezTo>
                <a:cubicBezTo>
                  <a:pt x="275" y="83"/>
                  <a:pt x="276" y="77"/>
                  <a:pt x="276" y="68"/>
                </a:cubicBezTo>
                <a:cubicBezTo>
                  <a:pt x="276" y="51"/>
                  <a:pt x="270" y="43"/>
                  <a:pt x="259" y="43"/>
                </a:cubicBezTo>
                <a:close/>
                <a:moveTo>
                  <a:pt x="357" y="106"/>
                </a:moveTo>
                <a:cubicBezTo>
                  <a:pt x="353" y="96"/>
                  <a:pt x="353" y="96"/>
                  <a:pt x="353" y="96"/>
                </a:cubicBezTo>
                <a:cubicBezTo>
                  <a:pt x="353" y="96"/>
                  <a:pt x="353" y="96"/>
                  <a:pt x="353" y="96"/>
                </a:cubicBezTo>
                <a:cubicBezTo>
                  <a:pt x="349" y="101"/>
                  <a:pt x="346" y="104"/>
                  <a:pt x="342" y="105"/>
                </a:cubicBezTo>
                <a:cubicBezTo>
                  <a:pt x="338" y="107"/>
                  <a:pt x="333" y="108"/>
                  <a:pt x="328" y="108"/>
                </a:cubicBezTo>
                <a:cubicBezTo>
                  <a:pt x="320" y="108"/>
                  <a:pt x="314" y="106"/>
                  <a:pt x="310" y="102"/>
                </a:cubicBezTo>
                <a:cubicBezTo>
                  <a:pt x="306" y="98"/>
                  <a:pt x="304" y="92"/>
                  <a:pt x="304" y="85"/>
                </a:cubicBezTo>
                <a:cubicBezTo>
                  <a:pt x="304" y="77"/>
                  <a:pt x="307" y="71"/>
                  <a:pt x="313" y="67"/>
                </a:cubicBezTo>
                <a:cubicBezTo>
                  <a:pt x="319" y="63"/>
                  <a:pt x="327" y="61"/>
                  <a:pt x="339" y="61"/>
                </a:cubicBezTo>
                <a:cubicBezTo>
                  <a:pt x="352" y="60"/>
                  <a:pt x="352" y="60"/>
                  <a:pt x="352" y="60"/>
                </a:cubicBezTo>
                <a:cubicBezTo>
                  <a:pt x="352" y="56"/>
                  <a:pt x="352" y="56"/>
                  <a:pt x="352" y="56"/>
                </a:cubicBezTo>
                <a:cubicBezTo>
                  <a:pt x="352" y="51"/>
                  <a:pt x="351" y="48"/>
                  <a:pt x="349" y="45"/>
                </a:cubicBezTo>
                <a:cubicBezTo>
                  <a:pt x="347" y="43"/>
                  <a:pt x="343" y="42"/>
                  <a:pt x="338" y="42"/>
                </a:cubicBezTo>
                <a:cubicBezTo>
                  <a:pt x="334" y="42"/>
                  <a:pt x="331" y="42"/>
                  <a:pt x="327" y="44"/>
                </a:cubicBezTo>
                <a:cubicBezTo>
                  <a:pt x="324" y="45"/>
                  <a:pt x="320" y="46"/>
                  <a:pt x="317" y="48"/>
                </a:cubicBezTo>
                <a:cubicBezTo>
                  <a:pt x="312" y="36"/>
                  <a:pt x="312" y="36"/>
                  <a:pt x="312" y="36"/>
                </a:cubicBezTo>
                <a:cubicBezTo>
                  <a:pt x="316" y="34"/>
                  <a:pt x="320" y="32"/>
                  <a:pt x="325" y="31"/>
                </a:cubicBezTo>
                <a:cubicBezTo>
                  <a:pt x="330" y="30"/>
                  <a:pt x="335" y="30"/>
                  <a:pt x="339" y="30"/>
                </a:cubicBezTo>
                <a:cubicBezTo>
                  <a:pt x="349" y="30"/>
                  <a:pt x="356" y="32"/>
                  <a:pt x="361" y="36"/>
                </a:cubicBezTo>
                <a:cubicBezTo>
                  <a:pt x="366" y="40"/>
                  <a:pt x="368" y="47"/>
                  <a:pt x="368" y="56"/>
                </a:cubicBezTo>
                <a:cubicBezTo>
                  <a:pt x="368" y="106"/>
                  <a:pt x="368" y="106"/>
                  <a:pt x="368" y="106"/>
                </a:cubicBezTo>
                <a:cubicBezTo>
                  <a:pt x="357" y="106"/>
                  <a:pt x="357" y="106"/>
                  <a:pt x="357" y="106"/>
                </a:cubicBezTo>
                <a:close/>
                <a:moveTo>
                  <a:pt x="333" y="96"/>
                </a:moveTo>
                <a:cubicBezTo>
                  <a:pt x="339" y="96"/>
                  <a:pt x="343" y="94"/>
                  <a:pt x="347" y="91"/>
                </a:cubicBezTo>
                <a:cubicBezTo>
                  <a:pt x="350" y="87"/>
                  <a:pt x="352" y="83"/>
                  <a:pt x="352" y="77"/>
                </a:cubicBezTo>
                <a:cubicBezTo>
                  <a:pt x="352" y="70"/>
                  <a:pt x="352" y="70"/>
                  <a:pt x="352" y="70"/>
                </a:cubicBezTo>
                <a:cubicBezTo>
                  <a:pt x="342" y="71"/>
                  <a:pt x="342" y="71"/>
                  <a:pt x="342" y="71"/>
                </a:cubicBezTo>
                <a:cubicBezTo>
                  <a:pt x="335" y="71"/>
                  <a:pt x="329" y="72"/>
                  <a:pt x="326" y="75"/>
                </a:cubicBezTo>
                <a:cubicBezTo>
                  <a:pt x="322" y="77"/>
                  <a:pt x="321" y="80"/>
                  <a:pt x="321" y="85"/>
                </a:cubicBezTo>
                <a:cubicBezTo>
                  <a:pt x="321" y="88"/>
                  <a:pt x="322" y="91"/>
                  <a:pt x="324" y="93"/>
                </a:cubicBezTo>
                <a:cubicBezTo>
                  <a:pt x="326" y="95"/>
                  <a:pt x="329" y="96"/>
                  <a:pt x="333" y="96"/>
                </a:cubicBezTo>
                <a:close/>
                <a:moveTo>
                  <a:pt x="405" y="106"/>
                </a:moveTo>
                <a:cubicBezTo>
                  <a:pt x="389" y="106"/>
                  <a:pt x="389" y="106"/>
                  <a:pt x="389" y="106"/>
                </a:cubicBezTo>
                <a:cubicBezTo>
                  <a:pt x="389" y="0"/>
                  <a:pt x="389" y="0"/>
                  <a:pt x="389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05" y="106"/>
                  <a:pt x="405" y="106"/>
                  <a:pt x="405" y="106"/>
                </a:cubicBezTo>
                <a:close/>
                <a:moveTo>
                  <a:pt x="466" y="7"/>
                </a:moveTo>
                <a:cubicBezTo>
                  <a:pt x="495" y="7"/>
                  <a:pt x="495" y="7"/>
                  <a:pt x="495" y="7"/>
                </a:cubicBezTo>
                <a:cubicBezTo>
                  <a:pt x="509" y="7"/>
                  <a:pt x="519" y="9"/>
                  <a:pt x="525" y="13"/>
                </a:cubicBezTo>
                <a:cubicBezTo>
                  <a:pt x="531" y="17"/>
                  <a:pt x="534" y="23"/>
                  <a:pt x="534" y="32"/>
                </a:cubicBezTo>
                <a:cubicBezTo>
                  <a:pt x="534" y="37"/>
                  <a:pt x="533" y="42"/>
                  <a:pt x="530" y="46"/>
                </a:cubicBezTo>
                <a:cubicBezTo>
                  <a:pt x="527" y="50"/>
                  <a:pt x="522" y="52"/>
                  <a:pt x="517" y="53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24" y="55"/>
                  <a:pt x="529" y="58"/>
                  <a:pt x="532" y="62"/>
                </a:cubicBezTo>
                <a:cubicBezTo>
                  <a:pt x="536" y="66"/>
                  <a:pt x="537" y="71"/>
                  <a:pt x="537" y="78"/>
                </a:cubicBezTo>
                <a:cubicBezTo>
                  <a:pt x="537" y="87"/>
                  <a:pt x="534" y="94"/>
                  <a:pt x="528" y="99"/>
                </a:cubicBezTo>
                <a:cubicBezTo>
                  <a:pt x="522" y="104"/>
                  <a:pt x="513" y="106"/>
                  <a:pt x="502" y="106"/>
                </a:cubicBezTo>
                <a:cubicBezTo>
                  <a:pt x="466" y="106"/>
                  <a:pt x="466" y="106"/>
                  <a:pt x="466" y="106"/>
                </a:cubicBezTo>
                <a:cubicBezTo>
                  <a:pt x="466" y="7"/>
                  <a:pt x="466" y="7"/>
                  <a:pt x="466" y="7"/>
                </a:cubicBezTo>
                <a:close/>
                <a:moveTo>
                  <a:pt x="482" y="48"/>
                </a:moveTo>
                <a:cubicBezTo>
                  <a:pt x="498" y="48"/>
                  <a:pt x="498" y="48"/>
                  <a:pt x="498" y="48"/>
                </a:cubicBezTo>
                <a:cubicBezTo>
                  <a:pt x="505" y="48"/>
                  <a:pt x="510" y="47"/>
                  <a:pt x="513" y="45"/>
                </a:cubicBezTo>
                <a:cubicBezTo>
                  <a:pt x="516" y="42"/>
                  <a:pt x="517" y="39"/>
                  <a:pt x="517" y="34"/>
                </a:cubicBezTo>
                <a:cubicBezTo>
                  <a:pt x="517" y="29"/>
                  <a:pt x="516" y="26"/>
                  <a:pt x="512" y="23"/>
                </a:cubicBezTo>
                <a:cubicBezTo>
                  <a:pt x="509" y="21"/>
                  <a:pt x="503" y="20"/>
                  <a:pt x="496" y="20"/>
                </a:cubicBezTo>
                <a:cubicBezTo>
                  <a:pt x="482" y="20"/>
                  <a:pt x="482" y="20"/>
                  <a:pt x="482" y="20"/>
                </a:cubicBezTo>
                <a:cubicBezTo>
                  <a:pt x="482" y="48"/>
                  <a:pt x="482" y="48"/>
                  <a:pt x="482" y="48"/>
                </a:cubicBezTo>
                <a:close/>
                <a:moveTo>
                  <a:pt x="482" y="61"/>
                </a:moveTo>
                <a:cubicBezTo>
                  <a:pt x="482" y="93"/>
                  <a:pt x="482" y="93"/>
                  <a:pt x="482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506" y="93"/>
                  <a:pt x="511" y="91"/>
                  <a:pt x="515" y="89"/>
                </a:cubicBezTo>
                <a:cubicBezTo>
                  <a:pt x="518" y="86"/>
                  <a:pt x="520" y="82"/>
                  <a:pt x="520" y="76"/>
                </a:cubicBezTo>
                <a:cubicBezTo>
                  <a:pt x="520" y="71"/>
                  <a:pt x="518" y="67"/>
                  <a:pt x="515" y="65"/>
                </a:cubicBezTo>
                <a:cubicBezTo>
                  <a:pt x="511" y="62"/>
                  <a:pt x="506" y="61"/>
                  <a:pt x="499" y="61"/>
                </a:cubicBezTo>
                <a:cubicBezTo>
                  <a:pt x="482" y="61"/>
                  <a:pt x="482" y="61"/>
                  <a:pt x="482" y="61"/>
                </a:cubicBezTo>
                <a:close/>
                <a:moveTo>
                  <a:pt x="608" y="106"/>
                </a:moveTo>
                <a:cubicBezTo>
                  <a:pt x="605" y="97"/>
                  <a:pt x="605" y="97"/>
                  <a:pt x="605" y="97"/>
                </a:cubicBezTo>
                <a:cubicBezTo>
                  <a:pt x="605" y="97"/>
                  <a:pt x="605" y="97"/>
                  <a:pt x="605" y="97"/>
                </a:cubicBezTo>
                <a:cubicBezTo>
                  <a:pt x="602" y="100"/>
                  <a:pt x="599" y="103"/>
                  <a:pt x="595" y="105"/>
                </a:cubicBezTo>
                <a:cubicBezTo>
                  <a:pt x="591" y="107"/>
                  <a:pt x="586" y="108"/>
                  <a:pt x="581" y="108"/>
                </a:cubicBezTo>
                <a:cubicBezTo>
                  <a:pt x="572" y="108"/>
                  <a:pt x="565" y="106"/>
                  <a:pt x="561" y="101"/>
                </a:cubicBezTo>
                <a:cubicBezTo>
                  <a:pt x="556" y="96"/>
                  <a:pt x="554" y="90"/>
                  <a:pt x="554" y="80"/>
                </a:cubicBezTo>
                <a:cubicBezTo>
                  <a:pt x="554" y="31"/>
                  <a:pt x="554" y="31"/>
                  <a:pt x="554" y="31"/>
                </a:cubicBezTo>
                <a:cubicBezTo>
                  <a:pt x="570" y="31"/>
                  <a:pt x="570" y="31"/>
                  <a:pt x="570" y="31"/>
                </a:cubicBezTo>
                <a:cubicBezTo>
                  <a:pt x="570" y="77"/>
                  <a:pt x="570" y="77"/>
                  <a:pt x="570" y="77"/>
                </a:cubicBezTo>
                <a:cubicBezTo>
                  <a:pt x="570" y="83"/>
                  <a:pt x="571" y="88"/>
                  <a:pt x="574" y="90"/>
                </a:cubicBezTo>
                <a:cubicBezTo>
                  <a:pt x="576" y="93"/>
                  <a:pt x="580" y="95"/>
                  <a:pt x="585" y="95"/>
                </a:cubicBezTo>
                <a:cubicBezTo>
                  <a:pt x="591" y="95"/>
                  <a:pt x="596" y="93"/>
                  <a:pt x="600" y="89"/>
                </a:cubicBezTo>
                <a:cubicBezTo>
                  <a:pt x="603" y="85"/>
                  <a:pt x="604" y="78"/>
                  <a:pt x="604" y="69"/>
                </a:cubicBezTo>
                <a:cubicBezTo>
                  <a:pt x="604" y="31"/>
                  <a:pt x="604" y="31"/>
                  <a:pt x="604" y="31"/>
                </a:cubicBezTo>
                <a:cubicBezTo>
                  <a:pt x="620" y="31"/>
                  <a:pt x="620" y="31"/>
                  <a:pt x="620" y="31"/>
                </a:cubicBezTo>
                <a:cubicBezTo>
                  <a:pt x="620" y="106"/>
                  <a:pt x="620" y="106"/>
                  <a:pt x="620" y="106"/>
                </a:cubicBezTo>
                <a:cubicBezTo>
                  <a:pt x="608" y="106"/>
                  <a:pt x="608" y="106"/>
                  <a:pt x="608" y="106"/>
                </a:cubicBezTo>
                <a:close/>
                <a:moveTo>
                  <a:pt x="692" y="85"/>
                </a:moveTo>
                <a:cubicBezTo>
                  <a:pt x="692" y="92"/>
                  <a:pt x="689" y="98"/>
                  <a:pt x="684" y="102"/>
                </a:cubicBezTo>
                <a:cubicBezTo>
                  <a:pt x="679" y="106"/>
                  <a:pt x="671" y="108"/>
                  <a:pt x="661" y="108"/>
                </a:cubicBezTo>
                <a:cubicBezTo>
                  <a:pt x="651" y="108"/>
                  <a:pt x="643" y="106"/>
                  <a:pt x="637" y="103"/>
                </a:cubicBezTo>
                <a:cubicBezTo>
                  <a:pt x="637" y="89"/>
                  <a:pt x="637" y="89"/>
                  <a:pt x="637" y="89"/>
                </a:cubicBezTo>
                <a:cubicBezTo>
                  <a:pt x="646" y="93"/>
                  <a:pt x="654" y="96"/>
                  <a:pt x="662" y="96"/>
                </a:cubicBezTo>
                <a:cubicBezTo>
                  <a:pt x="671" y="96"/>
                  <a:pt x="676" y="93"/>
                  <a:pt x="676" y="87"/>
                </a:cubicBezTo>
                <a:cubicBezTo>
                  <a:pt x="676" y="85"/>
                  <a:pt x="676" y="83"/>
                  <a:pt x="675" y="82"/>
                </a:cubicBezTo>
                <a:cubicBezTo>
                  <a:pt x="674" y="81"/>
                  <a:pt x="672" y="79"/>
                  <a:pt x="669" y="78"/>
                </a:cubicBezTo>
                <a:cubicBezTo>
                  <a:pt x="667" y="76"/>
                  <a:pt x="663" y="75"/>
                  <a:pt x="659" y="73"/>
                </a:cubicBezTo>
                <a:cubicBezTo>
                  <a:pt x="650" y="70"/>
                  <a:pt x="644" y="66"/>
                  <a:pt x="641" y="63"/>
                </a:cubicBezTo>
                <a:cubicBezTo>
                  <a:pt x="638" y="60"/>
                  <a:pt x="637" y="55"/>
                  <a:pt x="637" y="50"/>
                </a:cubicBezTo>
                <a:cubicBezTo>
                  <a:pt x="637" y="43"/>
                  <a:pt x="639" y="38"/>
                  <a:pt x="644" y="35"/>
                </a:cubicBezTo>
                <a:cubicBezTo>
                  <a:pt x="650" y="31"/>
                  <a:pt x="657" y="30"/>
                  <a:pt x="666" y="30"/>
                </a:cubicBezTo>
                <a:cubicBezTo>
                  <a:pt x="675" y="30"/>
                  <a:pt x="683" y="31"/>
                  <a:pt x="691" y="35"/>
                </a:cubicBezTo>
                <a:cubicBezTo>
                  <a:pt x="686" y="47"/>
                  <a:pt x="686" y="47"/>
                  <a:pt x="686" y="47"/>
                </a:cubicBezTo>
                <a:cubicBezTo>
                  <a:pt x="678" y="44"/>
                  <a:pt x="671" y="42"/>
                  <a:pt x="665" y="42"/>
                </a:cubicBezTo>
                <a:cubicBezTo>
                  <a:pt x="657" y="42"/>
                  <a:pt x="652" y="44"/>
                  <a:pt x="652" y="49"/>
                </a:cubicBezTo>
                <a:cubicBezTo>
                  <a:pt x="652" y="52"/>
                  <a:pt x="654" y="54"/>
                  <a:pt x="656" y="55"/>
                </a:cubicBezTo>
                <a:cubicBezTo>
                  <a:pt x="658" y="57"/>
                  <a:pt x="663" y="59"/>
                  <a:pt x="670" y="62"/>
                </a:cubicBezTo>
                <a:cubicBezTo>
                  <a:pt x="676" y="64"/>
                  <a:pt x="681" y="67"/>
                  <a:pt x="684" y="69"/>
                </a:cubicBezTo>
                <a:cubicBezTo>
                  <a:pt x="687" y="71"/>
                  <a:pt x="689" y="73"/>
                  <a:pt x="690" y="76"/>
                </a:cubicBezTo>
                <a:cubicBezTo>
                  <a:pt x="691" y="78"/>
                  <a:pt x="692" y="81"/>
                  <a:pt x="692" y="85"/>
                </a:cubicBezTo>
                <a:close/>
                <a:moveTo>
                  <a:pt x="724" y="106"/>
                </a:moveTo>
                <a:cubicBezTo>
                  <a:pt x="708" y="106"/>
                  <a:pt x="708" y="106"/>
                  <a:pt x="708" y="106"/>
                </a:cubicBezTo>
                <a:cubicBezTo>
                  <a:pt x="708" y="31"/>
                  <a:pt x="708" y="31"/>
                  <a:pt x="708" y="31"/>
                </a:cubicBezTo>
                <a:cubicBezTo>
                  <a:pt x="724" y="31"/>
                  <a:pt x="724" y="31"/>
                  <a:pt x="724" y="31"/>
                </a:cubicBezTo>
                <a:cubicBezTo>
                  <a:pt x="724" y="106"/>
                  <a:pt x="724" y="106"/>
                  <a:pt x="724" y="106"/>
                </a:cubicBezTo>
                <a:close/>
                <a:moveTo>
                  <a:pt x="707" y="11"/>
                </a:moveTo>
                <a:cubicBezTo>
                  <a:pt x="707" y="8"/>
                  <a:pt x="707" y="6"/>
                  <a:pt x="709" y="4"/>
                </a:cubicBezTo>
                <a:cubicBezTo>
                  <a:pt x="711" y="3"/>
                  <a:pt x="713" y="2"/>
                  <a:pt x="716" y="2"/>
                </a:cubicBezTo>
                <a:cubicBezTo>
                  <a:pt x="719" y="2"/>
                  <a:pt x="721" y="3"/>
                  <a:pt x="722" y="4"/>
                </a:cubicBezTo>
                <a:cubicBezTo>
                  <a:pt x="724" y="6"/>
                  <a:pt x="725" y="8"/>
                  <a:pt x="725" y="11"/>
                </a:cubicBezTo>
                <a:cubicBezTo>
                  <a:pt x="725" y="14"/>
                  <a:pt x="724" y="16"/>
                  <a:pt x="722" y="17"/>
                </a:cubicBezTo>
                <a:cubicBezTo>
                  <a:pt x="721" y="19"/>
                  <a:pt x="719" y="20"/>
                  <a:pt x="716" y="20"/>
                </a:cubicBezTo>
                <a:cubicBezTo>
                  <a:pt x="713" y="20"/>
                  <a:pt x="711" y="19"/>
                  <a:pt x="709" y="17"/>
                </a:cubicBezTo>
                <a:cubicBezTo>
                  <a:pt x="707" y="16"/>
                  <a:pt x="707" y="14"/>
                  <a:pt x="707" y="11"/>
                </a:cubicBezTo>
                <a:close/>
                <a:moveTo>
                  <a:pt x="811" y="106"/>
                </a:moveTo>
                <a:cubicBezTo>
                  <a:pt x="795" y="106"/>
                  <a:pt x="795" y="106"/>
                  <a:pt x="795" y="106"/>
                </a:cubicBezTo>
                <a:cubicBezTo>
                  <a:pt x="795" y="60"/>
                  <a:pt x="795" y="60"/>
                  <a:pt x="795" y="60"/>
                </a:cubicBezTo>
                <a:cubicBezTo>
                  <a:pt x="795" y="54"/>
                  <a:pt x="794" y="50"/>
                  <a:pt x="792" y="47"/>
                </a:cubicBezTo>
                <a:cubicBezTo>
                  <a:pt x="789" y="44"/>
                  <a:pt x="786" y="43"/>
                  <a:pt x="780" y="43"/>
                </a:cubicBezTo>
                <a:cubicBezTo>
                  <a:pt x="774" y="43"/>
                  <a:pt x="769" y="45"/>
                  <a:pt x="766" y="49"/>
                </a:cubicBezTo>
                <a:cubicBezTo>
                  <a:pt x="762" y="53"/>
                  <a:pt x="761" y="59"/>
                  <a:pt x="761" y="69"/>
                </a:cubicBezTo>
                <a:cubicBezTo>
                  <a:pt x="761" y="106"/>
                  <a:pt x="761" y="106"/>
                  <a:pt x="761" y="106"/>
                </a:cubicBezTo>
                <a:cubicBezTo>
                  <a:pt x="745" y="106"/>
                  <a:pt x="745" y="106"/>
                  <a:pt x="745" y="106"/>
                </a:cubicBezTo>
                <a:cubicBezTo>
                  <a:pt x="745" y="31"/>
                  <a:pt x="745" y="31"/>
                  <a:pt x="745" y="31"/>
                </a:cubicBezTo>
                <a:cubicBezTo>
                  <a:pt x="757" y="31"/>
                  <a:pt x="757" y="31"/>
                  <a:pt x="757" y="31"/>
                </a:cubicBezTo>
                <a:cubicBezTo>
                  <a:pt x="760" y="41"/>
                  <a:pt x="760" y="41"/>
                  <a:pt x="760" y="41"/>
                </a:cubicBezTo>
                <a:cubicBezTo>
                  <a:pt x="760" y="41"/>
                  <a:pt x="760" y="41"/>
                  <a:pt x="760" y="41"/>
                </a:cubicBezTo>
                <a:cubicBezTo>
                  <a:pt x="763" y="37"/>
                  <a:pt x="766" y="34"/>
                  <a:pt x="770" y="32"/>
                </a:cubicBezTo>
                <a:cubicBezTo>
                  <a:pt x="774" y="30"/>
                  <a:pt x="779" y="30"/>
                  <a:pt x="784" y="30"/>
                </a:cubicBezTo>
                <a:cubicBezTo>
                  <a:pt x="802" y="30"/>
                  <a:pt x="811" y="39"/>
                  <a:pt x="811" y="57"/>
                </a:cubicBezTo>
                <a:cubicBezTo>
                  <a:pt x="811" y="106"/>
                  <a:pt x="811" y="106"/>
                  <a:pt x="811" y="106"/>
                </a:cubicBezTo>
                <a:close/>
                <a:moveTo>
                  <a:pt x="865" y="108"/>
                </a:moveTo>
                <a:cubicBezTo>
                  <a:pt x="853" y="108"/>
                  <a:pt x="844" y="104"/>
                  <a:pt x="837" y="98"/>
                </a:cubicBezTo>
                <a:cubicBezTo>
                  <a:pt x="831" y="91"/>
                  <a:pt x="827" y="81"/>
                  <a:pt x="827" y="69"/>
                </a:cubicBezTo>
                <a:cubicBezTo>
                  <a:pt x="827" y="57"/>
                  <a:pt x="830" y="47"/>
                  <a:pt x="836" y="40"/>
                </a:cubicBezTo>
                <a:cubicBezTo>
                  <a:pt x="843" y="33"/>
                  <a:pt x="851" y="30"/>
                  <a:pt x="862" y="30"/>
                </a:cubicBezTo>
                <a:cubicBezTo>
                  <a:pt x="872" y="30"/>
                  <a:pt x="880" y="33"/>
                  <a:pt x="885" y="39"/>
                </a:cubicBezTo>
                <a:cubicBezTo>
                  <a:pt x="891" y="45"/>
                  <a:pt x="894" y="53"/>
                  <a:pt x="894" y="64"/>
                </a:cubicBezTo>
                <a:cubicBezTo>
                  <a:pt x="894" y="72"/>
                  <a:pt x="894" y="72"/>
                  <a:pt x="894" y="72"/>
                </a:cubicBezTo>
                <a:cubicBezTo>
                  <a:pt x="844" y="72"/>
                  <a:pt x="844" y="72"/>
                  <a:pt x="844" y="72"/>
                </a:cubicBezTo>
                <a:cubicBezTo>
                  <a:pt x="844" y="80"/>
                  <a:pt x="846" y="85"/>
                  <a:pt x="850" y="89"/>
                </a:cubicBezTo>
                <a:cubicBezTo>
                  <a:pt x="853" y="93"/>
                  <a:pt x="859" y="95"/>
                  <a:pt x="865" y="95"/>
                </a:cubicBezTo>
                <a:cubicBezTo>
                  <a:pt x="870" y="95"/>
                  <a:pt x="874" y="95"/>
                  <a:pt x="878" y="94"/>
                </a:cubicBezTo>
                <a:cubicBezTo>
                  <a:pt x="882" y="93"/>
                  <a:pt x="886" y="92"/>
                  <a:pt x="890" y="90"/>
                </a:cubicBezTo>
                <a:cubicBezTo>
                  <a:pt x="890" y="103"/>
                  <a:pt x="890" y="103"/>
                  <a:pt x="890" y="103"/>
                </a:cubicBezTo>
                <a:cubicBezTo>
                  <a:pt x="886" y="105"/>
                  <a:pt x="882" y="106"/>
                  <a:pt x="878" y="107"/>
                </a:cubicBezTo>
                <a:cubicBezTo>
                  <a:pt x="874" y="107"/>
                  <a:pt x="870" y="108"/>
                  <a:pt x="865" y="108"/>
                </a:cubicBezTo>
                <a:close/>
                <a:moveTo>
                  <a:pt x="862" y="42"/>
                </a:moveTo>
                <a:cubicBezTo>
                  <a:pt x="857" y="42"/>
                  <a:pt x="853" y="43"/>
                  <a:pt x="850" y="47"/>
                </a:cubicBezTo>
                <a:cubicBezTo>
                  <a:pt x="846" y="50"/>
                  <a:pt x="845" y="54"/>
                  <a:pt x="844" y="61"/>
                </a:cubicBezTo>
                <a:cubicBezTo>
                  <a:pt x="878" y="61"/>
                  <a:pt x="878" y="61"/>
                  <a:pt x="878" y="61"/>
                </a:cubicBezTo>
                <a:cubicBezTo>
                  <a:pt x="878" y="54"/>
                  <a:pt x="877" y="50"/>
                  <a:pt x="874" y="47"/>
                </a:cubicBezTo>
                <a:cubicBezTo>
                  <a:pt x="871" y="43"/>
                  <a:pt x="867" y="42"/>
                  <a:pt x="862" y="42"/>
                </a:cubicBezTo>
                <a:close/>
                <a:moveTo>
                  <a:pt x="961" y="85"/>
                </a:moveTo>
                <a:cubicBezTo>
                  <a:pt x="961" y="92"/>
                  <a:pt x="959" y="98"/>
                  <a:pt x="953" y="102"/>
                </a:cubicBezTo>
                <a:cubicBezTo>
                  <a:pt x="948" y="106"/>
                  <a:pt x="940" y="108"/>
                  <a:pt x="930" y="108"/>
                </a:cubicBezTo>
                <a:cubicBezTo>
                  <a:pt x="920" y="108"/>
                  <a:pt x="912" y="106"/>
                  <a:pt x="906" y="103"/>
                </a:cubicBezTo>
                <a:cubicBezTo>
                  <a:pt x="906" y="89"/>
                  <a:pt x="906" y="89"/>
                  <a:pt x="906" y="89"/>
                </a:cubicBezTo>
                <a:cubicBezTo>
                  <a:pt x="915" y="93"/>
                  <a:pt x="923" y="96"/>
                  <a:pt x="931" y="96"/>
                </a:cubicBezTo>
                <a:cubicBezTo>
                  <a:pt x="941" y="96"/>
                  <a:pt x="945" y="93"/>
                  <a:pt x="945" y="87"/>
                </a:cubicBezTo>
                <a:cubicBezTo>
                  <a:pt x="945" y="85"/>
                  <a:pt x="945" y="83"/>
                  <a:pt x="944" y="82"/>
                </a:cubicBezTo>
                <a:cubicBezTo>
                  <a:pt x="943" y="81"/>
                  <a:pt x="941" y="79"/>
                  <a:pt x="938" y="78"/>
                </a:cubicBezTo>
                <a:cubicBezTo>
                  <a:pt x="936" y="76"/>
                  <a:pt x="932" y="75"/>
                  <a:pt x="928" y="73"/>
                </a:cubicBezTo>
                <a:cubicBezTo>
                  <a:pt x="919" y="70"/>
                  <a:pt x="913" y="66"/>
                  <a:pt x="910" y="63"/>
                </a:cubicBezTo>
                <a:cubicBezTo>
                  <a:pt x="907" y="60"/>
                  <a:pt x="906" y="55"/>
                  <a:pt x="906" y="50"/>
                </a:cubicBezTo>
                <a:cubicBezTo>
                  <a:pt x="906" y="43"/>
                  <a:pt x="908" y="38"/>
                  <a:pt x="914" y="35"/>
                </a:cubicBezTo>
                <a:cubicBezTo>
                  <a:pt x="919" y="31"/>
                  <a:pt x="926" y="30"/>
                  <a:pt x="935" y="30"/>
                </a:cubicBezTo>
                <a:cubicBezTo>
                  <a:pt x="944" y="30"/>
                  <a:pt x="952" y="31"/>
                  <a:pt x="960" y="35"/>
                </a:cubicBezTo>
                <a:cubicBezTo>
                  <a:pt x="955" y="47"/>
                  <a:pt x="955" y="47"/>
                  <a:pt x="955" y="47"/>
                </a:cubicBezTo>
                <a:cubicBezTo>
                  <a:pt x="947" y="44"/>
                  <a:pt x="940" y="42"/>
                  <a:pt x="934" y="42"/>
                </a:cubicBezTo>
                <a:cubicBezTo>
                  <a:pt x="926" y="42"/>
                  <a:pt x="922" y="44"/>
                  <a:pt x="922" y="49"/>
                </a:cubicBezTo>
                <a:cubicBezTo>
                  <a:pt x="922" y="52"/>
                  <a:pt x="923" y="54"/>
                  <a:pt x="925" y="55"/>
                </a:cubicBezTo>
                <a:cubicBezTo>
                  <a:pt x="927" y="57"/>
                  <a:pt x="932" y="59"/>
                  <a:pt x="939" y="62"/>
                </a:cubicBezTo>
                <a:cubicBezTo>
                  <a:pt x="946" y="64"/>
                  <a:pt x="950" y="67"/>
                  <a:pt x="953" y="69"/>
                </a:cubicBezTo>
                <a:cubicBezTo>
                  <a:pt x="956" y="71"/>
                  <a:pt x="958" y="73"/>
                  <a:pt x="959" y="76"/>
                </a:cubicBezTo>
                <a:cubicBezTo>
                  <a:pt x="961" y="78"/>
                  <a:pt x="961" y="81"/>
                  <a:pt x="961" y="85"/>
                </a:cubicBezTo>
                <a:close/>
                <a:moveTo>
                  <a:pt x="1028" y="85"/>
                </a:moveTo>
                <a:cubicBezTo>
                  <a:pt x="1028" y="92"/>
                  <a:pt x="1025" y="98"/>
                  <a:pt x="1019" y="102"/>
                </a:cubicBezTo>
                <a:cubicBezTo>
                  <a:pt x="1014" y="106"/>
                  <a:pt x="1006" y="108"/>
                  <a:pt x="996" y="108"/>
                </a:cubicBezTo>
                <a:cubicBezTo>
                  <a:pt x="986" y="108"/>
                  <a:pt x="978" y="106"/>
                  <a:pt x="972" y="103"/>
                </a:cubicBezTo>
                <a:cubicBezTo>
                  <a:pt x="972" y="89"/>
                  <a:pt x="972" y="89"/>
                  <a:pt x="972" y="89"/>
                </a:cubicBezTo>
                <a:cubicBezTo>
                  <a:pt x="981" y="93"/>
                  <a:pt x="989" y="96"/>
                  <a:pt x="997" y="96"/>
                </a:cubicBezTo>
                <a:cubicBezTo>
                  <a:pt x="1007" y="96"/>
                  <a:pt x="1012" y="93"/>
                  <a:pt x="1012" y="87"/>
                </a:cubicBezTo>
                <a:cubicBezTo>
                  <a:pt x="1012" y="85"/>
                  <a:pt x="1011" y="83"/>
                  <a:pt x="1010" y="82"/>
                </a:cubicBezTo>
                <a:cubicBezTo>
                  <a:pt x="1009" y="81"/>
                  <a:pt x="1007" y="79"/>
                  <a:pt x="1005" y="78"/>
                </a:cubicBezTo>
                <a:cubicBezTo>
                  <a:pt x="1002" y="76"/>
                  <a:pt x="999" y="75"/>
                  <a:pt x="994" y="73"/>
                </a:cubicBezTo>
                <a:cubicBezTo>
                  <a:pt x="986" y="70"/>
                  <a:pt x="980" y="66"/>
                  <a:pt x="977" y="63"/>
                </a:cubicBezTo>
                <a:cubicBezTo>
                  <a:pt x="974" y="60"/>
                  <a:pt x="972" y="55"/>
                  <a:pt x="972" y="50"/>
                </a:cubicBezTo>
                <a:cubicBezTo>
                  <a:pt x="972" y="43"/>
                  <a:pt x="975" y="38"/>
                  <a:pt x="980" y="35"/>
                </a:cubicBezTo>
                <a:cubicBezTo>
                  <a:pt x="985" y="31"/>
                  <a:pt x="992" y="30"/>
                  <a:pt x="1001" y="30"/>
                </a:cubicBezTo>
                <a:cubicBezTo>
                  <a:pt x="1010" y="30"/>
                  <a:pt x="1018" y="31"/>
                  <a:pt x="1026" y="35"/>
                </a:cubicBezTo>
                <a:cubicBezTo>
                  <a:pt x="1021" y="47"/>
                  <a:pt x="1021" y="47"/>
                  <a:pt x="1021" y="47"/>
                </a:cubicBezTo>
                <a:cubicBezTo>
                  <a:pt x="1013" y="44"/>
                  <a:pt x="1006" y="42"/>
                  <a:pt x="1001" y="42"/>
                </a:cubicBezTo>
                <a:cubicBezTo>
                  <a:pt x="992" y="42"/>
                  <a:pt x="988" y="44"/>
                  <a:pt x="988" y="49"/>
                </a:cubicBezTo>
                <a:cubicBezTo>
                  <a:pt x="988" y="52"/>
                  <a:pt x="989" y="54"/>
                  <a:pt x="991" y="55"/>
                </a:cubicBezTo>
                <a:cubicBezTo>
                  <a:pt x="993" y="57"/>
                  <a:pt x="998" y="59"/>
                  <a:pt x="1006" y="62"/>
                </a:cubicBezTo>
                <a:cubicBezTo>
                  <a:pt x="1012" y="64"/>
                  <a:pt x="1016" y="67"/>
                  <a:pt x="1019" y="69"/>
                </a:cubicBezTo>
                <a:cubicBezTo>
                  <a:pt x="1022" y="71"/>
                  <a:pt x="1024" y="73"/>
                  <a:pt x="1025" y="76"/>
                </a:cubicBezTo>
                <a:cubicBezTo>
                  <a:pt x="1027" y="78"/>
                  <a:pt x="1028" y="81"/>
                  <a:pt x="1028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726785" y="3167623"/>
            <a:ext cx="376592" cy="553962"/>
            <a:chOff x="3277534" y="1004515"/>
            <a:chExt cx="475498" cy="699451"/>
          </a:xfrm>
          <a:solidFill>
            <a:schemeClr val="tx2"/>
          </a:solidFill>
        </p:grpSpPr>
        <p:sp>
          <p:nvSpPr>
            <p:cNvPr id="76" name="Freeform 11"/>
            <p:cNvSpPr>
              <a:spLocks noEditPoints="1"/>
            </p:cNvSpPr>
            <p:nvPr/>
          </p:nvSpPr>
          <p:spPr bwMode="auto">
            <a:xfrm>
              <a:off x="3444688" y="1004515"/>
              <a:ext cx="143623" cy="142811"/>
            </a:xfrm>
            <a:custGeom>
              <a:avLst/>
              <a:gdLst/>
              <a:ahLst/>
              <a:cxnLst>
                <a:cxn ang="0">
                  <a:pos x="74" y="37"/>
                </a:cxn>
                <a:cxn ang="0">
                  <a:pos x="37" y="74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74" y="37"/>
                </a:cxn>
                <a:cxn ang="0">
                  <a:pos x="74" y="37"/>
                </a:cxn>
                <a:cxn ang="0">
                  <a:pos x="74" y="37"/>
                </a:cxn>
              </a:cxnLst>
              <a:rect l="0" t="0" r="r" b="b"/>
              <a:pathLst>
                <a:path w="74" h="74">
                  <a:moveTo>
                    <a:pt x="74" y="37"/>
                  </a:moveTo>
                  <a:cubicBezTo>
                    <a:pt x="74" y="58"/>
                    <a:pt x="57" y="74"/>
                    <a:pt x="37" y="74"/>
                  </a:cubicBezTo>
                  <a:cubicBezTo>
                    <a:pt x="16" y="74"/>
                    <a:pt x="0" y="58"/>
                    <a:pt x="0" y="37"/>
                  </a:cubicBezTo>
                  <a:cubicBezTo>
                    <a:pt x="0" y="17"/>
                    <a:pt x="16" y="0"/>
                    <a:pt x="37" y="0"/>
                  </a:cubicBezTo>
                  <a:cubicBezTo>
                    <a:pt x="57" y="0"/>
                    <a:pt x="74" y="17"/>
                    <a:pt x="74" y="37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67" tIns="34283" rIns="68567" bIns="34283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" name="Freeform 12"/>
            <p:cNvSpPr>
              <a:spLocks noEditPoints="1"/>
            </p:cNvSpPr>
            <p:nvPr/>
          </p:nvSpPr>
          <p:spPr bwMode="auto">
            <a:xfrm>
              <a:off x="3403306" y="1158686"/>
              <a:ext cx="225577" cy="545280"/>
            </a:xfrm>
            <a:custGeom>
              <a:avLst/>
              <a:gdLst/>
              <a:ahLst/>
              <a:cxnLst>
                <a:cxn ang="0">
                  <a:pos x="116" y="150"/>
                </a:cxn>
                <a:cxn ang="0">
                  <a:pos x="116" y="16"/>
                </a:cxn>
                <a:cxn ang="0">
                  <a:pos x="100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0" y="16"/>
                </a:cxn>
                <a:cxn ang="0">
                  <a:pos x="0" y="150"/>
                </a:cxn>
                <a:cxn ang="0">
                  <a:pos x="16" y="166"/>
                </a:cxn>
                <a:cxn ang="0">
                  <a:pos x="25" y="163"/>
                </a:cxn>
                <a:cxn ang="0">
                  <a:pos x="25" y="265"/>
                </a:cxn>
                <a:cxn ang="0">
                  <a:pos x="41" y="282"/>
                </a:cxn>
                <a:cxn ang="0">
                  <a:pos x="57" y="265"/>
                </a:cxn>
                <a:cxn ang="0">
                  <a:pos x="58" y="265"/>
                </a:cxn>
                <a:cxn ang="0">
                  <a:pos x="74" y="282"/>
                </a:cxn>
                <a:cxn ang="0">
                  <a:pos x="90" y="265"/>
                </a:cxn>
                <a:cxn ang="0">
                  <a:pos x="90" y="163"/>
                </a:cxn>
                <a:cxn ang="0">
                  <a:pos x="100" y="166"/>
                </a:cxn>
                <a:cxn ang="0">
                  <a:pos x="116" y="150"/>
                </a:cxn>
                <a:cxn ang="0">
                  <a:pos x="116" y="150"/>
                </a:cxn>
                <a:cxn ang="0">
                  <a:pos x="116" y="150"/>
                </a:cxn>
              </a:cxnLst>
              <a:rect l="0" t="0" r="r" b="b"/>
              <a:pathLst>
                <a:path w="116" h="282">
                  <a:moveTo>
                    <a:pt x="116" y="150"/>
                  </a:moveTo>
                  <a:cubicBezTo>
                    <a:pt x="116" y="16"/>
                    <a:pt x="116" y="16"/>
                    <a:pt x="116" y="16"/>
                  </a:cubicBezTo>
                  <a:cubicBezTo>
                    <a:pt x="116" y="7"/>
                    <a:pt x="108" y="0"/>
                    <a:pt x="10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9"/>
                    <a:pt x="7" y="166"/>
                    <a:pt x="16" y="166"/>
                  </a:cubicBezTo>
                  <a:cubicBezTo>
                    <a:pt x="19" y="166"/>
                    <a:pt x="23" y="165"/>
                    <a:pt x="25" y="163"/>
                  </a:cubicBezTo>
                  <a:cubicBezTo>
                    <a:pt x="25" y="265"/>
                    <a:pt x="25" y="265"/>
                    <a:pt x="25" y="265"/>
                  </a:cubicBezTo>
                  <a:cubicBezTo>
                    <a:pt x="25" y="274"/>
                    <a:pt x="32" y="282"/>
                    <a:pt x="41" y="282"/>
                  </a:cubicBezTo>
                  <a:cubicBezTo>
                    <a:pt x="50" y="282"/>
                    <a:pt x="57" y="274"/>
                    <a:pt x="57" y="265"/>
                  </a:cubicBezTo>
                  <a:cubicBezTo>
                    <a:pt x="58" y="265"/>
                    <a:pt x="58" y="265"/>
                    <a:pt x="58" y="265"/>
                  </a:cubicBezTo>
                  <a:cubicBezTo>
                    <a:pt x="58" y="274"/>
                    <a:pt x="65" y="282"/>
                    <a:pt x="74" y="282"/>
                  </a:cubicBezTo>
                  <a:cubicBezTo>
                    <a:pt x="83" y="282"/>
                    <a:pt x="90" y="274"/>
                    <a:pt x="90" y="265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3" y="165"/>
                    <a:pt x="96" y="166"/>
                    <a:pt x="100" y="166"/>
                  </a:cubicBezTo>
                  <a:cubicBezTo>
                    <a:pt x="108" y="166"/>
                    <a:pt x="116" y="159"/>
                    <a:pt x="116" y="150"/>
                  </a:cubicBezTo>
                  <a:close/>
                  <a:moveTo>
                    <a:pt x="116" y="150"/>
                  </a:moveTo>
                  <a:cubicBezTo>
                    <a:pt x="116" y="150"/>
                    <a:pt x="116" y="150"/>
                    <a:pt x="116" y="15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67" tIns="34283" rIns="68567" bIns="34283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" name="Freeform 13"/>
            <p:cNvSpPr>
              <a:spLocks noEditPoints="1"/>
            </p:cNvSpPr>
            <p:nvPr/>
          </p:nvSpPr>
          <p:spPr bwMode="auto">
            <a:xfrm>
              <a:off x="3314049" y="1004515"/>
              <a:ext cx="118469" cy="131451"/>
            </a:xfrm>
            <a:custGeom>
              <a:avLst/>
              <a:gdLst/>
              <a:ahLst/>
              <a:cxnLst>
                <a:cxn ang="0">
                  <a:pos x="34" y="68"/>
                </a:cxn>
                <a:cxn ang="0">
                  <a:pos x="60" y="57"/>
                </a:cxn>
                <a:cxn ang="0">
                  <a:pos x="55" y="37"/>
                </a:cxn>
                <a:cxn ang="0">
                  <a:pos x="61" y="14"/>
                </a:cxn>
                <a:cxn ang="0">
                  <a:pos x="34" y="0"/>
                </a:cxn>
                <a:cxn ang="0">
                  <a:pos x="0" y="34"/>
                </a:cxn>
                <a:cxn ang="0">
                  <a:pos x="34" y="68"/>
                </a:cxn>
                <a:cxn ang="0">
                  <a:pos x="34" y="68"/>
                </a:cxn>
                <a:cxn ang="0">
                  <a:pos x="34" y="68"/>
                </a:cxn>
              </a:cxnLst>
              <a:rect l="0" t="0" r="r" b="b"/>
              <a:pathLst>
                <a:path w="61" h="68">
                  <a:moveTo>
                    <a:pt x="34" y="68"/>
                  </a:moveTo>
                  <a:cubicBezTo>
                    <a:pt x="44" y="68"/>
                    <a:pt x="53" y="64"/>
                    <a:pt x="60" y="57"/>
                  </a:cubicBezTo>
                  <a:cubicBezTo>
                    <a:pt x="57" y="51"/>
                    <a:pt x="55" y="44"/>
                    <a:pt x="55" y="37"/>
                  </a:cubicBezTo>
                  <a:cubicBezTo>
                    <a:pt x="55" y="29"/>
                    <a:pt x="58" y="21"/>
                    <a:pt x="61" y="14"/>
                  </a:cubicBezTo>
                  <a:cubicBezTo>
                    <a:pt x="55" y="5"/>
                    <a:pt x="45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lose/>
                  <a:moveTo>
                    <a:pt x="34" y="68"/>
                  </a:moveTo>
                  <a:cubicBezTo>
                    <a:pt x="34" y="68"/>
                    <a:pt x="34" y="68"/>
                    <a:pt x="34" y="6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67" tIns="34283" rIns="68567" bIns="34283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" name="Freeform 14"/>
            <p:cNvSpPr>
              <a:spLocks noEditPoints="1"/>
            </p:cNvSpPr>
            <p:nvPr/>
          </p:nvSpPr>
          <p:spPr bwMode="auto">
            <a:xfrm>
              <a:off x="3277534" y="1144892"/>
              <a:ext cx="153360" cy="501463"/>
            </a:xfrm>
            <a:custGeom>
              <a:avLst/>
              <a:gdLst/>
              <a:ahLst/>
              <a:cxnLst>
                <a:cxn ang="0">
                  <a:pos x="53" y="157"/>
                </a:cxn>
                <a:cxn ang="0">
                  <a:pos x="53" y="23"/>
                </a:cxn>
                <a:cxn ang="0">
                  <a:pos x="65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15"/>
                </a:cxn>
                <a:cxn ang="0">
                  <a:pos x="0" y="138"/>
                </a:cxn>
                <a:cxn ang="0">
                  <a:pos x="15" y="153"/>
                </a:cxn>
                <a:cxn ang="0">
                  <a:pos x="24" y="150"/>
                </a:cxn>
                <a:cxn ang="0">
                  <a:pos x="24" y="245"/>
                </a:cxn>
                <a:cxn ang="0">
                  <a:pos x="38" y="259"/>
                </a:cxn>
                <a:cxn ang="0">
                  <a:pos x="53" y="245"/>
                </a:cxn>
                <a:cxn ang="0">
                  <a:pos x="54" y="245"/>
                </a:cxn>
                <a:cxn ang="0">
                  <a:pos x="68" y="259"/>
                </a:cxn>
                <a:cxn ang="0">
                  <a:pos x="79" y="255"/>
                </a:cxn>
                <a:cxn ang="0">
                  <a:pos x="79" y="184"/>
                </a:cxn>
                <a:cxn ang="0">
                  <a:pos x="53" y="157"/>
                </a:cxn>
                <a:cxn ang="0">
                  <a:pos x="53" y="157"/>
                </a:cxn>
                <a:cxn ang="0">
                  <a:pos x="53" y="157"/>
                </a:cxn>
              </a:cxnLst>
              <a:rect l="0" t="0" r="r" b="b"/>
              <a:pathLst>
                <a:path w="79" h="259">
                  <a:moveTo>
                    <a:pt x="53" y="157"/>
                  </a:moveTo>
                  <a:cubicBezTo>
                    <a:pt x="53" y="23"/>
                    <a:pt x="53" y="23"/>
                    <a:pt x="53" y="23"/>
                  </a:cubicBezTo>
                  <a:cubicBezTo>
                    <a:pt x="53" y="13"/>
                    <a:pt x="58" y="5"/>
                    <a:pt x="65" y="0"/>
                  </a:cubicBezTo>
                  <a:cubicBezTo>
                    <a:pt x="4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47"/>
                    <a:pt x="7" y="153"/>
                    <a:pt x="15" y="153"/>
                  </a:cubicBezTo>
                  <a:cubicBezTo>
                    <a:pt x="18" y="153"/>
                    <a:pt x="21" y="152"/>
                    <a:pt x="24" y="150"/>
                  </a:cubicBezTo>
                  <a:cubicBezTo>
                    <a:pt x="24" y="245"/>
                    <a:pt x="24" y="245"/>
                    <a:pt x="24" y="245"/>
                  </a:cubicBezTo>
                  <a:cubicBezTo>
                    <a:pt x="24" y="253"/>
                    <a:pt x="30" y="259"/>
                    <a:pt x="38" y="259"/>
                  </a:cubicBezTo>
                  <a:cubicBezTo>
                    <a:pt x="47" y="259"/>
                    <a:pt x="53" y="253"/>
                    <a:pt x="53" y="245"/>
                  </a:cubicBezTo>
                  <a:cubicBezTo>
                    <a:pt x="54" y="245"/>
                    <a:pt x="54" y="245"/>
                    <a:pt x="54" y="245"/>
                  </a:cubicBezTo>
                  <a:cubicBezTo>
                    <a:pt x="54" y="253"/>
                    <a:pt x="60" y="259"/>
                    <a:pt x="68" y="259"/>
                  </a:cubicBezTo>
                  <a:cubicBezTo>
                    <a:pt x="72" y="259"/>
                    <a:pt x="76" y="258"/>
                    <a:pt x="79" y="255"/>
                  </a:cubicBezTo>
                  <a:cubicBezTo>
                    <a:pt x="79" y="184"/>
                    <a:pt x="79" y="184"/>
                    <a:pt x="79" y="184"/>
                  </a:cubicBezTo>
                  <a:cubicBezTo>
                    <a:pt x="64" y="184"/>
                    <a:pt x="53" y="172"/>
                    <a:pt x="53" y="157"/>
                  </a:cubicBezTo>
                  <a:close/>
                  <a:moveTo>
                    <a:pt x="53" y="157"/>
                  </a:moveTo>
                  <a:cubicBezTo>
                    <a:pt x="53" y="157"/>
                    <a:pt x="53" y="157"/>
                    <a:pt x="53" y="15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67" tIns="34283" rIns="68567" bIns="34283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Freeform 15"/>
            <p:cNvSpPr>
              <a:spLocks noEditPoints="1"/>
            </p:cNvSpPr>
            <p:nvPr/>
          </p:nvSpPr>
          <p:spPr bwMode="auto">
            <a:xfrm>
              <a:off x="3598049" y="1004515"/>
              <a:ext cx="118469" cy="131451"/>
            </a:xfrm>
            <a:custGeom>
              <a:avLst/>
              <a:gdLst/>
              <a:ahLst/>
              <a:cxnLst>
                <a:cxn ang="0">
                  <a:pos x="2" y="57"/>
                </a:cxn>
                <a:cxn ang="0">
                  <a:pos x="27" y="68"/>
                </a:cxn>
                <a:cxn ang="0">
                  <a:pos x="61" y="34"/>
                </a:cxn>
                <a:cxn ang="0">
                  <a:pos x="27" y="0"/>
                </a:cxn>
                <a:cxn ang="0">
                  <a:pos x="0" y="14"/>
                </a:cxn>
                <a:cxn ang="0">
                  <a:pos x="6" y="37"/>
                </a:cxn>
                <a:cxn ang="0">
                  <a:pos x="2" y="57"/>
                </a:cxn>
                <a:cxn ang="0">
                  <a:pos x="2" y="57"/>
                </a:cxn>
                <a:cxn ang="0">
                  <a:pos x="2" y="57"/>
                </a:cxn>
              </a:cxnLst>
              <a:rect l="0" t="0" r="r" b="b"/>
              <a:pathLst>
                <a:path w="61" h="68">
                  <a:moveTo>
                    <a:pt x="2" y="57"/>
                  </a:moveTo>
                  <a:cubicBezTo>
                    <a:pt x="8" y="64"/>
                    <a:pt x="17" y="68"/>
                    <a:pt x="27" y="68"/>
                  </a:cubicBezTo>
                  <a:cubicBezTo>
                    <a:pt x="46" y="68"/>
                    <a:pt x="61" y="53"/>
                    <a:pt x="61" y="34"/>
                  </a:cubicBezTo>
                  <a:cubicBezTo>
                    <a:pt x="61" y="15"/>
                    <a:pt x="46" y="0"/>
                    <a:pt x="27" y="0"/>
                  </a:cubicBezTo>
                  <a:cubicBezTo>
                    <a:pt x="16" y="0"/>
                    <a:pt x="6" y="5"/>
                    <a:pt x="0" y="14"/>
                  </a:cubicBezTo>
                  <a:cubicBezTo>
                    <a:pt x="4" y="21"/>
                    <a:pt x="6" y="29"/>
                    <a:pt x="6" y="37"/>
                  </a:cubicBezTo>
                  <a:cubicBezTo>
                    <a:pt x="6" y="44"/>
                    <a:pt x="4" y="51"/>
                    <a:pt x="2" y="57"/>
                  </a:cubicBezTo>
                  <a:close/>
                  <a:moveTo>
                    <a:pt x="2" y="57"/>
                  </a:moveTo>
                  <a:cubicBezTo>
                    <a:pt x="2" y="57"/>
                    <a:pt x="2" y="57"/>
                    <a:pt x="2" y="5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67" tIns="34283" rIns="68567" bIns="34283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Freeform 16"/>
            <p:cNvSpPr>
              <a:spLocks noEditPoints="1"/>
            </p:cNvSpPr>
            <p:nvPr/>
          </p:nvSpPr>
          <p:spPr bwMode="auto">
            <a:xfrm>
              <a:off x="3599672" y="1144892"/>
              <a:ext cx="153360" cy="50146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65" y="0"/>
                </a:cxn>
                <a:cxn ang="0">
                  <a:pos x="14" y="0"/>
                </a:cxn>
                <a:cxn ang="0">
                  <a:pos x="26" y="23"/>
                </a:cxn>
                <a:cxn ang="0">
                  <a:pos x="26" y="157"/>
                </a:cxn>
                <a:cxn ang="0">
                  <a:pos x="0" y="184"/>
                </a:cxn>
                <a:cxn ang="0">
                  <a:pos x="0" y="255"/>
                </a:cxn>
                <a:cxn ang="0">
                  <a:pos x="11" y="259"/>
                </a:cxn>
                <a:cxn ang="0">
                  <a:pos x="26" y="245"/>
                </a:cxn>
                <a:cxn ang="0">
                  <a:pos x="26" y="245"/>
                </a:cxn>
                <a:cxn ang="0">
                  <a:pos x="41" y="259"/>
                </a:cxn>
                <a:cxn ang="0">
                  <a:pos x="55" y="245"/>
                </a:cxn>
                <a:cxn ang="0">
                  <a:pos x="55" y="150"/>
                </a:cxn>
                <a:cxn ang="0">
                  <a:pos x="64" y="153"/>
                </a:cxn>
                <a:cxn ang="0">
                  <a:pos x="79" y="138"/>
                </a:cxn>
                <a:cxn ang="0">
                  <a:pos x="79" y="15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5" y="0"/>
                </a:cxn>
              </a:cxnLst>
              <a:rect l="0" t="0" r="r" b="b"/>
              <a:pathLst>
                <a:path w="79" h="25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37" y="0"/>
                    <a:pt x="14" y="0"/>
                  </a:cubicBezTo>
                  <a:cubicBezTo>
                    <a:pt x="21" y="5"/>
                    <a:pt x="26" y="13"/>
                    <a:pt x="26" y="23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6" y="172"/>
                    <a:pt x="15" y="183"/>
                    <a:pt x="0" y="184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3" y="258"/>
                    <a:pt x="7" y="259"/>
                    <a:pt x="11" y="259"/>
                  </a:cubicBezTo>
                  <a:cubicBezTo>
                    <a:pt x="19" y="259"/>
                    <a:pt x="26" y="253"/>
                    <a:pt x="26" y="245"/>
                  </a:cubicBezTo>
                  <a:cubicBezTo>
                    <a:pt x="26" y="245"/>
                    <a:pt x="26" y="245"/>
                    <a:pt x="26" y="245"/>
                  </a:cubicBezTo>
                  <a:cubicBezTo>
                    <a:pt x="26" y="253"/>
                    <a:pt x="33" y="259"/>
                    <a:pt x="41" y="259"/>
                  </a:cubicBezTo>
                  <a:cubicBezTo>
                    <a:pt x="49" y="259"/>
                    <a:pt x="55" y="253"/>
                    <a:pt x="55" y="245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8" y="152"/>
                    <a:pt x="61" y="153"/>
                    <a:pt x="64" y="153"/>
                  </a:cubicBezTo>
                  <a:cubicBezTo>
                    <a:pt x="73" y="153"/>
                    <a:pt x="79" y="147"/>
                    <a:pt x="79" y="138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9" y="7"/>
                    <a:pt x="73" y="0"/>
                    <a:pt x="65" y="0"/>
                  </a:cubicBezTo>
                  <a:close/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67" tIns="34283" rIns="68567" bIns="34283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2" name="Shape 23152"/>
          <p:cNvSpPr/>
          <p:nvPr/>
        </p:nvSpPr>
        <p:spPr>
          <a:xfrm>
            <a:off x="6002209" y="1818637"/>
            <a:ext cx="408219" cy="40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94" y="0"/>
                </a:moveTo>
                <a:cubicBezTo>
                  <a:pt x="14122" y="0"/>
                  <a:pt x="12201" y="1913"/>
                  <a:pt x="12201" y="4275"/>
                </a:cubicBezTo>
                <a:cubicBezTo>
                  <a:pt x="12201" y="4788"/>
                  <a:pt x="12301" y="5314"/>
                  <a:pt x="12472" y="5760"/>
                </a:cubicBezTo>
                <a:lnTo>
                  <a:pt x="8767" y="7335"/>
                </a:lnTo>
                <a:cubicBezTo>
                  <a:pt x="7907" y="6100"/>
                  <a:pt x="6463" y="5265"/>
                  <a:pt x="4813" y="5265"/>
                </a:cubicBezTo>
                <a:cubicBezTo>
                  <a:pt x="2165" y="5265"/>
                  <a:pt x="0" y="7421"/>
                  <a:pt x="0" y="10057"/>
                </a:cubicBezTo>
                <a:cubicBezTo>
                  <a:pt x="0" y="12694"/>
                  <a:pt x="2165" y="14850"/>
                  <a:pt x="4813" y="14850"/>
                </a:cubicBezTo>
                <a:cubicBezTo>
                  <a:pt x="6118" y="14850"/>
                  <a:pt x="7320" y="14356"/>
                  <a:pt x="8179" y="13500"/>
                </a:cubicBezTo>
                <a:lnTo>
                  <a:pt x="10958" y="14850"/>
                </a:lnTo>
                <a:cubicBezTo>
                  <a:pt x="10856" y="15296"/>
                  <a:pt x="10800" y="15742"/>
                  <a:pt x="10800" y="16222"/>
                </a:cubicBezTo>
                <a:cubicBezTo>
                  <a:pt x="10800" y="19167"/>
                  <a:pt x="13208" y="21600"/>
                  <a:pt x="16200" y="21600"/>
                </a:cubicBezTo>
                <a:cubicBezTo>
                  <a:pt x="19156" y="21600"/>
                  <a:pt x="21600" y="19201"/>
                  <a:pt x="21600" y="16222"/>
                </a:cubicBezTo>
                <a:cubicBezTo>
                  <a:pt x="21600" y="13243"/>
                  <a:pt x="19089" y="10890"/>
                  <a:pt x="16132" y="10890"/>
                </a:cubicBezTo>
                <a:cubicBezTo>
                  <a:pt x="14138" y="10890"/>
                  <a:pt x="12384" y="11992"/>
                  <a:pt x="11455" y="13635"/>
                </a:cubicBezTo>
                <a:lnTo>
                  <a:pt x="9015" y="12420"/>
                </a:lnTo>
                <a:cubicBezTo>
                  <a:pt x="9393" y="11737"/>
                  <a:pt x="9625" y="10957"/>
                  <a:pt x="9625" y="10102"/>
                </a:cubicBezTo>
                <a:cubicBezTo>
                  <a:pt x="9625" y="9555"/>
                  <a:pt x="9515" y="9030"/>
                  <a:pt x="9377" y="8550"/>
                </a:cubicBezTo>
                <a:lnTo>
                  <a:pt x="13127" y="6952"/>
                </a:lnTo>
                <a:cubicBezTo>
                  <a:pt x="13918" y="7946"/>
                  <a:pt x="15118" y="8550"/>
                  <a:pt x="16494" y="8550"/>
                </a:cubicBezTo>
                <a:cubicBezTo>
                  <a:pt x="18867" y="8550"/>
                  <a:pt x="20809" y="6638"/>
                  <a:pt x="20809" y="4275"/>
                </a:cubicBezTo>
                <a:cubicBezTo>
                  <a:pt x="20809" y="1913"/>
                  <a:pt x="18867" y="0"/>
                  <a:pt x="16494" y="0"/>
                </a:cubicBezTo>
                <a:close/>
                <a:moveTo>
                  <a:pt x="16471" y="1328"/>
                </a:moveTo>
                <a:cubicBezTo>
                  <a:pt x="18087" y="1328"/>
                  <a:pt x="19386" y="2642"/>
                  <a:pt x="19386" y="4252"/>
                </a:cubicBezTo>
                <a:cubicBezTo>
                  <a:pt x="19386" y="5861"/>
                  <a:pt x="18087" y="7155"/>
                  <a:pt x="16471" y="7155"/>
                </a:cubicBezTo>
                <a:cubicBezTo>
                  <a:pt x="14854" y="7155"/>
                  <a:pt x="13556" y="5861"/>
                  <a:pt x="13556" y="4252"/>
                </a:cubicBezTo>
                <a:cubicBezTo>
                  <a:pt x="13523" y="2642"/>
                  <a:pt x="14854" y="1328"/>
                  <a:pt x="16471" y="1328"/>
                </a:cubicBezTo>
                <a:close/>
                <a:moveTo>
                  <a:pt x="16403" y="2160"/>
                </a:moveTo>
                <a:cubicBezTo>
                  <a:pt x="15646" y="2160"/>
                  <a:pt x="14975" y="2535"/>
                  <a:pt x="14528" y="3150"/>
                </a:cubicBezTo>
                <a:cubicBezTo>
                  <a:pt x="14424" y="3322"/>
                  <a:pt x="14447" y="3521"/>
                  <a:pt x="14618" y="3623"/>
                </a:cubicBezTo>
                <a:cubicBezTo>
                  <a:pt x="14687" y="3656"/>
                  <a:pt x="14753" y="3667"/>
                  <a:pt x="14822" y="3668"/>
                </a:cubicBezTo>
                <a:cubicBezTo>
                  <a:pt x="14923" y="3668"/>
                  <a:pt x="15024" y="3599"/>
                  <a:pt x="15093" y="3533"/>
                </a:cubicBezTo>
                <a:cubicBezTo>
                  <a:pt x="15402" y="3086"/>
                  <a:pt x="15888" y="2835"/>
                  <a:pt x="16403" y="2835"/>
                </a:cubicBezTo>
                <a:cubicBezTo>
                  <a:pt x="16610" y="2835"/>
                  <a:pt x="16765" y="2702"/>
                  <a:pt x="16765" y="2498"/>
                </a:cubicBezTo>
                <a:cubicBezTo>
                  <a:pt x="16765" y="2291"/>
                  <a:pt x="16610" y="2160"/>
                  <a:pt x="16403" y="2160"/>
                </a:cubicBezTo>
                <a:close/>
                <a:moveTo>
                  <a:pt x="4790" y="6682"/>
                </a:moveTo>
                <a:cubicBezTo>
                  <a:pt x="6680" y="6682"/>
                  <a:pt x="8224" y="8219"/>
                  <a:pt x="8224" y="10102"/>
                </a:cubicBezTo>
                <a:cubicBezTo>
                  <a:pt x="8224" y="11985"/>
                  <a:pt x="6680" y="13522"/>
                  <a:pt x="4790" y="13522"/>
                </a:cubicBezTo>
                <a:cubicBezTo>
                  <a:pt x="2897" y="13522"/>
                  <a:pt x="1333" y="11985"/>
                  <a:pt x="1333" y="10102"/>
                </a:cubicBezTo>
                <a:cubicBezTo>
                  <a:pt x="1333" y="8219"/>
                  <a:pt x="2897" y="6682"/>
                  <a:pt x="4790" y="6682"/>
                </a:cubicBezTo>
                <a:close/>
                <a:moveTo>
                  <a:pt x="5039" y="7920"/>
                </a:moveTo>
                <a:cubicBezTo>
                  <a:pt x="4178" y="7920"/>
                  <a:pt x="3442" y="8326"/>
                  <a:pt x="2960" y="9045"/>
                </a:cubicBezTo>
                <a:cubicBezTo>
                  <a:pt x="2859" y="9217"/>
                  <a:pt x="2878" y="9437"/>
                  <a:pt x="3050" y="9540"/>
                </a:cubicBezTo>
                <a:cubicBezTo>
                  <a:pt x="3119" y="9574"/>
                  <a:pt x="3184" y="9608"/>
                  <a:pt x="3254" y="9607"/>
                </a:cubicBezTo>
                <a:cubicBezTo>
                  <a:pt x="3356" y="9607"/>
                  <a:pt x="3456" y="9540"/>
                  <a:pt x="3525" y="9472"/>
                </a:cubicBezTo>
                <a:cubicBezTo>
                  <a:pt x="3867" y="8958"/>
                  <a:pt x="4466" y="8640"/>
                  <a:pt x="5084" y="8640"/>
                </a:cubicBezTo>
                <a:cubicBezTo>
                  <a:pt x="5290" y="8640"/>
                  <a:pt x="5423" y="8509"/>
                  <a:pt x="5423" y="8302"/>
                </a:cubicBezTo>
                <a:cubicBezTo>
                  <a:pt x="5390" y="8064"/>
                  <a:pt x="5209" y="7920"/>
                  <a:pt x="5039" y="7920"/>
                </a:cubicBezTo>
                <a:close/>
                <a:moveTo>
                  <a:pt x="2621" y="9360"/>
                </a:moveTo>
                <a:cubicBezTo>
                  <a:pt x="2450" y="9327"/>
                  <a:pt x="2227" y="9460"/>
                  <a:pt x="2192" y="9630"/>
                </a:cubicBezTo>
                <a:cubicBezTo>
                  <a:pt x="2158" y="9767"/>
                  <a:pt x="2169" y="9821"/>
                  <a:pt x="2169" y="9922"/>
                </a:cubicBezTo>
                <a:lnTo>
                  <a:pt x="2169" y="9990"/>
                </a:lnTo>
                <a:cubicBezTo>
                  <a:pt x="2169" y="10196"/>
                  <a:pt x="2301" y="10328"/>
                  <a:pt x="2508" y="10327"/>
                </a:cubicBezTo>
                <a:cubicBezTo>
                  <a:pt x="2712" y="10327"/>
                  <a:pt x="2847" y="10196"/>
                  <a:pt x="2847" y="9990"/>
                </a:cubicBezTo>
                <a:lnTo>
                  <a:pt x="2847" y="9787"/>
                </a:lnTo>
                <a:cubicBezTo>
                  <a:pt x="2915" y="9617"/>
                  <a:pt x="2828" y="9427"/>
                  <a:pt x="2621" y="9360"/>
                </a:cubicBezTo>
                <a:close/>
                <a:moveTo>
                  <a:pt x="16132" y="12217"/>
                </a:moveTo>
                <a:cubicBezTo>
                  <a:pt x="18367" y="12217"/>
                  <a:pt x="20154" y="13996"/>
                  <a:pt x="20154" y="16222"/>
                </a:cubicBezTo>
                <a:cubicBezTo>
                  <a:pt x="20154" y="18448"/>
                  <a:pt x="18333" y="20227"/>
                  <a:pt x="16132" y="20227"/>
                </a:cubicBezTo>
                <a:cubicBezTo>
                  <a:pt x="13930" y="20227"/>
                  <a:pt x="12110" y="18448"/>
                  <a:pt x="12110" y="16222"/>
                </a:cubicBezTo>
                <a:cubicBezTo>
                  <a:pt x="12110" y="13996"/>
                  <a:pt x="13898" y="12217"/>
                  <a:pt x="16132" y="12217"/>
                </a:cubicBezTo>
                <a:close/>
                <a:moveTo>
                  <a:pt x="16132" y="13680"/>
                </a:moveTo>
                <a:cubicBezTo>
                  <a:pt x="15203" y="13680"/>
                  <a:pt x="14320" y="14164"/>
                  <a:pt x="13805" y="14917"/>
                </a:cubicBezTo>
                <a:cubicBezTo>
                  <a:pt x="13701" y="15088"/>
                  <a:pt x="13724" y="15287"/>
                  <a:pt x="13895" y="15390"/>
                </a:cubicBezTo>
                <a:cubicBezTo>
                  <a:pt x="13964" y="15425"/>
                  <a:pt x="14030" y="15457"/>
                  <a:pt x="14099" y="15457"/>
                </a:cubicBezTo>
                <a:cubicBezTo>
                  <a:pt x="14201" y="15457"/>
                  <a:pt x="14301" y="15391"/>
                  <a:pt x="14370" y="15322"/>
                </a:cubicBezTo>
                <a:cubicBezTo>
                  <a:pt x="14783" y="14740"/>
                  <a:pt x="15455" y="14377"/>
                  <a:pt x="16177" y="14377"/>
                </a:cubicBezTo>
                <a:cubicBezTo>
                  <a:pt x="16383" y="14377"/>
                  <a:pt x="16516" y="14223"/>
                  <a:pt x="16516" y="14017"/>
                </a:cubicBezTo>
                <a:cubicBezTo>
                  <a:pt x="16481" y="13846"/>
                  <a:pt x="16306" y="13680"/>
                  <a:pt x="16132" y="1368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557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718367" y="3215567"/>
            <a:ext cx="532160" cy="504261"/>
            <a:chOff x="7410825" y="2727325"/>
            <a:chExt cx="7237414" cy="6858001"/>
          </a:xfrm>
          <a:solidFill>
            <a:schemeClr val="tx2"/>
          </a:solidFill>
        </p:grpSpPr>
        <p:sp>
          <p:nvSpPr>
            <p:cNvPr id="85" name="任意多边形 84"/>
            <p:cNvSpPr/>
            <p:nvPr/>
          </p:nvSpPr>
          <p:spPr>
            <a:xfrm>
              <a:off x="7410825" y="3128963"/>
              <a:ext cx="2333625" cy="6456362"/>
            </a:xfrm>
            <a:custGeom>
              <a:avLst/>
              <a:gdLst>
                <a:gd name="connsiteX0" fmla="*/ 1045369 w 2333625"/>
                <a:gd name="connsiteY0" fmla="*/ 1287462 h 6456362"/>
                <a:gd name="connsiteX1" fmla="*/ 1260475 w 2333625"/>
                <a:gd name="connsiteY1" fmla="*/ 2108074 h 6456362"/>
                <a:gd name="connsiteX2" fmla="*/ 1377156 w 2333625"/>
                <a:gd name="connsiteY2" fmla="*/ 1538249 h 6456362"/>
                <a:gd name="connsiteX3" fmla="*/ 1262856 w 2333625"/>
                <a:gd name="connsiteY3" fmla="*/ 1424760 h 6456362"/>
                <a:gd name="connsiteX4" fmla="*/ 1391444 w 2333625"/>
                <a:gd name="connsiteY4" fmla="*/ 1296986 h 6456362"/>
                <a:gd name="connsiteX5" fmla="*/ 1458119 w 2333625"/>
                <a:gd name="connsiteY5" fmla="*/ 1296986 h 6456362"/>
                <a:gd name="connsiteX6" fmla="*/ 1524794 w 2333625"/>
                <a:gd name="connsiteY6" fmla="*/ 1296986 h 6456362"/>
                <a:gd name="connsiteX7" fmla="*/ 1652588 w 2333625"/>
                <a:gd name="connsiteY7" fmla="*/ 1424760 h 6456362"/>
                <a:gd name="connsiteX8" fmla="*/ 1539081 w 2333625"/>
                <a:gd name="connsiteY8" fmla="*/ 1538249 h 6456362"/>
                <a:gd name="connsiteX9" fmla="*/ 1655763 w 2333625"/>
                <a:gd name="connsiteY9" fmla="*/ 2108074 h 6456362"/>
                <a:gd name="connsiteX10" fmla="*/ 1871663 w 2333625"/>
                <a:gd name="connsiteY10" fmla="*/ 1287462 h 6456362"/>
                <a:gd name="connsiteX11" fmla="*/ 2153444 w 2333625"/>
                <a:gd name="connsiteY11" fmla="*/ 1348572 h 6456362"/>
                <a:gd name="connsiteX12" fmla="*/ 2170113 w 2333625"/>
                <a:gd name="connsiteY12" fmla="*/ 1354127 h 6456362"/>
                <a:gd name="connsiteX13" fmla="*/ 2186781 w 2333625"/>
                <a:gd name="connsiteY13" fmla="*/ 1358095 h 6456362"/>
                <a:gd name="connsiteX14" fmla="*/ 2175669 w 2333625"/>
                <a:gd name="connsiteY14" fmla="*/ 1393015 h 6456362"/>
                <a:gd name="connsiteX15" fmla="*/ 2166144 w 2333625"/>
                <a:gd name="connsiteY15" fmla="*/ 1429522 h 6456362"/>
                <a:gd name="connsiteX16" fmla="*/ 2156619 w 2333625"/>
                <a:gd name="connsiteY16" fmla="*/ 1466029 h 6456362"/>
                <a:gd name="connsiteX17" fmla="*/ 2150269 w 2333625"/>
                <a:gd name="connsiteY17" fmla="*/ 1501742 h 6456362"/>
                <a:gd name="connsiteX18" fmla="*/ 1829594 w 2333625"/>
                <a:gd name="connsiteY18" fmla="*/ 3485018 h 6456362"/>
                <a:gd name="connsiteX19" fmla="*/ 1826419 w 2333625"/>
                <a:gd name="connsiteY19" fmla="*/ 3508827 h 6456362"/>
                <a:gd name="connsiteX20" fmla="*/ 1824038 w 2333625"/>
                <a:gd name="connsiteY20" fmla="*/ 3533430 h 6456362"/>
                <a:gd name="connsiteX21" fmla="*/ 1824038 w 2333625"/>
                <a:gd name="connsiteY21" fmla="*/ 3557239 h 6456362"/>
                <a:gd name="connsiteX22" fmla="*/ 1824038 w 2333625"/>
                <a:gd name="connsiteY22" fmla="*/ 3581841 h 6456362"/>
                <a:gd name="connsiteX23" fmla="*/ 1824831 w 2333625"/>
                <a:gd name="connsiteY23" fmla="*/ 3604856 h 6456362"/>
                <a:gd name="connsiteX24" fmla="*/ 1827213 w 2333625"/>
                <a:gd name="connsiteY24" fmla="*/ 3628665 h 6456362"/>
                <a:gd name="connsiteX25" fmla="*/ 1830388 w 2333625"/>
                <a:gd name="connsiteY25" fmla="*/ 3651680 h 6456362"/>
                <a:gd name="connsiteX26" fmla="*/ 1835150 w 2333625"/>
                <a:gd name="connsiteY26" fmla="*/ 3674696 h 6456362"/>
                <a:gd name="connsiteX27" fmla="*/ 1840706 w 2333625"/>
                <a:gd name="connsiteY27" fmla="*/ 3696917 h 6456362"/>
                <a:gd name="connsiteX28" fmla="*/ 1846263 w 2333625"/>
                <a:gd name="connsiteY28" fmla="*/ 3719932 h 6456362"/>
                <a:gd name="connsiteX29" fmla="*/ 1853406 w 2333625"/>
                <a:gd name="connsiteY29" fmla="*/ 3742154 h 6456362"/>
                <a:gd name="connsiteX30" fmla="*/ 1862138 w 2333625"/>
                <a:gd name="connsiteY30" fmla="*/ 3762788 h 6456362"/>
                <a:gd name="connsiteX31" fmla="*/ 1871663 w 2333625"/>
                <a:gd name="connsiteY31" fmla="*/ 3783423 h 6456362"/>
                <a:gd name="connsiteX32" fmla="*/ 1881188 w 2333625"/>
                <a:gd name="connsiteY32" fmla="*/ 3804851 h 6456362"/>
                <a:gd name="connsiteX33" fmla="*/ 1893094 w 2333625"/>
                <a:gd name="connsiteY33" fmla="*/ 3825485 h 6456362"/>
                <a:gd name="connsiteX34" fmla="*/ 1904206 w 2333625"/>
                <a:gd name="connsiteY34" fmla="*/ 3845326 h 6456362"/>
                <a:gd name="connsiteX35" fmla="*/ 1917700 w 2333625"/>
                <a:gd name="connsiteY35" fmla="*/ 3863579 h 6456362"/>
                <a:gd name="connsiteX36" fmla="*/ 1931988 w 2333625"/>
                <a:gd name="connsiteY36" fmla="*/ 3882626 h 6456362"/>
                <a:gd name="connsiteX37" fmla="*/ 1946275 w 2333625"/>
                <a:gd name="connsiteY37" fmla="*/ 3900086 h 6456362"/>
                <a:gd name="connsiteX38" fmla="*/ 1961356 w 2333625"/>
                <a:gd name="connsiteY38" fmla="*/ 3917546 h 6456362"/>
                <a:gd name="connsiteX39" fmla="*/ 1976438 w 2333625"/>
                <a:gd name="connsiteY39" fmla="*/ 3934212 h 6456362"/>
                <a:gd name="connsiteX40" fmla="*/ 1994694 w 2333625"/>
                <a:gd name="connsiteY40" fmla="*/ 3949291 h 6456362"/>
                <a:gd name="connsiteX41" fmla="*/ 2012156 w 2333625"/>
                <a:gd name="connsiteY41" fmla="*/ 3965163 h 6456362"/>
                <a:gd name="connsiteX42" fmla="*/ 2030413 w 2333625"/>
                <a:gd name="connsiteY42" fmla="*/ 3979449 h 6456362"/>
                <a:gd name="connsiteX43" fmla="*/ 2049463 w 2333625"/>
                <a:gd name="connsiteY43" fmla="*/ 3992147 h 6456362"/>
                <a:gd name="connsiteX44" fmla="*/ 2069306 w 2333625"/>
                <a:gd name="connsiteY44" fmla="*/ 4005638 h 6456362"/>
                <a:gd name="connsiteX45" fmla="*/ 2089944 w 2333625"/>
                <a:gd name="connsiteY45" fmla="*/ 4017543 h 6456362"/>
                <a:gd name="connsiteX46" fmla="*/ 2110581 w 2333625"/>
                <a:gd name="connsiteY46" fmla="*/ 4028654 h 6456362"/>
                <a:gd name="connsiteX47" fmla="*/ 2132013 w 2333625"/>
                <a:gd name="connsiteY47" fmla="*/ 4038177 h 6456362"/>
                <a:gd name="connsiteX48" fmla="*/ 2155031 w 2333625"/>
                <a:gd name="connsiteY48" fmla="*/ 4047701 h 6456362"/>
                <a:gd name="connsiteX49" fmla="*/ 2178050 w 2333625"/>
                <a:gd name="connsiteY49" fmla="*/ 4056431 h 6456362"/>
                <a:gd name="connsiteX50" fmla="*/ 2201069 w 2333625"/>
                <a:gd name="connsiteY50" fmla="*/ 4062780 h 6456362"/>
                <a:gd name="connsiteX51" fmla="*/ 2201863 w 2333625"/>
                <a:gd name="connsiteY51" fmla="*/ 4062780 h 6456362"/>
                <a:gd name="connsiteX52" fmla="*/ 2332831 w 2333625"/>
                <a:gd name="connsiteY52" fmla="*/ 6119070 h 6456362"/>
                <a:gd name="connsiteX53" fmla="*/ 2333625 w 2333625"/>
                <a:gd name="connsiteY53" fmla="*/ 6136530 h 6456362"/>
                <a:gd name="connsiteX54" fmla="*/ 2332831 w 2333625"/>
                <a:gd name="connsiteY54" fmla="*/ 6153196 h 6456362"/>
                <a:gd name="connsiteX55" fmla="*/ 2332038 w 2333625"/>
                <a:gd name="connsiteY55" fmla="*/ 6169862 h 6456362"/>
                <a:gd name="connsiteX56" fmla="*/ 2330450 w 2333625"/>
                <a:gd name="connsiteY56" fmla="*/ 6185735 h 6456362"/>
                <a:gd name="connsiteX57" fmla="*/ 2327275 w 2333625"/>
                <a:gd name="connsiteY57" fmla="*/ 6202401 h 6456362"/>
                <a:gd name="connsiteX58" fmla="*/ 2324100 w 2333625"/>
                <a:gd name="connsiteY58" fmla="*/ 6218273 h 6456362"/>
                <a:gd name="connsiteX59" fmla="*/ 2319338 w 2333625"/>
                <a:gd name="connsiteY59" fmla="*/ 6234146 h 6456362"/>
                <a:gd name="connsiteX60" fmla="*/ 2313781 w 2333625"/>
                <a:gd name="connsiteY60" fmla="*/ 6248431 h 6456362"/>
                <a:gd name="connsiteX61" fmla="*/ 2308225 w 2333625"/>
                <a:gd name="connsiteY61" fmla="*/ 6264304 h 6456362"/>
                <a:gd name="connsiteX62" fmla="*/ 2301875 w 2333625"/>
                <a:gd name="connsiteY62" fmla="*/ 6278589 h 6456362"/>
                <a:gd name="connsiteX63" fmla="*/ 2293938 w 2333625"/>
                <a:gd name="connsiteY63" fmla="*/ 6292875 h 6456362"/>
                <a:gd name="connsiteX64" fmla="*/ 2286794 w 2333625"/>
                <a:gd name="connsiteY64" fmla="*/ 6305573 h 6456362"/>
                <a:gd name="connsiteX65" fmla="*/ 2278063 w 2333625"/>
                <a:gd name="connsiteY65" fmla="*/ 6319065 h 6456362"/>
                <a:gd name="connsiteX66" fmla="*/ 2267744 w 2333625"/>
                <a:gd name="connsiteY66" fmla="*/ 6332556 h 6456362"/>
                <a:gd name="connsiteX67" fmla="*/ 2258219 w 2333625"/>
                <a:gd name="connsiteY67" fmla="*/ 6344461 h 6456362"/>
                <a:gd name="connsiteX68" fmla="*/ 2247900 w 2333625"/>
                <a:gd name="connsiteY68" fmla="*/ 6356365 h 6456362"/>
                <a:gd name="connsiteX69" fmla="*/ 2237581 w 2333625"/>
                <a:gd name="connsiteY69" fmla="*/ 6367475 h 6456362"/>
                <a:gd name="connsiteX70" fmla="*/ 2224881 w 2333625"/>
                <a:gd name="connsiteY70" fmla="*/ 6378587 h 6456362"/>
                <a:gd name="connsiteX71" fmla="*/ 2212975 w 2333625"/>
                <a:gd name="connsiteY71" fmla="*/ 6388110 h 6456362"/>
                <a:gd name="connsiteX72" fmla="*/ 2199481 w 2333625"/>
                <a:gd name="connsiteY72" fmla="*/ 6398427 h 6456362"/>
                <a:gd name="connsiteX73" fmla="*/ 2186781 w 2333625"/>
                <a:gd name="connsiteY73" fmla="*/ 6407157 h 6456362"/>
                <a:gd name="connsiteX74" fmla="*/ 2173288 w 2333625"/>
                <a:gd name="connsiteY74" fmla="*/ 6414299 h 6456362"/>
                <a:gd name="connsiteX75" fmla="*/ 2159000 w 2333625"/>
                <a:gd name="connsiteY75" fmla="*/ 6422236 h 6456362"/>
                <a:gd name="connsiteX76" fmla="*/ 2144713 w 2333625"/>
                <a:gd name="connsiteY76" fmla="*/ 6428585 h 6456362"/>
                <a:gd name="connsiteX77" fmla="*/ 2130425 w 2333625"/>
                <a:gd name="connsiteY77" fmla="*/ 6435727 h 6456362"/>
                <a:gd name="connsiteX78" fmla="*/ 2115344 w 2333625"/>
                <a:gd name="connsiteY78" fmla="*/ 6441283 h 6456362"/>
                <a:gd name="connsiteX79" fmla="*/ 2099469 w 2333625"/>
                <a:gd name="connsiteY79" fmla="*/ 6445251 h 6456362"/>
                <a:gd name="connsiteX80" fmla="*/ 2083594 w 2333625"/>
                <a:gd name="connsiteY80" fmla="*/ 6450013 h 6456362"/>
                <a:gd name="connsiteX81" fmla="*/ 2066925 w 2333625"/>
                <a:gd name="connsiteY81" fmla="*/ 6451600 h 6456362"/>
                <a:gd name="connsiteX82" fmla="*/ 2050256 w 2333625"/>
                <a:gd name="connsiteY82" fmla="*/ 6453981 h 6456362"/>
                <a:gd name="connsiteX83" fmla="*/ 2033588 w 2333625"/>
                <a:gd name="connsiteY83" fmla="*/ 6455569 h 6456362"/>
                <a:gd name="connsiteX84" fmla="*/ 2017713 w 2333625"/>
                <a:gd name="connsiteY84" fmla="*/ 6456362 h 6456362"/>
                <a:gd name="connsiteX85" fmla="*/ 2001838 w 2333625"/>
                <a:gd name="connsiteY85" fmla="*/ 6456362 h 6456362"/>
                <a:gd name="connsiteX86" fmla="*/ 1986756 w 2333625"/>
                <a:gd name="connsiteY86" fmla="*/ 6455569 h 6456362"/>
                <a:gd name="connsiteX87" fmla="*/ 1972469 w 2333625"/>
                <a:gd name="connsiteY87" fmla="*/ 6453187 h 6456362"/>
                <a:gd name="connsiteX88" fmla="*/ 1957388 w 2333625"/>
                <a:gd name="connsiteY88" fmla="*/ 6450807 h 6456362"/>
                <a:gd name="connsiteX89" fmla="*/ 1943100 w 2333625"/>
                <a:gd name="connsiteY89" fmla="*/ 6447632 h 6456362"/>
                <a:gd name="connsiteX90" fmla="*/ 1929606 w 2333625"/>
                <a:gd name="connsiteY90" fmla="*/ 6444457 h 6456362"/>
                <a:gd name="connsiteX91" fmla="*/ 1915319 w 2333625"/>
                <a:gd name="connsiteY91" fmla="*/ 6439696 h 6456362"/>
                <a:gd name="connsiteX92" fmla="*/ 1901825 w 2333625"/>
                <a:gd name="connsiteY92" fmla="*/ 6434141 h 6456362"/>
                <a:gd name="connsiteX93" fmla="*/ 1875631 w 2333625"/>
                <a:gd name="connsiteY93" fmla="*/ 6423029 h 6456362"/>
                <a:gd name="connsiteX94" fmla="*/ 1850231 w 2333625"/>
                <a:gd name="connsiteY94" fmla="*/ 6408745 h 6456362"/>
                <a:gd name="connsiteX95" fmla="*/ 1827213 w 2333625"/>
                <a:gd name="connsiteY95" fmla="*/ 6392871 h 6456362"/>
                <a:gd name="connsiteX96" fmla="*/ 1804988 w 2333625"/>
                <a:gd name="connsiteY96" fmla="*/ 6375412 h 6456362"/>
                <a:gd name="connsiteX97" fmla="*/ 1784350 w 2333625"/>
                <a:gd name="connsiteY97" fmla="*/ 6355571 h 6456362"/>
                <a:gd name="connsiteX98" fmla="*/ 1766094 w 2333625"/>
                <a:gd name="connsiteY98" fmla="*/ 6333349 h 6456362"/>
                <a:gd name="connsiteX99" fmla="*/ 1749425 w 2333625"/>
                <a:gd name="connsiteY99" fmla="*/ 6309541 h 6456362"/>
                <a:gd name="connsiteX100" fmla="*/ 1735138 w 2333625"/>
                <a:gd name="connsiteY100" fmla="*/ 6284939 h 6456362"/>
                <a:gd name="connsiteX101" fmla="*/ 1729581 w 2333625"/>
                <a:gd name="connsiteY101" fmla="*/ 6271447 h 6456362"/>
                <a:gd name="connsiteX102" fmla="*/ 1723231 w 2333625"/>
                <a:gd name="connsiteY102" fmla="*/ 6258749 h 6456362"/>
                <a:gd name="connsiteX103" fmla="*/ 1718469 w 2333625"/>
                <a:gd name="connsiteY103" fmla="*/ 6244463 h 6456362"/>
                <a:gd name="connsiteX104" fmla="*/ 1714500 w 2333625"/>
                <a:gd name="connsiteY104" fmla="*/ 6230971 h 6456362"/>
                <a:gd name="connsiteX105" fmla="*/ 1709738 w 2333625"/>
                <a:gd name="connsiteY105" fmla="*/ 6216687 h 6456362"/>
                <a:gd name="connsiteX106" fmla="*/ 1706563 w 2333625"/>
                <a:gd name="connsiteY106" fmla="*/ 6202401 h 6456362"/>
                <a:gd name="connsiteX107" fmla="*/ 1704181 w 2333625"/>
                <a:gd name="connsiteY107" fmla="*/ 6187322 h 6456362"/>
                <a:gd name="connsiteX108" fmla="*/ 1701800 w 2333625"/>
                <a:gd name="connsiteY108" fmla="*/ 6171449 h 6456362"/>
                <a:gd name="connsiteX109" fmla="*/ 1458119 w 2333625"/>
                <a:gd name="connsiteY109" fmla="*/ 3814374 h 6456362"/>
                <a:gd name="connsiteX110" fmla="*/ 1212850 w 2333625"/>
                <a:gd name="connsiteY110" fmla="*/ 6171449 h 6456362"/>
                <a:gd name="connsiteX111" fmla="*/ 1212056 w 2333625"/>
                <a:gd name="connsiteY111" fmla="*/ 6187322 h 6456362"/>
                <a:gd name="connsiteX112" fmla="*/ 1208881 w 2333625"/>
                <a:gd name="connsiteY112" fmla="*/ 6202401 h 6456362"/>
                <a:gd name="connsiteX113" fmla="*/ 1205706 w 2333625"/>
                <a:gd name="connsiteY113" fmla="*/ 6216687 h 6456362"/>
                <a:gd name="connsiteX114" fmla="*/ 1201738 w 2333625"/>
                <a:gd name="connsiteY114" fmla="*/ 6230971 h 6456362"/>
                <a:gd name="connsiteX115" fmla="*/ 1197769 w 2333625"/>
                <a:gd name="connsiteY115" fmla="*/ 6244463 h 6456362"/>
                <a:gd name="connsiteX116" fmla="*/ 1192213 w 2333625"/>
                <a:gd name="connsiteY116" fmla="*/ 6258749 h 6456362"/>
                <a:gd name="connsiteX117" fmla="*/ 1186656 w 2333625"/>
                <a:gd name="connsiteY117" fmla="*/ 6271447 h 6456362"/>
                <a:gd name="connsiteX118" fmla="*/ 1180306 w 2333625"/>
                <a:gd name="connsiteY118" fmla="*/ 6284939 h 6456362"/>
                <a:gd name="connsiteX119" fmla="*/ 1166019 w 2333625"/>
                <a:gd name="connsiteY119" fmla="*/ 6309541 h 6456362"/>
                <a:gd name="connsiteX120" fmla="*/ 1149350 w 2333625"/>
                <a:gd name="connsiteY120" fmla="*/ 6333349 h 6456362"/>
                <a:gd name="connsiteX121" fmla="*/ 1130300 w 2333625"/>
                <a:gd name="connsiteY121" fmla="*/ 6355571 h 6456362"/>
                <a:gd name="connsiteX122" fmla="*/ 1111250 w 2333625"/>
                <a:gd name="connsiteY122" fmla="*/ 6375412 h 6456362"/>
                <a:gd name="connsiteX123" fmla="*/ 1089025 w 2333625"/>
                <a:gd name="connsiteY123" fmla="*/ 6392871 h 6456362"/>
                <a:gd name="connsiteX124" fmla="*/ 1064419 w 2333625"/>
                <a:gd name="connsiteY124" fmla="*/ 6408745 h 6456362"/>
                <a:gd name="connsiteX125" fmla="*/ 1040606 w 2333625"/>
                <a:gd name="connsiteY125" fmla="*/ 6423029 h 6456362"/>
                <a:gd name="connsiteX126" fmla="*/ 1014413 w 2333625"/>
                <a:gd name="connsiteY126" fmla="*/ 6434141 h 6456362"/>
                <a:gd name="connsiteX127" fmla="*/ 1000125 w 2333625"/>
                <a:gd name="connsiteY127" fmla="*/ 6439696 h 6456362"/>
                <a:gd name="connsiteX128" fmla="*/ 986631 w 2333625"/>
                <a:gd name="connsiteY128" fmla="*/ 6444457 h 6456362"/>
                <a:gd name="connsiteX129" fmla="*/ 972344 w 2333625"/>
                <a:gd name="connsiteY129" fmla="*/ 6447632 h 6456362"/>
                <a:gd name="connsiteX130" fmla="*/ 958056 w 2333625"/>
                <a:gd name="connsiteY130" fmla="*/ 6450807 h 6456362"/>
                <a:gd name="connsiteX131" fmla="*/ 943769 w 2333625"/>
                <a:gd name="connsiteY131" fmla="*/ 6453187 h 6456362"/>
                <a:gd name="connsiteX132" fmla="*/ 928688 w 2333625"/>
                <a:gd name="connsiteY132" fmla="*/ 6455569 h 6456362"/>
                <a:gd name="connsiteX133" fmla="*/ 914400 w 2333625"/>
                <a:gd name="connsiteY133" fmla="*/ 6456362 h 6456362"/>
                <a:gd name="connsiteX134" fmla="*/ 898525 w 2333625"/>
                <a:gd name="connsiteY134" fmla="*/ 6456362 h 6456362"/>
                <a:gd name="connsiteX135" fmla="*/ 881063 w 2333625"/>
                <a:gd name="connsiteY135" fmla="*/ 6455569 h 6456362"/>
                <a:gd name="connsiteX136" fmla="*/ 864394 w 2333625"/>
                <a:gd name="connsiteY136" fmla="*/ 6453981 h 6456362"/>
                <a:gd name="connsiteX137" fmla="*/ 848519 w 2333625"/>
                <a:gd name="connsiteY137" fmla="*/ 6451600 h 6456362"/>
                <a:gd name="connsiteX138" fmla="*/ 831850 w 2333625"/>
                <a:gd name="connsiteY138" fmla="*/ 6450013 h 6456362"/>
                <a:gd name="connsiteX139" fmla="*/ 816769 w 2333625"/>
                <a:gd name="connsiteY139" fmla="*/ 6445251 h 6456362"/>
                <a:gd name="connsiteX140" fmla="*/ 800894 w 2333625"/>
                <a:gd name="connsiteY140" fmla="*/ 6441283 h 6456362"/>
                <a:gd name="connsiteX141" fmla="*/ 785813 w 2333625"/>
                <a:gd name="connsiteY141" fmla="*/ 6435727 h 6456362"/>
                <a:gd name="connsiteX142" fmla="*/ 769938 w 2333625"/>
                <a:gd name="connsiteY142" fmla="*/ 6428585 h 6456362"/>
                <a:gd name="connsiteX143" fmla="*/ 755650 w 2333625"/>
                <a:gd name="connsiteY143" fmla="*/ 6422236 h 6456362"/>
                <a:gd name="connsiteX144" fmla="*/ 741363 w 2333625"/>
                <a:gd name="connsiteY144" fmla="*/ 6414299 h 6456362"/>
                <a:gd name="connsiteX145" fmla="*/ 728663 w 2333625"/>
                <a:gd name="connsiteY145" fmla="*/ 6407157 h 6456362"/>
                <a:gd name="connsiteX146" fmla="*/ 715169 w 2333625"/>
                <a:gd name="connsiteY146" fmla="*/ 6398427 h 6456362"/>
                <a:gd name="connsiteX147" fmla="*/ 702469 w 2333625"/>
                <a:gd name="connsiteY147" fmla="*/ 6388110 h 6456362"/>
                <a:gd name="connsiteX148" fmla="*/ 689769 w 2333625"/>
                <a:gd name="connsiteY148" fmla="*/ 6378587 h 6456362"/>
                <a:gd name="connsiteX149" fmla="*/ 679450 w 2333625"/>
                <a:gd name="connsiteY149" fmla="*/ 6367475 h 6456362"/>
                <a:gd name="connsiteX150" fmla="*/ 668338 w 2333625"/>
                <a:gd name="connsiteY150" fmla="*/ 6356365 h 6456362"/>
                <a:gd name="connsiteX151" fmla="*/ 657225 w 2333625"/>
                <a:gd name="connsiteY151" fmla="*/ 6344461 h 6456362"/>
                <a:gd name="connsiteX152" fmla="*/ 646906 w 2333625"/>
                <a:gd name="connsiteY152" fmla="*/ 6332556 h 6456362"/>
                <a:gd name="connsiteX153" fmla="*/ 638175 w 2333625"/>
                <a:gd name="connsiteY153" fmla="*/ 6319065 h 6456362"/>
                <a:gd name="connsiteX154" fmla="*/ 629444 w 2333625"/>
                <a:gd name="connsiteY154" fmla="*/ 6305573 h 6456362"/>
                <a:gd name="connsiteX155" fmla="*/ 622300 w 2333625"/>
                <a:gd name="connsiteY155" fmla="*/ 6292875 h 6456362"/>
                <a:gd name="connsiteX156" fmla="*/ 614363 w 2333625"/>
                <a:gd name="connsiteY156" fmla="*/ 6278589 h 6456362"/>
                <a:gd name="connsiteX157" fmla="*/ 608012 w 2333625"/>
                <a:gd name="connsiteY157" fmla="*/ 6264304 h 6456362"/>
                <a:gd name="connsiteX158" fmla="*/ 600869 w 2333625"/>
                <a:gd name="connsiteY158" fmla="*/ 6248431 h 6456362"/>
                <a:gd name="connsiteX159" fmla="*/ 596900 w 2333625"/>
                <a:gd name="connsiteY159" fmla="*/ 6234146 h 6456362"/>
                <a:gd name="connsiteX160" fmla="*/ 592137 w 2333625"/>
                <a:gd name="connsiteY160" fmla="*/ 6218273 h 6456362"/>
                <a:gd name="connsiteX161" fmla="*/ 588169 w 2333625"/>
                <a:gd name="connsiteY161" fmla="*/ 6202401 h 6456362"/>
                <a:gd name="connsiteX162" fmla="*/ 585788 w 2333625"/>
                <a:gd name="connsiteY162" fmla="*/ 6185735 h 6456362"/>
                <a:gd name="connsiteX163" fmla="*/ 583406 w 2333625"/>
                <a:gd name="connsiteY163" fmla="*/ 6169862 h 6456362"/>
                <a:gd name="connsiteX164" fmla="*/ 582613 w 2333625"/>
                <a:gd name="connsiteY164" fmla="*/ 6153196 h 6456362"/>
                <a:gd name="connsiteX165" fmla="*/ 582613 w 2333625"/>
                <a:gd name="connsiteY165" fmla="*/ 6136530 h 6456362"/>
                <a:gd name="connsiteX166" fmla="*/ 582613 w 2333625"/>
                <a:gd name="connsiteY166" fmla="*/ 6119070 h 6456362"/>
                <a:gd name="connsiteX167" fmla="*/ 746125 w 2333625"/>
                <a:gd name="connsiteY167" fmla="*/ 3549302 h 6456362"/>
                <a:gd name="connsiteX168" fmla="*/ 749300 w 2333625"/>
                <a:gd name="connsiteY168" fmla="*/ 3496129 h 6456362"/>
                <a:gd name="connsiteX169" fmla="*/ 750888 w 2333625"/>
                <a:gd name="connsiteY169" fmla="*/ 3440575 h 6456362"/>
                <a:gd name="connsiteX170" fmla="*/ 750888 w 2333625"/>
                <a:gd name="connsiteY170" fmla="*/ 3387402 h 6456362"/>
                <a:gd name="connsiteX171" fmla="*/ 749300 w 2333625"/>
                <a:gd name="connsiteY171" fmla="*/ 3331848 h 6456362"/>
                <a:gd name="connsiteX172" fmla="*/ 723900 w 2333625"/>
                <a:gd name="connsiteY172" fmla="*/ 2545363 h 6456362"/>
                <a:gd name="connsiteX173" fmla="*/ 500063 w 2333625"/>
                <a:gd name="connsiteY173" fmla="*/ 3781835 h 6456362"/>
                <a:gd name="connsiteX174" fmla="*/ 496888 w 2333625"/>
                <a:gd name="connsiteY174" fmla="*/ 3794533 h 6456362"/>
                <a:gd name="connsiteX175" fmla="*/ 493713 w 2333625"/>
                <a:gd name="connsiteY175" fmla="*/ 3808025 h 6456362"/>
                <a:gd name="connsiteX176" fmla="*/ 488950 w 2333625"/>
                <a:gd name="connsiteY176" fmla="*/ 3820723 h 6456362"/>
                <a:gd name="connsiteX177" fmla="*/ 484188 w 2333625"/>
                <a:gd name="connsiteY177" fmla="*/ 3833421 h 6456362"/>
                <a:gd name="connsiteX178" fmla="*/ 479425 w 2333625"/>
                <a:gd name="connsiteY178" fmla="*/ 3845326 h 6456362"/>
                <a:gd name="connsiteX179" fmla="*/ 473869 w 2333625"/>
                <a:gd name="connsiteY179" fmla="*/ 3857230 h 6456362"/>
                <a:gd name="connsiteX180" fmla="*/ 466725 w 2333625"/>
                <a:gd name="connsiteY180" fmla="*/ 3868341 h 6456362"/>
                <a:gd name="connsiteX181" fmla="*/ 459581 w 2333625"/>
                <a:gd name="connsiteY181" fmla="*/ 3879452 h 6456362"/>
                <a:gd name="connsiteX182" fmla="*/ 451644 w 2333625"/>
                <a:gd name="connsiteY182" fmla="*/ 3888975 h 6456362"/>
                <a:gd name="connsiteX183" fmla="*/ 443706 w 2333625"/>
                <a:gd name="connsiteY183" fmla="*/ 3900086 h 6456362"/>
                <a:gd name="connsiteX184" fmla="*/ 426244 w 2333625"/>
                <a:gd name="connsiteY184" fmla="*/ 3917546 h 6456362"/>
                <a:gd name="connsiteX185" fmla="*/ 406400 w 2333625"/>
                <a:gd name="connsiteY185" fmla="*/ 3935006 h 6456362"/>
                <a:gd name="connsiteX186" fmla="*/ 385763 w 2333625"/>
                <a:gd name="connsiteY186" fmla="*/ 3949291 h 6456362"/>
                <a:gd name="connsiteX187" fmla="*/ 363538 w 2333625"/>
                <a:gd name="connsiteY187" fmla="*/ 3961989 h 6456362"/>
                <a:gd name="connsiteX188" fmla="*/ 340519 w 2333625"/>
                <a:gd name="connsiteY188" fmla="*/ 3972306 h 6456362"/>
                <a:gd name="connsiteX189" fmla="*/ 315119 w 2333625"/>
                <a:gd name="connsiteY189" fmla="*/ 3980242 h 6456362"/>
                <a:gd name="connsiteX190" fmla="*/ 303213 w 2333625"/>
                <a:gd name="connsiteY190" fmla="*/ 3982623 h 6456362"/>
                <a:gd name="connsiteX191" fmla="*/ 289719 w 2333625"/>
                <a:gd name="connsiteY191" fmla="*/ 3985004 h 6456362"/>
                <a:gd name="connsiteX192" fmla="*/ 277812 w 2333625"/>
                <a:gd name="connsiteY192" fmla="*/ 3986591 h 6456362"/>
                <a:gd name="connsiteX193" fmla="*/ 265112 w 2333625"/>
                <a:gd name="connsiteY193" fmla="*/ 3988179 h 6456362"/>
                <a:gd name="connsiteX194" fmla="*/ 251619 w 2333625"/>
                <a:gd name="connsiteY194" fmla="*/ 3988179 h 6456362"/>
                <a:gd name="connsiteX195" fmla="*/ 238125 w 2333625"/>
                <a:gd name="connsiteY195" fmla="*/ 3988179 h 6456362"/>
                <a:gd name="connsiteX196" fmla="*/ 225425 w 2333625"/>
                <a:gd name="connsiteY196" fmla="*/ 3986591 h 6456362"/>
                <a:gd name="connsiteX197" fmla="*/ 211931 w 2333625"/>
                <a:gd name="connsiteY197" fmla="*/ 3985004 h 6456362"/>
                <a:gd name="connsiteX198" fmla="*/ 197644 w 2333625"/>
                <a:gd name="connsiteY198" fmla="*/ 3982623 h 6456362"/>
                <a:gd name="connsiteX199" fmla="*/ 184944 w 2333625"/>
                <a:gd name="connsiteY199" fmla="*/ 3979449 h 6456362"/>
                <a:gd name="connsiteX200" fmla="*/ 162719 w 2333625"/>
                <a:gd name="connsiteY200" fmla="*/ 3971512 h 6456362"/>
                <a:gd name="connsiteX201" fmla="*/ 140494 w 2333625"/>
                <a:gd name="connsiteY201" fmla="*/ 3961989 h 6456362"/>
                <a:gd name="connsiteX202" fmla="*/ 120650 w 2333625"/>
                <a:gd name="connsiteY202" fmla="*/ 3950878 h 6456362"/>
                <a:gd name="connsiteX203" fmla="*/ 100806 w 2333625"/>
                <a:gd name="connsiteY203" fmla="*/ 3938180 h 6456362"/>
                <a:gd name="connsiteX204" fmla="*/ 83344 w 2333625"/>
                <a:gd name="connsiteY204" fmla="*/ 3923101 h 6456362"/>
                <a:gd name="connsiteX205" fmla="*/ 68262 w 2333625"/>
                <a:gd name="connsiteY205" fmla="*/ 3908022 h 6456362"/>
                <a:gd name="connsiteX206" fmla="*/ 52387 w 2333625"/>
                <a:gd name="connsiteY206" fmla="*/ 3890562 h 6456362"/>
                <a:gd name="connsiteX207" fmla="*/ 39687 w 2333625"/>
                <a:gd name="connsiteY207" fmla="*/ 3872309 h 6456362"/>
                <a:gd name="connsiteX208" fmla="*/ 28575 w 2333625"/>
                <a:gd name="connsiteY208" fmla="*/ 3853262 h 6456362"/>
                <a:gd name="connsiteX209" fmla="*/ 19050 w 2333625"/>
                <a:gd name="connsiteY209" fmla="*/ 3831834 h 6456362"/>
                <a:gd name="connsiteX210" fmla="*/ 11112 w 2333625"/>
                <a:gd name="connsiteY210" fmla="*/ 3811200 h 6456362"/>
                <a:gd name="connsiteX211" fmla="*/ 5556 w 2333625"/>
                <a:gd name="connsiteY211" fmla="*/ 3788978 h 6456362"/>
                <a:gd name="connsiteX212" fmla="*/ 2381 w 2333625"/>
                <a:gd name="connsiteY212" fmla="*/ 3765963 h 6456362"/>
                <a:gd name="connsiteX213" fmla="*/ 0 w 2333625"/>
                <a:gd name="connsiteY213" fmla="*/ 3742948 h 6456362"/>
                <a:gd name="connsiteX214" fmla="*/ 794 w 2333625"/>
                <a:gd name="connsiteY214" fmla="*/ 3719932 h 6456362"/>
                <a:gd name="connsiteX215" fmla="*/ 3175 w 2333625"/>
                <a:gd name="connsiteY215" fmla="*/ 3696123 h 6456362"/>
                <a:gd name="connsiteX216" fmla="*/ 304006 w 2333625"/>
                <a:gd name="connsiteY216" fmla="*/ 1830304 h 6456362"/>
                <a:gd name="connsiteX217" fmla="*/ 308769 w 2333625"/>
                <a:gd name="connsiteY217" fmla="*/ 1807289 h 6456362"/>
                <a:gd name="connsiteX218" fmla="*/ 313531 w 2333625"/>
                <a:gd name="connsiteY218" fmla="*/ 1785861 h 6456362"/>
                <a:gd name="connsiteX219" fmla="*/ 318294 w 2333625"/>
                <a:gd name="connsiteY219" fmla="*/ 1764433 h 6456362"/>
                <a:gd name="connsiteX220" fmla="*/ 325437 w 2333625"/>
                <a:gd name="connsiteY220" fmla="*/ 1743005 h 6456362"/>
                <a:gd name="connsiteX221" fmla="*/ 332581 w 2333625"/>
                <a:gd name="connsiteY221" fmla="*/ 1721577 h 6456362"/>
                <a:gd name="connsiteX222" fmla="*/ 340519 w 2333625"/>
                <a:gd name="connsiteY222" fmla="*/ 1700942 h 6456362"/>
                <a:gd name="connsiteX223" fmla="*/ 349250 w 2333625"/>
                <a:gd name="connsiteY223" fmla="*/ 1681102 h 6456362"/>
                <a:gd name="connsiteX224" fmla="*/ 359569 w 2333625"/>
                <a:gd name="connsiteY224" fmla="*/ 1661261 h 6456362"/>
                <a:gd name="connsiteX225" fmla="*/ 369094 w 2333625"/>
                <a:gd name="connsiteY225" fmla="*/ 1641420 h 6456362"/>
                <a:gd name="connsiteX226" fmla="*/ 380206 w 2333625"/>
                <a:gd name="connsiteY226" fmla="*/ 1623167 h 6456362"/>
                <a:gd name="connsiteX227" fmla="*/ 391319 w 2333625"/>
                <a:gd name="connsiteY227" fmla="*/ 1604120 h 6456362"/>
                <a:gd name="connsiteX228" fmla="*/ 403225 w 2333625"/>
                <a:gd name="connsiteY228" fmla="*/ 1585866 h 6456362"/>
                <a:gd name="connsiteX229" fmla="*/ 416719 w 2333625"/>
                <a:gd name="connsiteY229" fmla="*/ 1567613 h 6456362"/>
                <a:gd name="connsiteX230" fmla="*/ 429419 w 2333625"/>
                <a:gd name="connsiteY230" fmla="*/ 1551740 h 6456362"/>
                <a:gd name="connsiteX231" fmla="*/ 443706 w 2333625"/>
                <a:gd name="connsiteY231" fmla="*/ 1535074 h 6456362"/>
                <a:gd name="connsiteX232" fmla="*/ 459581 w 2333625"/>
                <a:gd name="connsiteY232" fmla="*/ 1518408 h 6456362"/>
                <a:gd name="connsiteX233" fmla="*/ 474663 w 2333625"/>
                <a:gd name="connsiteY233" fmla="*/ 1503329 h 6456362"/>
                <a:gd name="connsiteX234" fmla="*/ 489744 w 2333625"/>
                <a:gd name="connsiteY234" fmla="*/ 1487457 h 6456362"/>
                <a:gd name="connsiteX235" fmla="*/ 506413 w 2333625"/>
                <a:gd name="connsiteY235" fmla="*/ 1473171 h 6456362"/>
                <a:gd name="connsiteX236" fmla="*/ 523081 w 2333625"/>
                <a:gd name="connsiteY236" fmla="*/ 1460473 h 6456362"/>
                <a:gd name="connsiteX237" fmla="*/ 540544 w 2333625"/>
                <a:gd name="connsiteY237" fmla="*/ 1446981 h 6456362"/>
                <a:gd name="connsiteX238" fmla="*/ 558006 w 2333625"/>
                <a:gd name="connsiteY238" fmla="*/ 1435077 h 6456362"/>
                <a:gd name="connsiteX239" fmla="*/ 577056 w 2333625"/>
                <a:gd name="connsiteY239" fmla="*/ 1423173 h 6456362"/>
                <a:gd name="connsiteX240" fmla="*/ 595313 w 2333625"/>
                <a:gd name="connsiteY240" fmla="*/ 1412062 h 6456362"/>
                <a:gd name="connsiteX241" fmla="*/ 615156 w 2333625"/>
                <a:gd name="connsiteY241" fmla="*/ 1400951 h 6456362"/>
                <a:gd name="connsiteX242" fmla="*/ 635000 w 2333625"/>
                <a:gd name="connsiteY242" fmla="*/ 1391428 h 6456362"/>
                <a:gd name="connsiteX243" fmla="*/ 654844 w 2333625"/>
                <a:gd name="connsiteY243" fmla="*/ 1382698 h 6456362"/>
                <a:gd name="connsiteX244" fmla="*/ 675481 w 2333625"/>
                <a:gd name="connsiteY244" fmla="*/ 1373174 h 6456362"/>
                <a:gd name="connsiteX245" fmla="*/ 696913 w 2333625"/>
                <a:gd name="connsiteY245" fmla="*/ 1366825 h 6456362"/>
                <a:gd name="connsiteX246" fmla="*/ 718344 w 2333625"/>
                <a:gd name="connsiteY246" fmla="*/ 1358889 h 6456362"/>
                <a:gd name="connsiteX247" fmla="*/ 740569 w 2333625"/>
                <a:gd name="connsiteY247" fmla="*/ 1354127 h 6456362"/>
                <a:gd name="connsiteX248" fmla="*/ 762794 w 2333625"/>
                <a:gd name="connsiteY248" fmla="*/ 1348572 h 6456362"/>
                <a:gd name="connsiteX249" fmla="*/ 1457276 w 2333625"/>
                <a:gd name="connsiteY249" fmla="*/ 0 h 6456362"/>
                <a:gd name="connsiteX250" fmla="*/ 2022476 w 2333625"/>
                <a:gd name="connsiteY250" fmla="*/ 565200 h 6456362"/>
                <a:gd name="connsiteX251" fmla="*/ 1457276 w 2333625"/>
                <a:gd name="connsiteY251" fmla="*/ 1130400 h 6456362"/>
                <a:gd name="connsiteX252" fmla="*/ 892076 w 2333625"/>
                <a:gd name="connsiteY252" fmla="*/ 565200 h 6456362"/>
                <a:gd name="connsiteX253" fmla="*/ 1457276 w 2333625"/>
                <a:gd name="connsiteY253" fmla="*/ 0 h 645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</a:cxnLst>
              <a:rect l="l" t="t" r="r" b="b"/>
              <a:pathLst>
                <a:path w="2333625" h="6456362">
                  <a:moveTo>
                    <a:pt x="1045369" y="1287462"/>
                  </a:moveTo>
                  <a:lnTo>
                    <a:pt x="1260475" y="2108074"/>
                  </a:lnTo>
                  <a:lnTo>
                    <a:pt x="1377156" y="1538249"/>
                  </a:lnTo>
                  <a:lnTo>
                    <a:pt x="1262856" y="1424760"/>
                  </a:lnTo>
                  <a:lnTo>
                    <a:pt x="1391444" y="1296986"/>
                  </a:lnTo>
                  <a:lnTo>
                    <a:pt x="1458119" y="1296986"/>
                  </a:lnTo>
                  <a:lnTo>
                    <a:pt x="1524794" y="1296986"/>
                  </a:lnTo>
                  <a:lnTo>
                    <a:pt x="1652588" y="1424760"/>
                  </a:lnTo>
                  <a:lnTo>
                    <a:pt x="1539081" y="1538249"/>
                  </a:lnTo>
                  <a:lnTo>
                    <a:pt x="1655763" y="2108074"/>
                  </a:lnTo>
                  <a:lnTo>
                    <a:pt x="1871663" y="1287462"/>
                  </a:lnTo>
                  <a:lnTo>
                    <a:pt x="2153444" y="1348572"/>
                  </a:lnTo>
                  <a:lnTo>
                    <a:pt x="2170113" y="1354127"/>
                  </a:lnTo>
                  <a:lnTo>
                    <a:pt x="2186781" y="1358095"/>
                  </a:lnTo>
                  <a:lnTo>
                    <a:pt x="2175669" y="1393015"/>
                  </a:lnTo>
                  <a:lnTo>
                    <a:pt x="2166144" y="1429522"/>
                  </a:lnTo>
                  <a:lnTo>
                    <a:pt x="2156619" y="1466029"/>
                  </a:lnTo>
                  <a:lnTo>
                    <a:pt x="2150269" y="1501742"/>
                  </a:lnTo>
                  <a:lnTo>
                    <a:pt x="1829594" y="3485018"/>
                  </a:lnTo>
                  <a:lnTo>
                    <a:pt x="1826419" y="3508827"/>
                  </a:lnTo>
                  <a:lnTo>
                    <a:pt x="1824038" y="3533430"/>
                  </a:lnTo>
                  <a:lnTo>
                    <a:pt x="1824038" y="3557239"/>
                  </a:lnTo>
                  <a:lnTo>
                    <a:pt x="1824038" y="3581841"/>
                  </a:lnTo>
                  <a:lnTo>
                    <a:pt x="1824831" y="3604856"/>
                  </a:lnTo>
                  <a:lnTo>
                    <a:pt x="1827213" y="3628665"/>
                  </a:lnTo>
                  <a:lnTo>
                    <a:pt x="1830388" y="3651680"/>
                  </a:lnTo>
                  <a:lnTo>
                    <a:pt x="1835150" y="3674696"/>
                  </a:lnTo>
                  <a:lnTo>
                    <a:pt x="1840706" y="3696917"/>
                  </a:lnTo>
                  <a:lnTo>
                    <a:pt x="1846263" y="3719932"/>
                  </a:lnTo>
                  <a:lnTo>
                    <a:pt x="1853406" y="3742154"/>
                  </a:lnTo>
                  <a:lnTo>
                    <a:pt x="1862138" y="3762788"/>
                  </a:lnTo>
                  <a:lnTo>
                    <a:pt x="1871663" y="3783423"/>
                  </a:lnTo>
                  <a:lnTo>
                    <a:pt x="1881188" y="3804851"/>
                  </a:lnTo>
                  <a:lnTo>
                    <a:pt x="1893094" y="3825485"/>
                  </a:lnTo>
                  <a:lnTo>
                    <a:pt x="1904206" y="3845326"/>
                  </a:lnTo>
                  <a:lnTo>
                    <a:pt x="1917700" y="3863579"/>
                  </a:lnTo>
                  <a:lnTo>
                    <a:pt x="1931988" y="3882626"/>
                  </a:lnTo>
                  <a:lnTo>
                    <a:pt x="1946275" y="3900086"/>
                  </a:lnTo>
                  <a:lnTo>
                    <a:pt x="1961356" y="3917546"/>
                  </a:lnTo>
                  <a:lnTo>
                    <a:pt x="1976438" y="3934212"/>
                  </a:lnTo>
                  <a:lnTo>
                    <a:pt x="1994694" y="3949291"/>
                  </a:lnTo>
                  <a:lnTo>
                    <a:pt x="2012156" y="3965163"/>
                  </a:lnTo>
                  <a:lnTo>
                    <a:pt x="2030413" y="3979449"/>
                  </a:lnTo>
                  <a:lnTo>
                    <a:pt x="2049463" y="3992147"/>
                  </a:lnTo>
                  <a:lnTo>
                    <a:pt x="2069306" y="4005638"/>
                  </a:lnTo>
                  <a:lnTo>
                    <a:pt x="2089944" y="4017543"/>
                  </a:lnTo>
                  <a:lnTo>
                    <a:pt x="2110581" y="4028654"/>
                  </a:lnTo>
                  <a:lnTo>
                    <a:pt x="2132013" y="4038177"/>
                  </a:lnTo>
                  <a:lnTo>
                    <a:pt x="2155031" y="4047701"/>
                  </a:lnTo>
                  <a:lnTo>
                    <a:pt x="2178050" y="4056431"/>
                  </a:lnTo>
                  <a:lnTo>
                    <a:pt x="2201069" y="4062780"/>
                  </a:lnTo>
                  <a:lnTo>
                    <a:pt x="2201863" y="4062780"/>
                  </a:lnTo>
                  <a:lnTo>
                    <a:pt x="2332831" y="6119070"/>
                  </a:lnTo>
                  <a:lnTo>
                    <a:pt x="2333625" y="6136530"/>
                  </a:lnTo>
                  <a:lnTo>
                    <a:pt x="2332831" y="6153196"/>
                  </a:lnTo>
                  <a:lnTo>
                    <a:pt x="2332038" y="6169862"/>
                  </a:lnTo>
                  <a:lnTo>
                    <a:pt x="2330450" y="6185735"/>
                  </a:lnTo>
                  <a:lnTo>
                    <a:pt x="2327275" y="6202401"/>
                  </a:lnTo>
                  <a:lnTo>
                    <a:pt x="2324100" y="6218273"/>
                  </a:lnTo>
                  <a:lnTo>
                    <a:pt x="2319338" y="6234146"/>
                  </a:lnTo>
                  <a:lnTo>
                    <a:pt x="2313781" y="6248431"/>
                  </a:lnTo>
                  <a:lnTo>
                    <a:pt x="2308225" y="6264304"/>
                  </a:lnTo>
                  <a:lnTo>
                    <a:pt x="2301875" y="6278589"/>
                  </a:lnTo>
                  <a:lnTo>
                    <a:pt x="2293938" y="6292875"/>
                  </a:lnTo>
                  <a:lnTo>
                    <a:pt x="2286794" y="6305573"/>
                  </a:lnTo>
                  <a:lnTo>
                    <a:pt x="2278063" y="6319065"/>
                  </a:lnTo>
                  <a:lnTo>
                    <a:pt x="2267744" y="6332556"/>
                  </a:lnTo>
                  <a:lnTo>
                    <a:pt x="2258219" y="6344461"/>
                  </a:lnTo>
                  <a:lnTo>
                    <a:pt x="2247900" y="6356365"/>
                  </a:lnTo>
                  <a:lnTo>
                    <a:pt x="2237581" y="6367475"/>
                  </a:lnTo>
                  <a:lnTo>
                    <a:pt x="2224881" y="6378587"/>
                  </a:lnTo>
                  <a:lnTo>
                    <a:pt x="2212975" y="6388110"/>
                  </a:lnTo>
                  <a:lnTo>
                    <a:pt x="2199481" y="6398427"/>
                  </a:lnTo>
                  <a:lnTo>
                    <a:pt x="2186781" y="6407157"/>
                  </a:lnTo>
                  <a:lnTo>
                    <a:pt x="2173288" y="6414299"/>
                  </a:lnTo>
                  <a:lnTo>
                    <a:pt x="2159000" y="6422236"/>
                  </a:lnTo>
                  <a:lnTo>
                    <a:pt x="2144713" y="6428585"/>
                  </a:lnTo>
                  <a:lnTo>
                    <a:pt x="2130425" y="6435727"/>
                  </a:lnTo>
                  <a:lnTo>
                    <a:pt x="2115344" y="6441283"/>
                  </a:lnTo>
                  <a:lnTo>
                    <a:pt x="2099469" y="6445251"/>
                  </a:lnTo>
                  <a:lnTo>
                    <a:pt x="2083594" y="6450013"/>
                  </a:lnTo>
                  <a:lnTo>
                    <a:pt x="2066925" y="6451600"/>
                  </a:lnTo>
                  <a:lnTo>
                    <a:pt x="2050256" y="6453981"/>
                  </a:lnTo>
                  <a:lnTo>
                    <a:pt x="2033588" y="6455569"/>
                  </a:lnTo>
                  <a:lnTo>
                    <a:pt x="2017713" y="6456362"/>
                  </a:lnTo>
                  <a:lnTo>
                    <a:pt x="2001838" y="6456362"/>
                  </a:lnTo>
                  <a:lnTo>
                    <a:pt x="1986756" y="6455569"/>
                  </a:lnTo>
                  <a:lnTo>
                    <a:pt x="1972469" y="6453187"/>
                  </a:lnTo>
                  <a:lnTo>
                    <a:pt x="1957388" y="6450807"/>
                  </a:lnTo>
                  <a:lnTo>
                    <a:pt x="1943100" y="6447632"/>
                  </a:lnTo>
                  <a:lnTo>
                    <a:pt x="1929606" y="6444457"/>
                  </a:lnTo>
                  <a:lnTo>
                    <a:pt x="1915319" y="6439696"/>
                  </a:lnTo>
                  <a:lnTo>
                    <a:pt x="1901825" y="6434141"/>
                  </a:lnTo>
                  <a:lnTo>
                    <a:pt x="1875631" y="6423029"/>
                  </a:lnTo>
                  <a:lnTo>
                    <a:pt x="1850231" y="6408745"/>
                  </a:lnTo>
                  <a:lnTo>
                    <a:pt x="1827213" y="6392871"/>
                  </a:lnTo>
                  <a:lnTo>
                    <a:pt x="1804988" y="6375412"/>
                  </a:lnTo>
                  <a:lnTo>
                    <a:pt x="1784350" y="6355571"/>
                  </a:lnTo>
                  <a:lnTo>
                    <a:pt x="1766094" y="6333349"/>
                  </a:lnTo>
                  <a:lnTo>
                    <a:pt x="1749425" y="6309541"/>
                  </a:lnTo>
                  <a:lnTo>
                    <a:pt x="1735138" y="6284939"/>
                  </a:lnTo>
                  <a:lnTo>
                    <a:pt x="1729581" y="6271447"/>
                  </a:lnTo>
                  <a:lnTo>
                    <a:pt x="1723231" y="6258749"/>
                  </a:lnTo>
                  <a:lnTo>
                    <a:pt x="1718469" y="6244463"/>
                  </a:lnTo>
                  <a:lnTo>
                    <a:pt x="1714500" y="6230971"/>
                  </a:lnTo>
                  <a:lnTo>
                    <a:pt x="1709738" y="6216687"/>
                  </a:lnTo>
                  <a:lnTo>
                    <a:pt x="1706563" y="6202401"/>
                  </a:lnTo>
                  <a:lnTo>
                    <a:pt x="1704181" y="6187322"/>
                  </a:lnTo>
                  <a:lnTo>
                    <a:pt x="1701800" y="6171449"/>
                  </a:lnTo>
                  <a:lnTo>
                    <a:pt x="1458119" y="3814374"/>
                  </a:lnTo>
                  <a:lnTo>
                    <a:pt x="1212850" y="6171449"/>
                  </a:lnTo>
                  <a:lnTo>
                    <a:pt x="1212056" y="6187322"/>
                  </a:lnTo>
                  <a:lnTo>
                    <a:pt x="1208881" y="6202401"/>
                  </a:lnTo>
                  <a:lnTo>
                    <a:pt x="1205706" y="6216687"/>
                  </a:lnTo>
                  <a:lnTo>
                    <a:pt x="1201738" y="6230971"/>
                  </a:lnTo>
                  <a:lnTo>
                    <a:pt x="1197769" y="6244463"/>
                  </a:lnTo>
                  <a:lnTo>
                    <a:pt x="1192213" y="6258749"/>
                  </a:lnTo>
                  <a:lnTo>
                    <a:pt x="1186656" y="6271447"/>
                  </a:lnTo>
                  <a:lnTo>
                    <a:pt x="1180306" y="6284939"/>
                  </a:lnTo>
                  <a:lnTo>
                    <a:pt x="1166019" y="6309541"/>
                  </a:lnTo>
                  <a:lnTo>
                    <a:pt x="1149350" y="6333349"/>
                  </a:lnTo>
                  <a:lnTo>
                    <a:pt x="1130300" y="6355571"/>
                  </a:lnTo>
                  <a:lnTo>
                    <a:pt x="1111250" y="6375412"/>
                  </a:lnTo>
                  <a:lnTo>
                    <a:pt x="1089025" y="6392871"/>
                  </a:lnTo>
                  <a:lnTo>
                    <a:pt x="1064419" y="6408745"/>
                  </a:lnTo>
                  <a:lnTo>
                    <a:pt x="1040606" y="6423029"/>
                  </a:lnTo>
                  <a:lnTo>
                    <a:pt x="1014413" y="6434141"/>
                  </a:lnTo>
                  <a:lnTo>
                    <a:pt x="1000125" y="6439696"/>
                  </a:lnTo>
                  <a:lnTo>
                    <a:pt x="986631" y="6444457"/>
                  </a:lnTo>
                  <a:lnTo>
                    <a:pt x="972344" y="6447632"/>
                  </a:lnTo>
                  <a:lnTo>
                    <a:pt x="958056" y="6450807"/>
                  </a:lnTo>
                  <a:lnTo>
                    <a:pt x="943769" y="6453187"/>
                  </a:lnTo>
                  <a:lnTo>
                    <a:pt x="928688" y="6455569"/>
                  </a:lnTo>
                  <a:lnTo>
                    <a:pt x="914400" y="6456362"/>
                  </a:lnTo>
                  <a:lnTo>
                    <a:pt x="898525" y="6456362"/>
                  </a:lnTo>
                  <a:lnTo>
                    <a:pt x="881063" y="6455569"/>
                  </a:lnTo>
                  <a:lnTo>
                    <a:pt x="864394" y="6453981"/>
                  </a:lnTo>
                  <a:lnTo>
                    <a:pt x="848519" y="6451600"/>
                  </a:lnTo>
                  <a:lnTo>
                    <a:pt x="831850" y="6450013"/>
                  </a:lnTo>
                  <a:lnTo>
                    <a:pt x="816769" y="6445251"/>
                  </a:lnTo>
                  <a:lnTo>
                    <a:pt x="800894" y="6441283"/>
                  </a:lnTo>
                  <a:lnTo>
                    <a:pt x="785813" y="6435727"/>
                  </a:lnTo>
                  <a:lnTo>
                    <a:pt x="769938" y="6428585"/>
                  </a:lnTo>
                  <a:lnTo>
                    <a:pt x="755650" y="6422236"/>
                  </a:lnTo>
                  <a:lnTo>
                    <a:pt x="741363" y="6414299"/>
                  </a:lnTo>
                  <a:lnTo>
                    <a:pt x="728663" y="6407157"/>
                  </a:lnTo>
                  <a:lnTo>
                    <a:pt x="715169" y="6398427"/>
                  </a:lnTo>
                  <a:lnTo>
                    <a:pt x="702469" y="6388110"/>
                  </a:lnTo>
                  <a:lnTo>
                    <a:pt x="689769" y="6378587"/>
                  </a:lnTo>
                  <a:lnTo>
                    <a:pt x="679450" y="6367475"/>
                  </a:lnTo>
                  <a:lnTo>
                    <a:pt x="668338" y="6356365"/>
                  </a:lnTo>
                  <a:lnTo>
                    <a:pt x="657225" y="6344461"/>
                  </a:lnTo>
                  <a:lnTo>
                    <a:pt x="646906" y="6332556"/>
                  </a:lnTo>
                  <a:lnTo>
                    <a:pt x="638175" y="6319065"/>
                  </a:lnTo>
                  <a:lnTo>
                    <a:pt x="629444" y="6305573"/>
                  </a:lnTo>
                  <a:lnTo>
                    <a:pt x="622300" y="6292875"/>
                  </a:lnTo>
                  <a:lnTo>
                    <a:pt x="614363" y="6278589"/>
                  </a:lnTo>
                  <a:lnTo>
                    <a:pt x="608012" y="6264304"/>
                  </a:lnTo>
                  <a:lnTo>
                    <a:pt x="600869" y="6248431"/>
                  </a:lnTo>
                  <a:lnTo>
                    <a:pt x="596900" y="6234146"/>
                  </a:lnTo>
                  <a:lnTo>
                    <a:pt x="592137" y="6218273"/>
                  </a:lnTo>
                  <a:lnTo>
                    <a:pt x="588169" y="6202401"/>
                  </a:lnTo>
                  <a:lnTo>
                    <a:pt x="585788" y="6185735"/>
                  </a:lnTo>
                  <a:lnTo>
                    <a:pt x="583406" y="6169862"/>
                  </a:lnTo>
                  <a:lnTo>
                    <a:pt x="582613" y="6153196"/>
                  </a:lnTo>
                  <a:lnTo>
                    <a:pt x="582613" y="6136530"/>
                  </a:lnTo>
                  <a:lnTo>
                    <a:pt x="582613" y="6119070"/>
                  </a:lnTo>
                  <a:lnTo>
                    <a:pt x="746125" y="3549302"/>
                  </a:lnTo>
                  <a:lnTo>
                    <a:pt x="749300" y="3496129"/>
                  </a:lnTo>
                  <a:lnTo>
                    <a:pt x="750888" y="3440575"/>
                  </a:lnTo>
                  <a:lnTo>
                    <a:pt x="750888" y="3387402"/>
                  </a:lnTo>
                  <a:lnTo>
                    <a:pt x="749300" y="3331848"/>
                  </a:lnTo>
                  <a:lnTo>
                    <a:pt x="723900" y="2545363"/>
                  </a:lnTo>
                  <a:lnTo>
                    <a:pt x="500063" y="3781835"/>
                  </a:lnTo>
                  <a:lnTo>
                    <a:pt x="496888" y="3794533"/>
                  </a:lnTo>
                  <a:lnTo>
                    <a:pt x="493713" y="3808025"/>
                  </a:lnTo>
                  <a:lnTo>
                    <a:pt x="488950" y="3820723"/>
                  </a:lnTo>
                  <a:lnTo>
                    <a:pt x="484188" y="3833421"/>
                  </a:lnTo>
                  <a:lnTo>
                    <a:pt x="479425" y="3845326"/>
                  </a:lnTo>
                  <a:lnTo>
                    <a:pt x="473869" y="3857230"/>
                  </a:lnTo>
                  <a:lnTo>
                    <a:pt x="466725" y="3868341"/>
                  </a:lnTo>
                  <a:lnTo>
                    <a:pt x="459581" y="3879452"/>
                  </a:lnTo>
                  <a:lnTo>
                    <a:pt x="451644" y="3888975"/>
                  </a:lnTo>
                  <a:lnTo>
                    <a:pt x="443706" y="3900086"/>
                  </a:lnTo>
                  <a:lnTo>
                    <a:pt x="426244" y="3917546"/>
                  </a:lnTo>
                  <a:lnTo>
                    <a:pt x="406400" y="3935006"/>
                  </a:lnTo>
                  <a:lnTo>
                    <a:pt x="385763" y="3949291"/>
                  </a:lnTo>
                  <a:lnTo>
                    <a:pt x="363538" y="3961989"/>
                  </a:lnTo>
                  <a:lnTo>
                    <a:pt x="340519" y="3972306"/>
                  </a:lnTo>
                  <a:lnTo>
                    <a:pt x="315119" y="3980242"/>
                  </a:lnTo>
                  <a:lnTo>
                    <a:pt x="303213" y="3982623"/>
                  </a:lnTo>
                  <a:lnTo>
                    <a:pt x="289719" y="3985004"/>
                  </a:lnTo>
                  <a:lnTo>
                    <a:pt x="277812" y="3986591"/>
                  </a:lnTo>
                  <a:lnTo>
                    <a:pt x="265112" y="3988179"/>
                  </a:lnTo>
                  <a:lnTo>
                    <a:pt x="251619" y="3988179"/>
                  </a:lnTo>
                  <a:lnTo>
                    <a:pt x="238125" y="3988179"/>
                  </a:lnTo>
                  <a:lnTo>
                    <a:pt x="225425" y="3986591"/>
                  </a:lnTo>
                  <a:lnTo>
                    <a:pt x="211931" y="3985004"/>
                  </a:lnTo>
                  <a:lnTo>
                    <a:pt x="197644" y="3982623"/>
                  </a:lnTo>
                  <a:lnTo>
                    <a:pt x="184944" y="3979449"/>
                  </a:lnTo>
                  <a:lnTo>
                    <a:pt x="162719" y="3971512"/>
                  </a:lnTo>
                  <a:lnTo>
                    <a:pt x="140494" y="3961989"/>
                  </a:lnTo>
                  <a:lnTo>
                    <a:pt x="120650" y="3950878"/>
                  </a:lnTo>
                  <a:lnTo>
                    <a:pt x="100806" y="3938180"/>
                  </a:lnTo>
                  <a:lnTo>
                    <a:pt x="83344" y="3923101"/>
                  </a:lnTo>
                  <a:lnTo>
                    <a:pt x="68262" y="3908022"/>
                  </a:lnTo>
                  <a:lnTo>
                    <a:pt x="52387" y="3890562"/>
                  </a:lnTo>
                  <a:lnTo>
                    <a:pt x="39687" y="3872309"/>
                  </a:lnTo>
                  <a:lnTo>
                    <a:pt x="28575" y="3853262"/>
                  </a:lnTo>
                  <a:lnTo>
                    <a:pt x="19050" y="3831834"/>
                  </a:lnTo>
                  <a:lnTo>
                    <a:pt x="11112" y="3811200"/>
                  </a:lnTo>
                  <a:lnTo>
                    <a:pt x="5556" y="3788978"/>
                  </a:lnTo>
                  <a:lnTo>
                    <a:pt x="2381" y="3765963"/>
                  </a:lnTo>
                  <a:lnTo>
                    <a:pt x="0" y="3742948"/>
                  </a:lnTo>
                  <a:lnTo>
                    <a:pt x="794" y="3719932"/>
                  </a:lnTo>
                  <a:lnTo>
                    <a:pt x="3175" y="3696123"/>
                  </a:lnTo>
                  <a:lnTo>
                    <a:pt x="304006" y="1830304"/>
                  </a:lnTo>
                  <a:lnTo>
                    <a:pt x="308769" y="1807289"/>
                  </a:lnTo>
                  <a:lnTo>
                    <a:pt x="313531" y="1785861"/>
                  </a:lnTo>
                  <a:lnTo>
                    <a:pt x="318294" y="1764433"/>
                  </a:lnTo>
                  <a:lnTo>
                    <a:pt x="325437" y="1743005"/>
                  </a:lnTo>
                  <a:lnTo>
                    <a:pt x="332581" y="1721577"/>
                  </a:lnTo>
                  <a:lnTo>
                    <a:pt x="340519" y="1700942"/>
                  </a:lnTo>
                  <a:lnTo>
                    <a:pt x="349250" y="1681102"/>
                  </a:lnTo>
                  <a:lnTo>
                    <a:pt x="359569" y="1661261"/>
                  </a:lnTo>
                  <a:lnTo>
                    <a:pt x="369094" y="1641420"/>
                  </a:lnTo>
                  <a:lnTo>
                    <a:pt x="380206" y="1623167"/>
                  </a:lnTo>
                  <a:lnTo>
                    <a:pt x="391319" y="1604120"/>
                  </a:lnTo>
                  <a:lnTo>
                    <a:pt x="403225" y="1585866"/>
                  </a:lnTo>
                  <a:lnTo>
                    <a:pt x="416719" y="1567613"/>
                  </a:lnTo>
                  <a:lnTo>
                    <a:pt x="429419" y="1551740"/>
                  </a:lnTo>
                  <a:lnTo>
                    <a:pt x="443706" y="1535074"/>
                  </a:lnTo>
                  <a:lnTo>
                    <a:pt x="459581" y="1518408"/>
                  </a:lnTo>
                  <a:lnTo>
                    <a:pt x="474663" y="1503329"/>
                  </a:lnTo>
                  <a:lnTo>
                    <a:pt x="489744" y="1487457"/>
                  </a:lnTo>
                  <a:lnTo>
                    <a:pt x="506413" y="1473171"/>
                  </a:lnTo>
                  <a:lnTo>
                    <a:pt x="523081" y="1460473"/>
                  </a:lnTo>
                  <a:lnTo>
                    <a:pt x="540544" y="1446981"/>
                  </a:lnTo>
                  <a:lnTo>
                    <a:pt x="558006" y="1435077"/>
                  </a:lnTo>
                  <a:lnTo>
                    <a:pt x="577056" y="1423173"/>
                  </a:lnTo>
                  <a:lnTo>
                    <a:pt x="595313" y="1412062"/>
                  </a:lnTo>
                  <a:lnTo>
                    <a:pt x="615156" y="1400951"/>
                  </a:lnTo>
                  <a:lnTo>
                    <a:pt x="635000" y="1391428"/>
                  </a:lnTo>
                  <a:lnTo>
                    <a:pt x="654844" y="1382698"/>
                  </a:lnTo>
                  <a:lnTo>
                    <a:pt x="675481" y="1373174"/>
                  </a:lnTo>
                  <a:lnTo>
                    <a:pt x="696913" y="1366825"/>
                  </a:lnTo>
                  <a:lnTo>
                    <a:pt x="718344" y="1358889"/>
                  </a:lnTo>
                  <a:lnTo>
                    <a:pt x="740569" y="1354127"/>
                  </a:lnTo>
                  <a:lnTo>
                    <a:pt x="762794" y="1348572"/>
                  </a:lnTo>
                  <a:close/>
                  <a:moveTo>
                    <a:pt x="1457276" y="0"/>
                  </a:moveTo>
                  <a:cubicBezTo>
                    <a:pt x="1769427" y="0"/>
                    <a:pt x="2022476" y="253049"/>
                    <a:pt x="2022476" y="565200"/>
                  </a:cubicBezTo>
                  <a:cubicBezTo>
                    <a:pt x="2022476" y="877351"/>
                    <a:pt x="1769427" y="1130400"/>
                    <a:pt x="1457276" y="1130400"/>
                  </a:cubicBezTo>
                  <a:cubicBezTo>
                    <a:pt x="1145125" y="1130400"/>
                    <a:pt x="892076" y="877351"/>
                    <a:pt x="892076" y="565200"/>
                  </a:cubicBezTo>
                  <a:cubicBezTo>
                    <a:pt x="892076" y="253049"/>
                    <a:pt x="1145125" y="0"/>
                    <a:pt x="145727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12316201" y="3128963"/>
              <a:ext cx="2332038" cy="6456362"/>
            </a:xfrm>
            <a:custGeom>
              <a:avLst/>
              <a:gdLst>
                <a:gd name="connsiteX0" fmla="*/ 461806 w 2332038"/>
                <a:gd name="connsiteY0" fmla="*/ 1287462 h 6456362"/>
                <a:gd name="connsiteX1" fmla="*/ 677632 w 2332038"/>
                <a:gd name="connsiteY1" fmla="*/ 2108074 h 6456362"/>
                <a:gd name="connsiteX2" fmla="*/ 794274 w 2332038"/>
                <a:gd name="connsiteY2" fmla="*/ 1538249 h 6456362"/>
                <a:gd name="connsiteX3" fmla="*/ 680013 w 2332038"/>
                <a:gd name="connsiteY3" fmla="*/ 1424760 h 6456362"/>
                <a:gd name="connsiteX4" fmla="*/ 808556 w 2332038"/>
                <a:gd name="connsiteY4" fmla="*/ 1296986 h 6456362"/>
                <a:gd name="connsiteX5" fmla="*/ 875209 w 2332038"/>
                <a:gd name="connsiteY5" fmla="*/ 1296986 h 6456362"/>
                <a:gd name="connsiteX6" fmla="*/ 941861 w 2332038"/>
                <a:gd name="connsiteY6" fmla="*/ 1296986 h 6456362"/>
                <a:gd name="connsiteX7" fmla="*/ 1069611 w 2332038"/>
                <a:gd name="connsiteY7" fmla="*/ 1424760 h 6456362"/>
                <a:gd name="connsiteX8" fmla="*/ 956144 w 2332038"/>
                <a:gd name="connsiteY8" fmla="*/ 1538249 h 6456362"/>
                <a:gd name="connsiteX9" fmla="*/ 1072785 w 2332038"/>
                <a:gd name="connsiteY9" fmla="*/ 2108074 h 6456362"/>
                <a:gd name="connsiteX10" fmla="*/ 1287818 w 2332038"/>
                <a:gd name="connsiteY10" fmla="*/ 1287462 h 6456362"/>
                <a:gd name="connsiteX11" fmla="*/ 1570297 w 2332038"/>
                <a:gd name="connsiteY11" fmla="*/ 1348572 h 6456362"/>
                <a:gd name="connsiteX12" fmla="*/ 1592515 w 2332038"/>
                <a:gd name="connsiteY12" fmla="*/ 1354127 h 6456362"/>
                <a:gd name="connsiteX13" fmla="*/ 1614732 w 2332038"/>
                <a:gd name="connsiteY13" fmla="*/ 1358889 h 6456362"/>
                <a:gd name="connsiteX14" fmla="*/ 1635363 w 2332038"/>
                <a:gd name="connsiteY14" fmla="*/ 1366825 h 6456362"/>
                <a:gd name="connsiteX15" fmla="*/ 1657580 w 2332038"/>
                <a:gd name="connsiteY15" fmla="*/ 1373174 h 6456362"/>
                <a:gd name="connsiteX16" fmla="*/ 1677417 w 2332038"/>
                <a:gd name="connsiteY16" fmla="*/ 1382698 h 6456362"/>
                <a:gd name="connsiteX17" fmla="*/ 1698048 w 2332038"/>
                <a:gd name="connsiteY17" fmla="*/ 1391428 h 6456362"/>
                <a:gd name="connsiteX18" fmla="*/ 1717885 w 2332038"/>
                <a:gd name="connsiteY18" fmla="*/ 1400951 h 6456362"/>
                <a:gd name="connsiteX19" fmla="*/ 1736135 w 2332038"/>
                <a:gd name="connsiteY19" fmla="*/ 1412062 h 6456362"/>
                <a:gd name="connsiteX20" fmla="*/ 1755178 w 2332038"/>
                <a:gd name="connsiteY20" fmla="*/ 1423173 h 6456362"/>
                <a:gd name="connsiteX21" fmla="*/ 1773428 w 2332038"/>
                <a:gd name="connsiteY21" fmla="*/ 1435077 h 6456362"/>
                <a:gd name="connsiteX22" fmla="*/ 1792472 w 2332038"/>
                <a:gd name="connsiteY22" fmla="*/ 1446981 h 6456362"/>
                <a:gd name="connsiteX23" fmla="*/ 1809135 w 2332038"/>
                <a:gd name="connsiteY23" fmla="*/ 1460473 h 6456362"/>
                <a:gd name="connsiteX24" fmla="*/ 1826591 w 2332038"/>
                <a:gd name="connsiteY24" fmla="*/ 1473171 h 6456362"/>
                <a:gd name="connsiteX25" fmla="*/ 1843254 w 2332038"/>
                <a:gd name="connsiteY25" fmla="*/ 1487457 h 6456362"/>
                <a:gd name="connsiteX26" fmla="*/ 1858331 w 2332038"/>
                <a:gd name="connsiteY26" fmla="*/ 1503329 h 6456362"/>
                <a:gd name="connsiteX27" fmla="*/ 1873407 w 2332038"/>
                <a:gd name="connsiteY27" fmla="*/ 1518408 h 6456362"/>
                <a:gd name="connsiteX28" fmla="*/ 1887689 w 2332038"/>
                <a:gd name="connsiteY28" fmla="*/ 1535074 h 6456362"/>
                <a:gd name="connsiteX29" fmla="*/ 1901972 w 2332038"/>
                <a:gd name="connsiteY29" fmla="*/ 1551740 h 6456362"/>
                <a:gd name="connsiteX30" fmla="*/ 1916255 w 2332038"/>
                <a:gd name="connsiteY30" fmla="*/ 1567613 h 6456362"/>
                <a:gd name="connsiteX31" fmla="*/ 1928950 w 2332038"/>
                <a:gd name="connsiteY31" fmla="*/ 1585866 h 6456362"/>
                <a:gd name="connsiteX32" fmla="*/ 1940853 w 2332038"/>
                <a:gd name="connsiteY32" fmla="*/ 1604120 h 6456362"/>
                <a:gd name="connsiteX33" fmla="*/ 1952755 w 2332038"/>
                <a:gd name="connsiteY33" fmla="*/ 1623167 h 6456362"/>
                <a:gd name="connsiteX34" fmla="*/ 1963863 w 2332038"/>
                <a:gd name="connsiteY34" fmla="*/ 1641420 h 6456362"/>
                <a:gd name="connsiteX35" fmla="*/ 1973385 w 2332038"/>
                <a:gd name="connsiteY35" fmla="*/ 1661261 h 6456362"/>
                <a:gd name="connsiteX36" fmla="*/ 1983700 w 2332038"/>
                <a:gd name="connsiteY36" fmla="*/ 1681102 h 6456362"/>
                <a:gd name="connsiteX37" fmla="*/ 1990842 w 2332038"/>
                <a:gd name="connsiteY37" fmla="*/ 1700942 h 6456362"/>
                <a:gd name="connsiteX38" fmla="*/ 2000364 w 2332038"/>
                <a:gd name="connsiteY38" fmla="*/ 1721577 h 6456362"/>
                <a:gd name="connsiteX39" fmla="*/ 2006711 w 2332038"/>
                <a:gd name="connsiteY39" fmla="*/ 1743005 h 6456362"/>
                <a:gd name="connsiteX40" fmla="*/ 2013059 w 2332038"/>
                <a:gd name="connsiteY40" fmla="*/ 1764433 h 6456362"/>
                <a:gd name="connsiteX41" fmla="*/ 2018614 w 2332038"/>
                <a:gd name="connsiteY41" fmla="*/ 1785861 h 6456362"/>
                <a:gd name="connsiteX42" fmla="*/ 2024168 w 2332038"/>
                <a:gd name="connsiteY42" fmla="*/ 1807289 h 6456362"/>
                <a:gd name="connsiteX43" fmla="*/ 2027342 w 2332038"/>
                <a:gd name="connsiteY43" fmla="*/ 1830304 h 6456362"/>
                <a:gd name="connsiteX44" fmla="*/ 2329658 w 2332038"/>
                <a:gd name="connsiteY44" fmla="*/ 3696123 h 6456362"/>
                <a:gd name="connsiteX45" fmla="*/ 2332038 w 2332038"/>
                <a:gd name="connsiteY45" fmla="*/ 3719932 h 6456362"/>
                <a:gd name="connsiteX46" fmla="*/ 2332038 w 2332038"/>
                <a:gd name="connsiteY46" fmla="*/ 3742948 h 6456362"/>
                <a:gd name="connsiteX47" fmla="*/ 2330451 w 2332038"/>
                <a:gd name="connsiteY47" fmla="*/ 3765963 h 6456362"/>
                <a:gd name="connsiteX48" fmla="*/ 2326484 w 2332038"/>
                <a:gd name="connsiteY48" fmla="*/ 3788978 h 6456362"/>
                <a:gd name="connsiteX49" fmla="*/ 2320929 w 2332038"/>
                <a:gd name="connsiteY49" fmla="*/ 3811200 h 6456362"/>
                <a:gd name="connsiteX50" fmla="*/ 2312995 w 2332038"/>
                <a:gd name="connsiteY50" fmla="*/ 3831834 h 6456362"/>
                <a:gd name="connsiteX51" fmla="*/ 2304266 w 2332038"/>
                <a:gd name="connsiteY51" fmla="*/ 3853262 h 6456362"/>
                <a:gd name="connsiteX52" fmla="*/ 2292364 w 2332038"/>
                <a:gd name="connsiteY52" fmla="*/ 3872309 h 6456362"/>
                <a:gd name="connsiteX53" fmla="*/ 2278875 w 2332038"/>
                <a:gd name="connsiteY53" fmla="*/ 3890562 h 6456362"/>
                <a:gd name="connsiteX54" fmla="*/ 2264592 w 2332038"/>
                <a:gd name="connsiteY54" fmla="*/ 3908022 h 6456362"/>
                <a:gd name="connsiteX55" fmla="*/ 2247929 w 2332038"/>
                <a:gd name="connsiteY55" fmla="*/ 3923101 h 6456362"/>
                <a:gd name="connsiteX56" fmla="*/ 2230473 w 2332038"/>
                <a:gd name="connsiteY56" fmla="*/ 3938180 h 6456362"/>
                <a:gd name="connsiteX57" fmla="*/ 2212223 w 2332038"/>
                <a:gd name="connsiteY57" fmla="*/ 3950878 h 6456362"/>
                <a:gd name="connsiteX58" fmla="*/ 2192386 w 2332038"/>
                <a:gd name="connsiteY58" fmla="*/ 3961989 h 6456362"/>
                <a:gd name="connsiteX59" fmla="*/ 2170168 w 2332038"/>
                <a:gd name="connsiteY59" fmla="*/ 3971512 h 6456362"/>
                <a:gd name="connsiteX60" fmla="*/ 2147157 w 2332038"/>
                <a:gd name="connsiteY60" fmla="*/ 3979449 h 6456362"/>
                <a:gd name="connsiteX61" fmla="*/ 2133668 w 2332038"/>
                <a:gd name="connsiteY61" fmla="*/ 3982623 h 6456362"/>
                <a:gd name="connsiteX62" fmla="*/ 2120972 w 2332038"/>
                <a:gd name="connsiteY62" fmla="*/ 3985004 h 6456362"/>
                <a:gd name="connsiteX63" fmla="*/ 2107483 w 2332038"/>
                <a:gd name="connsiteY63" fmla="*/ 3986591 h 6456362"/>
                <a:gd name="connsiteX64" fmla="*/ 2094788 w 2332038"/>
                <a:gd name="connsiteY64" fmla="*/ 3988179 h 6456362"/>
                <a:gd name="connsiteX65" fmla="*/ 2081298 w 2332038"/>
                <a:gd name="connsiteY65" fmla="*/ 3988179 h 6456362"/>
                <a:gd name="connsiteX66" fmla="*/ 2067809 w 2332038"/>
                <a:gd name="connsiteY66" fmla="*/ 3988179 h 6456362"/>
                <a:gd name="connsiteX67" fmla="*/ 2055114 w 2332038"/>
                <a:gd name="connsiteY67" fmla="*/ 3986591 h 6456362"/>
                <a:gd name="connsiteX68" fmla="*/ 2041624 w 2332038"/>
                <a:gd name="connsiteY68" fmla="*/ 3985004 h 6456362"/>
                <a:gd name="connsiteX69" fmla="*/ 2029722 w 2332038"/>
                <a:gd name="connsiteY69" fmla="*/ 3982623 h 6456362"/>
                <a:gd name="connsiteX70" fmla="*/ 2016233 w 2332038"/>
                <a:gd name="connsiteY70" fmla="*/ 3980242 h 6456362"/>
                <a:gd name="connsiteX71" fmla="*/ 1992429 w 2332038"/>
                <a:gd name="connsiteY71" fmla="*/ 3972306 h 6456362"/>
                <a:gd name="connsiteX72" fmla="*/ 1969418 w 2332038"/>
                <a:gd name="connsiteY72" fmla="*/ 3961989 h 6456362"/>
                <a:gd name="connsiteX73" fmla="*/ 1946407 w 2332038"/>
                <a:gd name="connsiteY73" fmla="*/ 3949291 h 6456362"/>
                <a:gd name="connsiteX74" fmla="*/ 1924983 w 2332038"/>
                <a:gd name="connsiteY74" fmla="*/ 3935006 h 6456362"/>
                <a:gd name="connsiteX75" fmla="*/ 1906733 w 2332038"/>
                <a:gd name="connsiteY75" fmla="*/ 3917546 h 6456362"/>
                <a:gd name="connsiteX76" fmla="*/ 1889276 w 2332038"/>
                <a:gd name="connsiteY76" fmla="*/ 3900086 h 6456362"/>
                <a:gd name="connsiteX77" fmla="*/ 1880548 w 2332038"/>
                <a:gd name="connsiteY77" fmla="*/ 3888975 h 6456362"/>
                <a:gd name="connsiteX78" fmla="*/ 1872613 w 2332038"/>
                <a:gd name="connsiteY78" fmla="*/ 3879452 h 6456362"/>
                <a:gd name="connsiteX79" fmla="*/ 1866265 w 2332038"/>
                <a:gd name="connsiteY79" fmla="*/ 3868341 h 6456362"/>
                <a:gd name="connsiteX80" fmla="*/ 1859124 w 2332038"/>
                <a:gd name="connsiteY80" fmla="*/ 3857230 h 6456362"/>
                <a:gd name="connsiteX81" fmla="*/ 1853570 w 2332038"/>
                <a:gd name="connsiteY81" fmla="*/ 3845326 h 6456362"/>
                <a:gd name="connsiteX82" fmla="*/ 1848809 w 2332038"/>
                <a:gd name="connsiteY82" fmla="*/ 3833421 h 6456362"/>
                <a:gd name="connsiteX83" fmla="*/ 1843254 w 2332038"/>
                <a:gd name="connsiteY83" fmla="*/ 3820723 h 6456362"/>
                <a:gd name="connsiteX84" fmla="*/ 1838494 w 2332038"/>
                <a:gd name="connsiteY84" fmla="*/ 3808025 h 6456362"/>
                <a:gd name="connsiteX85" fmla="*/ 1835320 w 2332038"/>
                <a:gd name="connsiteY85" fmla="*/ 3794533 h 6456362"/>
                <a:gd name="connsiteX86" fmla="*/ 1832939 w 2332038"/>
                <a:gd name="connsiteY86" fmla="*/ 3781835 h 6456362"/>
                <a:gd name="connsiteX87" fmla="*/ 1609178 w 2332038"/>
                <a:gd name="connsiteY87" fmla="*/ 2545363 h 6456362"/>
                <a:gd name="connsiteX88" fmla="*/ 1582199 w 2332038"/>
                <a:gd name="connsiteY88" fmla="*/ 3331848 h 6456362"/>
                <a:gd name="connsiteX89" fmla="*/ 1581406 w 2332038"/>
                <a:gd name="connsiteY89" fmla="*/ 3387402 h 6456362"/>
                <a:gd name="connsiteX90" fmla="*/ 1581406 w 2332038"/>
                <a:gd name="connsiteY90" fmla="*/ 3440575 h 6456362"/>
                <a:gd name="connsiteX91" fmla="*/ 1583786 w 2332038"/>
                <a:gd name="connsiteY91" fmla="*/ 3496129 h 6456362"/>
                <a:gd name="connsiteX92" fmla="*/ 1586167 w 2332038"/>
                <a:gd name="connsiteY92" fmla="*/ 3549302 h 6456362"/>
                <a:gd name="connsiteX93" fmla="*/ 1749624 w 2332038"/>
                <a:gd name="connsiteY93" fmla="*/ 6119070 h 6456362"/>
                <a:gd name="connsiteX94" fmla="*/ 1750417 w 2332038"/>
                <a:gd name="connsiteY94" fmla="*/ 6136530 h 6456362"/>
                <a:gd name="connsiteX95" fmla="*/ 1750417 w 2332038"/>
                <a:gd name="connsiteY95" fmla="*/ 6153196 h 6456362"/>
                <a:gd name="connsiteX96" fmla="*/ 1749624 w 2332038"/>
                <a:gd name="connsiteY96" fmla="*/ 6169862 h 6456362"/>
                <a:gd name="connsiteX97" fmla="*/ 1747243 w 2332038"/>
                <a:gd name="connsiteY97" fmla="*/ 6185735 h 6456362"/>
                <a:gd name="connsiteX98" fmla="*/ 1744069 w 2332038"/>
                <a:gd name="connsiteY98" fmla="*/ 6202401 h 6456362"/>
                <a:gd name="connsiteX99" fmla="*/ 1740896 w 2332038"/>
                <a:gd name="connsiteY99" fmla="*/ 6218273 h 6456362"/>
                <a:gd name="connsiteX100" fmla="*/ 1736135 w 2332038"/>
                <a:gd name="connsiteY100" fmla="*/ 6234146 h 6456362"/>
                <a:gd name="connsiteX101" fmla="*/ 1730580 w 2332038"/>
                <a:gd name="connsiteY101" fmla="*/ 6248431 h 6456362"/>
                <a:gd name="connsiteX102" fmla="*/ 1725026 w 2332038"/>
                <a:gd name="connsiteY102" fmla="*/ 6264304 h 6456362"/>
                <a:gd name="connsiteX103" fmla="*/ 1718678 w 2332038"/>
                <a:gd name="connsiteY103" fmla="*/ 6278589 h 6456362"/>
                <a:gd name="connsiteX104" fmla="*/ 1710743 w 2332038"/>
                <a:gd name="connsiteY104" fmla="*/ 6292875 h 6456362"/>
                <a:gd name="connsiteX105" fmla="*/ 1703602 w 2332038"/>
                <a:gd name="connsiteY105" fmla="*/ 6305573 h 6456362"/>
                <a:gd name="connsiteX106" fmla="*/ 1694874 w 2332038"/>
                <a:gd name="connsiteY106" fmla="*/ 6319065 h 6456362"/>
                <a:gd name="connsiteX107" fmla="*/ 1686145 w 2332038"/>
                <a:gd name="connsiteY107" fmla="*/ 6332556 h 6456362"/>
                <a:gd name="connsiteX108" fmla="*/ 1675037 w 2332038"/>
                <a:gd name="connsiteY108" fmla="*/ 6344461 h 6456362"/>
                <a:gd name="connsiteX109" fmla="*/ 1664721 w 2332038"/>
                <a:gd name="connsiteY109" fmla="*/ 6356365 h 6456362"/>
                <a:gd name="connsiteX110" fmla="*/ 1653613 w 2332038"/>
                <a:gd name="connsiteY110" fmla="*/ 6367475 h 6456362"/>
                <a:gd name="connsiteX111" fmla="*/ 1641711 w 2332038"/>
                <a:gd name="connsiteY111" fmla="*/ 6378587 h 6456362"/>
                <a:gd name="connsiteX112" fmla="*/ 1629808 w 2332038"/>
                <a:gd name="connsiteY112" fmla="*/ 6388110 h 6456362"/>
                <a:gd name="connsiteX113" fmla="*/ 1617906 w 2332038"/>
                <a:gd name="connsiteY113" fmla="*/ 6398427 h 6456362"/>
                <a:gd name="connsiteX114" fmla="*/ 1604417 w 2332038"/>
                <a:gd name="connsiteY114" fmla="*/ 6407157 h 6456362"/>
                <a:gd name="connsiteX115" fmla="*/ 1590134 w 2332038"/>
                <a:gd name="connsiteY115" fmla="*/ 6414299 h 6456362"/>
                <a:gd name="connsiteX116" fmla="*/ 1577439 w 2332038"/>
                <a:gd name="connsiteY116" fmla="*/ 6422236 h 6456362"/>
                <a:gd name="connsiteX117" fmla="*/ 1561569 w 2332038"/>
                <a:gd name="connsiteY117" fmla="*/ 6428585 h 6456362"/>
                <a:gd name="connsiteX118" fmla="*/ 1547286 w 2332038"/>
                <a:gd name="connsiteY118" fmla="*/ 6435727 h 6456362"/>
                <a:gd name="connsiteX119" fmla="*/ 1532210 w 2332038"/>
                <a:gd name="connsiteY119" fmla="*/ 6441283 h 6456362"/>
                <a:gd name="connsiteX120" fmla="*/ 1516341 w 2332038"/>
                <a:gd name="connsiteY120" fmla="*/ 6445251 h 6456362"/>
                <a:gd name="connsiteX121" fmla="*/ 1500471 w 2332038"/>
                <a:gd name="connsiteY121" fmla="*/ 6450013 h 6456362"/>
                <a:gd name="connsiteX122" fmla="*/ 1484601 w 2332038"/>
                <a:gd name="connsiteY122" fmla="*/ 6451600 h 6456362"/>
                <a:gd name="connsiteX123" fmla="*/ 1468732 w 2332038"/>
                <a:gd name="connsiteY123" fmla="*/ 6453981 h 6456362"/>
                <a:gd name="connsiteX124" fmla="*/ 1450482 w 2332038"/>
                <a:gd name="connsiteY124" fmla="*/ 6455569 h 6456362"/>
                <a:gd name="connsiteX125" fmla="*/ 1434612 w 2332038"/>
                <a:gd name="connsiteY125" fmla="*/ 6456362 h 6456362"/>
                <a:gd name="connsiteX126" fmla="*/ 1418743 w 2332038"/>
                <a:gd name="connsiteY126" fmla="*/ 6456362 h 6456362"/>
                <a:gd name="connsiteX127" fmla="*/ 1403666 w 2332038"/>
                <a:gd name="connsiteY127" fmla="*/ 6455569 h 6456362"/>
                <a:gd name="connsiteX128" fmla="*/ 1389384 w 2332038"/>
                <a:gd name="connsiteY128" fmla="*/ 6453187 h 6456362"/>
                <a:gd name="connsiteX129" fmla="*/ 1375101 w 2332038"/>
                <a:gd name="connsiteY129" fmla="*/ 6450807 h 6456362"/>
                <a:gd name="connsiteX130" fmla="*/ 1360819 w 2332038"/>
                <a:gd name="connsiteY130" fmla="*/ 6447632 h 6456362"/>
                <a:gd name="connsiteX131" fmla="*/ 1346536 w 2332038"/>
                <a:gd name="connsiteY131" fmla="*/ 6444457 h 6456362"/>
                <a:gd name="connsiteX132" fmla="*/ 1332253 w 2332038"/>
                <a:gd name="connsiteY132" fmla="*/ 6439696 h 6456362"/>
                <a:gd name="connsiteX133" fmla="*/ 1318764 w 2332038"/>
                <a:gd name="connsiteY133" fmla="*/ 6434141 h 6456362"/>
                <a:gd name="connsiteX134" fmla="*/ 1292579 w 2332038"/>
                <a:gd name="connsiteY134" fmla="*/ 6423029 h 6456362"/>
                <a:gd name="connsiteX135" fmla="*/ 1267188 w 2332038"/>
                <a:gd name="connsiteY135" fmla="*/ 6408745 h 6456362"/>
                <a:gd name="connsiteX136" fmla="*/ 1244177 w 2332038"/>
                <a:gd name="connsiteY136" fmla="*/ 6392871 h 6456362"/>
                <a:gd name="connsiteX137" fmla="*/ 1221960 w 2332038"/>
                <a:gd name="connsiteY137" fmla="*/ 6375412 h 6456362"/>
                <a:gd name="connsiteX138" fmla="*/ 1201329 w 2332038"/>
                <a:gd name="connsiteY138" fmla="*/ 6355571 h 6456362"/>
                <a:gd name="connsiteX139" fmla="*/ 1183872 w 2332038"/>
                <a:gd name="connsiteY139" fmla="*/ 6333349 h 6456362"/>
                <a:gd name="connsiteX140" fmla="*/ 1167209 w 2332038"/>
                <a:gd name="connsiteY140" fmla="*/ 6309541 h 6456362"/>
                <a:gd name="connsiteX141" fmla="*/ 1152927 w 2332038"/>
                <a:gd name="connsiteY141" fmla="*/ 6284939 h 6456362"/>
                <a:gd name="connsiteX142" fmla="*/ 1146579 w 2332038"/>
                <a:gd name="connsiteY142" fmla="*/ 6271447 h 6456362"/>
                <a:gd name="connsiteX143" fmla="*/ 1141025 w 2332038"/>
                <a:gd name="connsiteY143" fmla="*/ 6258749 h 6456362"/>
                <a:gd name="connsiteX144" fmla="*/ 1135470 w 2332038"/>
                <a:gd name="connsiteY144" fmla="*/ 6244463 h 6456362"/>
                <a:gd name="connsiteX145" fmla="*/ 1131503 w 2332038"/>
                <a:gd name="connsiteY145" fmla="*/ 6230971 h 6456362"/>
                <a:gd name="connsiteX146" fmla="*/ 1126742 w 2332038"/>
                <a:gd name="connsiteY146" fmla="*/ 6216687 h 6456362"/>
                <a:gd name="connsiteX147" fmla="*/ 1123568 w 2332038"/>
                <a:gd name="connsiteY147" fmla="*/ 6202401 h 6456362"/>
                <a:gd name="connsiteX148" fmla="*/ 1121188 w 2332038"/>
                <a:gd name="connsiteY148" fmla="*/ 6187322 h 6456362"/>
                <a:gd name="connsiteX149" fmla="*/ 1118807 w 2332038"/>
                <a:gd name="connsiteY149" fmla="*/ 6171449 h 6456362"/>
                <a:gd name="connsiteX150" fmla="*/ 875209 w 2332038"/>
                <a:gd name="connsiteY150" fmla="*/ 3814374 h 6456362"/>
                <a:gd name="connsiteX151" fmla="*/ 631610 w 2332038"/>
                <a:gd name="connsiteY151" fmla="*/ 6171449 h 6456362"/>
                <a:gd name="connsiteX152" fmla="*/ 629230 w 2332038"/>
                <a:gd name="connsiteY152" fmla="*/ 6187322 h 6456362"/>
                <a:gd name="connsiteX153" fmla="*/ 626849 w 2332038"/>
                <a:gd name="connsiteY153" fmla="*/ 6202401 h 6456362"/>
                <a:gd name="connsiteX154" fmla="*/ 623676 w 2332038"/>
                <a:gd name="connsiteY154" fmla="*/ 6216687 h 6456362"/>
                <a:gd name="connsiteX155" fmla="*/ 618915 w 2332038"/>
                <a:gd name="connsiteY155" fmla="*/ 6230971 h 6456362"/>
                <a:gd name="connsiteX156" fmla="*/ 614947 w 2332038"/>
                <a:gd name="connsiteY156" fmla="*/ 6244463 h 6456362"/>
                <a:gd name="connsiteX157" fmla="*/ 609393 w 2332038"/>
                <a:gd name="connsiteY157" fmla="*/ 6258749 h 6456362"/>
                <a:gd name="connsiteX158" fmla="*/ 603839 w 2332038"/>
                <a:gd name="connsiteY158" fmla="*/ 6271447 h 6456362"/>
                <a:gd name="connsiteX159" fmla="*/ 597491 w 2332038"/>
                <a:gd name="connsiteY159" fmla="*/ 6284939 h 6456362"/>
                <a:gd name="connsiteX160" fmla="*/ 583208 w 2332038"/>
                <a:gd name="connsiteY160" fmla="*/ 6309541 h 6456362"/>
                <a:gd name="connsiteX161" fmla="*/ 566545 w 2332038"/>
                <a:gd name="connsiteY161" fmla="*/ 6333349 h 6456362"/>
                <a:gd name="connsiteX162" fmla="*/ 549088 w 2332038"/>
                <a:gd name="connsiteY162" fmla="*/ 6355571 h 6456362"/>
                <a:gd name="connsiteX163" fmla="*/ 528458 w 2332038"/>
                <a:gd name="connsiteY163" fmla="*/ 6375412 h 6456362"/>
                <a:gd name="connsiteX164" fmla="*/ 506241 w 2332038"/>
                <a:gd name="connsiteY164" fmla="*/ 6392871 h 6456362"/>
                <a:gd name="connsiteX165" fmla="*/ 483230 w 2332038"/>
                <a:gd name="connsiteY165" fmla="*/ 6408745 h 6456362"/>
                <a:gd name="connsiteX166" fmla="*/ 457838 w 2332038"/>
                <a:gd name="connsiteY166" fmla="*/ 6423029 h 6456362"/>
                <a:gd name="connsiteX167" fmla="*/ 431653 w 2332038"/>
                <a:gd name="connsiteY167" fmla="*/ 6434141 h 6456362"/>
                <a:gd name="connsiteX168" fmla="*/ 418164 w 2332038"/>
                <a:gd name="connsiteY168" fmla="*/ 6439696 h 6456362"/>
                <a:gd name="connsiteX169" fmla="*/ 403882 w 2332038"/>
                <a:gd name="connsiteY169" fmla="*/ 6444457 h 6456362"/>
                <a:gd name="connsiteX170" fmla="*/ 389599 w 2332038"/>
                <a:gd name="connsiteY170" fmla="*/ 6447632 h 6456362"/>
                <a:gd name="connsiteX171" fmla="*/ 375316 w 2332038"/>
                <a:gd name="connsiteY171" fmla="*/ 6450807 h 6456362"/>
                <a:gd name="connsiteX172" fmla="*/ 361034 w 2332038"/>
                <a:gd name="connsiteY172" fmla="*/ 6453187 h 6456362"/>
                <a:gd name="connsiteX173" fmla="*/ 346751 w 2332038"/>
                <a:gd name="connsiteY173" fmla="*/ 6455569 h 6456362"/>
                <a:gd name="connsiteX174" fmla="*/ 331675 w 2332038"/>
                <a:gd name="connsiteY174" fmla="*/ 6456362 h 6456362"/>
                <a:gd name="connsiteX175" fmla="*/ 315805 w 2332038"/>
                <a:gd name="connsiteY175" fmla="*/ 6456362 h 6456362"/>
                <a:gd name="connsiteX176" fmla="*/ 299935 w 2332038"/>
                <a:gd name="connsiteY176" fmla="*/ 6455569 h 6456362"/>
                <a:gd name="connsiteX177" fmla="*/ 281685 w 2332038"/>
                <a:gd name="connsiteY177" fmla="*/ 6453981 h 6456362"/>
                <a:gd name="connsiteX178" fmla="*/ 265816 w 2332038"/>
                <a:gd name="connsiteY178" fmla="*/ 6451600 h 6456362"/>
                <a:gd name="connsiteX179" fmla="*/ 249946 w 2332038"/>
                <a:gd name="connsiteY179" fmla="*/ 6450013 h 6456362"/>
                <a:gd name="connsiteX180" fmla="*/ 234076 w 2332038"/>
                <a:gd name="connsiteY180" fmla="*/ 6445251 h 6456362"/>
                <a:gd name="connsiteX181" fmla="*/ 218207 w 2332038"/>
                <a:gd name="connsiteY181" fmla="*/ 6441283 h 6456362"/>
                <a:gd name="connsiteX182" fmla="*/ 203131 w 2332038"/>
                <a:gd name="connsiteY182" fmla="*/ 6435727 h 6456362"/>
                <a:gd name="connsiteX183" fmla="*/ 188848 w 2332038"/>
                <a:gd name="connsiteY183" fmla="*/ 6428585 h 6456362"/>
                <a:gd name="connsiteX184" fmla="*/ 172978 w 2332038"/>
                <a:gd name="connsiteY184" fmla="*/ 6422236 h 6456362"/>
                <a:gd name="connsiteX185" fmla="*/ 160283 w 2332038"/>
                <a:gd name="connsiteY185" fmla="*/ 6414299 h 6456362"/>
                <a:gd name="connsiteX186" fmla="*/ 146000 w 2332038"/>
                <a:gd name="connsiteY186" fmla="*/ 6407157 h 6456362"/>
                <a:gd name="connsiteX187" fmla="*/ 132511 w 2332038"/>
                <a:gd name="connsiteY187" fmla="*/ 6398427 h 6456362"/>
                <a:gd name="connsiteX188" fmla="*/ 120609 w 2332038"/>
                <a:gd name="connsiteY188" fmla="*/ 6388110 h 6456362"/>
                <a:gd name="connsiteX189" fmla="*/ 108707 w 2332038"/>
                <a:gd name="connsiteY189" fmla="*/ 6378587 h 6456362"/>
                <a:gd name="connsiteX190" fmla="*/ 96011 w 2332038"/>
                <a:gd name="connsiteY190" fmla="*/ 6367475 h 6456362"/>
                <a:gd name="connsiteX191" fmla="*/ 85696 w 2332038"/>
                <a:gd name="connsiteY191" fmla="*/ 6356365 h 6456362"/>
                <a:gd name="connsiteX192" fmla="*/ 74587 w 2332038"/>
                <a:gd name="connsiteY192" fmla="*/ 6344461 h 6456362"/>
                <a:gd name="connsiteX193" fmla="*/ 64272 w 2332038"/>
                <a:gd name="connsiteY193" fmla="*/ 6332556 h 6456362"/>
                <a:gd name="connsiteX194" fmla="*/ 55543 w 2332038"/>
                <a:gd name="connsiteY194" fmla="*/ 6319065 h 6456362"/>
                <a:gd name="connsiteX195" fmla="*/ 46815 w 2332038"/>
                <a:gd name="connsiteY195" fmla="*/ 6305573 h 6456362"/>
                <a:gd name="connsiteX196" fmla="*/ 39674 w 2332038"/>
                <a:gd name="connsiteY196" fmla="*/ 6292875 h 6456362"/>
                <a:gd name="connsiteX197" fmla="*/ 31739 w 2332038"/>
                <a:gd name="connsiteY197" fmla="*/ 6278589 h 6456362"/>
                <a:gd name="connsiteX198" fmla="*/ 25391 w 2332038"/>
                <a:gd name="connsiteY198" fmla="*/ 6264304 h 6456362"/>
                <a:gd name="connsiteX199" fmla="*/ 19837 w 2332038"/>
                <a:gd name="connsiteY199" fmla="*/ 6248431 h 6456362"/>
                <a:gd name="connsiteX200" fmla="*/ 14282 w 2332038"/>
                <a:gd name="connsiteY200" fmla="*/ 6234146 h 6456362"/>
                <a:gd name="connsiteX201" fmla="*/ 9522 w 2332038"/>
                <a:gd name="connsiteY201" fmla="*/ 6218273 h 6456362"/>
                <a:gd name="connsiteX202" fmla="*/ 6348 w 2332038"/>
                <a:gd name="connsiteY202" fmla="*/ 6202401 h 6456362"/>
                <a:gd name="connsiteX203" fmla="*/ 3174 w 2332038"/>
                <a:gd name="connsiteY203" fmla="*/ 6185735 h 6456362"/>
                <a:gd name="connsiteX204" fmla="*/ 793 w 2332038"/>
                <a:gd name="connsiteY204" fmla="*/ 6169862 h 6456362"/>
                <a:gd name="connsiteX205" fmla="*/ 0 w 2332038"/>
                <a:gd name="connsiteY205" fmla="*/ 6153196 h 6456362"/>
                <a:gd name="connsiteX206" fmla="*/ 0 w 2332038"/>
                <a:gd name="connsiteY206" fmla="*/ 6136530 h 6456362"/>
                <a:gd name="connsiteX207" fmla="*/ 793 w 2332038"/>
                <a:gd name="connsiteY207" fmla="*/ 6119070 h 6456362"/>
                <a:gd name="connsiteX208" fmla="*/ 131717 w 2332038"/>
                <a:gd name="connsiteY208" fmla="*/ 4062780 h 6456362"/>
                <a:gd name="connsiteX209" fmla="*/ 132511 w 2332038"/>
                <a:gd name="connsiteY209" fmla="*/ 4062780 h 6456362"/>
                <a:gd name="connsiteX210" fmla="*/ 155522 w 2332038"/>
                <a:gd name="connsiteY210" fmla="*/ 4056431 h 6456362"/>
                <a:gd name="connsiteX211" fmla="*/ 178533 w 2332038"/>
                <a:gd name="connsiteY211" fmla="*/ 4047701 h 6456362"/>
                <a:gd name="connsiteX212" fmla="*/ 200750 w 2332038"/>
                <a:gd name="connsiteY212" fmla="*/ 4038177 h 6456362"/>
                <a:gd name="connsiteX213" fmla="*/ 222968 w 2332038"/>
                <a:gd name="connsiteY213" fmla="*/ 4028654 h 6456362"/>
                <a:gd name="connsiteX214" fmla="*/ 243598 w 2332038"/>
                <a:gd name="connsiteY214" fmla="*/ 4017543 h 6456362"/>
                <a:gd name="connsiteX215" fmla="*/ 264229 w 2332038"/>
                <a:gd name="connsiteY215" fmla="*/ 4005638 h 6456362"/>
                <a:gd name="connsiteX216" fmla="*/ 284066 w 2332038"/>
                <a:gd name="connsiteY216" fmla="*/ 3992147 h 6456362"/>
                <a:gd name="connsiteX217" fmla="*/ 303109 w 2332038"/>
                <a:gd name="connsiteY217" fmla="*/ 3979449 h 6456362"/>
                <a:gd name="connsiteX218" fmla="*/ 321360 w 2332038"/>
                <a:gd name="connsiteY218" fmla="*/ 3965163 h 6456362"/>
                <a:gd name="connsiteX219" fmla="*/ 338816 w 2332038"/>
                <a:gd name="connsiteY219" fmla="*/ 3949291 h 6456362"/>
                <a:gd name="connsiteX220" fmla="*/ 355479 w 2332038"/>
                <a:gd name="connsiteY220" fmla="*/ 3934212 h 6456362"/>
                <a:gd name="connsiteX221" fmla="*/ 372142 w 2332038"/>
                <a:gd name="connsiteY221" fmla="*/ 3917546 h 6456362"/>
                <a:gd name="connsiteX222" fmla="*/ 387219 w 2332038"/>
                <a:gd name="connsiteY222" fmla="*/ 3900086 h 6456362"/>
                <a:gd name="connsiteX223" fmla="*/ 401501 w 2332038"/>
                <a:gd name="connsiteY223" fmla="*/ 3882626 h 6456362"/>
                <a:gd name="connsiteX224" fmla="*/ 415784 w 2332038"/>
                <a:gd name="connsiteY224" fmla="*/ 3863579 h 6456362"/>
                <a:gd name="connsiteX225" fmla="*/ 428479 w 2332038"/>
                <a:gd name="connsiteY225" fmla="*/ 3845326 h 6456362"/>
                <a:gd name="connsiteX226" fmla="*/ 440382 w 2332038"/>
                <a:gd name="connsiteY226" fmla="*/ 3825485 h 6456362"/>
                <a:gd name="connsiteX227" fmla="*/ 451490 w 2332038"/>
                <a:gd name="connsiteY227" fmla="*/ 3804851 h 6456362"/>
                <a:gd name="connsiteX228" fmla="*/ 461806 w 2332038"/>
                <a:gd name="connsiteY228" fmla="*/ 3783423 h 6456362"/>
                <a:gd name="connsiteX229" fmla="*/ 471327 w 2332038"/>
                <a:gd name="connsiteY229" fmla="*/ 3762788 h 6456362"/>
                <a:gd name="connsiteX230" fmla="*/ 480056 w 2332038"/>
                <a:gd name="connsiteY230" fmla="*/ 3742154 h 6456362"/>
                <a:gd name="connsiteX231" fmla="*/ 486404 w 2332038"/>
                <a:gd name="connsiteY231" fmla="*/ 3719932 h 6456362"/>
                <a:gd name="connsiteX232" fmla="*/ 492751 w 2332038"/>
                <a:gd name="connsiteY232" fmla="*/ 3696917 h 6456362"/>
                <a:gd name="connsiteX233" fmla="*/ 498306 w 2332038"/>
                <a:gd name="connsiteY233" fmla="*/ 3674696 h 6456362"/>
                <a:gd name="connsiteX234" fmla="*/ 503067 w 2332038"/>
                <a:gd name="connsiteY234" fmla="*/ 3651680 h 6456362"/>
                <a:gd name="connsiteX235" fmla="*/ 506241 w 2332038"/>
                <a:gd name="connsiteY235" fmla="*/ 3628665 h 6456362"/>
                <a:gd name="connsiteX236" fmla="*/ 508621 w 2332038"/>
                <a:gd name="connsiteY236" fmla="*/ 3604856 h 6456362"/>
                <a:gd name="connsiteX237" fmla="*/ 509414 w 2332038"/>
                <a:gd name="connsiteY237" fmla="*/ 3581841 h 6456362"/>
                <a:gd name="connsiteX238" fmla="*/ 509414 w 2332038"/>
                <a:gd name="connsiteY238" fmla="*/ 3557239 h 6456362"/>
                <a:gd name="connsiteX239" fmla="*/ 508621 w 2332038"/>
                <a:gd name="connsiteY239" fmla="*/ 3533430 h 6456362"/>
                <a:gd name="connsiteX240" fmla="*/ 506241 w 2332038"/>
                <a:gd name="connsiteY240" fmla="*/ 3508827 h 6456362"/>
                <a:gd name="connsiteX241" fmla="*/ 503067 w 2332038"/>
                <a:gd name="connsiteY241" fmla="*/ 3485018 h 6456362"/>
                <a:gd name="connsiteX242" fmla="*/ 183294 w 2332038"/>
                <a:gd name="connsiteY242" fmla="*/ 1501742 h 6456362"/>
                <a:gd name="connsiteX243" fmla="*/ 176946 w 2332038"/>
                <a:gd name="connsiteY243" fmla="*/ 1466029 h 6456362"/>
                <a:gd name="connsiteX244" fmla="*/ 167424 w 2332038"/>
                <a:gd name="connsiteY244" fmla="*/ 1429522 h 6456362"/>
                <a:gd name="connsiteX245" fmla="*/ 157902 w 2332038"/>
                <a:gd name="connsiteY245" fmla="*/ 1393015 h 6456362"/>
                <a:gd name="connsiteX246" fmla="*/ 146794 w 2332038"/>
                <a:gd name="connsiteY246" fmla="*/ 1358095 h 6456362"/>
                <a:gd name="connsiteX247" fmla="*/ 163457 w 2332038"/>
                <a:gd name="connsiteY247" fmla="*/ 1354127 h 6456362"/>
                <a:gd name="connsiteX248" fmla="*/ 180120 w 2332038"/>
                <a:gd name="connsiteY248" fmla="*/ 1348572 h 6456362"/>
                <a:gd name="connsiteX249" fmla="*/ 874663 w 2332038"/>
                <a:gd name="connsiteY249" fmla="*/ 0 h 6456362"/>
                <a:gd name="connsiteX250" fmla="*/ 1439863 w 2332038"/>
                <a:gd name="connsiteY250" fmla="*/ 565200 h 6456362"/>
                <a:gd name="connsiteX251" fmla="*/ 874663 w 2332038"/>
                <a:gd name="connsiteY251" fmla="*/ 1130400 h 6456362"/>
                <a:gd name="connsiteX252" fmla="*/ 309463 w 2332038"/>
                <a:gd name="connsiteY252" fmla="*/ 565200 h 6456362"/>
                <a:gd name="connsiteX253" fmla="*/ 874663 w 2332038"/>
                <a:gd name="connsiteY253" fmla="*/ 0 h 645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</a:cxnLst>
              <a:rect l="l" t="t" r="r" b="b"/>
              <a:pathLst>
                <a:path w="2332038" h="6456362">
                  <a:moveTo>
                    <a:pt x="461806" y="1287462"/>
                  </a:moveTo>
                  <a:lnTo>
                    <a:pt x="677632" y="2108074"/>
                  </a:lnTo>
                  <a:lnTo>
                    <a:pt x="794274" y="1538249"/>
                  </a:lnTo>
                  <a:lnTo>
                    <a:pt x="680013" y="1424760"/>
                  </a:lnTo>
                  <a:lnTo>
                    <a:pt x="808556" y="1296986"/>
                  </a:lnTo>
                  <a:lnTo>
                    <a:pt x="875209" y="1296986"/>
                  </a:lnTo>
                  <a:lnTo>
                    <a:pt x="941861" y="1296986"/>
                  </a:lnTo>
                  <a:lnTo>
                    <a:pt x="1069611" y="1424760"/>
                  </a:lnTo>
                  <a:lnTo>
                    <a:pt x="956144" y="1538249"/>
                  </a:lnTo>
                  <a:lnTo>
                    <a:pt x="1072785" y="2108074"/>
                  </a:lnTo>
                  <a:lnTo>
                    <a:pt x="1287818" y="1287462"/>
                  </a:lnTo>
                  <a:lnTo>
                    <a:pt x="1570297" y="1348572"/>
                  </a:lnTo>
                  <a:lnTo>
                    <a:pt x="1592515" y="1354127"/>
                  </a:lnTo>
                  <a:lnTo>
                    <a:pt x="1614732" y="1358889"/>
                  </a:lnTo>
                  <a:lnTo>
                    <a:pt x="1635363" y="1366825"/>
                  </a:lnTo>
                  <a:lnTo>
                    <a:pt x="1657580" y="1373174"/>
                  </a:lnTo>
                  <a:lnTo>
                    <a:pt x="1677417" y="1382698"/>
                  </a:lnTo>
                  <a:lnTo>
                    <a:pt x="1698048" y="1391428"/>
                  </a:lnTo>
                  <a:lnTo>
                    <a:pt x="1717885" y="1400951"/>
                  </a:lnTo>
                  <a:lnTo>
                    <a:pt x="1736135" y="1412062"/>
                  </a:lnTo>
                  <a:lnTo>
                    <a:pt x="1755178" y="1423173"/>
                  </a:lnTo>
                  <a:lnTo>
                    <a:pt x="1773428" y="1435077"/>
                  </a:lnTo>
                  <a:lnTo>
                    <a:pt x="1792472" y="1446981"/>
                  </a:lnTo>
                  <a:lnTo>
                    <a:pt x="1809135" y="1460473"/>
                  </a:lnTo>
                  <a:lnTo>
                    <a:pt x="1826591" y="1473171"/>
                  </a:lnTo>
                  <a:lnTo>
                    <a:pt x="1843254" y="1487457"/>
                  </a:lnTo>
                  <a:lnTo>
                    <a:pt x="1858331" y="1503329"/>
                  </a:lnTo>
                  <a:lnTo>
                    <a:pt x="1873407" y="1518408"/>
                  </a:lnTo>
                  <a:lnTo>
                    <a:pt x="1887689" y="1535074"/>
                  </a:lnTo>
                  <a:lnTo>
                    <a:pt x="1901972" y="1551740"/>
                  </a:lnTo>
                  <a:lnTo>
                    <a:pt x="1916255" y="1567613"/>
                  </a:lnTo>
                  <a:lnTo>
                    <a:pt x="1928950" y="1585866"/>
                  </a:lnTo>
                  <a:lnTo>
                    <a:pt x="1940853" y="1604120"/>
                  </a:lnTo>
                  <a:lnTo>
                    <a:pt x="1952755" y="1623167"/>
                  </a:lnTo>
                  <a:lnTo>
                    <a:pt x="1963863" y="1641420"/>
                  </a:lnTo>
                  <a:lnTo>
                    <a:pt x="1973385" y="1661261"/>
                  </a:lnTo>
                  <a:lnTo>
                    <a:pt x="1983700" y="1681102"/>
                  </a:lnTo>
                  <a:lnTo>
                    <a:pt x="1990842" y="1700942"/>
                  </a:lnTo>
                  <a:lnTo>
                    <a:pt x="2000364" y="1721577"/>
                  </a:lnTo>
                  <a:lnTo>
                    <a:pt x="2006711" y="1743005"/>
                  </a:lnTo>
                  <a:lnTo>
                    <a:pt x="2013059" y="1764433"/>
                  </a:lnTo>
                  <a:lnTo>
                    <a:pt x="2018614" y="1785861"/>
                  </a:lnTo>
                  <a:lnTo>
                    <a:pt x="2024168" y="1807289"/>
                  </a:lnTo>
                  <a:lnTo>
                    <a:pt x="2027342" y="1830304"/>
                  </a:lnTo>
                  <a:lnTo>
                    <a:pt x="2329658" y="3696123"/>
                  </a:lnTo>
                  <a:lnTo>
                    <a:pt x="2332038" y="3719932"/>
                  </a:lnTo>
                  <a:lnTo>
                    <a:pt x="2332038" y="3742948"/>
                  </a:lnTo>
                  <a:lnTo>
                    <a:pt x="2330451" y="3765963"/>
                  </a:lnTo>
                  <a:lnTo>
                    <a:pt x="2326484" y="3788978"/>
                  </a:lnTo>
                  <a:lnTo>
                    <a:pt x="2320929" y="3811200"/>
                  </a:lnTo>
                  <a:lnTo>
                    <a:pt x="2312995" y="3831834"/>
                  </a:lnTo>
                  <a:lnTo>
                    <a:pt x="2304266" y="3853262"/>
                  </a:lnTo>
                  <a:lnTo>
                    <a:pt x="2292364" y="3872309"/>
                  </a:lnTo>
                  <a:lnTo>
                    <a:pt x="2278875" y="3890562"/>
                  </a:lnTo>
                  <a:lnTo>
                    <a:pt x="2264592" y="3908022"/>
                  </a:lnTo>
                  <a:lnTo>
                    <a:pt x="2247929" y="3923101"/>
                  </a:lnTo>
                  <a:lnTo>
                    <a:pt x="2230473" y="3938180"/>
                  </a:lnTo>
                  <a:lnTo>
                    <a:pt x="2212223" y="3950878"/>
                  </a:lnTo>
                  <a:lnTo>
                    <a:pt x="2192386" y="3961989"/>
                  </a:lnTo>
                  <a:lnTo>
                    <a:pt x="2170168" y="3971512"/>
                  </a:lnTo>
                  <a:lnTo>
                    <a:pt x="2147157" y="3979449"/>
                  </a:lnTo>
                  <a:lnTo>
                    <a:pt x="2133668" y="3982623"/>
                  </a:lnTo>
                  <a:lnTo>
                    <a:pt x="2120972" y="3985004"/>
                  </a:lnTo>
                  <a:lnTo>
                    <a:pt x="2107483" y="3986591"/>
                  </a:lnTo>
                  <a:lnTo>
                    <a:pt x="2094788" y="3988179"/>
                  </a:lnTo>
                  <a:lnTo>
                    <a:pt x="2081298" y="3988179"/>
                  </a:lnTo>
                  <a:lnTo>
                    <a:pt x="2067809" y="3988179"/>
                  </a:lnTo>
                  <a:lnTo>
                    <a:pt x="2055114" y="3986591"/>
                  </a:lnTo>
                  <a:lnTo>
                    <a:pt x="2041624" y="3985004"/>
                  </a:lnTo>
                  <a:lnTo>
                    <a:pt x="2029722" y="3982623"/>
                  </a:lnTo>
                  <a:lnTo>
                    <a:pt x="2016233" y="3980242"/>
                  </a:lnTo>
                  <a:lnTo>
                    <a:pt x="1992429" y="3972306"/>
                  </a:lnTo>
                  <a:lnTo>
                    <a:pt x="1969418" y="3961989"/>
                  </a:lnTo>
                  <a:lnTo>
                    <a:pt x="1946407" y="3949291"/>
                  </a:lnTo>
                  <a:lnTo>
                    <a:pt x="1924983" y="3935006"/>
                  </a:lnTo>
                  <a:lnTo>
                    <a:pt x="1906733" y="3917546"/>
                  </a:lnTo>
                  <a:lnTo>
                    <a:pt x="1889276" y="3900086"/>
                  </a:lnTo>
                  <a:lnTo>
                    <a:pt x="1880548" y="3888975"/>
                  </a:lnTo>
                  <a:lnTo>
                    <a:pt x="1872613" y="3879452"/>
                  </a:lnTo>
                  <a:lnTo>
                    <a:pt x="1866265" y="3868341"/>
                  </a:lnTo>
                  <a:lnTo>
                    <a:pt x="1859124" y="3857230"/>
                  </a:lnTo>
                  <a:lnTo>
                    <a:pt x="1853570" y="3845326"/>
                  </a:lnTo>
                  <a:lnTo>
                    <a:pt x="1848809" y="3833421"/>
                  </a:lnTo>
                  <a:lnTo>
                    <a:pt x="1843254" y="3820723"/>
                  </a:lnTo>
                  <a:lnTo>
                    <a:pt x="1838494" y="3808025"/>
                  </a:lnTo>
                  <a:lnTo>
                    <a:pt x="1835320" y="3794533"/>
                  </a:lnTo>
                  <a:lnTo>
                    <a:pt x="1832939" y="3781835"/>
                  </a:lnTo>
                  <a:lnTo>
                    <a:pt x="1609178" y="2545363"/>
                  </a:lnTo>
                  <a:lnTo>
                    <a:pt x="1582199" y="3331848"/>
                  </a:lnTo>
                  <a:lnTo>
                    <a:pt x="1581406" y="3387402"/>
                  </a:lnTo>
                  <a:lnTo>
                    <a:pt x="1581406" y="3440575"/>
                  </a:lnTo>
                  <a:lnTo>
                    <a:pt x="1583786" y="3496129"/>
                  </a:lnTo>
                  <a:lnTo>
                    <a:pt x="1586167" y="3549302"/>
                  </a:lnTo>
                  <a:lnTo>
                    <a:pt x="1749624" y="6119070"/>
                  </a:lnTo>
                  <a:lnTo>
                    <a:pt x="1750417" y="6136530"/>
                  </a:lnTo>
                  <a:lnTo>
                    <a:pt x="1750417" y="6153196"/>
                  </a:lnTo>
                  <a:lnTo>
                    <a:pt x="1749624" y="6169862"/>
                  </a:lnTo>
                  <a:lnTo>
                    <a:pt x="1747243" y="6185735"/>
                  </a:lnTo>
                  <a:lnTo>
                    <a:pt x="1744069" y="6202401"/>
                  </a:lnTo>
                  <a:lnTo>
                    <a:pt x="1740896" y="6218273"/>
                  </a:lnTo>
                  <a:lnTo>
                    <a:pt x="1736135" y="6234146"/>
                  </a:lnTo>
                  <a:lnTo>
                    <a:pt x="1730580" y="6248431"/>
                  </a:lnTo>
                  <a:lnTo>
                    <a:pt x="1725026" y="6264304"/>
                  </a:lnTo>
                  <a:lnTo>
                    <a:pt x="1718678" y="6278589"/>
                  </a:lnTo>
                  <a:lnTo>
                    <a:pt x="1710743" y="6292875"/>
                  </a:lnTo>
                  <a:lnTo>
                    <a:pt x="1703602" y="6305573"/>
                  </a:lnTo>
                  <a:lnTo>
                    <a:pt x="1694874" y="6319065"/>
                  </a:lnTo>
                  <a:lnTo>
                    <a:pt x="1686145" y="6332556"/>
                  </a:lnTo>
                  <a:lnTo>
                    <a:pt x="1675037" y="6344461"/>
                  </a:lnTo>
                  <a:lnTo>
                    <a:pt x="1664721" y="6356365"/>
                  </a:lnTo>
                  <a:lnTo>
                    <a:pt x="1653613" y="6367475"/>
                  </a:lnTo>
                  <a:lnTo>
                    <a:pt x="1641711" y="6378587"/>
                  </a:lnTo>
                  <a:lnTo>
                    <a:pt x="1629808" y="6388110"/>
                  </a:lnTo>
                  <a:lnTo>
                    <a:pt x="1617906" y="6398427"/>
                  </a:lnTo>
                  <a:lnTo>
                    <a:pt x="1604417" y="6407157"/>
                  </a:lnTo>
                  <a:lnTo>
                    <a:pt x="1590134" y="6414299"/>
                  </a:lnTo>
                  <a:lnTo>
                    <a:pt x="1577439" y="6422236"/>
                  </a:lnTo>
                  <a:lnTo>
                    <a:pt x="1561569" y="6428585"/>
                  </a:lnTo>
                  <a:lnTo>
                    <a:pt x="1547286" y="6435727"/>
                  </a:lnTo>
                  <a:lnTo>
                    <a:pt x="1532210" y="6441283"/>
                  </a:lnTo>
                  <a:lnTo>
                    <a:pt x="1516341" y="6445251"/>
                  </a:lnTo>
                  <a:lnTo>
                    <a:pt x="1500471" y="6450013"/>
                  </a:lnTo>
                  <a:lnTo>
                    <a:pt x="1484601" y="6451600"/>
                  </a:lnTo>
                  <a:lnTo>
                    <a:pt x="1468732" y="6453981"/>
                  </a:lnTo>
                  <a:lnTo>
                    <a:pt x="1450482" y="6455569"/>
                  </a:lnTo>
                  <a:lnTo>
                    <a:pt x="1434612" y="6456362"/>
                  </a:lnTo>
                  <a:lnTo>
                    <a:pt x="1418743" y="6456362"/>
                  </a:lnTo>
                  <a:lnTo>
                    <a:pt x="1403666" y="6455569"/>
                  </a:lnTo>
                  <a:lnTo>
                    <a:pt x="1389384" y="6453187"/>
                  </a:lnTo>
                  <a:lnTo>
                    <a:pt x="1375101" y="6450807"/>
                  </a:lnTo>
                  <a:lnTo>
                    <a:pt x="1360819" y="6447632"/>
                  </a:lnTo>
                  <a:lnTo>
                    <a:pt x="1346536" y="6444457"/>
                  </a:lnTo>
                  <a:lnTo>
                    <a:pt x="1332253" y="6439696"/>
                  </a:lnTo>
                  <a:lnTo>
                    <a:pt x="1318764" y="6434141"/>
                  </a:lnTo>
                  <a:lnTo>
                    <a:pt x="1292579" y="6423029"/>
                  </a:lnTo>
                  <a:lnTo>
                    <a:pt x="1267188" y="6408745"/>
                  </a:lnTo>
                  <a:lnTo>
                    <a:pt x="1244177" y="6392871"/>
                  </a:lnTo>
                  <a:lnTo>
                    <a:pt x="1221960" y="6375412"/>
                  </a:lnTo>
                  <a:lnTo>
                    <a:pt x="1201329" y="6355571"/>
                  </a:lnTo>
                  <a:lnTo>
                    <a:pt x="1183872" y="6333349"/>
                  </a:lnTo>
                  <a:lnTo>
                    <a:pt x="1167209" y="6309541"/>
                  </a:lnTo>
                  <a:lnTo>
                    <a:pt x="1152927" y="6284939"/>
                  </a:lnTo>
                  <a:lnTo>
                    <a:pt x="1146579" y="6271447"/>
                  </a:lnTo>
                  <a:lnTo>
                    <a:pt x="1141025" y="6258749"/>
                  </a:lnTo>
                  <a:lnTo>
                    <a:pt x="1135470" y="6244463"/>
                  </a:lnTo>
                  <a:lnTo>
                    <a:pt x="1131503" y="6230971"/>
                  </a:lnTo>
                  <a:lnTo>
                    <a:pt x="1126742" y="6216687"/>
                  </a:lnTo>
                  <a:lnTo>
                    <a:pt x="1123568" y="6202401"/>
                  </a:lnTo>
                  <a:lnTo>
                    <a:pt x="1121188" y="6187322"/>
                  </a:lnTo>
                  <a:lnTo>
                    <a:pt x="1118807" y="6171449"/>
                  </a:lnTo>
                  <a:lnTo>
                    <a:pt x="875209" y="3814374"/>
                  </a:lnTo>
                  <a:lnTo>
                    <a:pt x="631610" y="6171449"/>
                  </a:lnTo>
                  <a:lnTo>
                    <a:pt x="629230" y="6187322"/>
                  </a:lnTo>
                  <a:lnTo>
                    <a:pt x="626849" y="6202401"/>
                  </a:lnTo>
                  <a:lnTo>
                    <a:pt x="623676" y="6216687"/>
                  </a:lnTo>
                  <a:lnTo>
                    <a:pt x="618915" y="6230971"/>
                  </a:lnTo>
                  <a:lnTo>
                    <a:pt x="614947" y="6244463"/>
                  </a:lnTo>
                  <a:lnTo>
                    <a:pt x="609393" y="6258749"/>
                  </a:lnTo>
                  <a:lnTo>
                    <a:pt x="603839" y="6271447"/>
                  </a:lnTo>
                  <a:lnTo>
                    <a:pt x="597491" y="6284939"/>
                  </a:lnTo>
                  <a:lnTo>
                    <a:pt x="583208" y="6309541"/>
                  </a:lnTo>
                  <a:lnTo>
                    <a:pt x="566545" y="6333349"/>
                  </a:lnTo>
                  <a:lnTo>
                    <a:pt x="549088" y="6355571"/>
                  </a:lnTo>
                  <a:lnTo>
                    <a:pt x="528458" y="6375412"/>
                  </a:lnTo>
                  <a:lnTo>
                    <a:pt x="506241" y="6392871"/>
                  </a:lnTo>
                  <a:lnTo>
                    <a:pt x="483230" y="6408745"/>
                  </a:lnTo>
                  <a:lnTo>
                    <a:pt x="457838" y="6423029"/>
                  </a:lnTo>
                  <a:lnTo>
                    <a:pt x="431653" y="6434141"/>
                  </a:lnTo>
                  <a:lnTo>
                    <a:pt x="418164" y="6439696"/>
                  </a:lnTo>
                  <a:lnTo>
                    <a:pt x="403882" y="6444457"/>
                  </a:lnTo>
                  <a:lnTo>
                    <a:pt x="389599" y="6447632"/>
                  </a:lnTo>
                  <a:lnTo>
                    <a:pt x="375316" y="6450807"/>
                  </a:lnTo>
                  <a:lnTo>
                    <a:pt x="361034" y="6453187"/>
                  </a:lnTo>
                  <a:lnTo>
                    <a:pt x="346751" y="6455569"/>
                  </a:lnTo>
                  <a:lnTo>
                    <a:pt x="331675" y="6456362"/>
                  </a:lnTo>
                  <a:lnTo>
                    <a:pt x="315805" y="6456362"/>
                  </a:lnTo>
                  <a:lnTo>
                    <a:pt x="299935" y="6455569"/>
                  </a:lnTo>
                  <a:lnTo>
                    <a:pt x="281685" y="6453981"/>
                  </a:lnTo>
                  <a:lnTo>
                    <a:pt x="265816" y="6451600"/>
                  </a:lnTo>
                  <a:lnTo>
                    <a:pt x="249946" y="6450013"/>
                  </a:lnTo>
                  <a:lnTo>
                    <a:pt x="234076" y="6445251"/>
                  </a:lnTo>
                  <a:lnTo>
                    <a:pt x="218207" y="6441283"/>
                  </a:lnTo>
                  <a:lnTo>
                    <a:pt x="203131" y="6435727"/>
                  </a:lnTo>
                  <a:lnTo>
                    <a:pt x="188848" y="6428585"/>
                  </a:lnTo>
                  <a:lnTo>
                    <a:pt x="172978" y="6422236"/>
                  </a:lnTo>
                  <a:lnTo>
                    <a:pt x="160283" y="6414299"/>
                  </a:lnTo>
                  <a:lnTo>
                    <a:pt x="146000" y="6407157"/>
                  </a:lnTo>
                  <a:lnTo>
                    <a:pt x="132511" y="6398427"/>
                  </a:lnTo>
                  <a:lnTo>
                    <a:pt x="120609" y="6388110"/>
                  </a:lnTo>
                  <a:lnTo>
                    <a:pt x="108707" y="6378587"/>
                  </a:lnTo>
                  <a:lnTo>
                    <a:pt x="96011" y="6367475"/>
                  </a:lnTo>
                  <a:lnTo>
                    <a:pt x="85696" y="6356365"/>
                  </a:lnTo>
                  <a:lnTo>
                    <a:pt x="74587" y="6344461"/>
                  </a:lnTo>
                  <a:lnTo>
                    <a:pt x="64272" y="6332556"/>
                  </a:lnTo>
                  <a:lnTo>
                    <a:pt x="55543" y="6319065"/>
                  </a:lnTo>
                  <a:lnTo>
                    <a:pt x="46815" y="6305573"/>
                  </a:lnTo>
                  <a:lnTo>
                    <a:pt x="39674" y="6292875"/>
                  </a:lnTo>
                  <a:lnTo>
                    <a:pt x="31739" y="6278589"/>
                  </a:lnTo>
                  <a:lnTo>
                    <a:pt x="25391" y="6264304"/>
                  </a:lnTo>
                  <a:lnTo>
                    <a:pt x="19837" y="6248431"/>
                  </a:lnTo>
                  <a:lnTo>
                    <a:pt x="14282" y="6234146"/>
                  </a:lnTo>
                  <a:lnTo>
                    <a:pt x="9522" y="6218273"/>
                  </a:lnTo>
                  <a:lnTo>
                    <a:pt x="6348" y="6202401"/>
                  </a:lnTo>
                  <a:lnTo>
                    <a:pt x="3174" y="6185735"/>
                  </a:lnTo>
                  <a:lnTo>
                    <a:pt x="793" y="6169862"/>
                  </a:lnTo>
                  <a:lnTo>
                    <a:pt x="0" y="6153196"/>
                  </a:lnTo>
                  <a:lnTo>
                    <a:pt x="0" y="6136530"/>
                  </a:lnTo>
                  <a:lnTo>
                    <a:pt x="793" y="6119070"/>
                  </a:lnTo>
                  <a:lnTo>
                    <a:pt x="131717" y="4062780"/>
                  </a:lnTo>
                  <a:lnTo>
                    <a:pt x="132511" y="4062780"/>
                  </a:lnTo>
                  <a:lnTo>
                    <a:pt x="155522" y="4056431"/>
                  </a:lnTo>
                  <a:lnTo>
                    <a:pt x="178533" y="4047701"/>
                  </a:lnTo>
                  <a:lnTo>
                    <a:pt x="200750" y="4038177"/>
                  </a:lnTo>
                  <a:lnTo>
                    <a:pt x="222968" y="4028654"/>
                  </a:lnTo>
                  <a:lnTo>
                    <a:pt x="243598" y="4017543"/>
                  </a:lnTo>
                  <a:lnTo>
                    <a:pt x="264229" y="4005638"/>
                  </a:lnTo>
                  <a:lnTo>
                    <a:pt x="284066" y="3992147"/>
                  </a:lnTo>
                  <a:lnTo>
                    <a:pt x="303109" y="3979449"/>
                  </a:lnTo>
                  <a:lnTo>
                    <a:pt x="321360" y="3965163"/>
                  </a:lnTo>
                  <a:lnTo>
                    <a:pt x="338816" y="3949291"/>
                  </a:lnTo>
                  <a:lnTo>
                    <a:pt x="355479" y="3934212"/>
                  </a:lnTo>
                  <a:lnTo>
                    <a:pt x="372142" y="3917546"/>
                  </a:lnTo>
                  <a:lnTo>
                    <a:pt x="387219" y="3900086"/>
                  </a:lnTo>
                  <a:lnTo>
                    <a:pt x="401501" y="3882626"/>
                  </a:lnTo>
                  <a:lnTo>
                    <a:pt x="415784" y="3863579"/>
                  </a:lnTo>
                  <a:lnTo>
                    <a:pt x="428479" y="3845326"/>
                  </a:lnTo>
                  <a:lnTo>
                    <a:pt x="440382" y="3825485"/>
                  </a:lnTo>
                  <a:lnTo>
                    <a:pt x="451490" y="3804851"/>
                  </a:lnTo>
                  <a:lnTo>
                    <a:pt x="461806" y="3783423"/>
                  </a:lnTo>
                  <a:lnTo>
                    <a:pt x="471327" y="3762788"/>
                  </a:lnTo>
                  <a:lnTo>
                    <a:pt x="480056" y="3742154"/>
                  </a:lnTo>
                  <a:lnTo>
                    <a:pt x="486404" y="3719932"/>
                  </a:lnTo>
                  <a:lnTo>
                    <a:pt x="492751" y="3696917"/>
                  </a:lnTo>
                  <a:lnTo>
                    <a:pt x="498306" y="3674696"/>
                  </a:lnTo>
                  <a:lnTo>
                    <a:pt x="503067" y="3651680"/>
                  </a:lnTo>
                  <a:lnTo>
                    <a:pt x="506241" y="3628665"/>
                  </a:lnTo>
                  <a:lnTo>
                    <a:pt x="508621" y="3604856"/>
                  </a:lnTo>
                  <a:lnTo>
                    <a:pt x="509414" y="3581841"/>
                  </a:lnTo>
                  <a:lnTo>
                    <a:pt x="509414" y="3557239"/>
                  </a:lnTo>
                  <a:lnTo>
                    <a:pt x="508621" y="3533430"/>
                  </a:lnTo>
                  <a:lnTo>
                    <a:pt x="506241" y="3508827"/>
                  </a:lnTo>
                  <a:lnTo>
                    <a:pt x="503067" y="3485018"/>
                  </a:lnTo>
                  <a:lnTo>
                    <a:pt x="183294" y="1501742"/>
                  </a:lnTo>
                  <a:lnTo>
                    <a:pt x="176946" y="1466029"/>
                  </a:lnTo>
                  <a:lnTo>
                    <a:pt x="167424" y="1429522"/>
                  </a:lnTo>
                  <a:lnTo>
                    <a:pt x="157902" y="1393015"/>
                  </a:lnTo>
                  <a:lnTo>
                    <a:pt x="146794" y="1358095"/>
                  </a:lnTo>
                  <a:lnTo>
                    <a:pt x="163457" y="1354127"/>
                  </a:lnTo>
                  <a:lnTo>
                    <a:pt x="180120" y="1348572"/>
                  </a:lnTo>
                  <a:close/>
                  <a:moveTo>
                    <a:pt x="874663" y="0"/>
                  </a:moveTo>
                  <a:cubicBezTo>
                    <a:pt x="1186814" y="0"/>
                    <a:pt x="1439863" y="253049"/>
                    <a:pt x="1439863" y="565200"/>
                  </a:cubicBezTo>
                  <a:cubicBezTo>
                    <a:pt x="1439863" y="877351"/>
                    <a:pt x="1186814" y="1130400"/>
                    <a:pt x="874663" y="1130400"/>
                  </a:cubicBezTo>
                  <a:cubicBezTo>
                    <a:pt x="562512" y="1130400"/>
                    <a:pt x="309463" y="877351"/>
                    <a:pt x="309463" y="565200"/>
                  </a:cubicBezTo>
                  <a:cubicBezTo>
                    <a:pt x="309463" y="253049"/>
                    <a:pt x="562512" y="0"/>
                    <a:pt x="87466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" name="任意多边形 86"/>
            <p:cNvSpPr/>
            <p:nvPr/>
          </p:nvSpPr>
          <p:spPr>
            <a:xfrm>
              <a:off x="9482513" y="2727325"/>
              <a:ext cx="3095625" cy="6858001"/>
            </a:xfrm>
            <a:custGeom>
              <a:avLst/>
              <a:gdLst>
                <a:gd name="connsiteX0" fmla="*/ 1108301 w 3095625"/>
                <a:gd name="connsiteY0" fmla="*/ 1366838 h 6858001"/>
                <a:gd name="connsiteX1" fmla="*/ 1336783 w 3095625"/>
                <a:gd name="connsiteY1" fmla="*/ 2238376 h 6858001"/>
                <a:gd name="connsiteX2" fmla="*/ 1461338 w 3095625"/>
                <a:gd name="connsiteY2" fmla="*/ 1632745 h 6858001"/>
                <a:gd name="connsiteX3" fmla="*/ 1339957 w 3095625"/>
                <a:gd name="connsiteY3" fmla="*/ 1512095 h 6858001"/>
                <a:gd name="connsiteX4" fmla="*/ 1476412 w 3095625"/>
                <a:gd name="connsiteY4" fmla="*/ 1375569 h 6858001"/>
                <a:gd name="connsiteX5" fmla="*/ 1547813 w 3095625"/>
                <a:gd name="connsiteY5" fmla="*/ 1375569 h 6858001"/>
                <a:gd name="connsiteX6" fmla="*/ 1619214 w 3095625"/>
                <a:gd name="connsiteY6" fmla="*/ 1375569 h 6858001"/>
                <a:gd name="connsiteX7" fmla="*/ 1754082 w 3095625"/>
                <a:gd name="connsiteY7" fmla="*/ 1512095 h 6858001"/>
                <a:gd name="connsiteX8" fmla="*/ 1634287 w 3095625"/>
                <a:gd name="connsiteY8" fmla="*/ 1632745 h 6858001"/>
                <a:gd name="connsiteX9" fmla="*/ 1757255 w 3095625"/>
                <a:gd name="connsiteY9" fmla="*/ 2238376 h 6858001"/>
                <a:gd name="connsiteX10" fmla="*/ 1985738 w 3095625"/>
                <a:gd name="connsiteY10" fmla="*/ 1366838 h 6858001"/>
                <a:gd name="connsiteX11" fmla="*/ 2285622 w 3095625"/>
                <a:gd name="connsiteY11" fmla="*/ 1430338 h 6858001"/>
                <a:gd name="connsiteX12" fmla="*/ 2310215 w 3095625"/>
                <a:gd name="connsiteY12" fmla="*/ 1435894 h 6858001"/>
                <a:gd name="connsiteX13" fmla="*/ 2333222 w 3095625"/>
                <a:gd name="connsiteY13" fmla="*/ 1442244 h 6858001"/>
                <a:gd name="connsiteX14" fmla="*/ 2354643 w 3095625"/>
                <a:gd name="connsiteY14" fmla="*/ 1450182 h 6858001"/>
                <a:gd name="connsiteX15" fmla="*/ 2378443 w 3095625"/>
                <a:gd name="connsiteY15" fmla="*/ 1458120 h 6858001"/>
                <a:gd name="connsiteX16" fmla="*/ 2399863 w 3095625"/>
                <a:gd name="connsiteY16" fmla="*/ 1466851 h 6858001"/>
                <a:gd name="connsiteX17" fmla="*/ 2421283 w 3095625"/>
                <a:gd name="connsiteY17" fmla="*/ 1476376 h 6858001"/>
                <a:gd name="connsiteX18" fmla="*/ 2441910 w 3095625"/>
                <a:gd name="connsiteY18" fmla="*/ 1486695 h 6858001"/>
                <a:gd name="connsiteX19" fmla="*/ 2462537 w 3095625"/>
                <a:gd name="connsiteY19" fmla="*/ 1497807 h 6858001"/>
                <a:gd name="connsiteX20" fmla="*/ 2482371 w 3095625"/>
                <a:gd name="connsiteY20" fmla="*/ 1509713 h 6858001"/>
                <a:gd name="connsiteX21" fmla="*/ 2502204 w 3095625"/>
                <a:gd name="connsiteY21" fmla="*/ 1522413 h 6858001"/>
                <a:gd name="connsiteX22" fmla="*/ 2521245 w 3095625"/>
                <a:gd name="connsiteY22" fmla="*/ 1535907 h 6858001"/>
                <a:gd name="connsiteX23" fmla="*/ 2539492 w 3095625"/>
                <a:gd name="connsiteY23" fmla="*/ 1549401 h 6858001"/>
                <a:gd name="connsiteX24" fmla="*/ 2558532 w 3095625"/>
                <a:gd name="connsiteY24" fmla="*/ 1564482 h 6858001"/>
                <a:gd name="connsiteX25" fmla="*/ 2575985 w 3095625"/>
                <a:gd name="connsiteY25" fmla="*/ 1578770 h 6858001"/>
                <a:gd name="connsiteX26" fmla="*/ 2592646 w 3095625"/>
                <a:gd name="connsiteY26" fmla="*/ 1595438 h 6858001"/>
                <a:gd name="connsiteX27" fmla="*/ 2608512 w 3095625"/>
                <a:gd name="connsiteY27" fmla="*/ 1612107 h 6858001"/>
                <a:gd name="connsiteX28" fmla="*/ 2624379 w 3095625"/>
                <a:gd name="connsiteY28" fmla="*/ 1627982 h 6858001"/>
                <a:gd name="connsiteX29" fmla="*/ 2638659 w 3095625"/>
                <a:gd name="connsiteY29" fmla="*/ 1645445 h 6858001"/>
                <a:gd name="connsiteX30" fmla="*/ 2652940 w 3095625"/>
                <a:gd name="connsiteY30" fmla="*/ 1664495 h 6858001"/>
                <a:gd name="connsiteX31" fmla="*/ 2667220 w 3095625"/>
                <a:gd name="connsiteY31" fmla="*/ 1683545 h 6858001"/>
                <a:gd name="connsiteX32" fmla="*/ 2679913 w 3095625"/>
                <a:gd name="connsiteY32" fmla="*/ 1701801 h 6858001"/>
                <a:gd name="connsiteX33" fmla="*/ 2691813 w 3095625"/>
                <a:gd name="connsiteY33" fmla="*/ 1721645 h 6858001"/>
                <a:gd name="connsiteX34" fmla="*/ 2702920 w 3095625"/>
                <a:gd name="connsiteY34" fmla="*/ 1742282 h 6858001"/>
                <a:gd name="connsiteX35" fmla="*/ 2714027 w 3095625"/>
                <a:gd name="connsiteY35" fmla="*/ 1763713 h 6858001"/>
                <a:gd name="connsiteX36" fmla="*/ 2724341 w 3095625"/>
                <a:gd name="connsiteY36" fmla="*/ 1784351 h 6858001"/>
                <a:gd name="connsiteX37" fmla="*/ 2733861 w 3095625"/>
                <a:gd name="connsiteY37" fmla="*/ 1804988 h 6858001"/>
                <a:gd name="connsiteX38" fmla="*/ 2741794 w 3095625"/>
                <a:gd name="connsiteY38" fmla="*/ 1827213 h 6858001"/>
                <a:gd name="connsiteX39" fmla="*/ 2748934 w 3095625"/>
                <a:gd name="connsiteY39" fmla="*/ 1850232 h 6858001"/>
                <a:gd name="connsiteX40" fmla="*/ 2756868 w 3095625"/>
                <a:gd name="connsiteY40" fmla="*/ 1872457 h 6858001"/>
                <a:gd name="connsiteX41" fmla="*/ 2762421 w 3095625"/>
                <a:gd name="connsiteY41" fmla="*/ 1895476 h 6858001"/>
                <a:gd name="connsiteX42" fmla="*/ 2767974 w 3095625"/>
                <a:gd name="connsiteY42" fmla="*/ 1919288 h 6858001"/>
                <a:gd name="connsiteX43" fmla="*/ 2772734 w 3095625"/>
                <a:gd name="connsiteY43" fmla="*/ 1942307 h 6858001"/>
                <a:gd name="connsiteX44" fmla="*/ 3091658 w 3095625"/>
                <a:gd name="connsiteY44" fmla="*/ 3925888 h 6858001"/>
                <a:gd name="connsiteX45" fmla="*/ 3095625 w 3095625"/>
                <a:gd name="connsiteY45" fmla="*/ 3950495 h 6858001"/>
                <a:gd name="connsiteX46" fmla="*/ 3095625 w 3095625"/>
                <a:gd name="connsiteY46" fmla="*/ 3975101 h 6858001"/>
                <a:gd name="connsiteX47" fmla="*/ 3093245 w 3095625"/>
                <a:gd name="connsiteY47" fmla="*/ 4000501 h 6858001"/>
                <a:gd name="connsiteX48" fmla="*/ 3090072 w 3095625"/>
                <a:gd name="connsiteY48" fmla="*/ 4023520 h 6858001"/>
                <a:gd name="connsiteX49" fmla="*/ 3082932 w 3095625"/>
                <a:gd name="connsiteY49" fmla="*/ 4047332 h 6858001"/>
                <a:gd name="connsiteX50" fmla="*/ 3075792 w 3095625"/>
                <a:gd name="connsiteY50" fmla="*/ 4069557 h 6858001"/>
                <a:gd name="connsiteX51" fmla="*/ 3064685 w 3095625"/>
                <a:gd name="connsiteY51" fmla="*/ 4091782 h 6858001"/>
                <a:gd name="connsiteX52" fmla="*/ 3053578 w 3095625"/>
                <a:gd name="connsiteY52" fmla="*/ 4112420 h 6858001"/>
                <a:gd name="connsiteX53" fmla="*/ 3039298 w 3095625"/>
                <a:gd name="connsiteY53" fmla="*/ 4132263 h 6858001"/>
                <a:gd name="connsiteX54" fmla="*/ 3024224 w 3095625"/>
                <a:gd name="connsiteY54" fmla="*/ 4149726 h 6858001"/>
                <a:gd name="connsiteX55" fmla="*/ 3005977 w 3095625"/>
                <a:gd name="connsiteY55" fmla="*/ 4167188 h 6858001"/>
                <a:gd name="connsiteX56" fmla="*/ 2987730 w 3095625"/>
                <a:gd name="connsiteY56" fmla="*/ 4183063 h 6858001"/>
                <a:gd name="connsiteX57" fmla="*/ 2967897 w 3095625"/>
                <a:gd name="connsiteY57" fmla="*/ 4195763 h 6858001"/>
                <a:gd name="connsiteX58" fmla="*/ 2945683 w 3095625"/>
                <a:gd name="connsiteY58" fmla="*/ 4207670 h 6858001"/>
                <a:gd name="connsiteX59" fmla="*/ 2922676 w 3095625"/>
                <a:gd name="connsiteY59" fmla="*/ 4217988 h 6858001"/>
                <a:gd name="connsiteX60" fmla="*/ 2899669 w 3095625"/>
                <a:gd name="connsiteY60" fmla="*/ 4225926 h 6858001"/>
                <a:gd name="connsiteX61" fmla="*/ 2885389 w 3095625"/>
                <a:gd name="connsiteY61" fmla="*/ 4229101 h 6858001"/>
                <a:gd name="connsiteX62" fmla="*/ 2871109 w 3095625"/>
                <a:gd name="connsiteY62" fmla="*/ 4232276 h 6858001"/>
                <a:gd name="connsiteX63" fmla="*/ 2856829 w 3095625"/>
                <a:gd name="connsiteY63" fmla="*/ 4234657 h 6858001"/>
                <a:gd name="connsiteX64" fmla="*/ 2842549 w 3095625"/>
                <a:gd name="connsiteY64" fmla="*/ 4235451 h 6858001"/>
                <a:gd name="connsiteX65" fmla="*/ 2828268 w 3095625"/>
                <a:gd name="connsiteY65" fmla="*/ 4235451 h 6858001"/>
                <a:gd name="connsiteX66" fmla="*/ 2813988 w 3095625"/>
                <a:gd name="connsiteY66" fmla="*/ 4235451 h 6858001"/>
                <a:gd name="connsiteX67" fmla="*/ 2801295 w 3095625"/>
                <a:gd name="connsiteY67" fmla="*/ 4234657 h 6858001"/>
                <a:gd name="connsiteX68" fmla="*/ 2787015 w 3095625"/>
                <a:gd name="connsiteY68" fmla="*/ 4232276 h 6858001"/>
                <a:gd name="connsiteX69" fmla="*/ 2773528 w 3095625"/>
                <a:gd name="connsiteY69" fmla="*/ 4229895 h 6858001"/>
                <a:gd name="connsiteX70" fmla="*/ 2760041 w 3095625"/>
                <a:gd name="connsiteY70" fmla="*/ 4226720 h 6858001"/>
                <a:gd name="connsiteX71" fmla="*/ 2747347 w 3095625"/>
                <a:gd name="connsiteY71" fmla="*/ 4223545 h 6858001"/>
                <a:gd name="connsiteX72" fmla="*/ 2733861 w 3095625"/>
                <a:gd name="connsiteY72" fmla="*/ 4218782 h 6858001"/>
                <a:gd name="connsiteX73" fmla="*/ 2721960 w 3095625"/>
                <a:gd name="connsiteY73" fmla="*/ 4213226 h 6858001"/>
                <a:gd name="connsiteX74" fmla="*/ 2710060 w 3095625"/>
                <a:gd name="connsiteY74" fmla="*/ 4207670 h 6858001"/>
                <a:gd name="connsiteX75" fmla="*/ 2697367 w 3095625"/>
                <a:gd name="connsiteY75" fmla="*/ 4201320 h 6858001"/>
                <a:gd name="connsiteX76" fmla="*/ 2685467 w 3095625"/>
                <a:gd name="connsiteY76" fmla="*/ 4194970 h 6858001"/>
                <a:gd name="connsiteX77" fmla="*/ 2674360 w 3095625"/>
                <a:gd name="connsiteY77" fmla="*/ 4187032 h 6858001"/>
                <a:gd name="connsiteX78" fmla="*/ 2663253 w 3095625"/>
                <a:gd name="connsiteY78" fmla="*/ 4179095 h 6858001"/>
                <a:gd name="connsiteX79" fmla="*/ 2652940 w 3095625"/>
                <a:gd name="connsiteY79" fmla="*/ 4170363 h 6858001"/>
                <a:gd name="connsiteX80" fmla="*/ 2642626 w 3095625"/>
                <a:gd name="connsiteY80" fmla="*/ 4160838 h 6858001"/>
                <a:gd name="connsiteX81" fmla="*/ 2633106 w 3095625"/>
                <a:gd name="connsiteY81" fmla="*/ 4152107 h 6858001"/>
                <a:gd name="connsiteX82" fmla="*/ 2624379 w 3095625"/>
                <a:gd name="connsiteY82" fmla="*/ 4140995 h 6858001"/>
                <a:gd name="connsiteX83" fmla="*/ 2615653 w 3095625"/>
                <a:gd name="connsiteY83" fmla="*/ 4130676 h 6858001"/>
                <a:gd name="connsiteX84" fmla="*/ 2607719 w 3095625"/>
                <a:gd name="connsiteY84" fmla="*/ 4120357 h 6858001"/>
                <a:gd name="connsiteX85" fmla="*/ 2599786 w 3095625"/>
                <a:gd name="connsiteY85" fmla="*/ 4107657 h 6858001"/>
                <a:gd name="connsiteX86" fmla="*/ 2593439 w 3095625"/>
                <a:gd name="connsiteY86" fmla="*/ 4095751 h 6858001"/>
                <a:gd name="connsiteX87" fmla="*/ 2587092 w 3095625"/>
                <a:gd name="connsiteY87" fmla="*/ 4083845 h 6858001"/>
                <a:gd name="connsiteX88" fmla="*/ 2581539 w 3095625"/>
                <a:gd name="connsiteY88" fmla="*/ 4070351 h 6858001"/>
                <a:gd name="connsiteX89" fmla="*/ 2575985 w 3095625"/>
                <a:gd name="connsiteY89" fmla="*/ 4057651 h 6858001"/>
                <a:gd name="connsiteX90" fmla="*/ 2571225 w 3095625"/>
                <a:gd name="connsiteY90" fmla="*/ 4044157 h 6858001"/>
                <a:gd name="connsiteX91" fmla="*/ 2568052 w 3095625"/>
                <a:gd name="connsiteY91" fmla="*/ 4029870 h 6858001"/>
                <a:gd name="connsiteX92" fmla="*/ 2564879 w 3095625"/>
                <a:gd name="connsiteY92" fmla="*/ 4015582 h 6858001"/>
                <a:gd name="connsiteX93" fmla="*/ 2326082 w 3095625"/>
                <a:gd name="connsiteY93" fmla="*/ 2702720 h 6858001"/>
                <a:gd name="connsiteX94" fmla="*/ 2299109 w 3095625"/>
                <a:gd name="connsiteY94" fmla="*/ 3538538 h 6858001"/>
                <a:gd name="connsiteX95" fmla="*/ 2298315 w 3095625"/>
                <a:gd name="connsiteY95" fmla="*/ 3597276 h 6858001"/>
                <a:gd name="connsiteX96" fmla="*/ 2298315 w 3095625"/>
                <a:gd name="connsiteY96" fmla="*/ 3654426 h 6858001"/>
                <a:gd name="connsiteX97" fmla="*/ 2299902 w 3095625"/>
                <a:gd name="connsiteY97" fmla="*/ 3712370 h 6858001"/>
                <a:gd name="connsiteX98" fmla="*/ 2303075 w 3095625"/>
                <a:gd name="connsiteY98" fmla="*/ 3769520 h 6858001"/>
                <a:gd name="connsiteX99" fmla="*/ 2476817 w 3095625"/>
                <a:gd name="connsiteY99" fmla="*/ 6500019 h 6858001"/>
                <a:gd name="connsiteX100" fmla="*/ 2476817 w 3095625"/>
                <a:gd name="connsiteY100" fmla="*/ 6518276 h 6858001"/>
                <a:gd name="connsiteX101" fmla="*/ 2476817 w 3095625"/>
                <a:gd name="connsiteY101" fmla="*/ 6535739 h 6858001"/>
                <a:gd name="connsiteX102" fmla="*/ 2476024 w 3095625"/>
                <a:gd name="connsiteY102" fmla="*/ 6553995 h 6858001"/>
                <a:gd name="connsiteX103" fmla="*/ 2473644 w 3095625"/>
                <a:gd name="connsiteY103" fmla="*/ 6571457 h 6858001"/>
                <a:gd name="connsiteX104" fmla="*/ 2471264 w 3095625"/>
                <a:gd name="connsiteY104" fmla="*/ 6588919 h 6858001"/>
                <a:gd name="connsiteX105" fmla="*/ 2467297 w 3095625"/>
                <a:gd name="connsiteY105" fmla="*/ 6605589 h 6858001"/>
                <a:gd name="connsiteX106" fmla="*/ 2462537 w 3095625"/>
                <a:gd name="connsiteY106" fmla="*/ 6621463 h 6858001"/>
                <a:gd name="connsiteX107" fmla="*/ 2456984 w 3095625"/>
                <a:gd name="connsiteY107" fmla="*/ 6638132 h 6858001"/>
                <a:gd name="connsiteX108" fmla="*/ 2450637 w 3095625"/>
                <a:gd name="connsiteY108" fmla="*/ 6654007 h 6858001"/>
                <a:gd name="connsiteX109" fmla="*/ 2444290 w 3095625"/>
                <a:gd name="connsiteY109" fmla="*/ 6669089 h 6858001"/>
                <a:gd name="connsiteX110" fmla="*/ 2436357 w 3095625"/>
                <a:gd name="connsiteY110" fmla="*/ 6684169 h 6858001"/>
                <a:gd name="connsiteX111" fmla="*/ 2427630 w 3095625"/>
                <a:gd name="connsiteY111" fmla="*/ 6698457 h 6858001"/>
                <a:gd name="connsiteX112" fmla="*/ 2417317 w 3095625"/>
                <a:gd name="connsiteY112" fmla="*/ 6712745 h 6858001"/>
                <a:gd name="connsiteX113" fmla="*/ 2407797 w 3095625"/>
                <a:gd name="connsiteY113" fmla="*/ 6726239 h 6858001"/>
                <a:gd name="connsiteX114" fmla="*/ 2397483 w 3095625"/>
                <a:gd name="connsiteY114" fmla="*/ 6739732 h 6858001"/>
                <a:gd name="connsiteX115" fmla="*/ 2387170 w 3095625"/>
                <a:gd name="connsiteY115" fmla="*/ 6751639 h 6858001"/>
                <a:gd name="connsiteX116" fmla="*/ 2374476 w 3095625"/>
                <a:gd name="connsiteY116" fmla="*/ 6763545 h 6858001"/>
                <a:gd name="connsiteX117" fmla="*/ 2362576 w 3095625"/>
                <a:gd name="connsiteY117" fmla="*/ 6774657 h 6858001"/>
                <a:gd name="connsiteX118" fmla="*/ 2349883 w 3095625"/>
                <a:gd name="connsiteY118" fmla="*/ 6785769 h 6858001"/>
                <a:gd name="connsiteX119" fmla="*/ 2336396 w 3095625"/>
                <a:gd name="connsiteY119" fmla="*/ 6795295 h 6858001"/>
                <a:gd name="connsiteX120" fmla="*/ 2322116 w 3095625"/>
                <a:gd name="connsiteY120" fmla="*/ 6805613 h 6858001"/>
                <a:gd name="connsiteX121" fmla="*/ 2307835 w 3095625"/>
                <a:gd name="connsiteY121" fmla="*/ 6814345 h 6858001"/>
                <a:gd name="connsiteX122" fmla="*/ 2292762 w 3095625"/>
                <a:gd name="connsiteY122" fmla="*/ 6821489 h 6858001"/>
                <a:gd name="connsiteX123" fmla="*/ 2276895 w 3095625"/>
                <a:gd name="connsiteY123" fmla="*/ 6829426 h 6858001"/>
                <a:gd name="connsiteX124" fmla="*/ 2261821 w 3095625"/>
                <a:gd name="connsiteY124" fmla="*/ 6835776 h 6858001"/>
                <a:gd name="connsiteX125" fmla="*/ 2245161 w 3095625"/>
                <a:gd name="connsiteY125" fmla="*/ 6841332 h 6858001"/>
                <a:gd name="connsiteX126" fmla="*/ 2228501 w 3095625"/>
                <a:gd name="connsiteY126" fmla="*/ 6846095 h 6858001"/>
                <a:gd name="connsiteX127" fmla="*/ 2212634 w 3095625"/>
                <a:gd name="connsiteY127" fmla="*/ 6850063 h 6858001"/>
                <a:gd name="connsiteX128" fmla="*/ 2194387 w 3095625"/>
                <a:gd name="connsiteY128" fmla="*/ 6853239 h 6858001"/>
                <a:gd name="connsiteX129" fmla="*/ 2176934 w 3095625"/>
                <a:gd name="connsiteY129" fmla="*/ 6855619 h 6858001"/>
                <a:gd name="connsiteX130" fmla="*/ 2159480 w 3095625"/>
                <a:gd name="connsiteY130" fmla="*/ 6857207 h 6858001"/>
                <a:gd name="connsiteX131" fmla="*/ 2141233 w 3095625"/>
                <a:gd name="connsiteY131" fmla="*/ 6858001 h 6858001"/>
                <a:gd name="connsiteX132" fmla="*/ 2125366 w 3095625"/>
                <a:gd name="connsiteY132" fmla="*/ 6858001 h 6858001"/>
                <a:gd name="connsiteX133" fmla="*/ 2108706 w 3095625"/>
                <a:gd name="connsiteY133" fmla="*/ 6857207 h 6858001"/>
                <a:gd name="connsiteX134" fmla="*/ 2093633 w 3095625"/>
                <a:gd name="connsiteY134" fmla="*/ 6854826 h 6858001"/>
                <a:gd name="connsiteX135" fmla="*/ 2078559 w 3095625"/>
                <a:gd name="connsiteY135" fmla="*/ 6851651 h 6858001"/>
                <a:gd name="connsiteX136" fmla="*/ 2062692 w 3095625"/>
                <a:gd name="connsiteY136" fmla="*/ 6849269 h 6858001"/>
                <a:gd name="connsiteX137" fmla="*/ 2047619 w 3095625"/>
                <a:gd name="connsiteY137" fmla="*/ 6844507 h 6858001"/>
                <a:gd name="connsiteX138" fmla="*/ 2033339 w 3095625"/>
                <a:gd name="connsiteY138" fmla="*/ 6840539 h 6858001"/>
                <a:gd name="connsiteX139" fmla="*/ 2019059 w 3095625"/>
                <a:gd name="connsiteY139" fmla="*/ 6834982 h 6858001"/>
                <a:gd name="connsiteX140" fmla="*/ 2004778 w 3095625"/>
                <a:gd name="connsiteY140" fmla="*/ 6829426 h 6858001"/>
                <a:gd name="connsiteX141" fmla="*/ 1991292 w 3095625"/>
                <a:gd name="connsiteY141" fmla="*/ 6823076 h 6858001"/>
                <a:gd name="connsiteX142" fmla="*/ 1977011 w 3095625"/>
                <a:gd name="connsiteY142" fmla="*/ 6815139 h 6858001"/>
                <a:gd name="connsiteX143" fmla="*/ 1964318 w 3095625"/>
                <a:gd name="connsiteY143" fmla="*/ 6807201 h 6858001"/>
                <a:gd name="connsiteX144" fmla="*/ 1951624 w 3095625"/>
                <a:gd name="connsiteY144" fmla="*/ 6800057 h 6858001"/>
                <a:gd name="connsiteX145" fmla="*/ 1939724 w 3095625"/>
                <a:gd name="connsiteY145" fmla="*/ 6791326 h 6858001"/>
                <a:gd name="connsiteX146" fmla="*/ 1927824 w 3095625"/>
                <a:gd name="connsiteY146" fmla="*/ 6781007 h 6858001"/>
                <a:gd name="connsiteX147" fmla="*/ 1915924 w 3095625"/>
                <a:gd name="connsiteY147" fmla="*/ 6771482 h 6858001"/>
                <a:gd name="connsiteX148" fmla="*/ 1904817 w 3095625"/>
                <a:gd name="connsiteY148" fmla="*/ 6761163 h 6858001"/>
                <a:gd name="connsiteX149" fmla="*/ 1894504 w 3095625"/>
                <a:gd name="connsiteY149" fmla="*/ 6750051 h 6858001"/>
                <a:gd name="connsiteX150" fmla="*/ 1884984 w 3095625"/>
                <a:gd name="connsiteY150" fmla="*/ 6738145 h 6858001"/>
                <a:gd name="connsiteX151" fmla="*/ 1875463 w 3095625"/>
                <a:gd name="connsiteY151" fmla="*/ 6727032 h 6858001"/>
                <a:gd name="connsiteX152" fmla="*/ 1865943 w 3095625"/>
                <a:gd name="connsiteY152" fmla="*/ 6715126 h 6858001"/>
                <a:gd name="connsiteX153" fmla="*/ 1857217 w 3095625"/>
                <a:gd name="connsiteY153" fmla="*/ 6701632 h 6858001"/>
                <a:gd name="connsiteX154" fmla="*/ 1850076 w 3095625"/>
                <a:gd name="connsiteY154" fmla="*/ 6688932 h 6858001"/>
                <a:gd name="connsiteX155" fmla="*/ 1842143 w 3095625"/>
                <a:gd name="connsiteY155" fmla="*/ 6675439 h 6858001"/>
                <a:gd name="connsiteX156" fmla="*/ 1835796 w 3095625"/>
                <a:gd name="connsiteY156" fmla="*/ 6661151 h 6858001"/>
                <a:gd name="connsiteX157" fmla="*/ 1830243 w 3095625"/>
                <a:gd name="connsiteY157" fmla="*/ 6648451 h 6858001"/>
                <a:gd name="connsiteX158" fmla="*/ 1824689 w 3095625"/>
                <a:gd name="connsiteY158" fmla="*/ 6632576 h 6858001"/>
                <a:gd name="connsiteX159" fmla="*/ 1819136 w 3095625"/>
                <a:gd name="connsiteY159" fmla="*/ 6618289 h 6858001"/>
                <a:gd name="connsiteX160" fmla="*/ 1814376 w 3095625"/>
                <a:gd name="connsiteY160" fmla="*/ 6603207 h 6858001"/>
                <a:gd name="connsiteX161" fmla="*/ 1811203 w 3095625"/>
                <a:gd name="connsiteY161" fmla="*/ 6587332 h 6858001"/>
                <a:gd name="connsiteX162" fmla="*/ 1808823 w 3095625"/>
                <a:gd name="connsiteY162" fmla="*/ 6572251 h 6858001"/>
                <a:gd name="connsiteX163" fmla="*/ 1807236 w 3095625"/>
                <a:gd name="connsiteY163" fmla="*/ 6555582 h 6858001"/>
                <a:gd name="connsiteX164" fmla="*/ 1547813 w 3095625"/>
                <a:gd name="connsiteY164" fmla="*/ 4050507 h 6858001"/>
                <a:gd name="connsiteX165" fmla="*/ 1288389 w 3095625"/>
                <a:gd name="connsiteY165" fmla="*/ 6555582 h 6858001"/>
                <a:gd name="connsiteX166" fmla="*/ 1286803 w 3095625"/>
                <a:gd name="connsiteY166" fmla="*/ 6572251 h 6858001"/>
                <a:gd name="connsiteX167" fmla="*/ 1282836 w 3095625"/>
                <a:gd name="connsiteY167" fmla="*/ 6587332 h 6858001"/>
                <a:gd name="connsiteX168" fmla="*/ 1279663 w 3095625"/>
                <a:gd name="connsiteY168" fmla="*/ 6603207 h 6858001"/>
                <a:gd name="connsiteX169" fmla="*/ 1275696 w 3095625"/>
                <a:gd name="connsiteY169" fmla="*/ 6618289 h 6858001"/>
                <a:gd name="connsiteX170" fmla="*/ 1270936 w 3095625"/>
                <a:gd name="connsiteY170" fmla="*/ 6632576 h 6858001"/>
                <a:gd name="connsiteX171" fmla="*/ 1265383 w 3095625"/>
                <a:gd name="connsiteY171" fmla="*/ 6648451 h 6858001"/>
                <a:gd name="connsiteX172" fmla="*/ 1259829 w 3095625"/>
                <a:gd name="connsiteY172" fmla="*/ 6661151 h 6858001"/>
                <a:gd name="connsiteX173" fmla="*/ 1252689 w 3095625"/>
                <a:gd name="connsiteY173" fmla="*/ 6675439 h 6858001"/>
                <a:gd name="connsiteX174" fmla="*/ 1245549 w 3095625"/>
                <a:gd name="connsiteY174" fmla="*/ 6688932 h 6858001"/>
                <a:gd name="connsiteX175" fmla="*/ 1238409 w 3095625"/>
                <a:gd name="connsiteY175" fmla="*/ 6701632 h 6858001"/>
                <a:gd name="connsiteX176" fmla="*/ 1229682 w 3095625"/>
                <a:gd name="connsiteY176" fmla="*/ 6715126 h 6858001"/>
                <a:gd name="connsiteX177" fmla="*/ 1220162 w 3095625"/>
                <a:gd name="connsiteY177" fmla="*/ 6727032 h 6858001"/>
                <a:gd name="connsiteX178" fmla="*/ 1210642 w 3095625"/>
                <a:gd name="connsiteY178" fmla="*/ 6738145 h 6858001"/>
                <a:gd name="connsiteX179" fmla="*/ 1201122 w 3095625"/>
                <a:gd name="connsiteY179" fmla="*/ 6750051 h 6858001"/>
                <a:gd name="connsiteX180" fmla="*/ 1190015 w 3095625"/>
                <a:gd name="connsiteY180" fmla="*/ 6761163 h 6858001"/>
                <a:gd name="connsiteX181" fmla="*/ 1178908 w 3095625"/>
                <a:gd name="connsiteY181" fmla="*/ 6771482 h 6858001"/>
                <a:gd name="connsiteX182" fmla="*/ 1167801 w 3095625"/>
                <a:gd name="connsiteY182" fmla="*/ 6781007 h 6858001"/>
                <a:gd name="connsiteX183" fmla="*/ 1155901 w 3095625"/>
                <a:gd name="connsiteY183" fmla="*/ 6791326 h 6858001"/>
                <a:gd name="connsiteX184" fmla="*/ 1144001 w 3095625"/>
                <a:gd name="connsiteY184" fmla="*/ 6800057 h 6858001"/>
                <a:gd name="connsiteX185" fmla="*/ 1130514 w 3095625"/>
                <a:gd name="connsiteY185" fmla="*/ 6807201 h 6858001"/>
                <a:gd name="connsiteX186" fmla="*/ 1117027 w 3095625"/>
                <a:gd name="connsiteY186" fmla="*/ 6815139 h 6858001"/>
                <a:gd name="connsiteX187" fmla="*/ 1104334 w 3095625"/>
                <a:gd name="connsiteY187" fmla="*/ 6823076 h 6858001"/>
                <a:gd name="connsiteX188" fmla="*/ 1090847 w 3095625"/>
                <a:gd name="connsiteY188" fmla="*/ 6829426 h 6858001"/>
                <a:gd name="connsiteX189" fmla="*/ 1076567 w 3095625"/>
                <a:gd name="connsiteY189" fmla="*/ 6834982 h 6858001"/>
                <a:gd name="connsiteX190" fmla="*/ 1062287 w 3095625"/>
                <a:gd name="connsiteY190" fmla="*/ 6840539 h 6858001"/>
                <a:gd name="connsiteX191" fmla="*/ 1047213 w 3095625"/>
                <a:gd name="connsiteY191" fmla="*/ 6844507 h 6858001"/>
                <a:gd name="connsiteX192" fmla="*/ 1032933 w 3095625"/>
                <a:gd name="connsiteY192" fmla="*/ 6849269 h 6858001"/>
                <a:gd name="connsiteX193" fmla="*/ 1017066 w 3095625"/>
                <a:gd name="connsiteY193" fmla="*/ 6851651 h 6858001"/>
                <a:gd name="connsiteX194" fmla="*/ 1001993 w 3095625"/>
                <a:gd name="connsiteY194" fmla="*/ 6854826 h 6858001"/>
                <a:gd name="connsiteX195" fmla="*/ 985332 w 3095625"/>
                <a:gd name="connsiteY195" fmla="*/ 6857207 h 6858001"/>
                <a:gd name="connsiteX196" fmla="*/ 970259 w 3095625"/>
                <a:gd name="connsiteY196" fmla="*/ 6858001 h 6858001"/>
                <a:gd name="connsiteX197" fmla="*/ 953599 w 3095625"/>
                <a:gd name="connsiteY197" fmla="*/ 6858001 h 6858001"/>
                <a:gd name="connsiteX198" fmla="*/ 936145 w 3095625"/>
                <a:gd name="connsiteY198" fmla="*/ 6857207 h 6858001"/>
                <a:gd name="connsiteX199" fmla="*/ 918691 w 3095625"/>
                <a:gd name="connsiteY199" fmla="*/ 6855619 h 6858001"/>
                <a:gd name="connsiteX200" fmla="*/ 901238 w 3095625"/>
                <a:gd name="connsiteY200" fmla="*/ 6853239 h 6858001"/>
                <a:gd name="connsiteX201" fmla="*/ 882991 w 3095625"/>
                <a:gd name="connsiteY201" fmla="*/ 6850063 h 6858001"/>
                <a:gd name="connsiteX202" fmla="*/ 867124 w 3095625"/>
                <a:gd name="connsiteY202" fmla="*/ 6846095 h 6858001"/>
                <a:gd name="connsiteX203" fmla="*/ 850464 w 3095625"/>
                <a:gd name="connsiteY203" fmla="*/ 6841332 h 6858001"/>
                <a:gd name="connsiteX204" fmla="*/ 833804 w 3095625"/>
                <a:gd name="connsiteY204" fmla="*/ 6835776 h 6858001"/>
                <a:gd name="connsiteX205" fmla="*/ 817143 w 3095625"/>
                <a:gd name="connsiteY205" fmla="*/ 6829426 h 6858001"/>
                <a:gd name="connsiteX206" fmla="*/ 802070 w 3095625"/>
                <a:gd name="connsiteY206" fmla="*/ 6821489 h 6858001"/>
                <a:gd name="connsiteX207" fmla="*/ 787790 w 3095625"/>
                <a:gd name="connsiteY207" fmla="*/ 6814345 h 6858001"/>
                <a:gd name="connsiteX208" fmla="*/ 773509 w 3095625"/>
                <a:gd name="connsiteY208" fmla="*/ 6805613 h 6858001"/>
                <a:gd name="connsiteX209" fmla="*/ 759229 w 3095625"/>
                <a:gd name="connsiteY209" fmla="*/ 6795295 h 6858001"/>
                <a:gd name="connsiteX210" fmla="*/ 745742 w 3095625"/>
                <a:gd name="connsiteY210" fmla="*/ 6785769 h 6858001"/>
                <a:gd name="connsiteX211" fmla="*/ 733049 w 3095625"/>
                <a:gd name="connsiteY211" fmla="*/ 6774657 h 6858001"/>
                <a:gd name="connsiteX212" fmla="*/ 721149 w 3095625"/>
                <a:gd name="connsiteY212" fmla="*/ 6763545 h 6858001"/>
                <a:gd name="connsiteX213" fmla="*/ 708455 w 3095625"/>
                <a:gd name="connsiteY213" fmla="*/ 6751639 h 6858001"/>
                <a:gd name="connsiteX214" fmla="*/ 698142 w 3095625"/>
                <a:gd name="connsiteY214" fmla="*/ 6739732 h 6858001"/>
                <a:gd name="connsiteX215" fmla="*/ 687035 w 3095625"/>
                <a:gd name="connsiteY215" fmla="*/ 6726239 h 6858001"/>
                <a:gd name="connsiteX216" fmla="*/ 676722 w 3095625"/>
                <a:gd name="connsiteY216" fmla="*/ 6712745 h 6858001"/>
                <a:gd name="connsiteX217" fmla="*/ 667995 w 3095625"/>
                <a:gd name="connsiteY217" fmla="*/ 6698457 h 6858001"/>
                <a:gd name="connsiteX218" fmla="*/ 659268 w 3095625"/>
                <a:gd name="connsiteY218" fmla="*/ 6684169 h 6858001"/>
                <a:gd name="connsiteX219" fmla="*/ 651335 w 3095625"/>
                <a:gd name="connsiteY219" fmla="*/ 6669089 h 6858001"/>
                <a:gd name="connsiteX220" fmla="*/ 644988 w 3095625"/>
                <a:gd name="connsiteY220" fmla="*/ 6654007 h 6858001"/>
                <a:gd name="connsiteX221" fmla="*/ 638641 w 3095625"/>
                <a:gd name="connsiteY221" fmla="*/ 6638132 h 6858001"/>
                <a:gd name="connsiteX222" fmla="*/ 633088 w 3095625"/>
                <a:gd name="connsiteY222" fmla="*/ 6621463 h 6858001"/>
                <a:gd name="connsiteX223" fmla="*/ 628328 w 3095625"/>
                <a:gd name="connsiteY223" fmla="*/ 6605589 h 6858001"/>
                <a:gd name="connsiteX224" fmla="*/ 624361 w 3095625"/>
                <a:gd name="connsiteY224" fmla="*/ 6588919 h 6858001"/>
                <a:gd name="connsiteX225" fmla="*/ 621188 w 3095625"/>
                <a:gd name="connsiteY225" fmla="*/ 6571457 h 6858001"/>
                <a:gd name="connsiteX226" fmla="*/ 619601 w 3095625"/>
                <a:gd name="connsiteY226" fmla="*/ 6553995 h 6858001"/>
                <a:gd name="connsiteX227" fmla="*/ 617221 w 3095625"/>
                <a:gd name="connsiteY227" fmla="*/ 6535739 h 6858001"/>
                <a:gd name="connsiteX228" fmla="*/ 617221 w 3095625"/>
                <a:gd name="connsiteY228" fmla="*/ 6518276 h 6858001"/>
                <a:gd name="connsiteX229" fmla="*/ 618808 w 3095625"/>
                <a:gd name="connsiteY229" fmla="*/ 6500019 h 6858001"/>
                <a:gd name="connsiteX230" fmla="*/ 792550 w 3095625"/>
                <a:gd name="connsiteY230" fmla="*/ 3769520 h 6858001"/>
                <a:gd name="connsiteX231" fmla="*/ 795723 w 3095625"/>
                <a:gd name="connsiteY231" fmla="*/ 3712370 h 6858001"/>
                <a:gd name="connsiteX232" fmla="*/ 796516 w 3095625"/>
                <a:gd name="connsiteY232" fmla="*/ 3654426 h 6858001"/>
                <a:gd name="connsiteX233" fmla="*/ 796516 w 3095625"/>
                <a:gd name="connsiteY233" fmla="*/ 3597276 h 6858001"/>
                <a:gd name="connsiteX234" fmla="*/ 795723 w 3095625"/>
                <a:gd name="connsiteY234" fmla="*/ 3538538 h 6858001"/>
                <a:gd name="connsiteX235" fmla="*/ 769543 w 3095625"/>
                <a:gd name="connsiteY235" fmla="*/ 2702720 h 6858001"/>
                <a:gd name="connsiteX236" fmla="*/ 530746 w 3095625"/>
                <a:gd name="connsiteY236" fmla="*/ 4015582 h 6858001"/>
                <a:gd name="connsiteX237" fmla="*/ 527573 w 3095625"/>
                <a:gd name="connsiteY237" fmla="*/ 4029870 h 6858001"/>
                <a:gd name="connsiteX238" fmla="*/ 524400 w 3095625"/>
                <a:gd name="connsiteY238" fmla="*/ 4044157 h 6858001"/>
                <a:gd name="connsiteX239" fmla="*/ 519640 w 3095625"/>
                <a:gd name="connsiteY239" fmla="*/ 4057651 h 6858001"/>
                <a:gd name="connsiteX240" fmla="*/ 514086 w 3095625"/>
                <a:gd name="connsiteY240" fmla="*/ 4070351 h 6858001"/>
                <a:gd name="connsiteX241" fmla="*/ 508533 w 3095625"/>
                <a:gd name="connsiteY241" fmla="*/ 4083845 h 6858001"/>
                <a:gd name="connsiteX242" fmla="*/ 502186 w 3095625"/>
                <a:gd name="connsiteY242" fmla="*/ 4095751 h 6858001"/>
                <a:gd name="connsiteX243" fmla="*/ 495839 w 3095625"/>
                <a:gd name="connsiteY243" fmla="*/ 4107657 h 6858001"/>
                <a:gd name="connsiteX244" fmla="*/ 487906 w 3095625"/>
                <a:gd name="connsiteY244" fmla="*/ 4120357 h 6858001"/>
                <a:gd name="connsiteX245" fmla="*/ 479179 w 3095625"/>
                <a:gd name="connsiteY245" fmla="*/ 4130676 h 6858001"/>
                <a:gd name="connsiteX246" fmla="*/ 471246 w 3095625"/>
                <a:gd name="connsiteY246" fmla="*/ 4140995 h 6858001"/>
                <a:gd name="connsiteX247" fmla="*/ 461726 w 3095625"/>
                <a:gd name="connsiteY247" fmla="*/ 4152107 h 6858001"/>
                <a:gd name="connsiteX248" fmla="*/ 452999 w 3095625"/>
                <a:gd name="connsiteY248" fmla="*/ 4160838 h 6858001"/>
                <a:gd name="connsiteX249" fmla="*/ 441892 w 3095625"/>
                <a:gd name="connsiteY249" fmla="*/ 4170363 h 6858001"/>
                <a:gd name="connsiteX250" fmla="*/ 432372 w 3095625"/>
                <a:gd name="connsiteY250" fmla="*/ 4179095 h 6858001"/>
                <a:gd name="connsiteX251" fmla="*/ 421265 w 3095625"/>
                <a:gd name="connsiteY251" fmla="*/ 4187032 h 6858001"/>
                <a:gd name="connsiteX252" fmla="*/ 410158 w 3095625"/>
                <a:gd name="connsiteY252" fmla="*/ 4194970 h 6858001"/>
                <a:gd name="connsiteX253" fmla="*/ 398258 w 3095625"/>
                <a:gd name="connsiteY253" fmla="*/ 4201320 h 6858001"/>
                <a:gd name="connsiteX254" fmla="*/ 385565 w 3095625"/>
                <a:gd name="connsiteY254" fmla="*/ 4207670 h 6858001"/>
                <a:gd name="connsiteX255" fmla="*/ 373665 w 3095625"/>
                <a:gd name="connsiteY255" fmla="*/ 4213226 h 6858001"/>
                <a:gd name="connsiteX256" fmla="*/ 360971 w 3095625"/>
                <a:gd name="connsiteY256" fmla="*/ 4218782 h 6858001"/>
                <a:gd name="connsiteX257" fmla="*/ 348278 w 3095625"/>
                <a:gd name="connsiteY257" fmla="*/ 4223545 h 6858001"/>
                <a:gd name="connsiteX258" fmla="*/ 335584 w 3095625"/>
                <a:gd name="connsiteY258" fmla="*/ 4226720 h 6858001"/>
                <a:gd name="connsiteX259" fmla="*/ 322097 w 3095625"/>
                <a:gd name="connsiteY259" fmla="*/ 4229895 h 6858001"/>
                <a:gd name="connsiteX260" fmla="*/ 307817 w 3095625"/>
                <a:gd name="connsiteY260" fmla="*/ 4232276 h 6858001"/>
                <a:gd name="connsiteX261" fmla="*/ 294330 w 3095625"/>
                <a:gd name="connsiteY261" fmla="*/ 4234657 h 6858001"/>
                <a:gd name="connsiteX262" fmla="*/ 280050 w 3095625"/>
                <a:gd name="connsiteY262" fmla="*/ 4235451 h 6858001"/>
                <a:gd name="connsiteX263" fmla="*/ 267357 w 3095625"/>
                <a:gd name="connsiteY263" fmla="*/ 4235451 h 6858001"/>
                <a:gd name="connsiteX264" fmla="*/ 253076 w 3095625"/>
                <a:gd name="connsiteY264" fmla="*/ 4235451 h 6858001"/>
                <a:gd name="connsiteX265" fmla="*/ 238796 w 3095625"/>
                <a:gd name="connsiteY265" fmla="*/ 4234657 h 6858001"/>
                <a:gd name="connsiteX266" fmla="*/ 224516 w 3095625"/>
                <a:gd name="connsiteY266" fmla="*/ 4232276 h 6858001"/>
                <a:gd name="connsiteX267" fmla="*/ 210236 w 3095625"/>
                <a:gd name="connsiteY267" fmla="*/ 4229101 h 6858001"/>
                <a:gd name="connsiteX268" fmla="*/ 195956 w 3095625"/>
                <a:gd name="connsiteY268" fmla="*/ 4225926 h 6858001"/>
                <a:gd name="connsiteX269" fmla="*/ 171362 w 3095625"/>
                <a:gd name="connsiteY269" fmla="*/ 4217988 h 6858001"/>
                <a:gd name="connsiteX270" fmla="*/ 148355 w 3095625"/>
                <a:gd name="connsiteY270" fmla="*/ 4207670 h 6858001"/>
                <a:gd name="connsiteX271" fmla="*/ 127728 w 3095625"/>
                <a:gd name="connsiteY271" fmla="*/ 4195763 h 6858001"/>
                <a:gd name="connsiteX272" fmla="*/ 107101 w 3095625"/>
                <a:gd name="connsiteY272" fmla="*/ 4183063 h 6858001"/>
                <a:gd name="connsiteX273" fmla="*/ 88061 w 3095625"/>
                <a:gd name="connsiteY273" fmla="*/ 4167188 h 6858001"/>
                <a:gd name="connsiteX274" fmla="*/ 71401 w 3095625"/>
                <a:gd name="connsiteY274" fmla="*/ 4149726 h 6858001"/>
                <a:gd name="connsiteX275" fmla="*/ 56327 w 3095625"/>
                <a:gd name="connsiteY275" fmla="*/ 4132263 h 6858001"/>
                <a:gd name="connsiteX276" fmla="*/ 42047 w 3095625"/>
                <a:gd name="connsiteY276" fmla="*/ 4112420 h 6858001"/>
                <a:gd name="connsiteX277" fmla="*/ 30147 w 3095625"/>
                <a:gd name="connsiteY277" fmla="*/ 4091782 h 6858001"/>
                <a:gd name="connsiteX278" fmla="*/ 19834 w 3095625"/>
                <a:gd name="connsiteY278" fmla="*/ 4069557 h 6858001"/>
                <a:gd name="connsiteX279" fmla="*/ 12693 w 3095625"/>
                <a:gd name="connsiteY279" fmla="*/ 4047332 h 6858001"/>
                <a:gd name="connsiteX280" fmla="*/ 5553 w 3095625"/>
                <a:gd name="connsiteY280" fmla="*/ 4023520 h 6858001"/>
                <a:gd name="connsiteX281" fmla="*/ 1587 w 3095625"/>
                <a:gd name="connsiteY281" fmla="*/ 4000501 h 6858001"/>
                <a:gd name="connsiteX282" fmla="*/ 0 w 3095625"/>
                <a:gd name="connsiteY282" fmla="*/ 3975101 h 6858001"/>
                <a:gd name="connsiteX283" fmla="*/ 0 w 3095625"/>
                <a:gd name="connsiteY283" fmla="*/ 3950495 h 6858001"/>
                <a:gd name="connsiteX284" fmla="*/ 3967 w 3095625"/>
                <a:gd name="connsiteY284" fmla="*/ 3925888 h 6858001"/>
                <a:gd name="connsiteX285" fmla="*/ 322891 w 3095625"/>
                <a:gd name="connsiteY285" fmla="*/ 1942307 h 6858001"/>
                <a:gd name="connsiteX286" fmla="*/ 327651 w 3095625"/>
                <a:gd name="connsiteY286" fmla="*/ 1919288 h 6858001"/>
                <a:gd name="connsiteX287" fmla="*/ 332411 w 3095625"/>
                <a:gd name="connsiteY287" fmla="*/ 1895476 h 6858001"/>
                <a:gd name="connsiteX288" fmla="*/ 338757 w 3095625"/>
                <a:gd name="connsiteY288" fmla="*/ 1872457 h 6858001"/>
                <a:gd name="connsiteX289" fmla="*/ 345104 w 3095625"/>
                <a:gd name="connsiteY289" fmla="*/ 1850232 h 6858001"/>
                <a:gd name="connsiteX290" fmla="*/ 353038 w 3095625"/>
                <a:gd name="connsiteY290" fmla="*/ 1827213 h 6858001"/>
                <a:gd name="connsiteX291" fmla="*/ 361764 w 3095625"/>
                <a:gd name="connsiteY291" fmla="*/ 1804988 h 6858001"/>
                <a:gd name="connsiteX292" fmla="*/ 370491 w 3095625"/>
                <a:gd name="connsiteY292" fmla="*/ 1784351 h 6858001"/>
                <a:gd name="connsiteX293" fmla="*/ 381598 w 3095625"/>
                <a:gd name="connsiteY293" fmla="*/ 1763713 h 6858001"/>
                <a:gd name="connsiteX294" fmla="*/ 391118 w 3095625"/>
                <a:gd name="connsiteY294" fmla="*/ 1742282 h 6858001"/>
                <a:gd name="connsiteX295" fmla="*/ 403812 w 3095625"/>
                <a:gd name="connsiteY295" fmla="*/ 1721645 h 6858001"/>
                <a:gd name="connsiteX296" fmla="*/ 415712 w 3095625"/>
                <a:gd name="connsiteY296" fmla="*/ 1701801 h 6858001"/>
                <a:gd name="connsiteX297" fmla="*/ 428405 w 3095625"/>
                <a:gd name="connsiteY297" fmla="*/ 1683545 h 6858001"/>
                <a:gd name="connsiteX298" fmla="*/ 441892 w 3095625"/>
                <a:gd name="connsiteY298" fmla="*/ 1664495 h 6858001"/>
                <a:gd name="connsiteX299" fmla="*/ 456172 w 3095625"/>
                <a:gd name="connsiteY299" fmla="*/ 1645445 h 6858001"/>
                <a:gd name="connsiteX300" fmla="*/ 471246 w 3095625"/>
                <a:gd name="connsiteY300" fmla="*/ 1627982 h 6858001"/>
                <a:gd name="connsiteX301" fmla="*/ 487113 w 3095625"/>
                <a:gd name="connsiteY301" fmla="*/ 1612107 h 6858001"/>
                <a:gd name="connsiteX302" fmla="*/ 502979 w 3095625"/>
                <a:gd name="connsiteY302" fmla="*/ 1595438 h 6858001"/>
                <a:gd name="connsiteX303" fmla="*/ 519640 w 3095625"/>
                <a:gd name="connsiteY303" fmla="*/ 1578770 h 6858001"/>
                <a:gd name="connsiteX304" fmla="*/ 537093 w 3095625"/>
                <a:gd name="connsiteY304" fmla="*/ 1564482 h 6858001"/>
                <a:gd name="connsiteX305" fmla="*/ 555340 w 3095625"/>
                <a:gd name="connsiteY305" fmla="*/ 1549401 h 6858001"/>
                <a:gd name="connsiteX306" fmla="*/ 573587 w 3095625"/>
                <a:gd name="connsiteY306" fmla="*/ 1535907 h 6858001"/>
                <a:gd name="connsiteX307" fmla="*/ 593421 w 3095625"/>
                <a:gd name="connsiteY307" fmla="*/ 1522413 h 6858001"/>
                <a:gd name="connsiteX308" fmla="*/ 612461 w 3095625"/>
                <a:gd name="connsiteY308" fmla="*/ 1509713 h 6858001"/>
                <a:gd name="connsiteX309" fmla="*/ 633088 w 3095625"/>
                <a:gd name="connsiteY309" fmla="*/ 1497807 h 6858001"/>
                <a:gd name="connsiteX310" fmla="*/ 652921 w 3095625"/>
                <a:gd name="connsiteY310" fmla="*/ 1486695 h 6858001"/>
                <a:gd name="connsiteX311" fmla="*/ 673548 w 3095625"/>
                <a:gd name="connsiteY311" fmla="*/ 1476376 h 6858001"/>
                <a:gd name="connsiteX312" fmla="*/ 695762 w 3095625"/>
                <a:gd name="connsiteY312" fmla="*/ 1466851 h 6858001"/>
                <a:gd name="connsiteX313" fmla="*/ 717182 w 3095625"/>
                <a:gd name="connsiteY313" fmla="*/ 1458120 h 6858001"/>
                <a:gd name="connsiteX314" fmla="*/ 739396 w 3095625"/>
                <a:gd name="connsiteY314" fmla="*/ 1450182 h 6858001"/>
                <a:gd name="connsiteX315" fmla="*/ 762403 w 3095625"/>
                <a:gd name="connsiteY315" fmla="*/ 1442244 h 6858001"/>
                <a:gd name="connsiteX316" fmla="*/ 785410 w 3095625"/>
                <a:gd name="connsiteY316" fmla="*/ 1435894 h 6858001"/>
                <a:gd name="connsiteX317" fmla="*/ 808417 w 3095625"/>
                <a:gd name="connsiteY317" fmla="*/ 1430338 h 6858001"/>
                <a:gd name="connsiteX318" fmla="*/ 1547137 w 3095625"/>
                <a:gd name="connsiteY318" fmla="*/ 0 h 6858001"/>
                <a:gd name="connsiteX319" fmla="*/ 2146537 w 3095625"/>
                <a:gd name="connsiteY319" fmla="*/ 599400 h 6858001"/>
                <a:gd name="connsiteX320" fmla="*/ 1547137 w 3095625"/>
                <a:gd name="connsiteY320" fmla="*/ 1198800 h 6858001"/>
                <a:gd name="connsiteX321" fmla="*/ 947737 w 3095625"/>
                <a:gd name="connsiteY321" fmla="*/ 599400 h 6858001"/>
                <a:gd name="connsiteX322" fmla="*/ 1547137 w 3095625"/>
                <a:gd name="connsiteY322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</a:cxnLst>
              <a:rect l="l" t="t" r="r" b="b"/>
              <a:pathLst>
                <a:path w="3095625" h="6858001">
                  <a:moveTo>
                    <a:pt x="1108301" y="1366838"/>
                  </a:moveTo>
                  <a:lnTo>
                    <a:pt x="1336783" y="2238376"/>
                  </a:lnTo>
                  <a:lnTo>
                    <a:pt x="1461338" y="1632745"/>
                  </a:lnTo>
                  <a:lnTo>
                    <a:pt x="1339957" y="1512095"/>
                  </a:lnTo>
                  <a:lnTo>
                    <a:pt x="1476412" y="1375569"/>
                  </a:lnTo>
                  <a:lnTo>
                    <a:pt x="1547813" y="1375569"/>
                  </a:lnTo>
                  <a:lnTo>
                    <a:pt x="1619214" y="1375569"/>
                  </a:lnTo>
                  <a:lnTo>
                    <a:pt x="1754082" y="1512095"/>
                  </a:lnTo>
                  <a:lnTo>
                    <a:pt x="1634287" y="1632745"/>
                  </a:lnTo>
                  <a:lnTo>
                    <a:pt x="1757255" y="2238376"/>
                  </a:lnTo>
                  <a:lnTo>
                    <a:pt x="1985738" y="1366838"/>
                  </a:lnTo>
                  <a:lnTo>
                    <a:pt x="2285622" y="1430338"/>
                  </a:lnTo>
                  <a:lnTo>
                    <a:pt x="2310215" y="1435894"/>
                  </a:lnTo>
                  <a:lnTo>
                    <a:pt x="2333222" y="1442244"/>
                  </a:lnTo>
                  <a:lnTo>
                    <a:pt x="2354643" y="1450182"/>
                  </a:lnTo>
                  <a:lnTo>
                    <a:pt x="2378443" y="1458120"/>
                  </a:lnTo>
                  <a:lnTo>
                    <a:pt x="2399863" y="1466851"/>
                  </a:lnTo>
                  <a:lnTo>
                    <a:pt x="2421283" y="1476376"/>
                  </a:lnTo>
                  <a:lnTo>
                    <a:pt x="2441910" y="1486695"/>
                  </a:lnTo>
                  <a:lnTo>
                    <a:pt x="2462537" y="1497807"/>
                  </a:lnTo>
                  <a:lnTo>
                    <a:pt x="2482371" y="1509713"/>
                  </a:lnTo>
                  <a:lnTo>
                    <a:pt x="2502204" y="1522413"/>
                  </a:lnTo>
                  <a:lnTo>
                    <a:pt x="2521245" y="1535907"/>
                  </a:lnTo>
                  <a:lnTo>
                    <a:pt x="2539492" y="1549401"/>
                  </a:lnTo>
                  <a:lnTo>
                    <a:pt x="2558532" y="1564482"/>
                  </a:lnTo>
                  <a:lnTo>
                    <a:pt x="2575985" y="1578770"/>
                  </a:lnTo>
                  <a:lnTo>
                    <a:pt x="2592646" y="1595438"/>
                  </a:lnTo>
                  <a:lnTo>
                    <a:pt x="2608512" y="1612107"/>
                  </a:lnTo>
                  <a:lnTo>
                    <a:pt x="2624379" y="1627982"/>
                  </a:lnTo>
                  <a:lnTo>
                    <a:pt x="2638659" y="1645445"/>
                  </a:lnTo>
                  <a:lnTo>
                    <a:pt x="2652940" y="1664495"/>
                  </a:lnTo>
                  <a:lnTo>
                    <a:pt x="2667220" y="1683545"/>
                  </a:lnTo>
                  <a:lnTo>
                    <a:pt x="2679913" y="1701801"/>
                  </a:lnTo>
                  <a:lnTo>
                    <a:pt x="2691813" y="1721645"/>
                  </a:lnTo>
                  <a:lnTo>
                    <a:pt x="2702920" y="1742282"/>
                  </a:lnTo>
                  <a:lnTo>
                    <a:pt x="2714027" y="1763713"/>
                  </a:lnTo>
                  <a:lnTo>
                    <a:pt x="2724341" y="1784351"/>
                  </a:lnTo>
                  <a:lnTo>
                    <a:pt x="2733861" y="1804988"/>
                  </a:lnTo>
                  <a:lnTo>
                    <a:pt x="2741794" y="1827213"/>
                  </a:lnTo>
                  <a:lnTo>
                    <a:pt x="2748934" y="1850232"/>
                  </a:lnTo>
                  <a:lnTo>
                    <a:pt x="2756868" y="1872457"/>
                  </a:lnTo>
                  <a:lnTo>
                    <a:pt x="2762421" y="1895476"/>
                  </a:lnTo>
                  <a:lnTo>
                    <a:pt x="2767974" y="1919288"/>
                  </a:lnTo>
                  <a:lnTo>
                    <a:pt x="2772734" y="1942307"/>
                  </a:lnTo>
                  <a:lnTo>
                    <a:pt x="3091658" y="3925888"/>
                  </a:lnTo>
                  <a:lnTo>
                    <a:pt x="3095625" y="3950495"/>
                  </a:lnTo>
                  <a:lnTo>
                    <a:pt x="3095625" y="3975101"/>
                  </a:lnTo>
                  <a:lnTo>
                    <a:pt x="3093245" y="4000501"/>
                  </a:lnTo>
                  <a:lnTo>
                    <a:pt x="3090072" y="4023520"/>
                  </a:lnTo>
                  <a:lnTo>
                    <a:pt x="3082932" y="4047332"/>
                  </a:lnTo>
                  <a:lnTo>
                    <a:pt x="3075792" y="4069557"/>
                  </a:lnTo>
                  <a:lnTo>
                    <a:pt x="3064685" y="4091782"/>
                  </a:lnTo>
                  <a:lnTo>
                    <a:pt x="3053578" y="4112420"/>
                  </a:lnTo>
                  <a:lnTo>
                    <a:pt x="3039298" y="4132263"/>
                  </a:lnTo>
                  <a:lnTo>
                    <a:pt x="3024224" y="4149726"/>
                  </a:lnTo>
                  <a:lnTo>
                    <a:pt x="3005977" y="4167188"/>
                  </a:lnTo>
                  <a:lnTo>
                    <a:pt x="2987730" y="4183063"/>
                  </a:lnTo>
                  <a:lnTo>
                    <a:pt x="2967897" y="4195763"/>
                  </a:lnTo>
                  <a:lnTo>
                    <a:pt x="2945683" y="4207670"/>
                  </a:lnTo>
                  <a:lnTo>
                    <a:pt x="2922676" y="4217988"/>
                  </a:lnTo>
                  <a:lnTo>
                    <a:pt x="2899669" y="4225926"/>
                  </a:lnTo>
                  <a:lnTo>
                    <a:pt x="2885389" y="4229101"/>
                  </a:lnTo>
                  <a:lnTo>
                    <a:pt x="2871109" y="4232276"/>
                  </a:lnTo>
                  <a:lnTo>
                    <a:pt x="2856829" y="4234657"/>
                  </a:lnTo>
                  <a:lnTo>
                    <a:pt x="2842549" y="4235451"/>
                  </a:lnTo>
                  <a:lnTo>
                    <a:pt x="2828268" y="4235451"/>
                  </a:lnTo>
                  <a:lnTo>
                    <a:pt x="2813988" y="4235451"/>
                  </a:lnTo>
                  <a:lnTo>
                    <a:pt x="2801295" y="4234657"/>
                  </a:lnTo>
                  <a:lnTo>
                    <a:pt x="2787015" y="4232276"/>
                  </a:lnTo>
                  <a:lnTo>
                    <a:pt x="2773528" y="4229895"/>
                  </a:lnTo>
                  <a:lnTo>
                    <a:pt x="2760041" y="4226720"/>
                  </a:lnTo>
                  <a:lnTo>
                    <a:pt x="2747347" y="4223545"/>
                  </a:lnTo>
                  <a:lnTo>
                    <a:pt x="2733861" y="4218782"/>
                  </a:lnTo>
                  <a:lnTo>
                    <a:pt x="2721960" y="4213226"/>
                  </a:lnTo>
                  <a:lnTo>
                    <a:pt x="2710060" y="4207670"/>
                  </a:lnTo>
                  <a:lnTo>
                    <a:pt x="2697367" y="4201320"/>
                  </a:lnTo>
                  <a:lnTo>
                    <a:pt x="2685467" y="4194970"/>
                  </a:lnTo>
                  <a:lnTo>
                    <a:pt x="2674360" y="4187032"/>
                  </a:lnTo>
                  <a:lnTo>
                    <a:pt x="2663253" y="4179095"/>
                  </a:lnTo>
                  <a:lnTo>
                    <a:pt x="2652940" y="4170363"/>
                  </a:lnTo>
                  <a:lnTo>
                    <a:pt x="2642626" y="4160838"/>
                  </a:lnTo>
                  <a:lnTo>
                    <a:pt x="2633106" y="4152107"/>
                  </a:lnTo>
                  <a:lnTo>
                    <a:pt x="2624379" y="4140995"/>
                  </a:lnTo>
                  <a:lnTo>
                    <a:pt x="2615653" y="4130676"/>
                  </a:lnTo>
                  <a:lnTo>
                    <a:pt x="2607719" y="4120357"/>
                  </a:lnTo>
                  <a:lnTo>
                    <a:pt x="2599786" y="4107657"/>
                  </a:lnTo>
                  <a:lnTo>
                    <a:pt x="2593439" y="4095751"/>
                  </a:lnTo>
                  <a:lnTo>
                    <a:pt x="2587092" y="4083845"/>
                  </a:lnTo>
                  <a:lnTo>
                    <a:pt x="2581539" y="4070351"/>
                  </a:lnTo>
                  <a:lnTo>
                    <a:pt x="2575985" y="4057651"/>
                  </a:lnTo>
                  <a:lnTo>
                    <a:pt x="2571225" y="4044157"/>
                  </a:lnTo>
                  <a:lnTo>
                    <a:pt x="2568052" y="4029870"/>
                  </a:lnTo>
                  <a:lnTo>
                    <a:pt x="2564879" y="4015582"/>
                  </a:lnTo>
                  <a:lnTo>
                    <a:pt x="2326082" y="2702720"/>
                  </a:lnTo>
                  <a:lnTo>
                    <a:pt x="2299109" y="3538538"/>
                  </a:lnTo>
                  <a:lnTo>
                    <a:pt x="2298315" y="3597276"/>
                  </a:lnTo>
                  <a:lnTo>
                    <a:pt x="2298315" y="3654426"/>
                  </a:lnTo>
                  <a:lnTo>
                    <a:pt x="2299902" y="3712370"/>
                  </a:lnTo>
                  <a:lnTo>
                    <a:pt x="2303075" y="3769520"/>
                  </a:lnTo>
                  <a:lnTo>
                    <a:pt x="2476817" y="6500019"/>
                  </a:lnTo>
                  <a:lnTo>
                    <a:pt x="2476817" y="6518276"/>
                  </a:lnTo>
                  <a:lnTo>
                    <a:pt x="2476817" y="6535739"/>
                  </a:lnTo>
                  <a:lnTo>
                    <a:pt x="2476024" y="6553995"/>
                  </a:lnTo>
                  <a:lnTo>
                    <a:pt x="2473644" y="6571457"/>
                  </a:lnTo>
                  <a:lnTo>
                    <a:pt x="2471264" y="6588919"/>
                  </a:lnTo>
                  <a:lnTo>
                    <a:pt x="2467297" y="6605589"/>
                  </a:lnTo>
                  <a:lnTo>
                    <a:pt x="2462537" y="6621463"/>
                  </a:lnTo>
                  <a:lnTo>
                    <a:pt x="2456984" y="6638132"/>
                  </a:lnTo>
                  <a:lnTo>
                    <a:pt x="2450637" y="6654007"/>
                  </a:lnTo>
                  <a:lnTo>
                    <a:pt x="2444290" y="6669089"/>
                  </a:lnTo>
                  <a:lnTo>
                    <a:pt x="2436357" y="6684169"/>
                  </a:lnTo>
                  <a:lnTo>
                    <a:pt x="2427630" y="6698457"/>
                  </a:lnTo>
                  <a:lnTo>
                    <a:pt x="2417317" y="6712745"/>
                  </a:lnTo>
                  <a:lnTo>
                    <a:pt x="2407797" y="6726239"/>
                  </a:lnTo>
                  <a:lnTo>
                    <a:pt x="2397483" y="6739732"/>
                  </a:lnTo>
                  <a:lnTo>
                    <a:pt x="2387170" y="6751639"/>
                  </a:lnTo>
                  <a:lnTo>
                    <a:pt x="2374476" y="6763545"/>
                  </a:lnTo>
                  <a:lnTo>
                    <a:pt x="2362576" y="6774657"/>
                  </a:lnTo>
                  <a:lnTo>
                    <a:pt x="2349883" y="6785769"/>
                  </a:lnTo>
                  <a:lnTo>
                    <a:pt x="2336396" y="6795295"/>
                  </a:lnTo>
                  <a:lnTo>
                    <a:pt x="2322116" y="6805613"/>
                  </a:lnTo>
                  <a:lnTo>
                    <a:pt x="2307835" y="6814345"/>
                  </a:lnTo>
                  <a:lnTo>
                    <a:pt x="2292762" y="6821489"/>
                  </a:lnTo>
                  <a:lnTo>
                    <a:pt x="2276895" y="6829426"/>
                  </a:lnTo>
                  <a:lnTo>
                    <a:pt x="2261821" y="6835776"/>
                  </a:lnTo>
                  <a:lnTo>
                    <a:pt x="2245161" y="6841332"/>
                  </a:lnTo>
                  <a:lnTo>
                    <a:pt x="2228501" y="6846095"/>
                  </a:lnTo>
                  <a:lnTo>
                    <a:pt x="2212634" y="6850063"/>
                  </a:lnTo>
                  <a:lnTo>
                    <a:pt x="2194387" y="6853239"/>
                  </a:lnTo>
                  <a:lnTo>
                    <a:pt x="2176934" y="6855619"/>
                  </a:lnTo>
                  <a:lnTo>
                    <a:pt x="2159480" y="6857207"/>
                  </a:lnTo>
                  <a:lnTo>
                    <a:pt x="2141233" y="6858001"/>
                  </a:lnTo>
                  <a:lnTo>
                    <a:pt x="2125366" y="6858001"/>
                  </a:lnTo>
                  <a:lnTo>
                    <a:pt x="2108706" y="6857207"/>
                  </a:lnTo>
                  <a:lnTo>
                    <a:pt x="2093633" y="6854826"/>
                  </a:lnTo>
                  <a:lnTo>
                    <a:pt x="2078559" y="6851651"/>
                  </a:lnTo>
                  <a:lnTo>
                    <a:pt x="2062692" y="6849269"/>
                  </a:lnTo>
                  <a:lnTo>
                    <a:pt x="2047619" y="6844507"/>
                  </a:lnTo>
                  <a:lnTo>
                    <a:pt x="2033339" y="6840539"/>
                  </a:lnTo>
                  <a:lnTo>
                    <a:pt x="2019059" y="6834982"/>
                  </a:lnTo>
                  <a:lnTo>
                    <a:pt x="2004778" y="6829426"/>
                  </a:lnTo>
                  <a:lnTo>
                    <a:pt x="1991292" y="6823076"/>
                  </a:lnTo>
                  <a:lnTo>
                    <a:pt x="1977011" y="6815139"/>
                  </a:lnTo>
                  <a:lnTo>
                    <a:pt x="1964318" y="6807201"/>
                  </a:lnTo>
                  <a:lnTo>
                    <a:pt x="1951624" y="6800057"/>
                  </a:lnTo>
                  <a:lnTo>
                    <a:pt x="1939724" y="6791326"/>
                  </a:lnTo>
                  <a:lnTo>
                    <a:pt x="1927824" y="6781007"/>
                  </a:lnTo>
                  <a:lnTo>
                    <a:pt x="1915924" y="6771482"/>
                  </a:lnTo>
                  <a:lnTo>
                    <a:pt x="1904817" y="6761163"/>
                  </a:lnTo>
                  <a:lnTo>
                    <a:pt x="1894504" y="6750051"/>
                  </a:lnTo>
                  <a:lnTo>
                    <a:pt x="1884984" y="6738145"/>
                  </a:lnTo>
                  <a:lnTo>
                    <a:pt x="1875463" y="6727032"/>
                  </a:lnTo>
                  <a:lnTo>
                    <a:pt x="1865943" y="6715126"/>
                  </a:lnTo>
                  <a:lnTo>
                    <a:pt x="1857217" y="6701632"/>
                  </a:lnTo>
                  <a:lnTo>
                    <a:pt x="1850076" y="6688932"/>
                  </a:lnTo>
                  <a:lnTo>
                    <a:pt x="1842143" y="6675439"/>
                  </a:lnTo>
                  <a:lnTo>
                    <a:pt x="1835796" y="6661151"/>
                  </a:lnTo>
                  <a:lnTo>
                    <a:pt x="1830243" y="6648451"/>
                  </a:lnTo>
                  <a:lnTo>
                    <a:pt x="1824689" y="6632576"/>
                  </a:lnTo>
                  <a:lnTo>
                    <a:pt x="1819136" y="6618289"/>
                  </a:lnTo>
                  <a:lnTo>
                    <a:pt x="1814376" y="6603207"/>
                  </a:lnTo>
                  <a:lnTo>
                    <a:pt x="1811203" y="6587332"/>
                  </a:lnTo>
                  <a:lnTo>
                    <a:pt x="1808823" y="6572251"/>
                  </a:lnTo>
                  <a:lnTo>
                    <a:pt x="1807236" y="6555582"/>
                  </a:lnTo>
                  <a:lnTo>
                    <a:pt x="1547813" y="4050507"/>
                  </a:lnTo>
                  <a:lnTo>
                    <a:pt x="1288389" y="6555582"/>
                  </a:lnTo>
                  <a:lnTo>
                    <a:pt x="1286803" y="6572251"/>
                  </a:lnTo>
                  <a:lnTo>
                    <a:pt x="1282836" y="6587332"/>
                  </a:lnTo>
                  <a:lnTo>
                    <a:pt x="1279663" y="6603207"/>
                  </a:lnTo>
                  <a:lnTo>
                    <a:pt x="1275696" y="6618289"/>
                  </a:lnTo>
                  <a:lnTo>
                    <a:pt x="1270936" y="6632576"/>
                  </a:lnTo>
                  <a:lnTo>
                    <a:pt x="1265383" y="6648451"/>
                  </a:lnTo>
                  <a:lnTo>
                    <a:pt x="1259829" y="6661151"/>
                  </a:lnTo>
                  <a:lnTo>
                    <a:pt x="1252689" y="6675439"/>
                  </a:lnTo>
                  <a:lnTo>
                    <a:pt x="1245549" y="6688932"/>
                  </a:lnTo>
                  <a:lnTo>
                    <a:pt x="1238409" y="6701632"/>
                  </a:lnTo>
                  <a:lnTo>
                    <a:pt x="1229682" y="6715126"/>
                  </a:lnTo>
                  <a:lnTo>
                    <a:pt x="1220162" y="6727032"/>
                  </a:lnTo>
                  <a:lnTo>
                    <a:pt x="1210642" y="6738145"/>
                  </a:lnTo>
                  <a:lnTo>
                    <a:pt x="1201122" y="6750051"/>
                  </a:lnTo>
                  <a:lnTo>
                    <a:pt x="1190015" y="6761163"/>
                  </a:lnTo>
                  <a:lnTo>
                    <a:pt x="1178908" y="6771482"/>
                  </a:lnTo>
                  <a:lnTo>
                    <a:pt x="1167801" y="6781007"/>
                  </a:lnTo>
                  <a:lnTo>
                    <a:pt x="1155901" y="6791326"/>
                  </a:lnTo>
                  <a:lnTo>
                    <a:pt x="1144001" y="6800057"/>
                  </a:lnTo>
                  <a:lnTo>
                    <a:pt x="1130514" y="6807201"/>
                  </a:lnTo>
                  <a:lnTo>
                    <a:pt x="1117027" y="6815139"/>
                  </a:lnTo>
                  <a:lnTo>
                    <a:pt x="1104334" y="6823076"/>
                  </a:lnTo>
                  <a:lnTo>
                    <a:pt x="1090847" y="6829426"/>
                  </a:lnTo>
                  <a:lnTo>
                    <a:pt x="1076567" y="6834982"/>
                  </a:lnTo>
                  <a:lnTo>
                    <a:pt x="1062287" y="6840539"/>
                  </a:lnTo>
                  <a:lnTo>
                    <a:pt x="1047213" y="6844507"/>
                  </a:lnTo>
                  <a:lnTo>
                    <a:pt x="1032933" y="6849269"/>
                  </a:lnTo>
                  <a:lnTo>
                    <a:pt x="1017066" y="6851651"/>
                  </a:lnTo>
                  <a:lnTo>
                    <a:pt x="1001993" y="6854826"/>
                  </a:lnTo>
                  <a:lnTo>
                    <a:pt x="985332" y="6857207"/>
                  </a:lnTo>
                  <a:lnTo>
                    <a:pt x="970259" y="6858001"/>
                  </a:lnTo>
                  <a:lnTo>
                    <a:pt x="953599" y="6858001"/>
                  </a:lnTo>
                  <a:lnTo>
                    <a:pt x="936145" y="6857207"/>
                  </a:lnTo>
                  <a:lnTo>
                    <a:pt x="918691" y="6855619"/>
                  </a:lnTo>
                  <a:lnTo>
                    <a:pt x="901238" y="6853239"/>
                  </a:lnTo>
                  <a:lnTo>
                    <a:pt x="882991" y="6850063"/>
                  </a:lnTo>
                  <a:lnTo>
                    <a:pt x="867124" y="6846095"/>
                  </a:lnTo>
                  <a:lnTo>
                    <a:pt x="850464" y="6841332"/>
                  </a:lnTo>
                  <a:lnTo>
                    <a:pt x="833804" y="6835776"/>
                  </a:lnTo>
                  <a:lnTo>
                    <a:pt x="817143" y="6829426"/>
                  </a:lnTo>
                  <a:lnTo>
                    <a:pt x="802070" y="6821489"/>
                  </a:lnTo>
                  <a:lnTo>
                    <a:pt x="787790" y="6814345"/>
                  </a:lnTo>
                  <a:lnTo>
                    <a:pt x="773509" y="6805613"/>
                  </a:lnTo>
                  <a:lnTo>
                    <a:pt x="759229" y="6795295"/>
                  </a:lnTo>
                  <a:lnTo>
                    <a:pt x="745742" y="6785769"/>
                  </a:lnTo>
                  <a:lnTo>
                    <a:pt x="733049" y="6774657"/>
                  </a:lnTo>
                  <a:lnTo>
                    <a:pt x="721149" y="6763545"/>
                  </a:lnTo>
                  <a:lnTo>
                    <a:pt x="708455" y="6751639"/>
                  </a:lnTo>
                  <a:lnTo>
                    <a:pt x="698142" y="6739732"/>
                  </a:lnTo>
                  <a:lnTo>
                    <a:pt x="687035" y="6726239"/>
                  </a:lnTo>
                  <a:lnTo>
                    <a:pt x="676722" y="6712745"/>
                  </a:lnTo>
                  <a:lnTo>
                    <a:pt x="667995" y="6698457"/>
                  </a:lnTo>
                  <a:lnTo>
                    <a:pt x="659268" y="6684169"/>
                  </a:lnTo>
                  <a:lnTo>
                    <a:pt x="651335" y="6669089"/>
                  </a:lnTo>
                  <a:lnTo>
                    <a:pt x="644988" y="6654007"/>
                  </a:lnTo>
                  <a:lnTo>
                    <a:pt x="638641" y="6638132"/>
                  </a:lnTo>
                  <a:lnTo>
                    <a:pt x="633088" y="6621463"/>
                  </a:lnTo>
                  <a:lnTo>
                    <a:pt x="628328" y="6605589"/>
                  </a:lnTo>
                  <a:lnTo>
                    <a:pt x="624361" y="6588919"/>
                  </a:lnTo>
                  <a:lnTo>
                    <a:pt x="621188" y="6571457"/>
                  </a:lnTo>
                  <a:lnTo>
                    <a:pt x="619601" y="6553995"/>
                  </a:lnTo>
                  <a:lnTo>
                    <a:pt x="617221" y="6535739"/>
                  </a:lnTo>
                  <a:lnTo>
                    <a:pt x="617221" y="6518276"/>
                  </a:lnTo>
                  <a:lnTo>
                    <a:pt x="618808" y="6500019"/>
                  </a:lnTo>
                  <a:lnTo>
                    <a:pt x="792550" y="3769520"/>
                  </a:lnTo>
                  <a:lnTo>
                    <a:pt x="795723" y="3712370"/>
                  </a:lnTo>
                  <a:lnTo>
                    <a:pt x="796516" y="3654426"/>
                  </a:lnTo>
                  <a:lnTo>
                    <a:pt x="796516" y="3597276"/>
                  </a:lnTo>
                  <a:lnTo>
                    <a:pt x="795723" y="3538538"/>
                  </a:lnTo>
                  <a:lnTo>
                    <a:pt x="769543" y="2702720"/>
                  </a:lnTo>
                  <a:lnTo>
                    <a:pt x="530746" y="4015582"/>
                  </a:lnTo>
                  <a:lnTo>
                    <a:pt x="527573" y="4029870"/>
                  </a:lnTo>
                  <a:lnTo>
                    <a:pt x="524400" y="4044157"/>
                  </a:lnTo>
                  <a:lnTo>
                    <a:pt x="519640" y="4057651"/>
                  </a:lnTo>
                  <a:lnTo>
                    <a:pt x="514086" y="4070351"/>
                  </a:lnTo>
                  <a:lnTo>
                    <a:pt x="508533" y="4083845"/>
                  </a:lnTo>
                  <a:lnTo>
                    <a:pt x="502186" y="4095751"/>
                  </a:lnTo>
                  <a:lnTo>
                    <a:pt x="495839" y="4107657"/>
                  </a:lnTo>
                  <a:lnTo>
                    <a:pt x="487906" y="4120357"/>
                  </a:lnTo>
                  <a:lnTo>
                    <a:pt x="479179" y="4130676"/>
                  </a:lnTo>
                  <a:lnTo>
                    <a:pt x="471246" y="4140995"/>
                  </a:lnTo>
                  <a:lnTo>
                    <a:pt x="461726" y="4152107"/>
                  </a:lnTo>
                  <a:lnTo>
                    <a:pt x="452999" y="4160838"/>
                  </a:lnTo>
                  <a:lnTo>
                    <a:pt x="441892" y="4170363"/>
                  </a:lnTo>
                  <a:lnTo>
                    <a:pt x="432372" y="4179095"/>
                  </a:lnTo>
                  <a:lnTo>
                    <a:pt x="421265" y="4187032"/>
                  </a:lnTo>
                  <a:lnTo>
                    <a:pt x="410158" y="4194970"/>
                  </a:lnTo>
                  <a:lnTo>
                    <a:pt x="398258" y="4201320"/>
                  </a:lnTo>
                  <a:lnTo>
                    <a:pt x="385565" y="4207670"/>
                  </a:lnTo>
                  <a:lnTo>
                    <a:pt x="373665" y="4213226"/>
                  </a:lnTo>
                  <a:lnTo>
                    <a:pt x="360971" y="4218782"/>
                  </a:lnTo>
                  <a:lnTo>
                    <a:pt x="348278" y="4223545"/>
                  </a:lnTo>
                  <a:lnTo>
                    <a:pt x="335584" y="4226720"/>
                  </a:lnTo>
                  <a:lnTo>
                    <a:pt x="322097" y="4229895"/>
                  </a:lnTo>
                  <a:lnTo>
                    <a:pt x="307817" y="4232276"/>
                  </a:lnTo>
                  <a:lnTo>
                    <a:pt x="294330" y="4234657"/>
                  </a:lnTo>
                  <a:lnTo>
                    <a:pt x="280050" y="4235451"/>
                  </a:lnTo>
                  <a:lnTo>
                    <a:pt x="267357" y="4235451"/>
                  </a:lnTo>
                  <a:lnTo>
                    <a:pt x="253076" y="4235451"/>
                  </a:lnTo>
                  <a:lnTo>
                    <a:pt x="238796" y="4234657"/>
                  </a:lnTo>
                  <a:lnTo>
                    <a:pt x="224516" y="4232276"/>
                  </a:lnTo>
                  <a:lnTo>
                    <a:pt x="210236" y="4229101"/>
                  </a:lnTo>
                  <a:lnTo>
                    <a:pt x="195956" y="4225926"/>
                  </a:lnTo>
                  <a:lnTo>
                    <a:pt x="171362" y="4217988"/>
                  </a:lnTo>
                  <a:lnTo>
                    <a:pt x="148355" y="4207670"/>
                  </a:lnTo>
                  <a:lnTo>
                    <a:pt x="127728" y="4195763"/>
                  </a:lnTo>
                  <a:lnTo>
                    <a:pt x="107101" y="4183063"/>
                  </a:lnTo>
                  <a:lnTo>
                    <a:pt x="88061" y="4167188"/>
                  </a:lnTo>
                  <a:lnTo>
                    <a:pt x="71401" y="4149726"/>
                  </a:lnTo>
                  <a:lnTo>
                    <a:pt x="56327" y="4132263"/>
                  </a:lnTo>
                  <a:lnTo>
                    <a:pt x="42047" y="4112420"/>
                  </a:lnTo>
                  <a:lnTo>
                    <a:pt x="30147" y="4091782"/>
                  </a:lnTo>
                  <a:lnTo>
                    <a:pt x="19834" y="4069557"/>
                  </a:lnTo>
                  <a:lnTo>
                    <a:pt x="12693" y="4047332"/>
                  </a:lnTo>
                  <a:lnTo>
                    <a:pt x="5553" y="4023520"/>
                  </a:lnTo>
                  <a:lnTo>
                    <a:pt x="1587" y="4000501"/>
                  </a:lnTo>
                  <a:lnTo>
                    <a:pt x="0" y="3975101"/>
                  </a:lnTo>
                  <a:lnTo>
                    <a:pt x="0" y="3950495"/>
                  </a:lnTo>
                  <a:lnTo>
                    <a:pt x="3967" y="3925888"/>
                  </a:lnTo>
                  <a:lnTo>
                    <a:pt x="322891" y="1942307"/>
                  </a:lnTo>
                  <a:lnTo>
                    <a:pt x="327651" y="1919288"/>
                  </a:lnTo>
                  <a:lnTo>
                    <a:pt x="332411" y="1895476"/>
                  </a:lnTo>
                  <a:lnTo>
                    <a:pt x="338757" y="1872457"/>
                  </a:lnTo>
                  <a:lnTo>
                    <a:pt x="345104" y="1850232"/>
                  </a:lnTo>
                  <a:lnTo>
                    <a:pt x="353038" y="1827213"/>
                  </a:lnTo>
                  <a:lnTo>
                    <a:pt x="361764" y="1804988"/>
                  </a:lnTo>
                  <a:lnTo>
                    <a:pt x="370491" y="1784351"/>
                  </a:lnTo>
                  <a:lnTo>
                    <a:pt x="381598" y="1763713"/>
                  </a:lnTo>
                  <a:lnTo>
                    <a:pt x="391118" y="1742282"/>
                  </a:lnTo>
                  <a:lnTo>
                    <a:pt x="403812" y="1721645"/>
                  </a:lnTo>
                  <a:lnTo>
                    <a:pt x="415712" y="1701801"/>
                  </a:lnTo>
                  <a:lnTo>
                    <a:pt x="428405" y="1683545"/>
                  </a:lnTo>
                  <a:lnTo>
                    <a:pt x="441892" y="1664495"/>
                  </a:lnTo>
                  <a:lnTo>
                    <a:pt x="456172" y="1645445"/>
                  </a:lnTo>
                  <a:lnTo>
                    <a:pt x="471246" y="1627982"/>
                  </a:lnTo>
                  <a:lnTo>
                    <a:pt x="487113" y="1612107"/>
                  </a:lnTo>
                  <a:lnTo>
                    <a:pt x="502979" y="1595438"/>
                  </a:lnTo>
                  <a:lnTo>
                    <a:pt x="519640" y="1578770"/>
                  </a:lnTo>
                  <a:lnTo>
                    <a:pt x="537093" y="1564482"/>
                  </a:lnTo>
                  <a:lnTo>
                    <a:pt x="555340" y="1549401"/>
                  </a:lnTo>
                  <a:lnTo>
                    <a:pt x="573587" y="1535907"/>
                  </a:lnTo>
                  <a:lnTo>
                    <a:pt x="593421" y="1522413"/>
                  </a:lnTo>
                  <a:lnTo>
                    <a:pt x="612461" y="1509713"/>
                  </a:lnTo>
                  <a:lnTo>
                    <a:pt x="633088" y="1497807"/>
                  </a:lnTo>
                  <a:lnTo>
                    <a:pt x="652921" y="1486695"/>
                  </a:lnTo>
                  <a:lnTo>
                    <a:pt x="673548" y="1476376"/>
                  </a:lnTo>
                  <a:lnTo>
                    <a:pt x="695762" y="1466851"/>
                  </a:lnTo>
                  <a:lnTo>
                    <a:pt x="717182" y="1458120"/>
                  </a:lnTo>
                  <a:lnTo>
                    <a:pt x="739396" y="1450182"/>
                  </a:lnTo>
                  <a:lnTo>
                    <a:pt x="762403" y="1442244"/>
                  </a:lnTo>
                  <a:lnTo>
                    <a:pt x="785410" y="1435894"/>
                  </a:lnTo>
                  <a:lnTo>
                    <a:pt x="808417" y="1430338"/>
                  </a:lnTo>
                  <a:close/>
                  <a:moveTo>
                    <a:pt x="1547137" y="0"/>
                  </a:moveTo>
                  <a:cubicBezTo>
                    <a:pt x="1878176" y="0"/>
                    <a:pt x="2146537" y="268361"/>
                    <a:pt x="2146537" y="599400"/>
                  </a:cubicBezTo>
                  <a:cubicBezTo>
                    <a:pt x="2146537" y="930439"/>
                    <a:pt x="1878176" y="1198800"/>
                    <a:pt x="1547137" y="1198800"/>
                  </a:cubicBezTo>
                  <a:cubicBezTo>
                    <a:pt x="1216098" y="1198800"/>
                    <a:pt x="947737" y="930439"/>
                    <a:pt x="947737" y="599400"/>
                  </a:cubicBezTo>
                  <a:cubicBezTo>
                    <a:pt x="947737" y="268361"/>
                    <a:pt x="1216098" y="0"/>
                    <a:pt x="154713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8" name="Freeform 69"/>
          <p:cNvSpPr>
            <a:spLocks noEditPoints="1"/>
          </p:cNvSpPr>
          <p:nvPr/>
        </p:nvSpPr>
        <p:spPr bwMode="auto">
          <a:xfrm>
            <a:off x="4929001" y="1839099"/>
            <a:ext cx="378598" cy="476224"/>
          </a:xfrm>
          <a:custGeom>
            <a:avLst/>
            <a:gdLst>
              <a:gd name="T0" fmla="*/ 80 w 159"/>
              <a:gd name="T1" fmla="*/ 102 h 200"/>
              <a:gd name="T2" fmla="*/ 39 w 159"/>
              <a:gd name="T3" fmla="*/ 143 h 200"/>
              <a:gd name="T4" fmla="*/ 80 w 159"/>
              <a:gd name="T5" fmla="*/ 184 h 200"/>
              <a:gd name="T6" fmla="*/ 121 w 159"/>
              <a:gd name="T7" fmla="*/ 143 h 200"/>
              <a:gd name="T8" fmla="*/ 80 w 159"/>
              <a:gd name="T9" fmla="*/ 102 h 200"/>
              <a:gd name="T10" fmla="*/ 80 w 159"/>
              <a:gd name="T11" fmla="*/ 180 h 200"/>
              <a:gd name="T12" fmla="*/ 43 w 159"/>
              <a:gd name="T13" fmla="*/ 143 h 200"/>
              <a:gd name="T14" fmla="*/ 80 w 159"/>
              <a:gd name="T15" fmla="*/ 106 h 200"/>
              <a:gd name="T16" fmla="*/ 117 w 159"/>
              <a:gd name="T17" fmla="*/ 143 h 200"/>
              <a:gd name="T18" fmla="*/ 80 w 159"/>
              <a:gd name="T19" fmla="*/ 180 h 200"/>
              <a:gd name="T20" fmla="*/ 159 w 159"/>
              <a:gd name="T21" fmla="*/ 31 h 200"/>
              <a:gd name="T22" fmla="*/ 149 w 159"/>
              <a:gd name="T23" fmla="*/ 21 h 200"/>
              <a:gd name="T24" fmla="*/ 112 w 159"/>
              <a:gd name="T25" fmla="*/ 96 h 200"/>
              <a:gd name="T26" fmla="*/ 100 w 159"/>
              <a:gd name="T27" fmla="*/ 90 h 200"/>
              <a:gd name="T28" fmla="*/ 139 w 159"/>
              <a:gd name="T29" fmla="*/ 10 h 200"/>
              <a:gd name="T30" fmla="*/ 128 w 159"/>
              <a:gd name="T31" fmla="*/ 0 h 200"/>
              <a:gd name="T32" fmla="*/ 31 w 159"/>
              <a:gd name="T33" fmla="*/ 0 h 200"/>
              <a:gd name="T34" fmla="*/ 21 w 159"/>
              <a:gd name="T35" fmla="*/ 10 h 200"/>
              <a:gd name="T36" fmla="*/ 60 w 159"/>
              <a:gd name="T37" fmla="*/ 90 h 200"/>
              <a:gd name="T38" fmla="*/ 47 w 159"/>
              <a:gd name="T39" fmla="*/ 96 h 200"/>
              <a:gd name="T40" fmla="*/ 11 w 159"/>
              <a:gd name="T41" fmla="*/ 21 h 200"/>
              <a:gd name="T42" fmla="*/ 0 w 159"/>
              <a:gd name="T43" fmla="*/ 31 h 200"/>
              <a:gd name="T44" fmla="*/ 37 w 159"/>
              <a:gd name="T45" fmla="*/ 106 h 200"/>
              <a:gd name="T46" fmla="*/ 23 w 159"/>
              <a:gd name="T47" fmla="*/ 143 h 200"/>
              <a:gd name="T48" fmla="*/ 80 w 159"/>
              <a:gd name="T49" fmla="*/ 200 h 200"/>
              <a:gd name="T50" fmla="*/ 137 w 159"/>
              <a:gd name="T51" fmla="*/ 143 h 200"/>
              <a:gd name="T52" fmla="*/ 123 w 159"/>
              <a:gd name="T53" fmla="*/ 106 h 200"/>
              <a:gd name="T54" fmla="*/ 159 w 159"/>
              <a:gd name="T55" fmla="*/ 31 h 200"/>
              <a:gd name="T56" fmla="*/ 38 w 159"/>
              <a:gd name="T57" fmla="*/ 14 h 200"/>
              <a:gd name="T58" fmla="*/ 121 w 159"/>
              <a:gd name="T59" fmla="*/ 14 h 200"/>
              <a:gd name="T60" fmla="*/ 114 w 159"/>
              <a:gd name="T61" fmla="*/ 29 h 200"/>
              <a:gd name="T62" fmla="*/ 45 w 159"/>
              <a:gd name="T63" fmla="*/ 29 h 200"/>
              <a:gd name="T64" fmla="*/ 38 w 159"/>
              <a:gd name="T65" fmla="*/ 14 h 200"/>
              <a:gd name="T66" fmla="*/ 52 w 159"/>
              <a:gd name="T67" fmla="*/ 43 h 200"/>
              <a:gd name="T68" fmla="*/ 107 w 159"/>
              <a:gd name="T69" fmla="*/ 43 h 200"/>
              <a:gd name="T70" fmla="*/ 86 w 159"/>
              <a:gd name="T71" fmla="*/ 86 h 200"/>
              <a:gd name="T72" fmla="*/ 80 w 159"/>
              <a:gd name="T73" fmla="*/ 86 h 200"/>
              <a:gd name="T74" fmla="*/ 73 w 159"/>
              <a:gd name="T75" fmla="*/ 86 h 200"/>
              <a:gd name="T76" fmla="*/ 52 w 159"/>
              <a:gd name="T77" fmla="*/ 43 h 200"/>
              <a:gd name="T78" fmla="*/ 125 w 159"/>
              <a:gd name="T79" fmla="*/ 143 h 200"/>
              <a:gd name="T80" fmla="*/ 80 w 159"/>
              <a:gd name="T81" fmla="*/ 188 h 200"/>
              <a:gd name="T82" fmla="*/ 35 w 159"/>
              <a:gd name="T83" fmla="*/ 143 h 200"/>
              <a:gd name="T84" fmla="*/ 80 w 159"/>
              <a:gd name="T85" fmla="*/ 98 h 200"/>
              <a:gd name="T86" fmla="*/ 125 w 159"/>
              <a:gd name="T87" fmla="*/ 143 h 200"/>
              <a:gd name="T88" fmla="*/ 86 w 159"/>
              <a:gd name="T89" fmla="*/ 119 h 200"/>
              <a:gd name="T90" fmla="*/ 80 w 159"/>
              <a:gd name="T91" fmla="*/ 119 h 200"/>
              <a:gd name="T92" fmla="*/ 67 w 159"/>
              <a:gd name="T93" fmla="*/ 126 h 200"/>
              <a:gd name="T94" fmla="*/ 67 w 159"/>
              <a:gd name="T95" fmla="*/ 133 h 200"/>
              <a:gd name="T96" fmla="*/ 77 w 159"/>
              <a:gd name="T97" fmla="*/ 133 h 200"/>
              <a:gd name="T98" fmla="*/ 77 w 159"/>
              <a:gd name="T99" fmla="*/ 161 h 200"/>
              <a:gd name="T100" fmla="*/ 71 w 159"/>
              <a:gd name="T101" fmla="*/ 161 h 200"/>
              <a:gd name="T102" fmla="*/ 71 w 159"/>
              <a:gd name="T103" fmla="*/ 167 h 200"/>
              <a:gd name="T104" fmla="*/ 92 w 159"/>
              <a:gd name="T105" fmla="*/ 167 h 200"/>
              <a:gd name="T106" fmla="*/ 92 w 159"/>
              <a:gd name="T107" fmla="*/ 161 h 200"/>
              <a:gd name="T108" fmla="*/ 86 w 159"/>
              <a:gd name="T109" fmla="*/ 161 h 200"/>
              <a:gd name="T110" fmla="*/ 86 w 159"/>
              <a:gd name="T111" fmla="*/ 11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9" h="200">
                <a:moveTo>
                  <a:pt x="80" y="102"/>
                </a:moveTo>
                <a:cubicBezTo>
                  <a:pt x="57" y="102"/>
                  <a:pt x="39" y="120"/>
                  <a:pt x="39" y="143"/>
                </a:cubicBezTo>
                <a:cubicBezTo>
                  <a:pt x="39" y="166"/>
                  <a:pt x="57" y="184"/>
                  <a:pt x="80" y="184"/>
                </a:cubicBezTo>
                <a:cubicBezTo>
                  <a:pt x="102" y="184"/>
                  <a:pt x="121" y="166"/>
                  <a:pt x="121" y="143"/>
                </a:cubicBezTo>
                <a:cubicBezTo>
                  <a:pt x="121" y="120"/>
                  <a:pt x="102" y="102"/>
                  <a:pt x="80" y="102"/>
                </a:cubicBezTo>
                <a:close/>
                <a:moveTo>
                  <a:pt x="80" y="180"/>
                </a:moveTo>
                <a:cubicBezTo>
                  <a:pt x="60" y="180"/>
                  <a:pt x="43" y="163"/>
                  <a:pt x="43" y="143"/>
                </a:cubicBezTo>
                <a:cubicBezTo>
                  <a:pt x="43" y="123"/>
                  <a:pt x="60" y="106"/>
                  <a:pt x="80" y="106"/>
                </a:cubicBezTo>
                <a:cubicBezTo>
                  <a:pt x="100" y="106"/>
                  <a:pt x="117" y="123"/>
                  <a:pt x="117" y="143"/>
                </a:cubicBezTo>
                <a:cubicBezTo>
                  <a:pt x="117" y="163"/>
                  <a:pt x="100" y="180"/>
                  <a:pt x="80" y="180"/>
                </a:cubicBezTo>
                <a:close/>
                <a:moveTo>
                  <a:pt x="159" y="31"/>
                </a:moveTo>
                <a:cubicBezTo>
                  <a:pt x="149" y="21"/>
                  <a:pt x="149" y="21"/>
                  <a:pt x="149" y="21"/>
                </a:cubicBezTo>
                <a:cubicBezTo>
                  <a:pt x="112" y="96"/>
                  <a:pt x="112" y="96"/>
                  <a:pt x="112" y="96"/>
                </a:cubicBezTo>
                <a:cubicBezTo>
                  <a:pt x="108" y="94"/>
                  <a:pt x="104" y="91"/>
                  <a:pt x="100" y="90"/>
                </a:cubicBezTo>
                <a:cubicBezTo>
                  <a:pt x="139" y="10"/>
                  <a:pt x="139" y="10"/>
                  <a:pt x="139" y="10"/>
                </a:cubicBezTo>
                <a:cubicBezTo>
                  <a:pt x="128" y="0"/>
                  <a:pt x="128" y="0"/>
                  <a:pt x="128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1" y="10"/>
                  <a:pt x="21" y="10"/>
                  <a:pt x="21" y="10"/>
                </a:cubicBezTo>
                <a:cubicBezTo>
                  <a:pt x="60" y="90"/>
                  <a:pt x="60" y="90"/>
                  <a:pt x="60" y="90"/>
                </a:cubicBezTo>
                <a:cubicBezTo>
                  <a:pt x="55" y="91"/>
                  <a:pt x="51" y="94"/>
                  <a:pt x="47" y="96"/>
                </a:cubicBezTo>
                <a:cubicBezTo>
                  <a:pt x="11" y="21"/>
                  <a:pt x="11" y="21"/>
                  <a:pt x="11" y="21"/>
                </a:cubicBezTo>
                <a:cubicBezTo>
                  <a:pt x="0" y="31"/>
                  <a:pt x="0" y="31"/>
                  <a:pt x="0" y="31"/>
                </a:cubicBezTo>
                <a:cubicBezTo>
                  <a:pt x="37" y="106"/>
                  <a:pt x="37" y="106"/>
                  <a:pt x="37" y="106"/>
                </a:cubicBezTo>
                <a:cubicBezTo>
                  <a:pt x="28" y="116"/>
                  <a:pt x="23" y="129"/>
                  <a:pt x="23" y="143"/>
                </a:cubicBezTo>
                <a:cubicBezTo>
                  <a:pt x="23" y="175"/>
                  <a:pt x="48" y="200"/>
                  <a:pt x="80" y="200"/>
                </a:cubicBezTo>
                <a:cubicBezTo>
                  <a:pt x="111" y="200"/>
                  <a:pt x="137" y="175"/>
                  <a:pt x="137" y="143"/>
                </a:cubicBezTo>
                <a:cubicBezTo>
                  <a:pt x="137" y="129"/>
                  <a:pt x="132" y="116"/>
                  <a:pt x="123" y="106"/>
                </a:cubicBezTo>
                <a:lnTo>
                  <a:pt x="159" y="31"/>
                </a:lnTo>
                <a:close/>
                <a:moveTo>
                  <a:pt x="38" y="14"/>
                </a:moveTo>
                <a:cubicBezTo>
                  <a:pt x="121" y="14"/>
                  <a:pt x="121" y="14"/>
                  <a:pt x="121" y="14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45" y="29"/>
                  <a:pt x="45" y="29"/>
                  <a:pt x="45" y="29"/>
                </a:cubicBezTo>
                <a:lnTo>
                  <a:pt x="38" y="14"/>
                </a:lnTo>
                <a:close/>
                <a:moveTo>
                  <a:pt x="52" y="43"/>
                </a:moveTo>
                <a:cubicBezTo>
                  <a:pt x="107" y="43"/>
                  <a:pt x="107" y="43"/>
                  <a:pt x="107" y="43"/>
                </a:cubicBezTo>
                <a:cubicBezTo>
                  <a:pt x="86" y="86"/>
                  <a:pt x="86" y="86"/>
                  <a:pt x="86" y="86"/>
                </a:cubicBezTo>
                <a:cubicBezTo>
                  <a:pt x="84" y="86"/>
                  <a:pt x="82" y="86"/>
                  <a:pt x="80" y="86"/>
                </a:cubicBezTo>
                <a:cubicBezTo>
                  <a:pt x="78" y="86"/>
                  <a:pt x="76" y="86"/>
                  <a:pt x="73" y="86"/>
                </a:cubicBezTo>
                <a:lnTo>
                  <a:pt x="52" y="43"/>
                </a:lnTo>
                <a:close/>
                <a:moveTo>
                  <a:pt x="125" y="143"/>
                </a:moveTo>
                <a:cubicBezTo>
                  <a:pt x="125" y="168"/>
                  <a:pt x="104" y="188"/>
                  <a:pt x="80" y="188"/>
                </a:cubicBezTo>
                <a:cubicBezTo>
                  <a:pt x="55" y="188"/>
                  <a:pt x="35" y="168"/>
                  <a:pt x="35" y="143"/>
                </a:cubicBezTo>
                <a:cubicBezTo>
                  <a:pt x="35" y="118"/>
                  <a:pt x="55" y="98"/>
                  <a:pt x="80" y="98"/>
                </a:cubicBezTo>
                <a:cubicBezTo>
                  <a:pt x="104" y="98"/>
                  <a:pt x="125" y="118"/>
                  <a:pt x="125" y="143"/>
                </a:cubicBezTo>
                <a:close/>
                <a:moveTo>
                  <a:pt x="86" y="119"/>
                </a:moveTo>
                <a:cubicBezTo>
                  <a:pt x="80" y="119"/>
                  <a:pt x="80" y="119"/>
                  <a:pt x="80" y="119"/>
                </a:cubicBezTo>
                <a:cubicBezTo>
                  <a:pt x="80" y="119"/>
                  <a:pt x="77" y="126"/>
                  <a:pt x="67" y="126"/>
                </a:cubicBezTo>
                <a:cubicBezTo>
                  <a:pt x="67" y="133"/>
                  <a:pt x="67" y="133"/>
                  <a:pt x="67" y="133"/>
                </a:cubicBezTo>
                <a:cubicBezTo>
                  <a:pt x="77" y="133"/>
                  <a:pt x="77" y="133"/>
                  <a:pt x="77" y="133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1" y="161"/>
                  <a:pt x="71" y="161"/>
                  <a:pt x="71" y="161"/>
                </a:cubicBezTo>
                <a:cubicBezTo>
                  <a:pt x="71" y="167"/>
                  <a:pt x="71" y="167"/>
                  <a:pt x="71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86" y="161"/>
                  <a:pt x="86" y="161"/>
                  <a:pt x="86" y="161"/>
                </a:cubicBezTo>
                <a:lnTo>
                  <a:pt x="86" y="11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pc="-23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5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  <p:bldP spid="34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5841590" y="1734073"/>
            <a:ext cx="657888" cy="518156"/>
            <a:chOff x="2360613" y="4664075"/>
            <a:chExt cx="2459038" cy="1936750"/>
          </a:xfrm>
          <a:solidFill>
            <a:schemeClr val="tx2"/>
          </a:solidFill>
        </p:grpSpPr>
        <p:sp>
          <p:nvSpPr>
            <p:cNvPr id="55" name="Freeform 68"/>
            <p:cNvSpPr>
              <a:spLocks noEditPoints="1"/>
            </p:cNvSpPr>
            <p:nvPr/>
          </p:nvSpPr>
          <p:spPr bwMode="auto">
            <a:xfrm>
              <a:off x="2360613" y="4664075"/>
              <a:ext cx="2459038" cy="1936750"/>
            </a:xfrm>
            <a:custGeom>
              <a:avLst/>
              <a:gdLst>
                <a:gd name="T0" fmla="*/ 1474 w 1549"/>
                <a:gd name="T1" fmla="*/ 56 h 1220"/>
                <a:gd name="T2" fmla="*/ 1392 w 1549"/>
                <a:gd name="T3" fmla="*/ 280 h 1220"/>
                <a:gd name="T4" fmla="*/ 1251 w 1549"/>
                <a:gd name="T5" fmla="*/ 338 h 1220"/>
                <a:gd name="T6" fmla="*/ 1093 w 1549"/>
                <a:gd name="T7" fmla="*/ 325 h 1220"/>
                <a:gd name="T8" fmla="*/ 958 w 1549"/>
                <a:gd name="T9" fmla="*/ 337 h 1220"/>
                <a:gd name="T10" fmla="*/ 864 w 1549"/>
                <a:gd name="T11" fmla="*/ 311 h 1220"/>
                <a:gd name="T12" fmla="*/ 668 w 1549"/>
                <a:gd name="T13" fmla="*/ 323 h 1220"/>
                <a:gd name="T14" fmla="*/ 554 w 1549"/>
                <a:gd name="T15" fmla="*/ 323 h 1220"/>
                <a:gd name="T16" fmla="*/ 344 w 1549"/>
                <a:gd name="T17" fmla="*/ 323 h 1220"/>
                <a:gd name="T18" fmla="*/ 229 w 1549"/>
                <a:gd name="T19" fmla="*/ 322 h 1220"/>
                <a:gd name="T20" fmla="*/ 89 w 1549"/>
                <a:gd name="T21" fmla="*/ 144 h 1220"/>
                <a:gd name="T22" fmla="*/ 57 w 1549"/>
                <a:gd name="T23" fmla="*/ 7 h 1220"/>
                <a:gd name="T24" fmla="*/ 0 w 1549"/>
                <a:gd name="T25" fmla="*/ 38 h 1220"/>
                <a:gd name="T26" fmla="*/ 62 w 1549"/>
                <a:gd name="T27" fmla="*/ 271 h 1220"/>
                <a:gd name="T28" fmla="*/ 118 w 1549"/>
                <a:gd name="T29" fmla="*/ 389 h 1220"/>
                <a:gd name="T30" fmla="*/ 155 w 1549"/>
                <a:gd name="T31" fmla="*/ 421 h 1220"/>
                <a:gd name="T32" fmla="*/ 219 w 1549"/>
                <a:gd name="T33" fmla="*/ 1220 h 1220"/>
                <a:gd name="T34" fmla="*/ 298 w 1549"/>
                <a:gd name="T35" fmla="*/ 1162 h 1220"/>
                <a:gd name="T36" fmla="*/ 387 w 1549"/>
                <a:gd name="T37" fmla="*/ 1209 h 1220"/>
                <a:gd name="T38" fmla="*/ 448 w 1549"/>
                <a:gd name="T39" fmla="*/ 399 h 1220"/>
                <a:gd name="T40" fmla="*/ 483 w 1549"/>
                <a:gd name="T41" fmla="*/ 421 h 1220"/>
                <a:gd name="T42" fmla="*/ 542 w 1549"/>
                <a:gd name="T43" fmla="*/ 1220 h 1220"/>
                <a:gd name="T44" fmla="*/ 621 w 1549"/>
                <a:gd name="T45" fmla="*/ 1162 h 1220"/>
                <a:gd name="T46" fmla="*/ 701 w 1549"/>
                <a:gd name="T47" fmla="*/ 1215 h 1220"/>
                <a:gd name="T48" fmla="*/ 775 w 1549"/>
                <a:gd name="T49" fmla="*/ 399 h 1220"/>
                <a:gd name="T50" fmla="*/ 823 w 1549"/>
                <a:gd name="T51" fmla="*/ 1194 h 1220"/>
                <a:gd name="T52" fmla="*/ 923 w 1549"/>
                <a:gd name="T53" fmla="*/ 1185 h 1220"/>
                <a:gd name="T54" fmla="*/ 984 w 1549"/>
                <a:gd name="T55" fmla="*/ 1215 h 1220"/>
                <a:gd name="T56" fmla="*/ 1064 w 1549"/>
                <a:gd name="T57" fmla="*/ 421 h 1220"/>
                <a:gd name="T58" fmla="*/ 1137 w 1549"/>
                <a:gd name="T59" fmla="*/ 1162 h 1220"/>
                <a:gd name="T60" fmla="*/ 1215 w 1549"/>
                <a:gd name="T61" fmla="*/ 1215 h 1220"/>
                <a:gd name="T62" fmla="*/ 1277 w 1549"/>
                <a:gd name="T63" fmla="*/ 1185 h 1220"/>
                <a:gd name="T64" fmla="*/ 1376 w 1549"/>
                <a:gd name="T65" fmla="*/ 1194 h 1220"/>
                <a:gd name="T66" fmla="*/ 1418 w 1549"/>
                <a:gd name="T67" fmla="*/ 412 h 1220"/>
                <a:gd name="T68" fmla="*/ 1422 w 1549"/>
                <a:gd name="T69" fmla="*/ 360 h 1220"/>
                <a:gd name="T70" fmla="*/ 1535 w 1549"/>
                <a:gd name="T71" fmla="*/ 148 h 1220"/>
                <a:gd name="T72" fmla="*/ 1527 w 1549"/>
                <a:gd name="T73" fmla="*/ 3 h 1220"/>
                <a:gd name="T74" fmla="*/ 1255 w 1549"/>
                <a:gd name="T75" fmla="*/ 516 h 1220"/>
                <a:gd name="T76" fmla="*/ 1299 w 1549"/>
                <a:gd name="T77" fmla="*/ 560 h 1220"/>
                <a:gd name="T78" fmla="*/ 1236 w 1549"/>
                <a:gd name="T79" fmla="*/ 579 h 1220"/>
                <a:gd name="T80" fmla="*/ 1270 w 1549"/>
                <a:gd name="T81" fmla="*/ 507 h 1220"/>
                <a:gd name="T82" fmla="*/ 1354 w 1549"/>
                <a:gd name="T83" fmla="*/ 362 h 1220"/>
                <a:gd name="T84" fmla="*/ 1236 w 1549"/>
                <a:gd name="T85" fmla="*/ 515 h 1220"/>
                <a:gd name="T86" fmla="*/ 919 w 1549"/>
                <a:gd name="T87" fmla="*/ 512 h 1220"/>
                <a:gd name="T88" fmla="*/ 864 w 1549"/>
                <a:gd name="T89" fmla="*/ 350 h 1220"/>
                <a:gd name="T90" fmla="*/ 940 w 1549"/>
                <a:gd name="T91" fmla="*/ 516 h 1220"/>
                <a:gd name="T92" fmla="*/ 973 w 1549"/>
                <a:gd name="T93" fmla="*/ 567 h 1220"/>
                <a:gd name="T94" fmla="*/ 908 w 1549"/>
                <a:gd name="T95" fmla="*/ 574 h 1220"/>
                <a:gd name="T96" fmla="*/ 1009 w 1549"/>
                <a:gd name="T97" fmla="*/ 354 h 1220"/>
                <a:gd name="T98" fmla="*/ 697 w 1549"/>
                <a:gd name="T99" fmla="*/ 347 h 1220"/>
                <a:gd name="T100" fmla="*/ 682 w 1549"/>
                <a:gd name="T101" fmla="*/ 354 h 1220"/>
                <a:gd name="T102" fmla="*/ 524 w 1549"/>
                <a:gd name="T103" fmla="*/ 347 h 1220"/>
                <a:gd name="T104" fmla="*/ 575 w 1549"/>
                <a:gd name="T105" fmla="*/ 553 h 1220"/>
                <a:gd name="T106" fmla="*/ 627 w 1549"/>
                <a:gd name="T107" fmla="*/ 519 h 1220"/>
                <a:gd name="T108" fmla="*/ 633 w 1549"/>
                <a:gd name="T109" fmla="*/ 584 h 1220"/>
                <a:gd name="T110" fmla="*/ 575 w 1549"/>
                <a:gd name="T111" fmla="*/ 553 h 1220"/>
                <a:gd name="T112" fmla="*/ 287 w 1549"/>
                <a:gd name="T113" fmla="*/ 591 h 1220"/>
                <a:gd name="T114" fmla="*/ 257 w 1549"/>
                <a:gd name="T115" fmla="*/ 533 h 1220"/>
                <a:gd name="T116" fmla="*/ 322 w 1549"/>
                <a:gd name="T117" fmla="*/ 538 h 1220"/>
                <a:gd name="T118" fmla="*/ 192 w 1549"/>
                <a:gd name="T119" fmla="*/ 358 h 1220"/>
                <a:gd name="T120" fmla="*/ 312 w 1549"/>
                <a:gd name="T121" fmla="*/ 514 h 1220"/>
                <a:gd name="T122" fmla="*/ 379 w 1549"/>
                <a:gd name="T123" fmla="*/ 353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49" h="1220">
                  <a:moveTo>
                    <a:pt x="1512" y="0"/>
                  </a:moveTo>
                  <a:lnTo>
                    <a:pt x="1512" y="0"/>
                  </a:lnTo>
                  <a:lnTo>
                    <a:pt x="1505" y="1"/>
                  </a:lnTo>
                  <a:lnTo>
                    <a:pt x="1498" y="3"/>
                  </a:lnTo>
                  <a:lnTo>
                    <a:pt x="1491" y="7"/>
                  </a:lnTo>
                  <a:lnTo>
                    <a:pt x="1487" y="11"/>
                  </a:lnTo>
                  <a:lnTo>
                    <a:pt x="1482" y="16"/>
                  </a:lnTo>
                  <a:lnTo>
                    <a:pt x="1478" y="23"/>
                  </a:lnTo>
                  <a:lnTo>
                    <a:pt x="1476" y="30"/>
                  </a:lnTo>
                  <a:lnTo>
                    <a:pt x="1475" y="37"/>
                  </a:lnTo>
                  <a:lnTo>
                    <a:pt x="1475" y="37"/>
                  </a:lnTo>
                  <a:lnTo>
                    <a:pt x="1474" y="56"/>
                  </a:lnTo>
                  <a:lnTo>
                    <a:pt x="1473" y="76"/>
                  </a:lnTo>
                  <a:lnTo>
                    <a:pt x="1470" y="95"/>
                  </a:lnTo>
                  <a:lnTo>
                    <a:pt x="1467" y="112"/>
                  </a:lnTo>
                  <a:lnTo>
                    <a:pt x="1463" y="129"/>
                  </a:lnTo>
                  <a:lnTo>
                    <a:pt x="1459" y="147"/>
                  </a:lnTo>
                  <a:lnTo>
                    <a:pt x="1454" y="163"/>
                  </a:lnTo>
                  <a:lnTo>
                    <a:pt x="1448" y="178"/>
                  </a:lnTo>
                  <a:lnTo>
                    <a:pt x="1436" y="207"/>
                  </a:lnTo>
                  <a:lnTo>
                    <a:pt x="1422" y="234"/>
                  </a:lnTo>
                  <a:lnTo>
                    <a:pt x="1407" y="258"/>
                  </a:lnTo>
                  <a:lnTo>
                    <a:pt x="1392" y="280"/>
                  </a:lnTo>
                  <a:lnTo>
                    <a:pt x="1392" y="280"/>
                  </a:lnTo>
                  <a:lnTo>
                    <a:pt x="1380" y="295"/>
                  </a:lnTo>
                  <a:lnTo>
                    <a:pt x="1370" y="308"/>
                  </a:lnTo>
                  <a:lnTo>
                    <a:pt x="1349" y="329"/>
                  </a:lnTo>
                  <a:lnTo>
                    <a:pt x="1349" y="329"/>
                  </a:lnTo>
                  <a:lnTo>
                    <a:pt x="1320" y="322"/>
                  </a:lnTo>
                  <a:lnTo>
                    <a:pt x="1320" y="322"/>
                  </a:lnTo>
                  <a:lnTo>
                    <a:pt x="1307" y="329"/>
                  </a:lnTo>
                  <a:lnTo>
                    <a:pt x="1292" y="334"/>
                  </a:lnTo>
                  <a:lnTo>
                    <a:pt x="1277" y="337"/>
                  </a:lnTo>
                  <a:lnTo>
                    <a:pt x="1262" y="338"/>
                  </a:lnTo>
                  <a:lnTo>
                    <a:pt x="1262" y="338"/>
                  </a:lnTo>
                  <a:lnTo>
                    <a:pt x="1251" y="338"/>
                  </a:lnTo>
                  <a:lnTo>
                    <a:pt x="1241" y="337"/>
                  </a:lnTo>
                  <a:lnTo>
                    <a:pt x="1232" y="334"/>
                  </a:lnTo>
                  <a:lnTo>
                    <a:pt x="1222" y="331"/>
                  </a:lnTo>
                  <a:lnTo>
                    <a:pt x="1213" y="327"/>
                  </a:lnTo>
                  <a:lnTo>
                    <a:pt x="1204" y="323"/>
                  </a:lnTo>
                  <a:lnTo>
                    <a:pt x="1196" y="317"/>
                  </a:lnTo>
                  <a:lnTo>
                    <a:pt x="1189" y="311"/>
                  </a:lnTo>
                  <a:lnTo>
                    <a:pt x="1189" y="311"/>
                  </a:lnTo>
                  <a:lnTo>
                    <a:pt x="1161" y="314"/>
                  </a:lnTo>
                  <a:lnTo>
                    <a:pt x="1137" y="316"/>
                  </a:lnTo>
                  <a:lnTo>
                    <a:pt x="1113" y="321"/>
                  </a:lnTo>
                  <a:lnTo>
                    <a:pt x="1093" y="325"/>
                  </a:lnTo>
                  <a:lnTo>
                    <a:pt x="1093" y="325"/>
                  </a:lnTo>
                  <a:lnTo>
                    <a:pt x="1074" y="321"/>
                  </a:lnTo>
                  <a:lnTo>
                    <a:pt x="1054" y="317"/>
                  </a:lnTo>
                  <a:lnTo>
                    <a:pt x="1032" y="315"/>
                  </a:lnTo>
                  <a:lnTo>
                    <a:pt x="1009" y="312"/>
                  </a:lnTo>
                  <a:lnTo>
                    <a:pt x="1009" y="312"/>
                  </a:lnTo>
                  <a:lnTo>
                    <a:pt x="1002" y="318"/>
                  </a:lnTo>
                  <a:lnTo>
                    <a:pt x="994" y="323"/>
                  </a:lnTo>
                  <a:lnTo>
                    <a:pt x="986" y="327"/>
                  </a:lnTo>
                  <a:lnTo>
                    <a:pt x="977" y="331"/>
                  </a:lnTo>
                  <a:lnTo>
                    <a:pt x="967" y="334"/>
                  </a:lnTo>
                  <a:lnTo>
                    <a:pt x="958" y="337"/>
                  </a:lnTo>
                  <a:lnTo>
                    <a:pt x="948" y="338"/>
                  </a:lnTo>
                  <a:lnTo>
                    <a:pt x="938" y="338"/>
                  </a:lnTo>
                  <a:lnTo>
                    <a:pt x="938" y="338"/>
                  </a:lnTo>
                  <a:lnTo>
                    <a:pt x="928" y="338"/>
                  </a:lnTo>
                  <a:lnTo>
                    <a:pt x="918" y="337"/>
                  </a:lnTo>
                  <a:lnTo>
                    <a:pt x="908" y="334"/>
                  </a:lnTo>
                  <a:lnTo>
                    <a:pt x="898" y="331"/>
                  </a:lnTo>
                  <a:lnTo>
                    <a:pt x="890" y="327"/>
                  </a:lnTo>
                  <a:lnTo>
                    <a:pt x="881" y="323"/>
                  </a:lnTo>
                  <a:lnTo>
                    <a:pt x="872" y="317"/>
                  </a:lnTo>
                  <a:lnTo>
                    <a:pt x="864" y="311"/>
                  </a:lnTo>
                  <a:lnTo>
                    <a:pt x="864" y="311"/>
                  </a:lnTo>
                  <a:lnTo>
                    <a:pt x="840" y="312"/>
                  </a:lnTo>
                  <a:lnTo>
                    <a:pt x="816" y="316"/>
                  </a:lnTo>
                  <a:lnTo>
                    <a:pt x="795" y="318"/>
                  </a:lnTo>
                  <a:lnTo>
                    <a:pt x="775" y="323"/>
                  </a:lnTo>
                  <a:lnTo>
                    <a:pt x="775" y="323"/>
                  </a:lnTo>
                  <a:lnTo>
                    <a:pt x="755" y="318"/>
                  </a:lnTo>
                  <a:lnTo>
                    <a:pt x="733" y="315"/>
                  </a:lnTo>
                  <a:lnTo>
                    <a:pt x="709" y="312"/>
                  </a:lnTo>
                  <a:lnTo>
                    <a:pt x="684" y="311"/>
                  </a:lnTo>
                  <a:lnTo>
                    <a:pt x="684" y="311"/>
                  </a:lnTo>
                  <a:lnTo>
                    <a:pt x="677" y="317"/>
                  </a:lnTo>
                  <a:lnTo>
                    <a:pt x="668" y="323"/>
                  </a:lnTo>
                  <a:lnTo>
                    <a:pt x="659" y="327"/>
                  </a:lnTo>
                  <a:lnTo>
                    <a:pt x="650" y="331"/>
                  </a:lnTo>
                  <a:lnTo>
                    <a:pt x="641" y="334"/>
                  </a:lnTo>
                  <a:lnTo>
                    <a:pt x="631" y="337"/>
                  </a:lnTo>
                  <a:lnTo>
                    <a:pt x="621" y="338"/>
                  </a:lnTo>
                  <a:lnTo>
                    <a:pt x="611" y="338"/>
                  </a:lnTo>
                  <a:lnTo>
                    <a:pt x="611" y="338"/>
                  </a:lnTo>
                  <a:lnTo>
                    <a:pt x="595" y="337"/>
                  </a:lnTo>
                  <a:lnTo>
                    <a:pt x="580" y="334"/>
                  </a:lnTo>
                  <a:lnTo>
                    <a:pt x="566" y="329"/>
                  </a:lnTo>
                  <a:lnTo>
                    <a:pt x="554" y="323"/>
                  </a:lnTo>
                  <a:lnTo>
                    <a:pt x="554" y="323"/>
                  </a:lnTo>
                  <a:lnTo>
                    <a:pt x="527" y="330"/>
                  </a:lnTo>
                  <a:lnTo>
                    <a:pt x="500" y="338"/>
                  </a:lnTo>
                  <a:lnTo>
                    <a:pt x="500" y="338"/>
                  </a:lnTo>
                  <a:lnTo>
                    <a:pt x="477" y="330"/>
                  </a:lnTo>
                  <a:lnTo>
                    <a:pt x="445" y="323"/>
                  </a:lnTo>
                  <a:lnTo>
                    <a:pt x="426" y="318"/>
                  </a:lnTo>
                  <a:lnTo>
                    <a:pt x="407" y="316"/>
                  </a:lnTo>
                  <a:lnTo>
                    <a:pt x="385" y="312"/>
                  </a:lnTo>
                  <a:lnTo>
                    <a:pt x="360" y="311"/>
                  </a:lnTo>
                  <a:lnTo>
                    <a:pt x="360" y="311"/>
                  </a:lnTo>
                  <a:lnTo>
                    <a:pt x="353" y="317"/>
                  </a:lnTo>
                  <a:lnTo>
                    <a:pt x="344" y="323"/>
                  </a:lnTo>
                  <a:lnTo>
                    <a:pt x="336" y="327"/>
                  </a:lnTo>
                  <a:lnTo>
                    <a:pt x="327" y="331"/>
                  </a:lnTo>
                  <a:lnTo>
                    <a:pt x="317" y="334"/>
                  </a:lnTo>
                  <a:lnTo>
                    <a:pt x="308" y="337"/>
                  </a:lnTo>
                  <a:lnTo>
                    <a:pt x="298" y="338"/>
                  </a:lnTo>
                  <a:lnTo>
                    <a:pt x="287" y="338"/>
                  </a:lnTo>
                  <a:lnTo>
                    <a:pt x="287" y="338"/>
                  </a:lnTo>
                  <a:lnTo>
                    <a:pt x="272" y="337"/>
                  </a:lnTo>
                  <a:lnTo>
                    <a:pt x="257" y="334"/>
                  </a:lnTo>
                  <a:lnTo>
                    <a:pt x="242" y="329"/>
                  </a:lnTo>
                  <a:lnTo>
                    <a:pt x="229" y="322"/>
                  </a:lnTo>
                  <a:lnTo>
                    <a:pt x="229" y="322"/>
                  </a:lnTo>
                  <a:lnTo>
                    <a:pt x="200" y="329"/>
                  </a:lnTo>
                  <a:lnTo>
                    <a:pt x="200" y="329"/>
                  </a:lnTo>
                  <a:lnTo>
                    <a:pt x="178" y="307"/>
                  </a:lnTo>
                  <a:lnTo>
                    <a:pt x="167" y="293"/>
                  </a:lnTo>
                  <a:lnTo>
                    <a:pt x="155" y="278"/>
                  </a:lnTo>
                  <a:lnTo>
                    <a:pt x="155" y="278"/>
                  </a:lnTo>
                  <a:lnTo>
                    <a:pt x="140" y="256"/>
                  </a:lnTo>
                  <a:lnTo>
                    <a:pt x="126" y="231"/>
                  </a:lnTo>
                  <a:lnTo>
                    <a:pt x="112" y="205"/>
                  </a:lnTo>
                  <a:lnTo>
                    <a:pt x="99" y="176"/>
                  </a:lnTo>
                  <a:lnTo>
                    <a:pt x="94" y="161"/>
                  </a:lnTo>
                  <a:lnTo>
                    <a:pt x="89" y="144"/>
                  </a:lnTo>
                  <a:lnTo>
                    <a:pt x="84" y="128"/>
                  </a:lnTo>
                  <a:lnTo>
                    <a:pt x="81" y="111"/>
                  </a:lnTo>
                  <a:lnTo>
                    <a:pt x="79" y="93"/>
                  </a:lnTo>
                  <a:lnTo>
                    <a:pt x="76" y="75"/>
                  </a:lnTo>
                  <a:lnTo>
                    <a:pt x="74" y="56"/>
                  </a:lnTo>
                  <a:lnTo>
                    <a:pt x="74" y="37"/>
                  </a:lnTo>
                  <a:lnTo>
                    <a:pt x="74" y="37"/>
                  </a:lnTo>
                  <a:lnTo>
                    <a:pt x="73" y="30"/>
                  </a:lnTo>
                  <a:lnTo>
                    <a:pt x="71" y="23"/>
                  </a:lnTo>
                  <a:lnTo>
                    <a:pt x="67" y="16"/>
                  </a:lnTo>
                  <a:lnTo>
                    <a:pt x="62" y="11"/>
                  </a:lnTo>
                  <a:lnTo>
                    <a:pt x="57" y="7"/>
                  </a:lnTo>
                  <a:lnTo>
                    <a:pt x="51" y="3"/>
                  </a:lnTo>
                  <a:lnTo>
                    <a:pt x="44" y="1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6" y="7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2" y="23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61"/>
                  </a:lnTo>
                  <a:lnTo>
                    <a:pt x="2" y="83"/>
                  </a:lnTo>
                  <a:lnTo>
                    <a:pt x="4" y="105"/>
                  </a:lnTo>
                  <a:lnTo>
                    <a:pt x="9" y="127"/>
                  </a:lnTo>
                  <a:lnTo>
                    <a:pt x="14" y="148"/>
                  </a:lnTo>
                  <a:lnTo>
                    <a:pt x="18" y="168"/>
                  </a:lnTo>
                  <a:lnTo>
                    <a:pt x="24" y="186"/>
                  </a:lnTo>
                  <a:lnTo>
                    <a:pt x="31" y="205"/>
                  </a:lnTo>
                  <a:lnTo>
                    <a:pt x="38" y="222"/>
                  </a:lnTo>
                  <a:lnTo>
                    <a:pt x="46" y="239"/>
                  </a:lnTo>
                  <a:lnTo>
                    <a:pt x="62" y="271"/>
                  </a:lnTo>
                  <a:lnTo>
                    <a:pt x="80" y="300"/>
                  </a:lnTo>
                  <a:lnTo>
                    <a:pt x="98" y="325"/>
                  </a:lnTo>
                  <a:lnTo>
                    <a:pt x="98" y="325"/>
                  </a:lnTo>
                  <a:lnTo>
                    <a:pt x="112" y="344"/>
                  </a:lnTo>
                  <a:lnTo>
                    <a:pt x="127" y="360"/>
                  </a:lnTo>
                  <a:lnTo>
                    <a:pt x="127" y="360"/>
                  </a:lnTo>
                  <a:lnTo>
                    <a:pt x="124" y="363"/>
                  </a:lnTo>
                  <a:lnTo>
                    <a:pt x="121" y="368"/>
                  </a:lnTo>
                  <a:lnTo>
                    <a:pt x="119" y="373"/>
                  </a:lnTo>
                  <a:lnTo>
                    <a:pt x="118" y="378"/>
                  </a:lnTo>
                  <a:lnTo>
                    <a:pt x="118" y="383"/>
                  </a:lnTo>
                  <a:lnTo>
                    <a:pt x="118" y="389"/>
                  </a:lnTo>
                  <a:lnTo>
                    <a:pt x="119" y="394"/>
                  </a:lnTo>
                  <a:lnTo>
                    <a:pt x="120" y="399"/>
                  </a:lnTo>
                  <a:lnTo>
                    <a:pt x="120" y="399"/>
                  </a:lnTo>
                  <a:lnTo>
                    <a:pt x="123" y="404"/>
                  </a:lnTo>
                  <a:lnTo>
                    <a:pt x="126" y="409"/>
                  </a:lnTo>
                  <a:lnTo>
                    <a:pt x="130" y="412"/>
                  </a:lnTo>
                  <a:lnTo>
                    <a:pt x="134" y="416"/>
                  </a:lnTo>
                  <a:lnTo>
                    <a:pt x="139" y="418"/>
                  </a:lnTo>
                  <a:lnTo>
                    <a:pt x="144" y="420"/>
                  </a:lnTo>
                  <a:lnTo>
                    <a:pt x="149" y="421"/>
                  </a:lnTo>
                  <a:lnTo>
                    <a:pt x="155" y="421"/>
                  </a:lnTo>
                  <a:lnTo>
                    <a:pt x="155" y="421"/>
                  </a:lnTo>
                  <a:lnTo>
                    <a:pt x="162" y="420"/>
                  </a:lnTo>
                  <a:lnTo>
                    <a:pt x="162" y="1162"/>
                  </a:lnTo>
                  <a:lnTo>
                    <a:pt x="162" y="1162"/>
                  </a:lnTo>
                  <a:lnTo>
                    <a:pt x="163" y="1173"/>
                  </a:lnTo>
                  <a:lnTo>
                    <a:pt x="167" y="1185"/>
                  </a:lnTo>
                  <a:lnTo>
                    <a:pt x="171" y="1194"/>
                  </a:lnTo>
                  <a:lnTo>
                    <a:pt x="178" y="1202"/>
                  </a:lnTo>
                  <a:lnTo>
                    <a:pt x="188" y="1209"/>
                  </a:lnTo>
                  <a:lnTo>
                    <a:pt x="197" y="1215"/>
                  </a:lnTo>
                  <a:lnTo>
                    <a:pt x="207" y="1219"/>
                  </a:lnTo>
                  <a:lnTo>
                    <a:pt x="219" y="1220"/>
                  </a:lnTo>
                  <a:lnTo>
                    <a:pt x="219" y="1220"/>
                  </a:lnTo>
                  <a:lnTo>
                    <a:pt x="230" y="1219"/>
                  </a:lnTo>
                  <a:lnTo>
                    <a:pt x="242" y="1215"/>
                  </a:lnTo>
                  <a:lnTo>
                    <a:pt x="251" y="1209"/>
                  </a:lnTo>
                  <a:lnTo>
                    <a:pt x="259" y="1202"/>
                  </a:lnTo>
                  <a:lnTo>
                    <a:pt x="266" y="1194"/>
                  </a:lnTo>
                  <a:lnTo>
                    <a:pt x="272" y="1185"/>
                  </a:lnTo>
                  <a:lnTo>
                    <a:pt x="276" y="1173"/>
                  </a:lnTo>
                  <a:lnTo>
                    <a:pt x="277" y="1162"/>
                  </a:lnTo>
                  <a:lnTo>
                    <a:pt x="277" y="744"/>
                  </a:lnTo>
                  <a:lnTo>
                    <a:pt x="298" y="744"/>
                  </a:lnTo>
                  <a:lnTo>
                    <a:pt x="298" y="1162"/>
                  </a:lnTo>
                  <a:lnTo>
                    <a:pt x="298" y="1162"/>
                  </a:lnTo>
                  <a:lnTo>
                    <a:pt x="299" y="1173"/>
                  </a:lnTo>
                  <a:lnTo>
                    <a:pt x="302" y="1185"/>
                  </a:lnTo>
                  <a:lnTo>
                    <a:pt x="308" y="1194"/>
                  </a:lnTo>
                  <a:lnTo>
                    <a:pt x="315" y="1202"/>
                  </a:lnTo>
                  <a:lnTo>
                    <a:pt x="323" y="1209"/>
                  </a:lnTo>
                  <a:lnTo>
                    <a:pt x="334" y="1215"/>
                  </a:lnTo>
                  <a:lnTo>
                    <a:pt x="344" y="1219"/>
                  </a:lnTo>
                  <a:lnTo>
                    <a:pt x="356" y="1220"/>
                  </a:lnTo>
                  <a:lnTo>
                    <a:pt x="356" y="1220"/>
                  </a:lnTo>
                  <a:lnTo>
                    <a:pt x="367" y="1219"/>
                  </a:lnTo>
                  <a:lnTo>
                    <a:pt x="378" y="1215"/>
                  </a:lnTo>
                  <a:lnTo>
                    <a:pt x="387" y="1209"/>
                  </a:lnTo>
                  <a:lnTo>
                    <a:pt x="396" y="1202"/>
                  </a:lnTo>
                  <a:lnTo>
                    <a:pt x="403" y="1194"/>
                  </a:lnTo>
                  <a:lnTo>
                    <a:pt x="408" y="1185"/>
                  </a:lnTo>
                  <a:lnTo>
                    <a:pt x="411" y="1173"/>
                  </a:lnTo>
                  <a:lnTo>
                    <a:pt x="412" y="1162"/>
                  </a:lnTo>
                  <a:lnTo>
                    <a:pt x="412" y="391"/>
                  </a:lnTo>
                  <a:lnTo>
                    <a:pt x="412" y="391"/>
                  </a:lnTo>
                  <a:lnTo>
                    <a:pt x="431" y="395"/>
                  </a:lnTo>
                  <a:lnTo>
                    <a:pt x="448" y="399"/>
                  </a:lnTo>
                  <a:lnTo>
                    <a:pt x="448" y="399"/>
                  </a:lnTo>
                  <a:lnTo>
                    <a:pt x="448" y="399"/>
                  </a:lnTo>
                  <a:lnTo>
                    <a:pt x="448" y="399"/>
                  </a:lnTo>
                  <a:lnTo>
                    <a:pt x="451" y="404"/>
                  </a:lnTo>
                  <a:lnTo>
                    <a:pt x="454" y="409"/>
                  </a:lnTo>
                  <a:lnTo>
                    <a:pt x="458" y="412"/>
                  </a:lnTo>
                  <a:lnTo>
                    <a:pt x="462" y="416"/>
                  </a:lnTo>
                  <a:lnTo>
                    <a:pt x="467" y="418"/>
                  </a:lnTo>
                  <a:lnTo>
                    <a:pt x="471" y="420"/>
                  </a:lnTo>
                  <a:lnTo>
                    <a:pt x="477" y="421"/>
                  </a:lnTo>
                  <a:lnTo>
                    <a:pt x="482" y="421"/>
                  </a:lnTo>
                  <a:lnTo>
                    <a:pt x="482" y="421"/>
                  </a:lnTo>
                  <a:lnTo>
                    <a:pt x="483" y="421"/>
                  </a:lnTo>
                  <a:lnTo>
                    <a:pt x="483" y="421"/>
                  </a:lnTo>
                  <a:lnTo>
                    <a:pt x="483" y="421"/>
                  </a:lnTo>
                  <a:lnTo>
                    <a:pt x="483" y="421"/>
                  </a:lnTo>
                  <a:lnTo>
                    <a:pt x="485" y="421"/>
                  </a:lnTo>
                  <a:lnTo>
                    <a:pt x="485" y="1162"/>
                  </a:lnTo>
                  <a:lnTo>
                    <a:pt x="485" y="1162"/>
                  </a:lnTo>
                  <a:lnTo>
                    <a:pt x="487" y="1173"/>
                  </a:lnTo>
                  <a:lnTo>
                    <a:pt x="490" y="1185"/>
                  </a:lnTo>
                  <a:lnTo>
                    <a:pt x="495" y="1194"/>
                  </a:lnTo>
                  <a:lnTo>
                    <a:pt x="502" y="1202"/>
                  </a:lnTo>
                  <a:lnTo>
                    <a:pt x="511" y="1209"/>
                  </a:lnTo>
                  <a:lnTo>
                    <a:pt x="520" y="1215"/>
                  </a:lnTo>
                  <a:lnTo>
                    <a:pt x="531" y="1219"/>
                  </a:lnTo>
                  <a:lnTo>
                    <a:pt x="542" y="1220"/>
                  </a:lnTo>
                  <a:lnTo>
                    <a:pt x="542" y="1220"/>
                  </a:lnTo>
                  <a:lnTo>
                    <a:pt x="554" y="1219"/>
                  </a:lnTo>
                  <a:lnTo>
                    <a:pt x="565" y="1215"/>
                  </a:lnTo>
                  <a:lnTo>
                    <a:pt x="575" y="1209"/>
                  </a:lnTo>
                  <a:lnTo>
                    <a:pt x="583" y="1202"/>
                  </a:lnTo>
                  <a:lnTo>
                    <a:pt x="590" y="1194"/>
                  </a:lnTo>
                  <a:lnTo>
                    <a:pt x="595" y="1185"/>
                  </a:lnTo>
                  <a:lnTo>
                    <a:pt x="599" y="1173"/>
                  </a:lnTo>
                  <a:lnTo>
                    <a:pt x="600" y="1162"/>
                  </a:lnTo>
                  <a:lnTo>
                    <a:pt x="600" y="744"/>
                  </a:lnTo>
                  <a:lnTo>
                    <a:pt x="621" y="744"/>
                  </a:lnTo>
                  <a:lnTo>
                    <a:pt x="621" y="1162"/>
                  </a:lnTo>
                  <a:lnTo>
                    <a:pt x="621" y="1162"/>
                  </a:lnTo>
                  <a:lnTo>
                    <a:pt x="622" y="1173"/>
                  </a:lnTo>
                  <a:lnTo>
                    <a:pt x="626" y="1185"/>
                  </a:lnTo>
                  <a:lnTo>
                    <a:pt x="631" y="1194"/>
                  </a:lnTo>
                  <a:lnTo>
                    <a:pt x="638" y="1202"/>
                  </a:lnTo>
                  <a:lnTo>
                    <a:pt x="646" y="1209"/>
                  </a:lnTo>
                  <a:lnTo>
                    <a:pt x="657" y="1215"/>
                  </a:lnTo>
                  <a:lnTo>
                    <a:pt x="667" y="1219"/>
                  </a:lnTo>
                  <a:lnTo>
                    <a:pt x="679" y="1220"/>
                  </a:lnTo>
                  <a:lnTo>
                    <a:pt x="679" y="1220"/>
                  </a:lnTo>
                  <a:lnTo>
                    <a:pt x="690" y="1219"/>
                  </a:lnTo>
                  <a:lnTo>
                    <a:pt x="701" y="1215"/>
                  </a:lnTo>
                  <a:lnTo>
                    <a:pt x="710" y="1209"/>
                  </a:lnTo>
                  <a:lnTo>
                    <a:pt x="719" y="1202"/>
                  </a:lnTo>
                  <a:lnTo>
                    <a:pt x="726" y="1194"/>
                  </a:lnTo>
                  <a:lnTo>
                    <a:pt x="731" y="1185"/>
                  </a:lnTo>
                  <a:lnTo>
                    <a:pt x="734" y="1173"/>
                  </a:lnTo>
                  <a:lnTo>
                    <a:pt x="736" y="1162"/>
                  </a:lnTo>
                  <a:lnTo>
                    <a:pt x="736" y="411"/>
                  </a:lnTo>
                  <a:lnTo>
                    <a:pt x="736" y="411"/>
                  </a:lnTo>
                  <a:lnTo>
                    <a:pt x="751" y="406"/>
                  </a:lnTo>
                  <a:lnTo>
                    <a:pt x="774" y="399"/>
                  </a:lnTo>
                  <a:lnTo>
                    <a:pt x="774" y="399"/>
                  </a:lnTo>
                  <a:lnTo>
                    <a:pt x="775" y="399"/>
                  </a:lnTo>
                  <a:lnTo>
                    <a:pt x="775" y="399"/>
                  </a:lnTo>
                  <a:lnTo>
                    <a:pt x="794" y="404"/>
                  </a:lnTo>
                  <a:lnTo>
                    <a:pt x="794" y="404"/>
                  </a:lnTo>
                  <a:lnTo>
                    <a:pt x="798" y="410"/>
                  </a:lnTo>
                  <a:lnTo>
                    <a:pt x="802" y="413"/>
                  </a:lnTo>
                  <a:lnTo>
                    <a:pt x="808" y="417"/>
                  </a:lnTo>
                  <a:lnTo>
                    <a:pt x="813" y="420"/>
                  </a:lnTo>
                  <a:lnTo>
                    <a:pt x="813" y="1162"/>
                  </a:lnTo>
                  <a:lnTo>
                    <a:pt x="813" y="1162"/>
                  </a:lnTo>
                  <a:lnTo>
                    <a:pt x="814" y="1173"/>
                  </a:lnTo>
                  <a:lnTo>
                    <a:pt x="817" y="1185"/>
                  </a:lnTo>
                  <a:lnTo>
                    <a:pt x="823" y="1194"/>
                  </a:lnTo>
                  <a:lnTo>
                    <a:pt x="830" y="1202"/>
                  </a:lnTo>
                  <a:lnTo>
                    <a:pt x="838" y="1209"/>
                  </a:lnTo>
                  <a:lnTo>
                    <a:pt x="848" y="1215"/>
                  </a:lnTo>
                  <a:lnTo>
                    <a:pt x="858" y="1219"/>
                  </a:lnTo>
                  <a:lnTo>
                    <a:pt x="870" y="1220"/>
                  </a:lnTo>
                  <a:lnTo>
                    <a:pt x="870" y="1220"/>
                  </a:lnTo>
                  <a:lnTo>
                    <a:pt x="882" y="1219"/>
                  </a:lnTo>
                  <a:lnTo>
                    <a:pt x="892" y="1215"/>
                  </a:lnTo>
                  <a:lnTo>
                    <a:pt x="903" y="1209"/>
                  </a:lnTo>
                  <a:lnTo>
                    <a:pt x="911" y="1202"/>
                  </a:lnTo>
                  <a:lnTo>
                    <a:pt x="918" y="1194"/>
                  </a:lnTo>
                  <a:lnTo>
                    <a:pt x="923" y="1185"/>
                  </a:lnTo>
                  <a:lnTo>
                    <a:pt x="926" y="1173"/>
                  </a:lnTo>
                  <a:lnTo>
                    <a:pt x="927" y="1162"/>
                  </a:lnTo>
                  <a:lnTo>
                    <a:pt x="927" y="744"/>
                  </a:lnTo>
                  <a:lnTo>
                    <a:pt x="949" y="744"/>
                  </a:lnTo>
                  <a:lnTo>
                    <a:pt x="949" y="1162"/>
                  </a:lnTo>
                  <a:lnTo>
                    <a:pt x="949" y="1162"/>
                  </a:lnTo>
                  <a:lnTo>
                    <a:pt x="950" y="1173"/>
                  </a:lnTo>
                  <a:lnTo>
                    <a:pt x="954" y="1185"/>
                  </a:lnTo>
                  <a:lnTo>
                    <a:pt x="958" y="1194"/>
                  </a:lnTo>
                  <a:lnTo>
                    <a:pt x="965" y="1202"/>
                  </a:lnTo>
                  <a:lnTo>
                    <a:pt x="974" y="1209"/>
                  </a:lnTo>
                  <a:lnTo>
                    <a:pt x="984" y="1215"/>
                  </a:lnTo>
                  <a:lnTo>
                    <a:pt x="994" y="1219"/>
                  </a:lnTo>
                  <a:lnTo>
                    <a:pt x="1006" y="1220"/>
                  </a:lnTo>
                  <a:lnTo>
                    <a:pt x="1006" y="1220"/>
                  </a:lnTo>
                  <a:lnTo>
                    <a:pt x="1017" y="1219"/>
                  </a:lnTo>
                  <a:lnTo>
                    <a:pt x="1029" y="1215"/>
                  </a:lnTo>
                  <a:lnTo>
                    <a:pt x="1038" y="1209"/>
                  </a:lnTo>
                  <a:lnTo>
                    <a:pt x="1046" y="1202"/>
                  </a:lnTo>
                  <a:lnTo>
                    <a:pt x="1053" y="1194"/>
                  </a:lnTo>
                  <a:lnTo>
                    <a:pt x="1059" y="1185"/>
                  </a:lnTo>
                  <a:lnTo>
                    <a:pt x="1062" y="1173"/>
                  </a:lnTo>
                  <a:lnTo>
                    <a:pt x="1064" y="1162"/>
                  </a:lnTo>
                  <a:lnTo>
                    <a:pt x="1064" y="421"/>
                  </a:lnTo>
                  <a:lnTo>
                    <a:pt x="1064" y="421"/>
                  </a:lnTo>
                  <a:lnTo>
                    <a:pt x="1067" y="421"/>
                  </a:lnTo>
                  <a:lnTo>
                    <a:pt x="1067" y="421"/>
                  </a:lnTo>
                  <a:lnTo>
                    <a:pt x="1076" y="420"/>
                  </a:lnTo>
                  <a:lnTo>
                    <a:pt x="1086" y="417"/>
                  </a:lnTo>
                  <a:lnTo>
                    <a:pt x="1093" y="411"/>
                  </a:lnTo>
                  <a:lnTo>
                    <a:pt x="1098" y="403"/>
                  </a:lnTo>
                  <a:lnTo>
                    <a:pt x="1098" y="403"/>
                  </a:lnTo>
                  <a:lnTo>
                    <a:pt x="1109" y="406"/>
                  </a:lnTo>
                  <a:lnTo>
                    <a:pt x="1109" y="406"/>
                  </a:lnTo>
                  <a:lnTo>
                    <a:pt x="1137" y="416"/>
                  </a:lnTo>
                  <a:lnTo>
                    <a:pt x="1137" y="1162"/>
                  </a:lnTo>
                  <a:lnTo>
                    <a:pt x="1137" y="1162"/>
                  </a:lnTo>
                  <a:lnTo>
                    <a:pt x="1138" y="1173"/>
                  </a:lnTo>
                  <a:lnTo>
                    <a:pt x="1140" y="1185"/>
                  </a:lnTo>
                  <a:lnTo>
                    <a:pt x="1146" y="1194"/>
                  </a:lnTo>
                  <a:lnTo>
                    <a:pt x="1153" y="1202"/>
                  </a:lnTo>
                  <a:lnTo>
                    <a:pt x="1161" y="1209"/>
                  </a:lnTo>
                  <a:lnTo>
                    <a:pt x="1171" y="1215"/>
                  </a:lnTo>
                  <a:lnTo>
                    <a:pt x="1182" y="1219"/>
                  </a:lnTo>
                  <a:lnTo>
                    <a:pt x="1193" y="1220"/>
                  </a:lnTo>
                  <a:lnTo>
                    <a:pt x="1193" y="1220"/>
                  </a:lnTo>
                  <a:lnTo>
                    <a:pt x="1205" y="1219"/>
                  </a:lnTo>
                  <a:lnTo>
                    <a:pt x="1215" y="1215"/>
                  </a:lnTo>
                  <a:lnTo>
                    <a:pt x="1226" y="1209"/>
                  </a:lnTo>
                  <a:lnTo>
                    <a:pt x="1234" y="1202"/>
                  </a:lnTo>
                  <a:lnTo>
                    <a:pt x="1241" y="1194"/>
                  </a:lnTo>
                  <a:lnTo>
                    <a:pt x="1247" y="1185"/>
                  </a:lnTo>
                  <a:lnTo>
                    <a:pt x="1249" y="1173"/>
                  </a:lnTo>
                  <a:lnTo>
                    <a:pt x="1250" y="1162"/>
                  </a:lnTo>
                  <a:lnTo>
                    <a:pt x="1250" y="744"/>
                  </a:lnTo>
                  <a:lnTo>
                    <a:pt x="1272" y="744"/>
                  </a:lnTo>
                  <a:lnTo>
                    <a:pt x="1272" y="1162"/>
                  </a:lnTo>
                  <a:lnTo>
                    <a:pt x="1272" y="1162"/>
                  </a:lnTo>
                  <a:lnTo>
                    <a:pt x="1273" y="1173"/>
                  </a:lnTo>
                  <a:lnTo>
                    <a:pt x="1277" y="1185"/>
                  </a:lnTo>
                  <a:lnTo>
                    <a:pt x="1281" y="1194"/>
                  </a:lnTo>
                  <a:lnTo>
                    <a:pt x="1290" y="1202"/>
                  </a:lnTo>
                  <a:lnTo>
                    <a:pt x="1298" y="1209"/>
                  </a:lnTo>
                  <a:lnTo>
                    <a:pt x="1307" y="1215"/>
                  </a:lnTo>
                  <a:lnTo>
                    <a:pt x="1319" y="1219"/>
                  </a:lnTo>
                  <a:lnTo>
                    <a:pt x="1329" y="1220"/>
                  </a:lnTo>
                  <a:lnTo>
                    <a:pt x="1329" y="1220"/>
                  </a:lnTo>
                  <a:lnTo>
                    <a:pt x="1341" y="1219"/>
                  </a:lnTo>
                  <a:lnTo>
                    <a:pt x="1352" y="1215"/>
                  </a:lnTo>
                  <a:lnTo>
                    <a:pt x="1361" y="1209"/>
                  </a:lnTo>
                  <a:lnTo>
                    <a:pt x="1370" y="1202"/>
                  </a:lnTo>
                  <a:lnTo>
                    <a:pt x="1376" y="1194"/>
                  </a:lnTo>
                  <a:lnTo>
                    <a:pt x="1382" y="1185"/>
                  </a:lnTo>
                  <a:lnTo>
                    <a:pt x="1386" y="1173"/>
                  </a:lnTo>
                  <a:lnTo>
                    <a:pt x="1387" y="1162"/>
                  </a:lnTo>
                  <a:lnTo>
                    <a:pt x="1387" y="420"/>
                  </a:lnTo>
                  <a:lnTo>
                    <a:pt x="1387" y="420"/>
                  </a:lnTo>
                  <a:lnTo>
                    <a:pt x="1394" y="421"/>
                  </a:lnTo>
                  <a:lnTo>
                    <a:pt x="1394" y="421"/>
                  </a:lnTo>
                  <a:lnTo>
                    <a:pt x="1400" y="421"/>
                  </a:lnTo>
                  <a:lnTo>
                    <a:pt x="1404" y="420"/>
                  </a:lnTo>
                  <a:lnTo>
                    <a:pt x="1410" y="418"/>
                  </a:lnTo>
                  <a:lnTo>
                    <a:pt x="1415" y="416"/>
                  </a:lnTo>
                  <a:lnTo>
                    <a:pt x="1418" y="412"/>
                  </a:lnTo>
                  <a:lnTo>
                    <a:pt x="1423" y="409"/>
                  </a:lnTo>
                  <a:lnTo>
                    <a:pt x="1425" y="404"/>
                  </a:lnTo>
                  <a:lnTo>
                    <a:pt x="1429" y="399"/>
                  </a:lnTo>
                  <a:lnTo>
                    <a:pt x="1429" y="399"/>
                  </a:lnTo>
                  <a:lnTo>
                    <a:pt x="1430" y="394"/>
                  </a:lnTo>
                  <a:lnTo>
                    <a:pt x="1431" y="389"/>
                  </a:lnTo>
                  <a:lnTo>
                    <a:pt x="1431" y="383"/>
                  </a:lnTo>
                  <a:lnTo>
                    <a:pt x="1431" y="378"/>
                  </a:lnTo>
                  <a:lnTo>
                    <a:pt x="1430" y="373"/>
                  </a:lnTo>
                  <a:lnTo>
                    <a:pt x="1427" y="368"/>
                  </a:lnTo>
                  <a:lnTo>
                    <a:pt x="1425" y="363"/>
                  </a:lnTo>
                  <a:lnTo>
                    <a:pt x="1422" y="360"/>
                  </a:lnTo>
                  <a:lnTo>
                    <a:pt x="1422" y="360"/>
                  </a:lnTo>
                  <a:lnTo>
                    <a:pt x="1436" y="344"/>
                  </a:lnTo>
                  <a:lnTo>
                    <a:pt x="1451" y="325"/>
                  </a:lnTo>
                  <a:lnTo>
                    <a:pt x="1451" y="325"/>
                  </a:lnTo>
                  <a:lnTo>
                    <a:pt x="1468" y="300"/>
                  </a:lnTo>
                  <a:lnTo>
                    <a:pt x="1487" y="271"/>
                  </a:lnTo>
                  <a:lnTo>
                    <a:pt x="1503" y="239"/>
                  </a:lnTo>
                  <a:lnTo>
                    <a:pt x="1511" y="222"/>
                  </a:lnTo>
                  <a:lnTo>
                    <a:pt x="1518" y="205"/>
                  </a:lnTo>
                  <a:lnTo>
                    <a:pt x="1524" y="186"/>
                  </a:lnTo>
                  <a:lnTo>
                    <a:pt x="1531" y="168"/>
                  </a:lnTo>
                  <a:lnTo>
                    <a:pt x="1535" y="148"/>
                  </a:lnTo>
                  <a:lnTo>
                    <a:pt x="1540" y="127"/>
                  </a:lnTo>
                  <a:lnTo>
                    <a:pt x="1543" y="105"/>
                  </a:lnTo>
                  <a:lnTo>
                    <a:pt x="1547" y="83"/>
                  </a:lnTo>
                  <a:lnTo>
                    <a:pt x="1548" y="61"/>
                  </a:lnTo>
                  <a:lnTo>
                    <a:pt x="1549" y="38"/>
                  </a:lnTo>
                  <a:lnTo>
                    <a:pt x="1549" y="38"/>
                  </a:lnTo>
                  <a:lnTo>
                    <a:pt x="1548" y="30"/>
                  </a:lnTo>
                  <a:lnTo>
                    <a:pt x="1547" y="23"/>
                  </a:lnTo>
                  <a:lnTo>
                    <a:pt x="1543" y="17"/>
                  </a:lnTo>
                  <a:lnTo>
                    <a:pt x="1539" y="11"/>
                  </a:lnTo>
                  <a:lnTo>
                    <a:pt x="1533" y="7"/>
                  </a:lnTo>
                  <a:lnTo>
                    <a:pt x="1527" y="3"/>
                  </a:lnTo>
                  <a:lnTo>
                    <a:pt x="1520" y="1"/>
                  </a:lnTo>
                  <a:lnTo>
                    <a:pt x="1512" y="0"/>
                  </a:lnTo>
                  <a:lnTo>
                    <a:pt x="1512" y="0"/>
                  </a:lnTo>
                  <a:close/>
                  <a:moveTo>
                    <a:pt x="1226" y="553"/>
                  </a:moveTo>
                  <a:lnTo>
                    <a:pt x="1226" y="553"/>
                  </a:lnTo>
                  <a:lnTo>
                    <a:pt x="1226" y="545"/>
                  </a:lnTo>
                  <a:lnTo>
                    <a:pt x="1228" y="538"/>
                  </a:lnTo>
                  <a:lnTo>
                    <a:pt x="1232" y="533"/>
                  </a:lnTo>
                  <a:lnTo>
                    <a:pt x="1236" y="527"/>
                  </a:lnTo>
                  <a:lnTo>
                    <a:pt x="1242" y="522"/>
                  </a:lnTo>
                  <a:lnTo>
                    <a:pt x="1248" y="519"/>
                  </a:lnTo>
                  <a:lnTo>
                    <a:pt x="1255" y="516"/>
                  </a:lnTo>
                  <a:lnTo>
                    <a:pt x="1263" y="516"/>
                  </a:lnTo>
                  <a:lnTo>
                    <a:pt x="1263" y="516"/>
                  </a:lnTo>
                  <a:lnTo>
                    <a:pt x="1270" y="516"/>
                  </a:lnTo>
                  <a:lnTo>
                    <a:pt x="1277" y="519"/>
                  </a:lnTo>
                  <a:lnTo>
                    <a:pt x="1284" y="522"/>
                  </a:lnTo>
                  <a:lnTo>
                    <a:pt x="1288" y="527"/>
                  </a:lnTo>
                  <a:lnTo>
                    <a:pt x="1293" y="533"/>
                  </a:lnTo>
                  <a:lnTo>
                    <a:pt x="1297" y="538"/>
                  </a:lnTo>
                  <a:lnTo>
                    <a:pt x="1299" y="545"/>
                  </a:lnTo>
                  <a:lnTo>
                    <a:pt x="1300" y="553"/>
                  </a:lnTo>
                  <a:lnTo>
                    <a:pt x="1300" y="553"/>
                  </a:lnTo>
                  <a:lnTo>
                    <a:pt x="1299" y="560"/>
                  </a:lnTo>
                  <a:lnTo>
                    <a:pt x="1297" y="567"/>
                  </a:lnTo>
                  <a:lnTo>
                    <a:pt x="1293" y="574"/>
                  </a:lnTo>
                  <a:lnTo>
                    <a:pt x="1288" y="579"/>
                  </a:lnTo>
                  <a:lnTo>
                    <a:pt x="1284" y="584"/>
                  </a:lnTo>
                  <a:lnTo>
                    <a:pt x="1277" y="587"/>
                  </a:lnTo>
                  <a:lnTo>
                    <a:pt x="1270" y="589"/>
                  </a:lnTo>
                  <a:lnTo>
                    <a:pt x="1263" y="591"/>
                  </a:lnTo>
                  <a:lnTo>
                    <a:pt x="1263" y="591"/>
                  </a:lnTo>
                  <a:lnTo>
                    <a:pt x="1255" y="589"/>
                  </a:lnTo>
                  <a:lnTo>
                    <a:pt x="1248" y="587"/>
                  </a:lnTo>
                  <a:lnTo>
                    <a:pt x="1242" y="584"/>
                  </a:lnTo>
                  <a:lnTo>
                    <a:pt x="1236" y="579"/>
                  </a:lnTo>
                  <a:lnTo>
                    <a:pt x="1232" y="574"/>
                  </a:lnTo>
                  <a:lnTo>
                    <a:pt x="1228" y="567"/>
                  </a:lnTo>
                  <a:lnTo>
                    <a:pt x="1226" y="560"/>
                  </a:lnTo>
                  <a:lnTo>
                    <a:pt x="1226" y="553"/>
                  </a:lnTo>
                  <a:lnTo>
                    <a:pt x="1226" y="553"/>
                  </a:lnTo>
                  <a:close/>
                  <a:moveTo>
                    <a:pt x="1354" y="362"/>
                  </a:moveTo>
                  <a:lnTo>
                    <a:pt x="1292" y="516"/>
                  </a:lnTo>
                  <a:lnTo>
                    <a:pt x="1292" y="516"/>
                  </a:lnTo>
                  <a:lnTo>
                    <a:pt x="1287" y="514"/>
                  </a:lnTo>
                  <a:lnTo>
                    <a:pt x="1281" y="511"/>
                  </a:lnTo>
                  <a:lnTo>
                    <a:pt x="1276" y="508"/>
                  </a:lnTo>
                  <a:lnTo>
                    <a:pt x="1270" y="507"/>
                  </a:lnTo>
                  <a:lnTo>
                    <a:pt x="1332" y="354"/>
                  </a:lnTo>
                  <a:lnTo>
                    <a:pt x="1332" y="354"/>
                  </a:lnTo>
                  <a:lnTo>
                    <a:pt x="1332" y="354"/>
                  </a:lnTo>
                  <a:lnTo>
                    <a:pt x="1336" y="350"/>
                  </a:lnTo>
                  <a:lnTo>
                    <a:pt x="1339" y="347"/>
                  </a:lnTo>
                  <a:lnTo>
                    <a:pt x="1344" y="346"/>
                  </a:lnTo>
                  <a:lnTo>
                    <a:pt x="1349" y="347"/>
                  </a:lnTo>
                  <a:lnTo>
                    <a:pt x="1349" y="347"/>
                  </a:lnTo>
                  <a:lnTo>
                    <a:pt x="1352" y="350"/>
                  </a:lnTo>
                  <a:lnTo>
                    <a:pt x="1354" y="353"/>
                  </a:lnTo>
                  <a:lnTo>
                    <a:pt x="1356" y="358"/>
                  </a:lnTo>
                  <a:lnTo>
                    <a:pt x="1354" y="362"/>
                  </a:lnTo>
                  <a:lnTo>
                    <a:pt x="1354" y="362"/>
                  </a:lnTo>
                  <a:close/>
                  <a:moveTo>
                    <a:pt x="1175" y="347"/>
                  </a:moveTo>
                  <a:lnTo>
                    <a:pt x="1175" y="347"/>
                  </a:lnTo>
                  <a:lnTo>
                    <a:pt x="1179" y="346"/>
                  </a:lnTo>
                  <a:lnTo>
                    <a:pt x="1184" y="347"/>
                  </a:lnTo>
                  <a:lnTo>
                    <a:pt x="1188" y="350"/>
                  </a:lnTo>
                  <a:lnTo>
                    <a:pt x="1190" y="354"/>
                  </a:lnTo>
                  <a:lnTo>
                    <a:pt x="1252" y="508"/>
                  </a:lnTo>
                  <a:lnTo>
                    <a:pt x="1252" y="508"/>
                  </a:lnTo>
                  <a:lnTo>
                    <a:pt x="1247" y="509"/>
                  </a:lnTo>
                  <a:lnTo>
                    <a:pt x="1242" y="512"/>
                  </a:lnTo>
                  <a:lnTo>
                    <a:pt x="1236" y="515"/>
                  </a:lnTo>
                  <a:lnTo>
                    <a:pt x="1232" y="519"/>
                  </a:lnTo>
                  <a:lnTo>
                    <a:pt x="1168" y="362"/>
                  </a:lnTo>
                  <a:lnTo>
                    <a:pt x="1168" y="362"/>
                  </a:lnTo>
                  <a:lnTo>
                    <a:pt x="1168" y="358"/>
                  </a:lnTo>
                  <a:lnTo>
                    <a:pt x="1169" y="353"/>
                  </a:lnTo>
                  <a:lnTo>
                    <a:pt x="1171" y="350"/>
                  </a:lnTo>
                  <a:lnTo>
                    <a:pt x="1175" y="347"/>
                  </a:lnTo>
                  <a:lnTo>
                    <a:pt x="1175" y="347"/>
                  </a:lnTo>
                  <a:close/>
                  <a:moveTo>
                    <a:pt x="929" y="508"/>
                  </a:moveTo>
                  <a:lnTo>
                    <a:pt x="929" y="508"/>
                  </a:lnTo>
                  <a:lnTo>
                    <a:pt x="923" y="509"/>
                  </a:lnTo>
                  <a:lnTo>
                    <a:pt x="919" y="512"/>
                  </a:lnTo>
                  <a:lnTo>
                    <a:pt x="913" y="515"/>
                  </a:lnTo>
                  <a:lnTo>
                    <a:pt x="908" y="519"/>
                  </a:lnTo>
                  <a:lnTo>
                    <a:pt x="845" y="362"/>
                  </a:lnTo>
                  <a:lnTo>
                    <a:pt x="845" y="362"/>
                  </a:lnTo>
                  <a:lnTo>
                    <a:pt x="845" y="358"/>
                  </a:lnTo>
                  <a:lnTo>
                    <a:pt x="845" y="353"/>
                  </a:lnTo>
                  <a:lnTo>
                    <a:pt x="848" y="350"/>
                  </a:lnTo>
                  <a:lnTo>
                    <a:pt x="852" y="347"/>
                  </a:lnTo>
                  <a:lnTo>
                    <a:pt x="852" y="347"/>
                  </a:lnTo>
                  <a:lnTo>
                    <a:pt x="856" y="346"/>
                  </a:lnTo>
                  <a:lnTo>
                    <a:pt x="861" y="347"/>
                  </a:lnTo>
                  <a:lnTo>
                    <a:pt x="864" y="350"/>
                  </a:lnTo>
                  <a:lnTo>
                    <a:pt x="867" y="354"/>
                  </a:lnTo>
                  <a:lnTo>
                    <a:pt x="929" y="508"/>
                  </a:lnTo>
                  <a:close/>
                  <a:moveTo>
                    <a:pt x="903" y="553"/>
                  </a:moveTo>
                  <a:lnTo>
                    <a:pt x="903" y="553"/>
                  </a:lnTo>
                  <a:lnTo>
                    <a:pt x="903" y="545"/>
                  </a:lnTo>
                  <a:lnTo>
                    <a:pt x="905" y="538"/>
                  </a:lnTo>
                  <a:lnTo>
                    <a:pt x="908" y="533"/>
                  </a:lnTo>
                  <a:lnTo>
                    <a:pt x="913" y="527"/>
                  </a:lnTo>
                  <a:lnTo>
                    <a:pt x="919" y="522"/>
                  </a:lnTo>
                  <a:lnTo>
                    <a:pt x="925" y="519"/>
                  </a:lnTo>
                  <a:lnTo>
                    <a:pt x="931" y="516"/>
                  </a:lnTo>
                  <a:lnTo>
                    <a:pt x="940" y="516"/>
                  </a:lnTo>
                  <a:lnTo>
                    <a:pt x="940" y="516"/>
                  </a:lnTo>
                  <a:lnTo>
                    <a:pt x="947" y="516"/>
                  </a:lnTo>
                  <a:lnTo>
                    <a:pt x="954" y="519"/>
                  </a:lnTo>
                  <a:lnTo>
                    <a:pt x="960" y="522"/>
                  </a:lnTo>
                  <a:lnTo>
                    <a:pt x="965" y="527"/>
                  </a:lnTo>
                  <a:lnTo>
                    <a:pt x="970" y="533"/>
                  </a:lnTo>
                  <a:lnTo>
                    <a:pt x="973" y="538"/>
                  </a:lnTo>
                  <a:lnTo>
                    <a:pt x="976" y="545"/>
                  </a:lnTo>
                  <a:lnTo>
                    <a:pt x="977" y="553"/>
                  </a:lnTo>
                  <a:lnTo>
                    <a:pt x="977" y="553"/>
                  </a:lnTo>
                  <a:lnTo>
                    <a:pt x="976" y="560"/>
                  </a:lnTo>
                  <a:lnTo>
                    <a:pt x="973" y="567"/>
                  </a:lnTo>
                  <a:lnTo>
                    <a:pt x="970" y="574"/>
                  </a:lnTo>
                  <a:lnTo>
                    <a:pt x="965" y="579"/>
                  </a:lnTo>
                  <a:lnTo>
                    <a:pt x="960" y="584"/>
                  </a:lnTo>
                  <a:lnTo>
                    <a:pt x="954" y="587"/>
                  </a:lnTo>
                  <a:lnTo>
                    <a:pt x="947" y="589"/>
                  </a:lnTo>
                  <a:lnTo>
                    <a:pt x="940" y="591"/>
                  </a:lnTo>
                  <a:lnTo>
                    <a:pt x="940" y="591"/>
                  </a:lnTo>
                  <a:lnTo>
                    <a:pt x="931" y="589"/>
                  </a:lnTo>
                  <a:lnTo>
                    <a:pt x="925" y="587"/>
                  </a:lnTo>
                  <a:lnTo>
                    <a:pt x="919" y="584"/>
                  </a:lnTo>
                  <a:lnTo>
                    <a:pt x="913" y="579"/>
                  </a:lnTo>
                  <a:lnTo>
                    <a:pt x="908" y="574"/>
                  </a:lnTo>
                  <a:lnTo>
                    <a:pt x="905" y="567"/>
                  </a:lnTo>
                  <a:lnTo>
                    <a:pt x="903" y="560"/>
                  </a:lnTo>
                  <a:lnTo>
                    <a:pt x="903" y="553"/>
                  </a:lnTo>
                  <a:lnTo>
                    <a:pt x="903" y="553"/>
                  </a:lnTo>
                  <a:close/>
                  <a:moveTo>
                    <a:pt x="969" y="516"/>
                  </a:moveTo>
                  <a:lnTo>
                    <a:pt x="969" y="516"/>
                  </a:lnTo>
                  <a:lnTo>
                    <a:pt x="963" y="514"/>
                  </a:lnTo>
                  <a:lnTo>
                    <a:pt x="958" y="511"/>
                  </a:lnTo>
                  <a:lnTo>
                    <a:pt x="952" y="508"/>
                  </a:lnTo>
                  <a:lnTo>
                    <a:pt x="947" y="507"/>
                  </a:lnTo>
                  <a:lnTo>
                    <a:pt x="1009" y="354"/>
                  </a:lnTo>
                  <a:lnTo>
                    <a:pt x="1009" y="354"/>
                  </a:lnTo>
                  <a:lnTo>
                    <a:pt x="1013" y="350"/>
                  </a:lnTo>
                  <a:lnTo>
                    <a:pt x="1016" y="347"/>
                  </a:lnTo>
                  <a:lnTo>
                    <a:pt x="1021" y="346"/>
                  </a:lnTo>
                  <a:lnTo>
                    <a:pt x="1024" y="347"/>
                  </a:lnTo>
                  <a:lnTo>
                    <a:pt x="1024" y="347"/>
                  </a:lnTo>
                  <a:lnTo>
                    <a:pt x="1029" y="350"/>
                  </a:lnTo>
                  <a:lnTo>
                    <a:pt x="1031" y="353"/>
                  </a:lnTo>
                  <a:lnTo>
                    <a:pt x="1032" y="358"/>
                  </a:lnTo>
                  <a:lnTo>
                    <a:pt x="1031" y="362"/>
                  </a:lnTo>
                  <a:lnTo>
                    <a:pt x="969" y="516"/>
                  </a:lnTo>
                  <a:close/>
                  <a:moveTo>
                    <a:pt x="697" y="347"/>
                  </a:moveTo>
                  <a:lnTo>
                    <a:pt x="697" y="347"/>
                  </a:lnTo>
                  <a:lnTo>
                    <a:pt x="701" y="350"/>
                  </a:lnTo>
                  <a:lnTo>
                    <a:pt x="703" y="353"/>
                  </a:lnTo>
                  <a:lnTo>
                    <a:pt x="704" y="358"/>
                  </a:lnTo>
                  <a:lnTo>
                    <a:pt x="703" y="362"/>
                  </a:lnTo>
                  <a:lnTo>
                    <a:pt x="641" y="516"/>
                  </a:lnTo>
                  <a:lnTo>
                    <a:pt x="641" y="516"/>
                  </a:lnTo>
                  <a:lnTo>
                    <a:pt x="636" y="514"/>
                  </a:lnTo>
                  <a:lnTo>
                    <a:pt x="630" y="511"/>
                  </a:lnTo>
                  <a:lnTo>
                    <a:pt x="626" y="508"/>
                  </a:lnTo>
                  <a:lnTo>
                    <a:pt x="620" y="507"/>
                  </a:lnTo>
                  <a:lnTo>
                    <a:pt x="682" y="354"/>
                  </a:lnTo>
                  <a:lnTo>
                    <a:pt x="682" y="354"/>
                  </a:lnTo>
                  <a:lnTo>
                    <a:pt x="685" y="350"/>
                  </a:lnTo>
                  <a:lnTo>
                    <a:pt x="688" y="347"/>
                  </a:lnTo>
                  <a:lnTo>
                    <a:pt x="693" y="346"/>
                  </a:lnTo>
                  <a:lnTo>
                    <a:pt x="697" y="347"/>
                  </a:lnTo>
                  <a:lnTo>
                    <a:pt x="697" y="347"/>
                  </a:lnTo>
                  <a:close/>
                  <a:moveTo>
                    <a:pt x="518" y="362"/>
                  </a:moveTo>
                  <a:lnTo>
                    <a:pt x="518" y="362"/>
                  </a:lnTo>
                  <a:lnTo>
                    <a:pt x="517" y="358"/>
                  </a:lnTo>
                  <a:lnTo>
                    <a:pt x="518" y="353"/>
                  </a:lnTo>
                  <a:lnTo>
                    <a:pt x="520" y="350"/>
                  </a:lnTo>
                  <a:lnTo>
                    <a:pt x="524" y="347"/>
                  </a:lnTo>
                  <a:lnTo>
                    <a:pt x="524" y="347"/>
                  </a:lnTo>
                  <a:lnTo>
                    <a:pt x="528" y="346"/>
                  </a:lnTo>
                  <a:lnTo>
                    <a:pt x="533" y="347"/>
                  </a:lnTo>
                  <a:lnTo>
                    <a:pt x="536" y="350"/>
                  </a:lnTo>
                  <a:lnTo>
                    <a:pt x="539" y="354"/>
                  </a:lnTo>
                  <a:lnTo>
                    <a:pt x="602" y="508"/>
                  </a:lnTo>
                  <a:lnTo>
                    <a:pt x="602" y="508"/>
                  </a:lnTo>
                  <a:lnTo>
                    <a:pt x="597" y="509"/>
                  </a:lnTo>
                  <a:lnTo>
                    <a:pt x="591" y="512"/>
                  </a:lnTo>
                  <a:lnTo>
                    <a:pt x="586" y="515"/>
                  </a:lnTo>
                  <a:lnTo>
                    <a:pt x="582" y="519"/>
                  </a:lnTo>
                  <a:lnTo>
                    <a:pt x="518" y="362"/>
                  </a:lnTo>
                  <a:close/>
                  <a:moveTo>
                    <a:pt x="575" y="553"/>
                  </a:moveTo>
                  <a:lnTo>
                    <a:pt x="575" y="553"/>
                  </a:lnTo>
                  <a:lnTo>
                    <a:pt x="576" y="545"/>
                  </a:lnTo>
                  <a:lnTo>
                    <a:pt x="578" y="538"/>
                  </a:lnTo>
                  <a:lnTo>
                    <a:pt x="582" y="533"/>
                  </a:lnTo>
                  <a:lnTo>
                    <a:pt x="586" y="527"/>
                  </a:lnTo>
                  <a:lnTo>
                    <a:pt x="591" y="522"/>
                  </a:lnTo>
                  <a:lnTo>
                    <a:pt x="598" y="519"/>
                  </a:lnTo>
                  <a:lnTo>
                    <a:pt x="605" y="516"/>
                  </a:lnTo>
                  <a:lnTo>
                    <a:pt x="612" y="516"/>
                  </a:lnTo>
                  <a:lnTo>
                    <a:pt x="612" y="516"/>
                  </a:lnTo>
                  <a:lnTo>
                    <a:pt x="620" y="516"/>
                  </a:lnTo>
                  <a:lnTo>
                    <a:pt x="627" y="519"/>
                  </a:lnTo>
                  <a:lnTo>
                    <a:pt x="633" y="522"/>
                  </a:lnTo>
                  <a:lnTo>
                    <a:pt x="638" y="527"/>
                  </a:lnTo>
                  <a:lnTo>
                    <a:pt x="643" y="533"/>
                  </a:lnTo>
                  <a:lnTo>
                    <a:pt x="646" y="538"/>
                  </a:lnTo>
                  <a:lnTo>
                    <a:pt x="648" y="545"/>
                  </a:lnTo>
                  <a:lnTo>
                    <a:pt x="649" y="553"/>
                  </a:lnTo>
                  <a:lnTo>
                    <a:pt x="649" y="553"/>
                  </a:lnTo>
                  <a:lnTo>
                    <a:pt x="648" y="560"/>
                  </a:lnTo>
                  <a:lnTo>
                    <a:pt x="646" y="567"/>
                  </a:lnTo>
                  <a:lnTo>
                    <a:pt x="643" y="574"/>
                  </a:lnTo>
                  <a:lnTo>
                    <a:pt x="638" y="579"/>
                  </a:lnTo>
                  <a:lnTo>
                    <a:pt x="633" y="584"/>
                  </a:lnTo>
                  <a:lnTo>
                    <a:pt x="627" y="587"/>
                  </a:lnTo>
                  <a:lnTo>
                    <a:pt x="620" y="589"/>
                  </a:lnTo>
                  <a:lnTo>
                    <a:pt x="612" y="591"/>
                  </a:lnTo>
                  <a:lnTo>
                    <a:pt x="612" y="591"/>
                  </a:lnTo>
                  <a:lnTo>
                    <a:pt x="605" y="589"/>
                  </a:lnTo>
                  <a:lnTo>
                    <a:pt x="598" y="587"/>
                  </a:lnTo>
                  <a:lnTo>
                    <a:pt x="591" y="584"/>
                  </a:lnTo>
                  <a:lnTo>
                    <a:pt x="586" y="579"/>
                  </a:lnTo>
                  <a:lnTo>
                    <a:pt x="582" y="574"/>
                  </a:lnTo>
                  <a:lnTo>
                    <a:pt x="578" y="567"/>
                  </a:lnTo>
                  <a:lnTo>
                    <a:pt x="576" y="560"/>
                  </a:lnTo>
                  <a:lnTo>
                    <a:pt x="575" y="553"/>
                  </a:lnTo>
                  <a:lnTo>
                    <a:pt x="575" y="553"/>
                  </a:lnTo>
                  <a:close/>
                  <a:moveTo>
                    <a:pt x="324" y="553"/>
                  </a:moveTo>
                  <a:lnTo>
                    <a:pt x="324" y="553"/>
                  </a:lnTo>
                  <a:lnTo>
                    <a:pt x="323" y="560"/>
                  </a:lnTo>
                  <a:lnTo>
                    <a:pt x="322" y="567"/>
                  </a:lnTo>
                  <a:lnTo>
                    <a:pt x="318" y="574"/>
                  </a:lnTo>
                  <a:lnTo>
                    <a:pt x="314" y="579"/>
                  </a:lnTo>
                  <a:lnTo>
                    <a:pt x="308" y="584"/>
                  </a:lnTo>
                  <a:lnTo>
                    <a:pt x="302" y="587"/>
                  </a:lnTo>
                  <a:lnTo>
                    <a:pt x="294" y="589"/>
                  </a:lnTo>
                  <a:lnTo>
                    <a:pt x="287" y="591"/>
                  </a:lnTo>
                  <a:lnTo>
                    <a:pt x="287" y="591"/>
                  </a:lnTo>
                  <a:lnTo>
                    <a:pt x="280" y="589"/>
                  </a:lnTo>
                  <a:lnTo>
                    <a:pt x="273" y="587"/>
                  </a:lnTo>
                  <a:lnTo>
                    <a:pt x="266" y="584"/>
                  </a:lnTo>
                  <a:lnTo>
                    <a:pt x="261" y="579"/>
                  </a:lnTo>
                  <a:lnTo>
                    <a:pt x="257" y="574"/>
                  </a:lnTo>
                  <a:lnTo>
                    <a:pt x="254" y="567"/>
                  </a:lnTo>
                  <a:lnTo>
                    <a:pt x="251" y="560"/>
                  </a:lnTo>
                  <a:lnTo>
                    <a:pt x="250" y="553"/>
                  </a:lnTo>
                  <a:lnTo>
                    <a:pt x="250" y="553"/>
                  </a:lnTo>
                  <a:lnTo>
                    <a:pt x="251" y="545"/>
                  </a:lnTo>
                  <a:lnTo>
                    <a:pt x="254" y="538"/>
                  </a:lnTo>
                  <a:lnTo>
                    <a:pt x="257" y="533"/>
                  </a:lnTo>
                  <a:lnTo>
                    <a:pt x="261" y="527"/>
                  </a:lnTo>
                  <a:lnTo>
                    <a:pt x="266" y="522"/>
                  </a:lnTo>
                  <a:lnTo>
                    <a:pt x="273" y="519"/>
                  </a:lnTo>
                  <a:lnTo>
                    <a:pt x="280" y="516"/>
                  </a:lnTo>
                  <a:lnTo>
                    <a:pt x="287" y="516"/>
                  </a:lnTo>
                  <a:lnTo>
                    <a:pt x="287" y="516"/>
                  </a:lnTo>
                  <a:lnTo>
                    <a:pt x="294" y="516"/>
                  </a:lnTo>
                  <a:lnTo>
                    <a:pt x="302" y="519"/>
                  </a:lnTo>
                  <a:lnTo>
                    <a:pt x="308" y="522"/>
                  </a:lnTo>
                  <a:lnTo>
                    <a:pt x="314" y="527"/>
                  </a:lnTo>
                  <a:lnTo>
                    <a:pt x="318" y="533"/>
                  </a:lnTo>
                  <a:lnTo>
                    <a:pt x="322" y="538"/>
                  </a:lnTo>
                  <a:lnTo>
                    <a:pt x="323" y="545"/>
                  </a:lnTo>
                  <a:lnTo>
                    <a:pt x="324" y="553"/>
                  </a:lnTo>
                  <a:lnTo>
                    <a:pt x="324" y="553"/>
                  </a:lnTo>
                  <a:close/>
                  <a:moveTo>
                    <a:pt x="278" y="508"/>
                  </a:moveTo>
                  <a:lnTo>
                    <a:pt x="278" y="508"/>
                  </a:lnTo>
                  <a:lnTo>
                    <a:pt x="272" y="509"/>
                  </a:lnTo>
                  <a:lnTo>
                    <a:pt x="266" y="512"/>
                  </a:lnTo>
                  <a:lnTo>
                    <a:pt x="262" y="515"/>
                  </a:lnTo>
                  <a:lnTo>
                    <a:pt x="257" y="519"/>
                  </a:lnTo>
                  <a:lnTo>
                    <a:pt x="193" y="362"/>
                  </a:lnTo>
                  <a:lnTo>
                    <a:pt x="193" y="362"/>
                  </a:lnTo>
                  <a:lnTo>
                    <a:pt x="192" y="358"/>
                  </a:lnTo>
                  <a:lnTo>
                    <a:pt x="193" y="353"/>
                  </a:lnTo>
                  <a:lnTo>
                    <a:pt x="196" y="350"/>
                  </a:lnTo>
                  <a:lnTo>
                    <a:pt x="199" y="347"/>
                  </a:lnTo>
                  <a:lnTo>
                    <a:pt x="199" y="347"/>
                  </a:lnTo>
                  <a:lnTo>
                    <a:pt x="204" y="346"/>
                  </a:lnTo>
                  <a:lnTo>
                    <a:pt x="208" y="347"/>
                  </a:lnTo>
                  <a:lnTo>
                    <a:pt x="212" y="350"/>
                  </a:lnTo>
                  <a:lnTo>
                    <a:pt x="214" y="354"/>
                  </a:lnTo>
                  <a:lnTo>
                    <a:pt x="278" y="508"/>
                  </a:lnTo>
                  <a:close/>
                  <a:moveTo>
                    <a:pt x="316" y="516"/>
                  </a:moveTo>
                  <a:lnTo>
                    <a:pt x="316" y="516"/>
                  </a:lnTo>
                  <a:lnTo>
                    <a:pt x="312" y="514"/>
                  </a:lnTo>
                  <a:lnTo>
                    <a:pt x="306" y="511"/>
                  </a:lnTo>
                  <a:lnTo>
                    <a:pt x="301" y="508"/>
                  </a:lnTo>
                  <a:lnTo>
                    <a:pt x="295" y="507"/>
                  </a:lnTo>
                  <a:lnTo>
                    <a:pt x="358" y="354"/>
                  </a:lnTo>
                  <a:lnTo>
                    <a:pt x="358" y="354"/>
                  </a:lnTo>
                  <a:lnTo>
                    <a:pt x="360" y="350"/>
                  </a:lnTo>
                  <a:lnTo>
                    <a:pt x="364" y="347"/>
                  </a:lnTo>
                  <a:lnTo>
                    <a:pt x="368" y="346"/>
                  </a:lnTo>
                  <a:lnTo>
                    <a:pt x="373" y="347"/>
                  </a:lnTo>
                  <a:lnTo>
                    <a:pt x="373" y="347"/>
                  </a:lnTo>
                  <a:lnTo>
                    <a:pt x="376" y="350"/>
                  </a:lnTo>
                  <a:lnTo>
                    <a:pt x="379" y="353"/>
                  </a:lnTo>
                  <a:lnTo>
                    <a:pt x="380" y="358"/>
                  </a:lnTo>
                  <a:lnTo>
                    <a:pt x="379" y="362"/>
                  </a:lnTo>
                  <a:lnTo>
                    <a:pt x="316" y="5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Freeform 69"/>
            <p:cNvSpPr>
              <a:spLocks/>
            </p:cNvSpPr>
            <p:nvPr/>
          </p:nvSpPr>
          <p:spPr bwMode="auto">
            <a:xfrm>
              <a:off x="2651126" y="4854575"/>
              <a:ext cx="330200" cy="331788"/>
            </a:xfrm>
            <a:custGeom>
              <a:avLst/>
              <a:gdLst>
                <a:gd name="T0" fmla="*/ 208 w 208"/>
                <a:gd name="T1" fmla="*/ 104 h 209"/>
                <a:gd name="T2" fmla="*/ 206 w 208"/>
                <a:gd name="T3" fmla="*/ 84 h 209"/>
                <a:gd name="T4" fmla="*/ 200 w 208"/>
                <a:gd name="T5" fmla="*/ 64 h 209"/>
                <a:gd name="T6" fmla="*/ 191 w 208"/>
                <a:gd name="T7" fmla="*/ 46 h 209"/>
                <a:gd name="T8" fmla="*/ 178 w 208"/>
                <a:gd name="T9" fmla="*/ 31 h 209"/>
                <a:gd name="T10" fmla="*/ 162 w 208"/>
                <a:gd name="T11" fmla="*/ 19 h 209"/>
                <a:gd name="T12" fmla="*/ 145 w 208"/>
                <a:gd name="T13" fmla="*/ 8 h 209"/>
                <a:gd name="T14" fmla="*/ 125 w 208"/>
                <a:gd name="T15" fmla="*/ 2 h 209"/>
                <a:gd name="T16" fmla="*/ 104 w 208"/>
                <a:gd name="T17" fmla="*/ 0 h 209"/>
                <a:gd name="T18" fmla="*/ 94 w 208"/>
                <a:gd name="T19" fmla="*/ 1 h 209"/>
                <a:gd name="T20" fmla="*/ 73 w 208"/>
                <a:gd name="T21" fmla="*/ 5 h 209"/>
                <a:gd name="T22" fmla="*/ 54 w 208"/>
                <a:gd name="T23" fmla="*/ 13 h 209"/>
                <a:gd name="T24" fmla="*/ 38 w 208"/>
                <a:gd name="T25" fmla="*/ 24 h 209"/>
                <a:gd name="T26" fmla="*/ 24 w 208"/>
                <a:gd name="T27" fmla="*/ 38 h 209"/>
                <a:gd name="T28" fmla="*/ 13 w 208"/>
                <a:gd name="T29" fmla="*/ 55 h 209"/>
                <a:gd name="T30" fmla="*/ 5 w 208"/>
                <a:gd name="T31" fmla="*/ 73 h 209"/>
                <a:gd name="T32" fmla="*/ 1 w 208"/>
                <a:gd name="T33" fmla="*/ 94 h 209"/>
                <a:gd name="T34" fmla="*/ 0 w 208"/>
                <a:gd name="T35" fmla="*/ 104 h 209"/>
                <a:gd name="T36" fmla="*/ 2 w 208"/>
                <a:gd name="T37" fmla="*/ 125 h 209"/>
                <a:gd name="T38" fmla="*/ 8 w 208"/>
                <a:gd name="T39" fmla="*/ 145 h 209"/>
                <a:gd name="T40" fmla="*/ 17 w 208"/>
                <a:gd name="T41" fmla="*/ 162 h 209"/>
                <a:gd name="T42" fmla="*/ 30 w 208"/>
                <a:gd name="T43" fmla="*/ 179 h 209"/>
                <a:gd name="T44" fmla="*/ 46 w 208"/>
                <a:gd name="T45" fmla="*/ 191 h 209"/>
                <a:gd name="T46" fmla="*/ 64 w 208"/>
                <a:gd name="T47" fmla="*/ 201 h 209"/>
                <a:gd name="T48" fmla="*/ 83 w 208"/>
                <a:gd name="T49" fmla="*/ 206 h 209"/>
                <a:gd name="T50" fmla="*/ 104 w 208"/>
                <a:gd name="T51" fmla="*/ 209 h 209"/>
                <a:gd name="T52" fmla="*/ 115 w 208"/>
                <a:gd name="T53" fmla="*/ 209 h 209"/>
                <a:gd name="T54" fmla="*/ 135 w 208"/>
                <a:gd name="T55" fmla="*/ 204 h 209"/>
                <a:gd name="T56" fmla="*/ 154 w 208"/>
                <a:gd name="T57" fmla="*/ 196 h 209"/>
                <a:gd name="T58" fmla="*/ 170 w 208"/>
                <a:gd name="T59" fmla="*/ 185 h 209"/>
                <a:gd name="T60" fmla="*/ 185 w 208"/>
                <a:gd name="T61" fmla="*/ 170 h 209"/>
                <a:gd name="T62" fmla="*/ 196 w 208"/>
                <a:gd name="T63" fmla="*/ 154 h 209"/>
                <a:gd name="T64" fmla="*/ 204 w 208"/>
                <a:gd name="T65" fmla="*/ 136 h 209"/>
                <a:gd name="T66" fmla="*/ 208 w 208"/>
                <a:gd name="T67" fmla="*/ 115 h 209"/>
                <a:gd name="T68" fmla="*/ 208 w 208"/>
                <a:gd name="T69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209">
                  <a:moveTo>
                    <a:pt x="208" y="104"/>
                  </a:moveTo>
                  <a:lnTo>
                    <a:pt x="208" y="104"/>
                  </a:lnTo>
                  <a:lnTo>
                    <a:pt x="208" y="94"/>
                  </a:lnTo>
                  <a:lnTo>
                    <a:pt x="206" y="84"/>
                  </a:lnTo>
                  <a:lnTo>
                    <a:pt x="204" y="73"/>
                  </a:lnTo>
                  <a:lnTo>
                    <a:pt x="200" y="64"/>
                  </a:lnTo>
                  <a:lnTo>
                    <a:pt x="196" y="55"/>
                  </a:lnTo>
                  <a:lnTo>
                    <a:pt x="191" y="46"/>
                  </a:lnTo>
                  <a:lnTo>
                    <a:pt x="185" y="38"/>
                  </a:lnTo>
                  <a:lnTo>
                    <a:pt x="178" y="31"/>
                  </a:lnTo>
                  <a:lnTo>
                    <a:pt x="170" y="24"/>
                  </a:lnTo>
                  <a:lnTo>
                    <a:pt x="162" y="19"/>
                  </a:lnTo>
                  <a:lnTo>
                    <a:pt x="154" y="13"/>
                  </a:lnTo>
                  <a:lnTo>
                    <a:pt x="145" y="8"/>
                  </a:lnTo>
                  <a:lnTo>
                    <a:pt x="135" y="5"/>
                  </a:lnTo>
                  <a:lnTo>
                    <a:pt x="125" y="2"/>
                  </a:lnTo>
                  <a:lnTo>
                    <a:pt x="115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4" y="1"/>
                  </a:lnTo>
                  <a:lnTo>
                    <a:pt x="83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4" y="13"/>
                  </a:lnTo>
                  <a:lnTo>
                    <a:pt x="46" y="19"/>
                  </a:lnTo>
                  <a:lnTo>
                    <a:pt x="38" y="24"/>
                  </a:lnTo>
                  <a:lnTo>
                    <a:pt x="30" y="31"/>
                  </a:lnTo>
                  <a:lnTo>
                    <a:pt x="24" y="38"/>
                  </a:lnTo>
                  <a:lnTo>
                    <a:pt x="17" y="46"/>
                  </a:lnTo>
                  <a:lnTo>
                    <a:pt x="13" y="55"/>
                  </a:lnTo>
                  <a:lnTo>
                    <a:pt x="8" y="64"/>
                  </a:lnTo>
                  <a:lnTo>
                    <a:pt x="5" y="73"/>
                  </a:lnTo>
                  <a:lnTo>
                    <a:pt x="2" y="84"/>
                  </a:lnTo>
                  <a:lnTo>
                    <a:pt x="1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" y="115"/>
                  </a:lnTo>
                  <a:lnTo>
                    <a:pt x="2" y="125"/>
                  </a:lnTo>
                  <a:lnTo>
                    <a:pt x="5" y="136"/>
                  </a:lnTo>
                  <a:lnTo>
                    <a:pt x="8" y="145"/>
                  </a:lnTo>
                  <a:lnTo>
                    <a:pt x="13" y="154"/>
                  </a:lnTo>
                  <a:lnTo>
                    <a:pt x="17" y="162"/>
                  </a:lnTo>
                  <a:lnTo>
                    <a:pt x="24" y="170"/>
                  </a:lnTo>
                  <a:lnTo>
                    <a:pt x="30" y="179"/>
                  </a:lnTo>
                  <a:lnTo>
                    <a:pt x="38" y="185"/>
                  </a:lnTo>
                  <a:lnTo>
                    <a:pt x="46" y="191"/>
                  </a:lnTo>
                  <a:lnTo>
                    <a:pt x="54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3" y="206"/>
                  </a:lnTo>
                  <a:lnTo>
                    <a:pt x="94" y="209"/>
                  </a:lnTo>
                  <a:lnTo>
                    <a:pt x="104" y="209"/>
                  </a:lnTo>
                  <a:lnTo>
                    <a:pt x="104" y="209"/>
                  </a:lnTo>
                  <a:lnTo>
                    <a:pt x="115" y="209"/>
                  </a:lnTo>
                  <a:lnTo>
                    <a:pt x="125" y="206"/>
                  </a:lnTo>
                  <a:lnTo>
                    <a:pt x="135" y="204"/>
                  </a:lnTo>
                  <a:lnTo>
                    <a:pt x="145" y="201"/>
                  </a:lnTo>
                  <a:lnTo>
                    <a:pt x="154" y="196"/>
                  </a:lnTo>
                  <a:lnTo>
                    <a:pt x="162" y="191"/>
                  </a:lnTo>
                  <a:lnTo>
                    <a:pt x="170" y="185"/>
                  </a:lnTo>
                  <a:lnTo>
                    <a:pt x="178" y="179"/>
                  </a:lnTo>
                  <a:lnTo>
                    <a:pt x="185" y="170"/>
                  </a:lnTo>
                  <a:lnTo>
                    <a:pt x="191" y="162"/>
                  </a:lnTo>
                  <a:lnTo>
                    <a:pt x="196" y="154"/>
                  </a:lnTo>
                  <a:lnTo>
                    <a:pt x="200" y="145"/>
                  </a:lnTo>
                  <a:lnTo>
                    <a:pt x="204" y="136"/>
                  </a:lnTo>
                  <a:lnTo>
                    <a:pt x="206" y="125"/>
                  </a:lnTo>
                  <a:lnTo>
                    <a:pt x="208" y="115"/>
                  </a:lnTo>
                  <a:lnTo>
                    <a:pt x="208" y="104"/>
                  </a:lnTo>
                  <a:lnTo>
                    <a:pt x="20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Freeform 70"/>
            <p:cNvSpPr>
              <a:spLocks/>
            </p:cNvSpPr>
            <p:nvPr/>
          </p:nvSpPr>
          <p:spPr bwMode="auto">
            <a:xfrm>
              <a:off x="4197351" y="4854575"/>
              <a:ext cx="331788" cy="331788"/>
            </a:xfrm>
            <a:custGeom>
              <a:avLst/>
              <a:gdLst>
                <a:gd name="T0" fmla="*/ 209 w 209"/>
                <a:gd name="T1" fmla="*/ 104 h 209"/>
                <a:gd name="T2" fmla="*/ 207 w 209"/>
                <a:gd name="T3" fmla="*/ 84 h 209"/>
                <a:gd name="T4" fmla="*/ 201 w 209"/>
                <a:gd name="T5" fmla="*/ 64 h 209"/>
                <a:gd name="T6" fmla="*/ 191 w 209"/>
                <a:gd name="T7" fmla="*/ 46 h 209"/>
                <a:gd name="T8" fmla="*/ 178 w 209"/>
                <a:gd name="T9" fmla="*/ 31 h 209"/>
                <a:gd name="T10" fmla="*/ 163 w 209"/>
                <a:gd name="T11" fmla="*/ 19 h 209"/>
                <a:gd name="T12" fmla="*/ 145 w 209"/>
                <a:gd name="T13" fmla="*/ 8 h 209"/>
                <a:gd name="T14" fmla="*/ 126 w 209"/>
                <a:gd name="T15" fmla="*/ 2 h 209"/>
                <a:gd name="T16" fmla="*/ 105 w 209"/>
                <a:gd name="T17" fmla="*/ 0 h 209"/>
                <a:gd name="T18" fmla="*/ 94 w 209"/>
                <a:gd name="T19" fmla="*/ 1 h 209"/>
                <a:gd name="T20" fmla="*/ 73 w 209"/>
                <a:gd name="T21" fmla="*/ 5 h 209"/>
                <a:gd name="T22" fmla="*/ 55 w 209"/>
                <a:gd name="T23" fmla="*/ 13 h 209"/>
                <a:gd name="T24" fmla="*/ 39 w 209"/>
                <a:gd name="T25" fmla="*/ 24 h 209"/>
                <a:gd name="T26" fmla="*/ 24 w 209"/>
                <a:gd name="T27" fmla="*/ 38 h 209"/>
                <a:gd name="T28" fmla="*/ 13 w 209"/>
                <a:gd name="T29" fmla="*/ 55 h 209"/>
                <a:gd name="T30" fmla="*/ 5 w 209"/>
                <a:gd name="T31" fmla="*/ 73 h 209"/>
                <a:gd name="T32" fmla="*/ 0 w 209"/>
                <a:gd name="T33" fmla="*/ 94 h 209"/>
                <a:gd name="T34" fmla="*/ 0 w 209"/>
                <a:gd name="T35" fmla="*/ 104 h 209"/>
                <a:gd name="T36" fmla="*/ 3 w 209"/>
                <a:gd name="T37" fmla="*/ 125 h 209"/>
                <a:gd name="T38" fmla="*/ 9 w 209"/>
                <a:gd name="T39" fmla="*/ 145 h 209"/>
                <a:gd name="T40" fmla="*/ 18 w 209"/>
                <a:gd name="T41" fmla="*/ 162 h 209"/>
                <a:gd name="T42" fmla="*/ 31 w 209"/>
                <a:gd name="T43" fmla="*/ 179 h 209"/>
                <a:gd name="T44" fmla="*/ 46 w 209"/>
                <a:gd name="T45" fmla="*/ 191 h 209"/>
                <a:gd name="T46" fmla="*/ 64 w 209"/>
                <a:gd name="T47" fmla="*/ 201 h 209"/>
                <a:gd name="T48" fmla="*/ 84 w 209"/>
                <a:gd name="T49" fmla="*/ 206 h 209"/>
                <a:gd name="T50" fmla="*/ 105 w 209"/>
                <a:gd name="T51" fmla="*/ 209 h 209"/>
                <a:gd name="T52" fmla="*/ 115 w 209"/>
                <a:gd name="T53" fmla="*/ 209 h 209"/>
                <a:gd name="T54" fmla="*/ 136 w 209"/>
                <a:gd name="T55" fmla="*/ 204 h 209"/>
                <a:gd name="T56" fmla="*/ 155 w 209"/>
                <a:gd name="T57" fmla="*/ 196 h 209"/>
                <a:gd name="T58" fmla="*/ 171 w 209"/>
                <a:gd name="T59" fmla="*/ 185 h 209"/>
                <a:gd name="T60" fmla="*/ 185 w 209"/>
                <a:gd name="T61" fmla="*/ 170 h 209"/>
                <a:gd name="T62" fmla="*/ 196 w 209"/>
                <a:gd name="T63" fmla="*/ 154 h 209"/>
                <a:gd name="T64" fmla="*/ 204 w 209"/>
                <a:gd name="T65" fmla="*/ 136 h 209"/>
                <a:gd name="T66" fmla="*/ 208 w 209"/>
                <a:gd name="T67" fmla="*/ 115 h 209"/>
                <a:gd name="T68" fmla="*/ 209 w 209"/>
                <a:gd name="T69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09">
                  <a:moveTo>
                    <a:pt x="209" y="104"/>
                  </a:moveTo>
                  <a:lnTo>
                    <a:pt x="209" y="104"/>
                  </a:lnTo>
                  <a:lnTo>
                    <a:pt x="208" y="94"/>
                  </a:lnTo>
                  <a:lnTo>
                    <a:pt x="207" y="84"/>
                  </a:lnTo>
                  <a:lnTo>
                    <a:pt x="204" y="73"/>
                  </a:lnTo>
                  <a:lnTo>
                    <a:pt x="201" y="64"/>
                  </a:lnTo>
                  <a:lnTo>
                    <a:pt x="196" y="55"/>
                  </a:lnTo>
                  <a:lnTo>
                    <a:pt x="191" y="46"/>
                  </a:lnTo>
                  <a:lnTo>
                    <a:pt x="185" y="38"/>
                  </a:lnTo>
                  <a:lnTo>
                    <a:pt x="178" y="31"/>
                  </a:lnTo>
                  <a:lnTo>
                    <a:pt x="171" y="24"/>
                  </a:lnTo>
                  <a:lnTo>
                    <a:pt x="163" y="19"/>
                  </a:lnTo>
                  <a:lnTo>
                    <a:pt x="155" y="13"/>
                  </a:lnTo>
                  <a:lnTo>
                    <a:pt x="145" y="8"/>
                  </a:lnTo>
                  <a:lnTo>
                    <a:pt x="136" y="5"/>
                  </a:lnTo>
                  <a:lnTo>
                    <a:pt x="126" y="2"/>
                  </a:lnTo>
                  <a:lnTo>
                    <a:pt x="115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94" y="1"/>
                  </a:lnTo>
                  <a:lnTo>
                    <a:pt x="84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6" y="19"/>
                  </a:lnTo>
                  <a:lnTo>
                    <a:pt x="39" y="24"/>
                  </a:lnTo>
                  <a:lnTo>
                    <a:pt x="31" y="31"/>
                  </a:lnTo>
                  <a:lnTo>
                    <a:pt x="24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9" y="64"/>
                  </a:lnTo>
                  <a:lnTo>
                    <a:pt x="5" y="73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5"/>
                  </a:lnTo>
                  <a:lnTo>
                    <a:pt x="3" y="125"/>
                  </a:lnTo>
                  <a:lnTo>
                    <a:pt x="5" y="136"/>
                  </a:lnTo>
                  <a:lnTo>
                    <a:pt x="9" y="145"/>
                  </a:lnTo>
                  <a:lnTo>
                    <a:pt x="13" y="154"/>
                  </a:lnTo>
                  <a:lnTo>
                    <a:pt x="18" y="162"/>
                  </a:lnTo>
                  <a:lnTo>
                    <a:pt x="24" y="170"/>
                  </a:lnTo>
                  <a:lnTo>
                    <a:pt x="31" y="179"/>
                  </a:lnTo>
                  <a:lnTo>
                    <a:pt x="39" y="185"/>
                  </a:lnTo>
                  <a:lnTo>
                    <a:pt x="46" y="191"/>
                  </a:lnTo>
                  <a:lnTo>
                    <a:pt x="55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4" y="206"/>
                  </a:lnTo>
                  <a:lnTo>
                    <a:pt x="94" y="209"/>
                  </a:lnTo>
                  <a:lnTo>
                    <a:pt x="105" y="209"/>
                  </a:lnTo>
                  <a:lnTo>
                    <a:pt x="105" y="209"/>
                  </a:lnTo>
                  <a:lnTo>
                    <a:pt x="115" y="209"/>
                  </a:lnTo>
                  <a:lnTo>
                    <a:pt x="126" y="206"/>
                  </a:lnTo>
                  <a:lnTo>
                    <a:pt x="136" y="204"/>
                  </a:lnTo>
                  <a:lnTo>
                    <a:pt x="145" y="201"/>
                  </a:lnTo>
                  <a:lnTo>
                    <a:pt x="155" y="196"/>
                  </a:lnTo>
                  <a:lnTo>
                    <a:pt x="163" y="191"/>
                  </a:lnTo>
                  <a:lnTo>
                    <a:pt x="171" y="185"/>
                  </a:lnTo>
                  <a:lnTo>
                    <a:pt x="178" y="179"/>
                  </a:lnTo>
                  <a:lnTo>
                    <a:pt x="185" y="170"/>
                  </a:lnTo>
                  <a:lnTo>
                    <a:pt x="191" y="162"/>
                  </a:lnTo>
                  <a:lnTo>
                    <a:pt x="196" y="154"/>
                  </a:lnTo>
                  <a:lnTo>
                    <a:pt x="201" y="145"/>
                  </a:lnTo>
                  <a:lnTo>
                    <a:pt x="204" y="136"/>
                  </a:lnTo>
                  <a:lnTo>
                    <a:pt x="207" y="125"/>
                  </a:lnTo>
                  <a:lnTo>
                    <a:pt x="208" y="115"/>
                  </a:lnTo>
                  <a:lnTo>
                    <a:pt x="209" y="104"/>
                  </a:lnTo>
                  <a:lnTo>
                    <a:pt x="209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Freeform 71"/>
            <p:cNvSpPr>
              <a:spLocks/>
            </p:cNvSpPr>
            <p:nvPr/>
          </p:nvSpPr>
          <p:spPr bwMode="auto">
            <a:xfrm>
              <a:off x="3163888" y="4854575"/>
              <a:ext cx="331788" cy="331788"/>
            </a:xfrm>
            <a:custGeom>
              <a:avLst/>
              <a:gdLst>
                <a:gd name="T0" fmla="*/ 105 w 209"/>
                <a:gd name="T1" fmla="*/ 209 h 209"/>
                <a:gd name="T2" fmla="*/ 125 w 209"/>
                <a:gd name="T3" fmla="*/ 206 h 209"/>
                <a:gd name="T4" fmla="*/ 145 w 209"/>
                <a:gd name="T5" fmla="*/ 201 h 209"/>
                <a:gd name="T6" fmla="*/ 162 w 209"/>
                <a:gd name="T7" fmla="*/ 191 h 209"/>
                <a:gd name="T8" fmla="*/ 179 w 209"/>
                <a:gd name="T9" fmla="*/ 179 h 209"/>
                <a:gd name="T10" fmla="*/ 191 w 209"/>
                <a:gd name="T11" fmla="*/ 162 h 209"/>
                <a:gd name="T12" fmla="*/ 201 w 209"/>
                <a:gd name="T13" fmla="*/ 145 h 209"/>
                <a:gd name="T14" fmla="*/ 206 w 209"/>
                <a:gd name="T15" fmla="*/ 125 h 209"/>
                <a:gd name="T16" fmla="*/ 209 w 209"/>
                <a:gd name="T17" fmla="*/ 104 h 209"/>
                <a:gd name="T18" fmla="*/ 209 w 209"/>
                <a:gd name="T19" fmla="*/ 94 h 209"/>
                <a:gd name="T20" fmla="*/ 204 w 209"/>
                <a:gd name="T21" fmla="*/ 73 h 209"/>
                <a:gd name="T22" fmla="*/ 196 w 209"/>
                <a:gd name="T23" fmla="*/ 55 h 209"/>
                <a:gd name="T24" fmla="*/ 186 w 209"/>
                <a:gd name="T25" fmla="*/ 38 h 209"/>
                <a:gd name="T26" fmla="*/ 171 w 209"/>
                <a:gd name="T27" fmla="*/ 24 h 209"/>
                <a:gd name="T28" fmla="*/ 154 w 209"/>
                <a:gd name="T29" fmla="*/ 13 h 209"/>
                <a:gd name="T30" fmla="*/ 136 w 209"/>
                <a:gd name="T31" fmla="*/ 5 h 209"/>
                <a:gd name="T32" fmla="*/ 115 w 209"/>
                <a:gd name="T33" fmla="*/ 1 h 209"/>
                <a:gd name="T34" fmla="*/ 105 w 209"/>
                <a:gd name="T35" fmla="*/ 0 h 209"/>
                <a:gd name="T36" fmla="*/ 84 w 209"/>
                <a:gd name="T37" fmla="*/ 2 h 209"/>
                <a:gd name="T38" fmla="*/ 64 w 209"/>
                <a:gd name="T39" fmla="*/ 8 h 209"/>
                <a:gd name="T40" fmla="*/ 47 w 209"/>
                <a:gd name="T41" fmla="*/ 19 h 209"/>
                <a:gd name="T42" fmla="*/ 30 w 209"/>
                <a:gd name="T43" fmla="*/ 31 h 209"/>
                <a:gd name="T44" fmla="*/ 18 w 209"/>
                <a:gd name="T45" fmla="*/ 46 h 209"/>
                <a:gd name="T46" fmla="*/ 8 w 209"/>
                <a:gd name="T47" fmla="*/ 64 h 209"/>
                <a:gd name="T48" fmla="*/ 3 w 209"/>
                <a:gd name="T49" fmla="*/ 84 h 209"/>
                <a:gd name="T50" fmla="*/ 0 w 209"/>
                <a:gd name="T51" fmla="*/ 104 h 209"/>
                <a:gd name="T52" fmla="*/ 1 w 209"/>
                <a:gd name="T53" fmla="*/ 115 h 209"/>
                <a:gd name="T54" fmla="*/ 5 w 209"/>
                <a:gd name="T55" fmla="*/ 136 h 209"/>
                <a:gd name="T56" fmla="*/ 13 w 209"/>
                <a:gd name="T57" fmla="*/ 154 h 209"/>
                <a:gd name="T58" fmla="*/ 25 w 209"/>
                <a:gd name="T59" fmla="*/ 170 h 209"/>
                <a:gd name="T60" fmla="*/ 38 w 209"/>
                <a:gd name="T61" fmla="*/ 185 h 209"/>
                <a:gd name="T62" fmla="*/ 55 w 209"/>
                <a:gd name="T63" fmla="*/ 196 h 209"/>
                <a:gd name="T64" fmla="*/ 73 w 209"/>
                <a:gd name="T65" fmla="*/ 204 h 209"/>
                <a:gd name="T66" fmla="*/ 94 w 209"/>
                <a:gd name="T67" fmla="*/ 209 h 209"/>
                <a:gd name="T68" fmla="*/ 105 w 209"/>
                <a:gd name="T6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09">
                  <a:moveTo>
                    <a:pt x="105" y="209"/>
                  </a:moveTo>
                  <a:lnTo>
                    <a:pt x="105" y="209"/>
                  </a:lnTo>
                  <a:lnTo>
                    <a:pt x="115" y="209"/>
                  </a:lnTo>
                  <a:lnTo>
                    <a:pt x="125" y="206"/>
                  </a:lnTo>
                  <a:lnTo>
                    <a:pt x="136" y="204"/>
                  </a:lnTo>
                  <a:lnTo>
                    <a:pt x="145" y="201"/>
                  </a:lnTo>
                  <a:lnTo>
                    <a:pt x="154" y="196"/>
                  </a:lnTo>
                  <a:lnTo>
                    <a:pt x="162" y="191"/>
                  </a:lnTo>
                  <a:lnTo>
                    <a:pt x="171" y="185"/>
                  </a:lnTo>
                  <a:lnTo>
                    <a:pt x="179" y="179"/>
                  </a:lnTo>
                  <a:lnTo>
                    <a:pt x="186" y="170"/>
                  </a:lnTo>
                  <a:lnTo>
                    <a:pt x="191" y="162"/>
                  </a:lnTo>
                  <a:lnTo>
                    <a:pt x="196" y="154"/>
                  </a:lnTo>
                  <a:lnTo>
                    <a:pt x="201" y="145"/>
                  </a:lnTo>
                  <a:lnTo>
                    <a:pt x="204" y="136"/>
                  </a:lnTo>
                  <a:lnTo>
                    <a:pt x="206" y="125"/>
                  </a:lnTo>
                  <a:lnTo>
                    <a:pt x="209" y="115"/>
                  </a:lnTo>
                  <a:lnTo>
                    <a:pt x="209" y="104"/>
                  </a:lnTo>
                  <a:lnTo>
                    <a:pt x="209" y="104"/>
                  </a:lnTo>
                  <a:lnTo>
                    <a:pt x="209" y="94"/>
                  </a:lnTo>
                  <a:lnTo>
                    <a:pt x="206" y="84"/>
                  </a:lnTo>
                  <a:lnTo>
                    <a:pt x="204" y="73"/>
                  </a:lnTo>
                  <a:lnTo>
                    <a:pt x="201" y="64"/>
                  </a:lnTo>
                  <a:lnTo>
                    <a:pt x="196" y="55"/>
                  </a:lnTo>
                  <a:lnTo>
                    <a:pt x="191" y="46"/>
                  </a:lnTo>
                  <a:lnTo>
                    <a:pt x="186" y="38"/>
                  </a:lnTo>
                  <a:lnTo>
                    <a:pt x="179" y="31"/>
                  </a:lnTo>
                  <a:lnTo>
                    <a:pt x="171" y="24"/>
                  </a:lnTo>
                  <a:lnTo>
                    <a:pt x="162" y="19"/>
                  </a:lnTo>
                  <a:lnTo>
                    <a:pt x="154" y="13"/>
                  </a:lnTo>
                  <a:lnTo>
                    <a:pt x="145" y="8"/>
                  </a:lnTo>
                  <a:lnTo>
                    <a:pt x="136" y="5"/>
                  </a:lnTo>
                  <a:lnTo>
                    <a:pt x="125" y="2"/>
                  </a:lnTo>
                  <a:lnTo>
                    <a:pt x="115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94" y="1"/>
                  </a:lnTo>
                  <a:lnTo>
                    <a:pt x="84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7" y="19"/>
                  </a:lnTo>
                  <a:lnTo>
                    <a:pt x="38" y="24"/>
                  </a:lnTo>
                  <a:lnTo>
                    <a:pt x="30" y="31"/>
                  </a:lnTo>
                  <a:lnTo>
                    <a:pt x="25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8" y="64"/>
                  </a:lnTo>
                  <a:lnTo>
                    <a:pt x="5" y="73"/>
                  </a:lnTo>
                  <a:lnTo>
                    <a:pt x="3" y="84"/>
                  </a:lnTo>
                  <a:lnTo>
                    <a:pt x="1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" y="115"/>
                  </a:lnTo>
                  <a:lnTo>
                    <a:pt x="3" y="125"/>
                  </a:lnTo>
                  <a:lnTo>
                    <a:pt x="5" y="136"/>
                  </a:lnTo>
                  <a:lnTo>
                    <a:pt x="8" y="145"/>
                  </a:lnTo>
                  <a:lnTo>
                    <a:pt x="13" y="154"/>
                  </a:lnTo>
                  <a:lnTo>
                    <a:pt x="18" y="162"/>
                  </a:lnTo>
                  <a:lnTo>
                    <a:pt x="25" y="170"/>
                  </a:lnTo>
                  <a:lnTo>
                    <a:pt x="30" y="179"/>
                  </a:lnTo>
                  <a:lnTo>
                    <a:pt x="38" y="185"/>
                  </a:lnTo>
                  <a:lnTo>
                    <a:pt x="47" y="191"/>
                  </a:lnTo>
                  <a:lnTo>
                    <a:pt x="55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4" y="206"/>
                  </a:lnTo>
                  <a:lnTo>
                    <a:pt x="94" y="209"/>
                  </a:lnTo>
                  <a:lnTo>
                    <a:pt x="105" y="209"/>
                  </a:lnTo>
                  <a:lnTo>
                    <a:pt x="105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Freeform 72"/>
            <p:cNvSpPr>
              <a:spLocks/>
            </p:cNvSpPr>
            <p:nvPr/>
          </p:nvSpPr>
          <p:spPr bwMode="auto">
            <a:xfrm>
              <a:off x="3684588" y="4854575"/>
              <a:ext cx="331788" cy="331788"/>
            </a:xfrm>
            <a:custGeom>
              <a:avLst/>
              <a:gdLst>
                <a:gd name="T0" fmla="*/ 104 w 209"/>
                <a:gd name="T1" fmla="*/ 209 h 209"/>
                <a:gd name="T2" fmla="*/ 125 w 209"/>
                <a:gd name="T3" fmla="*/ 206 h 209"/>
                <a:gd name="T4" fmla="*/ 145 w 209"/>
                <a:gd name="T5" fmla="*/ 201 h 209"/>
                <a:gd name="T6" fmla="*/ 162 w 209"/>
                <a:gd name="T7" fmla="*/ 191 h 209"/>
                <a:gd name="T8" fmla="*/ 177 w 209"/>
                <a:gd name="T9" fmla="*/ 179 h 209"/>
                <a:gd name="T10" fmla="*/ 190 w 209"/>
                <a:gd name="T11" fmla="*/ 162 h 209"/>
                <a:gd name="T12" fmla="*/ 201 w 209"/>
                <a:gd name="T13" fmla="*/ 145 h 209"/>
                <a:gd name="T14" fmla="*/ 206 w 209"/>
                <a:gd name="T15" fmla="*/ 125 h 209"/>
                <a:gd name="T16" fmla="*/ 209 w 209"/>
                <a:gd name="T17" fmla="*/ 104 h 209"/>
                <a:gd name="T18" fmla="*/ 208 w 209"/>
                <a:gd name="T19" fmla="*/ 94 h 209"/>
                <a:gd name="T20" fmla="*/ 204 w 209"/>
                <a:gd name="T21" fmla="*/ 73 h 209"/>
                <a:gd name="T22" fmla="*/ 196 w 209"/>
                <a:gd name="T23" fmla="*/ 55 h 209"/>
                <a:gd name="T24" fmla="*/ 184 w 209"/>
                <a:gd name="T25" fmla="*/ 38 h 209"/>
                <a:gd name="T26" fmla="*/ 170 w 209"/>
                <a:gd name="T27" fmla="*/ 24 h 209"/>
                <a:gd name="T28" fmla="*/ 154 w 209"/>
                <a:gd name="T29" fmla="*/ 13 h 209"/>
                <a:gd name="T30" fmla="*/ 135 w 209"/>
                <a:gd name="T31" fmla="*/ 5 h 209"/>
                <a:gd name="T32" fmla="*/ 115 w 209"/>
                <a:gd name="T33" fmla="*/ 1 h 209"/>
                <a:gd name="T34" fmla="*/ 104 w 209"/>
                <a:gd name="T35" fmla="*/ 0 h 209"/>
                <a:gd name="T36" fmla="*/ 84 w 209"/>
                <a:gd name="T37" fmla="*/ 2 h 209"/>
                <a:gd name="T38" fmla="*/ 64 w 209"/>
                <a:gd name="T39" fmla="*/ 8 h 209"/>
                <a:gd name="T40" fmla="*/ 45 w 209"/>
                <a:gd name="T41" fmla="*/ 19 h 209"/>
                <a:gd name="T42" fmla="*/ 30 w 209"/>
                <a:gd name="T43" fmla="*/ 31 h 209"/>
                <a:gd name="T44" fmla="*/ 18 w 209"/>
                <a:gd name="T45" fmla="*/ 46 h 209"/>
                <a:gd name="T46" fmla="*/ 8 w 209"/>
                <a:gd name="T47" fmla="*/ 64 h 209"/>
                <a:gd name="T48" fmla="*/ 2 w 209"/>
                <a:gd name="T49" fmla="*/ 84 h 209"/>
                <a:gd name="T50" fmla="*/ 0 w 209"/>
                <a:gd name="T51" fmla="*/ 104 h 209"/>
                <a:gd name="T52" fmla="*/ 0 w 209"/>
                <a:gd name="T53" fmla="*/ 115 h 209"/>
                <a:gd name="T54" fmla="*/ 5 w 209"/>
                <a:gd name="T55" fmla="*/ 136 h 209"/>
                <a:gd name="T56" fmla="*/ 13 w 209"/>
                <a:gd name="T57" fmla="*/ 154 h 209"/>
                <a:gd name="T58" fmla="*/ 23 w 209"/>
                <a:gd name="T59" fmla="*/ 170 h 209"/>
                <a:gd name="T60" fmla="*/ 37 w 209"/>
                <a:gd name="T61" fmla="*/ 185 h 209"/>
                <a:gd name="T62" fmla="*/ 55 w 209"/>
                <a:gd name="T63" fmla="*/ 196 h 209"/>
                <a:gd name="T64" fmla="*/ 73 w 209"/>
                <a:gd name="T65" fmla="*/ 204 h 209"/>
                <a:gd name="T66" fmla="*/ 94 w 209"/>
                <a:gd name="T67" fmla="*/ 209 h 209"/>
                <a:gd name="T68" fmla="*/ 104 w 209"/>
                <a:gd name="T6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09">
                  <a:moveTo>
                    <a:pt x="104" y="209"/>
                  </a:moveTo>
                  <a:lnTo>
                    <a:pt x="104" y="209"/>
                  </a:lnTo>
                  <a:lnTo>
                    <a:pt x="115" y="209"/>
                  </a:lnTo>
                  <a:lnTo>
                    <a:pt x="125" y="206"/>
                  </a:lnTo>
                  <a:lnTo>
                    <a:pt x="135" y="204"/>
                  </a:lnTo>
                  <a:lnTo>
                    <a:pt x="145" y="201"/>
                  </a:lnTo>
                  <a:lnTo>
                    <a:pt x="154" y="196"/>
                  </a:lnTo>
                  <a:lnTo>
                    <a:pt x="162" y="191"/>
                  </a:lnTo>
                  <a:lnTo>
                    <a:pt x="170" y="185"/>
                  </a:lnTo>
                  <a:lnTo>
                    <a:pt x="177" y="179"/>
                  </a:lnTo>
                  <a:lnTo>
                    <a:pt x="184" y="170"/>
                  </a:lnTo>
                  <a:lnTo>
                    <a:pt x="190" y="162"/>
                  </a:lnTo>
                  <a:lnTo>
                    <a:pt x="196" y="154"/>
                  </a:lnTo>
                  <a:lnTo>
                    <a:pt x="201" y="145"/>
                  </a:lnTo>
                  <a:lnTo>
                    <a:pt x="204" y="136"/>
                  </a:lnTo>
                  <a:lnTo>
                    <a:pt x="206" y="125"/>
                  </a:lnTo>
                  <a:lnTo>
                    <a:pt x="208" y="115"/>
                  </a:lnTo>
                  <a:lnTo>
                    <a:pt x="209" y="104"/>
                  </a:lnTo>
                  <a:lnTo>
                    <a:pt x="209" y="104"/>
                  </a:lnTo>
                  <a:lnTo>
                    <a:pt x="208" y="94"/>
                  </a:lnTo>
                  <a:lnTo>
                    <a:pt x="206" y="84"/>
                  </a:lnTo>
                  <a:lnTo>
                    <a:pt x="204" y="73"/>
                  </a:lnTo>
                  <a:lnTo>
                    <a:pt x="201" y="64"/>
                  </a:lnTo>
                  <a:lnTo>
                    <a:pt x="196" y="55"/>
                  </a:lnTo>
                  <a:lnTo>
                    <a:pt x="190" y="46"/>
                  </a:lnTo>
                  <a:lnTo>
                    <a:pt x="184" y="38"/>
                  </a:lnTo>
                  <a:lnTo>
                    <a:pt x="177" y="31"/>
                  </a:lnTo>
                  <a:lnTo>
                    <a:pt x="170" y="24"/>
                  </a:lnTo>
                  <a:lnTo>
                    <a:pt x="162" y="19"/>
                  </a:lnTo>
                  <a:lnTo>
                    <a:pt x="154" y="13"/>
                  </a:lnTo>
                  <a:lnTo>
                    <a:pt x="145" y="8"/>
                  </a:lnTo>
                  <a:lnTo>
                    <a:pt x="135" y="5"/>
                  </a:lnTo>
                  <a:lnTo>
                    <a:pt x="125" y="2"/>
                  </a:lnTo>
                  <a:lnTo>
                    <a:pt x="115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4" y="1"/>
                  </a:lnTo>
                  <a:lnTo>
                    <a:pt x="84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5" y="19"/>
                  </a:lnTo>
                  <a:lnTo>
                    <a:pt x="37" y="24"/>
                  </a:lnTo>
                  <a:lnTo>
                    <a:pt x="30" y="31"/>
                  </a:lnTo>
                  <a:lnTo>
                    <a:pt x="23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8" y="64"/>
                  </a:lnTo>
                  <a:lnTo>
                    <a:pt x="5" y="73"/>
                  </a:lnTo>
                  <a:lnTo>
                    <a:pt x="2" y="84"/>
                  </a:lnTo>
                  <a:lnTo>
                    <a:pt x="0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5"/>
                  </a:lnTo>
                  <a:lnTo>
                    <a:pt x="2" y="125"/>
                  </a:lnTo>
                  <a:lnTo>
                    <a:pt x="5" y="136"/>
                  </a:lnTo>
                  <a:lnTo>
                    <a:pt x="8" y="145"/>
                  </a:lnTo>
                  <a:lnTo>
                    <a:pt x="13" y="154"/>
                  </a:lnTo>
                  <a:lnTo>
                    <a:pt x="18" y="162"/>
                  </a:lnTo>
                  <a:lnTo>
                    <a:pt x="23" y="170"/>
                  </a:lnTo>
                  <a:lnTo>
                    <a:pt x="30" y="179"/>
                  </a:lnTo>
                  <a:lnTo>
                    <a:pt x="37" y="185"/>
                  </a:lnTo>
                  <a:lnTo>
                    <a:pt x="45" y="191"/>
                  </a:lnTo>
                  <a:lnTo>
                    <a:pt x="55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4" y="206"/>
                  </a:lnTo>
                  <a:lnTo>
                    <a:pt x="94" y="209"/>
                  </a:lnTo>
                  <a:lnTo>
                    <a:pt x="104" y="209"/>
                  </a:lnTo>
                  <a:lnTo>
                    <a:pt x="104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966508" y="1734073"/>
            <a:ext cx="381396" cy="518156"/>
            <a:chOff x="5143501" y="4664075"/>
            <a:chExt cx="1425575" cy="1936750"/>
          </a:xfrm>
          <a:solidFill>
            <a:schemeClr val="tx2"/>
          </a:solidFill>
        </p:grpSpPr>
        <p:sp>
          <p:nvSpPr>
            <p:cNvPr id="61" name="Freeform 73"/>
            <p:cNvSpPr>
              <a:spLocks noEditPoints="1"/>
            </p:cNvSpPr>
            <p:nvPr/>
          </p:nvSpPr>
          <p:spPr bwMode="auto">
            <a:xfrm>
              <a:off x="5143501" y="4664075"/>
              <a:ext cx="1425575" cy="1936750"/>
            </a:xfrm>
            <a:custGeom>
              <a:avLst/>
              <a:gdLst>
                <a:gd name="T0" fmla="*/ 830 w 898"/>
                <a:gd name="T1" fmla="*/ 16 h 1220"/>
                <a:gd name="T2" fmla="*/ 819 w 898"/>
                <a:gd name="T3" fmla="*/ 95 h 1220"/>
                <a:gd name="T4" fmla="*/ 771 w 898"/>
                <a:gd name="T5" fmla="*/ 234 h 1220"/>
                <a:gd name="T6" fmla="*/ 698 w 898"/>
                <a:gd name="T7" fmla="*/ 329 h 1220"/>
                <a:gd name="T8" fmla="*/ 611 w 898"/>
                <a:gd name="T9" fmla="*/ 338 h 1220"/>
                <a:gd name="T10" fmla="*/ 546 w 898"/>
                <a:gd name="T11" fmla="*/ 317 h 1220"/>
                <a:gd name="T12" fmla="*/ 443 w 898"/>
                <a:gd name="T13" fmla="*/ 325 h 1220"/>
                <a:gd name="T14" fmla="*/ 343 w 898"/>
                <a:gd name="T15" fmla="*/ 323 h 1220"/>
                <a:gd name="T16" fmla="*/ 287 w 898"/>
                <a:gd name="T17" fmla="*/ 338 h 1220"/>
                <a:gd name="T18" fmla="*/ 205 w 898"/>
                <a:gd name="T19" fmla="*/ 333 h 1220"/>
                <a:gd name="T20" fmla="*/ 126 w 898"/>
                <a:gd name="T21" fmla="*/ 231 h 1220"/>
                <a:gd name="T22" fmla="*/ 79 w 898"/>
                <a:gd name="T23" fmla="*/ 93 h 1220"/>
                <a:gd name="T24" fmla="*/ 67 w 898"/>
                <a:gd name="T25" fmla="*/ 16 h 1220"/>
                <a:gd name="T26" fmla="*/ 29 w 898"/>
                <a:gd name="T27" fmla="*/ 1 h 1220"/>
                <a:gd name="T28" fmla="*/ 0 w 898"/>
                <a:gd name="T29" fmla="*/ 38 h 1220"/>
                <a:gd name="T30" fmla="*/ 20 w 898"/>
                <a:gd name="T31" fmla="*/ 168 h 1220"/>
                <a:gd name="T32" fmla="*/ 99 w 898"/>
                <a:gd name="T33" fmla="*/ 325 h 1220"/>
                <a:gd name="T34" fmla="*/ 139 w 898"/>
                <a:gd name="T35" fmla="*/ 394 h 1220"/>
                <a:gd name="T36" fmla="*/ 162 w 898"/>
                <a:gd name="T37" fmla="*/ 1162 h 1220"/>
                <a:gd name="T38" fmla="*/ 197 w 898"/>
                <a:gd name="T39" fmla="*/ 1215 h 1220"/>
                <a:gd name="T40" fmla="*/ 260 w 898"/>
                <a:gd name="T41" fmla="*/ 1202 h 1220"/>
                <a:gd name="T42" fmla="*/ 298 w 898"/>
                <a:gd name="T43" fmla="*/ 1162 h 1220"/>
                <a:gd name="T44" fmla="*/ 333 w 898"/>
                <a:gd name="T45" fmla="*/ 1215 h 1220"/>
                <a:gd name="T46" fmla="*/ 396 w 898"/>
                <a:gd name="T47" fmla="*/ 1202 h 1220"/>
                <a:gd name="T48" fmla="*/ 424 w 898"/>
                <a:gd name="T49" fmla="*/ 406 h 1220"/>
                <a:gd name="T50" fmla="*/ 486 w 898"/>
                <a:gd name="T51" fmla="*/ 1162 h 1220"/>
                <a:gd name="T52" fmla="*/ 531 w 898"/>
                <a:gd name="T53" fmla="*/ 1219 h 1220"/>
                <a:gd name="T54" fmla="*/ 590 w 898"/>
                <a:gd name="T55" fmla="*/ 1194 h 1220"/>
                <a:gd name="T56" fmla="*/ 621 w 898"/>
                <a:gd name="T57" fmla="*/ 1162 h 1220"/>
                <a:gd name="T58" fmla="*/ 668 w 898"/>
                <a:gd name="T59" fmla="*/ 1219 h 1220"/>
                <a:gd name="T60" fmla="*/ 727 w 898"/>
                <a:gd name="T61" fmla="*/ 1194 h 1220"/>
                <a:gd name="T62" fmla="*/ 744 w 898"/>
                <a:gd name="T63" fmla="*/ 421 h 1220"/>
                <a:gd name="T64" fmla="*/ 775 w 898"/>
                <a:gd name="T65" fmla="*/ 404 h 1220"/>
                <a:gd name="T66" fmla="*/ 779 w 898"/>
                <a:gd name="T67" fmla="*/ 373 h 1220"/>
                <a:gd name="T68" fmla="*/ 800 w 898"/>
                <a:gd name="T69" fmla="*/ 325 h 1220"/>
                <a:gd name="T70" fmla="*/ 878 w 898"/>
                <a:gd name="T71" fmla="*/ 168 h 1220"/>
                <a:gd name="T72" fmla="*/ 898 w 898"/>
                <a:gd name="T73" fmla="*/ 38 h 1220"/>
                <a:gd name="T74" fmla="*/ 869 w 898"/>
                <a:gd name="T75" fmla="*/ 1 h 1220"/>
                <a:gd name="T76" fmla="*/ 582 w 898"/>
                <a:gd name="T77" fmla="*/ 533 h 1220"/>
                <a:gd name="T78" fmla="*/ 619 w 898"/>
                <a:gd name="T79" fmla="*/ 516 h 1220"/>
                <a:gd name="T80" fmla="*/ 649 w 898"/>
                <a:gd name="T81" fmla="*/ 553 h 1220"/>
                <a:gd name="T82" fmla="*/ 626 w 898"/>
                <a:gd name="T83" fmla="*/ 587 h 1220"/>
                <a:gd name="T84" fmla="*/ 585 w 898"/>
                <a:gd name="T85" fmla="*/ 579 h 1220"/>
                <a:gd name="T86" fmla="*/ 641 w 898"/>
                <a:gd name="T87" fmla="*/ 516 h 1220"/>
                <a:gd name="T88" fmla="*/ 683 w 898"/>
                <a:gd name="T89" fmla="*/ 354 h 1220"/>
                <a:gd name="T90" fmla="*/ 701 w 898"/>
                <a:gd name="T91" fmla="*/ 350 h 1220"/>
                <a:gd name="T92" fmla="*/ 528 w 898"/>
                <a:gd name="T93" fmla="*/ 346 h 1220"/>
                <a:gd name="T94" fmla="*/ 591 w 898"/>
                <a:gd name="T95" fmla="*/ 512 h 1220"/>
                <a:gd name="T96" fmla="*/ 520 w 898"/>
                <a:gd name="T97" fmla="*/ 350 h 1220"/>
                <a:gd name="T98" fmla="*/ 263 w 898"/>
                <a:gd name="T99" fmla="*/ 515 h 1220"/>
                <a:gd name="T100" fmla="*/ 201 w 898"/>
                <a:gd name="T101" fmla="*/ 347 h 1220"/>
                <a:gd name="T102" fmla="*/ 252 w 898"/>
                <a:gd name="T103" fmla="*/ 553 h 1220"/>
                <a:gd name="T104" fmla="*/ 275 w 898"/>
                <a:gd name="T105" fmla="*/ 519 h 1220"/>
                <a:gd name="T106" fmla="*/ 315 w 898"/>
                <a:gd name="T107" fmla="*/ 527 h 1220"/>
                <a:gd name="T108" fmla="*/ 322 w 898"/>
                <a:gd name="T109" fmla="*/ 567 h 1220"/>
                <a:gd name="T110" fmla="*/ 289 w 898"/>
                <a:gd name="T111" fmla="*/ 591 h 1220"/>
                <a:gd name="T112" fmla="*/ 253 w 898"/>
                <a:gd name="T113" fmla="*/ 560 h 1220"/>
                <a:gd name="T114" fmla="*/ 370 w 898"/>
                <a:gd name="T115" fmla="*/ 346 h 1220"/>
                <a:gd name="T116" fmla="*/ 318 w 898"/>
                <a:gd name="T117" fmla="*/ 516 h 1220"/>
                <a:gd name="T118" fmla="*/ 359 w 898"/>
                <a:gd name="T119" fmla="*/ 354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98" h="1220">
                  <a:moveTo>
                    <a:pt x="861" y="0"/>
                  </a:moveTo>
                  <a:lnTo>
                    <a:pt x="861" y="0"/>
                  </a:lnTo>
                  <a:lnTo>
                    <a:pt x="854" y="1"/>
                  </a:lnTo>
                  <a:lnTo>
                    <a:pt x="847" y="3"/>
                  </a:lnTo>
                  <a:lnTo>
                    <a:pt x="840" y="7"/>
                  </a:lnTo>
                  <a:lnTo>
                    <a:pt x="834" y="11"/>
                  </a:lnTo>
                  <a:lnTo>
                    <a:pt x="830" y="16"/>
                  </a:lnTo>
                  <a:lnTo>
                    <a:pt x="826" y="23"/>
                  </a:lnTo>
                  <a:lnTo>
                    <a:pt x="825" y="30"/>
                  </a:lnTo>
                  <a:lnTo>
                    <a:pt x="824" y="37"/>
                  </a:lnTo>
                  <a:lnTo>
                    <a:pt x="824" y="37"/>
                  </a:lnTo>
                  <a:lnTo>
                    <a:pt x="823" y="56"/>
                  </a:lnTo>
                  <a:lnTo>
                    <a:pt x="822" y="76"/>
                  </a:lnTo>
                  <a:lnTo>
                    <a:pt x="819" y="95"/>
                  </a:lnTo>
                  <a:lnTo>
                    <a:pt x="816" y="112"/>
                  </a:lnTo>
                  <a:lnTo>
                    <a:pt x="812" y="129"/>
                  </a:lnTo>
                  <a:lnTo>
                    <a:pt x="808" y="147"/>
                  </a:lnTo>
                  <a:lnTo>
                    <a:pt x="803" y="163"/>
                  </a:lnTo>
                  <a:lnTo>
                    <a:pt x="797" y="178"/>
                  </a:lnTo>
                  <a:lnTo>
                    <a:pt x="785" y="207"/>
                  </a:lnTo>
                  <a:lnTo>
                    <a:pt x="771" y="234"/>
                  </a:lnTo>
                  <a:lnTo>
                    <a:pt x="756" y="258"/>
                  </a:lnTo>
                  <a:lnTo>
                    <a:pt x="739" y="280"/>
                  </a:lnTo>
                  <a:lnTo>
                    <a:pt x="739" y="280"/>
                  </a:lnTo>
                  <a:lnTo>
                    <a:pt x="729" y="294"/>
                  </a:lnTo>
                  <a:lnTo>
                    <a:pt x="717" y="308"/>
                  </a:lnTo>
                  <a:lnTo>
                    <a:pt x="698" y="329"/>
                  </a:lnTo>
                  <a:lnTo>
                    <a:pt x="698" y="329"/>
                  </a:lnTo>
                  <a:lnTo>
                    <a:pt x="669" y="322"/>
                  </a:lnTo>
                  <a:lnTo>
                    <a:pt x="669" y="322"/>
                  </a:lnTo>
                  <a:lnTo>
                    <a:pt x="656" y="329"/>
                  </a:lnTo>
                  <a:lnTo>
                    <a:pt x="641" y="334"/>
                  </a:lnTo>
                  <a:lnTo>
                    <a:pt x="627" y="337"/>
                  </a:lnTo>
                  <a:lnTo>
                    <a:pt x="611" y="338"/>
                  </a:lnTo>
                  <a:lnTo>
                    <a:pt x="611" y="338"/>
                  </a:lnTo>
                  <a:lnTo>
                    <a:pt x="600" y="338"/>
                  </a:lnTo>
                  <a:lnTo>
                    <a:pt x="590" y="337"/>
                  </a:lnTo>
                  <a:lnTo>
                    <a:pt x="581" y="334"/>
                  </a:lnTo>
                  <a:lnTo>
                    <a:pt x="571" y="331"/>
                  </a:lnTo>
                  <a:lnTo>
                    <a:pt x="562" y="327"/>
                  </a:lnTo>
                  <a:lnTo>
                    <a:pt x="554" y="323"/>
                  </a:lnTo>
                  <a:lnTo>
                    <a:pt x="546" y="317"/>
                  </a:lnTo>
                  <a:lnTo>
                    <a:pt x="538" y="311"/>
                  </a:lnTo>
                  <a:lnTo>
                    <a:pt x="538" y="311"/>
                  </a:lnTo>
                  <a:lnTo>
                    <a:pt x="511" y="314"/>
                  </a:lnTo>
                  <a:lnTo>
                    <a:pt x="486" y="316"/>
                  </a:lnTo>
                  <a:lnTo>
                    <a:pt x="462" y="321"/>
                  </a:lnTo>
                  <a:lnTo>
                    <a:pt x="443" y="325"/>
                  </a:lnTo>
                  <a:lnTo>
                    <a:pt x="443" y="325"/>
                  </a:lnTo>
                  <a:lnTo>
                    <a:pt x="423" y="321"/>
                  </a:lnTo>
                  <a:lnTo>
                    <a:pt x="403" y="317"/>
                  </a:lnTo>
                  <a:lnTo>
                    <a:pt x="381" y="315"/>
                  </a:lnTo>
                  <a:lnTo>
                    <a:pt x="359" y="312"/>
                  </a:lnTo>
                  <a:lnTo>
                    <a:pt x="359" y="312"/>
                  </a:lnTo>
                  <a:lnTo>
                    <a:pt x="351" y="318"/>
                  </a:lnTo>
                  <a:lnTo>
                    <a:pt x="343" y="323"/>
                  </a:lnTo>
                  <a:lnTo>
                    <a:pt x="335" y="327"/>
                  </a:lnTo>
                  <a:lnTo>
                    <a:pt x="326" y="331"/>
                  </a:lnTo>
                  <a:lnTo>
                    <a:pt x="316" y="334"/>
                  </a:lnTo>
                  <a:lnTo>
                    <a:pt x="307" y="337"/>
                  </a:lnTo>
                  <a:lnTo>
                    <a:pt x="298" y="338"/>
                  </a:lnTo>
                  <a:lnTo>
                    <a:pt x="287" y="338"/>
                  </a:lnTo>
                  <a:lnTo>
                    <a:pt x="287" y="338"/>
                  </a:lnTo>
                  <a:lnTo>
                    <a:pt x="274" y="337"/>
                  </a:lnTo>
                  <a:lnTo>
                    <a:pt x="260" y="334"/>
                  </a:lnTo>
                  <a:lnTo>
                    <a:pt x="247" y="331"/>
                  </a:lnTo>
                  <a:lnTo>
                    <a:pt x="234" y="325"/>
                  </a:lnTo>
                  <a:lnTo>
                    <a:pt x="234" y="325"/>
                  </a:lnTo>
                  <a:lnTo>
                    <a:pt x="205" y="333"/>
                  </a:lnTo>
                  <a:lnTo>
                    <a:pt x="205" y="333"/>
                  </a:lnTo>
                  <a:lnTo>
                    <a:pt x="194" y="322"/>
                  </a:lnTo>
                  <a:lnTo>
                    <a:pt x="182" y="309"/>
                  </a:lnTo>
                  <a:lnTo>
                    <a:pt x="169" y="294"/>
                  </a:lnTo>
                  <a:lnTo>
                    <a:pt x="157" y="278"/>
                  </a:lnTo>
                  <a:lnTo>
                    <a:pt x="157" y="278"/>
                  </a:lnTo>
                  <a:lnTo>
                    <a:pt x="141" y="256"/>
                  </a:lnTo>
                  <a:lnTo>
                    <a:pt x="126" y="231"/>
                  </a:lnTo>
                  <a:lnTo>
                    <a:pt x="112" y="205"/>
                  </a:lnTo>
                  <a:lnTo>
                    <a:pt x="101" y="176"/>
                  </a:lnTo>
                  <a:lnTo>
                    <a:pt x="95" y="161"/>
                  </a:lnTo>
                  <a:lnTo>
                    <a:pt x="90" y="144"/>
                  </a:lnTo>
                  <a:lnTo>
                    <a:pt x="86" y="128"/>
                  </a:lnTo>
                  <a:lnTo>
                    <a:pt x="82" y="111"/>
                  </a:lnTo>
                  <a:lnTo>
                    <a:pt x="79" y="93"/>
                  </a:lnTo>
                  <a:lnTo>
                    <a:pt x="77" y="75"/>
                  </a:lnTo>
                  <a:lnTo>
                    <a:pt x="75" y="56"/>
                  </a:lnTo>
                  <a:lnTo>
                    <a:pt x="74" y="37"/>
                  </a:lnTo>
                  <a:lnTo>
                    <a:pt x="74" y="37"/>
                  </a:lnTo>
                  <a:lnTo>
                    <a:pt x="73" y="30"/>
                  </a:lnTo>
                  <a:lnTo>
                    <a:pt x="71" y="23"/>
                  </a:lnTo>
                  <a:lnTo>
                    <a:pt x="67" y="16"/>
                  </a:lnTo>
                  <a:lnTo>
                    <a:pt x="64" y="11"/>
                  </a:lnTo>
                  <a:lnTo>
                    <a:pt x="58" y="7"/>
                  </a:lnTo>
                  <a:lnTo>
                    <a:pt x="51" y="3"/>
                  </a:lnTo>
                  <a:lnTo>
                    <a:pt x="44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6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4" y="23"/>
                  </a:lnTo>
                  <a:lnTo>
                    <a:pt x="1" y="3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61"/>
                  </a:lnTo>
                  <a:lnTo>
                    <a:pt x="2" y="83"/>
                  </a:lnTo>
                  <a:lnTo>
                    <a:pt x="6" y="105"/>
                  </a:lnTo>
                  <a:lnTo>
                    <a:pt x="9" y="127"/>
                  </a:lnTo>
                  <a:lnTo>
                    <a:pt x="14" y="148"/>
                  </a:lnTo>
                  <a:lnTo>
                    <a:pt x="20" y="168"/>
                  </a:lnTo>
                  <a:lnTo>
                    <a:pt x="26" y="186"/>
                  </a:lnTo>
                  <a:lnTo>
                    <a:pt x="31" y="205"/>
                  </a:lnTo>
                  <a:lnTo>
                    <a:pt x="39" y="222"/>
                  </a:lnTo>
                  <a:lnTo>
                    <a:pt x="46" y="239"/>
                  </a:lnTo>
                  <a:lnTo>
                    <a:pt x="64" y="271"/>
                  </a:lnTo>
                  <a:lnTo>
                    <a:pt x="81" y="300"/>
                  </a:lnTo>
                  <a:lnTo>
                    <a:pt x="99" y="325"/>
                  </a:lnTo>
                  <a:lnTo>
                    <a:pt x="99" y="325"/>
                  </a:lnTo>
                  <a:lnTo>
                    <a:pt x="119" y="351"/>
                  </a:lnTo>
                  <a:lnTo>
                    <a:pt x="140" y="373"/>
                  </a:lnTo>
                  <a:lnTo>
                    <a:pt x="140" y="373"/>
                  </a:lnTo>
                  <a:lnTo>
                    <a:pt x="138" y="380"/>
                  </a:lnTo>
                  <a:lnTo>
                    <a:pt x="138" y="387"/>
                  </a:lnTo>
                  <a:lnTo>
                    <a:pt x="139" y="394"/>
                  </a:lnTo>
                  <a:lnTo>
                    <a:pt x="141" y="400"/>
                  </a:lnTo>
                  <a:lnTo>
                    <a:pt x="141" y="400"/>
                  </a:lnTo>
                  <a:lnTo>
                    <a:pt x="145" y="407"/>
                  </a:lnTo>
                  <a:lnTo>
                    <a:pt x="150" y="412"/>
                  </a:lnTo>
                  <a:lnTo>
                    <a:pt x="155" y="417"/>
                  </a:lnTo>
                  <a:lnTo>
                    <a:pt x="162" y="420"/>
                  </a:lnTo>
                  <a:lnTo>
                    <a:pt x="162" y="1162"/>
                  </a:lnTo>
                  <a:lnTo>
                    <a:pt x="162" y="1162"/>
                  </a:lnTo>
                  <a:lnTo>
                    <a:pt x="163" y="1173"/>
                  </a:lnTo>
                  <a:lnTo>
                    <a:pt x="167" y="1185"/>
                  </a:lnTo>
                  <a:lnTo>
                    <a:pt x="172" y="1194"/>
                  </a:lnTo>
                  <a:lnTo>
                    <a:pt x="179" y="1202"/>
                  </a:lnTo>
                  <a:lnTo>
                    <a:pt x="188" y="1209"/>
                  </a:lnTo>
                  <a:lnTo>
                    <a:pt x="197" y="1215"/>
                  </a:lnTo>
                  <a:lnTo>
                    <a:pt x="208" y="1219"/>
                  </a:lnTo>
                  <a:lnTo>
                    <a:pt x="219" y="1220"/>
                  </a:lnTo>
                  <a:lnTo>
                    <a:pt x="219" y="1220"/>
                  </a:lnTo>
                  <a:lnTo>
                    <a:pt x="231" y="1219"/>
                  </a:lnTo>
                  <a:lnTo>
                    <a:pt x="241" y="1215"/>
                  </a:lnTo>
                  <a:lnTo>
                    <a:pt x="252" y="1209"/>
                  </a:lnTo>
                  <a:lnTo>
                    <a:pt x="260" y="1202"/>
                  </a:lnTo>
                  <a:lnTo>
                    <a:pt x="267" y="1194"/>
                  </a:lnTo>
                  <a:lnTo>
                    <a:pt x="272" y="1185"/>
                  </a:lnTo>
                  <a:lnTo>
                    <a:pt x="276" y="1173"/>
                  </a:lnTo>
                  <a:lnTo>
                    <a:pt x="277" y="1162"/>
                  </a:lnTo>
                  <a:lnTo>
                    <a:pt x="277" y="744"/>
                  </a:lnTo>
                  <a:lnTo>
                    <a:pt x="298" y="744"/>
                  </a:lnTo>
                  <a:lnTo>
                    <a:pt x="298" y="1162"/>
                  </a:lnTo>
                  <a:lnTo>
                    <a:pt x="298" y="1162"/>
                  </a:lnTo>
                  <a:lnTo>
                    <a:pt x="299" y="1173"/>
                  </a:lnTo>
                  <a:lnTo>
                    <a:pt x="303" y="1185"/>
                  </a:lnTo>
                  <a:lnTo>
                    <a:pt x="308" y="1194"/>
                  </a:lnTo>
                  <a:lnTo>
                    <a:pt x="315" y="1202"/>
                  </a:lnTo>
                  <a:lnTo>
                    <a:pt x="323" y="1209"/>
                  </a:lnTo>
                  <a:lnTo>
                    <a:pt x="333" y="1215"/>
                  </a:lnTo>
                  <a:lnTo>
                    <a:pt x="344" y="1219"/>
                  </a:lnTo>
                  <a:lnTo>
                    <a:pt x="356" y="1220"/>
                  </a:lnTo>
                  <a:lnTo>
                    <a:pt x="356" y="1220"/>
                  </a:lnTo>
                  <a:lnTo>
                    <a:pt x="367" y="1219"/>
                  </a:lnTo>
                  <a:lnTo>
                    <a:pt x="378" y="1215"/>
                  </a:lnTo>
                  <a:lnTo>
                    <a:pt x="387" y="1209"/>
                  </a:lnTo>
                  <a:lnTo>
                    <a:pt x="396" y="1202"/>
                  </a:lnTo>
                  <a:lnTo>
                    <a:pt x="403" y="1194"/>
                  </a:lnTo>
                  <a:lnTo>
                    <a:pt x="408" y="1185"/>
                  </a:lnTo>
                  <a:lnTo>
                    <a:pt x="411" y="1173"/>
                  </a:lnTo>
                  <a:lnTo>
                    <a:pt x="413" y="1162"/>
                  </a:lnTo>
                  <a:lnTo>
                    <a:pt x="413" y="411"/>
                  </a:lnTo>
                  <a:lnTo>
                    <a:pt x="413" y="411"/>
                  </a:lnTo>
                  <a:lnTo>
                    <a:pt x="424" y="406"/>
                  </a:lnTo>
                  <a:lnTo>
                    <a:pt x="443" y="402"/>
                  </a:lnTo>
                  <a:lnTo>
                    <a:pt x="443" y="402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86" y="416"/>
                  </a:lnTo>
                  <a:lnTo>
                    <a:pt x="486" y="1162"/>
                  </a:lnTo>
                  <a:lnTo>
                    <a:pt x="486" y="1162"/>
                  </a:lnTo>
                  <a:lnTo>
                    <a:pt x="487" y="1173"/>
                  </a:lnTo>
                  <a:lnTo>
                    <a:pt x="490" y="1185"/>
                  </a:lnTo>
                  <a:lnTo>
                    <a:pt x="495" y="1194"/>
                  </a:lnTo>
                  <a:lnTo>
                    <a:pt x="502" y="1202"/>
                  </a:lnTo>
                  <a:lnTo>
                    <a:pt x="511" y="1209"/>
                  </a:lnTo>
                  <a:lnTo>
                    <a:pt x="520" y="1215"/>
                  </a:lnTo>
                  <a:lnTo>
                    <a:pt x="531" y="1219"/>
                  </a:lnTo>
                  <a:lnTo>
                    <a:pt x="542" y="1220"/>
                  </a:lnTo>
                  <a:lnTo>
                    <a:pt x="542" y="1220"/>
                  </a:lnTo>
                  <a:lnTo>
                    <a:pt x="554" y="1219"/>
                  </a:lnTo>
                  <a:lnTo>
                    <a:pt x="566" y="1215"/>
                  </a:lnTo>
                  <a:lnTo>
                    <a:pt x="575" y="1209"/>
                  </a:lnTo>
                  <a:lnTo>
                    <a:pt x="583" y="1202"/>
                  </a:lnTo>
                  <a:lnTo>
                    <a:pt x="590" y="1194"/>
                  </a:lnTo>
                  <a:lnTo>
                    <a:pt x="596" y="1185"/>
                  </a:lnTo>
                  <a:lnTo>
                    <a:pt x="599" y="1173"/>
                  </a:lnTo>
                  <a:lnTo>
                    <a:pt x="600" y="1162"/>
                  </a:lnTo>
                  <a:lnTo>
                    <a:pt x="600" y="744"/>
                  </a:lnTo>
                  <a:lnTo>
                    <a:pt x="621" y="744"/>
                  </a:lnTo>
                  <a:lnTo>
                    <a:pt x="621" y="1162"/>
                  </a:lnTo>
                  <a:lnTo>
                    <a:pt x="621" y="1162"/>
                  </a:lnTo>
                  <a:lnTo>
                    <a:pt x="622" y="1173"/>
                  </a:lnTo>
                  <a:lnTo>
                    <a:pt x="626" y="1185"/>
                  </a:lnTo>
                  <a:lnTo>
                    <a:pt x="632" y="1194"/>
                  </a:lnTo>
                  <a:lnTo>
                    <a:pt x="639" y="1202"/>
                  </a:lnTo>
                  <a:lnTo>
                    <a:pt x="647" y="1209"/>
                  </a:lnTo>
                  <a:lnTo>
                    <a:pt x="656" y="1215"/>
                  </a:lnTo>
                  <a:lnTo>
                    <a:pt x="668" y="1219"/>
                  </a:lnTo>
                  <a:lnTo>
                    <a:pt x="679" y="1220"/>
                  </a:lnTo>
                  <a:lnTo>
                    <a:pt x="679" y="1220"/>
                  </a:lnTo>
                  <a:lnTo>
                    <a:pt x="691" y="1219"/>
                  </a:lnTo>
                  <a:lnTo>
                    <a:pt x="701" y="1215"/>
                  </a:lnTo>
                  <a:lnTo>
                    <a:pt x="710" y="1209"/>
                  </a:lnTo>
                  <a:lnTo>
                    <a:pt x="720" y="1202"/>
                  </a:lnTo>
                  <a:lnTo>
                    <a:pt x="727" y="1194"/>
                  </a:lnTo>
                  <a:lnTo>
                    <a:pt x="731" y="1185"/>
                  </a:lnTo>
                  <a:lnTo>
                    <a:pt x="735" y="1173"/>
                  </a:lnTo>
                  <a:lnTo>
                    <a:pt x="736" y="1162"/>
                  </a:lnTo>
                  <a:lnTo>
                    <a:pt x="736" y="420"/>
                  </a:lnTo>
                  <a:lnTo>
                    <a:pt x="736" y="420"/>
                  </a:lnTo>
                  <a:lnTo>
                    <a:pt x="744" y="421"/>
                  </a:lnTo>
                  <a:lnTo>
                    <a:pt x="744" y="421"/>
                  </a:lnTo>
                  <a:lnTo>
                    <a:pt x="749" y="421"/>
                  </a:lnTo>
                  <a:lnTo>
                    <a:pt x="754" y="420"/>
                  </a:lnTo>
                  <a:lnTo>
                    <a:pt x="759" y="418"/>
                  </a:lnTo>
                  <a:lnTo>
                    <a:pt x="764" y="416"/>
                  </a:lnTo>
                  <a:lnTo>
                    <a:pt x="768" y="412"/>
                  </a:lnTo>
                  <a:lnTo>
                    <a:pt x="772" y="409"/>
                  </a:lnTo>
                  <a:lnTo>
                    <a:pt x="775" y="404"/>
                  </a:lnTo>
                  <a:lnTo>
                    <a:pt x="778" y="399"/>
                  </a:lnTo>
                  <a:lnTo>
                    <a:pt x="778" y="399"/>
                  </a:lnTo>
                  <a:lnTo>
                    <a:pt x="780" y="394"/>
                  </a:lnTo>
                  <a:lnTo>
                    <a:pt x="780" y="389"/>
                  </a:lnTo>
                  <a:lnTo>
                    <a:pt x="780" y="383"/>
                  </a:lnTo>
                  <a:lnTo>
                    <a:pt x="780" y="377"/>
                  </a:lnTo>
                  <a:lnTo>
                    <a:pt x="779" y="373"/>
                  </a:lnTo>
                  <a:lnTo>
                    <a:pt x="776" y="368"/>
                  </a:lnTo>
                  <a:lnTo>
                    <a:pt x="774" y="363"/>
                  </a:lnTo>
                  <a:lnTo>
                    <a:pt x="771" y="359"/>
                  </a:lnTo>
                  <a:lnTo>
                    <a:pt x="771" y="359"/>
                  </a:lnTo>
                  <a:lnTo>
                    <a:pt x="785" y="343"/>
                  </a:lnTo>
                  <a:lnTo>
                    <a:pt x="800" y="325"/>
                  </a:lnTo>
                  <a:lnTo>
                    <a:pt x="800" y="325"/>
                  </a:lnTo>
                  <a:lnTo>
                    <a:pt x="817" y="300"/>
                  </a:lnTo>
                  <a:lnTo>
                    <a:pt x="834" y="271"/>
                  </a:lnTo>
                  <a:lnTo>
                    <a:pt x="852" y="239"/>
                  </a:lnTo>
                  <a:lnTo>
                    <a:pt x="859" y="222"/>
                  </a:lnTo>
                  <a:lnTo>
                    <a:pt x="866" y="205"/>
                  </a:lnTo>
                  <a:lnTo>
                    <a:pt x="873" y="186"/>
                  </a:lnTo>
                  <a:lnTo>
                    <a:pt x="878" y="168"/>
                  </a:lnTo>
                  <a:lnTo>
                    <a:pt x="884" y="148"/>
                  </a:lnTo>
                  <a:lnTo>
                    <a:pt x="889" y="127"/>
                  </a:lnTo>
                  <a:lnTo>
                    <a:pt x="892" y="105"/>
                  </a:lnTo>
                  <a:lnTo>
                    <a:pt x="896" y="83"/>
                  </a:lnTo>
                  <a:lnTo>
                    <a:pt x="897" y="61"/>
                  </a:lnTo>
                  <a:lnTo>
                    <a:pt x="898" y="38"/>
                  </a:lnTo>
                  <a:lnTo>
                    <a:pt x="898" y="38"/>
                  </a:lnTo>
                  <a:lnTo>
                    <a:pt x="897" y="30"/>
                  </a:lnTo>
                  <a:lnTo>
                    <a:pt x="895" y="23"/>
                  </a:lnTo>
                  <a:lnTo>
                    <a:pt x="892" y="17"/>
                  </a:lnTo>
                  <a:lnTo>
                    <a:pt x="888" y="11"/>
                  </a:lnTo>
                  <a:lnTo>
                    <a:pt x="882" y="7"/>
                  </a:lnTo>
                  <a:lnTo>
                    <a:pt x="876" y="3"/>
                  </a:lnTo>
                  <a:lnTo>
                    <a:pt x="869" y="1"/>
                  </a:lnTo>
                  <a:lnTo>
                    <a:pt x="861" y="0"/>
                  </a:lnTo>
                  <a:lnTo>
                    <a:pt x="861" y="0"/>
                  </a:lnTo>
                  <a:close/>
                  <a:moveTo>
                    <a:pt x="575" y="553"/>
                  </a:moveTo>
                  <a:lnTo>
                    <a:pt x="575" y="553"/>
                  </a:lnTo>
                  <a:lnTo>
                    <a:pt x="576" y="545"/>
                  </a:lnTo>
                  <a:lnTo>
                    <a:pt x="578" y="538"/>
                  </a:lnTo>
                  <a:lnTo>
                    <a:pt x="582" y="533"/>
                  </a:lnTo>
                  <a:lnTo>
                    <a:pt x="585" y="527"/>
                  </a:lnTo>
                  <a:lnTo>
                    <a:pt x="591" y="522"/>
                  </a:lnTo>
                  <a:lnTo>
                    <a:pt x="598" y="519"/>
                  </a:lnTo>
                  <a:lnTo>
                    <a:pt x="605" y="516"/>
                  </a:lnTo>
                  <a:lnTo>
                    <a:pt x="612" y="516"/>
                  </a:lnTo>
                  <a:lnTo>
                    <a:pt x="612" y="516"/>
                  </a:lnTo>
                  <a:lnTo>
                    <a:pt x="619" y="516"/>
                  </a:lnTo>
                  <a:lnTo>
                    <a:pt x="626" y="519"/>
                  </a:lnTo>
                  <a:lnTo>
                    <a:pt x="633" y="522"/>
                  </a:lnTo>
                  <a:lnTo>
                    <a:pt x="639" y="527"/>
                  </a:lnTo>
                  <a:lnTo>
                    <a:pt x="643" y="533"/>
                  </a:lnTo>
                  <a:lnTo>
                    <a:pt x="647" y="538"/>
                  </a:lnTo>
                  <a:lnTo>
                    <a:pt x="648" y="545"/>
                  </a:lnTo>
                  <a:lnTo>
                    <a:pt x="649" y="553"/>
                  </a:lnTo>
                  <a:lnTo>
                    <a:pt x="649" y="553"/>
                  </a:lnTo>
                  <a:lnTo>
                    <a:pt x="648" y="560"/>
                  </a:lnTo>
                  <a:lnTo>
                    <a:pt x="647" y="567"/>
                  </a:lnTo>
                  <a:lnTo>
                    <a:pt x="643" y="574"/>
                  </a:lnTo>
                  <a:lnTo>
                    <a:pt x="639" y="579"/>
                  </a:lnTo>
                  <a:lnTo>
                    <a:pt x="633" y="584"/>
                  </a:lnTo>
                  <a:lnTo>
                    <a:pt x="626" y="587"/>
                  </a:lnTo>
                  <a:lnTo>
                    <a:pt x="619" y="589"/>
                  </a:lnTo>
                  <a:lnTo>
                    <a:pt x="612" y="591"/>
                  </a:lnTo>
                  <a:lnTo>
                    <a:pt x="612" y="591"/>
                  </a:lnTo>
                  <a:lnTo>
                    <a:pt x="605" y="589"/>
                  </a:lnTo>
                  <a:lnTo>
                    <a:pt x="598" y="587"/>
                  </a:lnTo>
                  <a:lnTo>
                    <a:pt x="591" y="584"/>
                  </a:lnTo>
                  <a:lnTo>
                    <a:pt x="585" y="579"/>
                  </a:lnTo>
                  <a:lnTo>
                    <a:pt x="582" y="574"/>
                  </a:lnTo>
                  <a:lnTo>
                    <a:pt x="578" y="567"/>
                  </a:lnTo>
                  <a:lnTo>
                    <a:pt x="576" y="560"/>
                  </a:lnTo>
                  <a:lnTo>
                    <a:pt x="575" y="553"/>
                  </a:lnTo>
                  <a:lnTo>
                    <a:pt x="575" y="553"/>
                  </a:lnTo>
                  <a:close/>
                  <a:moveTo>
                    <a:pt x="703" y="362"/>
                  </a:moveTo>
                  <a:lnTo>
                    <a:pt x="641" y="516"/>
                  </a:lnTo>
                  <a:lnTo>
                    <a:pt x="641" y="516"/>
                  </a:lnTo>
                  <a:lnTo>
                    <a:pt x="636" y="514"/>
                  </a:lnTo>
                  <a:lnTo>
                    <a:pt x="630" y="511"/>
                  </a:lnTo>
                  <a:lnTo>
                    <a:pt x="626" y="508"/>
                  </a:lnTo>
                  <a:lnTo>
                    <a:pt x="620" y="507"/>
                  </a:lnTo>
                  <a:lnTo>
                    <a:pt x="683" y="354"/>
                  </a:lnTo>
                  <a:lnTo>
                    <a:pt x="683" y="354"/>
                  </a:lnTo>
                  <a:lnTo>
                    <a:pt x="683" y="354"/>
                  </a:lnTo>
                  <a:lnTo>
                    <a:pt x="685" y="350"/>
                  </a:lnTo>
                  <a:lnTo>
                    <a:pt x="688" y="347"/>
                  </a:lnTo>
                  <a:lnTo>
                    <a:pt x="693" y="346"/>
                  </a:lnTo>
                  <a:lnTo>
                    <a:pt x="698" y="347"/>
                  </a:lnTo>
                  <a:lnTo>
                    <a:pt x="698" y="347"/>
                  </a:lnTo>
                  <a:lnTo>
                    <a:pt x="701" y="350"/>
                  </a:lnTo>
                  <a:lnTo>
                    <a:pt x="703" y="353"/>
                  </a:lnTo>
                  <a:lnTo>
                    <a:pt x="705" y="358"/>
                  </a:lnTo>
                  <a:lnTo>
                    <a:pt x="703" y="362"/>
                  </a:lnTo>
                  <a:lnTo>
                    <a:pt x="703" y="362"/>
                  </a:lnTo>
                  <a:close/>
                  <a:moveTo>
                    <a:pt x="524" y="347"/>
                  </a:moveTo>
                  <a:lnTo>
                    <a:pt x="524" y="347"/>
                  </a:lnTo>
                  <a:lnTo>
                    <a:pt x="528" y="346"/>
                  </a:lnTo>
                  <a:lnTo>
                    <a:pt x="533" y="347"/>
                  </a:lnTo>
                  <a:lnTo>
                    <a:pt x="537" y="350"/>
                  </a:lnTo>
                  <a:lnTo>
                    <a:pt x="539" y="354"/>
                  </a:lnTo>
                  <a:lnTo>
                    <a:pt x="603" y="508"/>
                  </a:lnTo>
                  <a:lnTo>
                    <a:pt x="603" y="508"/>
                  </a:lnTo>
                  <a:lnTo>
                    <a:pt x="597" y="509"/>
                  </a:lnTo>
                  <a:lnTo>
                    <a:pt x="591" y="512"/>
                  </a:lnTo>
                  <a:lnTo>
                    <a:pt x="586" y="515"/>
                  </a:lnTo>
                  <a:lnTo>
                    <a:pt x="582" y="519"/>
                  </a:lnTo>
                  <a:lnTo>
                    <a:pt x="518" y="362"/>
                  </a:lnTo>
                  <a:lnTo>
                    <a:pt x="518" y="362"/>
                  </a:lnTo>
                  <a:lnTo>
                    <a:pt x="517" y="358"/>
                  </a:lnTo>
                  <a:lnTo>
                    <a:pt x="518" y="353"/>
                  </a:lnTo>
                  <a:lnTo>
                    <a:pt x="520" y="350"/>
                  </a:lnTo>
                  <a:lnTo>
                    <a:pt x="524" y="347"/>
                  </a:lnTo>
                  <a:lnTo>
                    <a:pt x="524" y="347"/>
                  </a:lnTo>
                  <a:close/>
                  <a:moveTo>
                    <a:pt x="279" y="508"/>
                  </a:moveTo>
                  <a:lnTo>
                    <a:pt x="279" y="508"/>
                  </a:lnTo>
                  <a:lnTo>
                    <a:pt x="274" y="509"/>
                  </a:lnTo>
                  <a:lnTo>
                    <a:pt x="268" y="512"/>
                  </a:lnTo>
                  <a:lnTo>
                    <a:pt x="263" y="515"/>
                  </a:lnTo>
                  <a:lnTo>
                    <a:pt x="258" y="519"/>
                  </a:lnTo>
                  <a:lnTo>
                    <a:pt x="195" y="362"/>
                  </a:lnTo>
                  <a:lnTo>
                    <a:pt x="195" y="362"/>
                  </a:lnTo>
                  <a:lnTo>
                    <a:pt x="194" y="358"/>
                  </a:lnTo>
                  <a:lnTo>
                    <a:pt x="195" y="353"/>
                  </a:lnTo>
                  <a:lnTo>
                    <a:pt x="197" y="350"/>
                  </a:lnTo>
                  <a:lnTo>
                    <a:pt x="201" y="347"/>
                  </a:lnTo>
                  <a:lnTo>
                    <a:pt x="201" y="347"/>
                  </a:lnTo>
                  <a:lnTo>
                    <a:pt x="205" y="346"/>
                  </a:lnTo>
                  <a:lnTo>
                    <a:pt x="210" y="347"/>
                  </a:lnTo>
                  <a:lnTo>
                    <a:pt x="213" y="350"/>
                  </a:lnTo>
                  <a:lnTo>
                    <a:pt x="216" y="354"/>
                  </a:lnTo>
                  <a:lnTo>
                    <a:pt x="279" y="508"/>
                  </a:lnTo>
                  <a:close/>
                  <a:moveTo>
                    <a:pt x="252" y="553"/>
                  </a:moveTo>
                  <a:lnTo>
                    <a:pt x="252" y="553"/>
                  </a:lnTo>
                  <a:lnTo>
                    <a:pt x="253" y="545"/>
                  </a:lnTo>
                  <a:lnTo>
                    <a:pt x="255" y="538"/>
                  </a:lnTo>
                  <a:lnTo>
                    <a:pt x="257" y="533"/>
                  </a:lnTo>
                  <a:lnTo>
                    <a:pt x="262" y="527"/>
                  </a:lnTo>
                  <a:lnTo>
                    <a:pt x="268" y="522"/>
                  </a:lnTo>
                  <a:lnTo>
                    <a:pt x="275" y="519"/>
                  </a:lnTo>
                  <a:lnTo>
                    <a:pt x="282" y="516"/>
                  </a:lnTo>
                  <a:lnTo>
                    <a:pt x="289" y="516"/>
                  </a:lnTo>
                  <a:lnTo>
                    <a:pt x="289" y="516"/>
                  </a:lnTo>
                  <a:lnTo>
                    <a:pt x="296" y="516"/>
                  </a:lnTo>
                  <a:lnTo>
                    <a:pt x="303" y="519"/>
                  </a:lnTo>
                  <a:lnTo>
                    <a:pt x="309" y="522"/>
                  </a:lnTo>
                  <a:lnTo>
                    <a:pt x="315" y="527"/>
                  </a:lnTo>
                  <a:lnTo>
                    <a:pt x="320" y="533"/>
                  </a:lnTo>
                  <a:lnTo>
                    <a:pt x="322" y="538"/>
                  </a:lnTo>
                  <a:lnTo>
                    <a:pt x="325" y="545"/>
                  </a:lnTo>
                  <a:lnTo>
                    <a:pt x="326" y="553"/>
                  </a:lnTo>
                  <a:lnTo>
                    <a:pt x="326" y="553"/>
                  </a:lnTo>
                  <a:lnTo>
                    <a:pt x="325" y="560"/>
                  </a:lnTo>
                  <a:lnTo>
                    <a:pt x="322" y="567"/>
                  </a:lnTo>
                  <a:lnTo>
                    <a:pt x="320" y="574"/>
                  </a:lnTo>
                  <a:lnTo>
                    <a:pt x="315" y="579"/>
                  </a:lnTo>
                  <a:lnTo>
                    <a:pt x="309" y="584"/>
                  </a:lnTo>
                  <a:lnTo>
                    <a:pt x="303" y="587"/>
                  </a:lnTo>
                  <a:lnTo>
                    <a:pt x="296" y="589"/>
                  </a:lnTo>
                  <a:lnTo>
                    <a:pt x="289" y="591"/>
                  </a:lnTo>
                  <a:lnTo>
                    <a:pt x="289" y="591"/>
                  </a:lnTo>
                  <a:lnTo>
                    <a:pt x="282" y="589"/>
                  </a:lnTo>
                  <a:lnTo>
                    <a:pt x="275" y="587"/>
                  </a:lnTo>
                  <a:lnTo>
                    <a:pt x="268" y="584"/>
                  </a:lnTo>
                  <a:lnTo>
                    <a:pt x="262" y="579"/>
                  </a:lnTo>
                  <a:lnTo>
                    <a:pt x="257" y="574"/>
                  </a:lnTo>
                  <a:lnTo>
                    <a:pt x="255" y="567"/>
                  </a:lnTo>
                  <a:lnTo>
                    <a:pt x="253" y="560"/>
                  </a:lnTo>
                  <a:lnTo>
                    <a:pt x="252" y="553"/>
                  </a:lnTo>
                  <a:lnTo>
                    <a:pt x="252" y="553"/>
                  </a:lnTo>
                  <a:close/>
                  <a:moveTo>
                    <a:pt x="359" y="354"/>
                  </a:moveTo>
                  <a:lnTo>
                    <a:pt x="359" y="354"/>
                  </a:lnTo>
                  <a:lnTo>
                    <a:pt x="362" y="350"/>
                  </a:lnTo>
                  <a:lnTo>
                    <a:pt x="365" y="347"/>
                  </a:lnTo>
                  <a:lnTo>
                    <a:pt x="370" y="346"/>
                  </a:lnTo>
                  <a:lnTo>
                    <a:pt x="374" y="347"/>
                  </a:lnTo>
                  <a:lnTo>
                    <a:pt x="374" y="347"/>
                  </a:lnTo>
                  <a:lnTo>
                    <a:pt x="378" y="350"/>
                  </a:lnTo>
                  <a:lnTo>
                    <a:pt x="380" y="353"/>
                  </a:lnTo>
                  <a:lnTo>
                    <a:pt x="381" y="358"/>
                  </a:lnTo>
                  <a:lnTo>
                    <a:pt x="380" y="362"/>
                  </a:lnTo>
                  <a:lnTo>
                    <a:pt x="318" y="516"/>
                  </a:lnTo>
                  <a:lnTo>
                    <a:pt x="318" y="516"/>
                  </a:lnTo>
                  <a:lnTo>
                    <a:pt x="313" y="514"/>
                  </a:lnTo>
                  <a:lnTo>
                    <a:pt x="307" y="511"/>
                  </a:lnTo>
                  <a:lnTo>
                    <a:pt x="303" y="508"/>
                  </a:lnTo>
                  <a:lnTo>
                    <a:pt x="297" y="507"/>
                  </a:lnTo>
                  <a:lnTo>
                    <a:pt x="359" y="354"/>
                  </a:lnTo>
                  <a:lnTo>
                    <a:pt x="359" y="3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Freeform 74"/>
            <p:cNvSpPr>
              <a:spLocks/>
            </p:cNvSpPr>
            <p:nvPr/>
          </p:nvSpPr>
          <p:spPr bwMode="auto">
            <a:xfrm>
              <a:off x="5946776" y="4854575"/>
              <a:ext cx="331788" cy="331788"/>
            </a:xfrm>
            <a:custGeom>
              <a:avLst/>
              <a:gdLst>
                <a:gd name="T0" fmla="*/ 209 w 209"/>
                <a:gd name="T1" fmla="*/ 104 h 209"/>
                <a:gd name="T2" fmla="*/ 207 w 209"/>
                <a:gd name="T3" fmla="*/ 84 h 209"/>
                <a:gd name="T4" fmla="*/ 201 w 209"/>
                <a:gd name="T5" fmla="*/ 64 h 209"/>
                <a:gd name="T6" fmla="*/ 192 w 209"/>
                <a:gd name="T7" fmla="*/ 46 h 209"/>
                <a:gd name="T8" fmla="*/ 179 w 209"/>
                <a:gd name="T9" fmla="*/ 31 h 209"/>
                <a:gd name="T10" fmla="*/ 163 w 209"/>
                <a:gd name="T11" fmla="*/ 19 h 209"/>
                <a:gd name="T12" fmla="*/ 145 w 209"/>
                <a:gd name="T13" fmla="*/ 8 h 209"/>
                <a:gd name="T14" fmla="*/ 126 w 209"/>
                <a:gd name="T15" fmla="*/ 2 h 209"/>
                <a:gd name="T16" fmla="*/ 105 w 209"/>
                <a:gd name="T17" fmla="*/ 0 h 209"/>
                <a:gd name="T18" fmla="*/ 94 w 209"/>
                <a:gd name="T19" fmla="*/ 1 h 209"/>
                <a:gd name="T20" fmla="*/ 73 w 209"/>
                <a:gd name="T21" fmla="*/ 5 h 209"/>
                <a:gd name="T22" fmla="*/ 55 w 209"/>
                <a:gd name="T23" fmla="*/ 13 h 209"/>
                <a:gd name="T24" fmla="*/ 39 w 209"/>
                <a:gd name="T25" fmla="*/ 24 h 209"/>
                <a:gd name="T26" fmla="*/ 25 w 209"/>
                <a:gd name="T27" fmla="*/ 38 h 209"/>
                <a:gd name="T28" fmla="*/ 13 w 209"/>
                <a:gd name="T29" fmla="*/ 55 h 209"/>
                <a:gd name="T30" fmla="*/ 5 w 209"/>
                <a:gd name="T31" fmla="*/ 73 h 209"/>
                <a:gd name="T32" fmla="*/ 0 w 209"/>
                <a:gd name="T33" fmla="*/ 94 h 209"/>
                <a:gd name="T34" fmla="*/ 0 w 209"/>
                <a:gd name="T35" fmla="*/ 104 h 209"/>
                <a:gd name="T36" fmla="*/ 3 w 209"/>
                <a:gd name="T37" fmla="*/ 125 h 209"/>
                <a:gd name="T38" fmla="*/ 9 w 209"/>
                <a:gd name="T39" fmla="*/ 145 h 209"/>
                <a:gd name="T40" fmla="*/ 18 w 209"/>
                <a:gd name="T41" fmla="*/ 162 h 209"/>
                <a:gd name="T42" fmla="*/ 31 w 209"/>
                <a:gd name="T43" fmla="*/ 179 h 209"/>
                <a:gd name="T44" fmla="*/ 47 w 209"/>
                <a:gd name="T45" fmla="*/ 191 h 209"/>
                <a:gd name="T46" fmla="*/ 64 w 209"/>
                <a:gd name="T47" fmla="*/ 201 h 209"/>
                <a:gd name="T48" fmla="*/ 84 w 209"/>
                <a:gd name="T49" fmla="*/ 206 h 209"/>
                <a:gd name="T50" fmla="*/ 105 w 209"/>
                <a:gd name="T51" fmla="*/ 209 h 209"/>
                <a:gd name="T52" fmla="*/ 115 w 209"/>
                <a:gd name="T53" fmla="*/ 209 h 209"/>
                <a:gd name="T54" fmla="*/ 136 w 209"/>
                <a:gd name="T55" fmla="*/ 204 h 209"/>
                <a:gd name="T56" fmla="*/ 155 w 209"/>
                <a:gd name="T57" fmla="*/ 196 h 209"/>
                <a:gd name="T58" fmla="*/ 171 w 209"/>
                <a:gd name="T59" fmla="*/ 185 h 209"/>
                <a:gd name="T60" fmla="*/ 185 w 209"/>
                <a:gd name="T61" fmla="*/ 170 h 209"/>
                <a:gd name="T62" fmla="*/ 196 w 209"/>
                <a:gd name="T63" fmla="*/ 154 h 209"/>
                <a:gd name="T64" fmla="*/ 204 w 209"/>
                <a:gd name="T65" fmla="*/ 136 h 209"/>
                <a:gd name="T66" fmla="*/ 209 w 209"/>
                <a:gd name="T67" fmla="*/ 115 h 209"/>
                <a:gd name="T68" fmla="*/ 209 w 209"/>
                <a:gd name="T69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09">
                  <a:moveTo>
                    <a:pt x="209" y="104"/>
                  </a:moveTo>
                  <a:lnTo>
                    <a:pt x="209" y="104"/>
                  </a:lnTo>
                  <a:lnTo>
                    <a:pt x="209" y="94"/>
                  </a:lnTo>
                  <a:lnTo>
                    <a:pt x="207" y="84"/>
                  </a:lnTo>
                  <a:lnTo>
                    <a:pt x="204" y="73"/>
                  </a:lnTo>
                  <a:lnTo>
                    <a:pt x="201" y="64"/>
                  </a:lnTo>
                  <a:lnTo>
                    <a:pt x="196" y="55"/>
                  </a:lnTo>
                  <a:lnTo>
                    <a:pt x="192" y="46"/>
                  </a:lnTo>
                  <a:lnTo>
                    <a:pt x="185" y="38"/>
                  </a:lnTo>
                  <a:lnTo>
                    <a:pt x="179" y="31"/>
                  </a:lnTo>
                  <a:lnTo>
                    <a:pt x="171" y="24"/>
                  </a:lnTo>
                  <a:lnTo>
                    <a:pt x="163" y="19"/>
                  </a:lnTo>
                  <a:lnTo>
                    <a:pt x="155" y="13"/>
                  </a:lnTo>
                  <a:lnTo>
                    <a:pt x="145" y="8"/>
                  </a:lnTo>
                  <a:lnTo>
                    <a:pt x="136" y="5"/>
                  </a:lnTo>
                  <a:lnTo>
                    <a:pt x="126" y="2"/>
                  </a:lnTo>
                  <a:lnTo>
                    <a:pt x="115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94" y="1"/>
                  </a:lnTo>
                  <a:lnTo>
                    <a:pt x="84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7" y="19"/>
                  </a:lnTo>
                  <a:lnTo>
                    <a:pt x="39" y="24"/>
                  </a:lnTo>
                  <a:lnTo>
                    <a:pt x="31" y="31"/>
                  </a:lnTo>
                  <a:lnTo>
                    <a:pt x="25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9" y="64"/>
                  </a:lnTo>
                  <a:lnTo>
                    <a:pt x="5" y="73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5"/>
                  </a:lnTo>
                  <a:lnTo>
                    <a:pt x="3" y="125"/>
                  </a:lnTo>
                  <a:lnTo>
                    <a:pt x="5" y="136"/>
                  </a:lnTo>
                  <a:lnTo>
                    <a:pt x="9" y="145"/>
                  </a:lnTo>
                  <a:lnTo>
                    <a:pt x="13" y="154"/>
                  </a:lnTo>
                  <a:lnTo>
                    <a:pt x="18" y="162"/>
                  </a:lnTo>
                  <a:lnTo>
                    <a:pt x="25" y="170"/>
                  </a:lnTo>
                  <a:lnTo>
                    <a:pt x="31" y="179"/>
                  </a:lnTo>
                  <a:lnTo>
                    <a:pt x="39" y="185"/>
                  </a:lnTo>
                  <a:lnTo>
                    <a:pt x="47" y="191"/>
                  </a:lnTo>
                  <a:lnTo>
                    <a:pt x="55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4" y="206"/>
                  </a:lnTo>
                  <a:lnTo>
                    <a:pt x="94" y="209"/>
                  </a:lnTo>
                  <a:lnTo>
                    <a:pt x="105" y="209"/>
                  </a:lnTo>
                  <a:lnTo>
                    <a:pt x="105" y="209"/>
                  </a:lnTo>
                  <a:lnTo>
                    <a:pt x="115" y="209"/>
                  </a:lnTo>
                  <a:lnTo>
                    <a:pt x="126" y="206"/>
                  </a:lnTo>
                  <a:lnTo>
                    <a:pt x="136" y="204"/>
                  </a:lnTo>
                  <a:lnTo>
                    <a:pt x="145" y="201"/>
                  </a:lnTo>
                  <a:lnTo>
                    <a:pt x="155" y="196"/>
                  </a:lnTo>
                  <a:lnTo>
                    <a:pt x="163" y="191"/>
                  </a:lnTo>
                  <a:lnTo>
                    <a:pt x="171" y="185"/>
                  </a:lnTo>
                  <a:lnTo>
                    <a:pt x="179" y="179"/>
                  </a:lnTo>
                  <a:lnTo>
                    <a:pt x="185" y="170"/>
                  </a:lnTo>
                  <a:lnTo>
                    <a:pt x="192" y="162"/>
                  </a:lnTo>
                  <a:lnTo>
                    <a:pt x="196" y="154"/>
                  </a:lnTo>
                  <a:lnTo>
                    <a:pt x="201" y="145"/>
                  </a:lnTo>
                  <a:lnTo>
                    <a:pt x="204" y="136"/>
                  </a:lnTo>
                  <a:lnTo>
                    <a:pt x="207" y="125"/>
                  </a:lnTo>
                  <a:lnTo>
                    <a:pt x="209" y="115"/>
                  </a:lnTo>
                  <a:lnTo>
                    <a:pt x="209" y="104"/>
                  </a:lnTo>
                  <a:lnTo>
                    <a:pt x="209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Freeform 75"/>
            <p:cNvSpPr>
              <a:spLocks/>
            </p:cNvSpPr>
            <p:nvPr/>
          </p:nvSpPr>
          <p:spPr bwMode="auto">
            <a:xfrm>
              <a:off x="5434013" y="4854575"/>
              <a:ext cx="331788" cy="331788"/>
            </a:xfrm>
            <a:custGeom>
              <a:avLst/>
              <a:gdLst>
                <a:gd name="T0" fmla="*/ 209 w 209"/>
                <a:gd name="T1" fmla="*/ 104 h 209"/>
                <a:gd name="T2" fmla="*/ 206 w 209"/>
                <a:gd name="T3" fmla="*/ 84 h 209"/>
                <a:gd name="T4" fmla="*/ 201 w 209"/>
                <a:gd name="T5" fmla="*/ 64 h 209"/>
                <a:gd name="T6" fmla="*/ 191 w 209"/>
                <a:gd name="T7" fmla="*/ 46 h 209"/>
                <a:gd name="T8" fmla="*/ 179 w 209"/>
                <a:gd name="T9" fmla="*/ 31 h 209"/>
                <a:gd name="T10" fmla="*/ 162 w 209"/>
                <a:gd name="T11" fmla="*/ 19 h 209"/>
                <a:gd name="T12" fmla="*/ 145 w 209"/>
                <a:gd name="T13" fmla="*/ 8 h 209"/>
                <a:gd name="T14" fmla="*/ 125 w 209"/>
                <a:gd name="T15" fmla="*/ 2 h 209"/>
                <a:gd name="T16" fmla="*/ 104 w 209"/>
                <a:gd name="T17" fmla="*/ 0 h 209"/>
                <a:gd name="T18" fmla="*/ 94 w 209"/>
                <a:gd name="T19" fmla="*/ 1 h 209"/>
                <a:gd name="T20" fmla="*/ 73 w 209"/>
                <a:gd name="T21" fmla="*/ 5 h 209"/>
                <a:gd name="T22" fmla="*/ 55 w 209"/>
                <a:gd name="T23" fmla="*/ 13 h 209"/>
                <a:gd name="T24" fmla="*/ 38 w 209"/>
                <a:gd name="T25" fmla="*/ 24 h 209"/>
                <a:gd name="T26" fmla="*/ 25 w 209"/>
                <a:gd name="T27" fmla="*/ 38 h 209"/>
                <a:gd name="T28" fmla="*/ 13 w 209"/>
                <a:gd name="T29" fmla="*/ 55 h 209"/>
                <a:gd name="T30" fmla="*/ 5 w 209"/>
                <a:gd name="T31" fmla="*/ 73 h 209"/>
                <a:gd name="T32" fmla="*/ 0 w 209"/>
                <a:gd name="T33" fmla="*/ 94 h 209"/>
                <a:gd name="T34" fmla="*/ 0 w 209"/>
                <a:gd name="T35" fmla="*/ 104 h 209"/>
                <a:gd name="T36" fmla="*/ 2 w 209"/>
                <a:gd name="T37" fmla="*/ 125 h 209"/>
                <a:gd name="T38" fmla="*/ 8 w 209"/>
                <a:gd name="T39" fmla="*/ 145 h 209"/>
                <a:gd name="T40" fmla="*/ 18 w 209"/>
                <a:gd name="T41" fmla="*/ 162 h 209"/>
                <a:gd name="T42" fmla="*/ 30 w 209"/>
                <a:gd name="T43" fmla="*/ 179 h 209"/>
                <a:gd name="T44" fmla="*/ 47 w 209"/>
                <a:gd name="T45" fmla="*/ 191 h 209"/>
                <a:gd name="T46" fmla="*/ 64 w 209"/>
                <a:gd name="T47" fmla="*/ 201 h 209"/>
                <a:gd name="T48" fmla="*/ 84 w 209"/>
                <a:gd name="T49" fmla="*/ 206 h 209"/>
                <a:gd name="T50" fmla="*/ 104 w 209"/>
                <a:gd name="T51" fmla="*/ 209 h 209"/>
                <a:gd name="T52" fmla="*/ 115 w 209"/>
                <a:gd name="T53" fmla="*/ 209 h 209"/>
                <a:gd name="T54" fmla="*/ 136 w 209"/>
                <a:gd name="T55" fmla="*/ 204 h 209"/>
                <a:gd name="T56" fmla="*/ 154 w 209"/>
                <a:gd name="T57" fmla="*/ 196 h 209"/>
                <a:gd name="T58" fmla="*/ 171 w 209"/>
                <a:gd name="T59" fmla="*/ 185 h 209"/>
                <a:gd name="T60" fmla="*/ 184 w 209"/>
                <a:gd name="T61" fmla="*/ 170 h 209"/>
                <a:gd name="T62" fmla="*/ 196 w 209"/>
                <a:gd name="T63" fmla="*/ 154 h 209"/>
                <a:gd name="T64" fmla="*/ 204 w 209"/>
                <a:gd name="T65" fmla="*/ 136 h 209"/>
                <a:gd name="T66" fmla="*/ 208 w 209"/>
                <a:gd name="T67" fmla="*/ 115 h 209"/>
                <a:gd name="T68" fmla="*/ 209 w 209"/>
                <a:gd name="T69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09">
                  <a:moveTo>
                    <a:pt x="209" y="104"/>
                  </a:moveTo>
                  <a:lnTo>
                    <a:pt x="209" y="104"/>
                  </a:lnTo>
                  <a:lnTo>
                    <a:pt x="208" y="94"/>
                  </a:lnTo>
                  <a:lnTo>
                    <a:pt x="206" y="84"/>
                  </a:lnTo>
                  <a:lnTo>
                    <a:pt x="204" y="73"/>
                  </a:lnTo>
                  <a:lnTo>
                    <a:pt x="201" y="64"/>
                  </a:lnTo>
                  <a:lnTo>
                    <a:pt x="196" y="55"/>
                  </a:lnTo>
                  <a:lnTo>
                    <a:pt x="191" y="46"/>
                  </a:lnTo>
                  <a:lnTo>
                    <a:pt x="184" y="38"/>
                  </a:lnTo>
                  <a:lnTo>
                    <a:pt x="179" y="31"/>
                  </a:lnTo>
                  <a:lnTo>
                    <a:pt x="171" y="24"/>
                  </a:lnTo>
                  <a:lnTo>
                    <a:pt x="162" y="19"/>
                  </a:lnTo>
                  <a:lnTo>
                    <a:pt x="154" y="13"/>
                  </a:lnTo>
                  <a:lnTo>
                    <a:pt x="145" y="8"/>
                  </a:lnTo>
                  <a:lnTo>
                    <a:pt x="136" y="5"/>
                  </a:lnTo>
                  <a:lnTo>
                    <a:pt x="125" y="2"/>
                  </a:lnTo>
                  <a:lnTo>
                    <a:pt x="115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4" y="1"/>
                  </a:lnTo>
                  <a:lnTo>
                    <a:pt x="84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7" y="19"/>
                  </a:lnTo>
                  <a:lnTo>
                    <a:pt x="38" y="24"/>
                  </a:lnTo>
                  <a:lnTo>
                    <a:pt x="30" y="31"/>
                  </a:lnTo>
                  <a:lnTo>
                    <a:pt x="25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8" y="64"/>
                  </a:lnTo>
                  <a:lnTo>
                    <a:pt x="5" y="73"/>
                  </a:lnTo>
                  <a:lnTo>
                    <a:pt x="2" y="84"/>
                  </a:lnTo>
                  <a:lnTo>
                    <a:pt x="0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5"/>
                  </a:lnTo>
                  <a:lnTo>
                    <a:pt x="2" y="125"/>
                  </a:lnTo>
                  <a:lnTo>
                    <a:pt x="5" y="136"/>
                  </a:lnTo>
                  <a:lnTo>
                    <a:pt x="8" y="145"/>
                  </a:lnTo>
                  <a:lnTo>
                    <a:pt x="13" y="154"/>
                  </a:lnTo>
                  <a:lnTo>
                    <a:pt x="18" y="162"/>
                  </a:lnTo>
                  <a:lnTo>
                    <a:pt x="25" y="170"/>
                  </a:lnTo>
                  <a:lnTo>
                    <a:pt x="30" y="179"/>
                  </a:lnTo>
                  <a:lnTo>
                    <a:pt x="38" y="185"/>
                  </a:lnTo>
                  <a:lnTo>
                    <a:pt x="47" y="191"/>
                  </a:lnTo>
                  <a:lnTo>
                    <a:pt x="55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4" y="206"/>
                  </a:lnTo>
                  <a:lnTo>
                    <a:pt x="94" y="209"/>
                  </a:lnTo>
                  <a:lnTo>
                    <a:pt x="104" y="209"/>
                  </a:lnTo>
                  <a:lnTo>
                    <a:pt x="104" y="209"/>
                  </a:lnTo>
                  <a:lnTo>
                    <a:pt x="115" y="209"/>
                  </a:lnTo>
                  <a:lnTo>
                    <a:pt x="125" y="206"/>
                  </a:lnTo>
                  <a:lnTo>
                    <a:pt x="136" y="204"/>
                  </a:lnTo>
                  <a:lnTo>
                    <a:pt x="145" y="201"/>
                  </a:lnTo>
                  <a:lnTo>
                    <a:pt x="154" y="196"/>
                  </a:lnTo>
                  <a:lnTo>
                    <a:pt x="162" y="191"/>
                  </a:lnTo>
                  <a:lnTo>
                    <a:pt x="171" y="185"/>
                  </a:lnTo>
                  <a:lnTo>
                    <a:pt x="179" y="179"/>
                  </a:lnTo>
                  <a:lnTo>
                    <a:pt x="184" y="170"/>
                  </a:lnTo>
                  <a:lnTo>
                    <a:pt x="191" y="162"/>
                  </a:lnTo>
                  <a:lnTo>
                    <a:pt x="196" y="154"/>
                  </a:lnTo>
                  <a:lnTo>
                    <a:pt x="201" y="145"/>
                  </a:lnTo>
                  <a:lnTo>
                    <a:pt x="204" y="136"/>
                  </a:lnTo>
                  <a:lnTo>
                    <a:pt x="206" y="125"/>
                  </a:lnTo>
                  <a:lnTo>
                    <a:pt x="208" y="115"/>
                  </a:lnTo>
                  <a:lnTo>
                    <a:pt x="209" y="104"/>
                  </a:lnTo>
                  <a:lnTo>
                    <a:pt x="209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4" name="Freeform 10"/>
          <p:cNvSpPr>
            <a:spLocks noEditPoints="1"/>
          </p:cNvSpPr>
          <p:nvPr/>
        </p:nvSpPr>
        <p:spPr bwMode="auto">
          <a:xfrm>
            <a:off x="7018111" y="1766541"/>
            <a:ext cx="459845" cy="453220"/>
          </a:xfrm>
          <a:custGeom>
            <a:avLst/>
            <a:gdLst>
              <a:gd name="T0" fmla="*/ 809 w 833"/>
              <a:gd name="T1" fmla="*/ 648 h 821"/>
              <a:gd name="T2" fmla="*/ 831 w 833"/>
              <a:gd name="T3" fmla="*/ 705 h 821"/>
              <a:gd name="T4" fmla="*/ 737 w 833"/>
              <a:gd name="T5" fmla="*/ 773 h 821"/>
              <a:gd name="T6" fmla="*/ 539 w 833"/>
              <a:gd name="T7" fmla="*/ 814 h 821"/>
              <a:gd name="T8" fmla="*/ 332 w 833"/>
              <a:gd name="T9" fmla="*/ 818 h 821"/>
              <a:gd name="T10" fmla="*/ 120 w 833"/>
              <a:gd name="T11" fmla="*/ 781 h 821"/>
              <a:gd name="T12" fmla="*/ 6 w 833"/>
              <a:gd name="T13" fmla="*/ 718 h 821"/>
              <a:gd name="T14" fmla="*/ 13 w 833"/>
              <a:gd name="T15" fmla="*/ 659 h 821"/>
              <a:gd name="T16" fmla="*/ 87 w 833"/>
              <a:gd name="T17" fmla="*/ 613 h 821"/>
              <a:gd name="T18" fmla="*/ 68 w 833"/>
              <a:gd name="T19" fmla="*/ 650 h 821"/>
              <a:gd name="T20" fmla="*/ 170 w 833"/>
              <a:gd name="T21" fmla="*/ 703 h 821"/>
              <a:gd name="T22" fmla="*/ 486 w 833"/>
              <a:gd name="T23" fmla="*/ 727 h 821"/>
              <a:gd name="T24" fmla="*/ 737 w 833"/>
              <a:gd name="T25" fmla="*/ 677 h 821"/>
              <a:gd name="T26" fmla="*/ 763 w 833"/>
              <a:gd name="T27" fmla="*/ 635 h 821"/>
              <a:gd name="T28" fmla="*/ 212 w 833"/>
              <a:gd name="T29" fmla="*/ 29 h 821"/>
              <a:gd name="T30" fmla="*/ 281 w 833"/>
              <a:gd name="T31" fmla="*/ 74 h 821"/>
              <a:gd name="T32" fmla="*/ 275 w 833"/>
              <a:gd name="T33" fmla="*/ 146 h 821"/>
              <a:gd name="T34" fmla="*/ 212 w 833"/>
              <a:gd name="T35" fmla="*/ 179 h 821"/>
              <a:gd name="T36" fmla="*/ 142 w 833"/>
              <a:gd name="T37" fmla="*/ 133 h 821"/>
              <a:gd name="T38" fmla="*/ 148 w 833"/>
              <a:gd name="T39" fmla="*/ 61 h 821"/>
              <a:gd name="T40" fmla="*/ 212 w 833"/>
              <a:gd name="T41" fmla="*/ 29 h 821"/>
              <a:gd name="T42" fmla="*/ 565 w 833"/>
              <a:gd name="T43" fmla="*/ 50 h 821"/>
              <a:gd name="T44" fmla="*/ 545 w 833"/>
              <a:gd name="T45" fmla="*/ 120 h 821"/>
              <a:gd name="T46" fmla="*/ 604 w 833"/>
              <a:gd name="T47" fmla="*/ 179 h 821"/>
              <a:gd name="T48" fmla="*/ 672 w 833"/>
              <a:gd name="T49" fmla="*/ 157 h 821"/>
              <a:gd name="T50" fmla="*/ 694 w 833"/>
              <a:gd name="T51" fmla="*/ 90 h 821"/>
              <a:gd name="T52" fmla="*/ 635 w 833"/>
              <a:gd name="T53" fmla="*/ 31 h 821"/>
              <a:gd name="T54" fmla="*/ 619 w 833"/>
              <a:gd name="T55" fmla="*/ 524 h 821"/>
              <a:gd name="T56" fmla="*/ 726 w 833"/>
              <a:gd name="T57" fmla="*/ 417 h 821"/>
              <a:gd name="T58" fmla="*/ 737 w 833"/>
              <a:gd name="T59" fmla="*/ 266 h 821"/>
              <a:gd name="T60" fmla="*/ 694 w 833"/>
              <a:gd name="T61" fmla="*/ 199 h 821"/>
              <a:gd name="T62" fmla="*/ 561 w 833"/>
              <a:gd name="T63" fmla="*/ 194 h 821"/>
              <a:gd name="T64" fmla="*/ 580 w 833"/>
              <a:gd name="T65" fmla="*/ 382 h 821"/>
              <a:gd name="T66" fmla="*/ 417 w 833"/>
              <a:gd name="T67" fmla="*/ 0 h 821"/>
              <a:gd name="T68" fmla="*/ 484 w 833"/>
              <a:gd name="T69" fmla="*/ 37 h 821"/>
              <a:gd name="T70" fmla="*/ 493 w 833"/>
              <a:gd name="T71" fmla="*/ 114 h 821"/>
              <a:gd name="T72" fmla="*/ 417 w 833"/>
              <a:gd name="T73" fmla="*/ 166 h 821"/>
              <a:gd name="T74" fmla="*/ 349 w 833"/>
              <a:gd name="T75" fmla="*/ 129 h 821"/>
              <a:gd name="T76" fmla="*/ 340 w 833"/>
              <a:gd name="T77" fmla="*/ 50 h 821"/>
              <a:gd name="T78" fmla="*/ 417 w 833"/>
              <a:gd name="T79" fmla="*/ 0 h 821"/>
              <a:gd name="T80" fmla="*/ 524 w 833"/>
              <a:gd name="T81" fmla="*/ 432 h 821"/>
              <a:gd name="T82" fmla="*/ 541 w 833"/>
              <a:gd name="T83" fmla="*/ 258 h 821"/>
              <a:gd name="T84" fmla="*/ 506 w 833"/>
              <a:gd name="T85" fmla="*/ 194 h 821"/>
              <a:gd name="T86" fmla="*/ 351 w 833"/>
              <a:gd name="T87" fmla="*/ 181 h 821"/>
              <a:gd name="T88" fmla="*/ 290 w 833"/>
              <a:gd name="T89" fmla="*/ 242 h 821"/>
              <a:gd name="T90" fmla="*/ 294 w 833"/>
              <a:gd name="T91" fmla="*/ 413 h 821"/>
              <a:gd name="T92" fmla="*/ 332 w 833"/>
              <a:gd name="T93" fmla="*/ 692 h 821"/>
              <a:gd name="T94" fmla="*/ 500 w 833"/>
              <a:gd name="T95" fmla="*/ 452 h 821"/>
              <a:gd name="T96" fmla="*/ 251 w 833"/>
              <a:gd name="T97" fmla="*/ 382 h 821"/>
              <a:gd name="T98" fmla="*/ 270 w 833"/>
              <a:gd name="T99" fmla="*/ 194 h 821"/>
              <a:gd name="T100" fmla="*/ 137 w 833"/>
              <a:gd name="T101" fmla="*/ 199 h 821"/>
              <a:gd name="T102" fmla="*/ 94 w 833"/>
              <a:gd name="T103" fmla="*/ 266 h 821"/>
              <a:gd name="T104" fmla="*/ 105 w 833"/>
              <a:gd name="T105" fmla="*/ 417 h 821"/>
              <a:gd name="T106" fmla="*/ 233 w 833"/>
              <a:gd name="T107" fmla="*/ 664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33" h="821">
                <a:moveTo>
                  <a:pt x="744" y="613"/>
                </a:moveTo>
                <a:lnTo>
                  <a:pt x="744" y="613"/>
                </a:lnTo>
                <a:lnTo>
                  <a:pt x="763" y="620"/>
                </a:lnTo>
                <a:lnTo>
                  <a:pt x="781" y="629"/>
                </a:lnTo>
                <a:lnTo>
                  <a:pt x="796" y="640"/>
                </a:lnTo>
                <a:lnTo>
                  <a:pt x="809" y="648"/>
                </a:lnTo>
                <a:lnTo>
                  <a:pt x="820" y="659"/>
                </a:lnTo>
                <a:lnTo>
                  <a:pt x="827" y="670"/>
                </a:lnTo>
                <a:lnTo>
                  <a:pt x="831" y="681"/>
                </a:lnTo>
                <a:lnTo>
                  <a:pt x="833" y="692"/>
                </a:lnTo>
                <a:lnTo>
                  <a:pt x="833" y="692"/>
                </a:lnTo>
                <a:lnTo>
                  <a:pt x="831" y="705"/>
                </a:lnTo>
                <a:lnTo>
                  <a:pt x="825" y="718"/>
                </a:lnTo>
                <a:lnTo>
                  <a:pt x="814" y="729"/>
                </a:lnTo>
                <a:lnTo>
                  <a:pt x="801" y="742"/>
                </a:lnTo>
                <a:lnTo>
                  <a:pt x="783" y="753"/>
                </a:lnTo>
                <a:lnTo>
                  <a:pt x="761" y="764"/>
                </a:lnTo>
                <a:lnTo>
                  <a:pt x="737" y="773"/>
                </a:lnTo>
                <a:lnTo>
                  <a:pt x="711" y="781"/>
                </a:lnTo>
                <a:lnTo>
                  <a:pt x="681" y="790"/>
                </a:lnTo>
                <a:lnTo>
                  <a:pt x="648" y="799"/>
                </a:lnTo>
                <a:lnTo>
                  <a:pt x="615" y="805"/>
                </a:lnTo>
                <a:lnTo>
                  <a:pt x="578" y="810"/>
                </a:lnTo>
                <a:lnTo>
                  <a:pt x="539" y="814"/>
                </a:lnTo>
                <a:lnTo>
                  <a:pt x="500" y="818"/>
                </a:lnTo>
                <a:lnTo>
                  <a:pt x="458" y="818"/>
                </a:lnTo>
                <a:lnTo>
                  <a:pt x="417" y="821"/>
                </a:lnTo>
                <a:lnTo>
                  <a:pt x="417" y="821"/>
                </a:lnTo>
                <a:lnTo>
                  <a:pt x="373" y="818"/>
                </a:lnTo>
                <a:lnTo>
                  <a:pt x="332" y="818"/>
                </a:lnTo>
                <a:lnTo>
                  <a:pt x="292" y="814"/>
                </a:lnTo>
                <a:lnTo>
                  <a:pt x="253" y="810"/>
                </a:lnTo>
                <a:lnTo>
                  <a:pt x="218" y="805"/>
                </a:lnTo>
                <a:lnTo>
                  <a:pt x="183" y="799"/>
                </a:lnTo>
                <a:lnTo>
                  <a:pt x="150" y="790"/>
                </a:lnTo>
                <a:lnTo>
                  <a:pt x="120" y="781"/>
                </a:lnTo>
                <a:lnTo>
                  <a:pt x="94" y="773"/>
                </a:lnTo>
                <a:lnTo>
                  <a:pt x="70" y="764"/>
                </a:lnTo>
                <a:lnTo>
                  <a:pt x="50" y="753"/>
                </a:lnTo>
                <a:lnTo>
                  <a:pt x="33" y="742"/>
                </a:lnTo>
                <a:lnTo>
                  <a:pt x="17" y="729"/>
                </a:lnTo>
                <a:lnTo>
                  <a:pt x="6" y="718"/>
                </a:lnTo>
                <a:lnTo>
                  <a:pt x="2" y="705"/>
                </a:lnTo>
                <a:lnTo>
                  <a:pt x="0" y="692"/>
                </a:lnTo>
                <a:lnTo>
                  <a:pt x="0" y="692"/>
                </a:lnTo>
                <a:lnTo>
                  <a:pt x="0" y="681"/>
                </a:lnTo>
                <a:lnTo>
                  <a:pt x="4" y="670"/>
                </a:lnTo>
                <a:lnTo>
                  <a:pt x="13" y="659"/>
                </a:lnTo>
                <a:lnTo>
                  <a:pt x="22" y="648"/>
                </a:lnTo>
                <a:lnTo>
                  <a:pt x="35" y="640"/>
                </a:lnTo>
                <a:lnTo>
                  <a:pt x="50" y="629"/>
                </a:lnTo>
                <a:lnTo>
                  <a:pt x="68" y="620"/>
                </a:lnTo>
                <a:lnTo>
                  <a:pt x="87" y="613"/>
                </a:lnTo>
                <a:lnTo>
                  <a:pt x="87" y="613"/>
                </a:lnTo>
                <a:lnTo>
                  <a:pt x="78" y="620"/>
                </a:lnTo>
                <a:lnTo>
                  <a:pt x="72" y="626"/>
                </a:lnTo>
                <a:lnTo>
                  <a:pt x="68" y="635"/>
                </a:lnTo>
                <a:lnTo>
                  <a:pt x="68" y="642"/>
                </a:lnTo>
                <a:lnTo>
                  <a:pt x="68" y="642"/>
                </a:lnTo>
                <a:lnTo>
                  <a:pt x="68" y="650"/>
                </a:lnTo>
                <a:lnTo>
                  <a:pt x="74" y="659"/>
                </a:lnTo>
                <a:lnTo>
                  <a:pt x="83" y="668"/>
                </a:lnTo>
                <a:lnTo>
                  <a:pt x="94" y="677"/>
                </a:lnTo>
                <a:lnTo>
                  <a:pt x="109" y="683"/>
                </a:lnTo>
                <a:lnTo>
                  <a:pt x="126" y="690"/>
                </a:lnTo>
                <a:lnTo>
                  <a:pt x="170" y="703"/>
                </a:lnTo>
                <a:lnTo>
                  <a:pt x="220" y="714"/>
                </a:lnTo>
                <a:lnTo>
                  <a:pt x="279" y="722"/>
                </a:lnTo>
                <a:lnTo>
                  <a:pt x="345" y="727"/>
                </a:lnTo>
                <a:lnTo>
                  <a:pt x="417" y="729"/>
                </a:lnTo>
                <a:lnTo>
                  <a:pt x="417" y="729"/>
                </a:lnTo>
                <a:lnTo>
                  <a:pt x="486" y="727"/>
                </a:lnTo>
                <a:lnTo>
                  <a:pt x="552" y="722"/>
                </a:lnTo>
                <a:lnTo>
                  <a:pt x="611" y="714"/>
                </a:lnTo>
                <a:lnTo>
                  <a:pt x="663" y="703"/>
                </a:lnTo>
                <a:lnTo>
                  <a:pt x="705" y="690"/>
                </a:lnTo>
                <a:lnTo>
                  <a:pt x="722" y="683"/>
                </a:lnTo>
                <a:lnTo>
                  <a:pt x="737" y="677"/>
                </a:lnTo>
                <a:lnTo>
                  <a:pt x="748" y="668"/>
                </a:lnTo>
                <a:lnTo>
                  <a:pt x="757" y="659"/>
                </a:lnTo>
                <a:lnTo>
                  <a:pt x="763" y="650"/>
                </a:lnTo>
                <a:lnTo>
                  <a:pt x="763" y="642"/>
                </a:lnTo>
                <a:lnTo>
                  <a:pt x="763" y="642"/>
                </a:lnTo>
                <a:lnTo>
                  <a:pt x="763" y="635"/>
                </a:lnTo>
                <a:lnTo>
                  <a:pt x="759" y="626"/>
                </a:lnTo>
                <a:lnTo>
                  <a:pt x="753" y="620"/>
                </a:lnTo>
                <a:lnTo>
                  <a:pt x="744" y="613"/>
                </a:lnTo>
                <a:lnTo>
                  <a:pt x="744" y="613"/>
                </a:lnTo>
                <a:close/>
                <a:moveTo>
                  <a:pt x="212" y="29"/>
                </a:moveTo>
                <a:lnTo>
                  <a:pt x="212" y="29"/>
                </a:lnTo>
                <a:lnTo>
                  <a:pt x="227" y="31"/>
                </a:lnTo>
                <a:lnTo>
                  <a:pt x="240" y="35"/>
                </a:lnTo>
                <a:lnTo>
                  <a:pt x="253" y="42"/>
                </a:lnTo>
                <a:lnTo>
                  <a:pt x="264" y="50"/>
                </a:lnTo>
                <a:lnTo>
                  <a:pt x="275" y="61"/>
                </a:lnTo>
                <a:lnTo>
                  <a:pt x="281" y="74"/>
                </a:lnTo>
                <a:lnTo>
                  <a:pt x="286" y="90"/>
                </a:lnTo>
                <a:lnTo>
                  <a:pt x="288" y="105"/>
                </a:lnTo>
                <a:lnTo>
                  <a:pt x="288" y="105"/>
                </a:lnTo>
                <a:lnTo>
                  <a:pt x="286" y="120"/>
                </a:lnTo>
                <a:lnTo>
                  <a:pt x="281" y="133"/>
                </a:lnTo>
                <a:lnTo>
                  <a:pt x="275" y="146"/>
                </a:lnTo>
                <a:lnTo>
                  <a:pt x="264" y="157"/>
                </a:lnTo>
                <a:lnTo>
                  <a:pt x="253" y="166"/>
                </a:lnTo>
                <a:lnTo>
                  <a:pt x="240" y="175"/>
                </a:lnTo>
                <a:lnTo>
                  <a:pt x="227" y="179"/>
                </a:lnTo>
                <a:lnTo>
                  <a:pt x="212" y="179"/>
                </a:lnTo>
                <a:lnTo>
                  <a:pt x="212" y="179"/>
                </a:lnTo>
                <a:lnTo>
                  <a:pt x="196" y="179"/>
                </a:lnTo>
                <a:lnTo>
                  <a:pt x="181" y="175"/>
                </a:lnTo>
                <a:lnTo>
                  <a:pt x="168" y="166"/>
                </a:lnTo>
                <a:lnTo>
                  <a:pt x="157" y="157"/>
                </a:lnTo>
                <a:lnTo>
                  <a:pt x="148" y="146"/>
                </a:lnTo>
                <a:lnTo>
                  <a:pt x="142" y="133"/>
                </a:lnTo>
                <a:lnTo>
                  <a:pt x="137" y="120"/>
                </a:lnTo>
                <a:lnTo>
                  <a:pt x="135" y="105"/>
                </a:lnTo>
                <a:lnTo>
                  <a:pt x="135" y="105"/>
                </a:lnTo>
                <a:lnTo>
                  <a:pt x="137" y="90"/>
                </a:lnTo>
                <a:lnTo>
                  <a:pt x="142" y="74"/>
                </a:lnTo>
                <a:lnTo>
                  <a:pt x="148" y="61"/>
                </a:lnTo>
                <a:lnTo>
                  <a:pt x="157" y="50"/>
                </a:lnTo>
                <a:lnTo>
                  <a:pt x="168" y="42"/>
                </a:lnTo>
                <a:lnTo>
                  <a:pt x="181" y="35"/>
                </a:lnTo>
                <a:lnTo>
                  <a:pt x="196" y="31"/>
                </a:lnTo>
                <a:lnTo>
                  <a:pt x="212" y="29"/>
                </a:lnTo>
                <a:lnTo>
                  <a:pt x="212" y="29"/>
                </a:lnTo>
                <a:close/>
                <a:moveTo>
                  <a:pt x="619" y="29"/>
                </a:moveTo>
                <a:lnTo>
                  <a:pt x="619" y="29"/>
                </a:lnTo>
                <a:lnTo>
                  <a:pt x="604" y="31"/>
                </a:lnTo>
                <a:lnTo>
                  <a:pt x="589" y="35"/>
                </a:lnTo>
                <a:lnTo>
                  <a:pt x="576" y="42"/>
                </a:lnTo>
                <a:lnTo>
                  <a:pt x="565" y="50"/>
                </a:lnTo>
                <a:lnTo>
                  <a:pt x="556" y="61"/>
                </a:lnTo>
                <a:lnTo>
                  <a:pt x="550" y="74"/>
                </a:lnTo>
                <a:lnTo>
                  <a:pt x="545" y="90"/>
                </a:lnTo>
                <a:lnTo>
                  <a:pt x="543" y="105"/>
                </a:lnTo>
                <a:lnTo>
                  <a:pt x="543" y="105"/>
                </a:lnTo>
                <a:lnTo>
                  <a:pt x="545" y="120"/>
                </a:lnTo>
                <a:lnTo>
                  <a:pt x="550" y="133"/>
                </a:lnTo>
                <a:lnTo>
                  <a:pt x="556" y="146"/>
                </a:lnTo>
                <a:lnTo>
                  <a:pt x="565" y="157"/>
                </a:lnTo>
                <a:lnTo>
                  <a:pt x="576" y="166"/>
                </a:lnTo>
                <a:lnTo>
                  <a:pt x="589" y="175"/>
                </a:lnTo>
                <a:lnTo>
                  <a:pt x="604" y="179"/>
                </a:lnTo>
                <a:lnTo>
                  <a:pt x="619" y="179"/>
                </a:lnTo>
                <a:lnTo>
                  <a:pt x="619" y="179"/>
                </a:lnTo>
                <a:lnTo>
                  <a:pt x="635" y="179"/>
                </a:lnTo>
                <a:lnTo>
                  <a:pt x="648" y="175"/>
                </a:lnTo>
                <a:lnTo>
                  <a:pt x="661" y="166"/>
                </a:lnTo>
                <a:lnTo>
                  <a:pt x="672" y="157"/>
                </a:lnTo>
                <a:lnTo>
                  <a:pt x="683" y="146"/>
                </a:lnTo>
                <a:lnTo>
                  <a:pt x="689" y="133"/>
                </a:lnTo>
                <a:lnTo>
                  <a:pt x="694" y="120"/>
                </a:lnTo>
                <a:lnTo>
                  <a:pt x="696" y="105"/>
                </a:lnTo>
                <a:lnTo>
                  <a:pt x="696" y="105"/>
                </a:lnTo>
                <a:lnTo>
                  <a:pt x="694" y="90"/>
                </a:lnTo>
                <a:lnTo>
                  <a:pt x="689" y="74"/>
                </a:lnTo>
                <a:lnTo>
                  <a:pt x="683" y="61"/>
                </a:lnTo>
                <a:lnTo>
                  <a:pt x="672" y="50"/>
                </a:lnTo>
                <a:lnTo>
                  <a:pt x="661" y="42"/>
                </a:lnTo>
                <a:lnTo>
                  <a:pt x="648" y="35"/>
                </a:lnTo>
                <a:lnTo>
                  <a:pt x="635" y="31"/>
                </a:lnTo>
                <a:lnTo>
                  <a:pt x="619" y="29"/>
                </a:lnTo>
                <a:lnTo>
                  <a:pt x="619" y="29"/>
                </a:lnTo>
                <a:close/>
                <a:moveTo>
                  <a:pt x="545" y="465"/>
                </a:moveTo>
                <a:lnTo>
                  <a:pt x="545" y="664"/>
                </a:lnTo>
                <a:lnTo>
                  <a:pt x="598" y="664"/>
                </a:lnTo>
                <a:lnTo>
                  <a:pt x="619" y="524"/>
                </a:lnTo>
                <a:lnTo>
                  <a:pt x="641" y="664"/>
                </a:lnTo>
                <a:lnTo>
                  <a:pt x="698" y="664"/>
                </a:lnTo>
                <a:lnTo>
                  <a:pt x="698" y="443"/>
                </a:lnTo>
                <a:lnTo>
                  <a:pt x="698" y="443"/>
                </a:lnTo>
                <a:lnTo>
                  <a:pt x="713" y="432"/>
                </a:lnTo>
                <a:lnTo>
                  <a:pt x="726" y="417"/>
                </a:lnTo>
                <a:lnTo>
                  <a:pt x="731" y="408"/>
                </a:lnTo>
                <a:lnTo>
                  <a:pt x="735" y="400"/>
                </a:lnTo>
                <a:lnTo>
                  <a:pt x="737" y="389"/>
                </a:lnTo>
                <a:lnTo>
                  <a:pt x="737" y="378"/>
                </a:lnTo>
                <a:lnTo>
                  <a:pt x="737" y="266"/>
                </a:lnTo>
                <a:lnTo>
                  <a:pt x="737" y="266"/>
                </a:lnTo>
                <a:lnTo>
                  <a:pt x="735" y="251"/>
                </a:lnTo>
                <a:lnTo>
                  <a:pt x="731" y="238"/>
                </a:lnTo>
                <a:lnTo>
                  <a:pt x="724" y="225"/>
                </a:lnTo>
                <a:lnTo>
                  <a:pt x="715" y="214"/>
                </a:lnTo>
                <a:lnTo>
                  <a:pt x="707" y="205"/>
                </a:lnTo>
                <a:lnTo>
                  <a:pt x="694" y="199"/>
                </a:lnTo>
                <a:lnTo>
                  <a:pt x="681" y="194"/>
                </a:lnTo>
                <a:lnTo>
                  <a:pt x="665" y="194"/>
                </a:lnTo>
                <a:lnTo>
                  <a:pt x="578" y="194"/>
                </a:lnTo>
                <a:lnTo>
                  <a:pt x="578" y="194"/>
                </a:lnTo>
                <a:lnTo>
                  <a:pt x="561" y="194"/>
                </a:lnTo>
                <a:lnTo>
                  <a:pt x="561" y="194"/>
                </a:lnTo>
                <a:lnTo>
                  <a:pt x="569" y="210"/>
                </a:lnTo>
                <a:lnTo>
                  <a:pt x="574" y="225"/>
                </a:lnTo>
                <a:lnTo>
                  <a:pt x="578" y="240"/>
                </a:lnTo>
                <a:lnTo>
                  <a:pt x="580" y="258"/>
                </a:lnTo>
                <a:lnTo>
                  <a:pt x="580" y="382"/>
                </a:lnTo>
                <a:lnTo>
                  <a:pt x="580" y="382"/>
                </a:lnTo>
                <a:lnTo>
                  <a:pt x="576" y="404"/>
                </a:lnTo>
                <a:lnTo>
                  <a:pt x="569" y="426"/>
                </a:lnTo>
                <a:lnTo>
                  <a:pt x="558" y="448"/>
                </a:lnTo>
                <a:lnTo>
                  <a:pt x="545" y="465"/>
                </a:lnTo>
                <a:lnTo>
                  <a:pt x="545" y="465"/>
                </a:lnTo>
                <a:close/>
                <a:moveTo>
                  <a:pt x="417" y="0"/>
                </a:moveTo>
                <a:lnTo>
                  <a:pt x="417" y="0"/>
                </a:lnTo>
                <a:lnTo>
                  <a:pt x="434" y="2"/>
                </a:lnTo>
                <a:lnTo>
                  <a:pt x="449" y="7"/>
                </a:lnTo>
                <a:lnTo>
                  <a:pt x="462" y="13"/>
                </a:lnTo>
                <a:lnTo>
                  <a:pt x="476" y="24"/>
                </a:lnTo>
                <a:lnTo>
                  <a:pt x="484" y="37"/>
                </a:lnTo>
                <a:lnTo>
                  <a:pt x="493" y="50"/>
                </a:lnTo>
                <a:lnTo>
                  <a:pt x="497" y="66"/>
                </a:lnTo>
                <a:lnTo>
                  <a:pt x="500" y="83"/>
                </a:lnTo>
                <a:lnTo>
                  <a:pt x="500" y="83"/>
                </a:lnTo>
                <a:lnTo>
                  <a:pt x="497" y="98"/>
                </a:lnTo>
                <a:lnTo>
                  <a:pt x="493" y="114"/>
                </a:lnTo>
                <a:lnTo>
                  <a:pt x="484" y="129"/>
                </a:lnTo>
                <a:lnTo>
                  <a:pt x="476" y="140"/>
                </a:lnTo>
                <a:lnTo>
                  <a:pt x="462" y="151"/>
                </a:lnTo>
                <a:lnTo>
                  <a:pt x="449" y="160"/>
                </a:lnTo>
                <a:lnTo>
                  <a:pt x="434" y="164"/>
                </a:lnTo>
                <a:lnTo>
                  <a:pt x="417" y="166"/>
                </a:lnTo>
                <a:lnTo>
                  <a:pt x="417" y="166"/>
                </a:lnTo>
                <a:lnTo>
                  <a:pt x="401" y="164"/>
                </a:lnTo>
                <a:lnTo>
                  <a:pt x="384" y="160"/>
                </a:lnTo>
                <a:lnTo>
                  <a:pt x="371" y="151"/>
                </a:lnTo>
                <a:lnTo>
                  <a:pt x="358" y="140"/>
                </a:lnTo>
                <a:lnTo>
                  <a:pt x="349" y="129"/>
                </a:lnTo>
                <a:lnTo>
                  <a:pt x="340" y="114"/>
                </a:lnTo>
                <a:lnTo>
                  <a:pt x="336" y="98"/>
                </a:lnTo>
                <a:lnTo>
                  <a:pt x="334" y="83"/>
                </a:lnTo>
                <a:lnTo>
                  <a:pt x="334" y="83"/>
                </a:lnTo>
                <a:lnTo>
                  <a:pt x="336" y="66"/>
                </a:lnTo>
                <a:lnTo>
                  <a:pt x="340" y="50"/>
                </a:lnTo>
                <a:lnTo>
                  <a:pt x="349" y="37"/>
                </a:lnTo>
                <a:lnTo>
                  <a:pt x="358" y="24"/>
                </a:lnTo>
                <a:lnTo>
                  <a:pt x="371" y="13"/>
                </a:lnTo>
                <a:lnTo>
                  <a:pt x="384" y="7"/>
                </a:lnTo>
                <a:lnTo>
                  <a:pt x="401" y="2"/>
                </a:lnTo>
                <a:lnTo>
                  <a:pt x="417" y="0"/>
                </a:lnTo>
                <a:lnTo>
                  <a:pt x="417" y="0"/>
                </a:lnTo>
                <a:close/>
                <a:moveTo>
                  <a:pt x="500" y="452"/>
                </a:moveTo>
                <a:lnTo>
                  <a:pt x="500" y="452"/>
                </a:lnTo>
                <a:lnTo>
                  <a:pt x="508" y="445"/>
                </a:lnTo>
                <a:lnTo>
                  <a:pt x="515" y="439"/>
                </a:lnTo>
                <a:lnTo>
                  <a:pt x="524" y="432"/>
                </a:lnTo>
                <a:lnTo>
                  <a:pt x="530" y="424"/>
                </a:lnTo>
                <a:lnTo>
                  <a:pt x="534" y="413"/>
                </a:lnTo>
                <a:lnTo>
                  <a:pt x="539" y="404"/>
                </a:lnTo>
                <a:lnTo>
                  <a:pt x="541" y="393"/>
                </a:lnTo>
                <a:lnTo>
                  <a:pt x="541" y="382"/>
                </a:lnTo>
                <a:lnTo>
                  <a:pt x="541" y="258"/>
                </a:lnTo>
                <a:lnTo>
                  <a:pt x="541" y="258"/>
                </a:lnTo>
                <a:lnTo>
                  <a:pt x="539" y="242"/>
                </a:lnTo>
                <a:lnTo>
                  <a:pt x="534" y="227"/>
                </a:lnTo>
                <a:lnTo>
                  <a:pt x="528" y="214"/>
                </a:lnTo>
                <a:lnTo>
                  <a:pt x="519" y="203"/>
                </a:lnTo>
                <a:lnTo>
                  <a:pt x="506" y="194"/>
                </a:lnTo>
                <a:lnTo>
                  <a:pt x="493" y="186"/>
                </a:lnTo>
                <a:lnTo>
                  <a:pt x="478" y="181"/>
                </a:lnTo>
                <a:lnTo>
                  <a:pt x="462" y="179"/>
                </a:lnTo>
                <a:lnTo>
                  <a:pt x="366" y="179"/>
                </a:lnTo>
                <a:lnTo>
                  <a:pt x="366" y="179"/>
                </a:lnTo>
                <a:lnTo>
                  <a:pt x="351" y="181"/>
                </a:lnTo>
                <a:lnTo>
                  <a:pt x="336" y="186"/>
                </a:lnTo>
                <a:lnTo>
                  <a:pt x="323" y="194"/>
                </a:lnTo>
                <a:lnTo>
                  <a:pt x="312" y="203"/>
                </a:lnTo>
                <a:lnTo>
                  <a:pt x="301" y="214"/>
                </a:lnTo>
                <a:lnTo>
                  <a:pt x="294" y="227"/>
                </a:lnTo>
                <a:lnTo>
                  <a:pt x="290" y="242"/>
                </a:lnTo>
                <a:lnTo>
                  <a:pt x="288" y="258"/>
                </a:lnTo>
                <a:lnTo>
                  <a:pt x="288" y="382"/>
                </a:lnTo>
                <a:lnTo>
                  <a:pt x="288" y="382"/>
                </a:lnTo>
                <a:lnTo>
                  <a:pt x="290" y="393"/>
                </a:lnTo>
                <a:lnTo>
                  <a:pt x="292" y="404"/>
                </a:lnTo>
                <a:lnTo>
                  <a:pt x="294" y="413"/>
                </a:lnTo>
                <a:lnTo>
                  <a:pt x="301" y="424"/>
                </a:lnTo>
                <a:lnTo>
                  <a:pt x="305" y="432"/>
                </a:lnTo>
                <a:lnTo>
                  <a:pt x="314" y="439"/>
                </a:lnTo>
                <a:lnTo>
                  <a:pt x="321" y="445"/>
                </a:lnTo>
                <a:lnTo>
                  <a:pt x="332" y="452"/>
                </a:lnTo>
                <a:lnTo>
                  <a:pt x="332" y="692"/>
                </a:lnTo>
                <a:lnTo>
                  <a:pt x="395" y="692"/>
                </a:lnTo>
                <a:lnTo>
                  <a:pt x="417" y="539"/>
                </a:lnTo>
                <a:lnTo>
                  <a:pt x="441" y="692"/>
                </a:lnTo>
                <a:lnTo>
                  <a:pt x="500" y="692"/>
                </a:lnTo>
                <a:lnTo>
                  <a:pt x="500" y="452"/>
                </a:lnTo>
                <a:lnTo>
                  <a:pt x="500" y="452"/>
                </a:lnTo>
                <a:close/>
                <a:moveTo>
                  <a:pt x="286" y="465"/>
                </a:moveTo>
                <a:lnTo>
                  <a:pt x="286" y="465"/>
                </a:lnTo>
                <a:lnTo>
                  <a:pt x="270" y="448"/>
                </a:lnTo>
                <a:lnTo>
                  <a:pt x="260" y="426"/>
                </a:lnTo>
                <a:lnTo>
                  <a:pt x="253" y="404"/>
                </a:lnTo>
                <a:lnTo>
                  <a:pt x="251" y="382"/>
                </a:lnTo>
                <a:lnTo>
                  <a:pt x="251" y="258"/>
                </a:lnTo>
                <a:lnTo>
                  <a:pt x="251" y="258"/>
                </a:lnTo>
                <a:lnTo>
                  <a:pt x="253" y="240"/>
                </a:lnTo>
                <a:lnTo>
                  <a:pt x="255" y="225"/>
                </a:lnTo>
                <a:lnTo>
                  <a:pt x="262" y="210"/>
                </a:lnTo>
                <a:lnTo>
                  <a:pt x="270" y="194"/>
                </a:lnTo>
                <a:lnTo>
                  <a:pt x="270" y="194"/>
                </a:lnTo>
                <a:lnTo>
                  <a:pt x="253" y="194"/>
                </a:lnTo>
                <a:lnTo>
                  <a:pt x="166" y="194"/>
                </a:lnTo>
                <a:lnTo>
                  <a:pt x="166" y="194"/>
                </a:lnTo>
                <a:lnTo>
                  <a:pt x="150" y="194"/>
                </a:lnTo>
                <a:lnTo>
                  <a:pt x="137" y="199"/>
                </a:lnTo>
                <a:lnTo>
                  <a:pt x="124" y="205"/>
                </a:lnTo>
                <a:lnTo>
                  <a:pt x="113" y="214"/>
                </a:lnTo>
                <a:lnTo>
                  <a:pt x="105" y="225"/>
                </a:lnTo>
                <a:lnTo>
                  <a:pt x="98" y="238"/>
                </a:lnTo>
                <a:lnTo>
                  <a:pt x="94" y="251"/>
                </a:lnTo>
                <a:lnTo>
                  <a:pt x="94" y="266"/>
                </a:lnTo>
                <a:lnTo>
                  <a:pt x="94" y="378"/>
                </a:lnTo>
                <a:lnTo>
                  <a:pt x="94" y="378"/>
                </a:lnTo>
                <a:lnTo>
                  <a:pt x="94" y="389"/>
                </a:lnTo>
                <a:lnTo>
                  <a:pt x="96" y="400"/>
                </a:lnTo>
                <a:lnTo>
                  <a:pt x="98" y="408"/>
                </a:lnTo>
                <a:lnTo>
                  <a:pt x="105" y="417"/>
                </a:lnTo>
                <a:lnTo>
                  <a:pt x="116" y="432"/>
                </a:lnTo>
                <a:lnTo>
                  <a:pt x="131" y="443"/>
                </a:lnTo>
                <a:lnTo>
                  <a:pt x="131" y="664"/>
                </a:lnTo>
                <a:lnTo>
                  <a:pt x="190" y="664"/>
                </a:lnTo>
                <a:lnTo>
                  <a:pt x="212" y="524"/>
                </a:lnTo>
                <a:lnTo>
                  <a:pt x="233" y="664"/>
                </a:lnTo>
                <a:lnTo>
                  <a:pt x="286" y="664"/>
                </a:lnTo>
                <a:lnTo>
                  <a:pt x="286" y="4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8113614" y="1751517"/>
            <a:ext cx="495694" cy="441506"/>
            <a:chOff x="6889750" y="4325938"/>
            <a:chExt cx="1771650" cy="1577975"/>
          </a:xfrm>
          <a:solidFill>
            <a:schemeClr val="tx2"/>
          </a:solidFill>
        </p:grpSpPr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7321550" y="5124450"/>
              <a:ext cx="725487" cy="630238"/>
            </a:xfrm>
            <a:custGeom>
              <a:avLst/>
              <a:gdLst>
                <a:gd name="T0" fmla="*/ 457 w 457"/>
                <a:gd name="T1" fmla="*/ 106 h 397"/>
                <a:gd name="T2" fmla="*/ 457 w 457"/>
                <a:gd name="T3" fmla="*/ 96 h 397"/>
                <a:gd name="T4" fmla="*/ 455 w 457"/>
                <a:gd name="T5" fmla="*/ 74 h 397"/>
                <a:gd name="T6" fmla="*/ 447 w 457"/>
                <a:gd name="T7" fmla="*/ 56 h 397"/>
                <a:gd name="T8" fmla="*/ 425 w 457"/>
                <a:gd name="T9" fmla="*/ 32 h 397"/>
                <a:gd name="T10" fmla="*/ 385 w 457"/>
                <a:gd name="T11" fmla="*/ 8 h 397"/>
                <a:gd name="T12" fmla="*/ 337 w 457"/>
                <a:gd name="T13" fmla="*/ 0 h 397"/>
                <a:gd name="T14" fmla="*/ 271 w 457"/>
                <a:gd name="T15" fmla="*/ 0 h 397"/>
                <a:gd name="T16" fmla="*/ 269 w 457"/>
                <a:gd name="T17" fmla="*/ 20 h 397"/>
                <a:gd name="T18" fmla="*/ 261 w 457"/>
                <a:gd name="T19" fmla="*/ 38 h 397"/>
                <a:gd name="T20" fmla="*/ 255 w 457"/>
                <a:gd name="T21" fmla="*/ 44 h 397"/>
                <a:gd name="T22" fmla="*/ 267 w 457"/>
                <a:gd name="T23" fmla="*/ 118 h 397"/>
                <a:gd name="T24" fmla="*/ 273 w 457"/>
                <a:gd name="T25" fmla="*/ 178 h 397"/>
                <a:gd name="T26" fmla="*/ 271 w 457"/>
                <a:gd name="T27" fmla="*/ 224 h 397"/>
                <a:gd name="T28" fmla="*/ 265 w 457"/>
                <a:gd name="T29" fmla="*/ 242 h 397"/>
                <a:gd name="T30" fmla="*/ 249 w 457"/>
                <a:gd name="T31" fmla="*/ 274 h 397"/>
                <a:gd name="T32" fmla="*/ 235 w 457"/>
                <a:gd name="T33" fmla="*/ 288 h 397"/>
                <a:gd name="T34" fmla="*/ 227 w 457"/>
                <a:gd name="T35" fmla="*/ 290 h 397"/>
                <a:gd name="T36" fmla="*/ 212 w 457"/>
                <a:gd name="T37" fmla="*/ 282 h 397"/>
                <a:gd name="T38" fmla="*/ 200 w 457"/>
                <a:gd name="T39" fmla="*/ 264 h 397"/>
                <a:gd name="T40" fmla="*/ 186 w 457"/>
                <a:gd name="T41" fmla="*/ 224 h 397"/>
                <a:gd name="T42" fmla="*/ 184 w 457"/>
                <a:gd name="T43" fmla="*/ 204 h 397"/>
                <a:gd name="T44" fmla="*/ 190 w 457"/>
                <a:gd name="T45" fmla="*/ 148 h 397"/>
                <a:gd name="T46" fmla="*/ 204 w 457"/>
                <a:gd name="T47" fmla="*/ 66 h 397"/>
                <a:gd name="T48" fmla="*/ 210 w 457"/>
                <a:gd name="T49" fmla="*/ 44 h 397"/>
                <a:gd name="T50" fmla="*/ 200 w 457"/>
                <a:gd name="T51" fmla="*/ 34 h 397"/>
                <a:gd name="T52" fmla="*/ 192 w 457"/>
                <a:gd name="T53" fmla="*/ 0 h 397"/>
                <a:gd name="T54" fmla="*/ 120 w 457"/>
                <a:gd name="T55" fmla="*/ 0 h 397"/>
                <a:gd name="T56" fmla="*/ 96 w 457"/>
                <a:gd name="T57" fmla="*/ 2 h 397"/>
                <a:gd name="T58" fmla="*/ 52 w 457"/>
                <a:gd name="T59" fmla="*/ 18 h 397"/>
                <a:gd name="T60" fmla="*/ 18 w 457"/>
                <a:gd name="T61" fmla="*/ 48 h 397"/>
                <a:gd name="T62" fmla="*/ 6 w 457"/>
                <a:gd name="T63" fmla="*/ 66 h 397"/>
                <a:gd name="T64" fmla="*/ 0 w 457"/>
                <a:gd name="T65" fmla="*/ 86 h 397"/>
                <a:gd name="T66" fmla="*/ 0 w 457"/>
                <a:gd name="T67" fmla="*/ 108 h 397"/>
                <a:gd name="T68" fmla="*/ 16 w 457"/>
                <a:gd name="T69" fmla="*/ 308 h 397"/>
                <a:gd name="T70" fmla="*/ 60 w 457"/>
                <a:gd name="T71" fmla="*/ 343 h 397"/>
                <a:gd name="T72" fmla="*/ 112 w 457"/>
                <a:gd name="T73" fmla="*/ 371 h 397"/>
                <a:gd name="T74" fmla="*/ 170 w 457"/>
                <a:gd name="T75" fmla="*/ 391 h 397"/>
                <a:gd name="T76" fmla="*/ 229 w 457"/>
                <a:gd name="T77" fmla="*/ 397 h 397"/>
                <a:gd name="T78" fmla="*/ 259 w 457"/>
                <a:gd name="T79" fmla="*/ 395 h 397"/>
                <a:gd name="T80" fmla="*/ 319 w 457"/>
                <a:gd name="T81" fmla="*/ 381 h 397"/>
                <a:gd name="T82" fmla="*/ 375 w 457"/>
                <a:gd name="T83" fmla="*/ 357 h 397"/>
                <a:gd name="T84" fmla="*/ 423 w 457"/>
                <a:gd name="T85" fmla="*/ 325 h 397"/>
                <a:gd name="T86" fmla="*/ 443 w 457"/>
                <a:gd name="T87" fmla="*/ 308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7" h="397">
                  <a:moveTo>
                    <a:pt x="443" y="308"/>
                  </a:moveTo>
                  <a:lnTo>
                    <a:pt x="457" y="106"/>
                  </a:lnTo>
                  <a:lnTo>
                    <a:pt x="457" y="106"/>
                  </a:lnTo>
                  <a:lnTo>
                    <a:pt x="457" y="96"/>
                  </a:lnTo>
                  <a:lnTo>
                    <a:pt x="457" y="84"/>
                  </a:lnTo>
                  <a:lnTo>
                    <a:pt x="455" y="74"/>
                  </a:lnTo>
                  <a:lnTo>
                    <a:pt x="451" y="64"/>
                  </a:lnTo>
                  <a:lnTo>
                    <a:pt x="447" y="56"/>
                  </a:lnTo>
                  <a:lnTo>
                    <a:pt x="441" y="46"/>
                  </a:lnTo>
                  <a:lnTo>
                    <a:pt x="425" y="32"/>
                  </a:lnTo>
                  <a:lnTo>
                    <a:pt x="407" y="18"/>
                  </a:lnTo>
                  <a:lnTo>
                    <a:pt x="385" y="8"/>
                  </a:lnTo>
                  <a:lnTo>
                    <a:pt x="361" y="2"/>
                  </a:lnTo>
                  <a:lnTo>
                    <a:pt x="337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8"/>
                  </a:lnTo>
                  <a:lnTo>
                    <a:pt x="269" y="20"/>
                  </a:lnTo>
                  <a:lnTo>
                    <a:pt x="265" y="32"/>
                  </a:lnTo>
                  <a:lnTo>
                    <a:pt x="261" y="38"/>
                  </a:lnTo>
                  <a:lnTo>
                    <a:pt x="255" y="44"/>
                  </a:lnTo>
                  <a:lnTo>
                    <a:pt x="255" y="44"/>
                  </a:lnTo>
                  <a:lnTo>
                    <a:pt x="259" y="66"/>
                  </a:lnTo>
                  <a:lnTo>
                    <a:pt x="267" y="118"/>
                  </a:lnTo>
                  <a:lnTo>
                    <a:pt x="271" y="148"/>
                  </a:lnTo>
                  <a:lnTo>
                    <a:pt x="273" y="178"/>
                  </a:lnTo>
                  <a:lnTo>
                    <a:pt x="275" y="204"/>
                  </a:lnTo>
                  <a:lnTo>
                    <a:pt x="271" y="224"/>
                  </a:lnTo>
                  <a:lnTo>
                    <a:pt x="271" y="224"/>
                  </a:lnTo>
                  <a:lnTo>
                    <a:pt x="265" y="242"/>
                  </a:lnTo>
                  <a:lnTo>
                    <a:pt x="255" y="264"/>
                  </a:lnTo>
                  <a:lnTo>
                    <a:pt x="249" y="274"/>
                  </a:lnTo>
                  <a:lnTo>
                    <a:pt x="241" y="282"/>
                  </a:lnTo>
                  <a:lnTo>
                    <a:pt x="235" y="288"/>
                  </a:lnTo>
                  <a:lnTo>
                    <a:pt x="227" y="290"/>
                  </a:lnTo>
                  <a:lnTo>
                    <a:pt x="227" y="290"/>
                  </a:lnTo>
                  <a:lnTo>
                    <a:pt x="220" y="288"/>
                  </a:lnTo>
                  <a:lnTo>
                    <a:pt x="212" y="282"/>
                  </a:lnTo>
                  <a:lnTo>
                    <a:pt x="206" y="274"/>
                  </a:lnTo>
                  <a:lnTo>
                    <a:pt x="200" y="264"/>
                  </a:lnTo>
                  <a:lnTo>
                    <a:pt x="192" y="242"/>
                  </a:lnTo>
                  <a:lnTo>
                    <a:pt x="186" y="224"/>
                  </a:lnTo>
                  <a:lnTo>
                    <a:pt x="186" y="224"/>
                  </a:lnTo>
                  <a:lnTo>
                    <a:pt x="184" y="204"/>
                  </a:lnTo>
                  <a:lnTo>
                    <a:pt x="186" y="178"/>
                  </a:lnTo>
                  <a:lnTo>
                    <a:pt x="190" y="148"/>
                  </a:lnTo>
                  <a:lnTo>
                    <a:pt x="194" y="118"/>
                  </a:lnTo>
                  <a:lnTo>
                    <a:pt x="204" y="66"/>
                  </a:lnTo>
                  <a:lnTo>
                    <a:pt x="210" y="44"/>
                  </a:lnTo>
                  <a:lnTo>
                    <a:pt x="210" y="44"/>
                  </a:lnTo>
                  <a:lnTo>
                    <a:pt x="206" y="40"/>
                  </a:lnTo>
                  <a:lnTo>
                    <a:pt x="200" y="34"/>
                  </a:lnTo>
                  <a:lnTo>
                    <a:pt x="196" y="20"/>
                  </a:lnTo>
                  <a:lnTo>
                    <a:pt x="192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6" y="2"/>
                  </a:lnTo>
                  <a:lnTo>
                    <a:pt x="72" y="8"/>
                  </a:lnTo>
                  <a:lnTo>
                    <a:pt x="52" y="18"/>
                  </a:lnTo>
                  <a:lnTo>
                    <a:pt x="32" y="32"/>
                  </a:lnTo>
                  <a:lnTo>
                    <a:pt x="18" y="48"/>
                  </a:lnTo>
                  <a:lnTo>
                    <a:pt x="12" y="56"/>
                  </a:lnTo>
                  <a:lnTo>
                    <a:pt x="6" y="66"/>
                  </a:lnTo>
                  <a:lnTo>
                    <a:pt x="2" y="76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108"/>
                  </a:lnTo>
                  <a:lnTo>
                    <a:pt x="16" y="308"/>
                  </a:lnTo>
                  <a:lnTo>
                    <a:pt x="16" y="308"/>
                  </a:lnTo>
                  <a:lnTo>
                    <a:pt x="36" y="325"/>
                  </a:lnTo>
                  <a:lnTo>
                    <a:pt x="60" y="343"/>
                  </a:lnTo>
                  <a:lnTo>
                    <a:pt x="86" y="359"/>
                  </a:lnTo>
                  <a:lnTo>
                    <a:pt x="112" y="371"/>
                  </a:lnTo>
                  <a:lnTo>
                    <a:pt x="140" y="383"/>
                  </a:lnTo>
                  <a:lnTo>
                    <a:pt x="170" y="391"/>
                  </a:lnTo>
                  <a:lnTo>
                    <a:pt x="200" y="395"/>
                  </a:lnTo>
                  <a:lnTo>
                    <a:pt x="229" y="397"/>
                  </a:lnTo>
                  <a:lnTo>
                    <a:pt x="229" y="397"/>
                  </a:lnTo>
                  <a:lnTo>
                    <a:pt x="259" y="395"/>
                  </a:lnTo>
                  <a:lnTo>
                    <a:pt x="289" y="389"/>
                  </a:lnTo>
                  <a:lnTo>
                    <a:pt x="319" y="381"/>
                  </a:lnTo>
                  <a:lnTo>
                    <a:pt x="347" y="369"/>
                  </a:lnTo>
                  <a:lnTo>
                    <a:pt x="375" y="357"/>
                  </a:lnTo>
                  <a:lnTo>
                    <a:pt x="401" y="341"/>
                  </a:lnTo>
                  <a:lnTo>
                    <a:pt x="423" y="325"/>
                  </a:lnTo>
                  <a:lnTo>
                    <a:pt x="443" y="308"/>
                  </a:lnTo>
                  <a:lnTo>
                    <a:pt x="443" y="3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7493000" y="4675188"/>
              <a:ext cx="385762" cy="385763"/>
            </a:xfrm>
            <a:custGeom>
              <a:avLst/>
              <a:gdLst>
                <a:gd name="T0" fmla="*/ 121 w 243"/>
                <a:gd name="T1" fmla="*/ 243 h 243"/>
                <a:gd name="T2" fmla="*/ 121 w 243"/>
                <a:gd name="T3" fmla="*/ 243 h 243"/>
                <a:gd name="T4" fmla="*/ 133 w 243"/>
                <a:gd name="T5" fmla="*/ 243 h 243"/>
                <a:gd name="T6" fmla="*/ 145 w 243"/>
                <a:gd name="T7" fmla="*/ 241 h 243"/>
                <a:gd name="T8" fmla="*/ 157 w 243"/>
                <a:gd name="T9" fmla="*/ 239 h 243"/>
                <a:gd name="T10" fmla="*/ 167 w 243"/>
                <a:gd name="T11" fmla="*/ 233 h 243"/>
                <a:gd name="T12" fmla="*/ 189 w 243"/>
                <a:gd name="T13" fmla="*/ 223 h 243"/>
                <a:gd name="T14" fmla="*/ 207 w 243"/>
                <a:gd name="T15" fmla="*/ 207 h 243"/>
                <a:gd name="T16" fmla="*/ 221 w 243"/>
                <a:gd name="T17" fmla="*/ 189 h 243"/>
                <a:gd name="T18" fmla="*/ 233 w 243"/>
                <a:gd name="T19" fmla="*/ 169 h 243"/>
                <a:gd name="T20" fmla="*/ 237 w 243"/>
                <a:gd name="T21" fmla="*/ 157 h 243"/>
                <a:gd name="T22" fmla="*/ 239 w 243"/>
                <a:gd name="T23" fmla="*/ 145 h 243"/>
                <a:gd name="T24" fmla="*/ 241 w 243"/>
                <a:gd name="T25" fmla="*/ 134 h 243"/>
                <a:gd name="T26" fmla="*/ 243 w 243"/>
                <a:gd name="T27" fmla="*/ 122 h 243"/>
                <a:gd name="T28" fmla="*/ 243 w 243"/>
                <a:gd name="T29" fmla="*/ 122 h 243"/>
                <a:gd name="T30" fmla="*/ 241 w 243"/>
                <a:gd name="T31" fmla="*/ 110 h 243"/>
                <a:gd name="T32" fmla="*/ 239 w 243"/>
                <a:gd name="T33" fmla="*/ 98 h 243"/>
                <a:gd name="T34" fmla="*/ 237 w 243"/>
                <a:gd name="T35" fmla="*/ 86 h 243"/>
                <a:gd name="T36" fmla="*/ 233 w 243"/>
                <a:gd name="T37" fmla="*/ 74 h 243"/>
                <a:gd name="T38" fmla="*/ 221 w 243"/>
                <a:gd name="T39" fmla="*/ 54 h 243"/>
                <a:gd name="T40" fmla="*/ 207 w 243"/>
                <a:gd name="T41" fmla="*/ 36 h 243"/>
                <a:gd name="T42" fmla="*/ 189 w 243"/>
                <a:gd name="T43" fmla="*/ 22 h 243"/>
                <a:gd name="T44" fmla="*/ 167 w 243"/>
                <a:gd name="T45" fmla="*/ 10 h 243"/>
                <a:gd name="T46" fmla="*/ 157 w 243"/>
                <a:gd name="T47" fmla="*/ 6 h 243"/>
                <a:gd name="T48" fmla="*/ 145 w 243"/>
                <a:gd name="T49" fmla="*/ 2 h 243"/>
                <a:gd name="T50" fmla="*/ 133 w 243"/>
                <a:gd name="T51" fmla="*/ 0 h 243"/>
                <a:gd name="T52" fmla="*/ 121 w 243"/>
                <a:gd name="T53" fmla="*/ 0 h 243"/>
                <a:gd name="T54" fmla="*/ 121 w 243"/>
                <a:gd name="T55" fmla="*/ 0 h 243"/>
                <a:gd name="T56" fmla="*/ 108 w 243"/>
                <a:gd name="T57" fmla="*/ 0 h 243"/>
                <a:gd name="T58" fmla="*/ 96 w 243"/>
                <a:gd name="T59" fmla="*/ 2 h 243"/>
                <a:gd name="T60" fmla="*/ 84 w 243"/>
                <a:gd name="T61" fmla="*/ 6 h 243"/>
                <a:gd name="T62" fmla="*/ 74 w 243"/>
                <a:gd name="T63" fmla="*/ 10 h 243"/>
                <a:gd name="T64" fmla="*/ 52 w 243"/>
                <a:gd name="T65" fmla="*/ 22 h 243"/>
                <a:gd name="T66" fmla="*/ 34 w 243"/>
                <a:gd name="T67" fmla="*/ 36 h 243"/>
                <a:gd name="T68" fmla="*/ 20 w 243"/>
                <a:gd name="T69" fmla="*/ 54 h 243"/>
                <a:gd name="T70" fmla="*/ 8 w 243"/>
                <a:gd name="T71" fmla="*/ 74 h 243"/>
                <a:gd name="T72" fmla="*/ 4 w 243"/>
                <a:gd name="T73" fmla="*/ 86 h 243"/>
                <a:gd name="T74" fmla="*/ 2 w 243"/>
                <a:gd name="T75" fmla="*/ 98 h 243"/>
                <a:gd name="T76" fmla="*/ 0 w 243"/>
                <a:gd name="T77" fmla="*/ 110 h 243"/>
                <a:gd name="T78" fmla="*/ 0 w 243"/>
                <a:gd name="T79" fmla="*/ 122 h 243"/>
                <a:gd name="T80" fmla="*/ 0 w 243"/>
                <a:gd name="T81" fmla="*/ 122 h 243"/>
                <a:gd name="T82" fmla="*/ 0 w 243"/>
                <a:gd name="T83" fmla="*/ 134 h 243"/>
                <a:gd name="T84" fmla="*/ 2 w 243"/>
                <a:gd name="T85" fmla="*/ 145 h 243"/>
                <a:gd name="T86" fmla="*/ 4 w 243"/>
                <a:gd name="T87" fmla="*/ 157 h 243"/>
                <a:gd name="T88" fmla="*/ 8 w 243"/>
                <a:gd name="T89" fmla="*/ 169 h 243"/>
                <a:gd name="T90" fmla="*/ 20 w 243"/>
                <a:gd name="T91" fmla="*/ 189 h 243"/>
                <a:gd name="T92" fmla="*/ 34 w 243"/>
                <a:gd name="T93" fmla="*/ 207 h 243"/>
                <a:gd name="T94" fmla="*/ 52 w 243"/>
                <a:gd name="T95" fmla="*/ 223 h 243"/>
                <a:gd name="T96" fmla="*/ 74 w 243"/>
                <a:gd name="T97" fmla="*/ 233 h 243"/>
                <a:gd name="T98" fmla="*/ 84 w 243"/>
                <a:gd name="T99" fmla="*/ 239 h 243"/>
                <a:gd name="T100" fmla="*/ 96 w 243"/>
                <a:gd name="T101" fmla="*/ 241 h 243"/>
                <a:gd name="T102" fmla="*/ 108 w 243"/>
                <a:gd name="T103" fmla="*/ 243 h 243"/>
                <a:gd name="T104" fmla="*/ 121 w 243"/>
                <a:gd name="T105" fmla="*/ 243 h 243"/>
                <a:gd name="T106" fmla="*/ 121 w 243"/>
                <a:gd name="T107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" h="243">
                  <a:moveTo>
                    <a:pt x="121" y="243"/>
                  </a:moveTo>
                  <a:lnTo>
                    <a:pt x="121" y="243"/>
                  </a:lnTo>
                  <a:lnTo>
                    <a:pt x="133" y="243"/>
                  </a:lnTo>
                  <a:lnTo>
                    <a:pt x="145" y="241"/>
                  </a:lnTo>
                  <a:lnTo>
                    <a:pt x="157" y="239"/>
                  </a:lnTo>
                  <a:lnTo>
                    <a:pt x="167" y="233"/>
                  </a:lnTo>
                  <a:lnTo>
                    <a:pt x="189" y="223"/>
                  </a:lnTo>
                  <a:lnTo>
                    <a:pt x="207" y="207"/>
                  </a:lnTo>
                  <a:lnTo>
                    <a:pt x="221" y="189"/>
                  </a:lnTo>
                  <a:lnTo>
                    <a:pt x="233" y="169"/>
                  </a:lnTo>
                  <a:lnTo>
                    <a:pt x="237" y="157"/>
                  </a:lnTo>
                  <a:lnTo>
                    <a:pt x="239" y="145"/>
                  </a:lnTo>
                  <a:lnTo>
                    <a:pt x="241" y="134"/>
                  </a:lnTo>
                  <a:lnTo>
                    <a:pt x="243" y="122"/>
                  </a:lnTo>
                  <a:lnTo>
                    <a:pt x="243" y="122"/>
                  </a:lnTo>
                  <a:lnTo>
                    <a:pt x="241" y="110"/>
                  </a:lnTo>
                  <a:lnTo>
                    <a:pt x="239" y="98"/>
                  </a:lnTo>
                  <a:lnTo>
                    <a:pt x="237" y="86"/>
                  </a:lnTo>
                  <a:lnTo>
                    <a:pt x="233" y="74"/>
                  </a:lnTo>
                  <a:lnTo>
                    <a:pt x="221" y="54"/>
                  </a:lnTo>
                  <a:lnTo>
                    <a:pt x="207" y="36"/>
                  </a:lnTo>
                  <a:lnTo>
                    <a:pt x="189" y="22"/>
                  </a:lnTo>
                  <a:lnTo>
                    <a:pt x="167" y="10"/>
                  </a:lnTo>
                  <a:lnTo>
                    <a:pt x="157" y="6"/>
                  </a:lnTo>
                  <a:lnTo>
                    <a:pt x="145" y="2"/>
                  </a:lnTo>
                  <a:lnTo>
                    <a:pt x="133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96" y="2"/>
                  </a:lnTo>
                  <a:lnTo>
                    <a:pt x="84" y="6"/>
                  </a:lnTo>
                  <a:lnTo>
                    <a:pt x="74" y="10"/>
                  </a:lnTo>
                  <a:lnTo>
                    <a:pt x="52" y="22"/>
                  </a:lnTo>
                  <a:lnTo>
                    <a:pt x="34" y="36"/>
                  </a:lnTo>
                  <a:lnTo>
                    <a:pt x="20" y="54"/>
                  </a:lnTo>
                  <a:lnTo>
                    <a:pt x="8" y="74"/>
                  </a:lnTo>
                  <a:lnTo>
                    <a:pt x="4" y="86"/>
                  </a:lnTo>
                  <a:lnTo>
                    <a:pt x="2" y="98"/>
                  </a:lnTo>
                  <a:lnTo>
                    <a:pt x="0" y="110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34"/>
                  </a:lnTo>
                  <a:lnTo>
                    <a:pt x="2" y="145"/>
                  </a:lnTo>
                  <a:lnTo>
                    <a:pt x="4" y="157"/>
                  </a:lnTo>
                  <a:lnTo>
                    <a:pt x="8" y="169"/>
                  </a:lnTo>
                  <a:lnTo>
                    <a:pt x="20" y="189"/>
                  </a:lnTo>
                  <a:lnTo>
                    <a:pt x="34" y="207"/>
                  </a:lnTo>
                  <a:lnTo>
                    <a:pt x="52" y="223"/>
                  </a:lnTo>
                  <a:lnTo>
                    <a:pt x="74" y="233"/>
                  </a:lnTo>
                  <a:lnTo>
                    <a:pt x="84" y="239"/>
                  </a:lnTo>
                  <a:lnTo>
                    <a:pt x="96" y="241"/>
                  </a:lnTo>
                  <a:lnTo>
                    <a:pt x="108" y="243"/>
                  </a:lnTo>
                  <a:lnTo>
                    <a:pt x="121" y="243"/>
                  </a:lnTo>
                  <a:lnTo>
                    <a:pt x="121" y="2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6889750" y="4325938"/>
              <a:ext cx="1771650" cy="1577975"/>
            </a:xfrm>
            <a:custGeom>
              <a:avLst/>
              <a:gdLst>
                <a:gd name="T0" fmla="*/ 935 w 1116"/>
                <a:gd name="T1" fmla="*/ 282 h 994"/>
                <a:gd name="T2" fmla="*/ 923 w 1116"/>
                <a:gd name="T3" fmla="*/ 276 h 994"/>
                <a:gd name="T4" fmla="*/ 735 w 1116"/>
                <a:gd name="T5" fmla="*/ 457 h 994"/>
                <a:gd name="T6" fmla="*/ 731 w 1116"/>
                <a:gd name="T7" fmla="*/ 471 h 994"/>
                <a:gd name="T8" fmla="*/ 739 w 1116"/>
                <a:gd name="T9" fmla="*/ 483 h 994"/>
                <a:gd name="T10" fmla="*/ 815 w 1116"/>
                <a:gd name="T11" fmla="*/ 485 h 994"/>
                <a:gd name="T12" fmla="*/ 855 w 1116"/>
                <a:gd name="T13" fmla="*/ 491 h 994"/>
                <a:gd name="T14" fmla="*/ 857 w 1116"/>
                <a:gd name="T15" fmla="*/ 531 h 994"/>
                <a:gd name="T16" fmla="*/ 835 w 1116"/>
                <a:gd name="T17" fmla="*/ 623 h 994"/>
                <a:gd name="T18" fmla="*/ 773 w 1116"/>
                <a:gd name="T19" fmla="*/ 729 h 994"/>
                <a:gd name="T20" fmla="*/ 695 w 1116"/>
                <a:gd name="T21" fmla="*/ 801 h 994"/>
                <a:gd name="T22" fmla="*/ 563 w 1116"/>
                <a:gd name="T23" fmla="*/ 856 h 994"/>
                <a:gd name="T24" fmla="*/ 456 w 1116"/>
                <a:gd name="T25" fmla="*/ 862 h 994"/>
                <a:gd name="T26" fmla="*/ 324 w 1116"/>
                <a:gd name="T27" fmla="*/ 822 h 994"/>
                <a:gd name="T28" fmla="*/ 240 w 1116"/>
                <a:gd name="T29" fmla="*/ 761 h 994"/>
                <a:gd name="T30" fmla="*/ 160 w 1116"/>
                <a:gd name="T31" fmla="*/ 641 h 994"/>
                <a:gd name="T32" fmla="*/ 132 w 1116"/>
                <a:gd name="T33" fmla="*/ 503 h 994"/>
                <a:gd name="T34" fmla="*/ 148 w 1116"/>
                <a:gd name="T35" fmla="*/ 395 h 994"/>
                <a:gd name="T36" fmla="*/ 214 w 1116"/>
                <a:gd name="T37" fmla="*/ 270 h 994"/>
                <a:gd name="T38" fmla="*/ 296 w 1116"/>
                <a:gd name="T39" fmla="*/ 196 h 994"/>
                <a:gd name="T40" fmla="*/ 434 w 1116"/>
                <a:gd name="T41" fmla="*/ 140 h 994"/>
                <a:gd name="T42" fmla="*/ 539 w 1116"/>
                <a:gd name="T43" fmla="*/ 132 h 994"/>
                <a:gd name="T44" fmla="*/ 627 w 1116"/>
                <a:gd name="T45" fmla="*/ 152 h 994"/>
                <a:gd name="T46" fmla="*/ 661 w 1116"/>
                <a:gd name="T47" fmla="*/ 154 h 994"/>
                <a:gd name="T48" fmla="*/ 695 w 1116"/>
                <a:gd name="T49" fmla="*/ 136 h 994"/>
                <a:gd name="T50" fmla="*/ 713 w 1116"/>
                <a:gd name="T51" fmla="*/ 98 h 994"/>
                <a:gd name="T52" fmla="*/ 701 w 1116"/>
                <a:gd name="T53" fmla="*/ 50 h 994"/>
                <a:gd name="T54" fmla="*/ 671 w 1116"/>
                <a:gd name="T55" fmla="*/ 28 h 994"/>
                <a:gd name="T56" fmla="*/ 509 w 1116"/>
                <a:gd name="T57" fmla="*/ 0 h 994"/>
                <a:gd name="T58" fmla="*/ 434 w 1116"/>
                <a:gd name="T59" fmla="*/ 6 h 994"/>
                <a:gd name="T60" fmla="*/ 336 w 1116"/>
                <a:gd name="T61" fmla="*/ 30 h 994"/>
                <a:gd name="T62" fmla="*/ 244 w 1116"/>
                <a:gd name="T63" fmla="*/ 74 h 994"/>
                <a:gd name="T64" fmla="*/ 162 w 1116"/>
                <a:gd name="T65" fmla="*/ 134 h 994"/>
                <a:gd name="T66" fmla="*/ 110 w 1116"/>
                <a:gd name="T67" fmla="*/ 188 h 994"/>
                <a:gd name="T68" fmla="*/ 56 w 1116"/>
                <a:gd name="T69" fmla="*/ 272 h 994"/>
                <a:gd name="T70" fmla="*/ 10 w 1116"/>
                <a:gd name="T71" fmla="*/ 407 h 994"/>
                <a:gd name="T72" fmla="*/ 10 w 1116"/>
                <a:gd name="T73" fmla="*/ 597 h 994"/>
                <a:gd name="T74" fmla="*/ 58 w 1116"/>
                <a:gd name="T75" fmla="*/ 733 h 994"/>
                <a:gd name="T76" fmla="*/ 114 w 1116"/>
                <a:gd name="T77" fmla="*/ 817 h 994"/>
                <a:gd name="T78" fmla="*/ 184 w 1116"/>
                <a:gd name="T79" fmla="*/ 886 h 994"/>
                <a:gd name="T80" fmla="*/ 350 w 1116"/>
                <a:gd name="T81" fmla="*/ 974 h 994"/>
                <a:gd name="T82" fmla="*/ 490 w 1116"/>
                <a:gd name="T83" fmla="*/ 994 h 994"/>
                <a:gd name="T84" fmla="*/ 545 w 1116"/>
                <a:gd name="T85" fmla="*/ 992 h 994"/>
                <a:gd name="T86" fmla="*/ 729 w 1116"/>
                <a:gd name="T87" fmla="*/ 934 h 994"/>
                <a:gd name="T88" fmla="*/ 845 w 1116"/>
                <a:gd name="T89" fmla="*/ 844 h 994"/>
                <a:gd name="T90" fmla="*/ 929 w 1116"/>
                <a:gd name="T91" fmla="*/ 733 h 994"/>
                <a:gd name="T92" fmla="*/ 967 w 1116"/>
                <a:gd name="T93" fmla="*/ 647 h 994"/>
                <a:gd name="T94" fmla="*/ 989 w 1116"/>
                <a:gd name="T95" fmla="*/ 523 h 994"/>
                <a:gd name="T96" fmla="*/ 995 w 1116"/>
                <a:gd name="T97" fmla="*/ 487 h 994"/>
                <a:gd name="T98" fmla="*/ 1098 w 1116"/>
                <a:gd name="T99" fmla="*/ 483 h 994"/>
                <a:gd name="T100" fmla="*/ 1108 w 1116"/>
                <a:gd name="T101" fmla="*/ 481 h 994"/>
                <a:gd name="T102" fmla="*/ 1116 w 1116"/>
                <a:gd name="T103" fmla="*/ 467 h 994"/>
                <a:gd name="T104" fmla="*/ 1110 w 1116"/>
                <a:gd name="T105" fmla="*/ 455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16" h="994">
                  <a:moveTo>
                    <a:pt x="1110" y="455"/>
                  </a:moveTo>
                  <a:lnTo>
                    <a:pt x="951" y="298"/>
                  </a:lnTo>
                  <a:lnTo>
                    <a:pt x="935" y="282"/>
                  </a:lnTo>
                  <a:lnTo>
                    <a:pt x="935" y="282"/>
                  </a:lnTo>
                  <a:lnTo>
                    <a:pt x="929" y="278"/>
                  </a:lnTo>
                  <a:lnTo>
                    <a:pt x="923" y="276"/>
                  </a:lnTo>
                  <a:lnTo>
                    <a:pt x="923" y="276"/>
                  </a:lnTo>
                  <a:lnTo>
                    <a:pt x="923" y="276"/>
                  </a:lnTo>
                  <a:lnTo>
                    <a:pt x="915" y="278"/>
                  </a:lnTo>
                  <a:lnTo>
                    <a:pt x="911" y="282"/>
                  </a:lnTo>
                  <a:lnTo>
                    <a:pt x="815" y="377"/>
                  </a:lnTo>
                  <a:lnTo>
                    <a:pt x="735" y="457"/>
                  </a:lnTo>
                  <a:lnTo>
                    <a:pt x="735" y="457"/>
                  </a:lnTo>
                  <a:lnTo>
                    <a:pt x="733" y="461"/>
                  </a:lnTo>
                  <a:lnTo>
                    <a:pt x="731" y="465"/>
                  </a:lnTo>
                  <a:lnTo>
                    <a:pt x="731" y="471"/>
                  </a:lnTo>
                  <a:lnTo>
                    <a:pt x="733" y="475"/>
                  </a:lnTo>
                  <a:lnTo>
                    <a:pt x="733" y="475"/>
                  </a:lnTo>
                  <a:lnTo>
                    <a:pt x="735" y="479"/>
                  </a:lnTo>
                  <a:lnTo>
                    <a:pt x="739" y="483"/>
                  </a:lnTo>
                  <a:lnTo>
                    <a:pt x="743" y="485"/>
                  </a:lnTo>
                  <a:lnTo>
                    <a:pt x="747" y="485"/>
                  </a:lnTo>
                  <a:lnTo>
                    <a:pt x="747" y="485"/>
                  </a:lnTo>
                  <a:lnTo>
                    <a:pt x="815" y="485"/>
                  </a:lnTo>
                  <a:lnTo>
                    <a:pt x="841" y="485"/>
                  </a:lnTo>
                  <a:lnTo>
                    <a:pt x="841" y="485"/>
                  </a:lnTo>
                  <a:lnTo>
                    <a:pt x="849" y="487"/>
                  </a:lnTo>
                  <a:lnTo>
                    <a:pt x="855" y="491"/>
                  </a:lnTo>
                  <a:lnTo>
                    <a:pt x="855" y="491"/>
                  </a:lnTo>
                  <a:lnTo>
                    <a:pt x="859" y="497"/>
                  </a:lnTo>
                  <a:lnTo>
                    <a:pt x="859" y="503"/>
                  </a:lnTo>
                  <a:lnTo>
                    <a:pt x="857" y="531"/>
                  </a:lnTo>
                  <a:lnTo>
                    <a:pt x="857" y="531"/>
                  </a:lnTo>
                  <a:lnTo>
                    <a:pt x="851" y="563"/>
                  </a:lnTo>
                  <a:lnTo>
                    <a:pt x="845" y="593"/>
                  </a:lnTo>
                  <a:lnTo>
                    <a:pt x="835" y="623"/>
                  </a:lnTo>
                  <a:lnTo>
                    <a:pt x="823" y="651"/>
                  </a:lnTo>
                  <a:lnTo>
                    <a:pt x="809" y="679"/>
                  </a:lnTo>
                  <a:lnTo>
                    <a:pt x="791" y="705"/>
                  </a:lnTo>
                  <a:lnTo>
                    <a:pt x="773" y="729"/>
                  </a:lnTo>
                  <a:lnTo>
                    <a:pt x="753" y="753"/>
                  </a:lnTo>
                  <a:lnTo>
                    <a:pt x="753" y="753"/>
                  </a:lnTo>
                  <a:lnTo>
                    <a:pt x="725" y="779"/>
                  </a:lnTo>
                  <a:lnTo>
                    <a:pt x="695" y="801"/>
                  </a:lnTo>
                  <a:lnTo>
                    <a:pt x="663" y="819"/>
                  </a:lnTo>
                  <a:lnTo>
                    <a:pt x="631" y="834"/>
                  </a:lnTo>
                  <a:lnTo>
                    <a:pt x="597" y="846"/>
                  </a:lnTo>
                  <a:lnTo>
                    <a:pt x="563" y="856"/>
                  </a:lnTo>
                  <a:lnTo>
                    <a:pt x="527" y="862"/>
                  </a:lnTo>
                  <a:lnTo>
                    <a:pt x="492" y="864"/>
                  </a:lnTo>
                  <a:lnTo>
                    <a:pt x="492" y="864"/>
                  </a:lnTo>
                  <a:lnTo>
                    <a:pt x="456" y="862"/>
                  </a:lnTo>
                  <a:lnTo>
                    <a:pt x="422" y="856"/>
                  </a:lnTo>
                  <a:lnTo>
                    <a:pt x="388" y="848"/>
                  </a:lnTo>
                  <a:lnTo>
                    <a:pt x="356" y="836"/>
                  </a:lnTo>
                  <a:lnTo>
                    <a:pt x="324" y="822"/>
                  </a:lnTo>
                  <a:lnTo>
                    <a:pt x="296" y="805"/>
                  </a:lnTo>
                  <a:lnTo>
                    <a:pt x="266" y="783"/>
                  </a:lnTo>
                  <a:lnTo>
                    <a:pt x="240" y="761"/>
                  </a:lnTo>
                  <a:lnTo>
                    <a:pt x="240" y="761"/>
                  </a:lnTo>
                  <a:lnTo>
                    <a:pt x="216" y="733"/>
                  </a:lnTo>
                  <a:lnTo>
                    <a:pt x="194" y="705"/>
                  </a:lnTo>
                  <a:lnTo>
                    <a:pt x="176" y="675"/>
                  </a:lnTo>
                  <a:lnTo>
                    <a:pt x="160" y="641"/>
                  </a:lnTo>
                  <a:lnTo>
                    <a:pt x="148" y="609"/>
                  </a:lnTo>
                  <a:lnTo>
                    <a:pt x="140" y="573"/>
                  </a:lnTo>
                  <a:lnTo>
                    <a:pt x="134" y="539"/>
                  </a:lnTo>
                  <a:lnTo>
                    <a:pt x="132" y="503"/>
                  </a:lnTo>
                  <a:lnTo>
                    <a:pt x="132" y="503"/>
                  </a:lnTo>
                  <a:lnTo>
                    <a:pt x="134" y="465"/>
                  </a:lnTo>
                  <a:lnTo>
                    <a:pt x="140" y="431"/>
                  </a:lnTo>
                  <a:lnTo>
                    <a:pt x="148" y="395"/>
                  </a:lnTo>
                  <a:lnTo>
                    <a:pt x="160" y="361"/>
                  </a:lnTo>
                  <a:lnTo>
                    <a:pt x="174" y="330"/>
                  </a:lnTo>
                  <a:lnTo>
                    <a:pt x="192" y="300"/>
                  </a:lnTo>
                  <a:lnTo>
                    <a:pt x="214" y="270"/>
                  </a:lnTo>
                  <a:lnTo>
                    <a:pt x="238" y="244"/>
                  </a:lnTo>
                  <a:lnTo>
                    <a:pt x="238" y="244"/>
                  </a:lnTo>
                  <a:lnTo>
                    <a:pt x="266" y="218"/>
                  </a:lnTo>
                  <a:lnTo>
                    <a:pt x="296" y="196"/>
                  </a:lnTo>
                  <a:lnTo>
                    <a:pt x="328" y="176"/>
                  </a:lnTo>
                  <a:lnTo>
                    <a:pt x="362" y="160"/>
                  </a:lnTo>
                  <a:lnTo>
                    <a:pt x="398" y="148"/>
                  </a:lnTo>
                  <a:lnTo>
                    <a:pt x="434" y="140"/>
                  </a:lnTo>
                  <a:lnTo>
                    <a:pt x="470" y="134"/>
                  </a:lnTo>
                  <a:lnTo>
                    <a:pt x="507" y="132"/>
                  </a:lnTo>
                  <a:lnTo>
                    <a:pt x="507" y="132"/>
                  </a:lnTo>
                  <a:lnTo>
                    <a:pt x="539" y="132"/>
                  </a:lnTo>
                  <a:lnTo>
                    <a:pt x="569" y="136"/>
                  </a:lnTo>
                  <a:lnTo>
                    <a:pt x="597" y="142"/>
                  </a:lnTo>
                  <a:lnTo>
                    <a:pt x="627" y="152"/>
                  </a:lnTo>
                  <a:lnTo>
                    <a:pt x="627" y="152"/>
                  </a:lnTo>
                  <a:lnTo>
                    <a:pt x="637" y="154"/>
                  </a:lnTo>
                  <a:lnTo>
                    <a:pt x="649" y="156"/>
                  </a:lnTo>
                  <a:lnTo>
                    <a:pt x="649" y="156"/>
                  </a:lnTo>
                  <a:lnTo>
                    <a:pt x="661" y="154"/>
                  </a:lnTo>
                  <a:lnTo>
                    <a:pt x="673" y="150"/>
                  </a:lnTo>
                  <a:lnTo>
                    <a:pt x="685" y="144"/>
                  </a:lnTo>
                  <a:lnTo>
                    <a:pt x="695" y="136"/>
                  </a:lnTo>
                  <a:lnTo>
                    <a:pt x="695" y="136"/>
                  </a:lnTo>
                  <a:lnTo>
                    <a:pt x="705" y="124"/>
                  </a:lnTo>
                  <a:lnTo>
                    <a:pt x="711" y="112"/>
                  </a:lnTo>
                  <a:lnTo>
                    <a:pt x="711" y="112"/>
                  </a:lnTo>
                  <a:lnTo>
                    <a:pt x="713" y="98"/>
                  </a:lnTo>
                  <a:lnTo>
                    <a:pt x="715" y="86"/>
                  </a:lnTo>
                  <a:lnTo>
                    <a:pt x="713" y="74"/>
                  </a:lnTo>
                  <a:lnTo>
                    <a:pt x="709" y="62"/>
                  </a:lnTo>
                  <a:lnTo>
                    <a:pt x="701" y="50"/>
                  </a:lnTo>
                  <a:lnTo>
                    <a:pt x="693" y="40"/>
                  </a:lnTo>
                  <a:lnTo>
                    <a:pt x="683" y="34"/>
                  </a:lnTo>
                  <a:lnTo>
                    <a:pt x="671" y="28"/>
                  </a:lnTo>
                  <a:lnTo>
                    <a:pt x="671" y="28"/>
                  </a:lnTo>
                  <a:lnTo>
                    <a:pt x="631" y="16"/>
                  </a:lnTo>
                  <a:lnTo>
                    <a:pt x="591" y="6"/>
                  </a:lnTo>
                  <a:lnTo>
                    <a:pt x="551" y="2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484" y="0"/>
                  </a:lnTo>
                  <a:lnTo>
                    <a:pt x="458" y="2"/>
                  </a:lnTo>
                  <a:lnTo>
                    <a:pt x="434" y="6"/>
                  </a:lnTo>
                  <a:lnTo>
                    <a:pt x="408" y="10"/>
                  </a:lnTo>
                  <a:lnTo>
                    <a:pt x="384" y="16"/>
                  </a:lnTo>
                  <a:lnTo>
                    <a:pt x="360" y="22"/>
                  </a:lnTo>
                  <a:lnTo>
                    <a:pt x="336" y="30"/>
                  </a:lnTo>
                  <a:lnTo>
                    <a:pt x="312" y="40"/>
                  </a:lnTo>
                  <a:lnTo>
                    <a:pt x="288" y="50"/>
                  </a:lnTo>
                  <a:lnTo>
                    <a:pt x="266" y="60"/>
                  </a:lnTo>
                  <a:lnTo>
                    <a:pt x="244" y="74"/>
                  </a:lnTo>
                  <a:lnTo>
                    <a:pt x="222" y="86"/>
                  </a:lnTo>
                  <a:lnTo>
                    <a:pt x="202" y="102"/>
                  </a:lnTo>
                  <a:lnTo>
                    <a:pt x="182" y="116"/>
                  </a:lnTo>
                  <a:lnTo>
                    <a:pt x="162" y="134"/>
                  </a:lnTo>
                  <a:lnTo>
                    <a:pt x="144" y="150"/>
                  </a:lnTo>
                  <a:lnTo>
                    <a:pt x="144" y="150"/>
                  </a:lnTo>
                  <a:lnTo>
                    <a:pt x="126" y="170"/>
                  </a:lnTo>
                  <a:lnTo>
                    <a:pt x="110" y="188"/>
                  </a:lnTo>
                  <a:lnTo>
                    <a:pt x="96" y="208"/>
                  </a:lnTo>
                  <a:lnTo>
                    <a:pt x="82" y="230"/>
                  </a:lnTo>
                  <a:lnTo>
                    <a:pt x="68" y="250"/>
                  </a:lnTo>
                  <a:lnTo>
                    <a:pt x="56" y="272"/>
                  </a:lnTo>
                  <a:lnTo>
                    <a:pt x="46" y="294"/>
                  </a:lnTo>
                  <a:lnTo>
                    <a:pt x="36" y="316"/>
                  </a:lnTo>
                  <a:lnTo>
                    <a:pt x="20" y="361"/>
                  </a:lnTo>
                  <a:lnTo>
                    <a:pt x="10" y="407"/>
                  </a:lnTo>
                  <a:lnTo>
                    <a:pt x="2" y="455"/>
                  </a:lnTo>
                  <a:lnTo>
                    <a:pt x="0" y="503"/>
                  </a:lnTo>
                  <a:lnTo>
                    <a:pt x="2" y="551"/>
                  </a:lnTo>
                  <a:lnTo>
                    <a:pt x="10" y="597"/>
                  </a:lnTo>
                  <a:lnTo>
                    <a:pt x="22" y="645"/>
                  </a:lnTo>
                  <a:lnTo>
                    <a:pt x="38" y="689"/>
                  </a:lnTo>
                  <a:lnTo>
                    <a:pt x="48" y="713"/>
                  </a:lnTo>
                  <a:lnTo>
                    <a:pt x="58" y="733"/>
                  </a:lnTo>
                  <a:lnTo>
                    <a:pt x="70" y="755"/>
                  </a:lnTo>
                  <a:lnTo>
                    <a:pt x="84" y="777"/>
                  </a:lnTo>
                  <a:lnTo>
                    <a:pt x="98" y="797"/>
                  </a:lnTo>
                  <a:lnTo>
                    <a:pt x="114" y="817"/>
                  </a:lnTo>
                  <a:lnTo>
                    <a:pt x="130" y="834"/>
                  </a:lnTo>
                  <a:lnTo>
                    <a:pt x="148" y="852"/>
                  </a:lnTo>
                  <a:lnTo>
                    <a:pt x="148" y="852"/>
                  </a:lnTo>
                  <a:lnTo>
                    <a:pt x="184" y="886"/>
                  </a:lnTo>
                  <a:lnTo>
                    <a:pt x="222" y="914"/>
                  </a:lnTo>
                  <a:lnTo>
                    <a:pt x="262" y="938"/>
                  </a:lnTo>
                  <a:lnTo>
                    <a:pt x="306" y="958"/>
                  </a:lnTo>
                  <a:lnTo>
                    <a:pt x="350" y="974"/>
                  </a:lnTo>
                  <a:lnTo>
                    <a:pt x="396" y="986"/>
                  </a:lnTo>
                  <a:lnTo>
                    <a:pt x="442" y="992"/>
                  </a:lnTo>
                  <a:lnTo>
                    <a:pt x="490" y="994"/>
                  </a:lnTo>
                  <a:lnTo>
                    <a:pt x="490" y="994"/>
                  </a:lnTo>
                  <a:lnTo>
                    <a:pt x="497" y="994"/>
                  </a:lnTo>
                  <a:lnTo>
                    <a:pt x="497" y="994"/>
                  </a:lnTo>
                  <a:lnTo>
                    <a:pt x="521" y="994"/>
                  </a:lnTo>
                  <a:lnTo>
                    <a:pt x="545" y="992"/>
                  </a:lnTo>
                  <a:lnTo>
                    <a:pt x="593" y="984"/>
                  </a:lnTo>
                  <a:lnTo>
                    <a:pt x="641" y="972"/>
                  </a:lnTo>
                  <a:lnTo>
                    <a:pt x="685" y="954"/>
                  </a:lnTo>
                  <a:lnTo>
                    <a:pt x="729" y="934"/>
                  </a:lnTo>
                  <a:lnTo>
                    <a:pt x="771" y="908"/>
                  </a:lnTo>
                  <a:lnTo>
                    <a:pt x="809" y="878"/>
                  </a:lnTo>
                  <a:lnTo>
                    <a:pt x="845" y="844"/>
                  </a:lnTo>
                  <a:lnTo>
                    <a:pt x="845" y="844"/>
                  </a:lnTo>
                  <a:lnTo>
                    <a:pt x="869" y="821"/>
                  </a:lnTo>
                  <a:lnTo>
                    <a:pt x="891" y="793"/>
                  </a:lnTo>
                  <a:lnTo>
                    <a:pt x="911" y="763"/>
                  </a:lnTo>
                  <a:lnTo>
                    <a:pt x="929" y="733"/>
                  </a:lnTo>
                  <a:lnTo>
                    <a:pt x="929" y="733"/>
                  </a:lnTo>
                  <a:lnTo>
                    <a:pt x="943" y="705"/>
                  </a:lnTo>
                  <a:lnTo>
                    <a:pt x="957" y="677"/>
                  </a:lnTo>
                  <a:lnTo>
                    <a:pt x="967" y="647"/>
                  </a:lnTo>
                  <a:lnTo>
                    <a:pt x="975" y="617"/>
                  </a:lnTo>
                  <a:lnTo>
                    <a:pt x="975" y="617"/>
                  </a:lnTo>
                  <a:lnTo>
                    <a:pt x="985" y="569"/>
                  </a:lnTo>
                  <a:lnTo>
                    <a:pt x="989" y="523"/>
                  </a:lnTo>
                  <a:lnTo>
                    <a:pt x="991" y="499"/>
                  </a:lnTo>
                  <a:lnTo>
                    <a:pt x="991" y="499"/>
                  </a:lnTo>
                  <a:lnTo>
                    <a:pt x="993" y="493"/>
                  </a:lnTo>
                  <a:lnTo>
                    <a:pt x="995" y="487"/>
                  </a:lnTo>
                  <a:lnTo>
                    <a:pt x="1000" y="485"/>
                  </a:lnTo>
                  <a:lnTo>
                    <a:pt x="1006" y="483"/>
                  </a:lnTo>
                  <a:lnTo>
                    <a:pt x="1030" y="483"/>
                  </a:lnTo>
                  <a:lnTo>
                    <a:pt x="1098" y="483"/>
                  </a:lnTo>
                  <a:lnTo>
                    <a:pt x="1098" y="483"/>
                  </a:lnTo>
                  <a:lnTo>
                    <a:pt x="1098" y="483"/>
                  </a:lnTo>
                  <a:lnTo>
                    <a:pt x="1104" y="483"/>
                  </a:lnTo>
                  <a:lnTo>
                    <a:pt x="1108" y="481"/>
                  </a:lnTo>
                  <a:lnTo>
                    <a:pt x="1112" y="477"/>
                  </a:lnTo>
                  <a:lnTo>
                    <a:pt x="1114" y="473"/>
                  </a:lnTo>
                  <a:lnTo>
                    <a:pt x="1114" y="473"/>
                  </a:lnTo>
                  <a:lnTo>
                    <a:pt x="1116" y="467"/>
                  </a:lnTo>
                  <a:lnTo>
                    <a:pt x="1114" y="463"/>
                  </a:lnTo>
                  <a:lnTo>
                    <a:pt x="1114" y="459"/>
                  </a:lnTo>
                  <a:lnTo>
                    <a:pt x="1110" y="455"/>
                  </a:lnTo>
                  <a:lnTo>
                    <a:pt x="1110" y="4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873362" y="3248433"/>
            <a:ext cx="239116" cy="529624"/>
            <a:chOff x="7519988" y="220663"/>
            <a:chExt cx="893763" cy="1979613"/>
          </a:xfrm>
          <a:solidFill>
            <a:schemeClr val="tx2"/>
          </a:solidFill>
        </p:grpSpPr>
        <p:sp>
          <p:nvSpPr>
            <p:cNvPr id="70" name="Freeform 41"/>
            <p:cNvSpPr>
              <a:spLocks/>
            </p:cNvSpPr>
            <p:nvPr/>
          </p:nvSpPr>
          <p:spPr bwMode="auto">
            <a:xfrm>
              <a:off x="7848601" y="827088"/>
              <a:ext cx="223838" cy="207963"/>
            </a:xfrm>
            <a:custGeom>
              <a:avLst/>
              <a:gdLst>
                <a:gd name="T0" fmla="*/ 38 w 141"/>
                <a:gd name="T1" fmla="*/ 131 h 131"/>
                <a:gd name="T2" fmla="*/ 38 w 141"/>
                <a:gd name="T3" fmla="*/ 131 h 131"/>
                <a:gd name="T4" fmla="*/ 45 w 141"/>
                <a:gd name="T5" fmla="*/ 127 h 131"/>
                <a:gd name="T6" fmla="*/ 53 w 141"/>
                <a:gd name="T7" fmla="*/ 124 h 131"/>
                <a:gd name="T8" fmla="*/ 61 w 141"/>
                <a:gd name="T9" fmla="*/ 122 h 131"/>
                <a:gd name="T10" fmla="*/ 70 w 141"/>
                <a:gd name="T11" fmla="*/ 121 h 131"/>
                <a:gd name="T12" fmla="*/ 70 w 141"/>
                <a:gd name="T13" fmla="*/ 121 h 131"/>
                <a:gd name="T14" fmla="*/ 78 w 141"/>
                <a:gd name="T15" fmla="*/ 122 h 131"/>
                <a:gd name="T16" fmla="*/ 88 w 141"/>
                <a:gd name="T17" fmla="*/ 124 h 131"/>
                <a:gd name="T18" fmla="*/ 95 w 141"/>
                <a:gd name="T19" fmla="*/ 127 h 131"/>
                <a:gd name="T20" fmla="*/ 103 w 141"/>
                <a:gd name="T21" fmla="*/ 131 h 131"/>
                <a:gd name="T22" fmla="*/ 103 w 141"/>
                <a:gd name="T23" fmla="*/ 131 h 131"/>
                <a:gd name="T24" fmla="*/ 111 w 141"/>
                <a:gd name="T25" fmla="*/ 116 h 131"/>
                <a:gd name="T26" fmla="*/ 119 w 141"/>
                <a:gd name="T27" fmla="*/ 100 h 131"/>
                <a:gd name="T28" fmla="*/ 119 w 141"/>
                <a:gd name="T29" fmla="*/ 100 h 131"/>
                <a:gd name="T30" fmla="*/ 127 w 141"/>
                <a:gd name="T31" fmla="*/ 77 h 131"/>
                <a:gd name="T32" fmla="*/ 134 w 141"/>
                <a:gd name="T33" fmla="*/ 51 h 131"/>
                <a:gd name="T34" fmla="*/ 139 w 141"/>
                <a:gd name="T35" fmla="*/ 25 h 131"/>
                <a:gd name="T36" fmla="*/ 141 w 141"/>
                <a:gd name="T37" fmla="*/ 0 h 131"/>
                <a:gd name="T38" fmla="*/ 0 w 141"/>
                <a:gd name="T39" fmla="*/ 0 h 131"/>
                <a:gd name="T40" fmla="*/ 0 w 141"/>
                <a:gd name="T41" fmla="*/ 0 h 131"/>
                <a:gd name="T42" fmla="*/ 1 w 141"/>
                <a:gd name="T43" fmla="*/ 18 h 131"/>
                <a:gd name="T44" fmla="*/ 3 w 141"/>
                <a:gd name="T45" fmla="*/ 35 h 131"/>
                <a:gd name="T46" fmla="*/ 6 w 141"/>
                <a:gd name="T47" fmla="*/ 54 h 131"/>
                <a:gd name="T48" fmla="*/ 11 w 141"/>
                <a:gd name="T49" fmla="*/ 71 h 131"/>
                <a:gd name="T50" fmla="*/ 17 w 141"/>
                <a:gd name="T51" fmla="*/ 89 h 131"/>
                <a:gd name="T52" fmla="*/ 23 w 141"/>
                <a:gd name="T53" fmla="*/ 105 h 131"/>
                <a:gd name="T54" fmla="*/ 31 w 141"/>
                <a:gd name="T55" fmla="*/ 119 h 131"/>
                <a:gd name="T56" fmla="*/ 38 w 141"/>
                <a:gd name="T57" fmla="*/ 131 h 131"/>
                <a:gd name="T58" fmla="*/ 38 w 141"/>
                <a:gd name="T5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1" h="131">
                  <a:moveTo>
                    <a:pt x="38" y="131"/>
                  </a:moveTo>
                  <a:lnTo>
                    <a:pt x="38" y="131"/>
                  </a:lnTo>
                  <a:lnTo>
                    <a:pt x="45" y="127"/>
                  </a:lnTo>
                  <a:lnTo>
                    <a:pt x="53" y="124"/>
                  </a:lnTo>
                  <a:lnTo>
                    <a:pt x="61" y="122"/>
                  </a:lnTo>
                  <a:lnTo>
                    <a:pt x="70" y="121"/>
                  </a:lnTo>
                  <a:lnTo>
                    <a:pt x="70" y="121"/>
                  </a:lnTo>
                  <a:lnTo>
                    <a:pt x="78" y="122"/>
                  </a:lnTo>
                  <a:lnTo>
                    <a:pt x="88" y="124"/>
                  </a:lnTo>
                  <a:lnTo>
                    <a:pt x="95" y="127"/>
                  </a:lnTo>
                  <a:lnTo>
                    <a:pt x="103" y="131"/>
                  </a:lnTo>
                  <a:lnTo>
                    <a:pt x="103" y="131"/>
                  </a:lnTo>
                  <a:lnTo>
                    <a:pt x="111" y="116"/>
                  </a:lnTo>
                  <a:lnTo>
                    <a:pt x="119" y="100"/>
                  </a:lnTo>
                  <a:lnTo>
                    <a:pt x="119" y="100"/>
                  </a:lnTo>
                  <a:lnTo>
                    <a:pt x="127" y="77"/>
                  </a:lnTo>
                  <a:lnTo>
                    <a:pt x="134" y="51"/>
                  </a:lnTo>
                  <a:lnTo>
                    <a:pt x="139" y="25"/>
                  </a:lnTo>
                  <a:lnTo>
                    <a:pt x="14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8"/>
                  </a:lnTo>
                  <a:lnTo>
                    <a:pt x="3" y="35"/>
                  </a:lnTo>
                  <a:lnTo>
                    <a:pt x="6" y="54"/>
                  </a:lnTo>
                  <a:lnTo>
                    <a:pt x="11" y="71"/>
                  </a:lnTo>
                  <a:lnTo>
                    <a:pt x="17" y="89"/>
                  </a:lnTo>
                  <a:lnTo>
                    <a:pt x="23" y="105"/>
                  </a:lnTo>
                  <a:lnTo>
                    <a:pt x="31" y="119"/>
                  </a:lnTo>
                  <a:lnTo>
                    <a:pt x="38" y="131"/>
                  </a:lnTo>
                  <a:lnTo>
                    <a:pt x="38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1" name="Freeform 42"/>
            <p:cNvSpPr>
              <a:spLocks/>
            </p:cNvSpPr>
            <p:nvPr/>
          </p:nvSpPr>
          <p:spPr bwMode="auto">
            <a:xfrm>
              <a:off x="7551738" y="220663"/>
              <a:ext cx="815975" cy="1979613"/>
            </a:xfrm>
            <a:custGeom>
              <a:avLst/>
              <a:gdLst>
                <a:gd name="T0" fmla="*/ 133 w 514"/>
                <a:gd name="T1" fmla="*/ 1201 h 1247"/>
                <a:gd name="T2" fmla="*/ 158 w 514"/>
                <a:gd name="T3" fmla="*/ 1236 h 1247"/>
                <a:gd name="T4" fmla="*/ 189 w 514"/>
                <a:gd name="T5" fmla="*/ 1247 h 1247"/>
                <a:gd name="T6" fmla="*/ 229 w 514"/>
                <a:gd name="T7" fmla="*/ 1230 h 1247"/>
                <a:gd name="T8" fmla="*/ 247 w 514"/>
                <a:gd name="T9" fmla="*/ 1189 h 1247"/>
                <a:gd name="T10" fmla="*/ 268 w 514"/>
                <a:gd name="T11" fmla="*/ 1189 h 1247"/>
                <a:gd name="T12" fmla="*/ 285 w 514"/>
                <a:gd name="T13" fmla="*/ 1230 h 1247"/>
                <a:gd name="T14" fmla="*/ 326 w 514"/>
                <a:gd name="T15" fmla="*/ 1247 h 1247"/>
                <a:gd name="T16" fmla="*/ 357 w 514"/>
                <a:gd name="T17" fmla="*/ 1236 h 1247"/>
                <a:gd name="T18" fmla="*/ 381 w 514"/>
                <a:gd name="T19" fmla="*/ 1201 h 1247"/>
                <a:gd name="T20" fmla="*/ 380 w 514"/>
                <a:gd name="T21" fmla="*/ 662 h 1247"/>
                <a:gd name="T22" fmla="*/ 363 w 514"/>
                <a:gd name="T23" fmla="*/ 649 h 1247"/>
                <a:gd name="T24" fmla="*/ 331 w 514"/>
                <a:gd name="T25" fmla="*/ 635 h 1247"/>
                <a:gd name="T26" fmla="*/ 339 w 514"/>
                <a:gd name="T27" fmla="*/ 622 h 1247"/>
                <a:gd name="T28" fmla="*/ 372 w 514"/>
                <a:gd name="T29" fmla="*/ 613 h 1247"/>
                <a:gd name="T30" fmla="*/ 382 w 514"/>
                <a:gd name="T31" fmla="*/ 444 h 1247"/>
                <a:gd name="T32" fmla="*/ 419 w 514"/>
                <a:gd name="T33" fmla="*/ 411 h 1247"/>
                <a:gd name="T34" fmla="*/ 444 w 514"/>
                <a:gd name="T35" fmla="*/ 378 h 1247"/>
                <a:gd name="T36" fmla="*/ 482 w 514"/>
                <a:gd name="T37" fmla="*/ 291 h 1247"/>
                <a:gd name="T38" fmla="*/ 502 w 514"/>
                <a:gd name="T39" fmla="*/ 207 h 1247"/>
                <a:gd name="T40" fmla="*/ 512 w 514"/>
                <a:gd name="T41" fmla="*/ 100 h 1247"/>
                <a:gd name="T42" fmla="*/ 513 w 514"/>
                <a:gd name="T43" fmla="*/ 29 h 1247"/>
                <a:gd name="T44" fmla="*/ 497 w 514"/>
                <a:gd name="T45" fmla="*/ 6 h 1247"/>
                <a:gd name="T46" fmla="*/ 477 w 514"/>
                <a:gd name="T47" fmla="*/ 0 h 1247"/>
                <a:gd name="T48" fmla="*/ 451 w 514"/>
                <a:gd name="T49" fmla="*/ 10 h 1247"/>
                <a:gd name="T50" fmla="*/ 440 w 514"/>
                <a:gd name="T51" fmla="*/ 36 h 1247"/>
                <a:gd name="T52" fmla="*/ 437 w 514"/>
                <a:gd name="T53" fmla="*/ 124 h 1247"/>
                <a:gd name="T54" fmla="*/ 421 w 514"/>
                <a:gd name="T55" fmla="*/ 234 h 1247"/>
                <a:gd name="T56" fmla="*/ 381 w 514"/>
                <a:gd name="T57" fmla="*/ 340 h 1247"/>
                <a:gd name="T58" fmla="*/ 353 w 514"/>
                <a:gd name="T59" fmla="*/ 373 h 1247"/>
                <a:gd name="T60" fmla="*/ 342 w 514"/>
                <a:gd name="T61" fmla="*/ 381 h 1247"/>
                <a:gd name="T62" fmla="*/ 329 w 514"/>
                <a:gd name="T63" fmla="*/ 458 h 1247"/>
                <a:gd name="T64" fmla="*/ 300 w 514"/>
                <a:gd name="T65" fmla="*/ 523 h 1247"/>
                <a:gd name="T66" fmla="*/ 313 w 514"/>
                <a:gd name="T67" fmla="*/ 549 h 1247"/>
                <a:gd name="T68" fmla="*/ 309 w 514"/>
                <a:gd name="T69" fmla="*/ 582 h 1247"/>
                <a:gd name="T70" fmla="*/ 279 w 514"/>
                <a:gd name="T71" fmla="*/ 612 h 1247"/>
                <a:gd name="T72" fmla="*/ 246 w 514"/>
                <a:gd name="T73" fmla="*/ 615 h 1247"/>
                <a:gd name="T74" fmla="*/ 210 w 514"/>
                <a:gd name="T75" fmla="*/ 592 h 1247"/>
                <a:gd name="T76" fmla="*/ 200 w 514"/>
                <a:gd name="T77" fmla="*/ 560 h 1247"/>
                <a:gd name="T78" fmla="*/ 214 w 514"/>
                <a:gd name="T79" fmla="*/ 523 h 1247"/>
                <a:gd name="T80" fmla="*/ 196 w 514"/>
                <a:gd name="T81" fmla="*/ 488 h 1247"/>
                <a:gd name="T82" fmla="*/ 173 w 514"/>
                <a:gd name="T83" fmla="*/ 381 h 1247"/>
                <a:gd name="T84" fmla="*/ 152 w 514"/>
                <a:gd name="T85" fmla="*/ 364 h 1247"/>
                <a:gd name="T86" fmla="*/ 123 w 514"/>
                <a:gd name="T87" fmla="*/ 321 h 1247"/>
                <a:gd name="T88" fmla="*/ 102 w 514"/>
                <a:gd name="T89" fmla="*/ 267 h 1247"/>
                <a:gd name="T90" fmla="*/ 80 w 514"/>
                <a:gd name="T91" fmla="*/ 154 h 1247"/>
                <a:gd name="T92" fmla="*/ 74 w 514"/>
                <a:gd name="T93" fmla="*/ 36 h 1247"/>
                <a:gd name="T94" fmla="*/ 64 w 514"/>
                <a:gd name="T95" fmla="*/ 10 h 1247"/>
                <a:gd name="T96" fmla="*/ 37 w 514"/>
                <a:gd name="T97" fmla="*/ 0 h 1247"/>
                <a:gd name="T98" fmla="*/ 16 w 514"/>
                <a:gd name="T99" fmla="*/ 6 h 1247"/>
                <a:gd name="T100" fmla="*/ 1 w 514"/>
                <a:gd name="T101" fmla="*/ 29 h 1247"/>
                <a:gd name="T102" fmla="*/ 2 w 514"/>
                <a:gd name="T103" fmla="*/ 100 h 1247"/>
                <a:gd name="T104" fmla="*/ 13 w 514"/>
                <a:gd name="T105" fmla="*/ 207 h 1247"/>
                <a:gd name="T106" fmla="*/ 32 w 514"/>
                <a:gd name="T107" fmla="*/ 291 h 1247"/>
                <a:gd name="T108" fmla="*/ 71 w 514"/>
                <a:gd name="T109" fmla="*/ 378 h 1247"/>
                <a:gd name="T110" fmla="*/ 95 w 514"/>
                <a:gd name="T111" fmla="*/ 411 h 1247"/>
                <a:gd name="T112" fmla="*/ 132 w 514"/>
                <a:gd name="T113" fmla="*/ 444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4" h="1247">
                  <a:moveTo>
                    <a:pt x="132" y="444"/>
                  </a:moveTo>
                  <a:lnTo>
                    <a:pt x="132" y="1189"/>
                  </a:lnTo>
                  <a:lnTo>
                    <a:pt x="132" y="1189"/>
                  </a:lnTo>
                  <a:lnTo>
                    <a:pt x="133" y="1201"/>
                  </a:lnTo>
                  <a:lnTo>
                    <a:pt x="137" y="1211"/>
                  </a:lnTo>
                  <a:lnTo>
                    <a:pt x="141" y="1221"/>
                  </a:lnTo>
                  <a:lnTo>
                    <a:pt x="148" y="1230"/>
                  </a:lnTo>
                  <a:lnTo>
                    <a:pt x="158" y="1236"/>
                  </a:lnTo>
                  <a:lnTo>
                    <a:pt x="167" y="1242"/>
                  </a:lnTo>
                  <a:lnTo>
                    <a:pt x="177" y="1246"/>
                  </a:lnTo>
                  <a:lnTo>
                    <a:pt x="189" y="1247"/>
                  </a:lnTo>
                  <a:lnTo>
                    <a:pt x="189" y="1247"/>
                  </a:lnTo>
                  <a:lnTo>
                    <a:pt x="200" y="1246"/>
                  </a:lnTo>
                  <a:lnTo>
                    <a:pt x="211" y="1242"/>
                  </a:lnTo>
                  <a:lnTo>
                    <a:pt x="221" y="1236"/>
                  </a:lnTo>
                  <a:lnTo>
                    <a:pt x="229" y="1230"/>
                  </a:lnTo>
                  <a:lnTo>
                    <a:pt x="236" y="1221"/>
                  </a:lnTo>
                  <a:lnTo>
                    <a:pt x="242" y="1211"/>
                  </a:lnTo>
                  <a:lnTo>
                    <a:pt x="246" y="1201"/>
                  </a:lnTo>
                  <a:lnTo>
                    <a:pt x="247" y="1189"/>
                  </a:lnTo>
                  <a:lnTo>
                    <a:pt x="247" y="771"/>
                  </a:lnTo>
                  <a:lnTo>
                    <a:pt x="268" y="771"/>
                  </a:lnTo>
                  <a:lnTo>
                    <a:pt x="268" y="1189"/>
                  </a:lnTo>
                  <a:lnTo>
                    <a:pt x="268" y="1189"/>
                  </a:lnTo>
                  <a:lnTo>
                    <a:pt x="269" y="1201"/>
                  </a:lnTo>
                  <a:lnTo>
                    <a:pt x="272" y="1211"/>
                  </a:lnTo>
                  <a:lnTo>
                    <a:pt x="278" y="1221"/>
                  </a:lnTo>
                  <a:lnTo>
                    <a:pt x="285" y="1230"/>
                  </a:lnTo>
                  <a:lnTo>
                    <a:pt x="293" y="1236"/>
                  </a:lnTo>
                  <a:lnTo>
                    <a:pt x="302" y="1242"/>
                  </a:lnTo>
                  <a:lnTo>
                    <a:pt x="314" y="1246"/>
                  </a:lnTo>
                  <a:lnTo>
                    <a:pt x="326" y="1247"/>
                  </a:lnTo>
                  <a:lnTo>
                    <a:pt x="326" y="1247"/>
                  </a:lnTo>
                  <a:lnTo>
                    <a:pt x="337" y="1246"/>
                  </a:lnTo>
                  <a:lnTo>
                    <a:pt x="348" y="1242"/>
                  </a:lnTo>
                  <a:lnTo>
                    <a:pt x="357" y="1236"/>
                  </a:lnTo>
                  <a:lnTo>
                    <a:pt x="366" y="1230"/>
                  </a:lnTo>
                  <a:lnTo>
                    <a:pt x="373" y="1221"/>
                  </a:lnTo>
                  <a:lnTo>
                    <a:pt x="378" y="1211"/>
                  </a:lnTo>
                  <a:lnTo>
                    <a:pt x="381" y="1201"/>
                  </a:lnTo>
                  <a:lnTo>
                    <a:pt x="382" y="1189"/>
                  </a:lnTo>
                  <a:lnTo>
                    <a:pt x="382" y="666"/>
                  </a:lnTo>
                  <a:lnTo>
                    <a:pt x="382" y="666"/>
                  </a:lnTo>
                  <a:lnTo>
                    <a:pt x="380" y="662"/>
                  </a:lnTo>
                  <a:lnTo>
                    <a:pt x="377" y="657"/>
                  </a:lnTo>
                  <a:lnTo>
                    <a:pt x="372" y="654"/>
                  </a:lnTo>
                  <a:lnTo>
                    <a:pt x="367" y="651"/>
                  </a:lnTo>
                  <a:lnTo>
                    <a:pt x="363" y="649"/>
                  </a:lnTo>
                  <a:lnTo>
                    <a:pt x="356" y="648"/>
                  </a:lnTo>
                  <a:lnTo>
                    <a:pt x="339" y="644"/>
                  </a:lnTo>
                  <a:lnTo>
                    <a:pt x="331" y="644"/>
                  </a:lnTo>
                  <a:lnTo>
                    <a:pt x="331" y="635"/>
                  </a:lnTo>
                  <a:lnTo>
                    <a:pt x="331" y="632"/>
                  </a:lnTo>
                  <a:lnTo>
                    <a:pt x="331" y="623"/>
                  </a:lnTo>
                  <a:lnTo>
                    <a:pt x="339" y="622"/>
                  </a:lnTo>
                  <a:lnTo>
                    <a:pt x="339" y="622"/>
                  </a:lnTo>
                  <a:lnTo>
                    <a:pt x="356" y="620"/>
                  </a:lnTo>
                  <a:lnTo>
                    <a:pt x="363" y="618"/>
                  </a:lnTo>
                  <a:lnTo>
                    <a:pt x="367" y="615"/>
                  </a:lnTo>
                  <a:lnTo>
                    <a:pt x="372" y="613"/>
                  </a:lnTo>
                  <a:lnTo>
                    <a:pt x="377" y="610"/>
                  </a:lnTo>
                  <a:lnTo>
                    <a:pt x="380" y="605"/>
                  </a:lnTo>
                  <a:lnTo>
                    <a:pt x="382" y="600"/>
                  </a:lnTo>
                  <a:lnTo>
                    <a:pt x="382" y="444"/>
                  </a:lnTo>
                  <a:lnTo>
                    <a:pt x="382" y="444"/>
                  </a:lnTo>
                  <a:lnTo>
                    <a:pt x="396" y="433"/>
                  </a:lnTo>
                  <a:lnTo>
                    <a:pt x="411" y="420"/>
                  </a:lnTo>
                  <a:lnTo>
                    <a:pt x="419" y="411"/>
                  </a:lnTo>
                  <a:lnTo>
                    <a:pt x="428" y="401"/>
                  </a:lnTo>
                  <a:lnTo>
                    <a:pt x="436" y="391"/>
                  </a:lnTo>
                  <a:lnTo>
                    <a:pt x="444" y="378"/>
                  </a:lnTo>
                  <a:lnTo>
                    <a:pt x="444" y="378"/>
                  </a:lnTo>
                  <a:lnTo>
                    <a:pt x="458" y="353"/>
                  </a:lnTo>
                  <a:lnTo>
                    <a:pt x="470" y="325"/>
                  </a:lnTo>
                  <a:lnTo>
                    <a:pt x="476" y="308"/>
                  </a:lnTo>
                  <a:lnTo>
                    <a:pt x="482" y="291"/>
                  </a:lnTo>
                  <a:lnTo>
                    <a:pt x="488" y="271"/>
                  </a:lnTo>
                  <a:lnTo>
                    <a:pt x="492" y="252"/>
                  </a:lnTo>
                  <a:lnTo>
                    <a:pt x="497" y="229"/>
                  </a:lnTo>
                  <a:lnTo>
                    <a:pt x="502" y="207"/>
                  </a:lnTo>
                  <a:lnTo>
                    <a:pt x="505" y="183"/>
                  </a:lnTo>
                  <a:lnTo>
                    <a:pt x="509" y="156"/>
                  </a:lnTo>
                  <a:lnTo>
                    <a:pt x="511" y="129"/>
                  </a:lnTo>
                  <a:lnTo>
                    <a:pt x="512" y="100"/>
                  </a:lnTo>
                  <a:lnTo>
                    <a:pt x="513" y="70"/>
                  </a:lnTo>
                  <a:lnTo>
                    <a:pt x="514" y="36"/>
                  </a:lnTo>
                  <a:lnTo>
                    <a:pt x="514" y="36"/>
                  </a:lnTo>
                  <a:lnTo>
                    <a:pt x="513" y="29"/>
                  </a:lnTo>
                  <a:lnTo>
                    <a:pt x="511" y="22"/>
                  </a:lnTo>
                  <a:lnTo>
                    <a:pt x="508" y="16"/>
                  </a:lnTo>
                  <a:lnTo>
                    <a:pt x="503" y="10"/>
                  </a:lnTo>
                  <a:lnTo>
                    <a:pt x="497" y="6"/>
                  </a:lnTo>
                  <a:lnTo>
                    <a:pt x="491" y="2"/>
                  </a:lnTo>
                  <a:lnTo>
                    <a:pt x="484" y="0"/>
                  </a:lnTo>
                  <a:lnTo>
                    <a:pt x="477" y="0"/>
                  </a:lnTo>
                  <a:lnTo>
                    <a:pt x="477" y="0"/>
                  </a:lnTo>
                  <a:lnTo>
                    <a:pt x="469" y="0"/>
                  </a:lnTo>
                  <a:lnTo>
                    <a:pt x="462" y="2"/>
                  </a:lnTo>
                  <a:lnTo>
                    <a:pt x="457" y="6"/>
                  </a:lnTo>
                  <a:lnTo>
                    <a:pt x="451" y="10"/>
                  </a:lnTo>
                  <a:lnTo>
                    <a:pt x="446" y="16"/>
                  </a:lnTo>
                  <a:lnTo>
                    <a:pt x="443" y="22"/>
                  </a:lnTo>
                  <a:lnTo>
                    <a:pt x="440" y="29"/>
                  </a:lnTo>
                  <a:lnTo>
                    <a:pt x="440" y="36"/>
                  </a:lnTo>
                  <a:lnTo>
                    <a:pt x="440" y="36"/>
                  </a:lnTo>
                  <a:lnTo>
                    <a:pt x="439" y="67"/>
                  </a:lnTo>
                  <a:lnTo>
                    <a:pt x="438" y="96"/>
                  </a:lnTo>
                  <a:lnTo>
                    <a:pt x="437" y="124"/>
                  </a:lnTo>
                  <a:lnTo>
                    <a:pt x="434" y="150"/>
                  </a:lnTo>
                  <a:lnTo>
                    <a:pt x="432" y="173"/>
                  </a:lnTo>
                  <a:lnTo>
                    <a:pt x="429" y="195"/>
                  </a:lnTo>
                  <a:lnTo>
                    <a:pt x="421" y="234"/>
                  </a:lnTo>
                  <a:lnTo>
                    <a:pt x="411" y="269"/>
                  </a:lnTo>
                  <a:lnTo>
                    <a:pt x="402" y="297"/>
                  </a:lnTo>
                  <a:lnTo>
                    <a:pt x="392" y="320"/>
                  </a:lnTo>
                  <a:lnTo>
                    <a:pt x="381" y="340"/>
                  </a:lnTo>
                  <a:lnTo>
                    <a:pt x="381" y="340"/>
                  </a:lnTo>
                  <a:lnTo>
                    <a:pt x="371" y="353"/>
                  </a:lnTo>
                  <a:lnTo>
                    <a:pt x="361" y="365"/>
                  </a:lnTo>
                  <a:lnTo>
                    <a:pt x="353" y="373"/>
                  </a:lnTo>
                  <a:lnTo>
                    <a:pt x="346" y="379"/>
                  </a:lnTo>
                  <a:lnTo>
                    <a:pt x="346" y="379"/>
                  </a:lnTo>
                  <a:lnTo>
                    <a:pt x="342" y="381"/>
                  </a:lnTo>
                  <a:lnTo>
                    <a:pt x="342" y="381"/>
                  </a:lnTo>
                  <a:lnTo>
                    <a:pt x="341" y="400"/>
                  </a:lnTo>
                  <a:lnTo>
                    <a:pt x="338" y="420"/>
                  </a:lnTo>
                  <a:lnTo>
                    <a:pt x="334" y="439"/>
                  </a:lnTo>
                  <a:lnTo>
                    <a:pt x="329" y="458"/>
                  </a:lnTo>
                  <a:lnTo>
                    <a:pt x="323" y="476"/>
                  </a:lnTo>
                  <a:lnTo>
                    <a:pt x="316" y="493"/>
                  </a:lnTo>
                  <a:lnTo>
                    <a:pt x="308" y="509"/>
                  </a:lnTo>
                  <a:lnTo>
                    <a:pt x="300" y="523"/>
                  </a:lnTo>
                  <a:lnTo>
                    <a:pt x="300" y="523"/>
                  </a:lnTo>
                  <a:lnTo>
                    <a:pt x="306" y="531"/>
                  </a:lnTo>
                  <a:lnTo>
                    <a:pt x="311" y="540"/>
                  </a:lnTo>
                  <a:lnTo>
                    <a:pt x="313" y="549"/>
                  </a:lnTo>
                  <a:lnTo>
                    <a:pt x="314" y="560"/>
                  </a:lnTo>
                  <a:lnTo>
                    <a:pt x="314" y="560"/>
                  </a:lnTo>
                  <a:lnTo>
                    <a:pt x="313" y="571"/>
                  </a:lnTo>
                  <a:lnTo>
                    <a:pt x="309" y="582"/>
                  </a:lnTo>
                  <a:lnTo>
                    <a:pt x="305" y="592"/>
                  </a:lnTo>
                  <a:lnTo>
                    <a:pt x="298" y="600"/>
                  </a:lnTo>
                  <a:lnTo>
                    <a:pt x="288" y="607"/>
                  </a:lnTo>
                  <a:lnTo>
                    <a:pt x="279" y="612"/>
                  </a:lnTo>
                  <a:lnTo>
                    <a:pt x="269" y="615"/>
                  </a:lnTo>
                  <a:lnTo>
                    <a:pt x="257" y="617"/>
                  </a:lnTo>
                  <a:lnTo>
                    <a:pt x="257" y="617"/>
                  </a:lnTo>
                  <a:lnTo>
                    <a:pt x="246" y="615"/>
                  </a:lnTo>
                  <a:lnTo>
                    <a:pt x="235" y="612"/>
                  </a:lnTo>
                  <a:lnTo>
                    <a:pt x="226" y="607"/>
                  </a:lnTo>
                  <a:lnTo>
                    <a:pt x="217" y="600"/>
                  </a:lnTo>
                  <a:lnTo>
                    <a:pt x="210" y="592"/>
                  </a:lnTo>
                  <a:lnTo>
                    <a:pt x="205" y="582"/>
                  </a:lnTo>
                  <a:lnTo>
                    <a:pt x="202" y="571"/>
                  </a:lnTo>
                  <a:lnTo>
                    <a:pt x="200" y="560"/>
                  </a:lnTo>
                  <a:lnTo>
                    <a:pt x="200" y="560"/>
                  </a:lnTo>
                  <a:lnTo>
                    <a:pt x="202" y="549"/>
                  </a:lnTo>
                  <a:lnTo>
                    <a:pt x="204" y="540"/>
                  </a:lnTo>
                  <a:lnTo>
                    <a:pt x="209" y="531"/>
                  </a:lnTo>
                  <a:lnTo>
                    <a:pt x="214" y="523"/>
                  </a:lnTo>
                  <a:lnTo>
                    <a:pt x="214" y="523"/>
                  </a:lnTo>
                  <a:lnTo>
                    <a:pt x="204" y="506"/>
                  </a:lnTo>
                  <a:lnTo>
                    <a:pt x="196" y="488"/>
                  </a:lnTo>
                  <a:lnTo>
                    <a:pt x="196" y="488"/>
                  </a:lnTo>
                  <a:lnTo>
                    <a:pt x="187" y="462"/>
                  </a:lnTo>
                  <a:lnTo>
                    <a:pt x="180" y="436"/>
                  </a:lnTo>
                  <a:lnTo>
                    <a:pt x="175" y="408"/>
                  </a:lnTo>
                  <a:lnTo>
                    <a:pt x="173" y="381"/>
                  </a:lnTo>
                  <a:lnTo>
                    <a:pt x="173" y="381"/>
                  </a:lnTo>
                  <a:lnTo>
                    <a:pt x="163" y="374"/>
                  </a:lnTo>
                  <a:lnTo>
                    <a:pt x="163" y="374"/>
                  </a:lnTo>
                  <a:lnTo>
                    <a:pt x="152" y="364"/>
                  </a:lnTo>
                  <a:lnTo>
                    <a:pt x="145" y="356"/>
                  </a:lnTo>
                  <a:lnTo>
                    <a:pt x="138" y="347"/>
                  </a:lnTo>
                  <a:lnTo>
                    <a:pt x="131" y="335"/>
                  </a:lnTo>
                  <a:lnTo>
                    <a:pt x="123" y="321"/>
                  </a:lnTo>
                  <a:lnTo>
                    <a:pt x="116" y="305"/>
                  </a:lnTo>
                  <a:lnTo>
                    <a:pt x="109" y="287"/>
                  </a:lnTo>
                  <a:lnTo>
                    <a:pt x="109" y="287"/>
                  </a:lnTo>
                  <a:lnTo>
                    <a:pt x="102" y="267"/>
                  </a:lnTo>
                  <a:lnTo>
                    <a:pt x="96" y="242"/>
                  </a:lnTo>
                  <a:lnTo>
                    <a:pt x="89" y="217"/>
                  </a:lnTo>
                  <a:lnTo>
                    <a:pt x="85" y="187"/>
                  </a:lnTo>
                  <a:lnTo>
                    <a:pt x="80" y="154"/>
                  </a:lnTo>
                  <a:lnTo>
                    <a:pt x="78" y="118"/>
                  </a:lnTo>
                  <a:lnTo>
                    <a:pt x="75" y="79"/>
                  </a:lnTo>
                  <a:lnTo>
                    <a:pt x="74" y="36"/>
                  </a:lnTo>
                  <a:lnTo>
                    <a:pt x="74" y="36"/>
                  </a:lnTo>
                  <a:lnTo>
                    <a:pt x="74" y="29"/>
                  </a:lnTo>
                  <a:lnTo>
                    <a:pt x="72" y="22"/>
                  </a:lnTo>
                  <a:lnTo>
                    <a:pt x="68" y="16"/>
                  </a:lnTo>
                  <a:lnTo>
                    <a:pt x="64" y="10"/>
                  </a:lnTo>
                  <a:lnTo>
                    <a:pt x="58" y="6"/>
                  </a:lnTo>
                  <a:lnTo>
                    <a:pt x="52" y="2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7" y="16"/>
                  </a:lnTo>
                  <a:lnTo>
                    <a:pt x="3" y="22"/>
                  </a:lnTo>
                  <a:lnTo>
                    <a:pt x="1" y="29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70"/>
                  </a:lnTo>
                  <a:lnTo>
                    <a:pt x="2" y="100"/>
                  </a:lnTo>
                  <a:lnTo>
                    <a:pt x="3" y="129"/>
                  </a:lnTo>
                  <a:lnTo>
                    <a:pt x="6" y="156"/>
                  </a:lnTo>
                  <a:lnTo>
                    <a:pt x="9" y="183"/>
                  </a:lnTo>
                  <a:lnTo>
                    <a:pt x="13" y="207"/>
                  </a:lnTo>
                  <a:lnTo>
                    <a:pt x="17" y="229"/>
                  </a:lnTo>
                  <a:lnTo>
                    <a:pt x="22" y="252"/>
                  </a:lnTo>
                  <a:lnTo>
                    <a:pt x="27" y="271"/>
                  </a:lnTo>
                  <a:lnTo>
                    <a:pt x="32" y="291"/>
                  </a:lnTo>
                  <a:lnTo>
                    <a:pt x="38" y="308"/>
                  </a:lnTo>
                  <a:lnTo>
                    <a:pt x="44" y="325"/>
                  </a:lnTo>
                  <a:lnTo>
                    <a:pt x="57" y="353"/>
                  </a:lnTo>
                  <a:lnTo>
                    <a:pt x="71" y="378"/>
                  </a:lnTo>
                  <a:lnTo>
                    <a:pt x="71" y="378"/>
                  </a:lnTo>
                  <a:lnTo>
                    <a:pt x="79" y="391"/>
                  </a:lnTo>
                  <a:lnTo>
                    <a:pt x="87" y="401"/>
                  </a:lnTo>
                  <a:lnTo>
                    <a:pt x="95" y="411"/>
                  </a:lnTo>
                  <a:lnTo>
                    <a:pt x="103" y="420"/>
                  </a:lnTo>
                  <a:lnTo>
                    <a:pt x="118" y="433"/>
                  </a:lnTo>
                  <a:lnTo>
                    <a:pt x="132" y="444"/>
                  </a:lnTo>
                  <a:lnTo>
                    <a:pt x="132" y="4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Freeform 43"/>
            <p:cNvSpPr>
              <a:spLocks/>
            </p:cNvSpPr>
            <p:nvPr/>
          </p:nvSpPr>
          <p:spPr bwMode="auto">
            <a:xfrm>
              <a:off x="7794626" y="447675"/>
              <a:ext cx="330200" cy="330200"/>
            </a:xfrm>
            <a:custGeom>
              <a:avLst/>
              <a:gdLst>
                <a:gd name="T0" fmla="*/ 40 w 208"/>
                <a:gd name="T1" fmla="*/ 186 h 208"/>
                <a:gd name="T2" fmla="*/ 61 w 208"/>
                <a:gd name="T3" fmla="*/ 199 h 208"/>
                <a:gd name="T4" fmla="*/ 78 w 208"/>
                <a:gd name="T5" fmla="*/ 205 h 208"/>
                <a:gd name="T6" fmla="*/ 95 w 208"/>
                <a:gd name="T7" fmla="*/ 208 h 208"/>
                <a:gd name="T8" fmla="*/ 104 w 208"/>
                <a:gd name="T9" fmla="*/ 208 h 208"/>
                <a:gd name="T10" fmla="*/ 122 w 208"/>
                <a:gd name="T11" fmla="*/ 207 h 208"/>
                <a:gd name="T12" fmla="*/ 139 w 208"/>
                <a:gd name="T13" fmla="*/ 202 h 208"/>
                <a:gd name="T14" fmla="*/ 154 w 208"/>
                <a:gd name="T15" fmla="*/ 195 h 208"/>
                <a:gd name="T16" fmla="*/ 168 w 208"/>
                <a:gd name="T17" fmla="*/ 186 h 208"/>
                <a:gd name="T18" fmla="*/ 180 w 208"/>
                <a:gd name="T19" fmla="*/ 176 h 208"/>
                <a:gd name="T20" fmla="*/ 191 w 208"/>
                <a:gd name="T21" fmla="*/ 161 h 208"/>
                <a:gd name="T22" fmla="*/ 200 w 208"/>
                <a:gd name="T23" fmla="*/ 143 h 208"/>
                <a:gd name="T24" fmla="*/ 206 w 208"/>
                <a:gd name="T25" fmla="*/ 125 h 208"/>
                <a:gd name="T26" fmla="*/ 208 w 208"/>
                <a:gd name="T27" fmla="*/ 104 h 208"/>
                <a:gd name="T28" fmla="*/ 207 w 208"/>
                <a:gd name="T29" fmla="*/ 93 h 208"/>
                <a:gd name="T30" fmla="*/ 204 w 208"/>
                <a:gd name="T31" fmla="*/ 73 h 208"/>
                <a:gd name="T32" fmla="*/ 196 w 208"/>
                <a:gd name="T33" fmla="*/ 54 h 208"/>
                <a:gd name="T34" fmla="*/ 184 w 208"/>
                <a:gd name="T35" fmla="*/ 38 h 208"/>
                <a:gd name="T36" fmla="*/ 170 w 208"/>
                <a:gd name="T37" fmla="*/ 23 h 208"/>
                <a:gd name="T38" fmla="*/ 154 w 208"/>
                <a:gd name="T39" fmla="*/ 12 h 208"/>
                <a:gd name="T40" fmla="*/ 135 w 208"/>
                <a:gd name="T41" fmla="*/ 4 h 208"/>
                <a:gd name="T42" fmla="*/ 115 w 208"/>
                <a:gd name="T43" fmla="*/ 0 h 208"/>
                <a:gd name="T44" fmla="*/ 104 w 208"/>
                <a:gd name="T45" fmla="*/ 0 h 208"/>
                <a:gd name="T46" fmla="*/ 83 w 208"/>
                <a:gd name="T47" fmla="*/ 2 h 208"/>
                <a:gd name="T48" fmla="*/ 64 w 208"/>
                <a:gd name="T49" fmla="*/ 8 h 208"/>
                <a:gd name="T50" fmla="*/ 46 w 208"/>
                <a:gd name="T51" fmla="*/ 17 h 208"/>
                <a:gd name="T52" fmla="*/ 30 w 208"/>
                <a:gd name="T53" fmla="*/ 30 h 208"/>
                <a:gd name="T54" fmla="*/ 17 w 208"/>
                <a:gd name="T55" fmla="*/ 46 h 208"/>
                <a:gd name="T56" fmla="*/ 8 w 208"/>
                <a:gd name="T57" fmla="*/ 63 h 208"/>
                <a:gd name="T58" fmla="*/ 2 w 208"/>
                <a:gd name="T59" fmla="*/ 83 h 208"/>
                <a:gd name="T60" fmla="*/ 0 w 208"/>
                <a:gd name="T61" fmla="*/ 104 h 208"/>
                <a:gd name="T62" fmla="*/ 0 w 208"/>
                <a:gd name="T63" fmla="*/ 114 h 208"/>
                <a:gd name="T64" fmla="*/ 5 w 208"/>
                <a:gd name="T65" fmla="*/ 134 h 208"/>
                <a:gd name="T66" fmla="*/ 11 w 208"/>
                <a:gd name="T67" fmla="*/ 153 h 208"/>
                <a:gd name="T68" fmla="*/ 23 w 208"/>
                <a:gd name="T69" fmla="*/ 169 h 208"/>
                <a:gd name="T70" fmla="*/ 29 w 208"/>
                <a:gd name="T71" fmla="*/ 176 h 208"/>
                <a:gd name="T72" fmla="*/ 40 w 208"/>
                <a:gd name="T73" fmla="*/ 18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8" h="208">
                  <a:moveTo>
                    <a:pt x="40" y="186"/>
                  </a:moveTo>
                  <a:lnTo>
                    <a:pt x="40" y="186"/>
                  </a:lnTo>
                  <a:lnTo>
                    <a:pt x="54" y="195"/>
                  </a:lnTo>
                  <a:lnTo>
                    <a:pt x="61" y="199"/>
                  </a:lnTo>
                  <a:lnTo>
                    <a:pt x="69" y="202"/>
                  </a:lnTo>
                  <a:lnTo>
                    <a:pt x="78" y="205"/>
                  </a:lnTo>
                  <a:lnTo>
                    <a:pt x="87" y="207"/>
                  </a:lnTo>
                  <a:lnTo>
                    <a:pt x="95" y="208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13" y="208"/>
                  </a:lnTo>
                  <a:lnTo>
                    <a:pt x="122" y="207"/>
                  </a:lnTo>
                  <a:lnTo>
                    <a:pt x="131" y="205"/>
                  </a:lnTo>
                  <a:lnTo>
                    <a:pt x="139" y="202"/>
                  </a:lnTo>
                  <a:lnTo>
                    <a:pt x="147" y="199"/>
                  </a:lnTo>
                  <a:lnTo>
                    <a:pt x="154" y="195"/>
                  </a:lnTo>
                  <a:lnTo>
                    <a:pt x="168" y="186"/>
                  </a:lnTo>
                  <a:lnTo>
                    <a:pt x="168" y="186"/>
                  </a:lnTo>
                  <a:lnTo>
                    <a:pt x="180" y="176"/>
                  </a:lnTo>
                  <a:lnTo>
                    <a:pt x="180" y="176"/>
                  </a:lnTo>
                  <a:lnTo>
                    <a:pt x="185" y="169"/>
                  </a:lnTo>
                  <a:lnTo>
                    <a:pt x="191" y="161"/>
                  </a:lnTo>
                  <a:lnTo>
                    <a:pt x="197" y="153"/>
                  </a:lnTo>
                  <a:lnTo>
                    <a:pt x="200" y="143"/>
                  </a:lnTo>
                  <a:lnTo>
                    <a:pt x="204" y="134"/>
                  </a:lnTo>
                  <a:lnTo>
                    <a:pt x="206" y="125"/>
                  </a:lnTo>
                  <a:lnTo>
                    <a:pt x="207" y="114"/>
                  </a:lnTo>
                  <a:lnTo>
                    <a:pt x="208" y="104"/>
                  </a:lnTo>
                  <a:lnTo>
                    <a:pt x="208" y="104"/>
                  </a:lnTo>
                  <a:lnTo>
                    <a:pt x="207" y="93"/>
                  </a:lnTo>
                  <a:lnTo>
                    <a:pt x="206" y="83"/>
                  </a:lnTo>
                  <a:lnTo>
                    <a:pt x="204" y="73"/>
                  </a:lnTo>
                  <a:lnTo>
                    <a:pt x="200" y="63"/>
                  </a:lnTo>
                  <a:lnTo>
                    <a:pt x="196" y="54"/>
                  </a:lnTo>
                  <a:lnTo>
                    <a:pt x="191" y="46"/>
                  </a:lnTo>
                  <a:lnTo>
                    <a:pt x="184" y="38"/>
                  </a:lnTo>
                  <a:lnTo>
                    <a:pt x="178" y="30"/>
                  </a:lnTo>
                  <a:lnTo>
                    <a:pt x="170" y="23"/>
                  </a:lnTo>
                  <a:lnTo>
                    <a:pt x="162" y="17"/>
                  </a:lnTo>
                  <a:lnTo>
                    <a:pt x="154" y="12"/>
                  </a:lnTo>
                  <a:lnTo>
                    <a:pt x="145" y="8"/>
                  </a:lnTo>
                  <a:lnTo>
                    <a:pt x="135" y="4"/>
                  </a:lnTo>
                  <a:lnTo>
                    <a:pt x="125" y="2"/>
                  </a:lnTo>
                  <a:lnTo>
                    <a:pt x="115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4" y="0"/>
                  </a:lnTo>
                  <a:lnTo>
                    <a:pt x="83" y="2"/>
                  </a:lnTo>
                  <a:lnTo>
                    <a:pt x="73" y="4"/>
                  </a:lnTo>
                  <a:lnTo>
                    <a:pt x="64" y="8"/>
                  </a:lnTo>
                  <a:lnTo>
                    <a:pt x="54" y="12"/>
                  </a:lnTo>
                  <a:lnTo>
                    <a:pt x="46" y="17"/>
                  </a:lnTo>
                  <a:lnTo>
                    <a:pt x="38" y="23"/>
                  </a:lnTo>
                  <a:lnTo>
                    <a:pt x="30" y="30"/>
                  </a:lnTo>
                  <a:lnTo>
                    <a:pt x="23" y="38"/>
                  </a:lnTo>
                  <a:lnTo>
                    <a:pt x="17" y="46"/>
                  </a:lnTo>
                  <a:lnTo>
                    <a:pt x="13" y="54"/>
                  </a:lnTo>
                  <a:lnTo>
                    <a:pt x="8" y="63"/>
                  </a:lnTo>
                  <a:lnTo>
                    <a:pt x="5" y="73"/>
                  </a:lnTo>
                  <a:lnTo>
                    <a:pt x="2" y="83"/>
                  </a:lnTo>
                  <a:lnTo>
                    <a:pt x="0" y="93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4"/>
                  </a:lnTo>
                  <a:lnTo>
                    <a:pt x="2" y="125"/>
                  </a:lnTo>
                  <a:lnTo>
                    <a:pt x="5" y="134"/>
                  </a:lnTo>
                  <a:lnTo>
                    <a:pt x="8" y="143"/>
                  </a:lnTo>
                  <a:lnTo>
                    <a:pt x="11" y="153"/>
                  </a:lnTo>
                  <a:lnTo>
                    <a:pt x="17" y="161"/>
                  </a:lnTo>
                  <a:lnTo>
                    <a:pt x="23" y="169"/>
                  </a:lnTo>
                  <a:lnTo>
                    <a:pt x="29" y="176"/>
                  </a:lnTo>
                  <a:lnTo>
                    <a:pt x="29" y="176"/>
                  </a:lnTo>
                  <a:lnTo>
                    <a:pt x="40" y="186"/>
                  </a:lnTo>
                  <a:lnTo>
                    <a:pt x="40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Freeform 44"/>
            <p:cNvSpPr>
              <a:spLocks noEditPoints="1"/>
            </p:cNvSpPr>
            <p:nvPr/>
          </p:nvSpPr>
          <p:spPr bwMode="auto">
            <a:xfrm>
              <a:off x="7885113" y="1033463"/>
              <a:ext cx="150813" cy="150813"/>
            </a:xfrm>
            <a:custGeom>
              <a:avLst/>
              <a:gdLst>
                <a:gd name="T0" fmla="*/ 0 w 95"/>
                <a:gd name="T1" fmla="*/ 48 h 95"/>
                <a:gd name="T2" fmla="*/ 3 w 95"/>
                <a:gd name="T3" fmla="*/ 66 h 95"/>
                <a:gd name="T4" fmla="*/ 14 w 95"/>
                <a:gd name="T5" fmla="*/ 81 h 95"/>
                <a:gd name="T6" fmla="*/ 29 w 95"/>
                <a:gd name="T7" fmla="*/ 92 h 95"/>
                <a:gd name="T8" fmla="*/ 47 w 95"/>
                <a:gd name="T9" fmla="*/ 95 h 95"/>
                <a:gd name="T10" fmla="*/ 56 w 95"/>
                <a:gd name="T11" fmla="*/ 94 h 95"/>
                <a:gd name="T12" fmla="*/ 74 w 95"/>
                <a:gd name="T13" fmla="*/ 87 h 95"/>
                <a:gd name="T14" fmla="*/ 87 w 95"/>
                <a:gd name="T15" fmla="*/ 74 h 95"/>
                <a:gd name="T16" fmla="*/ 94 w 95"/>
                <a:gd name="T17" fmla="*/ 58 h 95"/>
                <a:gd name="T18" fmla="*/ 95 w 95"/>
                <a:gd name="T19" fmla="*/ 48 h 95"/>
                <a:gd name="T20" fmla="*/ 91 w 95"/>
                <a:gd name="T21" fmla="*/ 29 h 95"/>
                <a:gd name="T22" fmla="*/ 81 w 95"/>
                <a:gd name="T23" fmla="*/ 14 h 95"/>
                <a:gd name="T24" fmla="*/ 66 w 95"/>
                <a:gd name="T25" fmla="*/ 4 h 95"/>
                <a:gd name="T26" fmla="*/ 47 w 95"/>
                <a:gd name="T27" fmla="*/ 0 h 95"/>
                <a:gd name="T28" fmla="*/ 38 w 95"/>
                <a:gd name="T29" fmla="*/ 1 h 95"/>
                <a:gd name="T30" fmla="*/ 21 w 95"/>
                <a:gd name="T31" fmla="*/ 8 h 95"/>
                <a:gd name="T32" fmla="*/ 8 w 95"/>
                <a:gd name="T33" fmla="*/ 21 h 95"/>
                <a:gd name="T34" fmla="*/ 1 w 95"/>
                <a:gd name="T35" fmla="*/ 38 h 95"/>
                <a:gd name="T36" fmla="*/ 0 w 95"/>
                <a:gd name="T37" fmla="*/ 48 h 95"/>
                <a:gd name="T38" fmla="*/ 72 w 95"/>
                <a:gd name="T39" fmla="*/ 48 h 95"/>
                <a:gd name="T40" fmla="*/ 69 w 95"/>
                <a:gd name="T41" fmla="*/ 57 h 95"/>
                <a:gd name="T42" fmla="*/ 65 w 95"/>
                <a:gd name="T43" fmla="*/ 65 h 95"/>
                <a:gd name="T44" fmla="*/ 56 w 95"/>
                <a:gd name="T45" fmla="*/ 71 h 95"/>
                <a:gd name="T46" fmla="*/ 47 w 95"/>
                <a:gd name="T47" fmla="*/ 72 h 95"/>
                <a:gd name="T48" fmla="*/ 43 w 95"/>
                <a:gd name="T49" fmla="*/ 72 h 95"/>
                <a:gd name="T50" fmla="*/ 33 w 95"/>
                <a:gd name="T51" fmla="*/ 69 h 95"/>
                <a:gd name="T52" fmla="*/ 28 w 95"/>
                <a:gd name="T53" fmla="*/ 62 h 95"/>
                <a:gd name="T54" fmla="*/ 23 w 95"/>
                <a:gd name="T55" fmla="*/ 54 h 95"/>
                <a:gd name="T56" fmla="*/ 23 w 95"/>
                <a:gd name="T57" fmla="*/ 48 h 95"/>
                <a:gd name="T58" fmla="*/ 25 w 95"/>
                <a:gd name="T59" fmla="*/ 38 h 95"/>
                <a:gd name="T60" fmla="*/ 30 w 95"/>
                <a:gd name="T61" fmla="*/ 30 h 95"/>
                <a:gd name="T62" fmla="*/ 38 w 95"/>
                <a:gd name="T63" fmla="*/ 26 h 95"/>
                <a:gd name="T64" fmla="*/ 47 w 95"/>
                <a:gd name="T65" fmla="*/ 23 h 95"/>
                <a:gd name="T66" fmla="*/ 52 w 95"/>
                <a:gd name="T67" fmla="*/ 25 h 95"/>
                <a:gd name="T68" fmla="*/ 61 w 95"/>
                <a:gd name="T69" fmla="*/ 28 h 95"/>
                <a:gd name="T70" fmla="*/ 67 w 95"/>
                <a:gd name="T71" fmla="*/ 35 h 95"/>
                <a:gd name="T72" fmla="*/ 72 w 95"/>
                <a:gd name="T73" fmla="*/ 43 h 95"/>
                <a:gd name="T74" fmla="*/ 72 w 95"/>
                <a:gd name="T75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5">
                  <a:moveTo>
                    <a:pt x="0" y="48"/>
                  </a:moveTo>
                  <a:lnTo>
                    <a:pt x="0" y="48"/>
                  </a:lnTo>
                  <a:lnTo>
                    <a:pt x="1" y="58"/>
                  </a:lnTo>
                  <a:lnTo>
                    <a:pt x="3" y="66"/>
                  </a:lnTo>
                  <a:lnTo>
                    <a:pt x="8" y="74"/>
                  </a:lnTo>
                  <a:lnTo>
                    <a:pt x="14" y="81"/>
                  </a:lnTo>
                  <a:lnTo>
                    <a:pt x="21" y="87"/>
                  </a:lnTo>
                  <a:lnTo>
                    <a:pt x="29" y="92"/>
                  </a:lnTo>
                  <a:lnTo>
                    <a:pt x="38" y="94"/>
                  </a:lnTo>
                  <a:lnTo>
                    <a:pt x="47" y="95"/>
                  </a:lnTo>
                  <a:lnTo>
                    <a:pt x="47" y="95"/>
                  </a:lnTo>
                  <a:lnTo>
                    <a:pt x="56" y="94"/>
                  </a:lnTo>
                  <a:lnTo>
                    <a:pt x="66" y="92"/>
                  </a:lnTo>
                  <a:lnTo>
                    <a:pt x="74" y="87"/>
                  </a:lnTo>
                  <a:lnTo>
                    <a:pt x="81" y="81"/>
                  </a:lnTo>
                  <a:lnTo>
                    <a:pt x="87" y="74"/>
                  </a:lnTo>
                  <a:lnTo>
                    <a:pt x="91" y="66"/>
                  </a:lnTo>
                  <a:lnTo>
                    <a:pt x="94" y="58"/>
                  </a:lnTo>
                  <a:lnTo>
                    <a:pt x="95" y="48"/>
                  </a:lnTo>
                  <a:lnTo>
                    <a:pt x="95" y="48"/>
                  </a:lnTo>
                  <a:lnTo>
                    <a:pt x="94" y="38"/>
                  </a:lnTo>
                  <a:lnTo>
                    <a:pt x="91" y="29"/>
                  </a:lnTo>
                  <a:lnTo>
                    <a:pt x="87" y="21"/>
                  </a:lnTo>
                  <a:lnTo>
                    <a:pt x="81" y="14"/>
                  </a:lnTo>
                  <a:lnTo>
                    <a:pt x="74" y="8"/>
                  </a:lnTo>
                  <a:lnTo>
                    <a:pt x="66" y="4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8" y="1"/>
                  </a:lnTo>
                  <a:lnTo>
                    <a:pt x="29" y="4"/>
                  </a:lnTo>
                  <a:lnTo>
                    <a:pt x="21" y="8"/>
                  </a:lnTo>
                  <a:lnTo>
                    <a:pt x="14" y="14"/>
                  </a:lnTo>
                  <a:lnTo>
                    <a:pt x="8" y="21"/>
                  </a:lnTo>
                  <a:lnTo>
                    <a:pt x="3" y="29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0" y="48"/>
                  </a:lnTo>
                  <a:close/>
                  <a:moveTo>
                    <a:pt x="72" y="48"/>
                  </a:moveTo>
                  <a:lnTo>
                    <a:pt x="72" y="48"/>
                  </a:lnTo>
                  <a:lnTo>
                    <a:pt x="72" y="54"/>
                  </a:lnTo>
                  <a:lnTo>
                    <a:pt x="69" y="57"/>
                  </a:lnTo>
                  <a:lnTo>
                    <a:pt x="67" y="62"/>
                  </a:lnTo>
                  <a:lnTo>
                    <a:pt x="65" y="65"/>
                  </a:lnTo>
                  <a:lnTo>
                    <a:pt x="61" y="69"/>
                  </a:lnTo>
                  <a:lnTo>
                    <a:pt x="56" y="71"/>
                  </a:lnTo>
                  <a:lnTo>
                    <a:pt x="52" y="72"/>
                  </a:lnTo>
                  <a:lnTo>
                    <a:pt x="47" y="72"/>
                  </a:lnTo>
                  <a:lnTo>
                    <a:pt x="47" y="72"/>
                  </a:lnTo>
                  <a:lnTo>
                    <a:pt x="43" y="72"/>
                  </a:lnTo>
                  <a:lnTo>
                    <a:pt x="38" y="71"/>
                  </a:lnTo>
                  <a:lnTo>
                    <a:pt x="33" y="69"/>
                  </a:lnTo>
                  <a:lnTo>
                    <a:pt x="30" y="65"/>
                  </a:lnTo>
                  <a:lnTo>
                    <a:pt x="28" y="62"/>
                  </a:lnTo>
                  <a:lnTo>
                    <a:pt x="25" y="57"/>
                  </a:lnTo>
                  <a:lnTo>
                    <a:pt x="23" y="54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3"/>
                  </a:lnTo>
                  <a:lnTo>
                    <a:pt x="25" y="38"/>
                  </a:lnTo>
                  <a:lnTo>
                    <a:pt x="28" y="35"/>
                  </a:lnTo>
                  <a:lnTo>
                    <a:pt x="30" y="30"/>
                  </a:lnTo>
                  <a:lnTo>
                    <a:pt x="33" y="28"/>
                  </a:lnTo>
                  <a:lnTo>
                    <a:pt x="38" y="26"/>
                  </a:lnTo>
                  <a:lnTo>
                    <a:pt x="43" y="25"/>
                  </a:lnTo>
                  <a:lnTo>
                    <a:pt x="47" y="23"/>
                  </a:lnTo>
                  <a:lnTo>
                    <a:pt x="47" y="23"/>
                  </a:lnTo>
                  <a:lnTo>
                    <a:pt x="52" y="25"/>
                  </a:lnTo>
                  <a:lnTo>
                    <a:pt x="56" y="26"/>
                  </a:lnTo>
                  <a:lnTo>
                    <a:pt x="61" y="28"/>
                  </a:lnTo>
                  <a:lnTo>
                    <a:pt x="65" y="30"/>
                  </a:lnTo>
                  <a:lnTo>
                    <a:pt x="67" y="35"/>
                  </a:lnTo>
                  <a:lnTo>
                    <a:pt x="69" y="38"/>
                  </a:lnTo>
                  <a:lnTo>
                    <a:pt x="72" y="43"/>
                  </a:lnTo>
                  <a:lnTo>
                    <a:pt x="72" y="48"/>
                  </a:ln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4" name="Freeform 45"/>
            <p:cNvSpPr>
              <a:spLocks/>
            </p:cNvSpPr>
            <p:nvPr/>
          </p:nvSpPr>
          <p:spPr bwMode="auto">
            <a:xfrm>
              <a:off x="8226426" y="890588"/>
              <a:ext cx="187325" cy="187325"/>
            </a:xfrm>
            <a:custGeom>
              <a:avLst/>
              <a:gdLst>
                <a:gd name="T0" fmla="*/ 60 w 118"/>
                <a:gd name="T1" fmla="*/ 0 h 118"/>
                <a:gd name="T2" fmla="*/ 57 w 118"/>
                <a:gd name="T3" fmla="*/ 0 h 118"/>
                <a:gd name="T4" fmla="*/ 57 w 118"/>
                <a:gd name="T5" fmla="*/ 0 h 118"/>
                <a:gd name="T6" fmla="*/ 55 w 118"/>
                <a:gd name="T7" fmla="*/ 14 h 118"/>
                <a:gd name="T8" fmla="*/ 51 w 118"/>
                <a:gd name="T9" fmla="*/ 25 h 118"/>
                <a:gd name="T10" fmla="*/ 48 w 118"/>
                <a:gd name="T11" fmla="*/ 35 h 118"/>
                <a:gd name="T12" fmla="*/ 42 w 118"/>
                <a:gd name="T13" fmla="*/ 42 h 118"/>
                <a:gd name="T14" fmla="*/ 34 w 118"/>
                <a:gd name="T15" fmla="*/ 47 h 118"/>
                <a:gd name="T16" fmla="*/ 25 w 118"/>
                <a:gd name="T17" fmla="*/ 52 h 118"/>
                <a:gd name="T18" fmla="*/ 13 w 118"/>
                <a:gd name="T19" fmla="*/ 55 h 118"/>
                <a:gd name="T20" fmla="*/ 0 w 118"/>
                <a:gd name="T21" fmla="*/ 57 h 118"/>
                <a:gd name="T22" fmla="*/ 0 w 118"/>
                <a:gd name="T23" fmla="*/ 61 h 118"/>
                <a:gd name="T24" fmla="*/ 0 w 118"/>
                <a:gd name="T25" fmla="*/ 61 h 118"/>
                <a:gd name="T26" fmla="*/ 13 w 118"/>
                <a:gd name="T27" fmla="*/ 64 h 118"/>
                <a:gd name="T28" fmla="*/ 25 w 118"/>
                <a:gd name="T29" fmla="*/ 66 h 118"/>
                <a:gd name="T30" fmla="*/ 34 w 118"/>
                <a:gd name="T31" fmla="*/ 71 h 118"/>
                <a:gd name="T32" fmla="*/ 42 w 118"/>
                <a:gd name="T33" fmla="*/ 76 h 118"/>
                <a:gd name="T34" fmla="*/ 48 w 118"/>
                <a:gd name="T35" fmla="*/ 84 h 118"/>
                <a:gd name="T36" fmla="*/ 51 w 118"/>
                <a:gd name="T37" fmla="*/ 94 h 118"/>
                <a:gd name="T38" fmla="*/ 55 w 118"/>
                <a:gd name="T39" fmla="*/ 104 h 118"/>
                <a:gd name="T40" fmla="*/ 57 w 118"/>
                <a:gd name="T41" fmla="*/ 118 h 118"/>
                <a:gd name="T42" fmla="*/ 60 w 118"/>
                <a:gd name="T43" fmla="*/ 118 h 118"/>
                <a:gd name="T44" fmla="*/ 60 w 118"/>
                <a:gd name="T45" fmla="*/ 118 h 118"/>
                <a:gd name="T46" fmla="*/ 63 w 118"/>
                <a:gd name="T47" fmla="*/ 104 h 118"/>
                <a:gd name="T48" fmla="*/ 66 w 118"/>
                <a:gd name="T49" fmla="*/ 94 h 118"/>
                <a:gd name="T50" fmla="*/ 70 w 118"/>
                <a:gd name="T51" fmla="*/ 84 h 118"/>
                <a:gd name="T52" fmla="*/ 76 w 118"/>
                <a:gd name="T53" fmla="*/ 76 h 118"/>
                <a:gd name="T54" fmla="*/ 84 w 118"/>
                <a:gd name="T55" fmla="*/ 71 h 118"/>
                <a:gd name="T56" fmla="*/ 93 w 118"/>
                <a:gd name="T57" fmla="*/ 66 h 118"/>
                <a:gd name="T58" fmla="*/ 105 w 118"/>
                <a:gd name="T59" fmla="*/ 64 h 118"/>
                <a:gd name="T60" fmla="*/ 118 w 118"/>
                <a:gd name="T61" fmla="*/ 61 h 118"/>
                <a:gd name="T62" fmla="*/ 118 w 118"/>
                <a:gd name="T63" fmla="*/ 57 h 118"/>
                <a:gd name="T64" fmla="*/ 118 w 118"/>
                <a:gd name="T65" fmla="*/ 57 h 118"/>
                <a:gd name="T66" fmla="*/ 105 w 118"/>
                <a:gd name="T67" fmla="*/ 55 h 118"/>
                <a:gd name="T68" fmla="*/ 93 w 118"/>
                <a:gd name="T69" fmla="*/ 52 h 118"/>
                <a:gd name="T70" fmla="*/ 84 w 118"/>
                <a:gd name="T71" fmla="*/ 47 h 118"/>
                <a:gd name="T72" fmla="*/ 76 w 118"/>
                <a:gd name="T73" fmla="*/ 42 h 118"/>
                <a:gd name="T74" fmla="*/ 70 w 118"/>
                <a:gd name="T75" fmla="*/ 35 h 118"/>
                <a:gd name="T76" fmla="*/ 66 w 118"/>
                <a:gd name="T77" fmla="*/ 25 h 118"/>
                <a:gd name="T78" fmla="*/ 63 w 118"/>
                <a:gd name="T79" fmla="*/ 14 h 118"/>
                <a:gd name="T80" fmla="*/ 60 w 118"/>
                <a:gd name="T81" fmla="*/ 0 h 118"/>
                <a:gd name="T82" fmla="*/ 60 w 118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55" y="14"/>
                  </a:lnTo>
                  <a:lnTo>
                    <a:pt x="51" y="25"/>
                  </a:lnTo>
                  <a:lnTo>
                    <a:pt x="48" y="35"/>
                  </a:lnTo>
                  <a:lnTo>
                    <a:pt x="42" y="42"/>
                  </a:lnTo>
                  <a:lnTo>
                    <a:pt x="34" y="47"/>
                  </a:lnTo>
                  <a:lnTo>
                    <a:pt x="25" y="52"/>
                  </a:lnTo>
                  <a:lnTo>
                    <a:pt x="13" y="55"/>
                  </a:lnTo>
                  <a:lnTo>
                    <a:pt x="0" y="57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3" y="64"/>
                  </a:lnTo>
                  <a:lnTo>
                    <a:pt x="25" y="66"/>
                  </a:lnTo>
                  <a:lnTo>
                    <a:pt x="34" y="71"/>
                  </a:lnTo>
                  <a:lnTo>
                    <a:pt x="42" y="76"/>
                  </a:lnTo>
                  <a:lnTo>
                    <a:pt x="48" y="84"/>
                  </a:lnTo>
                  <a:lnTo>
                    <a:pt x="51" y="94"/>
                  </a:lnTo>
                  <a:lnTo>
                    <a:pt x="55" y="104"/>
                  </a:lnTo>
                  <a:lnTo>
                    <a:pt x="57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63" y="104"/>
                  </a:lnTo>
                  <a:lnTo>
                    <a:pt x="66" y="94"/>
                  </a:lnTo>
                  <a:lnTo>
                    <a:pt x="70" y="84"/>
                  </a:lnTo>
                  <a:lnTo>
                    <a:pt x="76" y="76"/>
                  </a:lnTo>
                  <a:lnTo>
                    <a:pt x="84" y="71"/>
                  </a:lnTo>
                  <a:lnTo>
                    <a:pt x="93" y="66"/>
                  </a:lnTo>
                  <a:lnTo>
                    <a:pt x="105" y="64"/>
                  </a:lnTo>
                  <a:lnTo>
                    <a:pt x="118" y="61"/>
                  </a:lnTo>
                  <a:lnTo>
                    <a:pt x="118" y="57"/>
                  </a:lnTo>
                  <a:lnTo>
                    <a:pt x="118" y="57"/>
                  </a:lnTo>
                  <a:lnTo>
                    <a:pt x="105" y="55"/>
                  </a:lnTo>
                  <a:lnTo>
                    <a:pt x="93" y="52"/>
                  </a:lnTo>
                  <a:lnTo>
                    <a:pt x="84" y="47"/>
                  </a:lnTo>
                  <a:lnTo>
                    <a:pt x="76" y="42"/>
                  </a:lnTo>
                  <a:lnTo>
                    <a:pt x="70" y="35"/>
                  </a:lnTo>
                  <a:lnTo>
                    <a:pt x="66" y="25"/>
                  </a:lnTo>
                  <a:lnTo>
                    <a:pt x="63" y="14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Freeform 46"/>
            <p:cNvSpPr>
              <a:spLocks/>
            </p:cNvSpPr>
            <p:nvPr/>
          </p:nvSpPr>
          <p:spPr bwMode="auto">
            <a:xfrm>
              <a:off x="7519988" y="995363"/>
              <a:ext cx="187325" cy="187325"/>
            </a:xfrm>
            <a:custGeom>
              <a:avLst/>
              <a:gdLst>
                <a:gd name="T0" fmla="*/ 57 w 118"/>
                <a:gd name="T1" fmla="*/ 118 h 118"/>
                <a:gd name="T2" fmla="*/ 62 w 118"/>
                <a:gd name="T3" fmla="*/ 118 h 118"/>
                <a:gd name="T4" fmla="*/ 62 w 118"/>
                <a:gd name="T5" fmla="*/ 118 h 118"/>
                <a:gd name="T6" fmla="*/ 64 w 118"/>
                <a:gd name="T7" fmla="*/ 104 h 118"/>
                <a:gd name="T8" fmla="*/ 66 w 118"/>
                <a:gd name="T9" fmla="*/ 93 h 118"/>
                <a:gd name="T10" fmla="*/ 71 w 118"/>
                <a:gd name="T11" fmla="*/ 83 h 118"/>
                <a:gd name="T12" fmla="*/ 77 w 118"/>
                <a:gd name="T13" fmla="*/ 76 h 118"/>
                <a:gd name="T14" fmla="*/ 85 w 118"/>
                <a:gd name="T15" fmla="*/ 71 h 118"/>
                <a:gd name="T16" fmla="*/ 94 w 118"/>
                <a:gd name="T17" fmla="*/ 66 h 118"/>
                <a:gd name="T18" fmla="*/ 105 w 118"/>
                <a:gd name="T19" fmla="*/ 62 h 118"/>
                <a:gd name="T20" fmla="*/ 118 w 118"/>
                <a:gd name="T21" fmla="*/ 61 h 118"/>
                <a:gd name="T22" fmla="*/ 118 w 118"/>
                <a:gd name="T23" fmla="*/ 57 h 118"/>
                <a:gd name="T24" fmla="*/ 118 w 118"/>
                <a:gd name="T25" fmla="*/ 57 h 118"/>
                <a:gd name="T26" fmla="*/ 105 w 118"/>
                <a:gd name="T27" fmla="*/ 54 h 118"/>
                <a:gd name="T28" fmla="*/ 94 w 118"/>
                <a:gd name="T29" fmla="*/ 52 h 118"/>
                <a:gd name="T30" fmla="*/ 85 w 118"/>
                <a:gd name="T31" fmla="*/ 47 h 118"/>
                <a:gd name="T32" fmla="*/ 77 w 118"/>
                <a:gd name="T33" fmla="*/ 42 h 118"/>
                <a:gd name="T34" fmla="*/ 71 w 118"/>
                <a:gd name="T35" fmla="*/ 35 h 118"/>
                <a:gd name="T36" fmla="*/ 66 w 118"/>
                <a:gd name="T37" fmla="*/ 25 h 118"/>
                <a:gd name="T38" fmla="*/ 64 w 118"/>
                <a:gd name="T39" fmla="*/ 14 h 118"/>
                <a:gd name="T40" fmla="*/ 62 w 118"/>
                <a:gd name="T41" fmla="*/ 0 h 118"/>
                <a:gd name="T42" fmla="*/ 57 w 118"/>
                <a:gd name="T43" fmla="*/ 0 h 118"/>
                <a:gd name="T44" fmla="*/ 57 w 118"/>
                <a:gd name="T45" fmla="*/ 0 h 118"/>
                <a:gd name="T46" fmla="*/ 56 w 118"/>
                <a:gd name="T47" fmla="*/ 14 h 118"/>
                <a:gd name="T48" fmla="*/ 52 w 118"/>
                <a:gd name="T49" fmla="*/ 25 h 118"/>
                <a:gd name="T50" fmla="*/ 48 w 118"/>
                <a:gd name="T51" fmla="*/ 35 h 118"/>
                <a:gd name="T52" fmla="*/ 42 w 118"/>
                <a:gd name="T53" fmla="*/ 42 h 118"/>
                <a:gd name="T54" fmla="*/ 35 w 118"/>
                <a:gd name="T55" fmla="*/ 47 h 118"/>
                <a:gd name="T56" fmla="*/ 26 w 118"/>
                <a:gd name="T57" fmla="*/ 52 h 118"/>
                <a:gd name="T58" fmla="*/ 14 w 118"/>
                <a:gd name="T59" fmla="*/ 54 h 118"/>
                <a:gd name="T60" fmla="*/ 0 w 118"/>
                <a:gd name="T61" fmla="*/ 57 h 118"/>
                <a:gd name="T62" fmla="*/ 0 w 118"/>
                <a:gd name="T63" fmla="*/ 61 h 118"/>
                <a:gd name="T64" fmla="*/ 0 w 118"/>
                <a:gd name="T65" fmla="*/ 61 h 118"/>
                <a:gd name="T66" fmla="*/ 14 w 118"/>
                <a:gd name="T67" fmla="*/ 62 h 118"/>
                <a:gd name="T68" fmla="*/ 26 w 118"/>
                <a:gd name="T69" fmla="*/ 66 h 118"/>
                <a:gd name="T70" fmla="*/ 35 w 118"/>
                <a:gd name="T71" fmla="*/ 71 h 118"/>
                <a:gd name="T72" fmla="*/ 42 w 118"/>
                <a:gd name="T73" fmla="*/ 76 h 118"/>
                <a:gd name="T74" fmla="*/ 48 w 118"/>
                <a:gd name="T75" fmla="*/ 83 h 118"/>
                <a:gd name="T76" fmla="*/ 52 w 118"/>
                <a:gd name="T77" fmla="*/ 93 h 118"/>
                <a:gd name="T78" fmla="*/ 56 w 118"/>
                <a:gd name="T79" fmla="*/ 104 h 118"/>
                <a:gd name="T80" fmla="*/ 57 w 118"/>
                <a:gd name="T81" fmla="*/ 118 h 118"/>
                <a:gd name="T82" fmla="*/ 57 w 118"/>
                <a:gd name="T8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118">
                  <a:moveTo>
                    <a:pt x="57" y="118"/>
                  </a:moveTo>
                  <a:lnTo>
                    <a:pt x="62" y="118"/>
                  </a:lnTo>
                  <a:lnTo>
                    <a:pt x="62" y="118"/>
                  </a:lnTo>
                  <a:lnTo>
                    <a:pt x="64" y="104"/>
                  </a:lnTo>
                  <a:lnTo>
                    <a:pt x="66" y="93"/>
                  </a:lnTo>
                  <a:lnTo>
                    <a:pt x="71" y="83"/>
                  </a:lnTo>
                  <a:lnTo>
                    <a:pt x="77" y="76"/>
                  </a:lnTo>
                  <a:lnTo>
                    <a:pt x="85" y="71"/>
                  </a:lnTo>
                  <a:lnTo>
                    <a:pt x="94" y="66"/>
                  </a:lnTo>
                  <a:lnTo>
                    <a:pt x="105" y="62"/>
                  </a:lnTo>
                  <a:lnTo>
                    <a:pt x="118" y="61"/>
                  </a:lnTo>
                  <a:lnTo>
                    <a:pt x="118" y="57"/>
                  </a:lnTo>
                  <a:lnTo>
                    <a:pt x="118" y="57"/>
                  </a:lnTo>
                  <a:lnTo>
                    <a:pt x="105" y="54"/>
                  </a:lnTo>
                  <a:lnTo>
                    <a:pt x="94" y="52"/>
                  </a:lnTo>
                  <a:lnTo>
                    <a:pt x="85" y="47"/>
                  </a:lnTo>
                  <a:lnTo>
                    <a:pt x="77" y="42"/>
                  </a:lnTo>
                  <a:lnTo>
                    <a:pt x="71" y="35"/>
                  </a:lnTo>
                  <a:lnTo>
                    <a:pt x="66" y="25"/>
                  </a:lnTo>
                  <a:lnTo>
                    <a:pt x="64" y="14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6" y="14"/>
                  </a:lnTo>
                  <a:lnTo>
                    <a:pt x="52" y="25"/>
                  </a:lnTo>
                  <a:lnTo>
                    <a:pt x="48" y="35"/>
                  </a:lnTo>
                  <a:lnTo>
                    <a:pt x="42" y="42"/>
                  </a:lnTo>
                  <a:lnTo>
                    <a:pt x="35" y="47"/>
                  </a:lnTo>
                  <a:lnTo>
                    <a:pt x="26" y="52"/>
                  </a:lnTo>
                  <a:lnTo>
                    <a:pt x="14" y="54"/>
                  </a:lnTo>
                  <a:lnTo>
                    <a:pt x="0" y="57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4" y="62"/>
                  </a:lnTo>
                  <a:lnTo>
                    <a:pt x="26" y="66"/>
                  </a:lnTo>
                  <a:lnTo>
                    <a:pt x="35" y="71"/>
                  </a:lnTo>
                  <a:lnTo>
                    <a:pt x="42" y="76"/>
                  </a:lnTo>
                  <a:lnTo>
                    <a:pt x="48" y="83"/>
                  </a:lnTo>
                  <a:lnTo>
                    <a:pt x="52" y="93"/>
                  </a:lnTo>
                  <a:lnTo>
                    <a:pt x="56" y="104"/>
                  </a:lnTo>
                  <a:lnTo>
                    <a:pt x="57" y="118"/>
                  </a:lnTo>
                  <a:lnTo>
                    <a:pt x="5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Freeform 47"/>
            <p:cNvSpPr>
              <a:spLocks/>
            </p:cNvSpPr>
            <p:nvPr/>
          </p:nvSpPr>
          <p:spPr bwMode="auto">
            <a:xfrm>
              <a:off x="8093076" y="1133475"/>
              <a:ext cx="187325" cy="187325"/>
            </a:xfrm>
            <a:custGeom>
              <a:avLst/>
              <a:gdLst>
                <a:gd name="T0" fmla="*/ 0 w 118"/>
                <a:gd name="T1" fmla="*/ 57 h 118"/>
                <a:gd name="T2" fmla="*/ 0 w 118"/>
                <a:gd name="T3" fmla="*/ 60 h 118"/>
                <a:gd name="T4" fmla="*/ 0 w 118"/>
                <a:gd name="T5" fmla="*/ 60 h 118"/>
                <a:gd name="T6" fmla="*/ 14 w 118"/>
                <a:gd name="T7" fmla="*/ 62 h 118"/>
                <a:gd name="T8" fmla="*/ 25 w 118"/>
                <a:gd name="T9" fmla="*/ 66 h 118"/>
                <a:gd name="T10" fmla="*/ 34 w 118"/>
                <a:gd name="T11" fmla="*/ 71 h 118"/>
                <a:gd name="T12" fmla="*/ 41 w 118"/>
                <a:gd name="T13" fmla="*/ 76 h 118"/>
                <a:gd name="T14" fmla="*/ 47 w 118"/>
                <a:gd name="T15" fmla="*/ 83 h 118"/>
                <a:gd name="T16" fmla="*/ 52 w 118"/>
                <a:gd name="T17" fmla="*/ 93 h 118"/>
                <a:gd name="T18" fmla="*/ 55 w 118"/>
                <a:gd name="T19" fmla="*/ 104 h 118"/>
                <a:gd name="T20" fmla="*/ 58 w 118"/>
                <a:gd name="T21" fmla="*/ 118 h 118"/>
                <a:gd name="T22" fmla="*/ 61 w 118"/>
                <a:gd name="T23" fmla="*/ 118 h 118"/>
                <a:gd name="T24" fmla="*/ 61 w 118"/>
                <a:gd name="T25" fmla="*/ 118 h 118"/>
                <a:gd name="T26" fmla="*/ 63 w 118"/>
                <a:gd name="T27" fmla="*/ 104 h 118"/>
                <a:gd name="T28" fmla="*/ 67 w 118"/>
                <a:gd name="T29" fmla="*/ 93 h 118"/>
                <a:gd name="T30" fmla="*/ 70 w 118"/>
                <a:gd name="T31" fmla="*/ 83 h 118"/>
                <a:gd name="T32" fmla="*/ 76 w 118"/>
                <a:gd name="T33" fmla="*/ 76 h 118"/>
                <a:gd name="T34" fmla="*/ 84 w 118"/>
                <a:gd name="T35" fmla="*/ 71 h 118"/>
                <a:gd name="T36" fmla="*/ 93 w 118"/>
                <a:gd name="T37" fmla="*/ 66 h 118"/>
                <a:gd name="T38" fmla="*/ 105 w 118"/>
                <a:gd name="T39" fmla="*/ 62 h 118"/>
                <a:gd name="T40" fmla="*/ 118 w 118"/>
                <a:gd name="T41" fmla="*/ 60 h 118"/>
                <a:gd name="T42" fmla="*/ 118 w 118"/>
                <a:gd name="T43" fmla="*/ 57 h 118"/>
                <a:gd name="T44" fmla="*/ 118 w 118"/>
                <a:gd name="T45" fmla="*/ 57 h 118"/>
                <a:gd name="T46" fmla="*/ 105 w 118"/>
                <a:gd name="T47" fmla="*/ 54 h 118"/>
                <a:gd name="T48" fmla="*/ 93 w 118"/>
                <a:gd name="T49" fmla="*/ 51 h 118"/>
                <a:gd name="T50" fmla="*/ 84 w 118"/>
                <a:gd name="T51" fmla="*/ 47 h 118"/>
                <a:gd name="T52" fmla="*/ 76 w 118"/>
                <a:gd name="T53" fmla="*/ 42 h 118"/>
                <a:gd name="T54" fmla="*/ 70 w 118"/>
                <a:gd name="T55" fmla="*/ 33 h 118"/>
                <a:gd name="T56" fmla="*/ 67 w 118"/>
                <a:gd name="T57" fmla="*/ 24 h 118"/>
                <a:gd name="T58" fmla="*/ 63 w 118"/>
                <a:gd name="T59" fmla="*/ 13 h 118"/>
                <a:gd name="T60" fmla="*/ 61 w 118"/>
                <a:gd name="T61" fmla="*/ 0 h 118"/>
                <a:gd name="T62" fmla="*/ 58 w 118"/>
                <a:gd name="T63" fmla="*/ 0 h 118"/>
                <a:gd name="T64" fmla="*/ 58 w 118"/>
                <a:gd name="T65" fmla="*/ 0 h 118"/>
                <a:gd name="T66" fmla="*/ 55 w 118"/>
                <a:gd name="T67" fmla="*/ 13 h 118"/>
                <a:gd name="T68" fmla="*/ 52 w 118"/>
                <a:gd name="T69" fmla="*/ 24 h 118"/>
                <a:gd name="T70" fmla="*/ 47 w 118"/>
                <a:gd name="T71" fmla="*/ 33 h 118"/>
                <a:gd name="T72" fmla="*/ 41 w 118"/>
                <a:gd name="T73" fmla="*/ 42 h 118"/>
                <a:gd name="T74" fmla="*/ 34 w 118"/>
                <a:gd name="T75" fmla="*/ 47 h 118"/>
                <a:gd name="T76" fmla="*/ 25 w 118"/>
                <a:gd name="T77" fmla="*/ 51 h 118"/>
                <a:gd name="T78" fmla="*/ 14 w 118"/>
                <a:gd name="T79" fmla="*/ 54 h 118"/>
                <a:gd name="T80" fmla="*/ 0 w 118"/>
                <a:gd name="T81" fmla="*/ 57 h 118"/>
                <a:gd name="T82" fmla="*/ 0 w 118"/>
                <a:gd name="T83" fmla="*/ 5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118">
                  <a:moveTo>
                    <a:pt x="0" y="57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14" y="62"/>
                  </a:lnTo>
                  <a:lnTo>
                    <a:pt x="25" y="66"/>
                  </a:lnTo>
                  <a:lnTo>
                    <a:pt x="34" y="71"/>
                  </a:lnTo>
                  <a:lnTo>
                    <a:pt x="41" y="76"/>
                  </a:lnTo>
                  <a:lnTo>
                    <a:pt x="47" y="83"/>
                  </a:lnTo>
                  <a:lnTo>
                    <a:pt x="52" y="93"/>
                  </a:lnTo>
                  <a:lnTo>
                    <a:pt x="55" y="104"/>
                  </a:lnTo>
                  <a:lnTo>
                    <a:pt x="58" y="118"/>
                  </a:lnTo>
                  <a:lnTo>
                    <a:pt x="61" y="118"/>
                  </a:lnTo>
                  <a:lnTo>
                    <a:pt x="61" y="118"/>
                  </a:lnTo>
                  <a:lnTo>
                    <a:pt x="63" y="104"/>
                  </a:lnTo>
                  <a:lnTo>
                    <a:pt x="67" y="93"/>
                  </a:lnTo>
                  <a:lnTo>
                    <a:pt x="70" y="83"/>
                  </a:lnTo>
                  <a:lnTo>
                    <a:pt x="76" y="76"/>
                  </a:lnTo>
                  <a:lnTo>
                    <a:pt x="84" y="71"/>
                  </a:lnTo>
                  <a:lnTo>
                    <a:pt x="93" y="66"/>
                  </a:lnTo>
                  <a:lnTo>
                    <a:pt x="105" y="62"/>
                  </a:lnTo>
                  <a:lnTo>
                    <a:pt x="118" y="60"/>
                  </a:lnTo>
                  <a:lnTo>
                    <a:pt x="118" y="57"/>
                  </a:lnTo>
                  <a:lnTo>
                    <a:pt x="118" y="57"/>
                  </a:lnTo>
                  <a:lnTo>
                    <a:pt x="105" y="54"/>
                  </a:lnTo>
                  <a:lnTo>
                    <a:pt x="93" y="51"/>
                  </a:lnTo>
                  <a:lnTo>
                    <a:pt x="84" y="47"/>
                  </a:lnTo>
                  <a:lnTo>
                    <a:pt x="76" y="42"/>
                  </a:lnTo>
                  <a:lnTo>
                    <a:pt x="70" y="33"/>
                  </a:lnTo>
                  <a:lnTo>
                    <a:pt x="67" y="24"/>
                  </a:lnTo>
                  <a:lnTo>
                    <a:pt x="63" y="13"/>
                  </a:lnTo>
                  <a:lnTo>
                    <a:pt x="61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5" y="13"/>
                  </a:lnTo>
                  <a:lnTo>
                    <a:pt x="52" y="24"/>
                  </a:lnTo>
                  <a:lnTo>
                    <a:pt x="47" y="33"/>
                  </a:lnTo>
                  <a:lnTo>
                    <a:pt x="41" y="42"/>
                  </a:lnTo>
                  <a:lnTo>
                    <a:pt x="34" y="47"/>
                  </a:lnTo>
                  <a:lnTo>
                    <a:pt x="25" y="51"/>
                  </a:lnTo>
                  <a:lnTo>
                    <a:pt x="14" y="54"/>
                  </a:lnTo>
                  <a:lnTo>
                    <a:pt x="0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56727" y="3254751"/>
            <a:ext cx="319123" cy="516988"/>
            <a:chOff x="2446338" y="2622550"/>
            <a:chExt cx="1077913" cy="1746251"/>
          </a:xfrm>
          <a:solidFill>
            <a:schemeClr val="tx2"/>
          </a:solidFill>
        </p:grpSpPr>
        <p:sp>
          <p:nvSpPr>
            <p:cNvPr id="78" name="Freeform 56"/>
            <p:cNvSpPr>
              <a:spLocks/>
            </p:cNvSpPr>
            <p:nvPr/>
          </p:nvSpPr>
          <p:spPr bwMode="auto">
            <a:xfrm>
              <a:off x="2446338" y="2995613"/>
              <a:ext cx="798513" cy="1373188"/>
            </a:xfrm>
            <a:custGeom>
              <a:avLst/>
              <a:gdLst>
                <a:gd name="T0" fmla="*/ 42 w 503"/>
                <a:gd name="T1" fmla="*/ 445 h 865"/>
                <a:gd name="T2" fmla="*/ 56 w 503"/>
                <a:gd name="T3" fmla="*/ 440 h 865"/>
                <a:gd name="T4" fmla="*/ 72 w 503"/>
                <a:gd name="T5" fmla="*/ 426 h 865"/>
                <a:gd name="T6" fmla="*/ 77 w 503"/>
                <a:gd name="T7" fmla="*/ 405 h 865"/>
                <a:gd name="T8" fmla="*/ 74 w 503"/>
                <a:gd name="T9" fmla="*/ 329 h 865"/>
                <a:gd name="T10" fmla="*/ 78 w 503"/>
                <a:gd name="T11" fmla="*/ 248 h 865"/>
                <a:gd name="T12" fmla="*/ 93 w 503"/>
                <a:gd name="T13" fmla="*/ 159 h 865"/>
                <a:gd name="T14" fmla="*/ 114 w 503"/>
                <a:gd name="T15" fmla="*/ 107 h 865"/>
                <a:gd name="T16" fmla="*/ 115 w 503"/>
                <a:gd name="T17" fmla="*/ 807 h 865"/>
                <a:gd name="T18" fmla="*/ 120 w 503"/>
                <a:gd name="T19" fmla="*/ 829 h 865"/>
                <a:gd name="T20" fmla="*/ 140 w 503"/>
                <a:gd name="T21" fmla="*/ 855 h 865"/>
                <a:gd name="T22" fmla="*/ 173 w 503"/>
                <a:gd name="T23" fmla="*/ 865 h 865"/>
                <a:gd name="T24" fmla="*/ 195 w 503"/>
                <a:gd name="T25" fmla="*/ 861 h 865"/>
                <a:gd name="T26" fmla="*/ 220 w 503"/>
                <a:gd name="T27" fmla="*/ 840 h 865"/>
                <a:gd name="T28" fmla="*/ 230 w 503"/>
                <a:gd name="T29" fmla="*/ 807 h 865"/>
                <a:gd name="T30" fmla="*/ 252 w 503"/>
                <a:gd name="T31" fmla="*/ 807 h 865"/>
                <a:gd name="T32" fmla="*/ 256 w 503"/>
                <a:gd name="T33" fmla="*/ 829 h 865"/>
                <a:gd name="T34" fmla="*/ 276 w 503"/>
                <a:gd name="T35" fmla="*/ 855 h 865"/>
                <a:gd name="T36" fmla="*/ 309 w 503"/>
                <a:gd name="T37" fmla="*/ 865 h 865"/>
                <a:gd name="T38" fmla="*/ 331 w 503"/>
                <a:gd name="T39" fmla="*/ 861 h 865"/>
                <a:gd name="T40" fmla="*/ 356 w 503"/>
                <a:gd name="T41" fmla="*/ 840 h 865"/>
                <a:gd name="T42" fmla="*/ 366 w 503"/>
                <a:gd name="T43" fmla="*/ 807 h 865"/>
                <a:gd name="T44" fmla="*/ 384 w 503"/>
                <a:gd name="T45" fmla="*/ 152 h 865"/>
                <a:gd name="T46" fmla="*/ 407 w 503"/>
                <a:gd name="T47" fmla="*/ 177 h 865"/>
                <a:gd name="T48" fmla="*/ 473 w 503"/>
                <a:gd name="T49" fmla="*/ 224 h 865"/>
                <a:gd name="T50" fmla="*/ 503 w 503"/>
                <a:gd name="T51" fmla="*/ 232 h 865"/>
                <a:gd name="T52" fmla="*/ 500 w 503"/>
                <a:gd name="T53" fmla="*/ 208 h 865"/>
                <a:gd name="T54" fmla="*/ 481 w 503"/>
                <a:gd name="T55" fmla="*/ 186 h 865"/>
                <a:gd name="T56" fmla="*/ 465 w 503"/>
                <a:gd name="T57" fmla="*/ 157 h 865"/>
                <a:gd name="T58" fmla="*/ 430 w 503"/>
                <a:gd name="T59" fmla="*/ 137 h 865"/>
                <a:gd name="T60" fmla="*/ 405 w 503"/>
                <a:gd name="T61" fmla="*/ 111 h 865"/>
                <a:gd name="T62" fmla="*/ 387 w 503"/>
                <a:gd name="T63" fmla="*/ 81 h 865"/>
                <a:gd name="T64" fmla="*/ 371 w 503"/>
                <a:gd name="T65" fmla="*/ 28 h 865"/>
                <a:gd name="T66" fmla="*/ 362 w 503"/>
                <a:gd name="T67" fmla="*/ 5 h 865"/>
                <a:gd name="T68" fmla="*/ 346 w 503"/>
                <a:gd name="T69" fmla="*/ 1 h 865"/>
                <a:gd name="T70" fmla="*/ 334 w 503"/>
                <a:gd name="T71" fmla="*/ 1 h 865"/>
                <a:gd name="T72" fmla="*/ 157 w 503"/>
                <a:gd name="T73" fmla="*/ 1 h 865"/>
                <a:gd name="T74" fmla="*/ 152 w 503"/>
                <a:gd name="T75" fmla="*/ 0 h 865"/>
                <a:gd name="T76" fmla="*/ 114 w 503"/>
                <a:gd name="T77" fmla="*/ 9 h 865"/>
                <a:gd name="T78" fmla="*/ 74 w 503"/>
                <a:gd name="T79" fmla="*/ 38 h 865"/>
                <a:gd name="T80" fmla="*/ 50 w 503"/>
                <a:gd name="T81" fmla="*/ 70 h 865"/>
                <a:gd name="T82" fmla="*/ 21 w 503"/>
                <a:gd name="T83" fmla="*/ 140 h 865"/>
                <a:gd name="T84" fmla="*/ 4 w 503"/>
                <a:gd name="T85" fmla="*/ 241 h 865"/>
                <a:gd name="T86" fmla="*/ 0 w 503"/>
                <a:gd name="T87" fmla="*/ 329 h 865"/>
                <a:gd name="T88" fmla="*/ 3 w 503"/>
                <a:gd name="T89" fmla="*/ 410 h 865"/>
                <a:gd name="T90" fmla="*/ 10 w 503"/>
                <a:gd name="T91" fmla="*/ 429 h 865"/>
                <a:gd name="T92" fmla="*/ 26 w 503"/>
                <a:gd name="T93" fmla="*/ 441 h 865"/>
                <a:gd name="T94" fmla="*/ 40 w 503"/>
                <a:gd name="T95" fmla="*/ 44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3" h="865">
                  <a:moveTo>
                    <a:pt x="40" y="445"/>
                  </a:moveTo>
                  <a:lnTo>
                    <a:pt x="40" y="445"/>
                  </a:lnTo>
                  <a:lnTo>
                    <a:pt x="42" y="445"/>
                  </a:lnTo>
                  <a:lnTo>
                    <a:pt x="42" y="445"/>
                  </a:lnTo>
                  <a:lnTo>
                    <a:pt x="49" y="443"/>
                  </a:lnTo>
                  <a:lnTo>
                    <a:pt x="56" y="440"/>
                  </a:lnTo>
                  <a:lnTo>
                    <a:pt x="62" y="436"/>
                  </a:lnTo>
                  <a:lnTo>
                    <a:pt x="67" y="432"/>
                  </a:lnTo>
                  <a:lnTo>
                    <a:pt x="72" y="426"/>
                  </a:lnTo>
                  <a:lnTo>
                    <a:pt x="74" y="419"/>
                  </a:lnTo>
                  <a:lnTo>
                    <a:pt x="77" y="412"/>
                  </a:lnTo>
                  <a:lnTo>
                    <a:pt x="77" y="405"/>
                  </a:lnTo>
                  <a:lnTo>
                    <a:pt x="77" y="405"/>
                  </a:lnTo>
                  <a:lnTo>
                    <a:pt x="74" y="365"/>
                  </a:lnTo>
                  <a:lnTo>
                    <a:pt x="74" y="329"/>
                  </a:lnTo>
                  <a:lnTo>
                    <a:pt x="74" y="329"/>
                  </a:lnTo>
                  <a:lnTo>
                    <a:pt x="76" y="286"/>
                  </a:lnTo>
                  <a:lnTo>
                    <a:pt x="78" y="248"/>
                  </a:lnTo>
                  <a:lnTo>
                    <a:pt x="81" y="214"/>
                  </a:lnTo>
                  <a:lnTo>
                    <a:pt x="87" y="185"/>
                  </a:lnTo>
                  <a:lnTo>
                    <a:pt x="93" y="159"/>
                  </a:lnTo>
                  <a:lnTo>
                    <a:pt x="100" y="139"/>
                  </a:lnTo>
                  <a:lnTo>
                    <a:pt x="107" y="121"/>
                  </a:lnTo>
                  <a:lnTo>
                    <a:pt x="114" y="107"/>
                  </a:lnTo>
                  <a:lnTo>
                    <a:pt x="114" y="107"/>
                  </a:lnTo>
                  <a:lnTo>
                    <a:pt x="115" y="106"/>
                  </a:lnTo>
                  <a:lnTo>
                    <a:pt x="115" y="807"/>
                  </a:lnTo>
                  <a:lnTo>
                    <a:pt x="115" y="807"/>
                  </a:lnTo>
                  <a:lnTo>
                    <a:pt x="116" y="819"/>
                  </a:lnTo>
                  <a:lnTo>
                    <a:pt x="120" y="829"/>
                  </a:lnTo>
                  <a:lnTo>
                    <a:pt x="125" y="840"/>
                  </a:lnTo>
                  <a:lnTo>
                    <a:pt x="132" y="848"/>
                  </a:lnTo>
                  <a:lnTo>
                    <a:pt x="140" y="855"/>
                  </a:lnTo>
                  <a:lnTo>
                    <a:pt x="150" y="861"/>
                  </a:lnTo>
                  <a:lnTo>
                    <a:pt x="161" y="864"/>
                  </a:lnTo>
                  <a:lnTo>
                    <a:pt x="173" y="865"/>
                  </a:lnTo>
                  <a:lnTo>
                    <a:pt x="173" y="865"/>
                  </a:lnTo>
                  <a:lnTo>
                    <a:pt x="185" y="864"/>
                  </a:lnTo>
                  <a:lnTo>
                    <a:pt x="195" y="861"/>
                  </a:lnTo>
                  <a:lnTo>
                    <a:pt x="204" y="855"/>
                  </a:lnTo>
                  <a:lnTo>
                    <a:pt x="214" y="848"/>
                  </a:lnTo>
                  <a:lnTo>
                    <a:pt x="220" y="840"/>
                  </a:lnTo>
                  <a:lnTo>
                    <a:pt x="225" y="829"/>
                  </a:lnTo>
                  <a:lnTo>
                    <a:pt x="229" y="819"/>
                  </a:lnTo>
                  <a:lnTo>
                    <a:pt x="230" y="807"/>
                  </a:lnTo>
                  <a:lnTo>
                    <a:pt x="230" y="389"/>
                  </a:lnTo>
                  <a:lnTo>
                    <a:pt x="252" y="389"/>
                  </a:lnTo>
                  <a:lnTo>
                    <a:pt x="252" y="807"/>
                  </a:lnTo>
                  <a:lnTo>
                    <a:pt x="252" y="807"/>
                  </a:lnTo>
                  <a:lnTo>
                    <a:pt x="253" y="819"/>
                  </a:lnTo>
                  <a:lnTo>
                    <a:pt x="256" y="829"/>
                  </a:lnTo>
                  <a:lnTo>
                    <a:pt x="261" y="840"/>
                  </a:lnTo>
                  <a:lnTo>
                    <a:pt x="268" y="848"/>
                  </a:lnTo>
                  <a:lnTo>
                    <a:pt x="276" y="855"/>
                  </a:lnTo>
                  <a:lnTo>
                    <a:pt x="287" y="861"/>
                  </a:lnTo>
                  <a:lnTo>
                    <a:pt x="297" y="864"/>
                  </a:lnTo>
                  <a:lnTo>
                    <a:pt x="309" y="865"/>
                  </a:lnTo>
                  <a:lnTo>
                    <a:pt x="309" y="865"/>
                  </a:lnTo>
                  <a:lnTo>
                    <a:pt x="320" y="864"/>
                  </a:lnTo>
                  <a:lnTo>
                    <a:pt x="331" y="861"/>
                  </a:lnTo>
                  <a:lnTo>
                    <a:pt x="341" y="855"/>
                  </a:lnTo>
                  <a:lnTo>
                    <a:pt x="349" y="848"/>
                  </a:lnTo>
                  <a:lnTo>
                    <a:pt x="356" y="840"/>
                  </a:lnTo>
                  <a:lnTo>
                    <a:pt x="362" y="829"/>
                  </a:lnTo>
                  <a:lnTo>
                    <a:pt x="365" y="819"/>
                  </a:lnTo>
                  <a:lnTo>
                    <a:pt x="366" y="807"/>
                  </a:lnTo>
                  <a:lnTo>
                    <a:pt x="366" y="130"/>
                  </a:lnTo>
                  <a:lnTo>
                    <a:pt x="366" y="130"/>
                  </a:lnTo>
                  <a:lnTo>
                    <a:pt x="384" y="152"/>
                  </a:lnTo>
                  <a:lnTo>
                    <a:pt x="395" y="165"/>
                  </a:lnTo>
                  <a:lnTo>
                    <a:pt x="407" y="177"/>
                  </a:lnTo>
                  <a:lnTo>
                    <a:pt x="407" y="177"/>
                  </a:lnTo>
                  <a:lnTo>
                    <a:pt x="427" y="193"/>
                  </a:lnTo>
                  <a:lnTo>
                    <a:pt x="448" y="209"/>
                  </a:lnTo>
                  <a:lnTo>
                    <a:pt x="473" y="224"/>
                  </a:lnTo>
                  <a:lnTo>
                    <a:pt x="501" y="237"/>
                  </a:lnTo>
                  <a:lnTo>
                    <a:pt x="501" y="237"/>
                  </a:lnTo>
                  <a:lnTo>
                    <a:pt x="503" y="232"/>
                  </a:lnTo>
                  <a:lnTo>
                    <a:pt x="503" y="225"/>
                  </a:lnTo>
                  <a:lnTo>
                    <a:pt x="502" y="217"/>
                  </a:lnTo>
                  <a:lnTo>
                    <a:pt x="500" y="208"/>
                  </a:lnTo>
                  <a:lnTo>
                    <a:pt x="500" y="208"/>
                  </a:lnTo>
                  <a:lnTo>
                    <a:pt x="490" y="198"/>
                  </a:lnTo>
                  <a:lnTo>
                    <a:pt x="481" y="186"/>
                  </a:lnTo>
                  <a:lnTo>
                    <a:pt x="472" y="172"/>
                  </a:lnTo>
                  <a:lnTo>
                    <a:pt x="465" y="157"/>
                  </a:lnTo>
                  <a:lnTo>
                    <a:pt x="465" y="157"/>
                  </a:lnTo>
                  <a:lnTo>
                    <a:pt x="452" y="151"/>
                  </a:lnTo>
                  <a:lnTo>
                    <a:pt x="441" y="144"/>
                  </a:lnTo>
                  <a:lnTo>
                    <a:pt x="430" y="137"/>
                  </a:lnTo>
                  <a:lnTo>
                    <a:pt x="421" y="129"/>
                  </a:lnTo>
                  <a:lnTo>
                    <a:pt x="413" y="120"/>
                  </a:lnTo>
                  <a:lnTo>
                    <a:pt x="405" y="111"/>
                  </a:lnTo>
                  <a:lnTo>
                    <a:pt x="398" y="101"/>
                  </a:lnTo>
                  <a:lnTo>
                    <a:pt x="392" y="91"/>
                  </a:lnTo>
                  <a:lnTo>
                    <a:pt x="387" y="81"/>
                  </a:lnTo>
                  <a:lnTo>
                    <a:pt x="383" y="70"/>
                  </a:lnTo>
                  <a:lnTo>
                    <a:pt x="376" y="49"/>
                  </a:lnTo>
                  <a:lnTo>
                    <a:pt x="371" y="28"/>
                  </a:lnTo>
                  <a:lnTo>
                    <a:pt x="369" y="9"/>
                  </a:lnTo>
                  <a:lnTo>
                    <a:pt x="369" y="9"/>
                  </a:lnTo>
                  <a:lnTo>
                    <a:pt x="362" y="5"/>
                  </a:lnTo>
                  <a:lnTo>
                    <a:pt x="362" y="5"/>
                  </a:lnTo>
                  <a:lnTo>
                    <a:pt x="351" y="2"/>
                  </a:lnTo>
                  <a:lnTo>
                    <a:pt x="346" y="1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34" y="1"/>
                  </a:lnTo>
                  <a:lnTo>
                    <a:pt x="334" y="1"/>
                  </a:lnTo>
                  <a:lnTo>
                    <a:pt x="331" y="1"/>
                  </a:lnTo>
                  <a:lnTo>
                    <a:pt x="157" y="1"/>
                  </a:lnTo>
                  <a:lnTo>
                    <a:pt x="157" y="1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40" y="1"/>
                  </a:lnTo>
                  <a:lnTo>
                    <a:pt x="128" y="4"/>
                  </a:lnTo>
                  <a:lnTo>
                    <a:pt x="114" y="9"/>
                  </a:lnTo>
                  <a:lnTo>
                    <a:pt x="100" y="16"/>
                  </a:lnTo>
                  <a:lnTo>
                    <a:pt x="87" y="25"/>
                  </a:lnTo>
                  <a:lnTo>
                    <a:pt x="74" y="38"/>
                  </a:lnTo>
                  <a:lnTo>
                    <a:pt x="62" y="53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0" y="90"/>
                  </a:lnTo>
                  <a:lnTo>
                    <a:pt x="30" y="113"/>
                  </a:lnTo>
                  <a:lnTo>
                    <a:pt x="21" y="140"/>
                  </a:lnTo>
                  <a:lnTo>
                    <a:pt x="14" y="170"/>
                  </a:lnTo>
                  <a:lnTo>
                    <a:pt x="8" y="203"/>
                  </a:lnTo>
                  <a:lnTo>
                    <a:pt x="4" y="241"/>
                  </a:lnTo>
                  <a:lnTo>
                    <a:pt x="1" y="282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1" y="367"/>
                  </a:lnTo>
                  <a:lnTo>
                    <a:pt x="3" y="410"/>
                  </a:lnTo>
                  <a:lnTo>
                    <a:pt x="3" y="410"/>
                  </a:lnTo>
                  <a:lnTo>
                    <a:pt x="4" y="417"/>
                  </a:lnTo>
                  <a:lnTo>
                    <a:pt x="6" y="422"/>
                  </a:lnTo>
                  <a:lnTo>
                    <a:pt x="10" y="429"/>
                  </a:lnTo>
                  <a:lnTo>
                    <a:pt x="14" y="434"/>
                  </a:lnTo>
                  <a:lnTo>
                    <a:pt x="20" y="439"/>
                  </a:lnTo>
                  <a:lnTo>
                    <a:pt x="26" y="441"/>
                  </a:lnTo>
                  <a:lnTo>
                    <a:pt x="33" y="443"/>
                  </a:lnTo>
                  <a:lnTo>
                    <a:pt x="40" y="445"/>
                  </a:lnTo>
                  <a:lnTo>
                    <a:pt x="40" y="4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9" name="Freeform 57"/>
            <p:cNvSpPr>
              <a:spLocks/>
            </p:cNvSpPr>
            <p:nvPr/>
          </p:nvSpPr>
          <p:spPr bwMode="auto">
            <a:xfrm>
              <a:off x="3322638" y="3292475"/>
              <a:ext cx="58738" cy="100013"/>
            </a:xfrm>
            <a:custGeom>
              <a:avLst/>
              <a:gdLst>
                <a:gd name="T0" fmla="*/ 3 w 37"/>
                <a:gd name="T1" fmla="*/ 21 h 63"/>
                <a:gd name="T2" fmla="*/ 3 w 37"/>
                <a:gd name="T3" fmla="*/ 21 h 63"/>
                <a:gd name="T4" fmla="*/ 0 w 37"/>
                <a:gd name="T5" fmla="*/ 33 h 63"/>
                <a:gd name="T6" fmla="*/ 0 w 37"/>
                <a:gd name="T7" fmla="*/ 42 h 63"/>
                <a:gd name="T8" fmla="*/ 1 w 37"/>
                <a:gd name="T9" fmla="*/ 47 h 63"/>
                <a:gd name="T10" fmla="*/ 2 w 37"/>
                <a:gd name="T11" fmla="*/ 49 h 63"/>
                <a:gd name="T12" fmla="*/ 5 w 37"/>
                <a:gd name="T13" fmla="*/ 52 h 63"/>
                <a:gd name="T14" fmla="*/ 7 w 37"/>
                <a:gd name="T15" fmla="*/ 55 h 63"/>
                <a:gd name="T16" fmla="*/ 7 w 37"/>
                <a:gd name="T17" fmla="*/ 55 h 63"/>
                <a:gd name="T18" fmla="*/ 7 w 37"/>
                <a:gd name="T19" fmla="*/ 55 h 63"/>
                <a:gd name="T20" fmla="*/ 18 w 37"/>
                <a:gd name="T21" fmla="*/ 63 h 63"/>
                <a:gd name="T22" fmla="*/ 18 w 37"/>
                <a:gd name="T23" fmla="*/ 63 h 63"/>
                <a:gd name="T24" fmla="*/ 24 w 37"/>
                <a:gd name="T25" fmla="*/ 59 h 63"/>
                <a:gd name="T26" fmla="*/ 29 w 37"/>
                <a:gd name="T27" fmla="*/ 55 h 63"/>
                <a:gd name="T28" fmla="*/ 32 w 37"/>
                <a:gd name="T29" fmla="*/ 49 h 63"/>
                <a:gd name="T30" fmla="*/ 35 w 37"/>
                <a:gd name="T31" fmla="*/ 42 h 63"/>
                <a:gd name="T32" fmla="*/ 35 w 37"/>
                <a:gd name="T33" fmla="*/ 42 h 63"/>
                <a:gd name="T34" fmla="*/ 37 w 37"/>
                <a:gd name="T35" fmla="*/ 36 h 63"/>
                <a:gd name="T36" fmla="*/ 37 w 37"/>
                <a:gd name="T37" fmla="*/ 30 h 63"/>
                <a:gd name="T38" fmla="*/ 37 w 37"/>
                <a:gd name="T39" fmla="*/ 25 h 63"/>
                <a:gd name="T40" fmla="*/ 35 w 37"/>
                <a:gd name="T41" fmla="*/ 19 h 63"/>
                <a:gd name="T42" fmla="*/ 32 w 37"/>
                <a:gd name="T43" fmla="*/ 13 h 63"/>
                <a:gd name="T44" fmla="*/ 30 w 37"/>
                <a:gd name="T45" fmla="*/ 8 h 63"/>
                <a:gd name="T46" fmla="*/ 25 w 37"/>
                <a:gd name="T47" fmla="*/ 4 h 63"/>
                <a:gd name="T48" fmla="*/ 21 w 37"/>
                <a:gd name="T49" fmla="*/ 0 h 63"/>
                <a:gd name="T50" fmla="*/ 21 w 37"/>
                <a:gd name="T51" fmla="*/ 0 h 63"/>
                <a:gd name="T52" fmla="*/ 13 w 37"/>
                <a:gd name="T53" fmla="*/ 11 h 63"/>
                <a:gd name="T54" fmla="*/ 3 w 37"/>
                <a:gd name="T55" fmla="*/ 21 h 63"/>
                <a:gd name="T56" fmla="*/ 3 w 37"/>
                <a:gd name="T57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63">
                  <a:moveTo>
                    <a:pt x="3" y="21"/>
                  </a:moveTo>
                  <a:lnTo>
                    <a:pt x="3" y="21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1" y="47"/>
                  </a:lnTo>
                  <a:lnTo>
                    <a:pt x="2" y="49"/>
                  </a:lnTo>
                  <a:lnTo>
                    <a:pt x="5" y="52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18" y="63"/>
                  </a:lnTo>
                  <a:lnTo>
                    <a:pt x="18" y="63"/>
                  </a:lnTo>
                  <a:lnTo>
                    <a:pt x="24" y="59"/>
                  </a:lnTo>
                  <a:lnTo>
                    <a:pt x="29" y="55"/>
                  </a:lnTo>
                  <a:lnTo>
                    <a:pt x="32" y="49"/>
                  </a:lnTo>
                  <a:lnTo>
                    <a:pt x="35" y="42"/>
                  </a:lnTo>
                  <a:lnTo>
                    <a:pt x="35" y="42"/>
                  </a:lnTo>
                  <a:lnTo>
                    <a:pt x="37" y="36"/>
                  </a:lnTo>
                  <a:lnTo>
                    <a:pt x="37" y="30"/>
                  </a:lnTo>
                  <a:lnTo>
                    <a:pt x="37" y="25"/>
                  </a:lnTo>
                  <a:lnTo>
                    <a:pt x="35" y="19"/>
                  </a:lnTo>
                  <a:lnTo>
                    <a:pt x="32" y="13"/>
                  </a:lnTo>
                  <a:lnTo>
                    <a:pt x="30" y="8"/>
                  </a:lnTo>
                  <a:lnTo>
                    <a:pt x="25" y="4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3" y="11"/>
                  </a:lnTo>
                  <a:lnTo>
                    <a:pt x="3" y="21"/>
                  </a:lnTo>
                  <a:lnTo>
                    <a:pt x="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0" name="Freeform 58"/>
            <p:cNvSpPr>
              <a:spLocks/>
            </p:cNvSpPr>
            <p:nvPr/>
          </p:nvSpPr>
          <p:spPr bwMode="auto">
            <a:xfrm>
              <a:off x="2662238" y="2622550"/>
              <a:ext cx="330200" cy="331788"/>
            </a:xfrm>
            <a:custGeom>
              <a:avLst/>
              <a:gdLst>
                <a:gd name="T0" fmla="*/ 104 w 208"/>
                <a:gd name="T1" fmla="*/ 0 h 209"/>
                <a:gd name="T2" fmla="*/ 83 w 208"/>
                <a:gd name="T3" fmla="*/ 3 h 209"/>
                <a:gd name="T4" fmla="*/ 64 w 208"/>
                <a:gd name="T5" fmla="*/ 9 h 209"/>
                <a:gd name="T6" fmla="*/ 46 w 208"/>
                <a:gd name="T7" fmla="*/ 18 h 209"/>
                <a:gd name="T8" fmla="*/ 31 w 208"/>
                <a:gd name="T9" fmla="*/ 31 h 209"/>
                <a:gd name="T10" fmla="*/ 18 w 208"/>
                <a:gd name="T11" fmla="*/ 47 h 209"/>
                <a:gd name="T12" fmla="*/ 8 w 208"/>
                <a:gd name="T13" fmla="*/ 64 h 209"/>
                <a:gd name="T14" fmla="*/ 2 w 208"/>
                <a:gd name="T15" fmla="*/ 84 h 209"/>
                <a:gd name="T16" fmla="*/ 0 w 208"/>
                <a:gd name="T17" fmla="*/ 105 h 209"/>
                <a:gd name="T18" fmla="*/ 1 w 208"/>
                <a:gd name="T19" fmla="*/ 115 h 209"/>
                <a:gd name="T20" fmla="*/ 4 w 208"/>
                <a:gd name="T21" fmla="*/ 136 h 209"/>
                <a:gd name="T22" fmla="*/ 13 w 208"/>
                <a:gd name="T23" fmla="*/ 155 h 209"/>
                <a:gd name="T24" fmla="*/ 24 w 208"/>
                <a:gd name="T25" fmla="*/ 171 h 209"/>
                <a:gd name="T26" fmla="*/ 38 w 208"/>
                <a:gd name="T27" fmla="*/ 185 h 209"/>
                <a:gd name="T28" fmla="*/ 54 w 208"/>
                <a:gd name="T29" fmla="*/ 196 h 209"/>
                <a:gd name="T30" fmla="*/ 74 w 208"/>
                <a:gd name="T31" fmla="*/ 204 h 209"/>
                <a:gd name="T32" fmla="*/ 94 w 208"/>
                <a:gd name="T33" fmla="*/ 208 h 209"/>
                <a:gd name="T34" fmla="*/ 104 w 208"/>
                <a:gd name="T35" fmla="*/ 209 h 209"/>
                <a:gd name="T36" fmla="*/ 126 w 208"/>
                <a:gd name="T37" fmla="*/ 207 h 209"/>
                <a:gd name="T38" fmla="*/ 145 w 208"/>
                <a:gd name="T39" fmla="*/ 201 h 209"/>
                <a:gd name="T40" fmla="*/ 163 w 208"/>
                <a:gd name="T41" fmla="*/ 192 h 209"/>
                <a:gd name="T42" fmla="*/ 178 w 208"/>
                <a:gd name="T43" fmla="*/ 179 h 209"/>
                <a:gd name="T44" fmla="*/ 191 w 208"/>
                <a:gd name="T45" fmla="*/ 163 h 209"/>
                <a:gd name="T46" fmla="*/ 200 w 208"/>
                <a:gd name="T47" fmla="*/ 145 h 209"/>
                <a:gd name="T48" fmla="*/ 207 w 208"/>
                <a:gd name="T49" fmla="*/ 126 h 209"/>
                <a:gd name="T50" fmla="*/ 208 w 208"/>
                <a:gd name="T51" fmla="*/ 105 h 209"/>
                <a:gd name="T52" fmla="*/ 208 w 208"/>
                <a:gd name="T53" fmla="*/ 94 h 209"/>
                <a:gd name="T54" fmla="*/ 204 w 208"/>
                <a:gd name="T55" fmla="*/ 73 h 209"/>
                <a:gd name="T56" fmla="*/ 197 w 208"/>
                <a:gd name="T57" fmla="*/ 55 h 209"/>
                <a:gd name="T58" fmla="*/ 185 w 208"/>
                <a:gd name="T59" fmla="*/ 39 h 209"/>
                <a:gd name="T60" fmla="*/ 171 w 208"/>
                <a:gd name="T61" fmla="*/ 24 h 209"/>
                <a:gd name="T62" fmla="*/ 154 w 208"/>
                <a:gd name="T63" fmla="*/ 13 h 209"/>
                <a:gd name="T64" fmla="*/ 135 w 208"/>
                <a:gd name="T65" fmla="*/ 5 h 209"/>
                <a:gd name="T66" fmla="*/ 116 w 208"/>
                <a:gd name="T67" fmla="*/ 0 h 209"/>
                <a:gd name="T68" fmla="*/ 104 w 208"/>
                <a:gd name="T6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209">
                  <a:moveTo>
                    <a:pt x="104" y="0"/>
                  </a:moveTo>
                  <a:lnTo>
                    <a:pt x="104" y="0"/>
                  </a:lnTo>
                  <a:lnTo>
                    <a:pt x="94" y="0"/>
                  </a:lnTo>
                  <a:lnTo>
                    <a:pt x="83" y="3"/>
                  </a:lnTo>
                  <a:lnTo>
                    <a:pt x="74" y="5"/>
                  </a:lnTo>
                  <a:lnTo>
                    <a:pt x="64" y="9"/>
                  </a:lnTo>
                  <a:lnTo>
                    <a:pt x="54" y="13"/>
                  </a:lnTo>
                  <a:lnTo>
                    <a:pt x="46" y="18"/>
                  </a:lnTo>
                  <a:lnTo>
                    <a:pt x="38" y="24"/>
                  </a:lnTo>
                  <a:lnTo>
                    <a:pt x="31" y="31"/>
                  </a:lnTo>
                  <a:lnTo>
                    <a:pt x="24" y="39"/>
                  </a:lnTo>
                  <a:lnTo>
                    <a:pt x="18" y="47"/>
                  </a:lnTo>
                  <a:lnTo>
                    <a:pt x="13" y="55"/>
                  </a:lnTo>
                  <a:lnTo>
                    <a:pt x="8" y="64"/>
                  </a:lnTo>
                  <a:lnTo>
                    <a:pt x="4" y="73"/>
                  </a:lnTo>
                  <a:lnTo>
                    <a:pt x="2" y="84"/>
                  </a:lnTo>
                  <a:lnTo>
                    <a:pt x="1" y="94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1" y="115"/>
                  </a:lnTo>
                  <a:lnTo>
                    <a:pt x="2" y="126"/>
                  </a:lnTo>
                  <a:lnTo>
                    <a:pt x="4" y="136"/>
                  </a:lnTo>
                  <a:lnTo>
                    <a:pt x="8" y="145"/>
                  </a:lnTo>
                  <a:lnTo>
                    <a:pt x="13" y="155"/>
                  </a:lnTo>
                  <a:lnTo>
                    <a:pt x="18" y="163"/>
                  </a:lnTo>
                  <a:lnTo>
                    <a:pt x="24" y="171"/>
                  </a:lnTo>
                  <a:lnTo>
                    <a:pt x="31" y="179"/>
                  </a:lnTo>
                  <a:lnTo>
                    <a:pt x="38" y="185"/>
                  </a:lnTo>
                  <a:lnTo>
                    <a:pt x="46" y="192"/>
                  </a:lnTo>
                  <a:lnTo>
                    <a:pt x="54" y="196"/>
                  </a:lnTo>
                  <a:lnTo>
                    <a:pt x="64" y="201"/>
                  </a:lnTo>
                  <a:lnTo>
                    <a:pt x="74" y="204"/>
                  </a:lnTo>
                  <a:lnTo>
                    <a:pt x="83" y="207"/>
                  </a:lnTo>
                  <a:lnTo>
                    <a:pt x="94" y="208"/>
                  </a:lnTo>
                  <a:lnTo>
                    <a:pt x="104" y="209"/>
                  </a:lnTo>
                  <a:lnTo>
                    <a:pt x="104" y="209"/>
                  </a:lnTo>
                  <a:lnTo>
                    <a:pt x="116" y="208"/>
                  </a:lnTo>
                  <a:lnTo>
                    <a:pt x="126" y="207"/>
                  </a:lnTo>
                  <a:lnTo>
                    <a:pt x="135" y="204"/>
                  </a:lnTo>
                  <a:lnTo>
                    <a:pt x="145" y="201"/>
                  </a:lnTo>
                  <a:lnTo>
                    <a:pt x="154" y="196"/>
                  </a:lnTo>
                  <a:lnTo>
                    <a:pt x="163" y="192"/>
                  </a:lnTo>
                  <a:lnTo>
                    <a:pt x="171" y="185"/>
                  </a:lnTo>
                  <a:lnTo>
                    <a:pt x="178" y="179"/>
                  </a:lnTo>
                  <a:lnTo>
                    <a:pt x="185" y="171"/>
                  </a:lnTo>
                  <a:lnTo>
                    <a:pt x="191" y="163"/>
                  </a:lnTo>
                  <a:lnTo>
                    <a:pt x="197" y="155"/>
                  </a:lnTo>
                  <a:lnTo>
                    <a:pt x="200" y="145"/>
                  </a:lnTo>
                  <a:lnTo>
                    <a:pt x="204" y="136"/>
                  </a:lnTo>
                  <a:lnTo>
                    <a:pt x="207" y="126"/>
                  </a:lnTo>
                  <a:lnTo>
                    <a:pt x="208" y="115"/>
                  </a:lnTo>
                  <a:lnTo>
                    <a:pt x="208" y="105"/>
                  </a:lnTo>
                  <a:lnTo>
                    <a:pt x="208" y="105"/>
                  </a:lnTo>
                  <a:lnTo>
                    <a:pt x="208" y="94"/>
                  </a:lnTo>
                  <a:lnTo>
                    <a:pt x="207" y="84"/>
                  </a:lnTo>
                  <a:lnTo>
                    <a:pt x="204" y="73"/>
                  </a:lnTo>
                  <a:lnTo>
                    <a:pt x="200" y="64"/>
                  </a:lnTo>
                  <a:lnTo>
                    <a:pt x="197" y="55"/>
                  </a:lnTo>
                  <a:lnTo>
                    <a:pt x="191" y="47"/>
                  </a:lnTo>
                  <a:lnTo>
                    <a:pt x="185" y="39"/>
                  </a:lnTo>
                  <a:lnTo>
                    <a:pt x="178" y="31"/>
                  </a:lnTo>
                  <a:lnTo>
                    <a:pt x="171" y="24"/>
                  </a:lnTo>
                  <a:lnTo>
                    <a:pt x="163" y="18"/>
                  </a:lnTo>
                  <a:lnTo>
                    <a:pt x="154" y="13"/>
                  </a:lnTo>
                  <a:lnTo>
                    <a:pt x="145" y="9"/>
                  </a:lnTo>
                  <a:lnTo>
                    <a:pt x="135" y="5"/>
                  </a:lnTo>
                  <a:lnTo>
                    <a:pt x="126" y="3"/>
                  </a:lnTo>
                  <a:lnTo>
                    <a:pt x="116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" name="Freeform 59"/>
            <p:cNvSpPr>
              <a:spLocks noEditPoints="1"/>
            </p:cNvSpPr>
            <p:nvPr/>
          </p:nvSpPr>
          <p:spPr bwMode="auto">
            <a:xfrm>
              <a:off x="3043238" y="2887663"/>
              <a:ext cx="481013" cy="550863"/>
            </a:xfrm>
            <a:custGeom>
              <a:avLst/>
              <a:gdLst>
                <a:gd name="T0" fmla="*/ 103 w 303"/>
                <a:gd name="T1" fmla="*/ 233 h 347"/>
                <a:gd name="T2" fmla="*/ 132 w 303"/>
                <a:gd name="T3" fmla="*/ 270 h 347"/>
                <a:gd name="T4" fmla="*/ 135 w 303"/>
                <a:gd name="T5" fmla="*/ 282 h 347"/>
                <a:gd name="T6" fmla="*/ 135 w 303"/>
                <a:gd name="T7" fmla="*/ 304 h 347"/>
                <a:gd name="T8" fmla="*/ 126 w 303"/>
                <a:gd name="T9" fmla="*/ 318 h 347"/>
                <a:gd name="T10" fmla="*/ 109 w 303"/>
                <a:gd name="T11" fmla="*/ 331 h 347"/>
                <a:gd name="T12" fmla="*/ 102 w 303"/>
                <a:gd name="T13" fmla="*/ 346 h 347"/>
                <a:gd name="T14" fmla="*/ 104 w 303"/>
                <a:gd name="T15" fmla="*/ 347 h 347"/>
                <a:gd name="T16" fmla="*/ 200 w 303"/>
                <a:gd name="T17" fmla="*/ 347 h 347"/>
                <a:gd name="T18" fmla="*/ 201 w 303"/>
                <a:gd name="T19" fmla="*/ 344 h 347"/>
                <a:gd name="T20" fmla="*/ 194 w 303"/>
                <a:gd name="T21" fmla="*/ 331 h 347"/>
                <a:gd name="T22" fmla="*/ 175 w 303"/>
                <a:gd name="T23" fmla="*/ 314 h 347"/>
                <a:gd name="T24" fmla="*/ 167 w 303"/>
                <a:gd name="T25" fmla="*/ 297 h 347"/>
                <a:gd name="T26" fmla="*/ 169 w 303"/>
                <a:gd name="T27" fmla="*/ 276 h 347"/>
                <a:gd name="T28" fmla="*/ 182 w 303"/>
                <a:gd name="T29" fmla="*/ 260 h 347"/>
                <a:gd name="T30" fmla="*/ 208 w 303"/>
                <a:gd name="T31" fmla="*/ 217 h 347"/>
                <a:gd name="T32" fmla="*/ 227 w 303"/>
                <a:gd name="T33" fmla="*/ 209 h 347"/>
                <a:gd name="T34" fmla="*/ 251 w 303"/>
                <a:gd name="T35" fmla="*/ 192 h 347"/>
                <a:gd name="T36" fmla="*/ 279 w 303"/>
                <a:gd name="T37" fmla="*/ 154 h 347"/>
                <a:gd name="T38" fmla="*/ 296 w 303"/>
                <a:gd name="T39" fmla="*/ 105 h 347"/>
                <a:gd name="T40" fmla="*/ 303 w 303"/>
                <a:gd name="T41" fmla="*/ 48 h 347"/>
                <a:gd name="T42" fmla="*/ 244 w 303"/>
                <a:gd name="T43" fmla="*/ 22 h 347"/>
                <a:gd name="T44" fmla="*/ 245 w 303"/>
                <a:gd name="T45" fmla="*/ 6 h 347"/>
                <a:gd name="T46" fmla="*/ 244 w 303"/>
                <a:gd name="T47" fmla="*/ 1 h 347"/>
                <a:gd name="T48" fmla="*/ 60 w 303"/>
                <a:gd name="T49" fmla="*/ 0 h 347"/>
                <a:gd name="T50" fmla="*/ 58 w 303"/>
                <a:gd name="T51" fmla="*/ 4 h 347"/>
                <a:gd name="T52" fmla="*/ 59 w 303"/>
                <a:gd name="T53" fmla="*/ 22 h 347"/>
                <a:gd name="T54" fmla="*/ 0 w 303"/>
                <a:gd name="T55" fmla="*/ 29 h 347"/>
                <a:gd name="T56" fmla="*/ 3 w 303"/>
                <a:gd name="T57" fmla="*/ 90 h 347"/>
                <a:gd name="T58" fmla="*/ 17 w 303"/>
                <a:gd name="T59" fmla="*/ 138 h 347"/>
                <a:gd name="T60" fmla="*/ 46 w 303"/>
                <a:gd name="T61" fmla="*/ 185 h 347"/>
                <a:gd name="T62" fmla="*/ 68 w 303"/>
                <a:gd name="T63" fmla="*/ 203 h 347"/>
                <a:gd name="T64" fmla="*/ 96 w 303"/>
                <a:gd name="T65" fmla="*/ 217 h 347"/>
                <a:gd name="T66" fmla="*/ 284 w 303"/>
                <a:gd name="T67" fmla="*/ 43 h 347"/>
                <a:gd name="T68" fmla="*/ 280 w 303"/>
                <a:gd name="T69" fmla="*/ 84 h 347"/>
                <a:gd name="T70" fmla="*/ 269 w 303"/>
                <a:gd name="T71" fmla="*/ 132 h 347"/>
                <a:gd name="T72" fmla="*/ 250 w 303"/>
                <a:gd name="T73" fmla="*/ 164 h 347"/>
                <a:gd name="T74" fmla="*/ 227 w 303"/>
                <a:gd name="T75" fmla="*/ 180 h 347"/>
                <a:gd name="T76" fmla="*/ 226 w 303"/>
                <a:gd name="T77" fmla="*/ 164 h 347"/>
                <a:gd name="T78" fmla="*/ 241 w 303"/>
                <a:gd name="T79" fmla="*/ 73 h 347"/>
                <a:gd name="T80" fmla="*/ 60 w 303"/>
                <a:gd name="T81" fmla="*/ 43 h 347"/>
                <a:gd name="T82" fmla="*/ 67 w 303"/>
                <a:gd name="T83" fmla="*/ 108 h 347"/>
                <a:gd name="T84" fmla="*/ 82 w 303"/>
                <a:gd name="T85" fmla="*/ 182 h 347"/>
                <a:gd name="T86" fmla="*/ 72 w 303"/>
                <a:gd name="T87" fmla="*/ 179 h 347"/>
                <a:gd name="T88" fmla="*/ 46 w 303"/>
                <a:gd name="T89" fmla="*/ 154 h 347"/>
                <a:gd name="T90" fmla="*/ 31 w 303"/>
                <a:gd name="T91" fmla="*/ 120 h 347"/>
                <a:gd name="T92" fmla="*/ 21 w 303"/>
                <a:gd name="T93" fmla="*/ 6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3" h="347">
                  <a:moveTo>
                    <a:pt x="96" y="217"/>
                  </a:moveTo>
                  <a:lnTo>
                    <a:pt x="96" y="217"/>
                  </a:lnTo>
                  <a:lnTo>
                    <a:pt x="103" y="233"/>
                  </a:lnTo>
                  <a:lnTo>
                    <a:pt x="112" y="247"/>
                  </a:lnTo>
                  <a:lnTo>
                    <a:pt x="121" y="260"/>
                  </a:lnTo>
                  <a:lnTo>
                    <a:pt x="132" y="270"/>
                  </a:lnTo>
                  <a:lnTo>
                    <a:pt x="132" y="270"/>
                  </a:lnTo>
                  <a:lnTo>
                    <a:pt x="134" y="276"/>
                  </a:lnTo>
                  <a:lnTo>
                    <a:pt x="135" y="282"/>
                  </a:lnTo>
                  <a:lnTo>
                    <a:pt x="136" y="289"/>
                  </a:lnTo>
                  <a:lnTo>
                    <a:pt x="136" y="297"/>
                  </a:lnTo>
                  <a:lnTo>
                    <a:pt x="135" y="304"/>
                  </a:lnTo>
                  <a:lnTo>
                    <a:pt x="132" y="311"/>
                  </a:lnTo>
                  <a:lnTo>
                    <a:pt x="130" y="314"/>
                  </a:lnTo>
                  <a:lnTo>
                    <a:pt x="126" y="318"/>
                  </a:lnTo>
                  <a:lnTo>
                    <a:pt x="126" y="318"/>
                  </a:lnTo>
                  <a:lnTo>
                    <a:pt x="109" y="331"/>
                  </a:lnTo>
                  <a:lnTo>
                    <a:pt x="109" y="331"/>
                  </a:lnTo>
                  <a:lnTo>
                    <a:pt x="102" y="344"/>
                  </a:lnTo>
                  <a:lnTo>
                    <a:pt x="102" y="344"/>
                  </a:lnTo>
                  <a:lnTo>
                    <a:pt x="102" y="346"/>
                  </a:lnTo>
                  <a:lnTo>
                    <a:pt x="102" y="346"/>
                  </a:lnTo>
                  <a:lnTo>
                    <a:pt x="103" y="347"/>
                  </a:lnTo>
                  <a:lnTo>
                    <a:pt x="104" y="347"/>
                  </a:lnTo>
                  <a:lnTo>
                    <a:pt x="199" y="347"/>
                  </a:lnTo>
                  <a:lnTo>
                    <a:pt x="199" y="347"/>
                  </a:lnTo>
                  <a:lnTo>
                    <a:pt x="200" y="347"/>
                  </a:lnTo>
                  <a:lnTo>
                    <a:pt x="201" y="346"/>
                  </a:lnTo>
                  <a:lnTo>
                    <a:pt x="201" y="346"/>
                  </a:lnTo>
                  <a:lnTo>
                    <a:pt x="201" y="344"/>
                  </a:lnTo>
                  <a:lnTo>
                    <a:pt x="201" y="344"/>
                  </a:lnTo>
                  <a:lnTo>
                    <a:pt x="194" y="331"/>
                  </a:lnTo>
                  <a:lnTo>
                    <a:pt x="194" y="331"/>
                  </a:lnTo>
                  <a:lnTo>
                    <a:pt x="178" y="318"/>
                  </a:lnTo>
                  <a:lnTo>
                    <a:pt x="178" y="318"/>
                  </a:lnTo>
                  <a:lnTo>
                    <a:pt x="175" y="314"/>
                  </a:lnTo>
                  <a:lnTo>
                    <a:pt x="171" y="311"/>
                  </a:lnTo>
                  <a:lnTo>
                    <a:pt x="168" y="304"/>
                  </a:lnTo>
                  <a:lnTo>
                    <a:pt x="167" y="297"/>
                  </a:lnTo>
                  <a:lnTo>
                    <a:pt x="167" y="289"/>
                  </a:lnTo>
                  <a:lnTo>
                    <a:pt x="168" y="282"/>
                  </a:lnTo>
                  <a:lnTo>
                    <a:pt x="169" y="276"/>
                  </a:lnTo>
                  <a:lnTo>
                    <a:pt x="171" y="270"/>
                  </a:lnTo>
                  <a:lnTo>
                    <a:pt x="171" y="270"/>
                  </a:lnTo>
                  <a:lnTo>
                    <a:pt x="182" y="260"/>
                  </a:lnTo>
                  <a:lnTo>
                    <a:pt x="192" y="247"/>
                  </a:lnTo>
                  <a:lnTo>
                    <a:pt x="200" y="233"/>
                  </a:lnTo>
                  <a:lnTo>
                    <a:pt x="208" y="217"/>
                  </a:lnTo>
                  <a:lnTo>
                    <a:pt x="208" y="217"/>
                  </a:lnTo>
                  <a:lnTo>
                    <a:pt x="218" y="214"/>
                  </a:lnTo>
                  <a:lnTo>
                    <a:pt x="227" y="209"/>
                  </a:lnTo>
                  <a:lnTo>
                    <a:pt x="236" y="203"/>
                  </a:lnTo>
                  <a:lnTo>
                    <a:pt x="243" y="197"/>
                  </a:lnTo>
                  <a:lnTo>
                    <a:pt x="251" y="192"/>
                  </a:lnTo>
                  <a:lnTo>
                    <a:pt x="257" y="185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8"/>
                  </a:lnTo>
                  <a:lnTo>
                    <a:pt x="292" y="122"/>
                  </a:lnTo>
                  <a:lnTo>
                    <a:pt x="296" y="105"/>
                  </a:lnTo>
                  <a:lnTo>
                    <a:pt x="300" y="90"/>
                  </a:lnTo>
                  <a:lnTo>
                    <a:pt x="302" y="73"/>
                  </a:lnTo>
                  <a:lnTo>
                    <a:pt x="303" y="48"/>
                  </a:lnTo>
                  <a:lnTo>
                    <a:pt x="303" y="29"/>
                  </a:lnTo>
                  <a:lnTo>
                    <a:pt x="302" y="22"/>
                  </a:lnTo>
                  <a:lnTo>
                    <a:pt x="244" y="22"/>
                  </a:lnTo>
                  <a:lnTo>
                    <a:pt x="244" y="22"/>
                  </a:lnTo>
                  <a:lnTo>
                    <a:pt x="245" y="6"/>
                  </a:lnTo>
                  <a:lnTo>
                    <a:pt x="245" y="6"/>
                  </a:lnTo>
                  <a:lnTo>
                    <a:pt x="245" y="4"/>
                  </a:lnTo>
                  <a:lnTo>
                    <a:pt x="245" y="4"/>
                  </a:lnTo>
                  <a:lnTo>
                    <a:pt x="244" y="1"/>
                  </a:lnTo>
                  <a:lnTo>
                    <a:pt x="243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9" y="1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9" y="6"/>
                  </a:lnTo>
                  <a:lnTo>
                    <a:pt x="59" y="6"/>
                  </a:lnTo>
                  <a:lnTo>
                    <a:pt x="59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9"/>
                  </a:lnTo>
                  <a:lnTo>
                    <a:pt x="0" y="48"/>
                  </a:lnTo>
                  <a:lnTo>
                    <a:pt x="2" y="73"/>
                  </a:lnTo>
                  <a:lnTo>
                    <a:pt x="3" y="90"/>
                  </a:lnTo>
                  <a:lnTo>
                    <a:pt x="7" y="105"/>
                  </a:lnTo>
                  <a:lnTo>
                    <a:pt x="11" y="122"/>
                  </a:lnTo>
                  <a:lnTo>
                    <a:pt x="17" y="138"/>
                  </a:lnTo>
                  <a:lnTo>
                    <a:pt x="24" y="154"/>
                  </a:lnTo>
                  <a:lnTo>
                    <a:pt x="34" y="171"/>
                  </a:lnTo>
                  <a:lnTo>
                    <a:pt x="46" y="185"/>
                  </a:lnTo>
                  <a:lnTo>
                    <a:pt x="53" y="192"/>
                  </a:lnTo>
                  <a:lnTo>
                    <a:pt x="60" y="197"/>
                  </a:lnTo>
                  <a:lnTo>
                    <a:pt x="68" y="203"/>
                  </a:lnTo>
                  <a:lnTo>
                    <a:pt x="76" y="209"/>
                  </a:lnTo>
                  <a:lnTo>
                    <a:pt x="85" y="214"/>
                  </a:lnTo>
                  <a:lnTo>
                    <a:pt x="96" y="217"/>
                  </a:lnTo>
                  <a:lnTo>
                    <a:pt x="96" y="217"/>
                  </a:lnTo>
                  <a:close/>
                  <a:moveTo>
                    <a:pt x="243" y="43"/>
                  </a:moveTo>
                  <a:lnTo>
                    <a:pt x="284" y="43"/>
                  </a:lnTo>
                  <a:lnTo>
                    <a:pt x="284" y="43"/>
                  </a:lnTo>
                  <a:lnTo>
                    <a:pt x="282" y="63"/>
                  </a:lnTo>
                  <a:lnTo>
                    <a:pt x="280" y="84"/>
                  </a:lnTo>
                  <a:lnTo>
                    <a:pt x="276" y="107"/>
                  </a:lnTo>
                  <a:lnTo>
                    <a:pt x="272" y="120"/>
                  </a:lnTo>
                  <a:lnTo>
                    <a:pt x="269" y="132"/>
                  </a:lnTo>
                  <a:lnTo>
                    <a:pt x="263" y="144"/>
                  </a:lnTo>
                  <a:lnTo>
                    <a:pt x="257" y="154"/>
                  </a:lnTo>
                  <a:lnTo>
                    <a:pt x="250" y="164"/>
                  </a:lnTo>
                  <a:lnTo>
                    <a:pt x="242" y="172"/>
                  </a:lnTo>
                  <a:lnTo>
                    <a:pt x="231" y="179"/>
                  </a:lnTo>
                  <a:lnTo>
                    <a:pt x="227" y="180"/>
                  </a:lnTo>
                  <a:lnTo>
                    <a:pt x="221" y="182"/>
                  </a:lnTo>
                  <a:lnTo>
                    <a:pt x="221" y="182"/>
                  </a:lnTo>
                  <a:lnTo>
                    <a:pt x="226" y="164"/>
                  </a:lnTo>
                  <a:lnTo>
                    <a:pt x="230" y="145"/>
                  </a:lnTo>
                  <a:lnTo>
                    <a:pt x="237" y="108"/>
                  </a:lnTo>
                  <a:lnTo>
                    <a:pt x="241" y="73"/>
                  </a:lnTo>
                  <a:lnTo>
                    <a:pt x="243" y="43"/>
                  </a:lnTo>
                  <a:lnTo>
                    <a:pt x="243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2" y="73"/>
                  </a:lnTo>
                  <a:lnTo>
                    <a:pt x="67" y="108"/>
                  </a:lnTo>
                  <a:lnTo>
                    <a:pt x="73" y="145"/>
                  </a:lnTo>
                  <a:lnTo>
                    <a:pt x="77" y="164"/>
                  </a:lnTo>
                  <a:lnTo>
                    <a:pt x="82" y="182"/>
                  </a:lnTo>
                  <a:lnTo>
                    <a:pt x="82" y="182"/>
                  </a:lnTo>
                  <a:lnTo>
                    <a:pt x="76" y="180"/>
                  </a:lnTo>
                  <a:lnTo>
                    <a:pt x="72" y="179"/>
                  </a:lnTo>
                  <a:lnTo>
                    <a:pt x="62" y="172"/>
                  </a:lnTo>
                  <a:lnTo>
                    <a:pt x="53" y="164"/>
                  </a:lnTo>
                  <a:lnTo>
                    <a:pt x="46" y="154"/>
                  </a:lnTo>
                  <a:lnTo>
                    <a:pt x="40" y="144"/>
                  </a:lnTo>
                  <a:lnTo>
                    <a:pt x="36" y="132"/>
                  </a:lnTo>
                  <a:lnTo>
                    <a:pt x="31" y="120"/>
                  </a:lnTo>
                  <a:lnTo>
                    <a:pt x="28" y="107"/>
                  </a:lnTo>
                  <a:lnTo>
                    <a:pt x="23" y="84"/>
                  </a:lnTo>
                  <a:lnTo>
                    <a:pt x="21" y="63"/>
                  </a:lnTo>
                  <a:lnTo>
                    <a:pt x="21" y="43"/>
                  </a:lnTo>
                  <a:lnTo>
                    <a:pt x="6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753748" y="1742093"/>
            <a:ext cx="325084" cy="595988"/>
            <a:chOff x="1778455" y="1800225"/>
            <a:chExt cx="819150" cy="1501776"/>
          </a:xfrm>
          <a:solidFill>
            <a:schemeClr val="tx2"/>
          </a:solidFill>
        </p:grpSpPr>
        <p:sp>
          <p:nvSpPr>
            <p:cNvPr id="83" name="Oval 359"/>
            <p:cNvSpPr>
              <a:spLocks noChangeArrowheads="1"/>
            </p:cNvSpPr>
            <p:nvPr/>
          </p:nvSpPr>
          <p:spPr bwMode="auto">
            <a:xfrm>
              <a:off x="2184855" y="1800225"/>
              <a:ext cx="230188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4" name="Rectangle 360"/>
            <p:cNvSpPr>
              <a:spLocks noChangeArrowheads="1"/>
            </p:cNvSpPr>
            <p:nvPr/>
          </p:nvSpPr>
          <p:spPr bwMode="auto">
            <a:xfrm>
              <a:off x="2270580" y="2093913"/>
              <a:ext cx="58738" cy="301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5" name="Freeform 361"/>
            <p:cNvSpPr>
              <a:spLocks/>
            </p:cNvSpPr>
            <p:nvPr/>
          </p:nvSpPr>
          <p:spPr bwMode="auto">
            <a:xfrm>
              <a:off x="2270580" y="2138363"/>
              <a:ext cx="58738" cy="109538"/>
            </a:xfrm>
            <a:custGeom>
              <a:avLst/>
              <a:gdLst>
                <a:gd name="T0" fmla="*/ 18 w 37"/>
                <a:gd name="T1" fmla="*/ 69 h 69"/>
                <a:gd name="T2" fmla="*/ 37 w 37"/>
                <a:gd name="T3" fmla="*/ 47 h 69"/>
                <a:gd name="T4" fmla="*/ 37 w 37"/>
                <a:gd name="T5" fmla="*/ 0 h 69"/>
                <a:gd name="T6" fmla="*/ 0 w 37"/>
                <a:gd name="T7" fmla="*/ 0 h 69"/>
                <a:gd name="T8" fmla="*/ 0 w 37"/>
                <a:gd name="T9" fmla="*/ 47 h 69"/>
                <a:gd name="T10" fmla="*/ 18 w 37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18" y="69"/>
                  </a:moveTo>
                  <a:lnTo>
                    <a:pt x="37" y="4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8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6" name="Freeform 362"/>
            <p:cNvSpPr>
              <a:spLocks noEditPoints="1"/>
            </p:cNvSpPr>
            <p:nvPr/>
          </p:nvSpPr>
          <p:spPr bwMode="auto">
            <a:xfrm>
              <a:off x="1778455" y="2097088"/>
              <a:ext cx="819150" cy="1204913"/>
            </a:xfrm>
            <a:custGeom>
              <a:avLst/>
              <a:gdLst>
                <a:gd name="T0" fmla="*/ 277 w 278"/>
                <a:gd name="T1" fmla="*/ 175 h 409"/>
                <a:gd name="T2" fmla="*/ 265 w 278"/>
                <a:gd name="T3" fmla="*/ 54 h 409"/>
                <a:gd name="T4" fmla="*/ 223 w 278"/>
                <a:gd name="T5" fmla="*/ 1 h 409"/>
                <a:gd name="T6" fmla="*/ 177 w 278"/>
                <a:gd name="T7" fmla="*/ 60 h 409"/>
                <a:gd name="T8" fmla="*/ 130 w 278"/>
                <a:gd name="T9" fmla="*/ 0 h 409"/>
                <a:gd name="T10" fmla="*/ 81 w 278"/>
                <a:gd name="T11" fmla="*/ 47 h 409"/>
                <a:gd name="T12" fmla="*/ 64 w 278"/>
                <a:gd name="T13" fmla="*/ 77 h 409"/>
                <a:gd name="T14" fmla="*/ 16 w 278"/>
                <a:gd name="T15" fmla="*/ 81 h 409"/>
                <a:gd name="T16" fmla="*/ 0 w 278"/>
                <a:gd name="T17" fmla="*/ 96 h 409"/>
                <a:gd name="T18" fmla="*/ 15 w 278"/>
                <a:gd name="T19" fmla="*/ 111 h 409"/>
                <a:gd name="T20" fmla="*/ 84 w 278"/>
                <a:gd name="T21" fmla="*/ 115 h 409"/>
                <a:gd name="T22" fmla="*/ 103 w 278"/>
                <a:gd name="T23" fmla="*/ 103 h 409"/>
                <a:gd name="T24" fmla="*/ 108 w 278"/>
                <a:gd name="T25" fmla="*/ 92 h 409"/>
                <a:gd name="T26" fmla="*/ 126 w 278"/>
                <a:gd name="T27" fmla="*/ 389 h 409"/>
                <a:gd name="T28" fmla="*/ 146 w 278"/>
                <a:gd name="T29" fmla="*/ 409 h 409"/>
                <a:gd name="T30" fmla="*/ 166 w 278"/>
                <a:gd name="T31" fmla="*/ 389 h 409"/>
                <a:gd name="T32" fmla="*/ 173 w 278"/>
                <a:gd name="T33" fmla="*/ 211 h 409"/>
                <a:gd name="T34" fmla="*/ 181 w 278"/>
                <a:gd name="T35" fmla="*/ 389 h 409"/>
                <a:gd name="T36" fmla="*/ 201 w 278"/>
                <a:gd name="T37" fmla="*/ 409 h 409"/>
                <a:gd name="T38" fmla="*/ 221 w 278"/>
                <a:gd name="T39" fmla="*/ 389 h 409"/>
                <a:gd name="T40" fmla="*/ 240 w 278"/>
                <a:gd name="T41" fmla="*/ 151 h 409"/>
                <a:gd name="T42" fmla="*/ 247 w 278"/>
                <a:gd name="T43" fmla="*/ 179 h 409"/>
                <a:gd name="T44" fmla="*/ 264 w 278"/>
                <a:gd name="T45" fmla="*/ 192 h 409"/>
                <a:gd name="T46" fmla="*/ 277 w 278"/>
                <a:gd name="T47" fmla="*/ 175 h 409"/>
                <a:gd name="T48" fmla="*/ 177 w 278"/>
                <a:gd name="T49" fmla="*/ 125 h 409"/>
                <a:gd name="T50" fmla="*/ 171 w 278"/>
                <a:gd name="T51" fmla="*/ 119 h 409"/>
                <a:gd name="T52" fmla="*/ 177 w 278"/>
                <a:gd name="T53" fmla="*/ 114 h 409"/>
                <a:gd name="T54" fmla="*/ 182 w 278"/>
                <a:gd name="T55" fmla="*/ 119 h 409"/>
                <a:gd name="T56" fmla="*/ 177 w 278"/>
                <a:gd name="T57" fmla="*/ 125 h 409"/>
                <a:gd name="T58" fmla="*/ 177 w 278"/>
                <a:gd name="T59" fmla="*/ 95 h 409"/>
                <a:gd name="T60" fmla="*/ 171 w 278"/>
                <a:gd name="T61" fmla="*/ 89 h 409"/>
                <a:gd name="T62" fmla="*/ 177 w 278"/>
                <a:gd name="T63" fmla="*/ 83 h 409"/>
                <a:gd name="T64" fmla="*/ 182 w 278"/>
                <a:gd name="T65" fmla="*/ 89 h 409"/>
                <a:gd name="T66" fmla="*/ 177 w 278"/>
                <a:gd name="T67" fmla="*/ 9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8" h="409">
                  <a:moveTo>
                    <a:pt x="277" y="175"/>
                  </a:moveTo>
                  <a:cubicBezTo>
                    <a:pt x="265" y="54"/>
                    <a:pt x="265" y="54"/>
                    <a:pt x="265" y="54"/>
                  </a:cubicBezTo>
                  <a:cubicBezTo>
                    <a:pt x="262" y="27"/>
                    <a:pt x="244" y="11"/>
                    <a:pt x="223" y="1"/>
                  </a:cubicBezTo>
                  <a:cubicBezTo>
                    <a:pt x="177" y="60"/>
                    <a:pt x="177" y="60"/>
                    <a:pt x="177" y="6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11" y="9"/>
                    <a:pt x="93" y="24"/>
                    <a:pt x="81" y="4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7" y="80"/>
                    <a:pt x="0" y="87"/>
                    <a:pt x="0" y="96"/>
                  </a:cubicBezTo>
                  <a:cubicBezTo>
                    <a:pt x="0" y="104"/>
                    <a:pt x="7" y="111"/>
                    <a:pt x="15" y="111"/>
                  </a:cubicBezTo>
                  <a:cubicBezTo>
                    <a:pt x="84" y="115"/>
                    <a:pt x="84" y="115"/>
                    <a:pt x="84" y="115"/>
                  </a:cubicBezTo>
                  <a:cubicBezTo>
                    <a:pt x="92" y="116"/>
                    <a:pt x="98" y="112"/>
                    <a:pt x="103" y="103"/>
                  </a:cubicBezTo>
                  <a:cubicBezTo>
                    <a:pt x="105" y="100"/>
                    <a:pt x="108" y="92"/>
                    <a:pt x="108" y="92"/>
                  </a:cubicBezTo>
                  <a:cubicBezTo>
                    <a:pt x="103" y="156"/>
                    <a:pt x="108" y="221"/>
                    <a:pt x="126" y="389"/>
                  </a:cubicBezTo>
                  <a:cubicBezTo>
                    <a:pt x="126" y="400"/>
                    <a:pt x="135" y="409"/>
                    <a:pt x="146" y="409"/>
                  </a:cubicBezTo>
                  <a:cubicBezTo>
                    <a:pt x="157" y="409"/>
                    <a:pt x="166" y="400"/>
                    <a:pt x="166" y="389"/>
                  </a:cubicBezTo>
                  <a:cubicBezTo>
                    <a:pt x="173" y="211"/>
                    <a:pt x="173" y="211"/>
                    <a:pt x="173" y="211"/>
                  </a:cubicBezTo>
                  <a:cubicBezTo>
                    <a:pt x="181" y="389"/>
                    <a:pt x="181" y="389"/>
                    <a:pt x="181" y="389"/>
                  </a:cubicBezTo>
                  <a:cubicBezTo>
                    <a:pt x="181" y="400"/>
                    <a:pt x="190" y="409"/>
                    <a:pt x="201" y="409"/>
                  </a:cubicBezTo>
                  <a:cubicBezTo>
                    <a:pt x="212" y="409"/>
                    <a:pt x="221" y="400"/>
                    <a:pt x="221" y="389"/>
                  </a:cubicBezTo>
                  <a:cubicBezTo>
                    <a:pt x="233" y="270"/>
                    <a:pt x="240" y="203"/>
                    <a:pt x="240" y="151"/>
                  </a:cubicBezTo>
                  <a:cubicBezTo>
                    <a:pt x="247" y="179"/>
                    <a:pt x="247" y="179"/>
                    <a:pt x="247" y="179"/>
                  </a:cubicBezTo>
                  <a:cubicBezTo>
                    <a:pt x="248" y="188"/>
                    <a:pt x="256" y="193"/>
                    <a:pt x="264" y="192"/>
                  </a:cubicBezTo>
                  <a:cubicBezTo>
                    <a:pt x="272" y="191"/>
                    <a:pt x="278" y="184"/>
                    <a:pt x="277" y="175"/>
                  </a:cubicBezTo>
                  <a:close/>
                  <a:moveTo>
                    <a:pt x="177" y="125"/>
                  </a:moveTo>
                  <a:cubicBezTo>
                    <a:pt x="174" y="125"/>
                    <a:pt x="171" y="122"/>
                    <a:pt x="171" y="119"/>
                  </a:cubicBezTo>
                  <a:cubicBezTo>
                    <a:pt x="171" y="116"/>
                    <a:pt x="174" y="114"/>
                    <a:pt x="177" y="114"/>
                  </a:cubicBezTo>
                  <a:cubicBezTo>
                    <a:pt x="180" y="114"/>
                    <a:pt x="182" y="116"/>
                    <a:pt x="182" y="119"/>
                  </a:cubicBezTo>
                  <a:cubicBezTo>
                    <a:pt x="182" y="122"/>
                    <a:pt x="180" y="125"/>
                    <a:pt x="177" y="125"/>
                  </a:cubicBezTo>
                  <a:close/>
                  <a:moveTo>
                    <a:pt x="177" y="95"/>
                  </a:moveTo>
                  <a:cubicBezTo>
                    <a:pt x="174" y="95"/>
                    <a:pt x="171" y="92"/>
                    <a:pt x="171" y="89"/>
                  </a:cubicBezTo>
                  <a:cubicBezTo>
                    <a:pt x="171" y="86"/>
                    <a:pt x="174" y="83"/>
                    <a:pt x="177" y="83"/>
                  </a:cubicBezTo>
                  <a:cubicBezTo>
                    <a:pt x="180" y="83"/>
                    <a:pt x="182" y="86"/>
                    <a:pt x="182" y="89"/>
                  </a:cubicBezTo>
                  <a:cubicBezTo>
                    <a:pt x="182" y="92"/>
                    <a:pt x="180" y="95"/>
                    <a:pt x="177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2895558" y="1742093"/>
            <a:ext cx="316264" cy="595988"/>
            <a:chOff x="4264479" y="1800225"/>
            <a:chExt cx="796925" cy="1501776"/>
          </a:xfrm>
          <a:solidFill>
            <a:schemeClr val="tx2"/>
          </a:solidFill>
        </p:grpSpPr>
        <p:sp>
          <p:nvSpPr>
            <p:cNvPr id="88" name="Oval 363"/>
            <p:cNvSpPr>
              <a:spLocks noChangeArrowheads="1"/>
            </p:cNvSpPr>
            <p:nvPr/>
          </p:nvSpPr>
          <p:spPr bwMode="auto">
            <a:xfrm>
              <a:off x="4650242" y="1800225"/>
              <a:ext cx="227013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9" name="Rectangle 364"/>
            <p:cNvSpPr>
              <a:spLocks noChangeArrowheads="1"/>
            </p:cNvSpPr>
            <p:nvPr/>
          </p:nvSpPr>
          <p:spPr bwMode="auto">
            <a:xfrm>
              <a:off x="4732792" y="2093913"/>
              <a:ext cx="58738" cy="301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Freeform 365"/>
            <p:cNvSpPr>
              <a:spLocks/>
            </p:cNvSpPr>
            <p:nvPr/>
          </p:nvSpPr>
          <p:spPr bwMode="auto">
            <a:xfrm>
              <a:off x="4732792" y="2138363"/>
              <a:ext cx="58738" cy="109538"/>
            </a:xfrm>
            <a:custGeom>
              <a:avLst/>
              <a:gdLst>
                <a:gd name="T0" fmla="*/ 18 w 37"/>
                <a:gd name="T1" fmla="*/ 69 h 69"/>
                <a:gd name="T2" fmla="*/ 37 w 37"/>
                <a:gd name="T3" fmla="*/ 47 h 69"/>
                <a:gd name="T4" fmla="*/ 37 w 37"/>
                <a:gd name="T5" fmla="*/ 0 h 69"/>
                <a:gd name="T6" fmla="*/ 0 w 37"/>
                <a:gd name="T7" fmla="*/ 0 h 69"/>
                <a:gd name="T8" fmla="*/ 0 w 37"/>
                <a:gd name="T9" fmla="*/ 47 h 69"/>
                <a:gd name="T10" fmla="*/ 18 w 37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18" y="69"/>
                  </a:moveTo>
                  <a:lnTo>
                    <a:pt x="37" y="4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8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1" name="Freeform 366"/>
            <p:cNvSpPr>
              <a:spLocks noEditPoints="1"/>
            </p:cNvSpPr>
            <p:nvPr/>
          </p:nvSpPr>
          <p:spPr bwMode="auto">
            <a:xfrm>
              <a:off x="4264479" y="2097088"/>
              <a:ext cx="796925" cy="1204913"/>
            </a:xfrm>
            <a:custGeom>
              <a:avLst/>
              <a:gdLst>
                <a:gd name="T0" fmla="*/ 270 w 271"/>
                <a:gd name="T1" fmla="*/ 175 h 409"/>
                <a:gd name="T2" fmla="*/ 258 w 271"/>
                <a:gd name="T3" fmla="*/ 54 h 409"/>
                <a:gd name="T4" fmla="*/ 215 w 271"/>
                <a:gd name="T5" fmla="*/ 1 h 409"/>
                <a:gd name="T6" fmla="*/ 169 w 271"/>
                <a:gd name="T7" fmla="*/ 60 h 409"/>
                <a:gd name="T8" fmla="*/ 123 w 271"/>
                <a:gd name="T9" fmla="*/ 0 h 409"/>
                <a:gd name="T10" fmla="*/ 73 w 271"/>
                <a:gd name="T11" fmla="*/ 47 h 409"/>
                <a:gd name="T12" fmla="*/ 61 w 271"/>
                <a:gd name="T13" fmla="*/ 72 h 409"/>
                <a:gd name="T14" fmla="*/ 28 w 271"/>
                <a:gd name="T15" fmla="*/ 37 h 409"/>
                <a:gd name="T16" fmla="*/ 7 w 271"/>
                <a:gd name="T17" fmla="*/ 36 h 409"/>
                <a:gd name="T18" fmla="*/ 5 w 271"/>
                <a:gd name="T19" fmla="*/ 57 h 409"/>
                <a:gd name="T20" fmla="*/ 53 w 271"/>
                <a:gd name="T21" fmla="*/ 119 h 409"/>
                <a:gd name="T22" fmla="*/ 82 w 271"/>
                <a:gd name="T23" fmla="*/ 117 h 409"/>
                <a:gd name="T24" fmla="*/ 101 w 271"/>
                <a:gd name="T25" fmla="*/ 92 h 409"/>
                <a:gd name="T26" fmla="*/ 119 w 271"/>
                <a:gd name="T27" fmla="*/ 389 h 409"/>
                <a:gd name="T28" fmla="*/ 139 w 271"/>
                <a:gd name="T29" fmla="*/ 409 h 409"/>
                <a:gd name="T30" fmla="*/ 158 w 271"/>
                <a:gd name="T31" fmla="*/ 389 h 409"/>
                <a:gd name="T32" fmla="*/ 166 w 271"/>
                <a:gd name="T33" fmla="*/ 211 h 409"/>
                <a:gd name="T34" fmla="*/ 174 w 271"/>
                <a:gd name="T35" fmla="*/ 389 h 409"/>
                <a:gd name="T36" fmla="*/ 194 w 271"/>
                <a:gd name="T37" fmla="*/ 409 h 409"/>
                <a:gd name="T38" fmla="*/ 214 w 271"/>
                <a:gd name="T39" fmla="*/ 389 h 409"/>
                <a:gd name="T40" fmla="*/ 233 w 271"/>
                <a:gd name="T41" fmla="*/ 151 h 409"/>
                <a:gd name="T42" fmla="*/ 240 w 271"/>
                <a:gd name="T43" fmla="*/ 179 h 409"/>
                <a:gd name="T44" fmla="*/ 257 w 271"/>
                <a:gd name="T45" fmla="*/ 192 h 409"/>
                <a:gd name="T46" fmla="*/ 270 w 271"/>
                <a:gd name="T47" fmla="*/ 175 h 409"/>
                <a:gd name="T48" fmla="*/ 169 w 271"/>
                <a:gd name="T49" fmla="*/ 125 h 409"/>
                <a:gd name="T50" fmla="*/ 164 w 271"/>
                <a:gd name="T51" fmla="*/ 119 h 409"/>
                <a:gd name="T52" fmla="*/ 169 w 271"/>
                <a:gd name="T53" fmla="*/ 114 h 409"/>
                <a:gd name="T54" fmla="*/ 175 w 271"/>
                <a:gd name="T55" fmla="*/ 119 h 409"/>
                <a:gd name="T56" fmla="*/ 169 w 271"/>
                <a:gd name="T57" fmla="*/ 125 h 409"/>
                <a:gd name="T58" fmla="*/ 169 w 271"/>
                <a:gd name="T59" fmla="*/ 95 h 409"/>
                <a:gd name="T60" fmla="*/ 164 w 271"/>
                <a:gd name="T61" fmla="*/ 89 h 409"/>
                <a:gd name="T62" fmla="*/ 169 w 271"/>
                <a:gd name="T63" fmla="*/ 83 h 409"/>
                <a:gd name="T64" fmla="*/ 175 w 271"/>
                <a:gd name="T65" fmla="*/ 89 h 409"/>
                <a:gd name="T66" fmla="*/ 169 w 271"/>
                <a:gd name="T67" fmla="*/ 9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409">
                  <a:moveTo>
                    <a:pt x="270" y="175"/>
                  </a:moveTo>
                  <a:cubicBezTo>
                    <a:pt x="258" y="54"/>
                    <a:pt x="258" y="54"/>
                    <a:pt x="258" y="54"/>
                  </a:cubicBezTo>
                  <a:cubicBezTo>
                    <a:pt x="255" y="27"/>
                    <a:pt x="237" y="11"/>
                    <a:pt x="215" y="1"/>
                  </a:cubicBezTo>
                  <a:cubicBezTo>
                    <a:pt x="169" y="60"/>
                    <a:pt x="169" y="60"/>
                    <a:pt x="169" y="6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04" y="9"/>
                    <a:pt x="86" y="24"/>
                    <a:pt x="73" y="47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3" y="31"/>
                    <a:pt x="13" y="30"/>
                    <a:pt x="7" y="36"/>
                  </a:cubicBezTo>
                  <a:cubicBezTo>
                    <a:pt x="0" y="41"/>
                    <a:pt x="0" y="51"/>
                    <a:pt x="5" y="57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60" y="126"/>
                    <a:pt x="76" y="125"/>
                    <a:pt x="82" y="117"/>
                  </a:cubicBezTo>
                  <a:cubicBezTo>
                    <a:pt x="85" y="115"/>
                    <a:pt x="94" y="102"/>
                    <a:pt x="101" y="92"/>
                  </a:cubicBezTo>
                  <a:cubicBezTo>
                    <a:pt x="95" y="156"/>
                    <a:pt x="101" y="221"/>
                    <a:pt x="119" y="389"/>
                  </a:cubicBezTo>
                  <a:cubicBezTo>
                    <a:pt x="119" y="400"/>
                    <a:pt x="128" y="409"/>
                    <a:pt x="139" y="409"/>
                  </a:cubicBezTo>
                  <a:cubicBezTo>
                    <a:pt x="150" y="409"/>
                    <a:pt x="158" y="400"/>
                    <a:pt x="158" y="389"/>
                  </a:cubicBezTo>
                  <a:cubicBezTo>
                    <a:pt x="166" y="211"/>
                    <a:pt x="166" y="211"/>
                    <a:pt x="166" y="211"/>
                  </a:cubicBezTo>
                  <a:cubicBezTo>
                    <a:pt x="174" y="389"/>
                    <a:pt x="174" y="389"/>
                    <a:pt x="174" y="389"/>
                  </a:cubicBezTo>
                  <a:cubicBezTo>
                    <a:pt x="174" y="400"/>
                    <a:pt x="183" y="409"/>
                    <a:pt x="194" y="409"/>
                  </a:cubicBezTo>
                  <a:cubicBezTo>
                    <a:pt x="205" y="409"/>
                    <a:pt x="214" y="400"/>
                    <a:pt x="214" y="389"/>
                  </a:cubicBezTo>
                  <a:cubicBezTo>
                    <a:pt x="226" y="270"/>
                    <a:pt x="233" y="203"/>
                    <a:pt x="233" y="151"/>
                  </a:cubicBezTo>
                  <a:cubicBezTo>
                    <a:pt x="240" y="179"/>
                    <a:pt x="240" y="179"/>
                    <a:pt x="240" y="179"/>
                  </a:cubicBezTo>
                  <a:cubicBezTo>
                    <a:pt x="241" y="188"/>
                    <a:pt x="249" y="193"/>
                    <a:pt x="257" y="192"/>
                  </a:cubicBezTo>
                  <a:cubicBezTo>
                    <a:pt x="265" y="191"/>
                    <a:pt x="271" y="184"/>
                    <a:pt x="270" y="175"/>
                  </a:cubicBezTo>
                  <a:close/>
                  <a:moveTo>
                    <a:pt x="169" y="125"/>
                  </a:moveTo>
                  <a:cubicBezTo>
                    <a:pt x="166" y="125"/>
                    <a:pt x="164" y="122"/>
                    <a:pt x="164" y="119"/>
                  </a:cubicBezTo>
                  <a:cubicBezTo>
                    <a:pt x="164" y="116"/>
                    <a:pt x="166" y="114"/>
                    <a:pt x="169" y="114"/>
                  </a:cubicBezTo>
                  <a:cubicBezTo>
                    <a:pt x="173" y="114"/>
                    <a:pt x="175" y="116"/>
                    <a:pt x="175" y="119"/>
                  </a:cubicBezTo>
                  <a:cubicBezTo>
                    <a:pt x="175" y="122"/>
                    <a:pt x="173" y="125"/>
                    <a:pt x="169" y="125"/>
                  </a:cubicBezTo>
                  <a:close/>
                  <a:moveTo>
                    <a:pt x="169" y="95"/>
                  </a:moveTo>
                  <a:cubicBezTo>
                    <a:pt x="166" y="95"/>
                    <a:pt x="164" y="92"/>
                    <a:pt x="164" y="89"/>
                  </a:cubicBezTo>
                  <a:cubicBezTo>
                    <a:pt x="164" y="86"/>
                    <a:pt x="166" y="83"/>
                    <a:pt x="169" y="83"/>
                  </a:cubicBezTo>
                  <a:cubicBezTo>
                    <a:pt x="173" y="83"/>
                    <a:pt x="175" y="86"/>
                    <a:pt x="175" y="89"/>
                  </a:cubicBezTo>
                  <a:cubicBezTo>
                    <a:pt x="175" y="92"/>
                    <a:pt x="173" y="95"/>
                    <a:pt x="169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032360" y="1741778"/>
            <a:ext cx="253264" cy="596618"/>
            <a:chOff x="2005467" y="3832225"/>
            <a:chExt cx="638175" cy="1503363"/>
          </a:xfrm>
          <a:solidFill>
            <a:schemeClr val="tx2"/>
          </a:solidFill>
        </p:grpSpPr>
        <p:sp>
          <p:nvSpPr>
            <p:cNvPr id="93" name="Oval 383"/>
            <p:cNvSpPr>
              <a:spLocks noChangeArrowheads="1"/>
            </p:cNvSpPr>
            <p:nvPr/>
          </p:nvSpPr>
          <p:spPr bwMode="auto">
            <a:xfrm>
              <a:off x="2229305" y="3832225"/>
              <a:ext cx="228600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4" name="Freeform 384"/>
            <p:cNvSpPr>
              <a:spLocks/>
            </p:cNvSpPr>
            <p:nvPr/>
          </p:nvSpPr>
          <p:spPr bwMode="auto">
            <a:xfrm>
              <a:off x="2005467" y="4127500"/>
              <a:ext cx="638175" cy="1208088"/>
            </a:xfrm>
            <a:custGeom>
              <a:avLst/>
              <a:gdLst>
                <a:gd name="T0" fmla="*/ 216 w 217"/>
                <a:gd name="T1" fmla="*/ 176 h 410"/>
                <a:gd name="T2" fmla="*/ 203 w 217"/>
                <a:gd name="T3" fmla="*/ 55 h 410"/>
                <a:gd name="T4" fmla="*/ 161 w 217"/>
                <a:gd name="T5" fmla="*/ 2 h 410"/>
                <a:gd name="T6" fmla="*/ 115 w 217"/>
                <a:gd name="T7" fmla="*/ 61 h 410"/>
                <a:gd name="T8" fmla="*/ 67 w 217"/>
                <a:gd name="T9" fmla="*/ 0 h 410"/>
                <a:gd name="T10" fmla="*/ 19 w 217"/>
                <a:gd name="T11" fmla="*/ 48 h 410"/>
                <a:gd name="T12" fmla="*/ 0 w 217"/>
                <a:gd name="T13" fmla="*/ 126 h 410"/>
                <a:gd name="T14" fmla="*/ 0 w 217"/>
                <a:gd name="T15" fmla="*/ 126 h 410"/>
                <a:gd name="T16" fmla="*/ 21 w 217"/>
                <a:gd name="T17" fmla="*/ 147 h 410"/>
                <a:gd name="T18" fmla="*/ 95 w 217"/>
                <a:gd name="T19" fmla="*/ 142 h 410"/>
                <a:gd name="T20" fmla="*/ 110 w 217"/>
                <a:gd name="T21" fmla="*/ 126 h 410"/>
                <a:gd name="T22" fmla="*/ 95 w 217"/>
                <a:gd name="T23" fmla="*/ 111 h 410"/>
                <a:gd name="T24" fmla="*/ 44 w 217"/>
                <a:gd name="T25" fmla="*/ 109 h 410"/>
                <a:gd name="T26" fmla="*/ 46 w 217"/>
                <a:gd name="T27" fmla="*/ 99 h 410"/>
                <a:gd name="T28" fmla="*/ 84 w 217"/>
                <a:gd name="T29" fmla="*/ 102 h 410"/>
                <a:gd name="T30" fmla="*/ 84 w 217"/>
                <a:gd name="T31" fmla="*/ 80 h 410"/>
                <a:gd name="T32" fmla="*/ 98 w 217"/>
                <a:gd name="T33" fmla="*/ 66 h 410"/>
                <a:gd name="T34" fmla="*/ 137 w 217"/>
                <a:gd name="T35" fmla="*/ 66 h 410"/>
                <a:gd name="T36" fmla="*/ 152 w 217"/>
                <a:gd name="T37" fmla="*/ 80 h 410"/>
                <a:gd name="T38" fmla="*/ 152 w 217"/>
                <a:gd name="T39" fmla="*/ 150 h 410"/>
                <a:gd name="T40" fmla="*/ 137 w 217"/>
                <a:gd name="T41" fmla="*/ 165 h 410"/>
                <a:gd name="T42" fmla="*/ 98 w 217"/>
                <a:gd name="T43" fmla="*/ 165 h 410"/>
                <a:gd name="T44" fmla="*/ 84 w 217"/>
                <a:gd name="T45" fmla="*/ 151 h 410"/>
                <a:gd name="T46" fmla="*/ 45 w 217"/>
                <a:gd name="T47" fmla="*/ 154 h 410"/>
                <a:gd name="T48" fmla="*/ 64 w 217"/>
                <a:gd name="T49" fmla="*/ 390 h 410"/>
                <a:gd name="T50" fmla="*/ 84 w 217"/>
                <a:gd name="T51" fmla="*/ 410 h 410"/>
                <a:gd name="T52" fmla="*/ 104 w 217"/>
                <a:gd name="T53" fmla="*/ 390 h 410"/>
                <a:gd name="T54" fmla="*/ 112 w 217"/>
                <a:gd name="T55" fmla="*/ 212 h 410"/>
                <a:gd name="T56" fmla="*/ 120 w 217"/>
                <a:gd name="T57" fmla="*/ 390 h 410"/>
                <a:gd name="T58" fmla="*/ 139 w 217"/>
                <a:gd name="T59" fmla="*/ 410 h 410"/>
                <a:gd name="T60" fmla="*/ 159 w 217"/>
                <a:gd name="T61" fmla="*/ 390 h 410"/>
                <a:gd name="T62" fmla="*/ 179 w 217"/>
                <a:gd name="T63" fmla="*/ 152 h 410"/>
                <a:gd name="T64" fmla="*/ 186 w 217"/>
                <a:gd name="T65" fmla="*/ 180 h 410"/>
                <a:gd name="T66" fmla="*/ 203 w 217"/>
                <a:gd name="T67" fmla="*/ 193 h 410"/>
                <a:gd name="T68" fmla="*/ 216 w 217"/>
                <a:gd name="T69" fmla="*/ 17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" h="410">
                  <a:moveTo>
                    <a:pt x="216" y="176"/>
                  </a:moveTo>
                  <a:cubicBezTo>
                    <a:pt x="203" y="55"/>
                    <a:pt x="203" y="55"/>
                    <a:pt x="203" y="55"/>
                  </a:cubicBezTo>
                  <a:cubicBezTo>
                    <a:pt x="200" y="28"/>
                    <a:pt x="182" y="12"/>
                    <a:pt x="161" y="2"/>
                  </a:cubicBezTo>
                  <a:cubicBezTo>
                    <a:pt x="115" y="61"/>
                    <a:pt x="115" y="61"/>
                    <a:pt x="115" y="6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47" y="8"/>
                    <a:pt x="28" y="23"/>
                    <a:pt x="19" y="48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8"/>
                    <a:pt x="9" y="147"/>
                    <a:pt x="21" y="147"/>
                  </a:cubicBezTo>
                  <a:cubicBezTo>
                    <a:pt x="95" y="142"/>
                    <a:pt x="95" y="142"/>
                    <a:pt x="95" y="142"/>
                  </a:cubicBezTo>
                  <a:cubicBezTo>
                    <a:pt x="104" y="142"/>
                    <a:pt x="110" y="135"/>
                    <a:pt x="110" y="126"/>
                  </a:cubicBezTo>
                  <a:cubicBezTo>
                    <a:pt x="110" y="118"/>
                    <a:pt x="104" y="111"/>
                    <a:pt x="95" y="111"/>
                  </a:cubicBezTo>
                  <a:cubicBezTo>
                    <a:pt x="44" y="109"/>
                    <a:pt x="44" y="109"/>
                    <a:pt x="44" y="109"/>
                  </a:cubicBezTo>
                  <a:cubicBezTo>
                    <a:pt x="44" y="109"/>
                    <a:pt x="46" y="97"/>
                    <a:pt x="46" y="99"/>
                  </a:cubicBezTo>
                  <a:cubicBezTo>
                    <a:pt x="84" y="102"/>
                    <a:pt x="84" y="102"/>
                    <a:pt x="84" y="102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72"/>
                    <a:pt x="90" y="66"/>
                    <a:pt x="98" y="66"/>
                  </a:cubicBezTo>
                  <a:cubicBezTo>
                    <a:pt x="137" y="66"/>
                    <a:pt x="137" y="66"/>
                    <a:pt x="137" y="66"/>
                  </a:cubicBezTo>
                  <a:cubicBezTo>
                    <a:pt x="145" y="66"/>
                    <a:pt x="152" y="72"/>
                    <a:pt x="152" y="80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52" y="158"/>
                    <a:pt x="145" y="165"/>
                    <a:pt x="137" y="165"/>
                  </a:cubicBezTo>
                  <a:cubicBezTo>
                    <a:pt x="98" y="165"/>
                    <a:pt x="98" y="165"/>
                    <a:pt x="98" y="165"/>
                  </a:cubicBezTo>
                  <a:cubicBezTo>
                    <a:pt x="90" y="165"/>
                    <a:pt x="84" y="158"/>
                    <a:pt x="84" y="151"/>
                  </a:cubicBezTo>
                  <a:cubicBezTo>
                    <a:pt x="45" y="154"/>
                    <a:pt x="45" y="154"/>
                    <a:pt x="45" y="154"/>
                  </a:cubicBezTo>
                  <a:cubicBezTo>
                    <a:pt x="46" y="206"/>
                    <a:pt x="52" y="273"/>
                    <a:pt x="64" y="390"/>
                  </a:cubicBezTo>
                  <a:cubicBezTo>
                    <a:pt x="64" y="401"/>
                    <a:pt x="73" y="410"/>
                    <a:pt x="84" y="410"/>
                  </a:cubicBezTo>
                  <a:cubicBezTo>
                    <a:pt x="95" y="410"/>
                    <a:pt x="104" y="401"/>
                    <a:pt x="104" y="390"/>
                  </a:cubicBezTo>
                  <a:cubicBezTo>
                    <a:pt x="112" y="212"/>
                    <a:pt x="112" y="212"/>
                    <a:pt x="112" y="212"/>
                  </a:cubicBezTo>
                  <a:cubicBezTo>
                    <a:pt x="120" y="390"/>
                    <a:pt x="120" y="390"/>
                    <a:pt x="120" y="390"/>
                  </a:cubicBezTo>
                  <a:cubicBezTo>
                    <a:pt x="120" y="401"/>
                    <a:pt x="128" y="410"/>
                    <a:pt x="139" y="410"/>
                  </a:cubicBezTo>
                  <a:cubicBezTo>
                    <a:pt x="150" y="410"/>
                    <a:pt x="159" y="401"/>
                    <a:pt x="159" y="390"/>
                  </a:cubicBezTo>
                  <a:cubicBezTo>
                    <a:pt x="172" y="271"/>
                    <a:pt x="178" y="204"/>
                    <a:pt x="179" y="152"/>
                  </a:cubicBezTo>
                  <a:cubicBezTo>
                    <a:pt x="186" y="180"/>
                    <a:pt x="186" y="180"/>
                    <a:pt x="186" y="180"/>
                  </a:cubicBezTo>
                  <a:cubicBezTo>
                    <a:pt x="187" y="189"/>
                    <a:pt x="194" y="194"/>
                    <a:pt x="203" y="193"/>
                  </a:cubicBezTo>
                  <a:cubicBezTo>
                    <a:pt x="211" y="192"/>
                    <a:pt x="217" y="185"/>
                    <a:pt x="216" y="1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5" name="Rectangle 385"/>
            <p:cNvSpPr>
              <a:spLocks noChangeArrowheads="1"/>
            </p:cNvSpPr>
            <p:nvPr/>
          </p:nvSpPr>
          <p:spPr bwMode="auto">
            <a:xfrm>
              <a:off x="2313442" y="4127500"/>
              <a:ext cx="60325" cy="28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Freeform 386"/>
            <p:cNvSpPr>
              <a:spLocks/>
            </p:cNvSpPr>
            <p:nvPr/>
          </p:nvSpPr>
          <p:spPr bwMode="auto">
            <a:xfrm>
              <a:off x="2313442" y="4171950"/>
              <a:ext cx="60325" cy="107950"/>
            </a:xfrm>
            <a:custGeom>
              <a:avLst/>
              <a:gdLst>
                <a:gd name="T0" fmla="*/ 19 w 38"/>
                <a:gd name="T1" fmla="*/ 68 h 68"/>
                <a:gd name="T2" fmla="*/ 38 w 38"/>
                <a:gd name="T3" fmla="*/ 44 h 68"/>
                <a:gd name="T4" fmla="*/ 38 w 38"/>
                <a:gd name="T5" fmla="*/ 0 h 68"/>
                <a:gd name="T6" fmla="*/ 0 w 38"/>
                <a:gd name="T7" fmla="*/ 0 h 68"/>
                <a:gd name="T8" fmla="*/ 0 w 38"/>
                <a:gd name="T9" fmla="*/ 44 h 68"/>
                <a:gd name="T10" fmla="*/ 19 w 38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68">
                  <a:moveTo>
                    <a:pt x="19" y="68"/>
                  </a:moveTo>
                  <a:lnTo>
                    <a:pt x="38" y="44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9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7" name="Oval 387"/>
            <p:cNvSpPr>
              <a:spLocks noChangeArrowheads="1"/>
            </p:cNvSpPr>
            <p:nvPr/>
          </p:nvSpPr>
          <p:spPr bwMode="auto">
            <a:xfrm>
              <a:off x="2326142" y="437515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8" name="Oval 388"/>
            <p:cNvSpPr>
              <a:spLocks noChangeArrowheads="1"/>
            </p:cNvSpPr>
            <p:nvPr/>
          </p:nvSpPr>
          <p:spPr bwMode="auto">
            <a:xfrm>
              <a:off x="2326142" y="4465638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9" name="Freeform 389"/>
            <p:cNvSpPr>
              <a:spLocks/>
            </p:cNvSpPr>
            <p:nvPr/>
          </p:nvSpPr>
          <p:spPr bwMode="auto">
            <a:xfrm>
              <a:off x="2275342" y="4341813"/>
              <a:ext cx="153988" cy="247650"/>
            </a:xfrm>
            <a:custGeom>
              <a:avLst/>
              <a:gdLst>
                <a:gd name="T0" fmla="*/ 45 w 52"/>
                <a:gd name="T1" fmla="*/ 0 h 84"/>
                <a:gd name="T2" fmla="*/ 6 w 52"/>
                <a:gd name="T3" fmla="*/ 0 h 84"/>
                <a:gd name="T4" fmla="*/ 0 w 52"/>
                <a:gd name="T5" fmla="*/ 7 h 84"/>
                <a:gd name="T6" fmla="*/ 0 w 52"/>
                <a:gd name="T7" fmla="*/ 30 h 84"/>
                <a:gd name="T8" fmla="*/ 4 w 52"/>
                <a:gd name="T9" fmla="*/ 30 h 84"/>
                <a:gd name="T10" fmla="*/ 26 w 52"/>
                <a:gd name="T11" fmla="*/ 53 h 84"/>
                <a:gd name="T12" fmla="*/ 4 w 52"/>
                <a:gd name="T13" fmla="*/ 77 h 84"/>
                <a:gd name="T14" fmla="*/ 0 w 52"/>
                <a:gd name="T15" fmla="*/ 77 h 84"/>
                <a:gd name="T16" fmla="*/ 0 w 52"/>
                <a:gd name="T17" fmla="*/ 77 h 84"/>
                <a:gd name="T18" fmla="*/ 6 w 52"/>
                <a:gd name="T19" fmla="*/ 84 h 84"/>
                <a:gd name="T20" fmla="*/ 45 w 52"/>
                <a:gd name="T21" fmla="*/ 84 h 84"/>
                <a:gd name="T22" fmla="*/ 52 w 52"/>
                <a:gd name="T23" fmla="*/ 77 h 84"/>
                <a:gd name="T24" fmla="*/ 52 w 52"/>
                <a:gd name="T25" fmla="*/ 7 h 84"/>
                <a:gd name="T26" fmla="*/ 45 w 52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84">
                  <a:moveTo>
                    <a:pt x="4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16" y="31"/>
                    <a:pt x="26" y="41"/>
                    <a:pt x="26" y="53"/>
                  </a:cubicBezTo>
                  <a:cubicBezTo>
                    <a:pt x="26" y="66"/>
                    <a:pt x="16" y="76"/>
                    <a:pt x="4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1"/>
                    <a:pt x="3" y="84"/>
                    <a:pt x="6" y="84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9" y="84"/>
                    <a:pt x="52" y="81"/>
                    <a:pt x="52" y="7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3"/>
                    <a:pt x="49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2930837" y="3214935"/>
            <a:ext cx="245703" cy="596618"/>
            <a:chOff x="4337504" y="3832225"/>
            <a:chExt cx="619125" cy="1503363"/>
          </a:xfrm>
          <a:solidFill>
            <a:schemeClr val="tx2"/>
          </a:solidFill>
        </p:grpSpPr>
        <p:sp>
          <p:nvSpPr>
            <p:cNvPr id="101" name="Oval 390"/>
            <p:cNvSpPr>
              <a:spLocks noChangeArrowheads="1"/>
            </p:cNvSpPr>
            <p:nvPr/>
          </p:nvSpPr>
          <p:spPr bwMode="auto">
            <a:xfrm>
              <a:off x="4540704" y="3832225"/>
              <a:ext cx="230188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" name="Rectangle 391"/>
            <p:cNvSpPr>
              <a:spLocks noChangeArrowheads="1"/>
            </p:cNvSpPr>
            <p:nvPr/>
          </p:nvSpPr>
          <p:spPr bwMode="auto">
            <a:xfrm>
              <a:off x="4626429" y="4127500"/>
              <a:ext cx="58738" cy="28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3" name="Freeform 392"/>
            <p:cNvSpPr>
              <a:spLocks/>
            </p:cNvSpPr>
            <p:nvPr/>
          </p:nvSpPr>
          <p:spPr bwMode="auto">
            <a:xfrm>
              <a:off x="4626429" y="4171950"/>
              <a:ext cx="58738" cy="107950"/>
            </a:xfrm>
            <a:custGeom>
              <a:avLst/>
              <a:gdLst>
                <a:gd name="T0" fmla="*/ 18 w 37"/>
                <a:gd name="T1" fmla="*/ 68 h 68"/>
                <a:gd name="T2" fmla="*/ 37 w 37"/>
                <a:gd name="T3" fmla="*/ 44 h 68"/>
                <a:gd name="T4" fmla="*/ 37 w 37"/>
                <a:gd name="T5" fmla="*/ 0 h 68"/>
                <a:gd name="T6" fmla="*/ 0 w 37"/>
                <a:gd name="T7" fmla="*/ 0 h 68"/>
                <a:gd name="T8" fmla="*/ 0 w 37"/>
                <a:gd name="T9" fmla="*/ 44 h 68"/>
                <a:gd name="T10" fmla="*/ 18 w 37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8">
                  <a:moveTo>
                    <a:pt x="18" y="68"/>
                  </a:moveTo>
                  <a:lnTo>
                    <a:pt x="37" y="4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8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4" name="Freeform 393"/>
            <p:cNvSpPr>
              <a:spLocks noEditPoints="1"/>
            </p:cNvSpPr>
            <p:nvPr/>
          </p:nvSpPr>
          <p:spPr bwMode="auto">
            <a:xfrm>
              <a:off x="4337504" y="4127500"/>
              <a:ext cx="619125" cy="1208088"/>
            </a:xfrm>
            <a:custGeom>
              <a:avLst/>
              <a:gdLst>
                <a:gd name="T0" fmla="*/ 209 w 210"/>
                <a:gd name="T1" fmla="*/ 176 h 410"/>
                <a:gd name="T2" fmla="*/ 196 w 210"/>
                <a:gd name="T3" fmla="*/ 55 h 410"/>
                <a:gd name="T4" fmla="*/ 154 w 210"/>
                <a:gd name="T5" fmla="*/ 2 h 410"/>
                <a:gd name="T6" fmla="*/ 108 w 210"/>
                <a:gd name="T7" fmla="*/ 61 h 410"/>
                <a:gd name="T8" fmla="*/ 61 w 210"/>
                <a:gd name="T9" fmla="*/ 0 h 410"/>
                <a:gd name="T10" fmla="*/ 13 w 210"/>
                <a:gd name="T11" fmla="*/ 55 h 410"/>
                <a:gd name="T12" fmla="*/ 1 w 210"/>
                <a:gd name="T13" fmla="*/ 176 h 410"/>
                <a:gd name="T14" fmla="*/ 14 w 210"/>
                <a:gd name="T15" fmla="*/ 193 h 410"/>
                <a:gd name="T16" fmla="*/ 31 w 210"/>
                <a:gd name="T17" fmla="*/ 180 h 410"/>
                <a:gd name="T18" fmla="*/ 38 w 210"/>
                <a:gd name="T19" fmla="*/ 152 h 410"/>
                <a:gd name="T20" fmla="*/ 57 w 210"/>
                <a:gd name="T21" fmla="*/ 390 h 410"/>
                <a:gd name="T22" fmla="*/ 77 w 210"/>
                <a:gd name="T23" fmla="*/ 410 h 410"/>
                <a:gd name="T24" fmla="*/ 97 w 210"/>
                <a:gd name="T25" fmla="*/ 390 h 410"/>
                <a:gd name="T26" fmla="*/ 105 w 210"/>
                <a:gd name="T27" fmla="*/ 212 h 410"/>
                <a:gd name="T28" fmla="*/ 113 w 210"/>
                <a:gd name="T29" fmla="*/ 390 h 410"/>
                <a:gd name="T30" fmla="*/ 132 w 210"/>
                <a:gd name="T31" fmla="*/ 410 h 410"/>
                <a:gd name="T32" fmla="*/ 152 w 210"/>
                <a:gd name="T33" fmla="*/ 390 h 410"/>
                <a:gd name="T34" fmla="*/ 172 w 210"/>
                <a:gd name="T35" fmla="*/ 152 h 410"/>
                <a:gd name="T36" fmla="*/ 179 w 210"/>
                <a:gd name="T37" fmla="*/ 180 h 410"/>
                <a:gd name="T38" fmla="*/ 196 w 210"/>
                <a:gd name="T39" fmla="*/ 193 h 410"/>
                <a:gd name="T40" fmla="*/ 209 w 210"/>
                <a:gd name="T41" fmla="*/ 176 h 410"/>
                <a:gd name="T42" fmla="*/ 108 w 210"/>
                <a:gd name="T43" fmla="*/ 126 h 410"/>
                <a:gd name="T44" fmla="*/ 102 w 210"/>
                <a:gd name="T45" fmla="*/ 120 h 410"/>
                <a:gd name="T46" fmla="*/ 108 w 210"/>
                <a:gd name="T47" fmla="*/ 115 h 410"/>
                <a:gd name="T48" fmla="*/ 114 w 210"/>
                <a:gd name="T49" fmla="*/ 120 h 410"/>
                <a:gd name="T50" fmla="*/ 108 w 210"/>
                <a:gd name="T51" fmla="*/ 126 h 410"/>
                <a:gd name="T52" fmla="*/ 108 w 210"/>
                <a:gd name="T53" fmla="*/ 96 h 410"/>
                <a:gd name="T54" fmla="*/ 102 w 210"/>
                <a:gd name="T55" fmla="*/ 90 h 410"/>
                <a:gd name="T56" fmla="*/ 108 w 210"/>
                <a:gd name="T57" fmla="*/ 84 h 410"/>
                <a:gd name="T58" fmla="*/ 114 w 210"/>
                <a:gd name="T59" fmla="*/ 90 h 410"/>
                <a:gd name="T60" fmla="*/ 108 w 210"/>
                <a:gd name="T61" fmla="*/ 9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0" h="410">
                  <a:moveTo>
                    <a:pt x="209" y="176"/>
                  </a:moveTo>
                  <a:cubicBezTo>
                    <a:pt x="196" y="55"/>
                    <a:pt x="196" y="55"/>
                    <a:pt x="196" y="55"/>
                  </a:cubicBezTo>
                  <a:cubicBezTo>
                    <a:pt x="193" y="28"/>
                    <a:pt x="175" y="12"/>
                    <a:pt x="154" y="2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37" y="9"/>
                    <a:pt x="16" y="26"/>
                    <a:pt x="13" y="55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85"/>
                    <a:pt x="6" y="192"/>
                    <a:pt x="14" y="193"/>
                  </a:cubicBezTo>
                  <a:cubicBezTo>
                    <a:pt x="22" y="194"/>
                    <a:pt x="30" y="189"/>
                    <a:pt x="31" y="180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38" y="204"/>
                    <a:pt x="45" y="271"/>
                    <a:pt x="57" y="390"/>
                  </a:cubicBezTo>
                  <a:cubicBezTo>
                    <a:pt x="57" y="401"/>
                    <a:pt x="66" y="410"/>
                    <a:pt x="77" y="410"/>
                  </a:cubicBezTo>
                  <a:cubicBezTo>
                    <a:pt x="88" y="410"/>
                    <a:pt x="97" y="401"/>
                    <a:pt x="97" y="390"/>
                  </a:cubicBezTo>
                  <a:cubicBezTo>
                    <a:pt x="105" y="212"/>
                    <a:pt x="105" y="212"/>
                    <a:pt x="105" y="212"/>
                  </a:cubicBezTo>
                  <a:cubicBezTo>
                    <a:pt x="113" y="390"/>
                    <a:pt x="113" y="390"/>
                    <a:pt x="113" y="390"/>
                  </a:cubicBezTo>
                  <a:cubicBezTo>
                    <a:pt x="113" y="401"/>
                    <a:pt x="121" y="410"/>
                    <a:pt x="132" y="410"/>
                  </a:cubicBezTo>
                  <a:cubicBezTo>
                    <a:pt x="143" y="410"/>
                    <a:pt x="152" y="401"/>
                    <a:pt x="152" y="390"/>
                  </a:cubicBezTo>
                  <a:cubicBezTo>
                    <a:pt x="165" y="271"/>
                    <a:pt x="171" y="204"/>
                    <a:pt x="172" y="152"/>
                  </a:cubicBezTo>
                  <a:cubicBezTo>
                    <a:pt x="179" y="180"/>
                    <a:pt x="179" y="180"/>
                    <a:pt x="179" y="180"/>
                  </a:cubicBezTo>
                  <a:cubicBezTo>
                    <a:pt x="180" y="189"/>
                    <a:pt x="187" y="194"/>
                    <a:pt x="196" y="193"/>
                  </a:cubicBezTo>
                  <a:cubicBezTo>
                    <a:pt x="204" y="192"/>
                    <a:pt x="210" y="185"/>
                    <a:pt x="209" y="176"/>
                  </a:cubicBezTo>
                  <a:close/>
                  <a:moveTo>
                    <a:pt x="108" y="126"/>
                  </a:moveTo>
                  <a:cubicBezTo>
                    <a:pt x="105" y="126"/>
                    <a:pt x="102" y="123"/>
                    <a:pt x="102" y="120"/>
                  </a:cubicBezTo>
                  <a:cubicBezTo>
                    <a:pt x="102" y="117"/>
                    <a:pt x="105" y="115"/>
                    <a:pt x="108" y="115"/>
                  </a:cubicBezTo>
                  <a:cubicBezTo>
                    <a:pt x="111" y="115"/>
                    <a:pt x="114" y="117"/>
                    <a:pt x="114" y="120"/>
                  </a:cubicBezTo>
                  <a:cubicBezTo>
                    <a:pt x="114" y="123"/>
                    <a:pt x="111" y="126"/>
                    <a:pt x="108" y="126"/>
                  </a:cubicBezTo>
                  <a:close/>
                  <a:moveTo>
                    <a:pt x="108" y="96"/>
                  </a:moveTo>
                  <a:cubicBezTo>
                    <a:pt x="105" y="96"/>
                    <a:pt x="102" y="93"/>
                    <a:pt x="102" y="90"/>
                  </a:cubicBezTo>
                  <a:cubicBezTo>
                    <a:pt x="102" y="87"/>
                    <a:pt x="105" y="84"/>
                    <a:pt x="108" y="84"/>
                  </a:cubicBezTo>
                  <a:cubicBezTo>
                    <a:pt x="111" y="84"/>
                    <a:pt x="114" y="87"/>
                    <a:pt x="114" y="90"/>
                  </a:cubicBezTo>
                  <a:cubicBezTo>
                    <a:pt x="114" y="93"/>
                    <a:pt x="111" y="96"/>
                    <a:pt x="108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1866603" y="1742093"/>
            <a:ext cx="252634" cy="595988"/>
            <a:chOff x="9355360" y="1800225"/>
            <a:chExt cx="636588" cy="1501776"/>
          </a:xfrm>
          <a:solidFill>
            <a:schemeClr val="tx2"/>
          </a:solidFill>
        </p:grpSpPr>
        <p:sp>
          <p:nvSpPr>
            <p:cNvPr id="106" name="Oval 377"/>
            <p:cNvSpPr>
              <a:spLocks noChangeArrowheads="1"/>
            </p:cNvSpPr>
            <p:nvPr/>
          </p:nvSpPr>
          <p:spPr bwMode="auto">
            <a:xfrm>
              <a:off x="9576023" y="1800225"/>
              <a:ext cx="230188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7" name="Freeform 378"/>
            <p:cNvSpPr>
              <a:spLocks/>
            </p:cNvSpPr>
            <p:nvPr/>
          </p:nvSpPr>
          <p:spPr bwMode="auto">
            <a:xfrm>
              <a:off x="9355360" y="2093913"/>
              <a:ext cx="636588" cy="1208088"/>
            </a:xfrm>
            <a:custGeom>
              <a:avLst/>
              <a:gdLst>
                <a:gd name="T0" fmla="*/ 215 w 216"/>
                <a:gd name="T1" fmla="*/ 176 h 410"/>
                <a:gd name="T2" fmla="*/ 203 w 216"/>
                <a:gd name="T3" fmla="*/ 55 h 410"/>
                <a:gd name="T4" fmla="*/ 160 w 216"/>
                <a:gd name="T5" fmla="*/ 2 h 410"/>
                <a:gd name="T6" fmla="*/ 114 w 216"/>
                <a:gd name="T7" fmla="*/ 61 h 410"/>
                <a:gd name="T8" fmla="*/ 67 w 216"/>
                <a:gd name="T9" fmla="*/ 0 h 410"/>
                <a:gd name="T10" fmla="*/ 18 w 216"/>
                <a:gd name="T11" fmla="*/ 48 h 410"/>
                <a:gd name="T12" fmla="*/ 0 w 216"/>
                <a:gd name="T13" fmla="*/ 126 h 410"/>
                <a:gd name="T14" fmla="*/ 0 w 216"/>
                <a:gd name="T15" fmla="*/ 127 h 410"/>
                <a:gd name="T16" fmla="*/ 20 w 216"/>
                <a:gd name="T17" fmla="*/ 147 h 410"/>
                <a:gd name="T18" fmla="*/ 95 w 216"/>
                <a:gd name="T19" fmla="*/ 142 h 410"/>
                <a:gd name="T20" fmla="*/ 110 w 216"/>
                <a:gd name="T21" fmla="*/ 127 h 410"/>
                <a:gd name="T22" fmla="*/ 95 w 216"/>
                <a:gd name="T23" fmla="*/ 111 h 410"/>
                <a:gd name="T24" fmla="*/ 45 w 216"/>
                <a:gd name="T25" fmla="*/ 108 h 410"/>
                <a:gd name="T26" fmla="*/ 46 w 216"/>
                <a:gd name="T27" fmla="*/ 99 h 410"/>
                <a:gd name="T28" fmla="*/ 60 w 216"/>
                <a:gd name="T29" fmla="*/ 100 h 410"/>
                <a:gd name="T30" fmla="*/ 60 w 216"/>
                <a:gd name="T31" fmla="*/ 70 h 410"/>
                <a:gd name="T32" fmla="*/ 143 w 216"/>
                <a:gd name="T33" fmla="*/ 70 h 410"/>
                <a:gd name="T34" fmla="*/ 143 w 216"/>
                <a:gd name="T35" fmla="*/ 180 h 410"/>
                <a:gd name="T36" fmla="*/ 60 w 216"/>
                <a:gd name="T37" fmla="*/ 180 h 410"/>
                <a:gd name="T38" fmla="*/ 60 w 216"/>
                <a:gd name="T39" fmla="*/ 153 h 410"/>
                <a:gd name="T40" fmla="*/ 44 w 216"/>
                <a:gd name="T41" fmla="*/ 154 h 410"/>
                <a:gd name="T42" fmla="*/ 64 w 216"/>
                <a:gd name="T43" fmla="*/ 390 h 410"/>
                <a:gd name="T44" fmla="*/ 83 w 216"/>
                <a:gd name="T45" fmla="*/ 410 h 410"/>
                <a:gd name="T46" fmla="*/ 103 w 216"/>
                <a:gd name="T47" fmla="*/ 390 h 410"/>
                <a:gd name="T48" fmla="*/ 111 w 216"/>
                <a:gd name="T49" fmla="*/ 212 h 410"/>
                <a:gd name="T50" fmla="*/ 119 w 216"/>
                <a:gd name="T51" fmla="*/ 390 h 410"/>
                <a:gd name="T52" fmla="*/ 139 w 216"/>
                <a:gd name="T53" fmla="*/ 410 h 410"/>
                <a:gd name="T54" fmla="*/ 158 w 216"/>
                <a:gd name="T55" fmla="*/ 390 h 410"/>
                <a:gd name="T56" fmla="*/ 178 w 216"/>
                <a:gd name="T57" fmla="*/ 152 h 410"/>
                <a:gd name="T58" fmla="*/ 185 w 216"/>
                <a:gd name="T59" fmla="*/ 180 h 410"/>
                <a:gd name="T60" fmla="*/ 202 w 216"/>
                <a:gd name="T61" fmla="*/ 193 h 410"/>
                <a:gd name="T62" fmla="*/ 215 w 216"/>
                <a:gd name="T63" fmla="*/ 17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6" h="410">
                  <a:moveTo>
                    <a:pt x="215" y="176"/>
                  </a:moveTo>
                  <a:cubicBezTo>
                    <a:pt x="203" y="55"/>
                    <a:pt x="203" y="55"/>
                    <a:pt x="203" y="55"/>
                  </a:cubicBezTo>
                  <a:cubicBezTo>
                    <a:pt x="200" y="28"/>
                    <a:pt x="182" y="12"/>
                    <a:pt x="160" y="2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46" y="8"/>
                    <a:pt x="27" y="23"/>
                    <a:pt x="18" y="48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0" y="126"/>
                    <a:pt x="0" y="127"/>
                  </a:cubicBezTo>
                  <a:cubicBezTo>
                    <a:pt x="0" y="138"/>
                    <a:pt x="9" y="147"/>
                    <a:pt x="20" y="147"/>
                  </a:cubicBezTo>
                  <a:cubicBezTo>
                    <a:pt x="95" y="142"/>
                    <a:pt x="95" y="142"/>
                    <a:pt x="95" y="142"/>
                  </a:cubicBezTo>
                  <a:cubicBezTo>
                    <a:pt x="103" y="142"/>
                    <a:pt x="110" y="135"/>
                    <a:pt x="110" y="127"/>
                  </a:cubicBezTo>
                  <a:cubicBezTo>
                    <a:pt x="110" y="118"/>
                    <a:pt x="103" y="111"/>
                    <a:pt x="95" y="111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5" y="108"/>
                    <a:pt x="46" y="101"/>
                    <a:pt x="46" y="99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143" y="70"/>
                    <a:pt x="143" y="70"/>
                    <a:pt x="143" y="70"/>
                  </a:cubicBezTo>
                  <a:cubicBezTo>
                    <a:pt x="143" y="180"/>
                    <a:pt x="143" y="180"/>
                    <a:pt x="143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0" y="153"/>
                    <a:pt x="60" y="153"/>
                    <a:pt x="60" y="153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5" y="206"/>
                    <a:pt x="51" y="273"/>
                    <a:pt x="64" y="390"/>
                  </a:cubicBezTo>
                  <a:cubicBezTo>
                    <a:pt x="64" y="401"/>
                    <a:pt x="73" y="410"/>
                    <a:pt x="83" y="410"/>
                  </a:cubicBezTo>
                  <a:cubicBezTo>
                    <a:pt x="94" y="410"/>
                    <a:pt x="103" y="401"/>
                    <a:pt x="103" y="390"/>
                  </a:cubicBezTo>
                  <a:cubicBezTo>
                    <a:pt x="111" y="212"/>
                    <a:pt x="111" y="212"/>
                    <a:pt x="111" y="212"/>
                  </a:cubicBezTo>
                  <a:cubicBezTo>
                    <a:pt x="119" y="390"/>
                    <a:pt x="119" y="390"/>
                    <a:pt x="119" y="390"/>
                  </a:cubicBezTo>
                  <a:cubicBezTo>
                    <a:pt x="119" y="401"/>
                    <a:pt x="128" y="410"/>
                    <a:pt x="139" y="410"/>
                  </a:cubicBezTo>
                  <a:cubicBezTo>
                    <a:pt x="150" y="410"/>
                    <a:pt x="158" y="401"/>
                    <a:pt x="158" y="390"/>
                  </a:cubicBezTo>
                  <a:cubicBezTo>
                    <a:pt x="171" y="271"/>
                    <a:pt x="178" y="204"/>
                    <a:pt x="178" y="152"/>
                  </a:cubicBezTo>
                  <a:cubicBezTo>
                    <a:pt x="185" y="180"/>
                    <a:pt x="185" y="180"/>
                    <a:pt x="185" y="180"/>
                  </a:cubicBezTo>
                  <a:cubicBezTo>
                    <a:pt x="186" y="189"/>
                    <a:pt x="194" y="194"/>
                    <a:pt x="202" y="193"/>
                  </a:cubicBezTo>
                  <a:cubicBezTo>
                    <a:pt x="210" y="192"/>
                    <a:pt x="216" y="185"/>
                    <a:pt x="215" y="1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8" name="Rectangle 379"/>
            <p:cNvSpPr>
              <a:spLocks noChangeArrowheads="1"/>
            </p:cNvSpPr>
            <p:nvPr/>
          </p:nvSpPr>
          <p:spPr bwMode="auto">
            <a:xfrm>
              <a:off x="9661748" y="2093913"/>
              <a:ext cx="58738" cy="301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9" name="Freeform 380"/>
            <p:cNvSpPr>
              <a:spLocks/>
            </p:cNvSpPr>
            <p:nvPr/>
          </p:nvSpPr>
          <p:spPr bwMode="auto">
            <a:xfrm>
              <a:off x="9661748" y="2138363"/>
              <a:ext cx="58738" cy="109538"/>
            </a:xfrm>
            <a:custGeom>
              <a:avLst/>
              <a:gdLst>
                <a:gd name="T0" fmla="*/ 19 w 37"/>
                <a:gd name="T1" fmla="*/ 69 h 69"/>
                <a:gd name="T2" fmla="*/ 37 w 37"/>
                <a:gd name="T3" fmla="*/ 47 h 69"/>
                <a:gd name="T4" fmla="*/ 37 w 37"/>
                <a:gd name="T5" fmla="*/ 0 h 69"/>
                <a:gd name="T6" fmla="*/ 0 w 37"/>
                <a:gd name="T7" fmla="*/ 0 h 69"/>
                <a:gd name="T8" fmla="*/ 0 w 37"/>
                <a:gd name="T9" fmla="*/ 47 h 69"/>
                <a:gd name="T10" fmla="*/ 19 w 37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19" y="69"/>
                  </a:moveTo>
                  <a:lnTo>
                    <a:pt x="37" y="4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9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0" name="Oval 381"/>
            <p:cNvSpPr>
              <a:spLocks noChangeArrowheads="1"/>
            </p:cNvSpPr>
            <p:nvPr/>
          </p:nvSpPr>
          <p:spPr bwMode="auto">
            <a:xfrm>
              <a:off x="9676035" y="2341563"/>
              <a:ext cx="33338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1" name="Oval 382"/>
            <p:cNvSpPr>
              <a:spLocks noChangeArrowheads="1"/>
            </p:cNvSpPr>
            <p:nvPr/>
          </p:nvSpPr>
          <p:spPr bwMode="auto">
            <a:xfrm>
              <a:off x="9676035" y="2433638"/>
              <a:ext cx="33338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3897852" y="3293684"/>
            <a:ext cx="522278" cy="439118"/>
            <a:chOff x="5648333" y="2071693"/>
            <a:chExt cx="1316040" cy="1106492"/>
          </a:xfrm>
          <a:solidFill>
            <a:schemeClr val="tx2"/>
          </a:solidFill>
        </p:grpSpPr>
        <p:sp>
          <p:nvSpPr>
            <p:cNvPr id="113" name="Freeform 367"/>
            <p:cNvSpPr>
              <a:spLocks/>
            </p:cNvSpPr>
            <p:nvPr/>
          </p:nvSpPr>
          <p:spPr bwMode="auto">
            <a:xfrm>
              <a:off x="5648333" y="2255844"/>
              <a:ext cx="409576" cy="319089"/>
            </a:xfrm>
            <a:custGeom>
              <a:avLst/>
              <a:gdLst>
                <a:gd name="T0" fmla="*/ 258 w 258"/>
                <a:gd name="T1" fmla="*/ 201 h 201"/>
                <a:gd name="T2" fmla="*/ 63 w 258"/>
                <a:gd name="T3" fmla="*/ 201 h 201"/>
                <a:gd name="T4" fmla="*/ 0 w 258"/>
                <a:gd name="T5" fmla="*/ 12 h 201"/>
                <a:gd name="T6" fmla="*/ 33 w 258"/>
                <a:gd name="T7" fmla="*/ 0 h 201"/>
                <a:gd name="T8" fmla="*/ 89 w 258"/>
                <a:gd name="T9" fmla="*/ 166 h 201"/>
                <a:gd name="T10" fmla="*/ 258 w 258"/>
                <a:gd name="T11" fmla="*/ 166 h 201"/>
                <a:gd name="T12" fmla="*/ 258 w 258"/>
                <a:gd name="T1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01">
                  <a:moveTo>
                    <a:pt x="258" y="201"/>
                  </a:moveTo>
                  <a:lnTo>
                    <a:pt x="63" y="201"/>
                  </a:lnTo>
                  <a:lnTo>
                    <a:pt x="0" y="12"/>
                  </a:lnTo>
                  <a:lnTo>
                    <a:pt x="33" y="0"/>
                  </a:lnTo>
                  <a:lnTo>
                    <a:pt x="89" y="166"/>
                  </a:lnTo>
                  <a:lnTo>
                    <a:pt x="258" y="166"/>
                  </a:lnTo>
                  <a:lnTo>
                    <a:pt x="258" y="2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4" name="Freeform 368"/>
            <p:cNvSpPr>
              <a:spLocks/>
            </p:cNvSpPr>
            <p:nvPr/>
          </p:nvSpPr>
          <p:spPr bwMode="auto">
            <a:xfrm>
              <a:off x="5657858" y="2606683"/>
              <a:ext cx="635001" cy="571502"/>
            </a:xfrm>
            <a:custGeom>
              <a:avLst/>
              <a:gdLst>
                <a:gd name="T0" fmla="*/ 400 w 400"/>
                <a:gd name="T1" fmla="*/ 0 h 360"/>
                <a:gd name="T2" fmla="*/ 0 w 400"/>
                <a:gd name="T3" fmla="*/ 0 h 360"/>
                <a:gd name="T4" fmla="*/ 0 w 400"/>
                <a:gd name="T5" fmla="*/ 360 h 360"/>
                <a:gd name="T6" fmla="*/ 239 w 400"/>
                <a:gd name="T7" fmla="*/ 360 h 360"/>
                <a:gd name="T8" fmla="*/ 239 w 400"/>
                <a:gd name="T9" fmla="*/ 28 h 360"/>
                <a:gd name="T10" fmla="*/ 400 w 400"/>
                <a:gd name="T11" fmla="*/ 28 h 360"/>
                <a:gd name="T12" fmla="*/ 400 w 400"/>
                <a:gd name="T1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360">
                  <a:moveTo>
                    <a:pt x="400" y="0"/>
                  </a:moveTo>
                  <a:lnTo>
                    <a:pt x="0" y="0"/>
                  </a:lnTo>
                  <a:lnTo>
                    <a:pt x="0" y="360"/>
                  </a:lnTo>
                  <a:lnTo>
                    <a:pt x="239" y="360"/>
                  </a:lnTo>
                  <a:lnTo>
                    <a:pt x="239" y="28"/>
                  </a:lnTo>
                  <a:lnTo>
                    <a:pt x="400" y="28"/>
                  </a:lnTo>
                  <a:lnTo>
                    <a:pt x="4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5" name="Freeform 369"/>
            <p:cNvSpPr>
              <a:spLocks/>
            </p:cNvSpPr>
            <p:nvPr/>
          </p:nvSpPr>
          <p:spPr bwMode="auto">
            <a:xfrm>
              <a:off x="6126172" y="2071693"/>
              <a:ext cx="261938" cy="261938"/>
            </a:xfrm>
            <a:custGeom>
              <a:avLst/>
              <a:gdLst>
                <a:gd name="T0" fmla="*/ 25 w 89"/>
                <a:gd name="T1" fmla="*/ 78 h 89"/>
                <a:gd name="T2" fmla="*/ 79 w 89"/>
                <a:gd name="T3" fmla="*/ 63 h 89"/>
                <a:gd name="T4" fmla="*/ 64 w 89"/>
                <a:gd name="T5" fmla="*/ 10 h 89"/>
                <a:gd name="T6" fmla="*/ 11 w 89"/>
                <a:gd name="T7" fmla="*/ 25 h 89"/>
                <a:gd name="T8" fmla="*/ 25 w 89"/>
                <a:gd name="T9" fmla="*/ 7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9">
                  <a:moveTo>
                    <a:pt x="25" y="78"/>
                  </a:moveTo>
                  <a:cubicBezTo>
                    <a:pt x="44" y="89"/>
                    <a:pt x="68" y="82"/>
                    <a:pt x="79" y="63"/>
                  </a:cubicBezTo>
                  <a:cubicBezTo>
                    <a:pt x="89" y="45"/>
                    <a:pt x="83" y="21"/>
                    <a:pt x="64" y="10"/>
                  </a:cubicBezTo>
                  <a:cubicBezTo>
                    <a:pt x="45" y="0"/>
                    <a:pt x="21" y="6"/>
                    <a:pt x="11" y="25"/>
                  </a:cubicBezTo>
                  <a:cubicBezTo>
                    <a:pt x="0" y="44"/>
                    <a:pt x="7" y="67"/>
                    <a:pt x="25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6" name="Freeform 370"/>
            <p:cNvSpPr>
              <a:spLocks/>
            </p:cNvSpPr>
            <p:nvPr/>
          </p:nvSpPr>
          <p:spPr bwMode="auto">
            <a:xfrm>
              <a:off x="6148397" y="2295532"/>
              <a:ext cx="601663" cy="841378"/>
            </a:xfrm>
            <a:custGeom>
              <a:avLst/>
              <a:gdLst>
                <a:gd name="T0" fmla="*/ 51 w 204"/>
                <a:gd name="T1" fmla="*/ 96 h 286"/>
                <a:gd name="T2" fmla="*/ 81 w 204"/>
                <a:gd name="T3" fmla="*/ 76 h 286"/>
                <a:gd name="T4" fmla="*/ 111 w 204"/>
                <a:gd name="T5" fmla="*/ 120 h 286"/>
                <a:gd name="T6" fmla="*/ 59 w 204"/>
                <a:gd name="T7" fmla="*/ 124 h 286"/>
                <a:gd name="T8" fmla="*/ 29 w 204"/>
                <a:gd name="T9" fmla="*/ 171 h 286"/>
                <a:gd name="T10" fmla="*/ 58 w 204"/>
                <a:gd name="T11" fmla="*/ 268 h 286"/>
                <a:gd name="T12" fmla="*/ 81 w 204"/>
                <a:gd name="T13" fmla="*/ 283 h 286"/>
                <a:gd name="T14" fmla="*/ 97 w 204"/>
                <a:gd name="T15" fmla="*/ 261 h 286"/>
                <a:gd name="T16" fmla="*/ 83 w 204"/>
                <a:gd name="T17" fmla="*/ 179 h 286"/>
                <a:gd name="T18" fmla="*/ 140 w 204"/>
                <a:gd name="T19" fmla="*/ 179 h 286"/>
                <a:gd name="T20" fmla="*/ 179 w 204"/>
                <a:gd name="T21" fmla="*/ 101 h 286"/>
                <a:gd name="T22" fmla="*/ 136 w 204"/>
                <a:gd name="T23" fmla="*/ 27 h 286"/>
                <a:gd name="T24" fmla="*/ 66 w 204"/>
                <a:gd name="T25" fmla="*/ 23 h 286"/>
                <a:gd name="T26" fmla="*/ 39 w 204"/>
                <a:gd name="T27" fmla="*/ 52 h 286"/>
                <a:gd name="T28" fmla="*/ 33 w 204"/>
                <a:gd name="T29" fmla="*/ 23 h 286"/>
                <a:gd name="T30" fmla="*/ 14 w 204"/>
                <a:gd name="T31" fmla="*/ 11 h 286"/>
                <a:gd name="T32" fmla="*/ 1 w 204"/>
                <a:gd name="T33" fmla="*/ 30 h 286"/>
                <a:gd name="T34" fmla="*/ 8 w 204"/>
                <a:gd name="T35" fmla="*/ 80 h 286"/>
                <a:gd name="T36" fmla="*/ 51 w 204"/>
                <a:gd name="T37" fmla="*/ 9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4" h="286">
                  <a:moveTo>
                    <a:pt x="51" y="96"/>
                  </a:moveTo>
                  <a:cubicBezTo>
                    <a:pt x="81" y="76"/>
                    <a:pt x="81" y="76"/>
                    <a:pt x="81" y="76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34" y="126"/>
                    <a:pt x="22" y="145"/>
                    <a:pt x="29" y="171"/>
                  </a:cubicBezTo>
                  <a:cubicBezTo>
                    <a:pt x="58" y="268"/>
                    <a:pt x="58" y="268"/>
                    <a:pt x="58" y="268"/>
                  </a:cubicBezTo>
                  <a:cubicBezTo>
                    <a:pt x="61" y="278"/>
                    <a:pt x="70" y="286"/>
                    <a:pt x="81" y="283"/>
                  </a:cubicBezTo>
                  <a:cubicBezTo>
                    <a:pt x="92" y="281"/>
                    <a:pt x="98" y="272"/>
                    <a:pt x="97" y="261"/>
                  </a:cubicBezTo>
                  <a:cubicBezTo>
                    <a:pt x="83" y="179"/>
                    <a:pt x="83" y="179"/>
                    <a:pt x="83" y="179"/>
                  </a:cubicBezTo>
                  <a:cubicBezTo>
                    <a:pt x="140" y="179"/>
                    <a:pt x="140" y="179"/>
                    <a:pt x="140" y="179"/>
                  </a:cubicBezTo>
                  <a:cubicBezTo>
                    <a:pt x="170" y="182"/>
                    <a:pt x="204" y="147"/>
                    <a:pt x="179" y="101"/>
                  </a:cubicBezTo>
                  <a:cubicBezTo>
                    <a:pt x="179" y="101"/>
                    <a:pt x="136" y="27"/>
                    <a:pt x="136" y="27"/>
                  </a:cubicBezTo>
                  <a:cubicBezTo>
                    <a:pt x="120" y="1"/>
                    <a:pt x="88" y="0"/>
                    <a:pt x="66" y="23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1" y="15"/>
                    <a:pt x="22" y="9"/>
                    <a:pt x="14" y="11"/>
                  </a:cubicBezTo>
                  <a:cubicBezTo>
                    <a:pt x="5" y="13"/>
                    <a:pt x="0" y="21"/>
                    <a:pt x="1" y="3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11" y="103"/>
                    <a:pt x="34" y="108"/>
                    <a:pt x="51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7" name="Oval 371"/>
            <p:cNvSpPr>
              <a:spLocks noChangeArrowheads="1"/>
            </p:cNvSpPr>
            <p:nvPr/>
          </p:nvSpPr>
          <p:spPr bwMode="auto">
            <a:xfrm>
              <a:off x="6502410" y="3132147"/>
              <a:ext cx="47625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8" name="Oval 372"/>
            <p:cNvSpPr>
              <a:spLocks noChangeArrowheads="1"/>
            </p:cNvSpPr>
            <p:nvPr/>
          </p:nvSpPr>
          <p:spPr bwMode="auto">
            <a:xfrm>
              <a:off x="6773873" y="3132147"/>
              <a:ext cx="46038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9" name="Oval 373"/>
            <p:cNvSpPr>
              <a:spLocks noChangeArrowheads="1"/>
            </p:cNvSpPr>
            <p:nvPr/>
          </p:nvSpPr>
          <p:spPr bwMode="auto">
            <a:xfrm>
              <a:off x="6637347" y="3132147"/>
              <a:ext cx="47625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0" name="Freeform 374"/>
            <p:cNvSpPr>
              <a:spLocks/>
            </p:cNvSpPr>
            <p:nvPr/>
          </p:nvSpPr>
          <p:spPr bwMode="auto">
            <a:xfrm>
              <a:off x="6457960" y="2460632"/>
              <a:ext cx="506413" cy="665165"/>
            </a:xfrm>
            <a:custGeom>
              <a:avLst/>
              <a:gdLst>
                <a:gd name="T0" fmla="*/ 162 w 172"/>
                <a:gd name="T1" fmla="*/ 2 h 226"/>
                <a:gd name="T2" fmla="*/ 147 w 172"/>
                <a:gd name="T3" fmla="*/ 10 h 226"/>
                <a:gd name="T4" fmla="*/ 122 w 172"/>
                <a:gd name="T5" fmla="*/ 110 h 226"/>
                <a:gd name="T6" fmla="*/ 113 w 172"/>
                <a:gd name="T7" fmla="*/ 128 h 226"/>
                <a:gd name="T8" fmla="*/ 91 w 172"/>
                <a:gd name="T9" fmla="*/ 136 h 226"/>
                <a:gd name="T10" fmla="*/ 12 w 172"/>
                <a:gd name="T11" fmla="*/ 136 h 226"/>
                <a:gd name="T12" fmla="*/ 0 w 172"/>
                <a:gd name="T13" fmla="*/ 148 h 226"/>
                <a:gd name="T14" fmla="*/ 12 w 172"/>
                <a:gd name="T15" fmla="*/ 160 h 226"/>
                <a:gd name="T16" fmla="*/ 60 w 172"/>
                <a:gd name="T17" fmla="*/ 160 h 226"/>
                <a:gd name="T18" fmla="*/ 60 w 172"/>
                <a:gd name="T19" fmla="*/ 206 h 226"/>
                <a:gd name="T20" fmla="*/ 35 w 172"/>
                <a:gd name="T21" fmla="*/ 206 h 226"/>
                <a:gd name="T22" fmla="*/ 18 w 172"/>
                <a:gd name="T23" fmla="*/ 223 h 226"/>
                <a:gd name="T24" fmla="*/ 18 w 172"/>
                <a:gd name="T25" fmla="*/ 226 h 226"/>
                <a:gd name="T26" fmla="*/ 29 w 172"/>
                <a:gd name="T27" fmla="*/ 226 h 226"/>
                <a:gd name="T28" fmla="*/ 29 w 172"/>
                <a:gd name="T29" fmla="*/ 223 h 226"/>
                <a:gd name="T30" fmla="*/ 35 w 172"/>
                <a:gd name="T31" fmla="*/ 217 h 226"/>
                <a:gd name="T32" fmla="*/ 65 w 172"/>
                <a:gd name="T33" fmla="*/ 217 h 226"/>
                <a:gd name="T34" fmla="*/ 65 w 172"/>
                <a:gd name="T35" fmla="*/ 225 h 226"/>
                <a:gd name="T36" fmla="*/ 73 w 172"/>
                <a:gd name="T37" fmla="*/ 225 h 226"/>
                <a:gd name="T38" fmla="*/ 73 w 172"/>
                <a:gd name="T39" fmla="*/ 217 h 226"/>
                <a:gd name="T40" fmla="*/ 103 w 172"/>
                <a:gd name="T41" fmla="*/ 217 h 226"/>
                <a:gd name="T42" fmla="*/ 110 w 172"/>
                <a:gd name="T43" fmla="*/ 223 h 226"/>
                <a:gd name="T44" fmla="*/ 110 w 172"/>
                <a:gd name="T45" fmla="*/ 226 h 226"/>
                <a:gd name="T46" fmla="*/ 120 w 172"/>
                <a:gd name="T47" fmla="*/ 226 h 226"/>
                <a:gd name="T48" fmla="*/ 120 w 172"/>
                <a:gd name="T49" fmla="*/ 223 h 226"/>
                <a:gd name="T50" fmla="*/ 103 w 172"/>
                <a:gd name="T51" fmla="*/ 206 h 226"/>
                <a:gd name="T52" fmla="*/ 78 w 172"/>
                <a:gd name="T53" fmla="*/ 206 h 226"/>
                <a:gd name="T54" fmla="*/ 78 w 172"/>
                <a:gd name="T55" fmla="*/ 160 h 226"/>
                <a:gd name="T56" fmla="*/ 91 w 172"/>
                <a:gd name="T57" fmla="*/ 160 h 226"/>
                <a:gd name="T58" fmla="*/ 130 w 172"/>
                <a:gd name="T59" fmla="*/ 144 h 226"/>
                <a:gd name="T60" fmla="*/ 145 w 172"/>
                <a:gd name="T61" fmla="*/ 116 h 226"/>
                <a:gd name="T62" fmla="*/ 170 w 172"/>
                <a:gd name="T63" fmla="*/ 16 h 226"/>
                <a:gd name="T64" fmla="*/ 162 w 172"/>
                <a:gd name="T65" fmla="*/ 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2" h="226">
                  <a:moveTo>
                    <a:pt x="162" y="2"/>
                  </a:moveTo>
                  <a:cubicBezTo>
                    <a:pt x="155" y="0"/>
                    <a:pt x="149" y="4"/>
                    <a:pt x="147" y="10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20" y="117"/>
                    <a:pt x="117" y="123"/>
                    <a:pt x="113" y="128"/>
                  </a:cubicBezTo>
                  <a:cubicBezTo>
                    <a:pt x="107" y="133"/>
                    <a:pt x="100" y="136"/>
                    <a:pt x="91" y="136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6" y="136"/>
                    <a:pt x="0" y="142"/>
                    <a:pt x="0" y="148"/>
                  </a:cubicBezTo>
                  <a:cubicBezTo>
                    <a:pt x="0" y="155"/>
                    <a:pt x="6" y="160"/>
                    <a:pt x="12" y="160"/>
                  </a:cubicBezTo>
                  <a:cubicBezTo>
                    <a:pt x="60" y="160"/>
                    <a:pt x="60" y="160"/>
                    <a:pt x="60" y="160"/>
                  </a:cubicBezTo>
                  <a:cubicBezTo>
                    <a:pt x="60" y="206"/>
                    <a:pt x="60" y="206"/>
                    <a:pt x="60" y="206"/>
                  </a:cubicBezTo>
                  <a:cubicBezTo>
                    <a:pt x="35" y="206"/>
                    <a:pt x="35" y="206"/>
                    <a:pt x="35" y="206"/>
                  </a:cubicBezTo>
                  <a:cubicBezTo>
                    <a:pt x="26" y="206"/>
                    <a:pt x="18" y="214"/>
                    <a:pt x="18" y="223"/>
                  </a:cubicBezTo>
                  <a:cubicBezTo>
                    <a:pt x="18" y="226"/>
                    <a:pt x="18" y="226"/>
                    <a:pt x="18" y="226"/>
                  </a:cubicBezTo>
                  <a:cubicBezTo>
                    <a:pt x="29" y="226"/>
                    <a:pt x="29" y="226"/>
                    <a:pt x="29" y="226"/>
                  </a:cubicBezTo>
                  <a:cubicBezTo>
                    <a:pt x="29" y="223"/>
                    <a:pt x="29" y="223"/>
                    <a:pt x="29" y="223"/>
                  </a:cubicBezTo>
                  <a:cubicBezTo>
                    <a:pt x="29" y="220"/>
                    <a:pt x="31" y="217"/>
                    <a:pt x="35" y="217"/>
                  </a:cubicBezTo>
                  <a:cubicBezTo>
                    <a:pt x="65" y="217"/>
                    <a:pt x="65" y="217"/>
                    <a:pt x="65" y="21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73" y="225"/>
                    <a:pt x="73" y="225"/>
                    <a:pt x="73" y="225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103" y="217"/>
                    <a:pt x="103" y="217"/>
                    <a:pt x="103" y="217"/>
                  </a:cubicBezTo>
                  <a:cubicBezTo>
                    <a:pt x="107" y="217"/>
                    <a:pt x="110" y="220"/>
                    <a:pt x="110" y="223"/>
                  </a:cubicBezTo>
                  <a:cubicBezTo>
                    <a:pt x="110" y="226"/>
                    <a:pt x="110" y="226"/>
                    <a:pt x="110" y="226"/>
                  </a:cubicBezTo>
                  <a:cubicBezTo>
                    <a:pt x="120" y="226"/>
                    <a:pt x="120" y="226"/>
                    <a:pt x="120" y="226"/>
                  </a:cubicBezTo>
                  <a:cubicBezTo>
                    <a:pt x="120" y="223"/>
                    <a:pt x="120" y="223"/>
                    <a:pt x="120" y="223"/>
                  </a:cubicBezTo>
                  <a:cubicBezTo>
                    <a:pt x="120" y="214"/>
                    <a:pt x="113" y="206"/>
                    <a:pt x="103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91" y="160"/>
                    <a:pt x="91" y="160"/>
                    <a:pt x="91" y="160"/>
                  </a:cubicBezTo>
                  <a:cubicBezTo>
                    <a:pt x="106" y="160"/>
                    <a:pt x="121" y="154"/>
                    <a:pt x="130" y="144"/>
                  </a:cubicBezTo>
                  <a:cubicBezTo>
                    <a:pt x="137" y="136"/>
                    <a:pt x="142" y="127"/>
                    <a:pt x="145" y="116"/>
                  </a:cubicBezTo>
                  <a:cubicBezTo>
                    <a:pt x="170" y="16"/>
                    <a:pt x="170" y="16"/>
                    <a:pt x="170" y="16"/>
                  </a:cubicBezTo>
                  <a:cubicBezTo>
                    <a:pt x="172" y="10"/>
                    <a:pt x="168" y="3"/>
                    <a:pt x="16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8080177" y="3269827"/>
            <a:ext cx="562567" cy="486836"/>
            <a:chOff x="6269402" y="3968176"/>
            <a:chExt cx="750131" cy="649151"/>
          </a:xfrm>
          <a:solidFill>
            <a:schemeClr val="tx2"/>
          </a:solidFill>
        </p:grpSpPr>
        <p:sp>
          <p:nvSpPr>
            <p:cNvPr id="122" name="Freeform 25"/>
            <p:cNvSpPr>
              <a:spLocks noEditPoints="1"/>
            </p:cNvSpPr>
            <p:nvPr/>
          </p:nvSpPr>
          <p:spPr bwMode="auto">
            <a:xfrm>
              <a:off x="6269402" y="4116759"/>
              <a:ext cx="750131" cy="500568"/>
            </a:xfrm>
            <a:custGeom>
              <a:avLst/>
              <a:gdLst>
                <a:gd name="T0" fmla="*/ 405 w 440"/>
                <a:gd name="T1" fmla="*/ 0 h 294"/>
                <a:gd name="T2" fmla="*/ 267 w 440"/>
                <a:gd name="T3" fmla="*/ 0 h 294"/>
                <a:gd name="T4" fmla="*/ 220 w 440"/>
                <a:gd name="T5" fmla="*/ 0 h 294"/>
                <a:gd name="T6" fmla="*/ 172 w 440"/>
                <a:gd name="T7" fmla="*/ 0 h 294"/>
                <a:gd name="T8" fmla="*/ 34 w 440"/>
                <a:gd name="T9" fmla="*/ 0 h 294"/>
                <a:gd name="T10" fmla="*/ 0 w 440"/>
                <a:gd name="T11" fmla="*/ 34 h 294"/>
                <a:gd name="T12" fmla="*/ 0 w 440"/>
                <a:gd name="T13" fmla="*/ 259 h 294"/>
                <a:gd name="T14" fmla="*/ 34 w 440"/>
                <a:gd name="T15" fmla="*/ 294 h 294"/>
                <a:gd name="T16" fmla="*/ 405 w 440"/>
                <a:gd name="T17" fmla="*/ 294 h 294"/>
                <a:gd name="T18" fmla="*/ 440 w 440"/>
                <a:gd name="T19" fmla="*/ 259 h 294"/>
                <a:gd name="T20" fmla="*/ 440 w 440"/>
                <a:gd name="T21" fmla="*/ 34 h 294"/>
                <a:gd name="T22" fmla="*/ 405 w 440"/>
                <a:gd name="T23" fmla="*/ 0 h 294"/>
                <a:gd name="T24" fmla="*/ 419 w 440"/>
                <a:gd name="T25" fmla="*/ 243 h 294"/>
                <a:gd name="T26" fmla="*/ 388 w 440"/>
                <a:gd name="T27" fmla="*/ 273 h 294"/>
                <a:gd name="T28" fmla="*/ 51 w 440"/>
                <a:gd name="T29" fmla="*/ 273 h 294"/>
                <a:gd name="T30" fmla="*/ 20 w 440"/>
                <a:gd name="T31" fmla="*/ 243 h 294"/>
                <a:gd name="T32" fmla="*/ 20 w 440"/>
                <a:gd name="T33" fmla="*/ 50 h 294"/>
                <a:gd name="T34" fmla="*/ 51 w 440"/>
                <a:gd name="T35" fmla="*/ 20 h 294"/>
                <a:gd name="T36" fmla="*/ 163 w 440"/>
                <a:gd name="T37" fmla="*/ 20 h 294"/>
                <a:gd name="T38" fmla="*/ 163 w 440"/>
                <a:gd name="T39" fmla="*/ 35 h 294"/>
                <a:gd name="T40" fmla="*/ 276 w 440"/>
                <a:gd name="T41" fmla="*/ 35 h 294"/>
                <a:gd name="T42" fmla="*/ 276 w 440"/>
                <a:gd name="T43" fmla="*/ 20 h 294"/>
                <a:gd name="T44" fmla="*/ 388 w 440"/>
                <a:gd name="T45" fmla="*/ 20 h 294"/>
                <a:gd name="T46" fmla="*/ 419 w 440"/>
                <a:gd name="T47" fmla="*/ 50 h 294"/>
                <a:gd name="T48" fmla="*/ 419 w 440"/>
                <a:gd name="T49" fmla="*/ 243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0" h="294">
                  <a:moveTo>
                    <a:pt x="405" y="0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8"/>
                    <a:pt x="15" y="294"/>
                    <a:pt x="34" y="294"/>
                  </a:cubicBezTo>
                  <a:cubicBezTo>
                    <a:pt x="405" y="294"/>
                    <a:pt x="405" y="294"/>
                    <a:pt x="405" y="294"/>
                  </a:cubicBezTo>
                  <a:cubicBezTo>
                    <a:pt x="424" y="294"/>
                    <a:pt x="440" y="278"/>
                    <a:pt x="440" y="259"/>
                  </a:cubicBezTo>
                  <a:cubicBezTo>
                    <a:pt x="440" y="34"/>
                    <a:pt x="440" y="34"/>
                    <a:pt x="440" y="34"/>
                  </a:cubicBezTo>
                  <a:cubicBezTo>
                    <a:pt x="440" y="15"/>
                    <a:pt x="424" y="0"/>
                    <a:pt x="405" y="0"/>
                  </a:cubicBezTo>
                  <a:close/>
                  <a:moveTo>
                    <a:pt x="419" y="243"/>
                  </a:moveTo>
                  <a:cubicBezTo>
                    <a:pt x="419" y="260"/>
                    <a:pt x="405" y="273"/>
                    <a:pt x="388" y="273"/>
                  </a:cubicBezTo>
                  <a:cubicBezTo>
                    <a:pt x="51" y="273"/>
                    <a:pt x="51" y="273"/>
                    <a:pt x="51" y="273"/>
                  </a:cubicBezTo>
                  <a:cubicBezTo>
                    <a:pt x="34" y="273"/>
                    <a:pt x="20" y="260"/>
                    <a:pt x="20" y="243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34"/>
                    <a:pt x="34" y="20"/>
                    <a:pt x="51" y="20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276" y="35"/>
                    <a:pt x="276" y="35"/>
                    <a:pt x="276" y="35"/>
                  </a:cubicBezTo>
                  <a:cubicBezTo>
                    <a:pt x="276" y="20"/>
                    <a:pt x="276" y="20"/>
                    <a:pt x="276" y="20"/>
                  </a:cubicBezTo>
                  <a:cubicBezTo>
                    <a:pt x="388" y="20"/>
                    <a:pt x="388" y="20"/>
                    <a:pt x="388" y="20"/>
                  </a:cubicBezTo>
                  <a:cubicBezTo>
                    <a:pt x="405" y="20"/>
                    <a:pt x="419" y="34"/>
                    <a:pt x="419" y="50"/>
                  </a:cubicBezTo>
                  <a:lnTo>
                    <a:pt x="419" y="2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" name="Rectangle 26"/>
            <p:cNvSpPr>
              <a:spLocks noChangeArrowheads="1"/>
            </p:cNvSpPr>
            <p:nvPr/>
          </p:nvSpPr>
          <p:spPr bwMode="auto">
            <a:xfrm>
              <a:off x="6635812" y="4470908"/>
              <a:ext cx="258940" cy="209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4" name="Rectangle 27"/>
            <p:cNvSpPr>
              <a:spLocks noChangeArrowheads="1"/>
            </p:cNvSpPr>
            <p:nvPr/>
          </p:nvSpPr>
          <p:spPr bwMode="auto">
            <a:xfrm>
              <a:off x="6635812" y="4405993"/>
              <a:ext cx="258940" cy="187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5" name="Rectangle 28"/>
            <p:cNvSpPr>
              <a:spLocks noChangeArrowheads="1"/>
            </p:cNvSpPr>
            <p:nvPr/>
          </p:nvSpPr>
          <p:spPr bwMode="auto">
            <a:xfrm>
              <a:off x="6635812" y="4328095"/>
              <a:ext cx="258940" cy="201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6" name="Rectangle 29"/>
            <p:cNvSpPr>
              <a:spLocks noChangeArrowheads="1"/>
            </p:cNvSpPr>
            <p:nvPr/>
          </p:nvSpPr>
          <p:spPr bwMode="auto">
            <a:xfrm>
              <a:off x="6635812" y="4258130"/>
              <a:ext cx="258940" cy="201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7" name="Freeform 30"/>
            <p:cNvSpPr>
              <a:spLocks/>
            </p:cNvSpPr>
            <p:nvPr/>
          </p:nvSpPr>
          <p:spPr bwMode="auto">
            <a:xfrm>
              <a:off x="6547095" y="3968176"/>
              <a:ext cx="192582" cy="122617"/>
            </a:xfrm>
            <a:custGeom>
              <a:avLst/>
              <a:gdLst>
                <a:gd name="T0" fmla="*/ 32 w 113"/>
                <a:gd name="T1" fmla="*/ 72 h 72"/>
                <a:gd name="T2" fmla="*/ 28 w 113"/>
                <a:gd name="T3" fmla="*/ 56 h 72"/>
                <a:gd name="T4" fmla="*/ 57 w 113"/>
                <a:gd name="T5" fmla="*/ 27 h 72"/>
                <a:gd name="T6" fmla="*/ 86 w 113"/>
                <a:gd name="T7" fmla="*/ 56 h 72"/>
                <a:gd name="T8" fmla="*/ 81 w 113"/>
                <a:gd name="T9" fmla="*/ 72 h 72"/>
                <a:gd name="T10" fmla="*/ 111 w 113"/>
                <a:gd name="T11" fmla="*/ 72 h 72"/>
                <a:gd name="T12" fmla="*/ 113 w 113"/>
                <a:gd name="T13" fmla="*/ 56 h 72"/>
                <a:gd name="T14" fmla="*/ 57 w 113"/>
                <a:gd name="T15" fmla="*/ 0 h 72"/>
                <a:gd name="T16" fmla="*/ 0 w 113"/>
                <a:gd name="T17" fmla="*/ 56 h 72"/>
                <a:gd name="T18" fmla="*/ 2 w 113"/>
                <a:gd name="T19" fmla="*/ 72 h 72"/>
                <a:gd name="T20" fmla="*/ 32 w 113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72">
                  <a:moveTo>
                    <a:pt x="32" y="72"/>
                  </a:moveTo>
                  <a:cubicBezTo>
                    <a:pt x="29" y="67"/>
                    <a:pt x="28" y="62"/>
                    <a:pt x="28" y="56"/>
                  </a:cubicBezTo>
                  <a:cubicBezTo>
                    <a:pt x="28" y="40"/>
                    <a:pt x="41" y="27"/>
                    <a:pt x="57" y="27"/>
                  </a:cubicBezTo>
                  <a:cubicBezTo>
                    <a:pt x="73" y="27"/>
                    <a:pt x="86" y="40"/>
                    <a:pt x="86" y="56"/>
                  </a:cubicBezTo>
                  <a:cubicBezTo>
                    <a:pt x="86" y="62"/>
                    <a:pt x="84" y="67"/>
                    <a:pt x="8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2" y="67"/>
                    <a:pt x="113" y="62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62"/>
                    <a:pt x="1" y="67"/>
                    <a:pt x="2" y="72"/>
                  </a:cubicBezTo>
                  <a:lnTo>
                    <a:pt x="3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8" name="Freeform 31"/>
            <p:cNvSpPr>
              <a:spLocks noEditPoints="1"/>
            </p:cNvSpPr>
            <p:nvPr/>
          </p:nvSpPr>
          <p:spPr bwMode="auto">
            <a:xfrm>
              <a:off x="6526899" y="4473071"/>
              <a:ext cx="33900" cy="42556"/>
            </a:xfrm>
            <a:custGeom>
              <a:avLst/>
              <a:gdLst>
                <a:gd name="T0" fmla="*/ 19 w 20"/>
                <a:gd name="T1" fmla="*/ 16 h 25"/>
                <a:gd name="T2" fmla="*/ 17 w 20"/>
                <a:gd name="T3" fmla="*/ 16 h 25"/>
                <a:gd name="T4" fmla="*/ 16 w 20"/>
                <a:gd name="T5" fmla="*/ 16 h 25"/>
                <a:gd name="T6" fmla="*/ 16 w 20"/>
                <a:gd name="T7" fmla="*/ 3 h 25"/>
                <a:gd name="T8" fmla="*/ 13 w 20"/>
                <a:gd name="T9" fmla="*/ 0 h 25"/>
                <a:gd name="T10" fmla="*/ 12 w 20"/>
                <a:gd name="T11" fmla="*/ 1 h 25"/>
                <a:gd name="T12" fmla="*/ 11 w 20"/>
                <a:gd name="T13" fmla="*/ 2 h 25"/>
                <a:gd name="T14" fmla="*/ 2 w 20"/>
                <a:gd name="T15" fmla="*/ 14 h 25"/>
                <a:gd name="T16" fmla="*/ 1 w 20"/>
                <a:gd name="T17" fmla="*/ 15 h 25"/>
                <a:gd name="T18" fmla="*/ 1 w 20"/>
                <a:gd name="T19" fmla="*/ 16 h 25"/>
                <a:gd name="T20" fmla="*/ 0 w 20"/>
                <a:gd name="T21" fmla="*/ 16 h 25"/>
                <a:gd name="T22" fmla="*/ 0 w 20"/>
                <a:gd name="T23" fmla="*/ 17 h 25"/>
                <a:gd name="T24" fmla="*/ 1 w 20"/>
                <a:gd name="T25" fmla="*/ 19 h 25"/>
                <a:gd name="T26" fmla="*/ 3 w 20"/>
                <a:gd name="T27" fmla="*/ 20 h 25"/>
                <a:gd name="T28" fmla="*/ 12 w 20"/>
                <a:gd name="T29" fmla="*/ 20 h 25"/>
                <a:gd name="T30" fmla="*/ 12 w 20"/>
                <a:gd name="T31" fmla="*/ 23 h 25"/>
                <a:gd name="T32" fmla="*/ 12 w 20"/>
                <a:gd name="T33" fmla="*/ 25 h 25"/>
                <a:gd name="T34" fmla="*/ 14 w 20"/>
                <a:gd name="T35" fmla="*/ 25 h 25"/>
                <a:gd name="T36" fmla="*/ 15 w 20"/>
                <a:gd name="T37" fmla="*/ 25 h 25"/>
                <a:gd name="T38" fmla="*/ 16 w 20"/>
                <a:gd name="T39" fmla="*/ 23 h 25"/>
                <a:gd name="T40" fmla="*/ 16 w 20"/>
                <a:gd name="T41" fmla="*/ 20 h 25"/>
                <a:gd name="T42" fmla="*/ 17 w 20"/>
                <a:gd name="T43" fmla="*/ 20 h 25"/>
                <a:gd name="T44" fmla="*/ 19 w 20"/>
                <a:gd name="T45" fmla="*/ 19 h 25"/>
                <a:gd name="T46" fmla="*/ 20 w 20"/>
                <a:gd name="T47" fmla="*/ 18 h 25"/>
                <a:gd name="T48" fmla="*/ 19 w 20"/>
                <a:gd name="T49" fmla="*/ 16 h 25"/>
                <a:gd name="T50" fmla="*/ 12 w 20"/>
                <a:gd name="T51" fmla="*/ 16 h 25"/>
                <a:gd name="T52" fmla="*/ 5 w 20"/>
                <a:gd name="T53" fmla="*/ 16 h 25"/>
                <a:gd name="T54" fmla="*/ 12 w 20"/>
                <a:gd name="T55" fmla="*/ 6 h 25"/>
                <a:gd name="T56" fmla="*/ 12 w 20"/>
                <a:gd name="T57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" h="25">
                  <a:moveTo>
                    <a:pt x="19" y="16"/>
                  </a:moveTo>
                  <a:cubicBezTo>
                    <a:pt x="18" y="16"/>
                    <a:pt x="18" y="16"/>
                    <a:pt x="1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5" y="0"/>
                    <a:pt x="13" y="0"/>
                  </a:cubicBezTo>
                  <a:cubicBezTo>
                    <a:pt x="13" y="0"/>
                    <a:pt x="12" y="0"/>
                    <a:pt x="12" y="1"/>
                  </a:cubicBezTo>
                  <a:cubicBezTo>
                    <a:pt x="12" y="1"/>
                    <a:pt x="11" y="2"/>
                    <a:pt x="11" y="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4"/>
                    <a:pt x="12" y="25"/>
                  </a:cubicBezTo>
                  <a:cubicBezTo>
                    <a:pt x="13" y="25"/>
                    <a:pt x="13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9" y="20"/>
                    <a:pt x="19" y="19"/>
                  </a:cubicBezTo>
                  <a:cubicBezTo>
                    <a:pt x="19" y="19"/>
                    <a:pt x="20" y="19"/>
                    <a:pt x="20" y="18"/>
                  </a:cubicBezTo>
                  <a:cubicBezTo>
                    <a:pt x="20" y="17"/>
                    <a:pt x="19" y="17"/>
                    <a:pt x="19" y="16"/>
                  </a:cubicBezTo>
                  <a:close/>
                  <a:moveTo>
                    <a:pt x="12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9" name="Freeform 32"/>
            <p:cNvSpPr>
              <a:spLocks/>
            </p:cNvSpPr>
            <p:nvPr/>
          </p:nvSpPr>
          <p:spPr bwMode="auto">
            <a:xfrm>
              <a:off x="6494441" y="4473071"/>
              <a:ext cx="28851" cy="42556"/>
            </a:xfrm>
            <a:custGeom>
              <a:avLst/>
              <a:gdLst>
                <a:gd name="T0" fmla="*/ 15 w 17"/>
                <a:gd name="T1" fmla="*/ 13 h 25"/>
                <a:gd name="T2" fmla="*/ 13 w 17"/>
                <a:gd name="T3" fmla="*/ 12 h 25"/>
                <a:gd name="T4" fmla="*/ 15 w 17"/>
                <a:gd name="T5" fmla="*/ 9 h 25"/>
                <a:gd name="T6" fmla="*/ 16 w 17"/>
                <a:gd name="T7" fmla="*/ 6 h 25"/>
                <a:gd name="T8" fmla="*/ 15 w 17"/>
                <a:gd name="T9" fmla="*/ 4 h 25"/>
                <a:gd name="T10" fmla="*/ 14 w 17"/>
                <a:gd name="T11" fmla="*/ 2 h 25"/>
                <a:gd name="T12" fmla="*/ 12 w 17"/>
                <a:gd name="T13" fmla="*/ 1 h 25"/>
                <a:gd name="T14" fmla="*/ 9 w 17"/>
                <a:gd name="T15" fmla="*/ 0 h 25"/>
                <a:gd name="T16" fmla="*/ 5 w 17"/>
                <a:gd name="T17" fmla="*/ 1 h 25"/>
                <a:gd name="T18" fmla="*/ 3 w 17"/>
                <a:gd name="T19" fmla="*/ 2 h 25"/>
                <a:gd name="T20" fmla="*/ 1 w 17"/>
                <a:gd name="T21" fmla="*/ 4 h 25"/>
                <a:gd name="T22" fmla="*/ 1 w 17"/>
                <a:gd name="T23" fmla="*/ 6 h 25"/>
                <a:gd name="T24" fmla="*/ 1 w 17"/>
                <a:gd name="T25" fmla="*/ 7 h 25"/>
                <a:gd name="T26" fmla="*/ 2 w 17"/>
                <a:gd name="T27" fmla="*/ 8 h 25"/>
                <a:gd name="T28" fmla="*/ 3 w 17"/>
                <a:gd name="T29" fmla="*/ 8 h 25"/>
                <a:gd name="T30" fmla="*/ 4 w 17"/>
                <a:gd name="T31" fmla="*/ 7 h 25"/>
                <a:gd name="T32" fmla="*/ 5 w 17"/>
                <a:gd name="T33" fmla="*/ 6 h 25"/>
                <a:gd name="T34" fmla="*/ 5 w 17"/>
                <a:gd name="T35" fmla="*/ 4 h 25"/>
                <a:gd name="T36" fmla="*/ 7 w 17"/>
                <a:gd name="T37" fmla="*/ 4 h 25"/>
                <a:gd name="T38" fmla="*/ 8 w 17"/>
                <a:gd name="T39" fmla="*/ 3 h 25"/>
                <a:gd name="T40" fmla="*/ 11 w 17"/>
                <a:gd name="T41" fmla="*/ 4 h 25"/>
                <a:gd name="T42" fmla="*/ 12 w 17"/>
                <a:gd name="T43" fmla="*/ 7 h 25"/>
                <a:gd name="T44" fmla="*/ 10 w 17"/>
                <a:gd name="T45" fmla="*/ 9 h 25"/>
                <a:gd name="T46" fmla="*/ 8 w 17"/>
                <a:gd name="T47" fmla="*/ 10 h 25"/>
                <a:gd name="T48" fmla="*/ 7 w 17"/>
                <a:gd name="T49" fmla="*/ 10 h 25"/>
                <a:gd name="T50" fmla="*/ 5 w 17"/>
                <a:gd name="T51" fmla="*/ 11 h 25"/>
                <a:gd name="T52" fmla="*/ 5 w 17"/>
                <a:gd name="T53" fmla="*/ 12 h 25"/>
                <a:gd name="T54" fmla="*/ 5 w 17"/>
                <a:gd name="T55" fmla="*/ 13 h 25"/>
                <a:gd name="T56" fmla="*/ 7 w 17"/>
                <a:gd name="T57" fmla="*/ 14 h 25"/>
                <a:gd name="T58" fmla="*/ 7 w 17"/>
                <a:gd name="T59" fmla="*/ 14 h 25"/>
                <a:gd name="T60" fmla="*/ 8 w 17"/>
                <a:gd name="T61" fmla="*/ 14 h 25"/>
                <a:gd name="T62" fmla="*/ 12 w 17"/>
                <a:gd name="T63" fmla="*/ 15 h 25"/>
                <a:gd name="T64" fmla="*/ 13 w 17"/>
                <a:gd name="T65" fmla="*/ 18 h 25"/>
                <a:gd name="T66" fmla="*/ 12 w 17"/>
                <a:gd name="T67" fmla="*/ 20 h 25"/>
                <a:gd name="T68" fmla="*/ 10 w 17"/>
                <a:gd name="T69" fmla="*/ 22 h 25"/>
                <a:gd name="T70" fmla="*/ 8 w 17"/>
                <a:gd name="T71" fmla="*/ 22 h 25"/>
                <a:gd name="T72" fmla="*/ 6 w 17"/>
                <a:gd name="T73" fmla="*/ 21 h 25"/>
                <a:gd name="T74" fmla="*/ 4 w 17"/>
                <a:gd name="T75" fmla="*/ 18 h 25"/>
                <a:gd name="T76" fmla="*/ 3 w 17"/>
                <a:gd name="T77" fmla="*/ 17 h 25"/>
                <a:gd name="T78" fmla="*/ 2 w 17"/>
                <a:gd name="T79" fmla="*/ 17 h 25"/>
                <a:gd name="T80" fmla="*/ 1 w 17"/>
                <a:gd name="T81" fmla="*/ 17 h 25"/>
                <a:gd name="T82" fmla="*/ 0 w 17"/>
                <a:gd name="T83" fmla="*/ 19 h 25"/>
                <a:gd name="T84" fmla="*/ 0 w 17"/>
                <a:gd name="T85" fmla="*/ 21 h 25"/>
                <a:gd name="T86" fmla="*/ 2 w 17"/>
                <a:gd name="T87" fmla="*/ 23 h 25"/>
                <a:gd name="T88" fmla="*/ 5 w 17"/>
                <a:gd name="T89" fmla="*/ 25 h 25"/>
                <a:gd name="T90" fmla="*/ 8 w 17"/>
                <a:gd name="T91" fmla="*/ 25 h 25"/>
                <a:gd name="T92" fmla="*/ 12 w 17"/>
                <a:gd name="T93" fmla="*/ 25 h 25"/>
                <a:gd name="T94" fmla="*/ 15 w 17"/>
                <a:gd name="T95" fmla="*/ 23 h 25"/>
                <a:gd name="T96" fmla="*/ 17 w 17"/>
                <a:gd name="T97" fmla="*/ 21 h 25"/>
                <a:gd name="T98" fmla="*/ 17 w 17"/>
                <a:gd name="T99" fmla="*/ 18 h 25"/>
                <a:gd name="T100" fmla="*/ 17 w 17"/>
                <a:gd name="T101" fmla="*/ 15 h 25"/>
                <a:gd name="T102" fmla="*/ 15 w 17"/>
                <a:gd name="T103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" h="25">
                  <a:moveTo>
                    <a:pt x="15" y="13"/>
                  </a:moveTo>
                  <a:cubicBezTo>
                    <a:pt x="15" y="13"/>
                    <a:pt x="14" y="12"/>
                    <a:pt x="13" y="12"/>
                  </a:cubicBezTo>
                  <a:cubicBezTo>
                    <a:pt x="14" y="11"/>
                    <a:pt x="15" y="10"/>
                    <a:pt x="15" y="9"/>
                  </a:cubicBezTo>
                  <a:cubicBezTo>
                    <a:pt x="16" y="8"/>
                    <a:pt x="16" y="7"/>
                    <a:pt x="16" y="6"/>
                  </a:cubicBezTo>
                  <a:cubicBezTo>
                    <a:pt x="16" y="5"/>
                    <a:pt x="16" y="5"/>
                    <a:pt x="15" y="4"/>
                  </a:cubicBezTo>
                  <a:cubicBezTo>
                    <a:pt x="15" y="3"/>
                    <a:pt x="15" y="3"/>
                    <a:pt x="14" y="2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3"/>
                    <a:pt x="2" y="3"/>
                    <a:pt x="1" y="4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7"/>
                    <a:pt x="4" y="7"/>
                  </a:cubicBezTo>
                  <a:cubicBezTo>
                    <a:pt x="4" y="7"/>
                    <a:pt x="4" y="6"/>
                    <a:pt x="5" y="6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7" y="4"/>
                    <a:pt x="8" y="3"/>
                    <a:pt x="8" y="3"/>
                  </a:cubicBezTo>
                  <a:cubicBezTo>
                    <a:pt x="9" y="3"/>
                    <a:pt x="10" y="4"/>
                    <a:pt x="11" y="4"/>
                  </a:cubicBezTo>
                  <a:cubicBezTo>
                    <a:pt x="11" y="5"/>
                    <a:pt x="12" y="6"/>
                    <a:pt x="12" y="7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5" y="11"/>
                    <a:pt x="5" y="11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6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1" y="14"/>
                    <a:pt x="12" y="15"/>
                  </a:cubicBezTo>
                  <a:cubicBezTo>
                    <a:pt x="12" y="15"/>
                    <a:pt x="13" y="16"/>
                    <a:pt x="13" y="18"/>
                  </a:cubicBezTo>
                  <a:cubicBezTo>
                    <a:pt x="13" y="19"/>
                    <a:pt x="12" y="19"/>
                    <a:pt x="12" y="20"/>
                  </a:cubicBezTo>
                  <a:cubicBezTo>
                    <a:pt x="12" y="21"/>
                    <a:pt x="11" y="21"/>
                    <a:pt x="10" y="22"/>
                  </a:cubicBezTo>
                  <a:cubicBezTo>
                    <a:pt x="10" y="22"/>
                    <a:pt x="9" y="22"/>
                    <a:pt x="8" y="22"/>
                  </a:cubicBezTo>
                  <a:cubicBezTo>
                    <a:pt x="7" y="22"/>
                    <a:pt x="6" y="22"/>
                    <a:pt x="6" y="21"/>
                  </a:cubicBezTo>
                  <a:cubicBezTo>
                    <a:pt x="5" y="20"/>
                    <a:pt x="4" y="19"/>
                    <a:pt x="4" y="18"/>
                  </a:cubicBezTo>
                  <a:cubicBezTo>
                    <a:pt x="4" y="17"/>
                    <a:pt x="3" y="17"/>
                    <a:pt x="3" y="17"/>
                  </a:cubicBezTo>
                  <a:cubicBezTo>
                    <a:pt x="3" y="17"/>
                    <a:pt x="2" y="17"/>
                    <a:pt x="2" y="17"/>
                  </a:cubicBezTo>
                  <a:cubicBezTo>
                    <a:pt x="2" y="17"/>
                    <a:pt x="1" y="17"/>
                    <a:pt x="1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1" y="21"/>
                    <a:pt x="1" y="22"/>
                    <a:pt x="2" y="23"/>
                  </a:cubicBezTo>
                  <a:cubicBezTo>
                    <a:pt x="3" y="24"/>
                    <a:pt x="4" y="24"/>
                    <a:pt x="5" y="25"/>
                  </a:cubicBezTo>
                  <a:cubicBezTo>
                    <a:pt x="6" y="25"/>
                    <a:pt x="7" y="25"/>
                    <a:pt x="8" y="25"/>
                  </a:cubicBezTo>
                  <a:cubicBezTo>
                    <a:pt x="10" y="25"/>
                    <a:pt x="11" y="25"/>
                    <a:pt x="12" y="25"/>
                  </a:cubicBezTo>
                  <a:cubicBezTo>
                    <a:pt x="13" y="24"/>
                    <a:pt x="14" y="24"/>
                    <a:pt x="15" y="23"/>
                  </a:cubicBezTo>
                  <a:cubicBezTo>
                    <a:pt x="16" y="22"/>
                    <a:pt x="16" y="22"/>
                    <a:pt x="17" y="21"/>
                  </a:cubicBezTo>
                  <a:cubicBezTo>
                    <a:pt x="17" y="20"/>
                    <a:pt x="17" y="19"/>
                    <a:pt x="17" y="18"/>
                  </a:cubicBezTo>
                  <a:cubicBezTo>
                    <a:pt x="17" y="17"/>
                    <a:pt x="17" y="16"/>
                    <a:pt x="17" y="15"/>
                  </a:cubicBezTo>
                  <a:cubicBezTo>
                    <a:pt x="16" y="14"/>
                    <a:pt x="16" y="14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0" name="Oval 33"/>
            <p:cNvSpPr>
              <a:spLocks noChangeArrowheads="1"/>
            </p:cNvSpPr>
            <p:nvPr/>
          </p:nvSpPr>
          <p:spPr bwMode="auto">
            <a:xfrm>
              <a:off x="6410773" y="4213411"/>
              <a:ext cx="92324" cy="10747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1" name="Freeform 34"/>
            <p:cNvSpPr>
              <a:spLocks/>
            </p:cNvSpPr>
            <p:nvPr/>
          </p:nvSpPr>
          <p:spPr bwMode="auto">
            <a:xfrm>
              <a:off x="6460542" y="4474514"/>
              <a:ext cx="28851" cy="41113"/>
            </a:xfrm>
            <a:custGeom>
              <a:avLst/>
              <a:gdLst>
                <a:gd name="T0" fmla="*/ 15 w 17"/>
                <a:gd name="T1" fmla="*/ 10 h 24"/>
                <a:gd name="T2" fmla="*/ 12 w 17"/>
                <a:gd name="T3" fmla="*/ 8 h 24"/>
                <a:gd name="T4" fmla="*/ 9 w 17"/>
                <a:gd name="T5" fmla="*/ 8 h 24"/>
                <a:gd name="T6" fmla="*/ 5 w 17"/>
                <a:gd name="T7" fmla="*/ 9 h 24"/>
                <a:gd name="T8" fmla="*/ 6 w 17"/>
                <a:gd name="T9" fmla="*/ 4 h 24"/>
                <a:gd name="T10" fmla="*/ 14 w 17"/>
                <a:gd name="T11" fmla="*/ 4 h 24"/>
                <a:gd name="T12" fmla="*/ 16 w 17"/>
                <a:gd name="T13" fmla="*/ 3 h 24"/>
                <a:gd name="T14" fmla="*/ 16 w 17"/>
                <a:gd name="T15" fmla="*/ 2 h 24"/>
                <a:gd name="T16" fmla="*/ 14 w 17"/>
                <a:gd name="T17" fmla="*/ 0 h 24"/>
                <a:gd name="T18" fmla="*/ 5 w 17"/>
                <a:gd name="T19" fmla="*/ 0 h 24"/>
                <a:gd name="T20" fmla="*/ 3 w 17"/>
                <a:gd name="T21" fmla="*/ 0 h 24"/>
                <a:gd name="T22" fmla="*/ 2 w 17"/>
                <a:gd name="T23" fmla="*/ 2 h 24"/>
                <a:gd name="T24" fmla="*/ 0 w 17"/>
                <a:gd name="T25" fmla="*/ 10 h 24"/>
                <a:gd name="T26" fmla="*/ 0 w 17"/>
                <a:gd name="T27" fmla="*/ 12 h 24"/>
                <a:gd name="T28" fmla="*/ 1 w 17"/>
                <a:gd name="T29" fmla="*/ 13 h 24"/>
                <a:gd name="T30" fmla="*/ 2 w 17"/>
                <a:gd name="T31" fmla="*/ 13 h 24"/>
                <a:gd name="T32" fmla="*/ 4 w 17"/>
                <a:gd name="T33" fmla="*/ 13 h 24"/>
                <a:gd name="T34" fmla="*/ 6 w 17"/>
                <a:gd name="T35" fmla="*/ 11 h 24"/>
                <a:gd name="T36" fmla="*/ 8 w 17"/>
                <a:gd name="T37" fmla="*/ 11 h 24"/>
                <a:gd name="T38" fmla="*/ 10 w 17"/>
                <a:gd name="T39" fmla="*/ 12 h 24"/>
                <a:gd name="T40" fmla="*/ 12 w 17"/>
                <a:gd name="T41" fmla="*/ 13 h 24"/>
                <a:gd name="T42" fmla="*/ 12 w 17"/>
                <a:gd name="T43" fmla="*/ 16 h 24"/>
                <a:gd name="T44" fmla="*/ 12 w 17"/>
                <a:gd name="T45" fmla="*/ 19 h 24"/>
                <a:gd name="T46" fmla="*/ 10 w 17"/>
                <a:gd name="T47" fmla="*/ 21 h 24"/>
                <a:gd name="T48" fmla="*/ 8 w 17"/>
                <a:gd name="T49" fmla="*/ 21 h 24"/>
                <a:gd name="T50" fmla="*/ 5 w 17"/>
                <a:gd name="T51" fmla="*/ 20 h 24"/>
                <a:gd name="T52" fmla="*/ 4 w 17"/>
                <a:gd name="T53" fmla="*/ 18 h 24"/>
                <a:gd name="T54" fmla="*/ 2 w 17"/>
                <a:gd name="T55" fmla="*/ 16 h 24"/>
                <a:gd name="T56" fmla="*/ 0 w 17"/>
                <a:gd name="T57" fmla="*/ 17 h 24"/>
                <a:gd name="T58" fmla="*/ 0 w 17"/>
                <a:gd name="T59" fmla="*/ 18 h 24"/>
                <a:gd name="T60" fmla="*/ 0 w 17"/>
                <a:gd name="T61" fmla="*/ 21 h 24"/>
                <a:gd name="T62" fmla="*/ 3 w 17"/>
                <a:gd name="T63" fmla="*/ 23 h 24"/>
                <a:gd name="T64" fmla="*/ 8 w 17"/>
                <a:gd name="T65" fmla="*/ 24 h 24"/>
                <a:gd name="T66" fmla="*/ 13 w 17"/>
                <a:gd name="T67" fmla="*/ 23 h 24"/>
                <a:gd name="T68" fmla="*/ 16 w 17"/>
                <a:gd name="T69" fmla="*/ 20 h 24"/>
                <a:gd name="T70" fmla="*/ 17 w 17"/>
                <a:gd name="T71" fmla="*/ 16 h 24"/>
                <a:gd name="T72" fmla="*/ 16 w 17"/>
                <a:gd name="T73" fmla="*/ 12 h 24"/>
                <a:gd name="T74" fmla="*/ 15 w 17"/>
                <a:gd name="T75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" h="24">
                  <a:moveTo>
                    <a:pt x="15" y="10"/>
                  </a:moveTo>
                  <a:cubicBezTo>
                    <a:pt x="14" y="9"/>
                    <a:pt x="13" y="9"/>
                    <a:pt x="12" y="8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8" y="8"/>
                    <a:pt x="6" y="8"/>
                    <a:pt x="5" y="9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3"/>
                    <a:pt x="16" y="3"/>
                  </a:cubicBezTo>
                  <a:cubicBezTo>
                    <a:pt x="16" y="3"/>
                    <a:pt x="16" y="2"/>
                    <a:pt x="16" y="2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5" y="12"/>
                    <a:pt x="6" y="12"/>
                    <a:pt x="6" y="11"/>
                  </a:cubicBezTo>
                  <a:cubicBezTo>
                    <a:pt x="6" y="11"/>
                    <a:pt x="7" y="11"/>
                    <a:pt x="8" y="11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1" y="12"/>
                    <a:pt x="11" y="12"/>
                    <a:pt x="12" y="13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2" y="17"/>
                    <a:pt x="12" y="18"/>
                    <a:pt x="12" y="19"/>
                  </a:cubicBezTo>
                  <a:cubicBezTo>
                    <a:pt x="11" y="20"/>
                    <a:pt x="11" y="20"/>
                    <a:pt x="10" y="21"/>
                  </a:cubicBezTo>
                  <a:cubicBezTo>
                    <a:pt x="10" y="21"/>
                    <a:pt x="9" y="21"/>
                    <a:pt x="8" y="21"/>
                  </a:cubicBezTo>
                  <a:cubicBezTo>
                    <a:pt x="7" y="21"/>
                    <a:pt x="6" y="21"/>
                    <a:pt x="5" y="20"/>
                  </a:cubicBezTo>
                  <a:cubicBezTo>
                    <a:pt x="5" y="20"/>
                    <a:pt x="4" y="19"/>
                    <a:pt x="4" y="18"/>
                  </a:cubicBezTo>
                  <a:cubicBezTo>
                    <a:pt x="3" y="17"/>
                    <a:pt x="2" y="16"/>
                    <a:pt x="2" y="16"/>
                  </a:cubicBezTo>
                  <a:cubicBezTo>
                    <a:pt x="1" y="16"/>
                    <a:pt x="0" y="17"/>
                    <a:pt x="0" y="17"/>
                  </a:cubicBezTo>
                  <a:cubicBezTo>
                    <a:pt x="0" y="17"/>
                    <a:pt x="0" y="18"/>
                    <a:pt x="0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1" y="22"/>
                    <a:pt x="2" y="23"/>
                    <a:pt x="3" y="23"/>
                  </a:cubicBezTo>
                  <a:cubicBezTo>
                    <a:pt x="4" y="24"/>
                    <a:pt x="6" y="24"/>
                    <a:pt x="8" y="24"/>
                  </a:cubicBezTo>
                  <a:cubicBezTo>
                    <a:pt x="10" y="24"/>
                    <a:pt x="11" y="24"/>
                    <a:pt x="13" y="23"/>
                  </a:cubicBezTo>
                  <a:cubicBezTo>
                    <a:pt x="14" y="22"/>
                    <a:pt x="15" y="21"/>
                    <a:pt x="16" y="20"/>
                  </a:cubicBezTo>
                  <a:cubicBezTo>
                    <a:pt x="17" y="19"/>
                    <a:pt x="17" y="17"/>
                    <a:pt x="17" y="16"/>
                  </a:cubicBezTo>
                  <a:cubicBezTo>
                    <a:pt x="17" y="15"/>
                    <a:pt x="17" y="13"/>
                    <a:pt x="16" y="12"/>
                  </a:cubicBezTo>
                  <a:cubicBezTo>
                    <a:pt x="16" y="12"/>
                    <a:pt x="15" y="11"/>
                    <a:pt x="1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2" name="Freeform 35"/>
            <p:cNvSpPr>
              <a:spLocks/>
            </p:cNvSpPr>
            <p:nvPr/>
          </p:nvSpPr>
          <p:spPr bwMode="auto">
            <a:xfrm>
              <a:off x="6363169" y="4330980"/>
              <a:ext cx="187533" cy="107471"/>
            </a:xfrm>
            <a:custGeom>
              <a:avLst/>
              <a:gdLst>
                <a:gd name="T0" fmla="*/ 57 w 110"/>
                <a:gd name="T1" fmla="*/ 63 h 63"/>
                <a:gd name="T2" fmla="*/ 59 w 110"/>
                <a:gd name="T3" fmla="*/ 63 h 63"/>
                <a:gd name="T4" fmla="*/ 110 w 110"/>
                <a:gd name="T5" fmla="*/ 63 h 63"/>
                <a:gd name="T6" fmla="*/ 110 w 110"/>
                <a:gd name="T7" fmla="*/ 31 h 63"/>
                <a:gd name="T8" fmla="*/ 80 w 110"/>
                <a:gd name="T9" fmla="*/ 0 h 63"/>
                <a:gd name="T10" fmla="*/ 57 w 110"/>
                <a:gd name="T11" fmla="*/ 8 h 63"/>
                <a:gd name="T12" fmla="*/ 67 w 110"/>
                <a:gd name="T13" fmla="*/ 39 h 63"/>
                <a:gd name="T14" fmla="*/ 57 w 110"/>
                <a:gd name="T15" fmla="*/ 56 h 63"/>
                <a:gd name="T16" fmla="*/ 45 w 110"/>
                <a:gd name="T17" fmla="*/ 39 h 63"/>
                <a:gd name="T18" fmla="*/ 57 w 110"/>
                <a:gd name="T19" fmla="*/ 8 h 63"/>
                <a:gd name="T20" fmla="*/ 30 w 110"/>
                <a:gd name="T21" fmla="*/ 0 h 63"/>
                <a:gd name="T22" fmla="*/ 0 w 110"/>
                <a:gd name="T23" fmla="*/ 31 h 63"/>
                <a:gd name="T24" fmla="*/ 0 w 110"/>
                <a:gd name="T25" fmla="*/ 63 h 63"/>
                <a:gd name="T26" fmla="*/ 51 w 110"/>
                <a:gd name="T27" fmla="*/ 63 h 63"/>
                <a:gd name="T28" fmla="*/ 57 w 110"/>
                <a:gd name="T2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63">
                  <a:moveTo>
                    <a:pt x="57" y="63"/>
                  </a:moveTo>
                  <a:cubicBezTo>
                    <a:pt x="59" y="63"/>
                    <a:pt x="59" y="63"/>
                    <a:pt x="59" y="63"/>
                  </a:cubicBezTo>
                  <a:cubicBezTo>
                    <a:pt x="110" y="63"/>
                    <a:pt x="110" y="63"/>
                    <a:pt x="110" y="63"/>
                  </a:cubicBezTo>
                  <a:cubicBezTo>
                    <a:pt x="110" y="63"/>
                    <a:pt x="110" y="63"/>
                    <a:pt x="110" y="31"/>
                  </a:cubicBezTo>
                  <a:cubicBezTo>
                    <a:pt x="110" y="13"/>
                    <a:pt x="94" y="4"/>
                    <a:pt x="80" y="0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6" y="4"/>
                    <a:pt x="0" y="13"/>
                    <a:pt x="0" y="3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1" y="63"/>
                    <a:pt x="51" y="63"/>
                    <a:pt x="51" y="63"/>
                  </a:cubicBezTo>
                  <a:lnTo>
                    <a:pt x="57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3" name="Freeform 36"/>
            <p:cNvSpPr>
              <a:spLocks/>
            </p:cNvSpPr>
            <p:nvPr/>
          </p:nvSpPr>
          <p:spPr bwMode="auto">
            <a:xfrm>
              <a:off x="6424478" y="4473071"/>
              <a:ext cx="28851" cy="42556"/>
            </a:xfrm>
            <a:custGeom>
              <a:avLst/>
              <a:gdLst>
                <a:gd name="T0" fmla="*/ 15 w 17"/>
                <a:gd name="T1" fmla="*/ 21 h 25"/>
                <a:gd name="T2" fmla="*/ 6 w 17"/>
                <a:gd name="T3" fmla="*/ 21 h 25"/>
                <a:gd name="T4" fmla="*/ 7 w 17"/>
                <a:gd name="T5" fmla="*/ 20 h 25"/>
                <a:gd name="T6" fmla="*/ 10 w 17"/>
                <a:gd name="T7" fmla="*/ 17 h 25"/>
                <a:gd name="T8" fmla="*/ 14 w 17"/>
                <a:gd name="T9" fmla="*/ 14 h 25"/>
                <a:gd name="T10" fmla="*/ 16 w 17"/>
                <a:gd name="T11" fmla="*/ 11 h 25"/>
                <a:gd name="T12" fmla="*/ 17 w 17"/>
                <a:gd name="T13" fmla="*/ 7 h 25"/>
                <a:gd name="T14" fmla="*/ 17 w 17"/>
                <a:gd name="T15" fmla="*/ 5 h 25"/>
                <a:gd name="T16" fmla="*/ 15 w 17"/>
                <a:gd name="T17" fmla="*/ 3 h 25"/>
                <a:gd name="T18" fmla="*/ 13 w 17"/>
                <a:gd name="T19" fmla="*/ 1 h 25"/>
                <a:gd name="T20" fmla="*/ 9 w 17"/>
                <a:gd name="T21" fmla="*/ 0 h 25"/>
                <a:gd name="T22" fmla="*/ 5 w 17"/>
                <a:gd name="T23" fmla="*/ 1 h 25"/>
                <a:gd name="T24" fmla="*/ 2 w 17"/>
                <a:gd name="T25" fmla="*/ 3 h 25"/>
                <a:gd name="T26" fmla="*/ 1 w 17"/>
                <a:gd name="T27" fmla="*/ 5 h 25"/>
                <a:gd name="T28" fmla="*/ 0 w 17"/>
                <a:gd name="T29" fmla="*/ 7 h 25"/>
                <a:gd name="T30" fmla="*/ 1 w 17"/>
                <a:gd name="T31" fmla="*/ 9 h 25"/>
                <a:gd name="T32" fmla="*/ 2 w 17"/>
                <a:gd name="T33" fmla="*/ 9 h 25"/>
                <a:gd name="T34" fmla="*/ 4 w 17"/>
                <a:gd name="T35" fmla="*/ 9 h 25"/>
                <a:gd name="T36" fmla="*/ 5 w 17"/>
                <a:gd name="T37" fmla="*/ 7 h 25"/>
                <a:gd name="T38" fmla="*/ 5 w 17"/>
                <a:gd name="T39" fmla="*/ 6 h 25"/>
                <a:gd name="T40" fmla="*/ 9 w 17"/>
                <a:gd name="T41" fmla="*/ 4 h 25"/>
                <a:gd name="T42" fmla="*/ 11 w 17"/>
                <a:gd name="T43" fmla="*/ 4 h 25"/>
                <a:gd name="T44" fmla="*/ 12 w 17"/>
                <a:gd name="T45" fmla="*/ 5 h 25"/>
                <a:gd name="T46" fmla="*/ 12 w 17"/>
                <a:gd name="T47" fmla="*/ 7 h 25"/>
                <a:gd name="T48" fmla="*/ 12 w 17"/>
                <a:gd name="T49" fmla="*/ 9 h 25"/>
                <a:gd name="T50" fmla="*/ 11 w 17"/>
                <a:gd name="T51" fmla="*/ 11 h 25"/>
                <a:gd name="T52" fmla="*/ 8 w 17"/>
                <a:gd name="T53" fmla="*/ 13 h 25"/>
                <a:gd name="T54" fmla="*/ 6 w 17"/>
                <a:gd name="T55" fmla="*/ 16 h 25"/>
                <a:gd name="T56" fmla="*/ 2 w 17"/>
                <a:gd name="T57" fmla="*/ 20 h 25"/>
                <a:gd name="T58" fmla="*/ 1 w 17"/>
                <a:gd name="T59" fmla="*/ 21 h 25"/>
                <a:gd name="T60" fmla="*/ 0 w 17"/>
                <a:gd name="T61" fmla="*/ 23 h 25"/>
                <a:gd name="T62" fmla="*/ 1 w 17"/>
                <a:gd name="T63" fmla="*/ 24 h 25"/>
                <a:gd name="T64" fmla="*/ 3 w 17"/>
                <a:gd name="T65" fmla="*/ 25 h 25"/>
                <a:gd name="T66" fmla="*/ 15 w 17"/>
                <a:gd name="T67" fmla="*/ 25 h 25"/>
                <a:gd name="T68" fmla="*/ 17 w 17"/>
                <a:gd name="T69" fmla="*/ 24 h 25"/>
                <a:gd name="T70" fmla="*/ 17 w 17"/>
                <a:gd name="T71" fmla="*/ 23 h 25"/>
                <a:gd name="T72" fmla="*/ 17 w 17"/>
                <a:gd name="T73" fmla="*/ 22 h 25"/>
                <a:gd name="T74" fmla="*/ 15 w 17"/>
                <a:gd name="T75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" h="25">
                  <a:moveTo>
                    <a:pt x="15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7" y="19"/>
                    <a:pt x="9" y="18"/>
                    <a:pt x="10" y="17"/>
                  </a:cubicBezTo>
                  <a:cubicBezTo>
                    <a:pt x="12" y="15"/>
                    <a:pt x="13" y="14"/>
                    <a:pt x="14" y="14"/>
                  </a:cubicBezTo>
                  <a:cubicBezTo>
                    <a:pt x="15" y="13"/>
                    <a:pt x="15" y="12"/>
                    <a:pt x="16" y="11"/>
                  </a:cubicBezTo>
                  <a:cubicBezTo>
                    <a:pt x="17" y="10"/>
                    <a:pt x="17" y="9"/>
                    <a:pt x="17" y="7"/>
                  </a:cubicBezTo>
                  <a:cubicBezTo>
                    <a:pt x="17" y="6"/>
                    <a:pt x="17" y="6"/>
                    <a:pt x="17" y="5"/>
                  </a:cubicBezTo>
                  <a:cubicBezTo>
                    <a:pt x="16" y="4"/>
                    <a:pt x="16" y="3"/>
                    <a:pt x="15" y="3"/>
                  </a:cubicBezTo>
                  <a:cubicBezTo>
                    <a:pt x="15" y="2"/>
                    <a:pt x="14" y="1"/>
                    <a:pt x="13" y="1"/>
                  </a:cubicBezTo>
                  <a:cubicBezTo>
                    <a:pt x="12" y="0"/>
                    <a:pt x="10" y="0"/>
                    <a:pt x="9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8"/>
                    <a:pt x="1" y="9"/>
                  </a:cubicBezTo>
                  <a:cubicBezTo>
                    <a:pt x="1" y="9"/>
                    <a:pt x="2" y="9"/>
                    <a:pt x="2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4" y="8"/>
                    <a:pt x="4" y="8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4"/>
                    <a:pt x="7" y="4"/>
                    <a:pt x="9" y="4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1" y="4"/>
                    <a:pt x="12" y="5"/>
                    <a:pt x="12" y="5"/>
                  </a:cubicBezTo>
                  <a:cubicBezTo>
                    <a:pt x="12" y="6"/>
                    <a:pt x="12" y="7"/>
                    <a:pt x="12" y="7"/>
                  </a:cubicBezTo>
                  <a:cubicBezTo>
                    <a:pt x="12" y="8"/>
                    <a:pt x="12" y="9"/>
                    <a:pt x="12" y="9"/>
                  </a:cubicBezTo>
                  <a:cubicBezTo>
                    <a:pt x="12" y="10"/>
                    <a:pt x="11" y="11"/>
                    <a:pt x="11" y="11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8" y="14"/>
                    <a:pt x="7" y="14"/>
                    <a:pt x="6" y="16"/>
                  </a:cubicBezTo>
                  <a:cubicBezTo>
                    <a:pt x="4" y="17"/>
                    <a:pt x="3" y="18"/>
                    <a:pt x="2" y="20"/>
                  </a:cubicBezTo>
                  <a:cubicBezTo>
                    <a:pt x="1" y="20"/>
                    <a:pt x="1" y="20"/>
                    <a:pt x="1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7" y="25"/>
                    <a:pt x="17" y="24"/>
                  </a:cubicBezTo>
                  <a:cubicBezTo>
                    <a:pt x="17" y="24"/>
                    <a:pt x="17" y="24"/>
                    <a:pt x="17" y="2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1"/>
                    <a:pt x="16" y="21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4" name="Freeform 37"/>
            <p:cNvSpPr>
              <a:spLocks noEditPoints="1"/>
            </p:cNvSpPr>
            <p:nvPr/>
          </p:nvSpPr>
          <p:spPr bwMode="auto">
            <a:xfrm>
              <a:off x="6386971" y="4473071"/>
              <a:ext cx="33900" cy="42556"/>
            </a:xfrm>
            <a:custGeom>
              <a:avLst/>
              <a:gdLst>
                <a:gd name="T0" fmla="*/ 19 w 20"/>
                <a:gd name="T1" fmla="*/ 16 h 25"/>
                <a:gd name="T2" fmla="*/ 17 w 20"/>
                <a:gd name="T3" fmla="*/ 16 h 25"/>
                <a:gd name="T4" fmla="*/ 16 w 20"/>
                <a:gd name="T5" fmla="*/ 16 h 25"/>
                <a:gd name="T6" fmla="*/ 16 w 20"/>
                <a:gd name="T7" fmla="*/ 3 h 25"/>
                <a:gd name="T8" fmla="*/ 14 w 20"/>
                <a:gd name="T9" fmla="*/ 0 h 25"/>
                <a:gd name="T10" fmla="*/ 12 w 20"/>
                <a:gd name="T11" fmla="*/ 1 h 25"/>
                <a:gd name="T12" fmla="*/ 11 w 20"/>
                <a:gd name="T13" fmla="*/ 2 h 25"/>
                <a:gd name="T14" fmla="*/ 2 w 20"/>
                <a:gd name="T15" fmla="*/ 14 h 25"/>
                <a:gd name="T16" fmla="*/ 1 w 20"/>
                <a:gd name="T17" fmla="*/ 15 h 25"/>
                <a:gd name="T18" fmla="*/ 1 w 20"/>
                <a:gd name="T19" fmla="*/ 16 h 25"/>
                <a:gd name="T20" fmla="*/ 0 w 20"/>
                <a:gd name="T21" fmla="*/ 16 h 25"/>
                <a:gd name="T22" fmla="*/ 0 w 20"/>
                <a:gd name="T23" fmla="*/ 17 h 25"/>
                <a:gd name="T24" fmla="*/ 1 w 20"/>
                <a:gd name="T25" fmla="*/ 19 h 25"/>
                <a:gd name="T26" fmla="*/ 3 w 20"/>
                <a:gd name="T27" fmla="*/ 20 h 25"/>
                <a:gd name="T28" fmla="*/ 12 w 20"/>
                <a:gd name="T29" fmla="*/ 20 h 25"/>
                <a:gd name="T30" fmla="*/ 12 w 20"/>
                <a:gd name="T31" fmla="*/ 23 h 25"/>
                <a:gd name="T32" fmla="*/ 12 w 20"/>
                <a:gd name="T33" fmla="*/ 25 h 25"/>
                <a:gd name="T34" fmla="*/ 14 w 20"/>
                <a:gd name="T35" fmla="*/ 25 h 25"/>
                <a:gd name="T36" fmla="*/ 16 w 20"/>
                <a:gd name="T37" fmla="*/ 25 h 25"/>
                <a:gd name="T38" fmla="*/ 16 w 20"/>
                <a:gd name="T39" fmla="*/ 23 h 25"/>
                <a:gd name="T40" fmla="*/ 16 w 20"/>
                <a:gd name="T41" fmla="*/ 20 h 25"/>
                <a:gd name="T42" fmla="*/ 17 w 20"/>
                <a:gd name="T43" fmla="*/ 20 h 25"/>
                <a:gd name="T44" fmla="*/ 19 w 20"/>
                <a:gd name="T45" fmla="*/ 19 h 25"/>
                <a:gd name="T46" fmla="*/ 20 w 20"/>
                <a:gd name="T47" fmla="*/ 18 h 25"/>
                <a:gd name="T48" fmla="*/ 19 w 20"/>
                <a:gd name="T49" fmla="*/ 16 h 25"/>
                <a:gd name="T50" fmla="*/ 12 w 20"/>
                <a:gd name="T51" fmla="*/ 16 h 25"/>
                <a:gd name="T52" fmla="*/ 5 w 20"/>
                <a:gd name="T53" fmla="*/ 16 h 25"/>
                <a:gd name="T54" fmla="*/ 12 w 20"/>
                <a:gd name="T55" fmla="*/ 6 h 25"/>
                <a:gd name="T56" fmla="*/ 12 w 20"/>
                <a:gd name="T57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" h="25">
                  <a:moveTo>
                    <a:pt x="19" y="16"/>
                  </a:moveTo>
                  <a:cubicBezTo>
                    <a:pt x="18" y="16"/>
                    <a:pt x="18" y="16"/>
                    <a:pt x="1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3" y="0"/>
                    <a:pt x="13" y="0"/>
                    <a:pt x="12" y="1"/>
                  </a:cubicBezTo>
                  <a:cubicBezTo>
                    <a:pt x="12" y="1"/>
                    <a:pt x="11" y="2"/>
                    <a:pt x="11" y="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1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4"/>
                    <a:pt x="12" y="25"/>
                  </a:cubicBezTo>
                  <a:cubicBezTo>
                    <a:pt x="13" y="25"/>
                    <a:pt x="13" y="25"/>
                    <a:pt x="14" y="25"/>
                  </a:cubicBezTo>
                  <a:cubicBezTo>
                    <a:pt x="15" y="25"/>
                    <a:pt x="15" y="25"/>
                    <a:pt x="16" y="25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9" y="20"/>
                    <a:pt x="19" y="19"/>
                  </a:cubicBezTo>
                  <a:cubicBezTo>
                    <a:pt x="19" y="19"/>
                    <a:pt x="20" y="19"/>
                    <a:pt x="20" y="18"/>
                  </a:cubicBezTo>
                  <a:cubicBezTo>
                    <a:pt x="20" y="17"/>
                    <a:pt x="19" y="17"/>
                    <a:pt x="19" y="16"/>
                  </a:cubicBezTo>
                  <a:close/>
                  <a:moveTo>
                    <a:pt x="12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6354513" y="4473071"/>
              <a:ext cx="28851" cy="42556"/>
            </a:xfrm>
            <a:custGeom>
              <a:avLst/>
              <a:gdLst>
                <a:gd name="T0" fmla="*/ 15 w 17"/>
                <a:gd name="T1" fmla="*/ 21 h 25"/>
                <a:gd name="T2" fmla="*/ 6 w 17"/>
                <a:gd name="T3" fmla="*/ 21 h 25"/>
                <a:gd name="T4" fmla="*/ 7 w 17"/>
                <a:gd name="T5" fmla="*/ 20 h 25"/>
                <a:gd name="T6" fmla="*/ 10 w 17"/>
                <a:gd name="T7" fmla="*/ 17 h 25"/>
                <a:gd name="T8" fmla="*/ 14 w 17"/>
                <a:gd name="T9" fmla="*/ 14 h 25"/>
                <a:gd name="T10" fmla="*/ 16 w 17"/>
                <a:gd name="T11" fmla="*/ 11 h 25"/>
                <a:gd name="T12" fmla="*/ 17 w 17"/>
                <a:gd name="T13" fmla="*/ 7 h 25"/>
                <a:gd name="T14" fmla="*/ 17 w 17"/>
                <a:gd name="T15" fmla="*/ 5 h 25"/>
                <a:gd name="T16" fmla="*/ 15 w 17"/>
                <a:gd name="T17" fmla="*/ 3 h 25"/>
                <a:gd name="T18" fmla="*/ 13 w 17"/>
                <a:gd name="T19" fmla="*/ 1 h 25"/>
                <a:gd name="T20" fmla="*/ 9 w 17"/>
                <a:gd name="T21" fmla="*/ 0 h 25"/>
                <a:gd name="T22" fmla="*/ 5 w 17"/>
                <a:gd name="T23" fmla="*/ 1 h 25"/>
                <a:gd name="T24" fmla="*/ 2 w 17"/>
                <a:gd name="T25" fmla="*/ 3 h 25"/>
                <a:gd name="T26" fmla="*/ 1 w 17"/>
                <a:gd name="T27" fmla="*/ 5 h 25"/>
                <a:gd name="T28" fmla="*/ 0 w 17"/>
                <a:gd name="T29" fmla="*/ 7 h 25"/>
                <a:gd name="T30" fmla="*/ 1 w 17"/>
                <a:gd name="T31" fmla="*/ 9 h 25"/>
                <a:gd name="T32" fmla="*/ 2 w 17"/>
                <a:gd name="T33" fmla="*/ 9 h 25"/>
                <a:gd name="T34" fmla="*/ 4 w 17"/>
                <a:gd name="T35" fmla="*/ 9 h 25"/>
                <a:gd name="T36" fmla="*/ 5 w 17"/>
                <a:gd name="T37" fmla="*/ 7 h 25"/>
                <a:gd name="T38" fmla="*/ 5 w 17"/>
                <a:gd name="T39" fmla="*/ 6 h 25"/>
                <a:gd name="T40" fmla="*/ 9 w 17"/>
                <a:gd name="T41" fmla="*/ 4 h 25"/>
                <a:gd name="T42" fmla="*/ 11 w 17"/>
                <a:gd name="T43" fmla="*/ 4 h 25"/>
                <a:gd name="T44" fmla="*/ 12 w 17"/>
                <a:gd name="T45" fmla="*/ 5 h 25"/>
                <a:gd name="T46" fmla="*/ 12 w 17"/>
                <a:gd name="T47" fmla="*/ 7 h 25"/>
                <a:gd name="T48" fmla="*/ 12 w 17"/>
                <a:gd name="T49" fmla="*/ 9 h 25"/>
                <a:gd name="T50" fmla="*/ 11 w 17"/>
                <a:gd name="T51" fmla="*/ 11 h 25"/>
                <a:gd name="T52" fmla="*/ 8 w 17"/>
                <a:gd name="T53" fmla="*/ 13 h 25"/>
                <a:gd name="T54" fmla="*/ 6 w 17"/>
                <a:gd name="T55" fmla="*/ 16 h 25"/>
                <a:gd name="T56" fmla="*/ 2 w 17"/>
                <a:gd name="T57" fmla="*/ 20 h 25"/>
                <a:gd name="T58" fmla="*/ 1 w 17"/>
                <a:gd name="T59" fmla="*/ 21 h 25"/>
                <a:gd name="T60" fmla="*/ 0 w 17"/>
                <a:gd name="T61" fmla="*/ 23 h 25"/>
                <a:gd name="T62" fmla="*/ 1 w 17"/>
                <a:gd name="T63" fmla="*/ 24 h 25"/>
                <a:gd name="T64" fmla="*/ 3 w 17"/>
                <a:gd name="T65" fmla="*/ 25 h 25"/>
                <a:gd name="T66" fmla="*/ 15 w 17"/>
                <a:gd name="T67" fmla="*/ 25 h 25"/>
                <a:gd name="T68" fmla="*/ 17 w 17"/>
                <a:gd name="T69" fmla="*/ 24 h 25"/>
                <a:gd name="T70" fmla="*/ 17 w 17"/>
                <a:gd name="T71" fmla="*/ 23 h 25"/>
                <a:gd name="T72" fmla="*/ 17 w 17"/>
                <a:gd name="T73" fmla="*/ 22 h 25"/>
                <a:gd name="T74" fmla="*/ 15 w 17"/>
                <a:gd name="T75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" h="25">
                  <a:moveTo>
                    <a:pt x="15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7" y="19"/>
                    <a:pt x="9" y="18"/>
                    <a:pt x="10" y="17"/>
                  </a:cubicBezTo>
                  <a:cubicBezTo>
                    <a:pt x="12" y="15"/>
                    <a:pt x="13" y="14"/>
                    <a:pt x="14" y="14"/>
                  </a:cubicBezTo>
                  <a:cubicBezTo>
                    <a:pt x="15" y="13"/>
                    <a:pt x="15" y="12"/>
                    <a:pt x="16" y="11"/>
                  </a:cubicBezTo>
                  <a:cubicBezTo>
                    <a:pt x="17" y="10"/>
                    <a:pt x="17" y="9"/>
                    <a:pt x="17" y="7"/>
                  </a:cubicBezTo>
                  <a:cubicBezTo>
                    <a:pt x="17" y="6"/>
                    <a:pt x="17" y="6"/>
                    <a:pt x="17" y="5"/>
                  </a:cubicBezTo>
                  <a:cubicBezTo>
                    <a:pt x="16" y="4"/>
                    <a:pt x="16" y="3"/>
                    <a:pt x="15" y="3"/>
                  </a:cubicBezTo>
                  <a:cubicBezTo>
                    <a:pt x="15" y="2"/>
                    <a:pt x="14" y="1"/>
                    <a:pt x="13" y="1"/>
                  </a:cubicBezTo>
                  <a:cubicBezTo>
                    <a:pt x="12" y="0"/>
                    <a:pt x="10" y="0"/>
                    <a:pt x="9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8"/>
                    <a:pt x="1" y="9"/>
                  </a:cubicBezTo>
                  <a:cubicBezTo>
                    <a:pt x="1" y="9"/>
                    <a:pt x="2" y="9"/>
                    <a:pt x="2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4" y="8"/>
                    <a:pt x="4" y="8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4"/>
                    <a:pt x="7" y="4"/>
                    <a:pt x="9" y="4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1" y="4"/>
                    <a:pt x="12" y="5"/>
                    <a:pt x="12" y="5"/>
                  </a:cubicBezTo>
                  <a:cubicBezTo>
                    <a:pt x="12" y="6"/>
                    <a:pt x="12" y="7"/>
                    <a:pt x="12" y="7"/>
                  </a:cubicBezTo>
                  <a:cubicBezTo>
                    <a:pt x="12" y="8"/>
                    <a:pt x="12" y="9"/>
                    <a:pt x="12" y="9"/>
                  </a:cubicBezTo>
                  <a:cubicBezTo>
                    <a:pt x="12" y="10"/>
                    <a:pt x="11" y="11"/>
                    <a:pt x="11" y="11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8" y="14"/>
                    <a:pt x="7" y="14"/>
                    <a:pt x="6" y="16"/>
                  </a:cubicBezTo>
                  <a:cubicBezTo>
                    <a:pt x="4" y="17"/>
                    <a:pt x="3" y="18"/>
                    <a:pt x="2" y="20"/>
                  </a:cubicBezTo>
                  <a:cubicBezTo>
                    <a:pt x="1" y="20"/>
                    <a:pt x="1" y="20"/>
                    <a:pt x="1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7" y="25"/>
                    <a:pt x="17" y="24"/>
                  </a:cubicBezTo>
                  <a:cubicBezTo>
                    <a:pt x="17" y="24"/>
                    <a:pt x="17" y="24"/>
                    <a:pt x="17" y="2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1"/>
                    <a:pt x="16" y="21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4891880" y="3276317"/>
            <a:ext cx="530654" cy="473854"/>
            <a:chOff x="1011996" y="4890692"/>
            <a:chExt cx="707576" cy="631840"/>
          </a:xfrm>
          <a:solidFill>
            <a:schemeClr val="tx2"/>
          </a:solidFill>
        </p:grpSpPr>
        <p:sp>
          <p:nvSpPr>
            <p:cNvPr id="137" name="Freeform 417"/>
            <p:cNvSpPr>
              <a:spLocks/>
            </p:cNvSpPr>
            <p:nvPr/>
          </p:nvSpPr>
          <p:spPr bwMode="auto">
            <a:xfrm>
              <a:off x="1283198" y="4890692"/>
              <a:ext cx="436374" cy="516436"/>
            </a:xfrm>
            <a:custGeom>
              <a:avLst/>
              <a:gdLst>
                <a:gd name="T0" fmla="*/ 223 w 256"/>
                <a:gd name="T1" fmla="*/ 138 h 303"/>
                <a:gd name="T2" fmla="*/ 256 w 256"/>
                <a:gd name="T3" fmla="*/ 120 h 303"/>
                <a:gd name="T4" fmla="*/ 246 w 256"/>
                <a:gd name="T5" fmla="*/ 92 h 303"/>
                <a:gd name="T6" fmla="*/ 208 w 256"/>
                <a:gd name="T7" fmla="*/ 95 h 303"/>
                <a:gd name="T8" fmla="*/ 195 w 256"/>
                <a:gd name="T9" fmla="*/ 75 h 303"/>
                <a:gd name="T10" fmla="*/ 208 w 256"/>
                <a:gd name="T11" fmla="*/ 37 h 303"/>
                <a:gd name="T12" fmla="*/ 186 w 256"/>
                <a:gd name="T13" fmla="*/ 21 h 303"/>
                <a:gd name="T14" fmla="*/ 156 w 256"/>
                <a:gd name="T15" fmla="*/ 48 h 303"/>
                <a:gd name="T16" fmla="*/ 131 w 256"/>
                <a:gd name="T17" fmla="*/ 41 h 303"/>
                <a:gd name="T18" fmla="*/ 120 w 256"/>
                <a:gd name="T19" fmla="*/ 0 h 303"/>
                <a:gd name="T20" fmla="*/ 90 w 256"/>
                <a:gd name="T21" fmla="*/ 0 h 303"/>
                <a:gd name="T22" fmla="*/ 79 w 256"/>
                <a:gd name="T23" fmla="*/ 40 h 303"/>
                <a:gd name="T24" fmla="*/ 52 w 256"/>
                <a:gd name="T25" fmla="*/ 45 h 303"/>
                <a:gd name="T26" fmla="*/ 24 w 256"/>
                <a:gd name="T27" fmla="*/ 21 h 303"/>
                <a:gd name="T28" fmla="*/ 0 w 256"/>
                <a:gd name="T29" fmla="*/ 41 h 303"/>
                <a:gd name="T30" fmla="*/ 7 w 256"/>
                <a:gd name="T31" fmla="*/ 58 h 303"/>
                <a:gd name="T32" fmla="*/ 23 w 256"/>
                <a:gd name="T33" fmla="*/ 61 h 303"/>
                <a:gd name="T34" fmla="*/ 70 w 256"/>
                <a:gd name="T35" fmla="*/ 85 h 303"/>
                <a:gd name="T36" fmla="*/ 80 w 256"/>
                <a:gd name="T37" fmla="*/ 95 h 303"/>
                <a:gd name="T38" fmla="*/ 104 w 256"/>
                <a:gd name="T39" fmla="*/ 90 h 303"/>
                <a:gd name="T40" fmla="*/ 166 w 256"/>
                <a:gd name="T41" fmla="*/ 152 h 303"/>
                <a:gd name="T42" fmla="*/ 165 w 256"/>
                <a:gd name="T43" fmla="*/ 161 h 303"/>
                <a:gd name="T44" fmla="*/ 104 w 256"/>
                <a:gd name="T45" fmla="*/ 214 h 303"/>
                <a:gd name="T46" fmla="*/ 103 w 256"/>
                <a:gd name="T47" fmla="*/ 214 h 303"/>
                <a:gd name="T48" fmla="*/ 83 w 256"/>
                <a:gd name="T49" fmla="*/ 248 h 303"/>
                <a:gd name="T50" fmla="*/ 68 w 256"/>
                <a:gd name="T51" fmla="*/ 263 h 303"/>
                <a:gd name="T52" fmla="*/ 79 w 256"/>
                <a:gd name="T53" fmla="*/ 267 h 303"/>
                <a:gd name="T54" fmla="*/ 89 w 256"/>
                <a:gd name="T55" fmla="*/ 303 h 303"/>
                <a:gd name="T56" fmla="*/ 115 w 256"/>
                <a:gd name="T57" fmla="*/ 303 h 303"/>
                <a:gd name="T58" fmla="*/ 117 w 256"/>
                <a:gd name="T59" fmla="*/ 303 h 303"/>
                <a:gd name="T60" fmla="*/ 127 w 256"/>
                <a:gd name="T61" fmla="*/ 265 h 303"/>
                <a:gd name="T62" fmla="*/ 156 w 256"/>
                <a:gd name="T63" fmla="*/ 259 h 303"/>
                <a:gd name="T64" fmla="*/ 183 w 256"/>
                <a:gd name="T65" fmla="*/ 282 h 303"/>
                <a:gd name="T66" fmla="*/ 206 w 256"/>
                <a:gd name="T67" fmla="*/ 266 h 303"/>
                <a:gd name="T68" fmla="*/ 192 w 256"/>
                <a:gd name="T69" fmla="*/ 230 h 303"/>
                <a:gd name="T70" fmla="*/ 209 w 256"/>
                <a:gd name="T71" fmla="*/ 211 h 303"/>
                <a:gd name="T72" fmla="*/ 248 w 256"/>
                <a:gd name="T73" fmla="*/ 211 h 303"/>
                <a:gd name="T74" fmla="*/ 256 w 256"/>
                <a:gd name="T75" fmla="*/ 185 h 303"/>
                <a:gd name="T76" fmla="*/ 223 w 256"/>
                <a:gd name="T77" fmla="*/ 164 h 303"/>
                <a:gd name="T78" fmla="*/ 223 w 256"/>
                <a:gd name="T79" fmla="*/ 13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" h="303">
                  <a:moveTo>
                    <a:pt x="223" y="138"/>
                  </a:moveTo>
                  <a:cubicBezTo>
                    <a:pt x="256" y="120"/>
                    <a:pt x="256" y="120"/>
                    <a:pt x="256" y="120"/>
                  </a:cubicBezTo>
                  <a:cubicBezTo>
                    <a:pt x="246" y="92"/>
                    <a:pt x="246" y="92"/>
                    <a:pt x="246" y="92"/>
                  </a:cubicBezTo>
                  <a:cubicBezTo>
                    <a:pt x="208" y="95"/>
                    <a:pt x="208" y="95"/>
                    <a:pt x="208" y="95"/>
                  </a:cubicBezTo>
                  <a:cubicBezTo>
                    <a:pt x="195" y="75"/>
                    <a:pt x="195" y="75"/>
                    <a:pt x="195" y="75"/>
                  </a:cubicBezTo>
                  <a:cubicBezTo>
                    <a:pt x="208" y="37"/>
                    <a:pt x="208" y="37"/>
                    <a:pt x="208" y="37"/>
                  </a:cubicBezTo>
                  <a:cubicBezTo>
                    <a:pt x="186" y="21"/>
                    <a:pt x="186" y="21"/>
                    <a:pt x="186" y="21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12" y="59"/>
                    <a:pt x="17" y="60"/>
                    <a:pt x="23" y="61"/>
                  </a:cubicBezTo>
                  <a:cubicBezTo>
                    <a:pt x="40" y="65"/>
                    <a:pt x="56" y="73"/>
                    <a:pt x="70" y="85"/>
                  </a:cubicBezTo>
                  <a:cubicBezTo>
                    <a:pt x="74" y="88"/>
                    <a:pt x="77" y="92"/>
                    <a:pt x="80" y="95"/>
                  </a:cubicBezTo>
                  <a:cubicBezTo>
                    <a:pt x="87" y="92"/>
                    <a:pt x="96" y="90"/>
                    <a:pt x="104" y="90"/>
                  </a:cubicBezTo>
                  <a:cubicBezTo>
                    <a:pt x="138" y="90"/>
                    <a:pt x="166" y="118"/>
                    <a:pt x="166" y="152"/>
                  </a:cubicBezTo>
                  <a:cubicBezTo>
                    <a:pt x="166" y="155"/>
                    <a:pt x="166" y="158"/>
                    <a:pt x="165" y="161"/>
                  </a:cubicBezTo>
                  <a:cubicBezTo>
                    <a:pt x="161" y="191"/>
                    <a:pt x="135" y="214"/>
                    <a:pt x="104" y="214"/>
                  </a:cubicBezTo>
                  <a:cubicBezTo>
                    <a:pt x="104" y="214"/>
                    <a:pt x="104" y="214"/>
                    <a:pt x="103" y="214"/>
                  </a:cubicBezTo>
                  <a:cubicBezTo>
                    <a:pt x="99" y="226"/>
                    <a:pt x="92" y="238"/>
                    <a:pt x="83" y="248"/>
                  </a:cubicBezTo>
                  <a:cubicBezTo>
                    <a:pt x="78" y="254"/>
                    <a:pt x="73" y="258"/>
                    <a:pt x="68" y="263"/>
                  </a:cubicBezTo>
                  <a:cubicBezTo>
                    <a:pt x="79" y="267"/>
                    <a:pt x="79" y="267"/>
                    <a:pt x="79" y="267"/>
                  </a:cubicBezTo>
                  <a:cubicBezTo>
                    <a:pt x="89" y="303"/>
                    <a:pt x="89" y="303"/>
                    <a:pt x="89" y="303"/>
                  </a:cubicBezTo>
                  <a:cubicBezTo>
                    <a:pt x="115" y="303"/>
                    <a:pt x="115" y="303"/>
                    <a:pt x="115" y="303"/>
                  </a:cubicBezTo>
                  <a:cubicBezTo>
                    <a:pt x="117" y="303"/>
                    <a:pt x="117" y="303"/>
                    <a:pt x="117" y="303"/>
                  </a:cubicBezTo>
                  <a:cubicBezTo>
                    <a:pt x="127" y="265"/>
                    <a:pt x="127" y="265"/>
                    <a:pt x="127" y="265"/>
                  </a:cubicBezTo>
                  <a:cubicBezTo>
                    <a:pt x="156" y="259"/>
                    <a:pt x="156" y="259"/>
                    <a:pt x="156" y="259"/>
                  </a:cubicBezTo>
                  <a:cubicBezTo>
                    <a:pt x="183" y="282"/>
                    <a:pt x="183" y="282"/>
                    <a:pt x="183" y="282"/>
                  </a:cubicBezTo>
                  <a:cubicBezTo>
                    <a:pt x="206" y="266"/>
                    <a:pt x="206" y="266"/>
                    <a:pt x="206" y="266"/>
                  </a:cubicBezTo>
                  <a:cubicBezTo>
                    <a:pt x="192" y="230"/>
                    <a:pt x="192" y="230"/>
                    <a:pt x="192" y="230"/>
                  </a:cubicBezTo>
                  <a:cubicBezTo>
                    <a:pt x="209" y="211"/>
                    <a:pt x="209" y="211"/>
                    <a:pt x="209" y="211"/>
                  </a:cubicBezTo>
                  <a:cubicBezTo>
                    <a:pt x="248" y="211"/>
                    <a:pt x="248" y="211"/>
                    <a:pt x="248" y="211"/>
                  </a:cubicBezTo>
                  <a:cubicBezTo>
                    <a:pt x="256" y="185"/>
                    <a:pt x="256" y="185"/>
                    <a:pt x="256" y="185"/>
                  </a:cubicBezTo>
                  <a:cubicBezTo>
                    <a:pt x="223" y="164"/>
                    <a:pt x="223" y="164"/>
                    <a:pt x="223" y="164"/>
                  </a:cubicBezTo>
                  <a:lnTo>
                    <a:pt x="223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8" name="Freeform 418"/>
            <p:cNvSpPr>
              <a:spLocks noEditPoints="1"/>
            </p:cNvSpPr>
            <p:nvPr/>
          </p:nvSpPr>
          <p:spPr bwMode="auto">
            <a:xfrm>
              <a:off x="1525547" y="5418668"/>
              <a:ext cx="52654" cy="52654"/>
            </a:xfrm>
            <a:custGeom>
              <a:avLst/>
              <a:gdLst>
                <a:gd name="T0" fmla="*/ 15 w 31"/>
                <a:gd name="T1" fmla="*/ 0 h 31"/>
                <a:gd name="T2" fmla="*/ 0 w 31"/>
                <a:gd name="T3" fmla="*/ 16 h 31"/>
                <a:gd name="T4" fmla="*/ 15 w 31"/>
                <a:gd name="T5" fmla="*/ 31 h 31"/>
                <a:gd name="T6" fmla="*/ 31 w 31"/>
                <a:gd name="T7" fmla="*/ 16 h 31"/>
                <a:gd name="T8" fmla="*/ 15 w 31"/>
                <a:gd name="T9" fmla="*/ 0 h 31"/>
                <a:gd name="T10" fmla="*/ 15 w 31"/>
                <a:gd name="T11" fmla="*/ 27 h 31"/>
                <a:gd name="T12" fmla="*/ 4 w 31"/>
                <a:gd name="T13" fmla="*/ 16 h 31"/>
                <a:gd name="T14" fmla="*/ 15 w 31"/>
                <a:gd name="T15" fmla="*/ 4 h 31"/>
                <a:gd name="T16" fmla="*/ 27 w 31"/>
                <a:gd name="T17" fmla="*/ 16 h 31"/>
                <a:gd name="T18" fmla="*/ 15 w 31"/>
                <a:gd name="T1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1">
                  <a:moveTo>
                    <a:pt x="15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5" y="0"/>
                  </a:cubicBezTo>
                  <a:close/>
                  <a:moveTo>
                    <a:pt x="15" y="27"/>
                  </a:moveTo>
                  <a:cubicBezTo>
                    <a:pt x="9" y="27"/>
                    <a:pt x="4" y="22"/>
                    <a:pt x="4" y="16"/>
                  </a:cubicBezTo>
                  <a:cubicBezTo>
                    <a:pt x="4" y="9"/>
                    <a:pt x="9" y="4"/>
                    <a:pt x="15" y="4"/>
                  </a:cubicBezTo>
                  <a:cubicBezTo>
                    <a:pt x="22" y="4"/>
                    <a:pt x="27" y="9"/>
                    <a:pt x="27" y="16"/>
                  </a:cubicBezTo>
                  <a:cubicBezTo>
                    <a:pt x="27" y="22"/>
                    <a:pt x="22" y="27"/>
                    <a:pt x="15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9" name="Freeform 419"/>
            <p:cNvSpPr>
              <a:spLocks noEditPoints="1"/>
            </p:cNvSpPr>
            <p:nvPr/>
          </p:nvSpPr>
          <p:spPr bwMode="auto">
            <a:xfrm>
              <a:off x="1474337" y="5369621"/>
              <a:ext cx="155075" cy="152911"/>
            </a:xfrm>
            <a:custGeom>
              <a:avLst/>
              <a:gdLst>
                <a:gd name="T0" fmla="*/ 91 w 91"/>
                <a:gd name="T1" fmla="*/ 35 h 90"/>
                <a:gd name="T2" fmla="*/ 88 w 91"/>
                <a:gd name="T3" fmla="*/ 27 h 90"/>
                <a:gd name="T4" fmla="*/ 76 w 91"/>
                <a:gd name="T5" fmla="*/ 28 h 90"/>
                <a:gd name="T6" fmla="*/ 72 w 91"/>
                <a:gd name="T7" fmla="*/ 22 h 90"/>
                <a:gd name="T8" fmla="*/ 76 w 91"/>
                <a:gd name="T9" fmla="*/ 11 h 90"/>
                <a:gd name="T10" fmla="*/ 70 w 91"/>
                <a:gd name="T11" fmla="*/ 6 h 90"/>
                <a:gd name="T12" fmla="*/ 61 w 91"/>
                <a:gd name="T13" fmla="*/ 14 h 90"/>
                <a:gd name="T14" fmla="*/ 53 w 91"/>
                <a:gd name="T15" fmla="*/ 12 h 90"/>
                <a:gd name="T16" fmla="*/ 50 w 91"/>
                <a:gd name="T17" fmla="*/ 0 h 90"/>
                <a:gd name="T18" fmla="*/ 41 w 91"/>
                <a:gd name="T19" fmla="*/ 0 h 90"/>
                <a:gd name="T20" fmla="*/ 38 w 91"/>
                <a:gd name="T21" fmla="*/ 11 h 90"/>
                <a:gd name="T22" fmla="*/ 30 w 91"/>
                <a:gd name="T23" fmla="*/ 13 h 90"/>
                <a:gd name="T24" fmla="*/ 22 w 91"/>
                <a:gd name="T25" fmla="*/ 6 h 90"/>
                <a:gd name="T26" fmla="*/ 15 w 91"/>
                <a:gd name="T27" fmla="*/ 12 h 90"/>
                <a:gd name="T28" fmla="*/ 19 w 91"/>
                <a:gd name="T29" fmla="*/ 22 h 90"/>
                <a:gd name="T30" fmla="*/ 15 w 91"/>
                <a:gd name="T31" fmla="*/ 27 h 90"/>
                <a:gd name="T32" fmla="*/ 3 w 91"/>
                <a:gd name="T33" fmla="*/ 26 h 90"/>
                <a:gd name="T34" fmla="*/ 0 w 91"/>
                <a:gd name="T35" fmla="*/ 34 h 90"/>
                <a:gd name="T36" fmla="*/ 11 w 91"/>
                <a:gd name="T37" fmla="*/ 40 h 90"/>
                <a:gd name="T38" fmla="*/ 10 w 91"/>
                <a:gd name="T39" fmla="*/ 48 h 90"/>
                <a:gd name="T40" fmla="*/ 0 w 91"/>
                <a:gd name="T41" fmla="*/ 54 h 90"/>
                <a:gd name="T42" fmla="*/ 3 w 91"/>
                <a:gd name="T43" fmla="*/ 62 h 90"/>
                <a:gd name="T44" fmla="*/ 15 w 91"/>
                <a:gd name="T45" fmla="*/ 61 h 90"/>
                <a:gd name="T46" fmla="*/ 18 w 91"/>
                <a:gd name="T47" fmla="*/ 68 h 90"/>
                <a:gd name="T48" fmla="*/ 15 w 91"/>
                <a:gd name="T49" fmla="*/ 78 h 90"/>
                <a:gd name="T50" fmla="*/ 22 w 91"/>
                <a:gd name="T51" fmla="*/ 83 h 90"/>
                <a:gd name="T52" fmla="*/ 31 w 91"/>
                <a:gd name="T53" fmla="*/ 76 h 90"/>
                <a:gd name="T54" fmla="*/ 38 w 91"/>
                <a:gd name="T55" fmla="*/ 79 h 90"/>
                <a:gd name="T56" fmla="*/ 41 w 91"/>
                <a:gd name="T57" fmla="*/ 90 h 90"/>
                <a:gd name="T58" fmla="*/ 49 w 91"/>
                <a:gd name="T59" fmla="*/ 90 h 90"/>
                <a:gd name="T60" fmla="*/ 52 w 91"/>
                <a:gd name="T61" fmla="*/ 78 h 90"/>
                <a:gd name="T62" fmla="*/ 61 w 91"/>
                <a:gd name="T63" fmla="*/ 76 h 90"/>
                <a:gd name="T64" fmla="*/ 69 w 91"/>
                <a:gd name="T65" fmla="*/ 83 h 90"/>
                <a:gd name="T66" fmla="*/ 76 w 91"/>
                <a:gd name="T67" fmla="*/ 78 h 90"/>
                <a:gd name="T68" fmla="*/ 72 w 91"/>
                <a:gd name="T69" fmla="*/ 68 h 90"/>
                <a:gd name="T70" fmla="*/ 76 w 91"/>
                <a:gd name="T71" fmla="*/ 62 h 90"/>
                <a:gd name="T72" fmla="*/ 88 w 91"/>
                <a:gd name="T73" fmla="*/ 62 h 90"/>
                <a:gd name="T74" fmla="*/ 91 w 91"/>
                <a:gd name="T75" fmla="*/ 55 h 90"/>
                <a:gd name="T76" fmla="*/ 81 w 91"/>
                <a:gd name="T77" fmla="*/ 48 h 90"/>
                <a:gd name="T78" fmla="*/ 81 w 91"/>
                <a:gd name="T79" fmla="*/ 41 h 90"/>
                <a:gd name="T80" fmla="*/ 91 w 91"/>
                <a:gd name="T81" fmla="*/ 35 h 90"/>
                <a:gd name="T82" fmla="*/ 45 w 91"/>
                <a:gd name="T83" fmla="*/ 63 h 90"/>
                <a:gd name="T84" fmla="*/ 27 w 91"/>
                <a:gd name="T85" fmla="*/ 45 h 90"/>
                <a:gd name="T86" fmla="*/ 45 w 91"/>
                <a:gd name="T87" fmla="*/ 26 h 90"/>
                <a:gd name="T88" fmla="*/ 64 w 91"/>
                <a:gd name="T89" fmla="*/ 45 h 90"/>
                <a:gd name="T90" fmla="*/ 45 w 91"/>
                <a:gd name="T91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0">
                  <a:moveTo>
                    <a:pt x="91" y="35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1"/>
                    <a:pt x="81" y="41"/>
                    <a:pt x="81" y="41"/>
                  </a:cubicBezTo>
                  <a:lnTo>
                    <a:pt x="91" y="35"/>
                  </a:lnTo>
                  <a:close/>
                  <a:moveTo>
                    <a:pt x="45" y="63"/>
                  </a:moveTo>
                  <a:cubicBezTo>
                    <a:pt x="35" y="63"/>
                    <a:pt x="27" y="55"/>
                    <a:pt x="27" y="45"/>
                  </a:cubicBezTo>
                  <a:cubicBezTo>
                    <a:pt x="27" y="34"/>
                    <a:pt x="35" y="26"/>
                    <a:pt x="45" y="26"/>
                  </a:cubicBezTo>
                  <a:cubicBezTo>
                    <a:pt x="56" y="26"/>
                    <a:pt x="64" y="34"/>
                    <a:pt x="64" y="45"/>
                  </a:cubicBezTo>
                  <a:cubicBezTo>
                    <a:pt x="64" y="55"/>
                    <a:pt x="56" y="63"/>
                    <a:pt x="45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0" name="Freeform 420"/>
            <p:cNvSpPr>
              <a:spLocks/>
            </p:cNvSpPr>
            <p:nvPr/>
          </p:nvSpPr>
          <p:spPr bwMode="auto">
            <a:xfrm>
              <a:off x="1429617" y="5060914"/>
              <a:ext cx="119732" cy="177435"/>
            </a:xfrm>
            <a:custGeom>
              <a:avLst/>
              <a:gdLst>
                <a:gd name="T0" fmla="*/ 23 w 70"/>
                <a:gd name="T1" fmla="*/ 91 h 104"/>
                <a:gd name="T2" fmla="*/ 20 w 70"/>
                <a:gd name="T3" fmla="*/ 104 h 104"/>
                <a:gd name="T4" fmla="*/ 70 w 70"/>
                <a:gd name="T5" fmla="*/ 60 h 104"/>
                <a:gd name="T6" fmla="*/ 70 w 70"/>
                <a:gd name="T7" fmla="*/ 52 h 104"/>
                <a:gd name="T8" fmla="*/ 18 w 70"/>
                <a:gd name="T9" fmla="*/ 0 h 104"/>
                <a:gd name="T10" fmla="*/ 0 w 70"/>
                <a:gd name="T11" fmla="*/ 3 h 104"/>
                <a:gd name="T12" fmla="*/ 8 w 70"/>
                <a:gd name="T13" fmla="*/ 13 h 104"/>
                <a:gd name="T14" fmla="*/ 18 w 70"/>
                <a:gd name="T15" fmla="*/ 12 h 104"/>
                <a:gd name="T16" fmla="*/ 58 w 70"/>
                <a:gd name="T17" fmla="*/ 52 h 104"/>
                <a:gd name="T18" fmla="*/ 23 w 70"/>
                <a:gd name="T19" fmla="*/ 9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04">
                  <a:moveTo>
                    <a:pt x="23" y="91"/>
                  </a:moveTo>
                  <a:cubicBezTo>
                    <a:pt x="22" y="96"/>
                    <a:pt x="22" y="100"/>
                    <a:pt x="20" y="104"/>
                  </a:cubicBezTo>
                  <a:cubicBezTo>
                    <a:pt x="46" y="103"/>
                    <a:pt x="66" y="84"/>
                    <a:pt x="70" y="60"/>
                  </a:cubicBezTo>
                  <a:cubicBezTo>
                    <a:pt x="70" y="57"/>
                    <a:pt x="70" y="55"/>
                    <a:pt x="70" y="52"/>
                  </a:cubicBezTo>
                  <a:cubicBezTo>
                    <a:pt x="70" y="23"/>
                    <a:pt x="47" y="0"/>
                    <a:pt x="18" y="0"/>
                  </a:cubicBezTo>
                  <a:cubicBezTo>
                    <a:pt x="12" y="0"/>
                    <a:pt x="6" y="1"/>
                    <a:pt x="0" y="3"/>
                  </a:cubicBezTo>
                  <a:cubicBezTo>
                    <a:pt x="3" y="6"/>
                    <a:pt x="6" y="10"/>
                    <a:pt x="8" y="13"/>
                  </a:cubicBezTo>
                  <a:cubicBezTo>
                    <a:pt x="11" y="13"/>
                    <a:pt x="15" y="12"/>
                    <a:pt x="18" y="12"/>
                  </a:cubicBezTo>
                  <a:cubicBezTo>
                    <a:pt x="40" y="12"/>
                    <a:pt x="58" y="30"/>
                    <a:pt x="58" y="52"/>
                  </a:cubicBezTo>
                  <a:cubicBezTo>
                    <a:pt x="58" y="72"/>
                    <a:pt x="43" y="89"/>
                    <a:pt x="23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1" name="Freeform 421"/>
            <p:cNvSpPr>
              <a:spLocks noEditPoints="1"/>
            </p:cNvSpPr>
            <p:nvPr/>
          </p:nvSpPr>
          <p:spPr bwMode="auto">
            <a:xfrm>
              <a:off x="1084124" y="5006097"/>
              <a:ext cx="366410" cy="356312"/>
            </a:xfrm>
            <a:custGeom>
              <a:avLst/>
              <a:gdLst>
                <a:gd name="T0" fmla="*/ 205 w 215"/>
                <a:gd name="T1" fmla="*/ 143 h 209"/>
                <a:gd name="T2" fmla="*/ 208 w 215"/>
                <a:gd name="T3" fmla="*/ 135 h 209"/>
                <a:gd name="T4" fmla="*/ 211 w 215"/>
                <a:gd name="T5" fmla="*/ 122 h 209"/>
                <a:gd name="T6" fmla="*/ 197 w 215"/>
                <a:gd name="T7" fmla="*/ 52 h 209"/>
                <a:gd name="T8" fmla="*/ 190 w 215"/>
                <a:gd name="T9" fmla="*/ 42 h 209"/>
                <a:gd name="T10" fmla="*/ 184 w 215"/>
                <a:gd name="T11" fmla="*/ 35 h 209"/>
                <a:gd name="T12" fmla="*/ 177 w 215"/>
                <a:gd name="T13" fmla="*/ 29 h 209"/>
                <a:gd name="T14" fmla="*/ 136 w 215"/>
                <a:gd name="T15" fmla="*/ 8 h 209"/>
                <a:gd name="T16" fmla="*/ 130 w 215"/>
                <a:gd name="T17" fmla="*/ 6 h 209"/>
                <a:gd name="T18" fmla="*/ 36 w 215"/>
                <a:gd name="T19" fmla="*/ 40 h 209"/>
                <a:gd name="T20" fmla="*/ 47 w 215"/>
                <a:gd name="T21" fmla="*/ 182 h 209"/>
                <a:gd name="T22" fmla="*/ 128 w 215"/>
                <a:gd name="T23" fmla="*/ 204 h 209"/>
                <a:gd name="T24" fmla="*/ 188 w 215"/>
                <a:gd name="T25" fmla="*/ 171 h 209"/>
                <a:gd name="T26" fmla="*/ 205 w 215"/>
                <a:gd name="T27" fmla="*/ 143 h 209"/>
                <a:gd name="T28" fmla="*/ 152 w 215"/>
                <a:gd name="T29" fmla="*/ 140 h 209"/>
                <a:gd name="T30" fmla="*/ 127 w 215"/>
                <a:gd name="T31" fmla="*/ 157 h 209"/>
                <a:gd name="T32" fmla="*/ 76 w 215"/>
                <a:gd name="T33" fmla="*/ 146 h 209"/>
                <a:gd name="T34" fmla="*/ 70 w 215"/>
                <a:gd name="T35" fmla="*/ 70 h 209"/>
                <a:gd name="T36" fmla="*/ 86 w 215"/>
                <a:gd name="T37" fmla="*/ 57 h 209"/>
                <a:gd name="T38" fmla="*/ 146 w 215"/>
                <a:gd name="T39" fmla="*/ 64 h 209"/>
                <a:gd name="T40" fmla="*/ 159 w 215"/>
                <a:gd name="T41" fmla="*/ 81 h 209"/>
                <a:gd name="T42" fmla="*/ 165 w 215"/>
                <a:gd name="T43" fmla="*/ 110 h 209"/>
                <a:gd name="T44" fmla="*/ 152 w 215"/>
                <a:gd name="T45" fmla="*/ 14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5" h="209">
                  <a:moveTo>
                    <a:pt x="205" y="143"/>
                  </a:moveTo>
                  <a:cubicBezTo>
                    <a:pt x="206" y="141"/>
                    <a:pt x="207" y="138"/>
                    <a:pt x="208" y="135"/>
                  </a:cubicBezTo>
                  <a:cubicBezTo>
                    <a:pt x="209" y="131"/>
                    <a:pt x="210" y="127"/>
                    <a:pt x="211" y="122"/>
                  </a:cubicBezTo>
                  <a:cubicBezTo>
                    <a:pt x="215" y="98"/>
                    <a:pt x="210" y="73"/>
                    <a:pt x="197" y="52"/>
                  </a:cubicBezTo>
                  <a:cubicBezTo>
                    <a:pt x="195" y="49"/>
                    <a:pt x="193" y="45"/>
                    <a:pt x="190" y="42"/>
                  </a:cubicBezTo>
                  <a:cubicBezTo>
                    <a:pt x="188" y="39"/>
                    <a:pt x="186" y="37"/>
                    <a:pt x="184" y="35"/>
                  </a:cubicBezTo>
                  <a:cubicBezTo>
                    <a:pt x="182" y="33"/>
                    <a:pt x="180" y="31"/>
                    <a:pt x="177" y="29"/>
                  </a:cubicBezTo>
                  <a:cubicBezTo>
                    <a:pt x="165" y="18"/>
                    <a:pt x="151" y="11"/>
                    <a:pt x="136" y="8"/>
                  </a:cubicBezTo>
                  <a:cubicBezTo>
                    <a:pt x="134" y="7"/>
                    <a:pt x="132" y="7"/>
                    <a:pt x="130" y="6"/>
                  </a:cubicBezTo>
                  <a:cubicBezTo>
                    <a:pt x="96" y="0"/>
                    <a:pt x="60" y="12"/>
                    <a:pt x="36" y="40"/>
                  </a:cubicBezTo>
                  <a:cubicBezTo>
                    <a:pt x="0" y="82"/>
                    <a:pt x="4" y="145"/>
                    <a:pt x="47" y="182"/>
                  </a:cubicBezTo>
                  <a:cubicBezTo>
                    <a:pt x="70" y="202"/>
                    <a:pt x="100" y="209"/>
                    <a:pt x="128" y="204"/>
                  </a:cubicBezTo>
                  <a:cubicBezTo>
                    <a:pt x="151" y="201"/>
                    <a:pt x="172" y="189"/>
                    <a:pt x="188" y="171"/>
                  </a:cubicBezTo>
                  <a:cubicBezTo>
                    <a:pt x="195" y="162"/>
                    <a:pt x="201" y="153"/>
                    <a:pt x="205" y="143"/>
                  </a:cubicBezTo>
                  <a:close/>
                  <a:moveTo>
                    <a:pt x="152" y="140"/>
                  </a:moveTo>
                  <a:cubicBezTo>
                    <a:pt x="145" y="149"/>
                    <a:pt x="136" y="154"/>
                    <a:pt x="127" y="157"/>
                  </a:cubicBezTo>
                  <a:cubicBezTo>
                    <a:pt x="110" y="162"/>
                    <a:pt x="91" y="159"/>
                    <a:pt x="76" y="146"/>
                  </a:cubicBezTo>
                  <a:cubicBezTo>
                    <a:pt x="54" y="127"/>
                    <a:pt x="51" y="93"/>
                    <a:pt x="70" y="70"/>
                  </a:cubicBezTo>
                  <a:cubicBezTo>
                    <a:pt x="75" y="65"/>
                    <a:pt x="80" y="61"/>
                    <a:pt x="86" y="57"/>
                  </a:cubicBezTo>
                  <a:cubicBezTo>
                    <a:pt x="105" y="48"/>
                    <a:pt x="129" y="50"/>
                    <a:pt x="146" y="64"/>
                  </a:cubicBezTo>
                  <a:cubicBezTo>
                    <a:pt x="152" y="69"/>
                    <a:pt x="156" y="75"/>
                    <a:pt x="159" y="81"/>
                  </a:cubicBezTo>
                  <a:cubicBezTo>
                    <a:pt x="164" y="90"/>
                    <a:pt x="166" y="100"/>
                    <a:pt x="165" y="110"/>
                  </a:cubicBezTo>
                  <a:cubicBezTo>
                    <a:pt x="164" y="121"/>
                    <a:pt x="160" y="132"/>
                    <a:pt x="152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2" name="Freeform 422"/>
            <p:cNvSpPr>
              <a:spLocks/>
            </p:cNvSpPr>
            <p:nvPr/>
          </p:nvSpPr>
          <p:spPr bwMode="auto">
            <a:xfrm>
              <a:off x="1011996" y="5301100"/>
              <a:ext cx="173829" cy="181041"/>
            </a:xfrm>
            <a:custGeom>
              <a:avLst/>
              <a:gdLst>
                <a:gd name="T0" fmla="*/ 60 w 102"/>
                <a:gd name="T1" fmla="*/ 0 h 106"/>
                <a:gd name="T2" fmla="*/ 14 w 102"/>
                <a:gd name="T3" fmla="*/ 54 h 106"/>
                <a:gd name="T4" fmla="*/ 19 w 102"/>
                <a:gd name="T5" fmla="*/ 89 h 106"/>
                <a:gd name="T6" fmla="*/ 56 w 102"/>
                <a:gd name="T7" fmla="*/ 89 h 106"/>
                <a:gd name="T8" fmla="*/ 102 w 102"/>
                <a:gd name="T9" fmla="*/ 35 h 106"/>
                <a:gd name="T10" fmla="*/ 79 w 102"/>
                <a:gd name="T11" fmla="*/ 20 h 106"/>
                <a:gd name="T12" fmla="*/ 60 w 102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06">
                  <a:moveTo>
                    <a:pt x="60" y="0"/>
                  </a:moveTo>
                  <a:cubicBezTo>
                    <a:pt x="14" y="54"/>
                    <a:pt x="14" y="54"/>
                    <a:pt x="14" y="54"/>
                  </a:cubicBezTo>
                  <a:cubicBezTo>
                    <a:pt x="14" y="54"/>
                    <a:pt x="0" y="73"/>
                    <a:pt x="19" y="89"/>
                  </a:cubicBezTo>
                  <a:cubicBezTo>
                    <a:pt x="38" y="106"/>
                    <a:pt x="56" y="89"/>
                    <a:pt x="56" y="89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94" y="31"/>
                    <a:pt x="86" y="26"/>
                    <a:pt x="79" y="20"/>
                  </a:cubicBezTo>
                  <a:cubicBezTo>
                    <a:pt x="71" y="14"/>
                    <a:pt x="65" y="7"/>
                    <a:pt x="6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6996230" y="3267120"/>
            <a:ext cx="503606" cy="492246"/>
            <a:chOff x="8398619" y="3049266"/>
            <a:chExt cx="671511" cy="656364"/>
          </a:xfrm>
          <a:solidFill>
            <a:schemeClr val="tx2"/>
          </a:solidFill>
        </p:grpSpPr>
        <p:sp>
          <p:nvSpPr>
            <p:cNvPr id="144" name="Freeform 532"/>
            <p:cNvSpPr>
              <a:spLocks/>
            </p:cNvSpPr>
            <p:nvPr/>
          </p:nvSpPr>
          <p:spPr bwMode="auto">
            <a:xfrm>
              <a:off x="8855189" y="3513048"/>
              <a:ext cx="214941" cy="192582"/>
            </a:xfrm>
            <a:custGeom>
              <a:avLst/>
              <a:gdLst>
                <a:gd name="T0" fmla="*/ 81 w 126"/>
                <a:gd name="T1" fmla="*/ 0 h 113"/>
                <a:gd name="T2" fmla="*/ 63 w 126"/>
                <a:gd name="T3" fmla="*/ 7 h 113"/>
                <a:gd name="T4" fmla="*/ 77 w 126"/>
                <a:gd name="T5" fmla="*/ 61 h 113"/>
                <a:gd name="T6" fmla="*/ 63 w 126"/>
                <a:gd name="T7" fmla="*/ 83 h 113"/>
                <a:gd name="T8" fmla="*/ 48 w 126"/>
                <a:gd name="T9" fmla="*/ 61 h 113"/>
                <a:gd name="T10" fmla="*/ 63 w 126"/>
                <a:gd name="T11" fmla="*/ 7 h 113"/>
                <a:gd name="T12" fmla="*/ 44 w 126"/>
                <a:gd name="T13" fmla="*/ 0 h 113"/>
                <a:gd name="T14" fmla="*/ 0 w 126"/>
                <a:gd name="T15" fmla="*/ 44 h 113"/>
                <a:gd name="T16" fmla="*/ 0 w 126"/>
                <a:gd name="T17" fmla="*/ 92 h 113"/>
                <a:gd name="T18" fmla="*/ 57 w 126"/>
                <a:gd name="T19" fmla="*/ 113 h 113"/>
                <a:gd name="T20" fmla="*/ 68 w 126"/>
                <a:gd name="T21" fmla="*/ 113 h 113"/>
                <a:gd name="T22" fmla="*/ 126 w 126"/>
                <a:gd name="T23" fmla="*/ 92 h 113"/>
                <a:gd name="T24" fmla="*/ 126 w 126"/>
                <a:gd name="T25" fmla="*/ 44 h 113"/>
                <a:gd name="T26" fmla="*/ 81 w 126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13">
                  <a:moveTo>
                    <a:pt x="81" y="0"/>
                  </a:moveTo>
                  <a:cubicBezTo>
                    <a:pt x="63" y="7"/>
                    <a:pt x="63" y="7"/>
                    <a:pt x="63" y="7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7" y="4"/>
                    <a:pt x="0" y="16"/>
                    <a:pt x="0" y="44"/>
                  </a:cubicBezTo>
                  <a:cubicBezTo>
                    <a:pt x="0" y="84"/>
                    <a:pt x="0" y="92"/>
                    <a:pt x="0" y="92"/>
                  </a:cubicBezTo>
                  <a:cubicBezTo>
                    <a:pt x="0" y="92"/>
                    <a:pt x="1" y="113"/>
                    <a:pt x="57" y="113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124" y="113"/>
                    <a:pt x="126" y="92"/>
                    <a:pt x="126" y="92"/>
                  </a:cubicBezTo>
                  <a:cubicBezTo>
                    <a:pt x="126" y="92"/>
                    <a:pt x="126" y="84"/>
                    <a:pt x="126" y="44"/>
                  </a:cubicBezTo>
                  <a:cubicBezTo>
                    <a:pt x="126" y="16"/>
                    <a:pt x="98" y="4"/>
                    <a:pt x="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5" name="Oval 533"/>
            <p:cNvSpPr>
              <a:spLocks noChangeArrowheads="1"/>
            </p:cNvSpPr>
            <p:nvPr/>
          </p:nvSpPr>
          <p:spPr bwMode="auto">
            <a:xfrm>
              <a:off x="8908564" y="3376727"/>
              <a:ext cx="107471" cy="1262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6" name="Freeform 534"/>
            <p:cNvSpPr>
              <a:spLocks/>
            </p:cNvSpPr>
            <p:nvPr/>
          </p:nvSpPr>
          <p:spPr bwMode="auto">
            <a:xfrm>
              <a:off x="8625101" y="3184145"/>
              <a:ext cx="214941" cy="192582"/>
            </a:xfrm>
            <a:custGeom>
              <a:avLst/>
              <a:gdLst>
                <a:gd name="T0" fmla="*/ 82 w 126"/>
                <a:gd name="T1" fmla="*/ 0 h 113"/>
                <a:gd name="T2" fmla="*/ 63 w 126"/>
                <a:gd name="T3" fmla="*/ 7 h 113"/>
                <a:gd name="T4" fmla="*/ 78 w 126"/>
                <a:gd name="T5" fmla="*/ 62 h 113"/>
                <a:gd name="T6" fmla="*/ 63 w 126"/>
                <a:gd name="T7" fmla="*/ 83 h 113"/>
                <a:gd name="T8" fmla="*/ 48 w 126"/>
                <a:gd name="T9" fmla="*/ 62 h 113"/>
                <a:gd name="T10" fmla="*/ 63 w 126"/>
                <a:gd name="T11" fmla="*/ 7 h 113"/>
                <a:gd name="T12" fmla="*/ 44 w 126"/>
                <a:gd name="T13" fmla="*/ 0 h 113"/>
                <a:gd name="T14" fmla="*/ 0 w 126"/>
                <a:gd name="T15" fmla="*/ 44 h 113"/>
                <a:gd name="T16" fmla="*/ 0 w 126"/>
                <a:gd name="T17" fmla="*/ 92 h 113"/>
                <a:gd name="T18" fmla="*/ 57 w 126"/>
                <a:gd name="T19" fmla="*/ 113 h 113"/>
                <a:gd name="T20" fmla="*/ 69 w 126"/>
                <a:gd name="T21" fmla="*/ 113 h 113"/>
                <a:gd name="T22" fmla="*/ 126 w 126"/>
                <a:gd name="T23" fmla="*/ 92 h 113"/>
                <a:gd name="T24" fmla="*/ 126 w 126"/>
                <a:gd name="T25" fmla="*/ 44 h 113"/>
                <a:gd name="T26" fmla="*/ 82 w 126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13">
                  <a:moveTo>
                    <a:pt x="82" y="0"/>
                  </a:moveTo>
                  <a:cubicBezTo>
                    <a:pt x="63" y="7"/>
                    <a:pt x="63" y="7"/>
                    <a:pt x="63" y="7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7" y="5"/>
                    <a:pt x="0" y="16"/>
                    <a:pt x="0" y="44"/>
                  </a:cubicBezTo>
                  <a:cubicBezTo>
                    <a:pt x="0" y="85"/>
                    <a:pt x="0" y="92"/>
                    <a:pt x="0" y="92"/>
                  </a:cubicBezTo>
                  <a:cubicBezTo>
                    <a:pt x="0" y="92"/>
                    <a:pt x="2" y="113"/>
                    <a:pt x="57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124" y="113"/>
                    <a:pt x="126" y="92"/>
                    <a:pt x="126" y="92"/>
                  </a:cubicBezTo>
                  <a:cubicBezTo>
                    <a:pt x="126" y="92"/>
                    <a:pt x="126" y="85"/>
                    <a:pt x="126" y="44"/>
                  </a:cubicBezTo>
                  <a:cubicBezTo>
                    <a:pt x="126" y="16"/>
                    <a:pt x="99" y="5"/>
                    <a:pt x="8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7" name="Oval 535"/>
            <p:cNvSpPr>
              <a:spLocks noChangeArrowheads="1"/>
            </p:cNvSpPr>
            <p:nvPr/>
          </p:nvSpPr>
          <p:spPr bwMode="auto">
            <a:xfrm>
              <a:off x="8678475" y="3049266"/>
              <a:ext cx="108913" cy="1262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8" name="Freeform 536"/>
            <p:cNvSpPr>
              <a:spLocks/>
            </p:cNvSpPr>
            <p:nvPr/>
          </p:nvSpPr>
          <p:spPr bwMode="auto">
            <a:xfrm>
              <a:off x="8632314" y="3396923"/>
              <a:ext cx="207728" cy="172386"/>
            </a:xfrm>
            <a:custGeom>
              <a:avLst/>
              <a:gdLst>
                <a:gd name="T0" fmla="*/ 160 w 288"/>
                <a:gd name="T1" fmla="*/ 0 h 239"/>
                <a:gd name="T2" fmla="*/ 139 w 288"/>
                <a:gd name="T3" fmla="*/ 0 h 239"/>
                <a:gd name="T4" fmla="*/ 127 w 288"/>
                <a:gd name="T5" fmla="*/ 0 h 239"/>
                <a:gd name="T6" fmla="*/ 127 w 288"/>
                <a:gd name="T7" fmla="*/ 133 h 239"/>
                <a:gd name="T8" fmla="*/ 0 w 288"/>
                <a:gd name="T9" fmla="*/ 211 h 239"/>
                <a:gd name="T10" fmla="*/ 0 w 288"/>
                <a:gd name="T11" fmla="*/ 239 h 239"/>
                <a:gd name="T12" fmla="*/ 144 w 288"/>
                <a:gd name="T13" fmla="*/ 161 h 239"/>
                <a:gd name="T14" fmla="*/ 288 w 288"/>
                <a:gd name="T15" fmla="*/ 239 h 239"/>
                <a:gd name="T16" fmla="*/ 288 w 288"/>
                <a:gd name="T17" fmla="*/ 211 h 239"/>
                <a:gd name="T18" fmla="*/ 160 w 288"/>
                <a:gd name="T19" fmla="*/ 133 h 239"/>
                <a:gd name="T20" fmla="*/ 160 w 288"/>
                <a:gd name="T2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39">
                  <a:moveTo>
                    <a:pt x="160" y="0"/>
                  </a:moveTo>
                  <a:lnTo>
                    <a:pt x="139" y="0"/>
                  </a:lnTo>
                  <a:lnTo>
                    <a:pt x="127" y="0"/>
                  </a:lnTo>
                  <a:lnTo>
                    <a:pt x="127" y="133"/>
                  </a:lnTo>
                  <a:lnTo>
                    <a:pt x="0" y="211"/>
                  </a:lnTo>
                  <a:lnTo>
                    <a:pt x="0" y="239"/>
                  </a:lnTo>
                  <a:lnTo>
                    <a:pt x="144" y="161"/>
                  </a:lnTo>
                  <a:lnTo>
                    <a:pt x="288" y="239"/>
                  </a:lnTo>
                  <a:lnTo>
                    <a:pt x="288" y="211"/>
                  </a:lnTo>
                  <a:lnTo>
                    <a:pt x="160" y="133"/>
                  </a:lnTo>
                  <a:lnTo>
                    <a:pt x="1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9" name="Freeform 537"/>
            <p:cNvSpPr>
              <a:spLocks/>
            </p:cNvSpPr>
            <p:nvPr/>
          </p:nvSpPr>
          <p:spPr bwMode="auto">
            <a:xfrm>
              <a:off x="8398619" y="3513048"/>
              <a:ext cx="214941" cy="192582"/>
            </a:xfrm>
            <a:custGeom>
              <a:avLst/>
              <a:gdLst>
                <a:gd name="T0" fmla="*/ 81 w 126"/>
                <a:gd name="T1" fmla="*/ 0 h 113"/>
                <a:gd name="T2" fmla="*/ 63 w 126"/>
                <a:gd name="T3" fmla="*/ 7 h 113"/>
                <a:gd name="T4" fmla="*/ 77 w 126"/>
                <a:gd name="T5" fmla="*/ 61 h 113"/>
                <a:gd name="T6" fmla="*/ 63 w 126"/>
                <a:gd name="T7" fmla="*/ 83 h 113"/>
                <a:gd name="T8" fmla="*/ 48 w 126"/>
                <a:gd name="T9" fmla="*/ 61 h 113"/>
                <a:gd name="T10" fmla="*/ 63 w 126"/>
                <a:gd name="T11" fmla="*/ 7 h 113"/>
                <a:gd name="T12" fmla="*/ 44 w 126"/>
                <a:gd name="T13" fmla="*/ 0 h 113"/>
                <a:gd name="T14" fmla="*/ 0 w 126"/>
                <a:gd name="T15" fmla="*/ 44 h 113"/>
                <a:gd name="T16" fmla="*/ 0 w 126"/>
                <a:gd name="T17" fmla="*/ 92 h 113"/>
                <a:gd name="T18" fmla="*/ 57 w 126"/>
                <a:gd name="T19" fmla="*/ 113 h 113"/>
                <a:gd name="T20" fmla="*/ 68 w 126"/>
                <a:gd name="T21" fmla="*/ 113 h 113"/>
                <a:gd name="T22" fmla="*/ 126 w 126"/>
                <a:gd name="T23" fmla="*/ 92 h 113"/>
                <a:gd name="T24" fmla="*/ 126 w 126"/>
                <a:gd name="T25" fmla="*/ 44 h 113"/>
                <a:gd name="T26" fmla="*/ 81 w 126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13">
                  <a:moveTo>
                    <a:pt x="81" y="0"/>
                  </a:moveTo>
                  <a:cubicBezTo>
                    <a:pt x="63" y="7"/>
                    <a:pt x="63" y="7"/>
                    <a:pt x="63" y="7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7" y="4"/>
                    <a:pt x="0" y="16"/>
                    <a:pt x="0" y="44"/>
                  </a:cubicBezTo>
                  <a:cubicBezTo>
                    <a:pt x="0" y="84"/>
                    <a:pt x="0" y="92"/>
                    <a:pt x="0" y="92"/>
                  </a:cubicBezTo>
                  <a:cubicBezTo>
                    <a:pt x="0" y="92"/>
                    <a:pt x="1" y="113"/>
                    <a:pt x="57" y="113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124" y="113"/>
                    <a:pt x="126" y="92"/>
                    <a:pt x="126" y="92"/>
                  </a:cubicBezTo>
                  <a:cubicBezTo>
                    <a:pt x="126" y="92"/>
                    <a:pt x="126" y="84"/>
                    <a:pt x="126" y="44"/>
                  </a:cubicBezTo>
                  <a:cubicBezTo>
                    <a:pt x="126" y="16"/>
                    <a:pt x="98" y="4"/>
                    <a:pt x="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0" name="Oval 538"/>
            <p:cNvSpPr>
              <a:spLocks noChangeArrowheads="1"/>
            </p:cNvSpPr>
            <p:nvPr/>
          </p:nvSpPr>
          <p:spPr bwMode="auto">
            <a:xfrm>
              <a:off x="8451273" y="3376727"/>
              <a:ext cx="107471" cy="1262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934148" y="3264417"/>
            <a:ext cx="472772" cy="497656"/>
            <a:chOff x="7360698" y="1225150"/>
            <a:chExt cx="630398" cy="663577"/>
          </a:xfrm>
          <a:solidFill>
            <a:schemeClr val="tx2"/>
          </a:solidFill>
        </p:grpSpPr>
        <p:sp>
          <p:nvSpPr>
            <p:cNvPr id="152" name="Rectangle 599"/>
            <p:cNvSpPr>
              <a:spLocks noChangeArrowheads="1"/>
            </p:cNvSpPr>
            <p:nvPr/>
          </p:nvSpPr>
          <p:spPr bwMode="auto">
            <a:xfrm>
              <a:off x="7442203" y="1716342"/>
              <a:ext cx="427719" cy="238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3" name="Freeform 600"/>
            <p:cNvSpPr>
              <a:spLocks/>
            </p:cNvSpPr>
            <p:nvPr/>
          </p:nvSpPr>
          <p:spPr bwMode="auto">
            <a:xfrm>
              <a:off x="7825923" y="1315310"/>
              <a:ext cx="51211" cy="62030"/>
            </a:xfrm>
            <a:custGeom>
              <a:avLst/>
              <a:gdLst>
                <a:gd name="T0" fmla="*/ 26 w 30"/>
                <a:gd name="T1" fmla="*/ 0 h 36"/>
                <a:gd name="T2" fmla="*/ 29 w 30"/>
                <a:gd name="T3" fmla="*/ 1 h 36"/>
                <a:gd name="T4" fmla="*/ 30 w 30"/>
                <a:gd name="T5" fmla="*/ 3 h 36"/>
                <a:gd name="T6" fmla="*/ 29 w 30"/>
                <a:gd name="T7" fmla="*/ 5 h 36"/>
                <a:gd name="T8" fmla="*/ 26 w 30"/>
                <a:gd name="T9" fmla="*/ 6 h 36"/>
                <a:gd name="T10" fmla="*/ 19 w 30"/>
                <a:gd name="T11" fmla="*/ 6 h 36"/>
                <a:gd name="T12" fmla="*/ 19 w 30"/>
                <a:gd name="T13" fmla="*/ 31 h 36"/>
                <a:gd name="T14" fmla="*/ 18 w 30"/>
                <a:gd name="T15" fmla="*/ 35 h 36"/>
                <a:gd name="T16" fmla="*/ 15 w 30"/>
                <a:gd name="T17" fmla="*/ 36 h 36"/>
                <a:gd name="T18" fmla="*/ 13 w 30"/>
                <a:gd name="T19" fmla="*/ 35 h 36"/>
                <a:gd name="T20" fmla="*/ 12 w 30"/>
                <a:gd name="T21" fmla="*/ 31 h 36"/>
                <a:gd name="T22" fmla="*/ 12 w 30"/>
                <a:gd name="T23" fmla="*/ 6 h 36"/>
                <a:gd name="T24" fmla="*/ 4 w 30"/>
                <a:gd name="T25" fmla="*/ 6 h 36"/>
                <a:gd name="T26" fmla="*/ 1 w 30"/>
                <a:gd name="T27" fmla="*/ 5 h 36"/>
                <a:gd name="T28" fmla="*/ 0 w 30"/>
                <a:gd name="T29" fmla="*/ 3 h 36"/>
                <a:gd name="T30" fmla="*/ 1 w 30"/>
                <a:gd name="T31" fmla="*/ 1 h 36"/>
                <a:gd name="T32" fmla="*/ 4 w 30"/>
                <a:gd name="T33" fmla="*/ 0 h 36"/>
                <a:gd name="T34" fmla="*/ 26 w 30"/>
                <a:gd name="T3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6">
                  <a:moveTo>
                    <a:pt x="26" y="0"/>
                  </a:moveTo>
                  <a:cubicBezTo>
                    <a:pt x="28" y="0"/>
                    <a:pt x="29" y="1"/>
                    <a:pt x="29" y="1"/>
                  </a:cubicBezTo>
                  <a:cubicBezTo>
                    <a:pt x="30" y="2"/>
                    <a:pt x="30" y="2"/>
                    <a:pt x="30" y="3"/>
                  </a:cubicBezTo>
                  <a:cubicBezTo>
                    <a:pt x="30" y="4"/>
                    <a:pt x="30" y="5"/>
                    <a:pt x="29" y="5"/>
                  </a:cubicBezTo>
                  <a:cubicBezTo>
                    <a:pt x="28" y="6"/>
                    <a:pt x="28" y="6"/>
                    <a:pt x="26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3"/>
                    <a:pt x="18" y="34"/>
                    <a:pt x="18" y="35"/>
                  </a:cubicBezTo>
                  <a:cubicBezTo>
                    <a:pt x="17" y="35"/>
                    <a:pt x="16" y="36"/>
                    <a:pt x="15" y="36"/>
                  </a:cubicBezTo>
                  <a:cubicBezTo>
                    <a:pt x="14" y="36"/>
                    <a:pt x="13" y="35"/>
                    <a:pt x="13" y="35"/>
                  </a:cubicBezTo>
                  <a:cubicBezTo>
                    <a:pt x="12" y="34"/>
                    <a:pt x="12" y="33"/>
                    <a:pt x="12" y="3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4" name="Rectangle 601"/>
            <p:cNvSpPr>
              <a:spLocks noChangeArrowheads="1"/>
            </p:cNvSpPr>
            <p:nvPr/>
          </p:nvSpPr>
          <p:spPr bwMode="auto">
            <a:xfrm>
              <a:off x="7442203" y="1655033"/>
              <a:ext cx="383721" cy="25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5" name="Freeform 602"/>
            <p:cNvSpPr>
              <a:spLocks/>
            </p:cNvSpPr>
            <p:nvPr/>
          </p:nvSpPr>
          <p:spPr bwMode="auto">
            <a:xfrm>
              <a:off x="7769663" y="1315310"/>
              <a:ext cx="52654" cy="62030"/>
            </a:xfrm>
            <a:custGeom>
              <a:avLst/>
              <a:gdLst>
                <a:gd name="T0" fmla="*/ 29 w 31"/>
                <a:gd name="T1" fmla="*/ 6 h 36"/>
                <a:gd name="T2" fmla="*/ 30 w 31"/>
                <a:gd name="T3" fmla="*/ 10 h 36"/>
                <a:gd name="T4" fmla="*/ 30 w 31"/>
                <a:gd name="T5" fmla="*/ 12 h 36"/>
                <a:gd name="T6" fmla="*/ 27 w 31"/>
                <a:gd name="T7" fmla="*/ 13 h 36"/>
                <a:gd name="T8" fmla="*/ 25 w 31"/>
                <a:gd name="T9" fmla="*/ 13 h 36"/>
                <a:gd name="T10" fmla="*/ 24 w 31"/>
                <a:gd name="T11" fmla="*/ 10 h 36"/>
                <a:gd name="T12" fmla="*/ 21 w 31"/>
                <a:gd name="T13" fmla="*/ 7 h 36"/>
                <a:gd name="T14" fmla="*/ 16 w 31"/>
                <a:gd name="T15" fmla="*/ 5 h 36"/>
                <a:gd name="T16" fmla="*/ 9 w 31"/>
                <a:gd name="T17" fmla="*/ 9 h 36"/>
                <a:gd name="T18" fmla="*/ 7 w 31"/>
                <a:gd name="T19" fmla="*/ 18 h 36"/>
                <a:gd name="T20" fmla="*/ 8 w 31"/>
                <a:gd name="T21" fmla="*/ 25 h 36"/>
                <a:gd name="T22" fmla="*/ 11 w 31"/>
                <a:gd name="T23" fmla="*/ 29 h 36"/>
                <a:gd name="T24" fmla="*/ 16 w 31"/>
                <a:gd name="T25" fmla="*/ 30 h 36"/>
                <a:gd name="T26" fmla="*/ 21 w 31"/>
                <a:gd name="T27" fmla="*/ 29 h 36"/>
                <a:gd name="T28" fmla="*/ 24 w 31"/>
                <a:gd name="T29" fmla="*/ 24 h 36"/>
                <a:gd name="T30" fmla="*/ 25 w 31"/>
                <a:gd name="T31" fmla="*/ 22 h 36"/>
                <a:gd name="T32" fmla="*/ 27 w 31"/>
                <a:gd name="T33" fmla="*/ 21 h 36"/>
                <a:gd name="T34" fmla="*/ 30 w 31"/>
                <a:gd name="T35" fmla="*/ 22 h 36"/>
                <a:gd name="T36" fmla="*/ 31 w 31"/>
                <a:gd name="T37" fmla="*/ 24 h 36"/>
                <a:gd name="T38" fmla="*/ 30 w 31"/>
                <a:gd name="T39" fmla="*/ 28 h 36"/>
                <a:gd name="T40" fmla="*/ 27 w 31"/>
                <a:gd name="T41" fmla="*/ 31 h 36"/>
                <a:gd name="T42" fmla="*/ 23 w 31"/>
                <a:gd name="T43" fmla="*/ 35 h 36"/>
                <a:gd name="T44" fmla="*/ 16 w 31"/>
                <a:gd name="T45" fmla="*/ 36 h 36"/>
                <a:gd name="T46" fmla="*/ 11 w 31"/>
                <a:gd name="T47" fmla="*/ 35 h 36"/>
                <a:gd name="T48" fmla="*/ 7 w 31"/>
                <a:gd name="T49" fmla="*/ 34 h 36"/>
                <a:gd name="T50" fmla="*/ 4 w 31"/>
                <a:gd name="T51" fmla="*/ 31 h 36"/>
                <a:gd name="T52" fmla="*/ 1 w 31"/>
                <a:gd name="T53" fmla="*/ 27 h 36"/>
                <a:gd name="T54" fmla="*/ 0 w 31"/>
                <a:gd name="T55" fmla="*/ 23 h 36"/>
                <a:gd name="T56" fmla="*/ 0 w 31"/>
                <a:gd name="T57" fmla="*/ 18 h 36"/>
                <a:gd name="T58" fmla="*/ 1 w 31"/>
                <a:gd name="T59" fmla="*/ 10 h 36"/>
                <a:gd name="T60" fmla="*/ 4 w 31"/>
                <a:gd name="T61" fmla="*/ 5 h 36"/>
                <a:gd name="T62" fmla="*/ 10 w 31"/>
                <a:gd name="T63" fmla="*/ 1 h 36"/>
                <a:gd name="T64" fmla="*/ 16 w 31"/>
                <a:gd name="T65" fmla="*/ 0 h 36"/>
                <a:gd name="T66" fmla="*/ 24 w 31"/>
                <a:gd name="T67" fmla="*/ 1 h 36"/>
                <a:gd name="T68" fmla="*/ 29 w 31"/>
                <a:gd name="T6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" h="36">
                  <a:moveTo>
                    <a:pt x="29" y="6"/>
                  </a:moveTo>
                  <a:cubicBezTo>
                    <a:pt x="30" y="7"/>
                    <a:pt x="30" y="9"/>
                    <a:pt x="30" y="10"/>
                  </a:cubicBezTo>
                  <a:cubicBezTo>
                    <a:pt x="30" y="11"/>
                    <a:pt x="30" y="12"/>
                    <a:pt x="30" y="12"/>
                  </a:cubicBezTo>
                  <a:cubicBezTo>
                    <a:pt x="29" y="13"/>
                    <a:pt x="28" y="13"/>
                    <a:pt x="27" y="13"/>
                  </a:cubicBezTo>
                  <a:cubicBezTo>
                    <a:pt x="27" y="13"/>
                    <a:pt x="26" y="13"/>
                    <a:pt x="25" y="13"/>
                  </a:cubicBezTo>
                  <a:cubicBezTo>
                    <a:pt x="25" y="12"/>
                    <a:pt x="24" y="12"/>
                    <a:pt x="24" y="10"/>
                  </a:cubicBezTo>
                  <a:cubicBezTo>
                    <a:pt x="23" y="9"/>
                    <a:pt x="22" y="7"/>
                    <a:pt x="21" y="7"/>
                  </a:cubicBezTo>
                  <a:cubicBezTo>
                    <a:pt x="19" y="6"/>
                    <a:pt x="18" y="5"/>
                    <a:pt x="16" y="5"/>
                  </a:cubicBezTo>
                  <a:cubicBezTo>
                    <a:pt x="13" y="5"/>
                    <a:pt x="11" y="6"/>
                    <a:pt x="9" y="9"/>
                  </a:cubicBezTo>
                  <a:cubicBezTo>
                    <a:pt x="8" y="11"/>
                    <a:pt x="7" y="14"/>
                    <a:pt x="7" y="18"/>
                  </a:cubicBezTo>
                  <a:cubicBezTo>
                    <a:pt x="7" y="21"/>
                    <a:pt x="7" y="23"/>
                    <a:pt x="8" y="25"/>
                  </a:cubicBezTo>
                  <a:cubicBezTo>
                    <a:pt x="9" y="27"/>
                    <a:pt x="10" y="28"/>
                    <a:pt x="11" y="29"/>
                  </a:cubicBezTo>
                  <a:cubicBezTo>
                    <a:pt x="12" y="30"/>
                    <a:pt x="14" y="30"/>
                    <a:pt x="16" y="30"/>
                  </a:cubicBezTo>
                  <a:cubicBezTo>
                    <a:pt x="18" y="30"/>
                    <a:pt x="20" y="30"/>
                    <a:pt x="21" y="29"/>
                  </a:cubicBezTo>
                  <a:cubicBezTo>
                    <a:pt x="22" y="28"/>
                    <a:pt x="23" y="26"/>
                    <a:pt x="24" y="24"/>
                  </a:cubicBezTo>
                  <a:cubicBezTo>
                    <a:pt x="24" y="23"/>
                    <a:pt x="25" y="22"/>
                    <a:pt x="25" y="22"/>
                  </a:cubicBezTo>
                  <a:cubicBezTo>
                    <a:pt x="26" y="21"/>
                    <a:pt x="26" y="21"/>
                    <a:pt x="27" y="21"/>
                  </a:cubicBezTo>
                  <a:cubicBezTo>
                    <a:pt x="28" y="21"/>
                    <a:pt x="29" y="21"/>
                    <a:pt x="30" y="22"/>
                  </a:cubicBezTo>
                  <a:cubicBezTo>
                    <a:pt x="30" y="22"/>
                    <a:pt x="31" y="23"/>
                    <a:pt x="31" y="24"/>
                  </a:cubicBezTo>
                  <a:cubicBezTo>
                    <a:pt x="31" y="25"/>
                    <a:pt x="30" y="26"/>
                    <a:pt x="30" y="28"/>
                  </a:cubicBezTo>
                  <a:cubicBezTo>
                    <a:pt x="29" y="29"/>
                    <a:pt x="28" y="30"/>
                    <a:pt x="27" y="31"/>
                  </a:cubicBezTo>
                  <a:cubicBezTo>
                    <a:pt x="26" y="33"/>
                    <a:pt x="24" y="34"/>
                    <a:pt x="23" y="35"/>
                  </a:cubicBezTo>
                  <a:cubicBezTo>
                    <a:pt x="21" y="35"/>
                    <a:pt x="19" y="36"/>
                    <a:pt x="16" y="36"/>
                  </a:cubicBezTo>
                  <a:cubicBezTo>
                    <a:pt x="14" y="36"/>
                    <a:pt x="13" y="36"/>
                    <a:pt x="11" y="35"/>
                  </a:cubicBezTo>
                  <a:cubicBezTo>
                    <a:pt x="10" y="35"/>
                    <a:pt x="8" y="34"/>
                    <a:pt x="7" y="34"/>
                  </a:cubicBezTo>
                  <a:cubicBezTo>
                    <a:pt x="6" y="33"/>
                    <a:pt x="5" y="32"/>
                    <a:pt x="4" y="31"/>
                  </a:cubicBezTo>
                  <a:cubicBezTo>
                    <a:pt x="3" y="30"/>
                    <a:pt x="2" y="28"/>
                    <a:pt x="1" y="27"/>
                  </a:cubicBezTo>
                  <a:cubicBezTo>
                    <a:pt x="1" y="26"/>
                    <a:pt x="0" y="24"/>
                    <a:pt x="0" y="23"/>
                  </a:cubicBezTo>
                  <a:cubicBezTo>
                    <a:pt x="0" y="21"/>
                    <a:pt x="0" y="19"/>
                    <a:pt x="0" y="18"/>
                  </a:cubicBezTo>
                  <a:cubicBezTo>
                    <a:pt x="0" y="15"/>
                    <a:pt x="0" y="12"/>
                    <a:pt x="1" y="10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1" y="0"/>
                    <a:pt x="24" y="1"/>
                  </a:cubicBezTo>
                  <a:cubicBezTo>
                    <a:pt x="26" y="3"/>
                    <a:pt x="27" y="4"/>
                    <a:pt x="2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6" name="Rectangle 603"/>
            <p:cNvSpPr>
              <a:spLocks noChangeArrowheads="1"/>
            </p:cNvSpPr>
            <p:nvPr/>
          </p:nvSpPr>
          <p:spPr bwMode="auto">
            <a:xfrm>
              <a:off x="7442203" y="1591560"/>
              <a:ext cx="295004" cy="324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7" name="Freeform 604"/>
            <p:cNvSpPr>
              <a:spLocks/>
            </p:cNvSpPr>
            <p:nvPr/>
          </p:nvSpPr>
          <p:spPr bwMode="auto">
            <a:xfrm>
              <a:off x="7714846" y="1315310"/>
              <a:ext cx="46162" cy="59866"/>
            </a:xfrm>
            <a:custGeom>
              <a:avLst/>
              <a:gdLst>
                <a:gd name="T0" fmla="*/ 24 w 27"/>
                <a:gd name="T1" fmla="*/ 35 h 35"/>
                <a:gd name="T2" fmla="*/ 5 w 27"/>
                <a:gd name="T3" fmla="*/ 35 h 35"/>
                <a:gd name="T4" fmla="*/ 1 w 27"/>
                <a:gd name="T5" fmla="*/ 34 h 35"/>
                <a:gd name="T6" fmla="*/ 0 w 27"/>
                <a:gd name="T7" fmla="*/ 31 h 35"/>
                <a:gd name="T8" fmla="*/ 0 w 27"/>
                <a:gd name="T9" fmla="*/ 5 h 35"/>
                <a:gd name="T10" fmla="*/ 1 w 27"/>
                <a:gd name="T11" fmla="*/ 2 h 35"/>
                <a:gd name="T12" fmla="*/ 2 w 27"/>
                <a:gd name="T13" fmla="*/ 1 h 35"/>
                <a:gd name="T14" fmla="*/ 5 w 27"/>
                <a:gd name="T15" fmla="*/ 0 h 35"/>
                <a:gd name="T16" fmla="*/ 23 w 27"/>
                <a:gd name="T17" fmla="*/ 0 h 35"/>
                <a:gd name="T18" fmla="*/ 26 w 27"/>
                <a:gd name="T19" fmla="*/ 1 h 35"/>
                <a:gd name="T20" fmla="*/ 27 w 27"/>
                <a:gd name="T21" fmla="*/ 3 h 35"/>
                <a:gd name="T22" fmla="*/ 26 w 27"/>
                <a:gd name="T23" fmla="*/ 5 h 35"/>
                <a:gd name="T24" fmla="*/ 23 w 27"/>
                <a:gd name="T25" fmla="*/ 6 h 35"/>
                <a:gd name="T26" fmla="*/ 8 w 27"/>
                <a:gd name="T27" fmla="*/ 6 h 35"/>
                <a:gd name="T28" fmla="*/ 8 w 27"/>
                <a:gd name="T29" fmla="*/ 14 h 35"/>
                <a:gd name="T30" fmla="*/ 22 w 27"/>
                <a:gd name="T31" fmla="*/ 14 h 35"/>
                <a:gd name="T32" fmla="*/ 25 w 27"/>
                <a:gd name="T33" fmla="*/ 15 h 35"/>
                <a:gd name="T34" fmla="*/ 25 w 27"/>
                <a:gd name="T35" fmla="*/ 17 h 35"/>
                <a:gd name="T36" fmla="*/ 25 w 27"/>
                <a:gd name="T37" fmla="*/ 19 h 35"/>
                <a:gd name="T38" fmla="*/ 22 w 27"/>
                <a:gd name="T39" fmla="*/ 20 h 35"/>
                <a:gd name="T40" fmla="*/ 8 w 27"/>
                <a:gd name="T41" fmla="*/ 20 h 35"/>
                <a:gd name="T42" fmla="*/ 8 w 27"/>
                <a:gd name="T43" fmla="*/ 30 h 35"/>
                <a:gd name="T44" fmla="*/ 24 w 27"/>
                <a:gd name="T45" fmla="*/ 30 h 35"/>
                <a:gd name="T46" fmla="*/ 26 w 27"/>
                <a:gd name="T47" fmla="*/ 30 h 35"/>
                <a:gd name="T48" fmla="*/ 27 w 27"/>
                <a:gd name="T49" fmla="*/ 32 h 35"/>
                <a:gd name="T50" fmla="*/ 26 w 27"/>
                <a:gd name="T51" fmla="*/ 34 h 35"/>
                <a:gd name="T52" fmla="*/ 24 w 27"/>
                <a:gd name="T5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35">
                  <a:moveTo>
                    <a:pt x="24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3" y="35"/>
                    <a:pt x="2" y="35"/>
                    <a:pt x="1" y="34"/>
                  </a:cubicBezTo>
                  <a:cubicBezTo>
                    <a:pt x="1" y="33"/>
                    <a:pt x="0" y="32"/>
                    <a:pt x="0" y="3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5" y="1"/>
                    <a:pt x="26" y="1"/>
                  </a:cubicBezTo>
                  <a:cubicBezTo>
                    <a:pt x="26" y="2"/>
                    <a:pt x="27" y="2"/>
                    <a:pt x="27" y="3"/>
                  </a:cubicBezTo>
                  <a:cubicBezTo>
                    <a:pt x="27" y="4"/>
                    <a:pt x="26" y="4"/>
                    <a:pt x="26" y="5"/>
                  </a:cubicBezTo>
                  <a:cubicBezTo>
                    <a:pt x="25" y="6"/>
                    <a:pt x="25" y="6"/>
                    <a:pt x="23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4" y="15"/>
                    <a:pt x="25" y="15"/>
                  </a:cubicBezTo>
                  <a:cubicBezTo>
                    <a:pt x="25" y="16"/>
                    <a:pt x="25" y="16"/>
                    <a:pt x="25" y="17"/>
                  </a:cubicBezTo>
                  <a:cubicBezTo>
                    <a:pt x="25" y="18"/>
                    <a:pt x="25" y="18"/>
                    <a:pt x="25" y="19"/>
                  </a:cubicBezTo>
                  <a:cubicBezTo>
                    <a:pt x="24" y="19"/>
                    <a:pt x="23" y="20"/>
                    <a:pt x="22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5" y="30"/>
                    <a:pt x="26" y="30"/>
                    <a:pt x="26" y="30"/>
                  </a:cubicBezTo>
                  <a:cubicBezTo>
                    <a:pt x="27" y="31"/>
                    <a:pt x="27" y="31"/>
                    <a:pt x="27" y="32"/>
                  </a:cubicBezTo>
                  <a:cubicBezTo>
                    <a:pt x="27" y="33"/>
                    <a:pt x="27" y="34"/>
                    <a:pt x="26" y="34"/>
                  </a:cubicBezTo>
                  <a:cubicBezTo>
                    <a:pt x="26" y="35"/>
                    <a:pt x="25" y="35"/>
                    <a:pt x="2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8" name="Rectangle 605"/>
            <p:cNvSpPr>
              <a:spLocks noChangeArrowheads="1"/>
            </p:cNvSpPr>
            <p:nvPr/>
          </p:nvSpPr>
          <p:spPr bwMode="auto">
            <a:xfrm>
              <a:off x="7442203" y="1533858"/>
              <a:ext cx="233695" cy="2740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9" name="Freeform 606"/>
            <p:cNvSpPr>
              <a:spLocks/>
            </p:cNvSpPr>
            <p:nvPr/>
          </p:nvSpPr>
          <p:spPr bwMode="auto">
            <a:xfrm>
              <a:off x="7663636" y="1315310"/>
              <a:ext cx="39671" cy="62030"/>
            </a:xfrm>
            <a:custGeom>
              <a:avLst/>
              <a:gdLst>
                <a:gd name="T0" fmla="*/ 22 w 23"/>
                <a:gd name="T1" fmla="*/ 1 h 36"/>
                <a:gd name="T2" fmla="*/ 23 w 23"/>
                <a:gd name="T3" fmla="*/ 4 h 36"/>
                <a:gd name="T4" fmla="*/ 23 w 23"/>
                <a:gd name="T5" fmla="*/ 22 h 36"/>
                <a:gd name="T6" fmla="*/ 23 w 23"/>
                <a:gd name="T7" fmla="*/ 26 h 36"/>
                <a:gd name="T8" fmla="*/ 22 w 23"/>
                <a:gd name="T9" fmla="*/ 30 h 36"/>
                <a:gd name="T10" fmla="*/ 18 w 23"/>
                <a:gd name="T11" fmla="*/ 34 h 36"/>
                <a:gd name="T12" fmla="*/ 11 w 23"/>
                <a:gd name="T13" fmla="*/ 36 h 36"/>
                <a:gd name="T14" fmla="*/ 5 w 23"/>
                <a:gd name="T15" fmla="*/ 35 h 36"/>
                <a:gd name="T16" fmla="*/ 1 w 23"/>
                <a:gd name="T17" fmla="*/ 31 h 36"/>
                <a:gd name="T18" fmla="*/ 0 w 23"/>
                <a:gd name="T19" fmla="*/ 28 h 36"/>
                <a:gd name="T20" fmla="*/ 0 w 23"/>
                <a:gd name="T21" fmla="*/ 25 h 36"/>
                <a:gd name="T22" fmla="*/ 1 w 23"/>
                <a:gd name="T23" fmla="*/ 22 h 36"/>
                <a:gd name="T24" fmla="*/ 3 w 23"/>
                <a:gd name="T25" fmla="*/ 21 h 36"/>
                <a:gd name="T26" fmla="*/ 5 w 23"/>
                <a:gd name="T27" fmla="*/ 22 h 36"/>
                <a:gd name="T28" fmla="*/ 6 w 23"/>
                <a:gd name="T29" fmla="*/ 25 h 36"/>
                <a:gd name="T30" fmla="*/ 7 w 23"/>
                <a:gd name="T31" fmla="*/ 27 h 36"/>
                <a:gd name="T32" fmla="*/ 8 w 23"/>
                <a:gd name="T33" fmla="*/ 29 h 36"/>
                <a:gd name="T34" fmla="*/ 11 w 23"/>
                <a:gd name="T35" fmla="*/ 30 h 36"/>
                <a:gd name="T36" fmla="*/ 16 w 23"/>
                <a:gd name="T37" fmla="*/ 23 h 36"/>
                <a:gd name="T38" fmla="*/ 16 w 23"/>
                <a:gd name="T39" fmla="*/ 4 h 36"/>
                <a:gd name="T40" fmla="*/ 17 w 23"/>
                <a:gd name="T41" fmla="*/ 1 h 36"/>
                <a:gd name="T42" fmla="*/ 19 w 23"/>
                <a:gd name="T43" fmla="*/ 0 h 36"/>
                <a:gd name="T44" fmla="*/ 22 w 23"/>
                <a:gd name="T45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36">
                  <a:moveTo>
                    <a:pt x="22" y="1"/>
                  </a:moveTo>
                  <a:cubicBezTo>
                    <a:pt x="23" y="2"/>
                    <a:pt x="23" y="3"/>
                    <a:pt x="23" y="4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4"/>
                    <a:pt x="23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21" y="31"/>
                    <a:pt x="20" y="33"/>
                    <a:pt x="18" y="34"/>
                  </a:cubicBezTo>
                  <a:cubicBezTo>
                    <a:pt x="16" y="35"/>
                    <a:pt x="14" y="36"/>
                    <a:pt x="11" y="36"/>
                  </a:cubicBezTo>
                  <a:cubicBezTo>
                    <a:pt x="9" y="36"/>
                    <a:pt x="7" y="35"/>
                    <a:pt x="5" y="35"/>
                  </a:cubicBezTo>
                  <a:cubicBezTo>
                    <a:pt x="4" y="34"/>
                    <a:pt x="2" y="33"/>
                    <a:pt x="1" y="31"/>
                  </a:cubicBezTo>
                  <a:cubicBezTo>
                    <a:pt x="1" y="30"/>
                    <a:pt x="1" y="29"/>
                    <a:pt x="0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0" y="23"/>
                    <a:pt x="0" y="23"/>
                    <a:pt x="1" y="22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4" y="21"/>
                    <a:pt x="5" y="21"/>
                    <a:pt x="5" y="22"/>
                  </a:cubicBezTo>
                  <a:cubicBezTo>
                    <a:pt x="6" y="23"/>
                    <a:pt x="6" y="23"/>
                    <a:pt x="6" y="25"/>
                  </a:cubicBezTo>
                  <a:cubicBezTo>
                    <a:pt x="7" y="26"/>
                    <a:pt x="7" y="27"/>
                    <a:pt x="7" y="27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9" y="30"/>
                    <a:pt x="10" y="30"/>
                    <a:pt x="11" y="30"/>
                  </a:cubicBezTo>
                  <a:cubicBezTo>
                    <a:pt x="14" y="30"/>
                    <a:pt x="16" y="28"/>
                    <a:pt x="16" y="2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6" y="2"/>
                    <a:pt x="17" y="1"/>
                  </a:cubicBezTo>
                  <a:cubicBezTo>
                    <a:pt x="17" y="0"/>
                    <a:pt x="18" y="0"/>
                    <a:pt x="19" y="0"/>
                  </a:cubicBezTo>
                  <a:cubicBezTo>
                    <a:pt x="20" y="0"/>
                    <a:pt x="21" y="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0" name="Freeform 608"/>
            <p:cNvSpPr>
              <a:spLocks noEditPoints="1"/>
            </p:cNvSpPr>
            <p:nvPr/>
          </p:nvSpPr>
          <p:spPr bwMode="auto">
            <a:xfrm>
              <a:off x="7600884" y="1315310"/>
              <a:ext cx="57702" cy="62030"/>
            </a:xfrm>
            <a:custGeom>
              <a:avLst/>
              <a:gdLst>
                <a:gd name="T0" fmla="*/ 9 w 34"/>
                <a:gd name="T1" fmla="*/ 1 h 36"/>
                <a:gd name="T2" fmla="*/ 16 w 34"/>
                <a:gd name="T3" fmla="*/ 0 h 36"/>
                <a:gd name="T4" fmla="*/ 26 w 34"/>
                <a:gd name="T5" fmla="*/ 2 h 36"/>
                <a:gd name="T6" fmla="*/ 32 w 34"/>
                <a:gd name="T7" fmla="*/ 8 h 36"/>
                <a:gd name="T8" fmla="*/ 34 w 34"/>
                <a:gd name="T9" fmla="*/ 18 h 36"/>
                <a:gd name="T10" fmla="*/ 33 w 34"/>
                <a:gd name="T11" fmla="*/ 25 h 36"/>
                <a:gd name="T12" fmla="*/ 29 w 34"/>
                <a:gd name="T13" fmla="*/ 31 h 36"/>
                <a:gd name="T14" fmla="*/ 24 w 34"/>
                <a:gd name="T15" fmla="*/ 34 h 36"/>
                <a:gd name="T16" fmla="*/ 17 w 34"/>
                <a:gd name="T17" fmla="*/ 36 h 36"/>
                <a:gd name="T18" fmla="*/ 9 w 34"/>
                <a:gd name="T19" fmla="*/ 34 h 36"/>
                <a:gd name="T20" fmla="*/ 4 w 34"/>
                <a:gd name="T21" fmla="*/ 31 h 36"/>
                <a:gd name="T22" fmla="*/ 1 w 34"/>
                <a:gd name="T23" fmla="*/ 25 h 36"/>
                <a:gd name="T24" fmla="*/ 0 w 34"/>
                <a:gd name="T25" fmla="*/ 18 h 36"/>
                <a:gd name="T26" fmla="*/ 1 w 34"/>
                <a:gd name="T27" fmla="*/ 10 h 36"/>
                <a:gd name="T28" fmla="*/ 4 w 34"/>
                <a:gd name="T29" fmla="*/ 5 h 36"/>
                <a:gd name="T30" fmla="*/ 9 w 34"/>
                <a:gd name="T31" fmla="*/ 1 h 36"/>
                <a:gd name="T32" fmla="*/ 17 w 34"/>
                <a:gd name="T33" fmla="*/ 30 h 36"/>
                <a:gd name="T34" fmla="*/ 22 w 34"/>
                <a:gd name="T35" fmla="*/ 29 h 36"/>
                <a:gd name="T36" fmla="*/ 25 w 34"/>
                <a:gd name="T37" fmla="*/ 25 h 36"/>
                <a:gd name="T38" fmla="*/ 26 w 34"/>
                <a:gd name="T39" fmla="*/ 18 h 36"/>
                <a:gd name="T40" fmla="*/ 25 w 34"/>
                <a:gd name="T41" fmla="*/ 11 h 36"/>
                <a:gd name="T42" fmla="*/ 22 w 34"/>
                <a:gd name="T43" fmla="*/ 7 h 36"/>
                <a:gd name="T44" fmla="*/ 16 w 34"/>
                <a:gd name="T45" fmla="*/ 5 h 36"/>
                <a:gd name="T46" fmla="*/ 13 w 34"/>
                <a:gd name="T47" fmla="*/ 6 h 36"/>
                <a:gd name="T48" fmla="*/ 9 w 34"/>
                <a:gd name="T49" fmla="*/ 8 h 36"/>
                <a:gd name="T50" fmla="*/ 7 w 34"/>
                <a:gd name="T51" fmla="*/ 12 h 36"/>
                <a:gd name="T52" fmla="*/ 7 w 34"/>
                <a:gd name="T53" fmla="*/ 18 h 36"/>
                <a:gd name="T54" fmla="*/ 7 w 34"/>
                <a:gd name="T55" fmla="*/ 23 h 36"/>
                <a:gd name="T56" fmla="*/ 10 w 34"/>
                <a:gd name="T57" fmla="*/ 27 h 36"/>
                <a:gd name="T58" fmla="*/ 13 w 34"/>
                <a:gd name="T59" fmla="*/ 29 h 36"/>
                <a:gd name="T60" fmla="*/ 17 w 34"/>
                <a:gd name="T61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36">
                  <a:moveTo>
                    <a:pt x="9" y="1"/>
                  </a:moveTo>
                  <a:cubicBezTo>
                    <a:pt x="11" y="0"/>
                    <a:pt x="14" y="0"/>
                    <a:pt x="16" y="0"/>
                  </a:cubicBezTo>
                  <a:cubicBezTo>
                    <a:pt x="20" y="0"/>
                    <a:pt x="23" y="0"/>
                    <a:pt x="26" y="2"/>
                  </a:cubicBezTo>
                  <a:cubicBezTo>
                    <a:pt x="28" y="3"/>
                    <a:pt x="30" y="5"/>
                    <a:pt x="32" y="8"/>
                  </a:cubicBezTo>
                  <a:cubicBezTo>
                    <a:pt x="33" y="11"/>
                    <a:pt x="34" y="14"/>
                    <a:pt x="34" y="18"/>
                  </a:cubicBezTo>
                  <a:cubicBezTo>
                    <a:pt x="34" y="20"/>
                    <a:pt x="33" y="23"/>
                    <a:pt x="33" y="25"/>
                  </a:cubicBezTo>
                  <a:cubicBezTo>
                    <a:pt x="32" y="27"/>
                    <a:pt x="31" y="29"/>
                    <a:pt x="29" y="31"/>
                  </a:cubicBezTo>
                  <a:cubicBezTo>
                    <a:pt x="28" y="32"/>
                    <a:pt x="26" y="34"/>
                    <a:pt x="24" y="34"/>
                  </a:cubicBezTo>
                  <a:cubicBezTo>
                    <a:pt x="22" y="35"/>
                    <a:pt x="19" y="36"/>
                    <a:pt x="17" y="36"/>
                  </a:cubicBezTo>
                  <a:cubicBezTo>
                    <a:pt x="14" y="36"/>
                    <a:pt x="11" y="35"/>
                    <a:pt x="9" y="34"/>
                  </a:cubicBezTo>
                  <a:cubicBezTo>
                    <a:pt x="7" y="33"/>
                    <a:pt x="5" y="32"/>
                    <a:pt x="4" y="31"/>
                  </a:cubicBezTo>
                  <a:cubicBezTo>
                    <a:pt x="2" y="29"/>
                    <a:pt x="1" y="27"/>
                    <a:pt x="1" y="25"/>
                  </a:cubicBezTo>
                  <a:cubicBezTo>
                    <a:pt x="0" y="23"/>
                    <a:pt x="0" y="20"/>
                    <a:pt x="0" y="18"/>
                  </a:cubicBezTo>
                  <a:cubicBezTo>
                    <a:pt x="0" y="15"/>
                    <a:pt x="0" y="13"/>
                    <a:pt x="1" y="10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7" y="2"/>
                    <a:pt x="9" y="1"/>
                  </a:cubicBezTo>
                  <a:close/>
                  <a:moveTo>
                    <a:pt x="17" y="30"/>
                  </a:moveTo>
                  <a:cubicBezTo>
                    <a:pt x="18" y="30"/>
                    <a:pt x="20" y="30"/>
                    <a:pt x="22" y="29"/>
                  </a:cubicBezTo>
                  <a:cubicBezTo>
                    <a:pt x="23" y="28"/>
                    <a:pt x="24" y="26"/>
                    <a:pt x="25" y="25"/>
                  </a:cubicBezTo>
                  <a:cubicBezTo>
                    <a:pt x="26" y="23"/>
                    <a:pt x="26" y="20"/>
                    <a:pt x="26" y="18"/>
                  </a:cubicBezTo>
                  <a:cubicBezTo>
                    <a:pt x="26" y="15"/>
                    <a:pt x="26" y="13"/>
                    <a:pt x="25" y="11"/>
                  </a:cubicBezTo>
                  <a:cubicBezTo>
                    <a:pt x="24" y="9"/>
                    <a:pt x="23" y="8"/>
                    <a:pt x="22" y="7"/>
                  </a:cubicBezTo>
                  <a:cubicBezTo>
                    <a:pt x="20" y="6"/>
                    <a:pt x="18" y="5"/>
                    <a:pt x="16" y="5"/>
                  </a:cubicBezTo>
                  <a:cubicBezTo>
                    <a:pt x="15" y="5"/>
                    <a:pt x="14" y="6"/>
                    <a:pt x="13" y="6"/>
                  </a:cubicBezTo>
                  <a:cubicBezTo>
                    <a:pt x="11" y="7"/>
                    <a:pt x="10" y="7"/>
                    <a:pt x="9" y="8"/>
                  </a:cubicBezTo>
                  <a:cubicBezTo>
                    <a:pt x="9" y="9"/>
                    <a:pt x="8" y="11"/>
                    <a:pt x="7" y="12"/>
                  </a:cubicBezTo>
                  <a:cubicBezTo>
                    <a:pt x="7" y="14"/>
                    <a:pt x="7" y="16"/>
                    <a:pt x="7" y="18"/>
                  </a:cubicBezTo>
                  <a:cubicBezTo>
                    <a:pt x="7" y="20"/>
                    <a:pt x="7" y="21"/>
                    <a:pt x="7" y="23"/>
                  </a:cubicBezTo>
                  <a:cubicBezTo>
                    <a:pt x="8" y="25"/>
                    <a:pt x="9" y="26"/>
                    <a:pt x="10" y="27"/>
                  </a:cubicBezTo>
                  <a:cubicBezTo>
                    <a:pt x="10" y="28"/>
                    <a:pt x="11" y="29"/>
                    <a:pt x="13" y="29"/>
                  </a:cubicBezTo>
                  <a:cubicBezTo>
                    <a:pt x="14" y="30"/>
                    <a:pt x="15" y="30"/>
                    <a:pt x="1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1" name="Rectangle 609"/>
            <p:cNvSpPr>
              <a:spLocks noChangeArrowheads="1"/>
            </p:cNvSpPr>
            <p:nvPr/>
          </p:nvSpPr>
          <p:spPr bwMode="auto">
            <a:xfrm>
              <a:off x="7442203" y="1468943"/>
              <a:ext cx="139928" cy="2740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2" name="Freeform 610"/>
            <p:cNvSpPr>
              <a:spLocks noEditPoints="1"/>
            </p:cNvSpPr>
            <p:nvPr/>
          </p:nvSpPr>
          <p:spPr bwMode="auto">
            <a:xfrm>
              <a:off x="7543182" y="1315310"/>
              <a:ext cx="49047" cy="62030"/>
            </a:xfrm>
            <a:custGeom>
              <a:avLst/>
              <a:gdLst>
                <a:gd name="T0" fmla="*/ 15 w 29"/>
                <a:gd name="T1" fmla="*/ 23 h 36"/>
                <a:gd name="T2" fmla="*/ 13 w 29"/>
                <a:gd name="T3" fmla="*/ 21 h 36"/>
                <a:gd name="T4" fmla="*/ 10 w 29"/>
                <a:gd name="T5" fmla="*/ 20 h 36"/>
                <a:gd name="T6" fmla="*/ 7 w 29"/>
                <a:gd name="T7" fmla="*/ 20 h 36"/>
                <a:gd name="T8" fmla="*/ 7 w 29"/>
                <a:gd name="T9" fmla="*/ 31 h 36"/>
                <a:gd name="T10" fmla="*/ 6 w 29"/>
                <a:gd name="T11" fmla="*/ 35 h 36"/>
                <a:gd name="T12" fmla="*/ 4 w 29"/>
                <a:gd name="T13" fmla="*/ 36 h 36"/>
                <a:gd name="T14" fmla="*/ 1 w 29"/>
                <a:gd name="T15" fmla="*/ 35 h 36"/>
                <a:gd name="T16" fmla="*/ 0 w 29"/>
                <a:gd name="T17" fmla="*/ 31 h 36"/>
                <a:gd name="T18" fmla="*/ 0 w 29"/>
                <a:gd name="T19" fmla="*/ 5 h 36"/>
                <a:gd name="T20" fmla="*/ 1 w 29"/>
                <a:gd name="T21" fmla="*/ 1 h 36"/>
                <a:gd name="T22" fmla="*/ 4 w 29"/>
                <a:gd name="T23" fmla="*/ 0 h 36"/>
                <a:gd name="T24" fmla="*/ 16 w 29"/>
                <a:gd name="T25" fmla="*/ 0 h 36"/>
                <a:gd name="T26" fmla="*/ 20 w 29"/>
                <a:gd name="T27" fmla="*/ 1 h 36"/>
                <a:gd name="T28" fmla="*/ 23 w 29"/>
                <a:gd name="T29" fmla="*/ 1 h 36"/>
                <a:gd name="T30" fmla="*/ 26 w 29"/>
                <a:gd name="T31" fmla="*/ 3 h 36"/>
                <a:gd name="T32" fmla="*/ 28 w 29"/>
                <a:gd name="T33" fmla="*/ 6 h 36"/>
                <a:gd name="T34" fmla="*/ 29 w 29"/>
                <a:gd name="T35" fmla="*/ 10 h 36"/>
                <a:gd name="T36" fmla="*/ 26 w 29"/>
                <a:gd name="T37" fmla="*/ 16 h 36"/>
                <a:gd name="T38" fmla="*/ 20 w 29"/>
                <a:gd name="T39" fmla="*/ 19 h 36"/>
                <a:gd name="T40" fmla="*/ 23 w 29"/>
                <a:gd name="T41" fmla="*/ 22 h 36"/>
                <a:gd name="T42" fmla="*/ 26 w 29"/>
                <a:gd name="T43" fmla="*/ 26 h 36"/>
                <a:gd name="T44" fmla="*/ 28 w 29"/>
                <a:gd name="T45" fmla="*/ 30 h 36"/>
                <a:gd name="T46" fmla="*/ 29 w 29"/>
                <a:gd name="T47" fmla="*/ 33 h 36"/>
                <a:gd name="T48" fmla="*/ 29 w 29"/>
                <a:gd name="T49" fmla="*/ 34 h 36"/>
                <a:gd name="T50" fmla="*/ 27 w 29"/>
                <a:gd name="T51" fmla="*/ 35 h 36"/>
                <a:gd name="T52" fmla="*/ 26 w 29"/>
                <a:gd name="T53" fmla="*/ 36 h 36"/>
                <a:gd name="T54" fmla="*/ 24 w 29"/>
                <a:gd name="T55" fmla="*/ 35 h 36"/>
                <a:gd name="T56" fmla="*/ 22 w 29"/>
                <a:gd name="T57" fmla="*/ 34 h 36"/>
                <a:gd name="T58" fmla="*/ 21 w 29"/>
                <a:gd name="T59" fmla="*/ 31 h 36"/>
                <a:gd name="T60" fmla="*/ 18 w 29"/>
                <a:gd name="T61" fmla="*/ 26 h 36"/>
                <a:gd name="T62" fmla="*/ 15 w 29"/>
                <a:gd name="T63" fmla="*/ 23 h 36"/>
                <a:gd name="T64" fmla="*/ 19 w 29"/>
                <a:gd name="T65" fmla="*/ 6 h 36"/>
                <a:gd name="T66" fmla="*/ 14 w 29"/>
                <a:gd name="T67" fmla="*/ 6 h 36"/>
                <a:gd name="T68" fmla="*/ 7 w 29"/>
                <a:gd name="T69" fmla="*/ 6 h 36"/>
                <a:gd name="T70" fmla="*/ 7 w 29"/>
                <a:gd name="T71" fmla="*/ 15 h 36"/>
                <a:gd name="T72" fmla="*/ 14 w 29"/>
                <a:gd name="T73" fmla="*/ 15 h 36"/>
                <a:gd name="T74" fmla="*/ 18 w 29"/>
                <a:gd name="T75" fmla="*/ 15 h 36"/>
                <a:gd name="T76" fmla="*/ 20 w 29"/>
                <a:gd name="T77" fmla="*/ 13 h 36"/>
                <a:gd name="T78" fmla="*/ 21 w 29"/>
                <a:gd name="T79" fmla="*/ 10 h 36"/>
                <a:gd name="T80" fmla="*/ 21 w 29"/>
                <a:gd name="T81" fmla="*/ 8 h 36"/>
                <a:gd name="T82" fmla="*/ 19 w 29"/>
                <a:gd name="T83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" h="36">
                  <a:moveTo>
                    <a:pt x="15" y="23"/>
                  </a:moveTo>
                  <a:cubicBezTo>
                    <a:pt x="14" y="22"/>
                    <a:pt x="14" y="21"/>
                    <a:pt x="13" y="21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3"/>
                    <a:pt x="7" y="34"/>
                    <a:pt x="6" y="35"/>
                  </a:cubicBezTo>
                  <a:cubicBezTo>
                    <a:pt x="6" y="35"/>
                    <a:pt x="5" y="36"/>
                    <a:pt x="4" y="36"/>
                  </a:cubicBezTo>
                  <a:cubicBezTo>
                    <a:pt x="3" y="36"/>
                    <a:pt x="2" y="35"/>
                    <a:pt x="1" y="35"/>
                  </a:cubicBezTo>
                  <a:cubicBezTo>
                    <a:pt x="0" y="34"/>
                    <a:pt x="0" y="33"/>
                    <a:pt x="0" y="3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1"/>
                  </a:cubicBezTo>
                  <a:cubicBezTo>
                    <a:pt x="24" y="2"/>
                    <a:pt x="25" y="2"/>
                    <a:pt x="26" y="3"/>
                  </a:cubicBezTo>
                  <a:cubicBezTo>
                    <a:pt x="27" y="4"/>
                    <a:pt x="27" y="5"/>
                    <a:pt x="28" y="6"/>
                  </a:cubicBezTo>
                  <a:cubicBezTo>
                    <a:pt x="28" y="7"/>
                    <a:pt x="29" y="9"/>
                    <a:pt x="29" y="10"/>
                  </a:cubicBezTo>
                  <a:cubicBezTo>
                    <a:pt x="29" y="13"/>
                    <a:pt x="28" y="15"/>
                    <a:pt x="26" y="16"/>
                  </a:cubicBezTo>
                  <a:cubicBezTo>
                    <a:pt x="25" y="18"/>
                    <a:pt x="23" y="19"/>
                    <a:pt x="20" y="19"/>
                  </a:cubicBezTo>
                  <a:cubicBezTo>
                    <a:pt x="21" y="20"/>
                    <a:pt x="22" y="21"/>
                    <a:pt x="23" y="22"/>
                  </a:cubicBezTo>
                  <a:cubicBezTo>
                    <a:pt x="24" y="24"/>
                    <a:pt x="25" y="25"/>
                    <a:pt x="26" y="26"/>
                  </a:cubicBezTo>
                  <a:cubicBezTo>
                    <a:pt x="27" y="28"/>
                    <a:pt x="28" y="29"/>
                    <a:pt x="28" y="30"/>
                  </a:cubicBezTo>
                  <a:cubicBezTo>
                    <a:pt x="29" y="32"/>
                    <a:pt x="29" y="32"/>
                    <a:pt x="29" y="33"/>
                  </a:cubicBezTo>
                  <a:cubicBezTo>
                    <a:pt x="29" y="33"/>
                    <a:pt x="29" y="34"/>
                    <a:pt x="29" y="34"/>
                  </a:cubicBezTo>
                  <a:cubicBezTo>
                    <a:pt x="28" y="35"/>
                    <a:pt x="28" y="35"/>
                    <a:pt x="27" y="35"/>
                  </a:cubicBezTo>
                  <a:cubicBezTo>
                    <a:pt x="27" y="36"/>
                    <a:pt x="26" y="36"/>
                    <a:pt x="26" y="36"/>
                  </a:cubicBezTo>
                  <a:cubicBezTo>
                    <a:pt x="25" y="36"/>
                    <a:pt x="24" y="36"/>
                    <a:pt x="24" y="35"/>
                  </a:cubicBezTo>
                  <a:cubicBezTo>
                    <a:pt x="23" y="35"/>
                    <a:pt x="23" y="34"/>
                    <a:pt x="22" y="34"/>
                  </a:cubicBezTo>
                  <a:cubicBezTo>
                    <a:pt x="22" y="33"/>
                    <a:pt x="21" y="32"/>
                    <a:pt x="21" y="31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5"/>
                    <a:pt x="16" y="23"/>
                    <a:pt x="15" y="23"/>
                  </a:cubicBezTo>
                  <a:close/>
                  <a:moveTo>
                    <a:pt x="19" y="6"/>
                  </a:moveTo>
                  <a:cubicBezTo>
                    <a:pt x="18" y="6"/>
                    <a:pt x="16" y="6"/>
                    <a:pt x="14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7" y="15"/>
                    <a:pt x="18" y="15"/>
                  </a:cubicBezTo>
                  <a:cubicBezTo>
                    <a:pt x="19" y="14"/>
                    <a:pt x="20" y="14"/>
                    <a:pt x="20" y="13"/>
                  </a:cubicBezTo>
                  <a:cubicBezTo>
                    <a:pt x="21" y="13"/>
                    <a:pt x="21" y="12"/>
                    <a:pt x="21" y="10"/>
                  </a:cubicBezTo>
                  <a:cubicBezTo>
                    <a:pt x="21" y="9"/>
                    <a:pt x="21" y="8"/>
                    <a:pt x="21" y="8"/>
                  </a:cubicBezTo>
                  <a:cubicBezTo>
                    <a:pt x="20" y="7"/>
                    <a:pt x="19" y="7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3" name="Freeform 611"/>
            <p:cNvSpPr>
              <a:spLocks noEditPoints="1"/>
            </p:cNvSpPr>
            <p:nvPr/>
          </p:nvSpPr>
          <p:spPr bwMode="auto">
            <a:xfrm>
              <a:off x="7488364" y="1315310"/>
              <a:ext cx="43998" cy="62030"/>
            </a:xfrm>
            <a:custGeom>
              <a:avLst/>
              <a:gdLst>
                <a:gd name="T0" fmla="*/ 19 w 26"/>
                <a:gd name="T1" fmla="*/ 11 h 36"/>
                <a:gd name="T2" fmla="*/ 18 w 26"/>
                <a:gd name="T3" fmla="*/ 7 h 36"/>
                <a:gd name="T4" fmla="*/ 12 w 26"/>
                <a:gd name="T5" fmla="*/ 6 h 36"/>
                <a:gd name="T6" fmla="*/ 7 w 26"/>
                <a:gd name="T7" fmla="*/ 6 h 36"/>
                <a:gd name="T8" fmla="*/ 7 w 26"/>
                <a:gd name="T9" fmla="*/ 16 h 36"/>
                <a:gd name="T10" fmla="*/ 12 w 26"/>
                <a:gd name="T11" fmla="*/ 16 h 36"/>
                <a:gd name="T12" fmla="*/ 16 w 26"/>
                <a:gd name="T13" fmla="*/ 16 h 36"/>
                <a:gd name="T14" fmla="*/ 18 w 26"/>
                <a:gd name="T15" fmla="*/ 14 h 36"/>
                <a:gd name="T16" fmla="*/ 19 w 26"/>
                <a:gd name="T17" fmla="*/ 11 h 36"/>
                <a:gd name="T18" fmla="*/ 7 w 26"/>
                <a:gd name="T19" fmla="*/ 31 h 36"/>
                <a:gd name="T20" fmla="*/ 6 w 26"/>
                <a:gd name="T21" fmla="*/ 35 h 36"/>
                <a:gd name="T22" fmla="*/ 3 w 26"/>
                <a:gd name="T23" fmla="*/ 36 h 36"/>
                <a:gd name="T24" fmla="*/ 1 w 26"/>
                <a:gd name="T25" fmla="*/ 35 h 36"/>
                <a:gd name="T26" fmla="*/ 0 w 26"/>
                <a:gd name="T27" fmla="*/ 31 h 36"/>
                <a:gd name="T28" fmla="*/ 0 w 26"/>
                <a:gd name="T29" fmla="*/ 5 h 36"/>
                <a:gd name="T30" fmla="*/ 1 w 26"/>
                <a:gd name="T31" fmla="*/ 1 h 36"/>
                <a:gd name="T32" fmla="*/ 4 w 26"/>
                <a:gd name="T33" fmla="*/ 0 h 36"/>
                <a:gd name="T34" fmla="*/ 13 w 26"/>
                <a:gd name="T35" fmla="*/ 0 h 36"/>
                <a:gd name="T36" fmla="*/ 20 w 26"/>
                <a:gd name="T37" fmla="*/ 1 h 36"/>
                <a:gd name="T38" fmla="*/ 23 w 26"/>
                <a:gd name="T39" fmla="*/ 3 h 36"/>
                <a:gd name="T40" fmla="*/ 26 w 26"/>
                <a:gd name="T41" fmla="*/ 6 h 36"/>
                <a:gd name="T42" fmla="*/ 26 w 26"/>
                <a:gd name="T43" fmla="*/ 11 h 36"/>
                <a:gd name="T44" fmla="*/ 23 w 26"/>
                <a:gd name="T45" fmla="*/ 19 h 36"/>
                <a:gd name="T46" fmla="*/ 13 w 26"/>
                <a:gd name="T47" fmla="*/ 22 h 36"/>
                <a:gd name="T48" fmla="*/ 7 w 26"/>
                <a:gd name="T49" fmla="*/ 22 h 36"/>
                <a:gd name="T50" fmla="*/ 7 w 26"/>
                <a:gd name="T51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" h="36">
                  <a:moveTo>
                    <a:pt x="19" y="11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6"/>
                    <a:pt x="15" y="6"/>
                    <a:pt x="12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7" y="15"/>
                    <a:pt x="18" y="15"/>
                    <a:pt x="18" y="14"/>
                  </a:cubicBezTo>
                  <a:cubicBezTo>
                    <a:pt x="19" y="13"/>
                    <a:pt x="19" y="12"/>
                    <a:pt x="19" y="11"/>
                  </a:cubicBezTo>
                  <a:close/>
                  <a:moveTo>
                    <a:pt x="7" y="31"/>
                  </a:moveTo>
                  <a:cubicBezTo>
                    <a:pt x="7" y="33"/>
                    <a:pt x="7" y="34"/>
                    <a:pt x="6" y="35"/>
                  </a:cubicBezTo>
                  <a:cubicBezTo>
                    <a:pt x="5" y="35"/>
                    <a:pt x="4" y="36"/>
                    <a:pt x="3" y="36"/>
                  </a:cubicBezTo>
                  <a:cubicBezTo>
                    <a:pt x="2" y="36"/>
                    <a:pt x="1" y="35"/>
                    <a:pt x="1" y="35"/>
                  </a:cubicBezTo>
                  <a:cubicBezTo>
                    <a:pt x="0" y="34"/>
                    <a:pt x="0" y="33"/>
                    <a:pt x="0" y="3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1"/>
                    <a:pt x="20" y="1"/>
                  </a:cubicBezTo>
                  <a:cubicBezTo>
                    <a:pt x="21" y="1"/>
                    <a:pt x="22" y="2"/>
                    <a:pt x="23" y="3"/>
                  </a:cubicBezTo>
                  <a:cubicBezTo>
                    <a:pt x="24" y="4"/>
                    <a:pt x="25" y="5"/>
                    <a:pt x="26" y="6"/>
                  </a:cubicBezTo>
                  <a:cubicBezTo>
                    <a:pt x="26" y="8"/>
                    <a:pt x="26" y="9"/>
                    <a:pt x="26" y="11"/>
                  </a:cubicBezTo>
                  <a:cubicBezTo>
                    <a:pt x="26" y="14"/>
                    <a:pt x="25" y="17"/>
                    <a:pt x="23" y="19"/>
                  </a:cubicBezTo>
                  <a:cubicBezTo>
                    <a:pt x="21" y="21"/>
                    <a:pt x="18" y="22"/>
                    <a:pt x="13" y="22"/>
                  </a:cubicBezTo>
                  <a:cubicBezTo>
                    <a:pt x="7" y="22"/>
                    <a:pt x="7" y="22"/>
                    <a:pt x="7" y="22"/>
                  </a:cubicBezTo>
                  <a:lnTo>
                    <a:pt x="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4" name="Freeform 612"/>
            <p:cNvSpPr>
              <a:spLocks noEditPoints="1"/>
            </p:cNvSpPr>
            <p:nvPr/>
          </p:nvSpPr>
          <p:spPr bwMode="auto">
            <a:xfrm>
              <a:off x="7360698" y="1225150"/>
              <a:ext cx="630398" cy="663577"/>
            </a:xfrm>
            <a:custGeom>
              <a:avLst/>
              <a:gdLst>
                <a:gd name="T0" fmla="*/ 328 w 370"/>
                <a:gd name="T1" fmla="*/ 389 h 389"/>
                <a:gd name="T2" fmla="*/ 42 w 370"/>
                <a:gd name="T3" fmla="*/ 389 h 389"/>
                <a:gd name="T4" fmla="*/ 0 w 370"/>
                <a:gd name="T5" fmla="*/ 347 h 389"/>
                <a:gd name="T6" fmla="*/ 0 w 370"/>
                <a:gd name="T7" fmla="*/ 42 h 389"/>
                <a:gd name="T8" fmla="*/ 42 w 370"/>
                <a:gd name="T9" fmla="*/ 0 h 389"/>
                <a:gd name="T10" fmla="*/ 328 w 370"/>
                <a:gd name="T11" fmla="*/ 0 h 389"/>
                <a:gd name="T12" fmla="*/ 370 w 370"/>
                <a:gd name="T13" fmla="*/ 42 h 389"/>
                <a:gd name="T14" fmla="*/ 370 w 370"/>
                <a:gd name="T15" fmla="*/ 347 h 389"/>
                <a:gd name="T16" fmla="*/ 328 w 370"/>
                <a:gd name="T17" fmla="*/ 389 h 389"/>
                <a:gd name="T18" fmla="*/ 56 w 370"/>
                <a:gd name="T19" fmla="*/ 371 h 389"/>
                <a:gd name="T20" fmla="*/ 315 w 370"/>
                <a:gd name="T21" fmla="*/ 371 h 389"/>
                <a:gd name="T22" fmla="*/ 353 w 370"/>
                <a:gd name="T23" fmla="*/ 333 h 389"/>
                <a:gd name="T24" fmla="*/ 353 w 370"/>
                <a:gd name="T25" fmla="*/ 56 h 389"/>
                <a:gd name="T26" fmla="*/ 315 w 370"/>
                <a:gd name="T27" fmla="*/ 18 h 389"/>
                <a:gd name="T28" fmla="*/ 56 w 370"/>
                <a:gd name="T29" fmla="*/ 18 h 389"/>
                <a:gd name="T30" fmla="*/ 18 w 370"/>
                <a:gd name="T31" fmla="*/ 56 h 389"/>
                <a:gd name="T32" fmla="*/ 18 w 370"/>
                <a:gd name="T33" fmla="*/ 333 h 389"/>
                <a:gd name="T34" fmla="*/ 56 w 370"/>
                <a:gd name="T35" fmla="*/ 37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0" h="389">
                  <a:moveTo>
                    <a:pt x="328" y="389"/>
                  </a:moveTo>
                  <a:cubicBezTo>
                    <a:pt x="42" y="389"/>
                    <a:pt x="42" y="389"/>
                    <a:pt x="42" y="389"/>
                  </a:cubicBezTo>
                  <a:cubicBezTo>
                    <a:pt x="19" y="389"/>
                    <a:pt x="0" y="370"/>
                    <a:pt x="0" y="34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51" y="0"/>
                    <a:pt x="370" y="19"/>
                    <a:pt x="370" y="42"/>
                  </a:cubicBezTo>
                  <a:cubicBezTo>
                    <a:pt x="370" y="347"/>
                    <a:pt x="370" y="347"/>
                    <a:pt x="370" y="347"/>
                  </a:cubicBezTo>
                  <a:cubicBezTo>
                    <a:pt x="370" y="370"/>
                    <a:pt x="351" y="389"/>
                    <a:pt x="328" y="389"/>
                  </a:cubicBezTo>
                  <a:close/>
                  <a:moveTo>
                    <a:pt x="56" y="371"/>
                  </a:moveTo>
                  <a:cubicBezTo>
                    <a:pt x="315" y="371"/>
                    <a:pt x="315" y="371"/>
                    <a:pt x="315" y="371"/>
                  </a:cubicBezTo>
                  <a:cubicBezTo>
                    <a:pt x="336" y="371"/>
                    <a:pt x="353" y="354"/>
                    <a:pt x="353" y="333"/>
                  </a:cubicBezTo>
                  <a:cubicBezTo>
                    <a:pt x="353" y="56"/>
                    <a:pt x="353" y="56"/>
                    <a:pt x="353" y="56"/>
                  </a:cubicBezTo>
                  <a:cubicBezTo>
                    <a:pt x="353" y="35"/>
                    <a:pt x="336" y="18"/>
                    <a:pt x="315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35" y="18"/>
                    <a:pt x="18" y="35"/>
                    <a:pt x="18" y="56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18" y="354"/>
                    <a:pt x="35" y="371"/>
                    <a:pt x="56" y="3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5" name="TextBox 2"/>
          <p:cNvSpPr txBox="1"/>
          <p:nvPr/>
        </p:nvSpPr>
        <p:spPr>
          <a:xfrm>
            <a:off x="1262868" y="474391"/>
            <a:ext cx="66056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99" b="1" dirty="0">
                <a:solidFill>
                  <a:srgbClr val="37354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赠送</a:t>
            </a:r>
            <a:r>
              <a:rPr lang="zh-CN" altLang="en-US" sz="3599" b="1" dirty="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可编辑</a:t>
            </a:r>
            <a:r>
              <a:rPr lang="zh-CN" altLang="en-US" sz="3599" b="1" dirty="0">
                <a:solidFill>
                  <a:srgbClr val="37354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的矢量图标</a:t>
            </a:r>
            <a:endParaRPr lang="en-US" sz="3599" b="1" dirty="0">
              <a:solidFill>
                <a:srgbClr val="373545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67" name="Freeform 44"/>
          <p:cNvSpPr>
            <a:spLocks noEditPoints="1"/>
          </p:cNvSpPr>
          <p:nvPr/>
        </p:nvSpPr>
        <p:spPr bwMode="auto">
          <a:xfrm>
            <a:off x="5826364" y="3962863"/>
            <a:ext cx="718349" cy="68846"/>
          </a:xfrm>
          <a:custGeom>
            <a:avLst/>
            <a:gdLst>
              <a:gd name="T0" fmla="*/ 64 w 1108"/>
              <a:gd name="T1" fmla="*/ 44 h 106"/>
              <a:gd name="T2" fmla="*/ 62 w 1108"/>
              <a:gd name="T3" fmla="*/ 97 h 106"/>
              <a:gd name="T4" fmla="*/ 32 w 1108"/>
              <a:gd name="T5" fmla="*/ 46 h 106"/>
              <a:gd name="T6" fmla="*/ 16 w 1108"/>
              <a:gd name="T7" fmla="*/ 18 h 106"/>
              <a:gd name="T8" fmla="*/ 49 w 1108"/>
              <a:gd name="T9" fmla="*/ 87 h 106"/>
              <a:gd name="T10" fmla="*/ 142 w 1108"/>
              <a:gd name="T11" fmla="*/ 104 h 106"/>
              <a:gd name="T12" fmla="*/ 95 w 1108"/>
              <a:gd name="T13" fmla="*/ 99 h 106"/>
              <a:gd name="T14" fmla="*/ 108 w 1108"/>
              <a:gd name="T15" fmla="*/ 89 h 106"/>
              <a:gd name="T16" fmla="*/ 155 w 1108"/>
              <a:gd name="T17" fmla="*/ 29 h 106"/>
              <a:gd name="T18" fmla="*/ 195 w 1108"/>
              <a:gd name="T19" fmla="*/ 106 h 106"/>
              <a:gd name="T20" fmla="*/ 209 w 1108"/>
              <a:gd name="T21" fmla="*/ 80 h 106"/>
              <a:gd name="T22" fmla="*/ 179 w 1108"/>
              <a:gd name="T23" fmla="*/ 33 h 106"/>
              <a:gd name="T24" fmla="*/ 187 w 1108"/>
              <a:gd name="T25" fmla="*/ 47 h 106"/>
              <a:gd name="T26" fmla="*/ 226 w 1108"/>
              <a:gd name="T27" fmla="*/ 83 h 106"/>
              <a:gd name="T28" fmla="*/ 258 w 1108"/>
              <a:gd name="T29" fmla="*/ 104 h 106"/>
              <a:gd name="T30" fmla="*/ 259 w 1108"/>
              <a:gd name="T31" fmla="*/ 9 h 106"/>
              <a:gd name="T32" fmla="*/ 345 w 1108"/>
              <a:gd name="T33" fmla="*/ 104 h 106"/>
              <a:gd name="T34" fmla="*/ 300 w 1108"/>
              <a:gd name="T35" fmla="*/ 47 h 106"/>
              <a:gd name="T36" fmla="*/ 292 w 1108"/>
              <a:gd name="T37" fmla="*/ 29 h 106"/>
              <a:gd name="T38" fmla="*/ 345 w 1108"/>
              <a:gd name="T39" fmla="*/ 55 h 106"/>
              <a:gd name="T40" fmla="*/ 371 w 1108"/>
              <a:gd name="T41" fmla="*/ 38 h 106"/>
              <a:gd name="T42" fmla="*/ 378 w 1108"/>
              <a:gd name="T43" fmla="*/ 70 h 106"/>
              <a:gd name="T44" fmla="*/ 425 w 1108"/>
              <a:gd name="T45" fmla="*/ 101 h 106"/>
              <a:gd name="T46" fmla="*/ 378 w 1108"/>
              <a:gd name="T47" fmla="*/ 59 h 106"/>
              <a:gd name="T48" fmla="*/ 487 w 1108"/>
              <a:gd name="T49" fmla="*/ 100 h 106"/>
              <a:gd name="T50" fmla="*/ 480 w 1108"/>
              <a:gd name="T51" fmla="*/ 85 h 106"/>
              <a:gd name="T52" fmla="*/ 440 w 1108"/>
              <a:gd name="T53" fmla="*/ 48 h 106"/>
              <a:gd name="T54" fmla="*/ 468 w 1108"/>
              <a:gd name="T55" fmla="*/ 40 h 106"/>
              <a:gd name="T56" fmla="*/ 493 w 1108"/>
              <a:gd name="T57" fmla="*/ 74 h 106"/>
              <a:gd name="T58" fmla="*/ 506 w 1108"/>
              <a:gd name="T59" fmla="*/ 101 h 106"/>
              <a:gd name="T60" fmla="*/ 539 w 1108"/>
              <a:gd name="T61" fmla="*/ 76 h 106"/>
              <a:gd name="T62" fmla="*/ 535 w 1108"/>
              <a:gd name="T63" fmla="*/ 28 h 106"/>
              <a:gd name="T64" fmla="*/ 525 w 1108"/>
              <a:gd name="T65" fmla="*/ 53 h 106"/>
              <a:gd name="T66" fmla="*/ 675 w 1108"/>
              <a:gd name="T67" fmla="*/ 77 h 106"/>
              <a:gd name="T68" fmla="*/ 625 w 1108"/>
              <a:gd name="T69" fmla="*/ 90 h 106"/>
              <a:gd name="T70" fmla="*/ 637 w 1108"/>
              <a:gd name="T71" fmla="*/ 60 h 106"/>
              <a:gd name="T72" fmla="*/ 673 w 1108"/>
              <a:gd name="T73" fmla="*/ 10 h 106"/>
              <a:gd name="T74" fmla="*/ 630 w 1108"/>
              <a:gd name="T75" fmla="*/ 36 h 106"/>
              <a:gd name="T76" fmla="*/ 675 w 1108"/>
              <a:gd name="T77" fmla="*/ 77 h 106"/>
              <a:gd name="T78" fmla="*/ 717 w 1108"/>
              <a:gd name="T79" fmla="*/ 106 h 106"/>
              <a:gd name="T80" fmla="*/ 706 w 1108"/>
              <a:gd name="T81" fmla="*/ 76 h 106"/>
              <a:gd name="T82" fmla="*/ 740 w 1108"/>
              <a:gd name="T83" fmla="*/ 29 h 106"/>
              <a:gd name="T84" fmla="*/ 782 w 1108"/>
              <a:gd name="T85" fmla="*/ 96 h 106"/>
              <a:gd name="T86" fmla="*/ 826 w 1108"/>
              <a:gd name="T87" fmla="*/ 45 h 106"/>
              <a:gd name="T88" fmla="*/ 829 w 1108"/>
              <a:gd name="T89" fmla="*/ 87 h 106"/>
              <a:gd name="T90" fmla="*/ 849 w 1108"/>
              <a:gd name="T91" fmla="*/ 96 h 106"/>
              <a:gd name="T92" fmla="*/ 893 w 1108"/>
              <a:gd name="T93" fmla="*/ 45 h 106"/>
              <a:gd name="T94" fmla="*/ 896 w 1108"/>
              <a:gd name="T95" fmla="*/ 87 h 106"/>
              <a:gd name="T96" fmla="*/ 918 w 1108"/>
              <a:gd name="T97" fmla="*/ 96 h 106"/>
              <a:gd name="T98" fmla="*/ 975 w 1108"/>
              <a:gd name="T99" fmla="*/ 62 h 106"/>
              <a:gd name="T100" fmla="*/ 958 w 1108"/>
              <a:gd name="T101" fmla="*/ 92 h 106"/>
              <a:gd name="T102" fmla="*/ 942 w 1108"/>
              <a:gd name="T103" fmla="*/ 40 h 106"/>
              <a:gd name="T104" fmla="*/ 942 w 1108"/>
              <a:gd name="T105" fmla="*/ 40 h 106"/>
              <a:gd name="T106" fmla="*/ 986 w 1108"/>
              <a:gd name="T107" fmla="*/ 87 h 106"/>
              <a:gd name="T108" fmla="*/ 1008 w 1108"/>
              <a:gd name="T109" fmla="*/ 71 h 106"/>
              <a:gd name="T110" fmla="*/ 1040 w 1108"/>
              <a:gd name="T111" fmla="*/ 33 h 106"/>
              <a:gd name="T112" fmla="*/ 1020 w 1108"/>
              <a:gd name="T113" fmla="*/ 60 h 106"/>
              <a:gd name="T114" fmla="*/ 1100 w 1108"/>
              <a:gd name="T115" fmla="*/ 100 h 106"/>
              <a:gd name="T116" fmla="*/ 1092 w 1108"/>
              <a:gd name="T117" fmla="*/ 85 h 106"/>
              <a:gd name="T118" fmla="*/ 1052 w 1108"/>
              <a:gd name="T119" fmla="*/ 48 h 106"/>
              <a:gd name="T120" fmla="*/ 1081 w 1108"/>
              <a:gd name="T121" fmla="*/ 40 h 106"/>
              <a:gd name="T122" fmla="*/ 1106 w 1108"/>
              <a:gd name="T123" fmla="*/ 7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08" h="106">
                <a:moveTo>
                  <a:pt x="0" y="5"/>
                </a:moveTo>
                <a:cubicBezTo>
                  <a:pt x="30" y="5"/>
                  <a:pt x="30" y="5"/>
                  <a:pt x="30" y="5"/>
                </a:cubicBezTo>
                <a:cubicBezTo>
                  <a:pt x="43" y="5"/>
                  <a:pt x="53" y="7"/>
                  <a:pt x="59" y="11"/>
                </a:cubicBezTo>
                <a:cubicBezTo>
                  <a:pt x="65" y="15"/>
                  <a:pt x="68" y="21"/>
                  <a:pt x="68" y="30"/>
                </a:cubicBezTo>
                <a:cubicBezTo>
                  <a:pt x="68" y="35"/>
                  <a:pt x="67" y="40"/>
                  <a:pt x="64" y="44"/>
                </a:cubicBezTo>
                <a:cubicBezTo>
                  <a:pt x="61" y="48"/>
                  <a:pt x="57" y="50"/>
                  <a:pt x="51" y="51"/>
                </a:cubicBezTo>
                <a:cubicBezTo>
                  <a:pt x="51" y="52"/>
                  <a:pt x="51" y="52"/>
                  <a:pt x="51" y="52"/>
                </a:cubicBezTo>
                <a:cubicBezTo>
                  <a:pt x="58" y="54"/>
                  <a:pt x="63" y="56"/>
                  <a:pt x="66" y="60"/>
                </a:cubicBezTo>
                <a:cubicBezTo>
                  <a:pt x="70" y="64"/>
                  <a:pt x="71" y="69"/>
                  <a:pt x="71" y="76"/>
                </a:cubicBezTo>
                <a:cubicBezTo>
                  <a:pt x="71" y="85"/>
                  <a:pt x="68" y="92"/>
                  <a:pt x="62" y="97"/>
                </a:cubicBezTo>
                <a:cubicBezTo>
                  <a:pt x="56" y="102"/>
                  <a:pt x="47" y="104"/>
                  <a:pt x="36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5"/>
                  <a:pt x="0" y="5"/>
                  <a:pt x="0" y="5"/>
                </a:cubicBezTo>
                <a:close/>
                <a:moveTo>
                  <a:pt x="16" y="46"/>
                </a:moveTo>
                <a:cubicBezTo>
                  <a:pt x="32" y="46"/>
                  <a:pt x="32" y="46"/>
                  <a:pt x="32" y="46"/>
                </a:cubicBezTo>
                <a:cubicBezTo>
                  <a:pt x="39" y="46"/>
                  <a:pt x="44" y="45"/>
                  <a:pt x="47" y="43"/>
                </a:cubicBezTo>
                <a:cubicBezTo>
                  <a:pt x="50" y="40"/>
                  <a:pt x="52" y="37"/>
                  <a:pt x="52" y="32"/>
                </a:cubicBezTo>
                <a:cubicBezTo>
                  <a:pt x="52" y="27"/>
                  <a:pt x="50" y="24"/>
                  <a:pt x="46" y="21"/>
                </a:cubicBezTo>
                <a:cubicBezTo>
                  <a:pt x="43" y="19"/>
                  <a:pt x="38" y="18"/>
                  <a:pt x="30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46"/>
                  <a:pt x="16" y="46"/>
                  <a:pt x="16" y="46"/>
                </a:cubicBezTo>
                <a:close/>
                <a:moveTo>
                  <a:pt x="16" y="59"/>
                </a:moveTo>
                <a:cubicBezTo>
                  <a:pt x="16" y="91"/>
                  <a:pt x="16" y="91"/>
                  <a:pt x="16" y="91"/>
                </a:cubicBezTo>
                <a:cubicBezTo>
                  <a:pt x="34" y="91"/>
                  <a:pt x="34" y="91"/>
                  <a:pt x="34" y="91"/>
                </a:cubicBezTo>
                <a:cubicBezTo>
                  <a:pt x="40" y="91"/>
                  <a:pt x="46" y="89"/>
                  <a:pt x="49" y="87"/>
                </a:cubicBezTo>
                <a:cubicBezTo>
                  <a:pt x="52" y="84"/>
                  <a:pt x="54" y="80"/>
                  <a:pt x="54" y="74"/>
                </a:cubicBezTo>
                <a:cubicBezTo>
                  <a:pt x="54" y="69"/>
                  <a:pt x="52" y="65"/>
                  <a:pt x="49" y="63"/>
                </a:cubicBezTo>
                <a:cubicBezTo>
                  <a:pt x="45" y="60"/>
                  <a:pt x="40" y="59"/>
                  <a:pt x="33" y="59"/>
                </a:cubicBezTo>
                <a:cubicBezTo>
                  <a:pt x="16" y="59"/>
                  <a:pt x="16" y="59"/>
                  <a:pt x="16" y="59"/>
                </a:cubicBezTo>
                <a:close/>
                <a:moveTo>
                  <a:pt x="142" y="104"/>
                </a:moveTo>
                <a:cubicBezTo>
                  <a:pt x="140" y="95"/>
                  <a:pt x="140" y="95"/>
                  <a:pt x="140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7" y="98"/>
                  <a:pt x="133" y="101"/>
                  <a:pt x="129" y="103"/>
                </a:cubicBezTo>
                <a:cubicBezTo>
                  <a:pt x="125" y="105"/>
                  <a:pt x="121" y="106"/>
                  <a:pt x="115" y="106"/>
                </a:cubicBezTo>
                <a:cubicBezTo>
                  <a:pt x="106" y="106"/>
                  <a:pt x="99" y="104"/>
                  <a:pt x="95" y="99"/>
                </a:cubicBezTo>
                <a:cubicBezTo>
                  <a:pt x="90" y="94"/>
                  <a:pt x="88" y="88"/>
                  <a:pt x="88" y="78"/>
                </a:cubicBezTo>
                <a:cubicBezTo>
                  <a:pt x="88" y="29"/>
                  <a:pt x="88" y="29"/>
                  <a:pt x="88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4" y="76"/>
                  <a:pt x="104" y="76"/>
                  <a:pt x="104" y="76"/>
                </a:cubicBezTo>
                <a:cubicBezTo>
                  <a:pt x="104" y="81"/>
                  <a:pt x="105" y="86"/>
                  <a:pt x="108" y="89"/>
                </a:cubicBezTo>
                <a:cubicBezTo>
                  <a:pt x="110" y="91"/>
                  <a:pt x="114" y="93"/>
                  <a:pt x="119" y="93"/>
                </a:cubicBezTo>
                <a:cubicBezTo>
                  <a:pt x="126" y="93"/>
                  <a:pt x="131" y="91"/>
                  <a:pt x="134" y="87"/>
                </a:cubicBezTo>
                <a:cubicBezTo>
                  <a:pt x="137" y="83"/>
                  <a:pt x="138" y="76"/>
                  <a:pt x="138" y="67"/>
                </a:cubicBezTo>
                <a:cubicBezTo>
                  <a:pt x="138" y="29"/>
                  <a:pt x="138" y="29"/>
                  <a:pt x="138" y="29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5" y="104"/>
                  <a:pt x="155" y="104"/>
                  <a:pt x="155" y="104"/>
                </a:cubicBezTo>
                <a:cubicBezTo>
                  <a:pt x="142" y="104"/>
                  <a:pt x="142" y="104"/>
                  <a:pt x="142" y="104"/>
                </a:cubicBezTo>
                <a:close/>
                <a:moveTo>
                  <a:pt x="226" y="83"/>
                </a:moveTo>
                <a:cubicBezTo>
                  <a:pt x="226" y="90"/>
                  <a:pt x="224" y="96"/>
                  <a:pt x="218" y="100"/>
                </a:cubicBezTo>
                <a:cubicBezTo>
                  <a:pt x="213" y="104"/>
                  <a:pt x="205" y="106"/>
                  <a:pt x="195" y="106"/>
                </a:cubicBezTo>
                <a:cubicBezTo>
                  <a:pt x="185" y="106"/>
                  <a:pt x="177" y="104"/>
                  <a:pt x="171" y="101"/>
                </a:cubicBezTo>
                <a:cubicBezTo>
                  <a:pt x="171" y="87"/>
                  <a:pt x="171" y="87"/>
                  <a:pt x="171" y="87"/>
                </a:cubicBezTo>
                <a:cubicBezTo>
                  <a:pt x="180" y="92"/>
                  <a:pt x="188" y="94"/>
                  <a:pt x="196" y="94"/>
                </a:cubicBezTo>
                <a:cubicBezTo>
                  <a:pt x="206" y="94"/>
                  <a:pt x="211" y="91"/>
                  <a:pt x="211" y="85"/>
                </a:cubicBezTo>
                <a:cubicBezTo>
                  <a:pt x="211" y="83"/>
                  <a:pt x="210" y="81"/>
                  <a:pt x="209" y="80"/>
                </a:cubicBezTo>
                <a:cubicBezTo>
                  <a:pt x="208" y="79"/>
                  <a:pt x="206" y="77"/>
                  <a:pt x="204" y="76"/>
                </a:cubicBezTo>
                <a:cubicBezTo>
                  <a:pt x="201" y="74"/>
                  <a:pt x="198" y="73"/>
                  <a:pt x="193" y="71"/>
                </a:cubicBezTo>
                <a:cubicBezTo>
                  <a:pt x="184" y="68"/>
                  <a:pt x="179" y="64"/>
                  <a:pt x="175" y="61"/>
                </a:cubicBezTo>
                <a:cubicBezTo>
                  <a:pt x="172" y="58"/>
                  <a:pt x="171" y="53"/>
                  <a:pt x="171" y="48"/>
                </a:cubicBezTo>
                <a:cubicBezTo>
                  <a:pt x="171" y="42"/>
                  <a:pt x="173" y="37"/>
                  <a:pt x="179" y="33"/>
                </a:cubicBezTo>
                <a:cubicBezTo>
                  <a:pt x="184" y="29"/>
                  <a:pt x="191" y="28"/>
                  <a:pt x="200" y="28"/>
                </a:cubicBezTo>
                <a:cubicBezTo>
                  <a:pt x="209" y="28"/>
                  <a:pt x="217" y="29"/>
                  <a:pt x="225" y="33"/>
                </a:cubicBezTo>
                <a:cubicBezTo>
                  <a:pt x="220" y="45"/>
                  <a:pt x="220" y="45"/>
                  <a:pt x="220" y="45"/>
                </a:cubicBezTo>
                <a:cubicBezTo>
                  <a:pt x="212" y="42"/>
                  <a:pt x="205" y="40"/>
                  <a:pt x="199" y="40"/>
                </a:cubicBezTo>
                <a:cubicBezTo>
                  <a:pt x="191" y="40"/>
                  <a:pt x="187" y="42"/>
                  <a:pt x="187" y="47"/>
                </a:cubicBezTo>
                <a:cubicBezTo>
                  <a:pt x="187" y="50"/>
                  <a:pt x="188" y="52"/>
                  <a:pt x="190" y="53"/>
                </a:cubicBezTo>
                <a:cubicBezTo>
                  <a:pt x="192" y="55"/>
                  <a:pt x="197" y="57"/>
                  <a:pt x="204" y="60"/>
                </a:cubicBezTo>
                <a:cubicBezTo>
                  <a:pt x="211" y="62"/>
                  <a:pt x="215" y="65"/>
                  <a:pt x="218" y="67"/>
                </a:cubicBezTo>
                <a:cubicBezTo>
                  <a:pt x="221" y="69"/>
                  <a:pt x="223" y="71"/>
                  <a:pt x="224" y="74"/>
                </a:cubicBezTo>
                <a:cubicBezTo>
                  <a:pt x="226" y="76"/>
                  <a:pt x="226" y="79"/>
                  <a:pt x="226" y="83"/>
                </a:cubicBezTo>
                <a:close/>
                <a:moveTo>
                  <a:pt x="258" y="104"/>
                </a:moveTo>
                <a:cubicBezTo>
                  <a:pt x="242" y="104"/>
                  <a:pt x="242" y="104"/>
                  <a:pt x="242" y="104"/>
                </a:cubicBezTo>
                <a:cubicBezTo>
                  <a:pt x="242" y="29"/>
                  <a:pt x="242" y="29"/>
                  <a:pt x="242" y="29"/>
                </a:cubicBezTo>
                <a:cubicBezTo>
                  <a:pt x="258" y="29"/>
                  <a:pt x="258" y="29"/>
                  <a:pt x="258" y="29"/>
                </a:cubicBezTo>
                <a:cubicBezTo>
                  <a:pt x="258" y="104"/>
                  <a:pt x="258" y="104"/>
                  <a:pt x="258" y="104"/>
                </a:cubicBezTo>
                <a:close/>
                <a:moveTo>
                  <a:pt x="241" y="9"/>
                </a:moveTo>
                <a:cubicBezTo>
                  <a:pt x="241" y="6"/>
                  <a:pt x="242" y="4"/>
                  <a:pt x="243" y="2"/>
                </a:cubicBezTo>
                <a:cubicBezTo>
                  <a:pt x="245" y="1"/>
                  <a:pt x="247" y="0"/>
                  <a:pt x="250" y="0"/>
                </a:cubicBezTo>
                <a:cubicBezTo>
                  <a:pt x="253" y="0"/>
                  <a:pt x="255" y="1"/>
                  <a:pt x="257" y="2"/>
                </a:cubicBezTo>
                <a:cubicBezTo>
                  <a:pt x="258" y="4"/>
                  <a:pt x="259" y="6"/>
                  <a:pt x="259" y="9"/>
                </a:cubicBezTo>
                <a:cubicBezTo>
                  <a:pt x="259" y="12"/>
                  <a:pt x="258" y="14"/>
                  <a:pt x="257" y="15"/>
                </a:cubicBezTo>
                <a:cubicBezTo>
                  <a:pt x="255" y="17"/>
                  <a:pt x="253" y="18"/>
                  <a:pt x="250" y="18"/>
                </a:cubicBezTo>
                <a:cubicBezTo>
                  <a:pt x="247" y="18"/>
                  <a:pt x="245" y="17"/>
                  <a:pt x="243" y="15"/>
                </a:cubicBezTo>
                <a:cubicBezTo>
                  <a:pt x="242" y="14"/>
                  <a:pt x="241" y="12"/>
                  <a:pt x="241" y="9"/>
                </a:cubicBezTo>
                <a:close/>
                <a:moveTo>
                  <a:pt x="345" y="104"/>
                </a:moveTo>
                <a:cubicBezTo>
                  <a:pt x="329" y="104"/>
                  <a:pt x="329" y="104"/>
                  <a:pt x="329" y="104"/>
                </a:cubicBezTo>
                <a:cubicBezTo>
                  <a:pt x="329" y="58"/>
                  <a:pt x="329" y="58"/>
                  <a:pt x="329" y="58"/>
                </a:cubicBezTo>
                <a:cubicBezTo>
                  <a:pt x="329" y="52"/>
                  <a:pt x="328" y="48"/>
                  <a:pt x="326" y="45"/>
                </a:cubicBezTo>
                <a:cubicBezTo>
                  <a:pt x="324" y="42"/>
                  <a:pt x="320" y="41"/>
                  <a:pt x="315" y="41"/>
                </a:cubicBezTo>
                <a:cubicBezTo>
                  <a:pt x="308" y="41"/>
                  <a:pt x="303" y="43"/>
                  <a:pt x="300" y="47"/>
                </a:cubicBezTo>
                <a:cubicBezTo>
                  <a:pt x="297" y="51"/>
                  <a:pt x="295" y="57"/>
                  <a:pt x="295" y="67"/>
                </a:cubicBezTo>
                <a:cubicBezTo>
                  <a:pt x="295" y="104"/>
                  <a:pt x="295" y="104"/>
                  <a:pt x="295" y="104"/>
                </a:cubicBezTo>
                <a:cubicBezTo>
                  <a:pt x="279" y="104"/>
                  <a:pt x="279" y="104"/>
                  <a:pt x="279" y="104"/>
                </a:cubicBezTo>
                <a:cubicBezTo>
                  <a:pt x="279" y="29"/>
                  <a:pt x="279" y="29"/>
                  <a:pt x="279" y="29"/>
                </a:cubicBezTo>
                <a:cubicBezTo>
                  <a:pt x="292" y="29"/>
                  <a:pt x="292" y="29"/>
                  <a:pt x="292" y="29"/>
                </a:cubicBezTo>
                <a:cubicBezTo>
                  <a:pt x="294" y="39"/>
                  <a:pt x="294" y="39"/>
                  <a:pt x="294" y="39"/>
                </a:cubicBezTo>
                <a:cubicBezTo>
                  <a:pt x="295" y="39"/>
                  <a:pt x="295" y="39"/>
                  <a:pt x="295" y="39"/>
                </a:cubicBezTo>
                <a:cubicBezTo>
                  <a:pt x="297" y="35"/>
                  <a:pt x="300" y="32"/>
                  <a:pt x="304" y="31"/>
                </a:cubicBezTo>
                <a:cubicBezTo>
                  <a:pt x="309" y="29"/>
                  <a:pt x="313" y="28"/>
                  <a:pt x="318" y="28"/>
                </a:cubicBezTo>
                <a:cubicBezTo>
                  <a:pt x="336" y="28"/>
                  <a:pt x="345" y="37"/>
                  <a:pt x="345" y="55"/>
                </a:cubicBezTo>
                <a:cubicBezTo>
                  <a:pt x="345" y="104"/>
                  <a:pt x="345" y="104"/>
                  <a:pt x="345" y="104"/>
                </a:cubicBezTo>
                <a:close/>
                <a:moveTo>
                  <a:pt x="399" y="106"/>
                </a:moveTo>
                <a:cubicBezTo>
                  <a:pt x="387" y="106"/>
                  <a:pt x="378" y="102"/>
                  <a:pt x="371" y="96"/>
                </a:cubicBezTo>
                <a:cubicBezTo>
                  <a:pt x="365" y="89"/>
                  <a:pt x="361" y="79"/>
                  <a:pt x="361" y="67"/>
                </a:cubicBezTo>
                <a:cubicBezTo>
                  <a:pt x="361" y="55"/>
                  <a:pt x="365" y="45"/>
                  <a:pt x="371" y="38"/>
                </a:cubicBezTo>
                <a:cubicBezTo>
                  <a:pt x="377" y="31"/>
                  <a:pt x="385" y="28"/>
                  <a:pt x="396" y="28"/>
                </a:cubicBezTo>
                <a:cubicBezTo>
                  <a:pt x="406" y="28"/>
                  <a:pt x="414" y="31"/>
                  <a:pt x="420" y="37"/>
                </a:cubicBezTo>
                <a:cubicBezTo>
                  <a:pt x="425" y="43"/>
                  <a:pt x="428" y="51"/>
                  <a:pt x="428" y="62"/>
                </a:cubicBezTo>
                <a:cubicBezTo>
                  <a:pt x="428" y="70"/>
                  <a:pt x="428" y="70"/>
                  <a:pt x="428" y="70"/>
                </a:cubicBezTo>
                <a:cubicBezTo>
                  <a:pt x="378" y="70"/>
                  <a:pt x="378" y="70"/>
                  <a:pt x="378" y="70"/>
                </a:cubicBezTo>
                <a:cubicBezTo>
                  <a:pt x="378" y="78"/>
                  <a:pt x="380" y="83"/>
                  <a:pt x="384" y="87"/>
                </a:cubicBezTo>
                <a:cubicBezTo>
                  <a:pt x="388" y="91"/>
                  <a:pt x="393" y="93"/>
                  <a:pt x="400" y="93"/>
                </a:cubicBezTo>
                <a:cubicBezTo>
                  <a:pt x="404" y="93"/>
                  <a:pt x="408" y="93"/>
                  <a:pt x="412" y="92"/>
                </a:cubicBezTo>
                <a:cubicBezTo>
                  <a:pt x="416" y="91"/>
                  <a:pt x="420" y="90"/>
                  <a:pt x="425" y="88"/>
                </a:cubicBezTo>
                <a:cubicBezTo>
                  <a:pt x="425" y="101"/>
                  <a:pt x="425" y="101"/>
                  <a:pt x="425" y="101"/>
                </a:cubicBezTo>
                <a:cubicBezTo>
                  <a:pt x="421" y="103"/>
                  <a:pt x="417" y="104"/>
                  <a:pt x="413" y="105"/>
                </a:cubicBezTo>
                <a:cubicBezTo>
                  <a:pt x="409" y="105"/>
                  <a:pt x="404" y="106"/>
                  <a:pt x="399" y="106"/>
                </a:cubicBezTo>
                <a:close/>
                <a:moveTo>
                  <a:pt x="396" y="40"/>
                </a:moveTo>
                <a:cubicBezTo>
                  <a:pt x="391" y="40"/>
                  <a:pt x="387" y="41"/>
                  <a:pt x="384" y="45"/>
                </a:cubicBezTo>
                <a:cubicBezTo>
                  <a:pt x="381" y="48"/>
                  <a:pt x="379" y="53"/>
                  <a:pt x="378" y="59"/>
                </a:cubicBezTo>
                <a:cubicBezTo>
                  <a:pt x="413" y="59"/>
                  <a:pt x="413" y="59"/>
                  <a:pt x="413" y="59"/>
                </a:cubicBezTo>
                <a:cubicBezTo>
                  <a:pt x="412" y="53"/>
                  <a:pt x="411" y="48"/>
                  <a:pt x="408" y="45"/>
                </a:cubicBezTo>
                <a:cubicBezTo>
                  <a:pt x="405" y="41"/>
                  <a:pt x="401" y="40"/>
                  <a:pt x="396" y="40"/>
                </a:cubicBezTo>
                <a:close/>
                <a:moveTo>
                  <a:pt x="495" y="83"/>
                </a:moveTo>
                <a:cubicBezTo>
                  <a:pt x="495" y="90"/>
                  <a:pt x="493" y="96"/>
                  <a:pt x="487" y="100"/>
                </a:cubicBezTo>
                <a:cubicBezTo>
                  <a:pt x="482" y="104"/>
                  <a:pt x="474" y="106"/>
                  <a:pt x="464" y="106"/>
                </a:cubicBezTo>
                <a:cubicBezTo>
                  <a:pt x="454" y="106"/>
                  <a:pt x="446" y="104"/>
                  <a:pt x="440" y="101"/>
                </a:cubicBezTo>
                <a:cubicBezTo>
                  <a:pt x="440" y="87"/>
                  <a:pt x="440" y="87"/>
                  <a:pt x="440" y="87"/>
                </a:cubicBezTo>
                <a:cubicBezTo>
                  <a:pt x="449" y="92"/>
                  <a:pt x="457" y="94"/>
                  <a:pt x="465" y="94"/>
                </a:cubicBezTo>
                <a:cubicBezTo>
                  <a:pt x="475" y="94"/>
                  <a:pt x="480" y="91"/>
                  <a:pt x="480" y="85"/>
                </a:cubicBezTo>
                <a:cubicBezTo>
                  <a:pt x="480" y="83"/>
                  <a:pt x="479" y="81"/>
                  <a:pt x="478" y="80"/>
                </a:cubicBezTo>
                <a:cubicBezTo>
                  <a:pt x="477" y="79"/>
                  <a:pt x="475" y="77"/>
                  <a:pt x="473" y="76"/>
                </a:cubicBezTo>
                <a:cubicBezTo>
                  <a:pt x="470" y="74"/>
                  <a:pt x="467" y="73"/>
                  <a:pt x="462" y="71"/>
                </a:cubicBezTo>
                <a:cubicBezTo>
                  <a:pt x="454" y="68"/>
                  <a:pt x="448" y="64"/>
                  <a:pt x="445" y="61"/>
                </a:cubicBezTo>
                <a:cubicBezTo>
                  <a:pt x="441" y="58"/>
                  <a:pt x="440" y="53"/>
                  <a:pt x="440" y="48"/>
                </a:cubicBezTo>
                <a:cubicBezTo>
                  <a:pt x="440" y="42"/>
                  <a:pt x="443" y="37"/>
                  <a:pt x="448" y="33"/>
                </a:cubicBezTo>
                <a:cubicBezTo>
                  <a:pt x="453" y="29"/>
                  <a:pt x="460" y="28"/>
                  <a:pt x="469" y="28"/>
                </a:cubicBezTo>
                <a:cubicBezTo>
                  <a:pt x="478" y="28"/>
                  <a:pt x="486" y="29"/>
                  <a:pt x="494" y="33"/>
                </a:cubicBezTo>
                <a:cubicBezTo>
                  <a:pt x="489" y="45"/>
                  <a:pt x="489" y="45"/>
                  <a:pt x="489" y="45"/>
                </a:cubicBezTo>
                <a:cubicBezTo>
                  <a:pt x="481" y="42"/>
                  <a:pt x="474" y="40"/>
                  <a:pt x="468" y="40"/>
                </a:cubicBezTo>
                <a:cubicBezTo>
                  <a:pt x="460" y="40"/>
                  <a:pt x="456" y="42"/>
                  <a:pt x="456" y="47"/>
                </a:cubicBezTo>
                <a:cubicBezTo>
                  <a:pt x="456" y="50"/>
                  <a:pt x="457" y="52"/>
                  <a:pt x="459" y="53"/>
                </a:cubicBezTo>
                <a:cubicBezTo>
                  <a:pt x="461" y="55"/>
                  <a:pt x="466" y="57"/>
                  <a:pt x="474" y="60"/>
                </a:cubicBezTo>
                <a:cubicBezTo>
                  <a:pt x="480" y="62"/>
                  <a:pt x="484" y="65"/>
                  <a:pt x="487" y="67"/>
                </a:cubicBezTo>
                <a:cubicBezTo>
                  <a:pt x="490" y="69"/>
                  <a:pt x="492" y="71"/>
                  <a:pt x="493" y="74"/>
                </a:cubicBezTo>
                <a:cubicBezTo>
                  <a:pt x="495" y="76"/>
                  <a:pt x="495" y="79"/>
                  <a:pt x="495" y="83"/>
                </a:cubicBezTo>
                <a:close/>
                <a:moveTo>
                  <a:pt x="562" y="83"/>
                </a:moveTo>
                <a:cubicBezTo>
                  <a:pt x="562" y="90"/>
                  <a:pt x="559" y="96"/>
                  <a:pt x="554" y="100"/>
                </a:cubicBezTo>
                <a:cubicBezTo>
                  <a:pt x="548" y="104"/>
                  <a:pt x="541" y="106"/>
                  <a:pt x="531" y="106"/>
                </a:cubicBezTo>
                <a:cubicBezTo>
                  <a:pt x="521" y="106"/>
                  <a:pt x="512" y="104"/>
                  <a:pt x="506" y="101"/>
                </a:cubicBezTo>
                <a:cubicBezTo>
                  <a:pt x="506" y="87"/>
                  <a:pt x="506" y="87"/>
                  <a:pt x="506" y="87"/>
                </a:cubicBezTo>
                <a:cubicBezTo>
                  <a:pt x="515" y="92"/>
                  <a:pt x="523" y="94"/>
                  <a:pt x="531" y="94"/>
                </a:cubicBezTo>
                <a:cubicBezTo>
                  <a:pt x="541" y="94"/>
                  <a:pt x="546" y="91"/>
                  <a:pt x="546" y="85"/>
                </a:cubicBezTo>
                <a:cubicBezTo>
                  <a:pt x="546" y="83"/>
                  <a:pt x="545" y="81"/>
                  <a:pt x="544" y="80"/>
                </a:cubicBezTo>
                <a:cubicBezTo>
                  <a:pt x="543" y="79"/>
                  <a:pt x="541" y="77"/>
                  <a:pt x="539" y="76"/>
                </a:cubicBezTo>
                <a:cubicBezTo>
                  <a:pt x="536" y="74"/>
                  <a:pt x="533" y="73"/>
                  <a:pt x="528" y="71"/>
                </a:cubicBezTo>
                <a:cubicBezTo>
                  <a:pt x="520" y="68"/>
                  <a:pt x="514" y="64"/>
                  <a:pt x="511" y="61"/>
                </a:cubicBezTo>
                <a:cubicBezTo>
                  <a:pt x="508" y="58"/>
                  <a:pt x="506" y="53"/>
                  <a:pt x="506" y="48"/>
                </a:cubicBezTo>
                <a:cubicBezTo>
                  <a:pt x="506" y="42"/>
                  <a:pt x="509" y="37"/>
                  <a:pt x="514" y="33"/>
                </a:cubicBezTo>
                <a:cubicBezTo>
                  <a:pt x="519" y="29"/>
                  <a:pt x="526" y="28"/>
                  <a:pt x="535" y="28"/>
                </a:cubicBezTo>
                <a:cubicBezTo>
                  <a:pt x="544" y="28"/>
                  <a:pt x="553" y="29"/>
                  <a:pt x="560" y="33"/>
                </a:cubicBezTo>
                <a:cubicBezTo>
                  <a:pt x="555" y="45"/>
                  <a:pt x="555" y="45"/>
                  <a:pt x="555" y="45"/>
                </a:cubicBezTo>
                <a:cubicBezTo>
                  <a:pt x="547" y="42"/>
                  <a:pt x="540" y="40"/>
                  <a:pt x="535" y="40"/>
                </a:cubicBezTo>
                <a:cubicBezTo>
                  <a:pt x="526" y="40"/>
                  <a:pt x="522" y="42"/>
                  <a:pt x="522" y="47"/>
                </a:cubicBezTo>
                <a:cubicBezTo>
                  <a:pt x="522" y="50"/>
                  <a:pt x="523" y="52"/>
                  <a:pt x="525" y="53"/>
                </a:cubicBezTo>
                <a:cubicBezTo>
                  <a:pt x="528" y="55"/>
                  <a:pt x="532" y="57"/>
                  <a:pt x="540" y="60"/>
                </a:cubicBezTo>
                <a:cubicBezTo>
                  <a:pt x="546" y="62"/>
                  <a:pt x="551" y="65"/>
                  <a:pt x="553" y="67"/>
                </a:cubicBezTo>
                <a:cubicBezTo>
                  <a:pt x="556" y="69"/>
                  <a:pt x="558" y="71"/>
                  <a:pt x="560" y="74"/>
                </a:cubicBezTo>
                <a:cubicBezTo>
                  <a:pt x="561" y="76"/>
                  <a:pt x="562" y="79"/>
                  <a:pt x="562" y="83"/>
                </a:cubicBezTo>
                <a:close/>
                <a:moveTo>
                  <a:pt x="675" y="77"/>
                </a:moveTo>
                <a:cubicBezTo>
                  <a:pt x="675" y="86"/>
                  <a:pt x="671" y="93"/>
                  <a:pt x="665" y="98"/>
                </a:cubicBezTo>
                <a:cubicBezTo>
                  <a:pt x="659" y="103"/>
                  <a:pt x="650" y="106"/>
                  <a:pt x="638" y="106"/>
                </a:cubicBezTo>
                <a:cubicBezTo>
                  <a:pt x="627" y="106"/>
                  <a:pt x="618" y="104"/>
                  <a:pt x="611" y="101"/>
                </a:cubicBezTo>
                <a:cubicBezTo>
                  <a:pt x="611" y="85"/>
                  <a:pt x="611" y="85"/>
                  <a:pt x="611" y="85"/>
                </a:cubicBezTo>
                <a:cubicBezTo>
                  <a:pt x="615" y="87"/>
                  <a:pt x="620" y="89"/>
                  <a:pt x="625" y="90"/>
                </a:cubicBezTo>
                <a:cubicBezTo>
                  <a:pt x="630" y="91"/>
                  <a:pt x="635" y="92"/>
                  <a:pt x="640" y="92"/>
                </a:cubicBezTo>
                <a:cubicBezTo>
                  <a:pt x="646" y="92"/>
                  <a:pt x="651" y="91"/>
                  <a:pt x="654" y="88"/>
                </a:cubicBezTo>
                <a:cubicBezTo>
                  <a:pt x="657" y="86"/>
                  <a:pt x="658" y="83"/>
                  <a:pt x="658" y="78"/>
                </a:cubicBezTo>
                <a:cubicBezTo>
                  <a:pt x="658" y="75"/>
                  <a:pt x="657" y="72"/>
                  <a:pt x="654" y="69"/>
                </a:cubicBezTo>
                <a:cubicBezTo>
                  <a:pt x="651" y="66"/>
                  <a:pt x="646" y="63"/>
                  <a:pt x="637" y="60"/>
                </a:cubicBezTo>
                <a:cubicBezTo>
                  <a:pt x="628" y="56"/>
                  <a:pt x="621" y="52"/>
                  <a:pt x="617" y="47"/>
                </a:cubicBezTo>
                <a:cubicBezTo>
                  <a:pt x="614" y="42"/>
                  <a:pt x="612" y="37"/>
                  <a:pt x="612" y="30"/>
                </a:cubicBezTo>
                <a:cubicBezTo>
                  <a:pt x="612" y="22"/>
                  <a:pt x="615" y="15"/>
                  <a:pt x="621" y="10"/>
                </a:cubicBezTo>
                <a:cubicBezTo>
                  <a:pt x="627" y="6"/>
                  <a:pt x="635" y="3"/>
                  <a:pt x="645" y="3"/>
                </a:cubicBezTo>
                <a:cubicBezTo>
                  <a:pt x="654" y="3"/>
                  <a:pt x="664" y="5"/>
                  <a:pt x="673" y="10"/>
                </a:cubicBezTo>
                <a:cubicBezTo>
                  <a:pt x="668" y="23"/>
                  <a:pt x="668" y="23"/>
                  <a:pt x="668" y="23"/>
                </a:cubicBezTo>
                <a:cubicBezTo>
                  <a:pt x="659" y="19"/>
                  <a:pt x="651" y="17"/>
                  <a:pt x="644" y="17"/>
                </a:cubicBezTo>
                <a:cubicBezTo>
                  <a:pt x="639" y="17"/>
                  <a:pt x="635" y="18"/>
                  <a:pt x="632" y="21"/>
                </a:cubicBezTo>
                <a:cubicBezTo>
                  <a:pt x="629" y="23"/>
                  <a:pt x="628" y="26"/>
                  <a:pt x="628" y="30"/>
                </a:cubicBezTo>
                <a:cubicBezTo>
                  <a:pt x="628" y="32"/>
                  <a:pt x="629" y="35"/>
                  <a:pt x="630" y="36"/>
                </a:cubicBezTo>
                <a:cubicBezTo>
                  <a:pt x="631" y="38"/>
                  <a:pt x="633" y="40"/>
                  <a:pt x="635" y="42"/>
                </a:cubicBezTo>
                <a:cubicBezTo>
                  <a:pt x="638" y="43"/>
                  <a:pt x="642" y="45"/>
                  <a:pt x="649" y="48"/>
                </a:cubicBezTo>
                <a:cubicBezTo>
                  <a:pt x="656" y="51"/>
                  <a:pt x="661" y="54"/>
                  <a:pt x="665" y="57"/>
                </a:cubicBezTo>
                <a:cubicBezTo>
                  <a:pt x="668" y="59"/>
                  <a:pt x="671" y="62"/>
                  <a:pt x="672" y="66"/>
                </a:cubicBezTo>
                <a:cubicBezTo>
                  <a:pt x="674" y="69"/>
                  <a:pt x="675" y="73"/>
                  <a:pt x="675" y="77"/>
                </a:cubicBezTo>
                <a:close/>
                <a:moveTo>
                  <a:pt x="744" y="104"/>
                </a:moveTo>
                <a:cubicBezTo>
                  <a:pt x="741" y="95"/>
                  <a:pt x="741" y="95"/>
                  <a:pt x="741" y="95"/>
                </a:cubicBezTo>
                <a:cubicBezTo>
                  <a:pt x="741" y="95"/>
                  <a:pt x="741" y="95"/>
                  <a:pt x="741" y="95"/>
                </a:cubicBezTo>
                <a:cubicBezTo>
                  <a:pt x="738" y="98"/>
                  <a:pt x="735" y="101"/>
                  <a:pt x="731" y="103"/>
                </a:cubicBezTo>
                <a:cubicBezTo>
                  <a:pt x="727" y="105"/>
                  <a:pt x="722" y="106"/>
                  <a:pt x="717" y="106"/>
                </a:cubicBezTo>
                <a:cubicBezTo>
                  <a:pt x="708" y="106"/>
                  <a:pt x="701" y="104"/>
                  <a:pt x="697" y="99"/>
                </a:cubicBezTo>
                <a:cubicBezTo>
                  <a:pt x="692" y="94"/>
                  <a:pt x="690" y="88"/>
                  <a:pt x="690" y="78"/>
                </a:cubicBezTo>
                <a:cubicBezTo>
                  <a:pt x="690" y="29"/>
                  <a:pt x="690" y="29"/>
                  <a:pt x="690" y="29"/>
                </a:cubicBezTo>
                <a:cubicBezTo>
                  <a:pt x="706" y="29"/>
                  <a:pt x="706" y="29"/>
                  <a:pt x="706" y="29"/>
                </a:cubicBezTo>
                <a:cubicBezTo>
                  <a:pt x="706" y="76"/>
                  <a:pt x="706" y="76"/>
                  <a:pt x="706" y="76"/>
                </a:cubicBezTo>
                <a:cubicBezTo>
                  <a:pt x="706" y="81"/>
                  <a:pt x="707" y="86"/>
                  <a:pt x="709" y="89"/>
                </a:cubicBezTo>
                <a:cubicBezTo>
                  <a:pt x="712" y="91"/>
                  <a:pt x="716" y="93"/>
                  <a:pt x="721" y="93"/>
                </a:cubicBezTo>
                <a:cubicBezTo>
                  <a:pt x="727" y="93"/>
                  <a:pt x="732" y="91"/>
                  <a:pt x="735" y="87"/>
                </a:cubicBezTo>
                <a:cubicBezTo>
                  <a:pt x="739" y="83"/>
                  <a:pt x="740" y="76"/>
                  <a:pt x="740" y="67"/>
                </a:cubicBezTo>
                <a:cubicBezTo>
                  <a:pt x="740" y="29"/>
                  <a:pt x="740" y="29"/>
                  <a:pt x="740" y="29"/>
                </a:cubicBezTo>
                <a:cubicBezTo>
                  <a:pt x="756" y="29"/>
                  <a:pt x="756" y="29"/>
                  <a:pt x="756" y="29"/>
                </a:cubicBezTo>
                <a:cubicBezTo>
                  <a:pt x="756" y="104"/>
                  <a:pt x="756" y="104"/>
                  <a:pt x="756" y="104"/>
                </a:cubicBezTo>
                <a:cubicBezTo>
                  <a:pt x="744" y="104"/>
                  <a:pt x="744" y="104"/>
                  <a:pt x="744" y="104"/>
                </a:cubicBezTo>
                <a:close/>
                <a:moveTo>
                  <a:pt x="808" y="106"/>
                </a:moveTo>
                <a:cubicBezTo>
                  <a:pt x="796" y="106"/>
                  <a:pt x="788" y="103"/>
                  <a:pt x="782" y="96"/>
                </a:cubicBezTo>
                <a:cubicBezTo>
                  <a:pt x="776" y="89"/>
                  <a:pt x="773" y="80"/>
                  <a:pt x="773" y="67"/>
                </a:cubicBezTo>
                <a:cubicBezTo>
                  <a:pt x="773" y="54"/>
                  <a:pt x="776" y="45"/>
                  <a:pt x="782" y="38"/>
                </a:cubicBezTo>
                <a:cubicBezTo>
                  <a:pt x="788" y="31"/>
                  <a:pt x="797" y="28"/>
                  <a:pt x="809" y="28"/>
                </a:cubicBezTo>
                <a:cubicBezTo>
                  <a:pt x="817" y="28"/>
                  <a:pt x="824" y="29"/>
                  <a:pt x="831" y="32"/>
                </a:cubicBezTo>
                <a:cubicBezTo>
                  <a:pt x="826" y="45"/>
                  <a:pt x="826" y="45"/>
                  <a:pt x="826" y="45"/>
                </a:cubicBezTo>
                <a:cubicBezTo>
                  <a:pt x="819" y="42"/>
                  <a:pt x="813" y="41"/>
                  <a:pt x="809" y="41"/>
                </a:cubicBezTo>
                <a:cubicBezTo>
                  <a:pt x="796" y="41"/>
                  <a:pt x="789" y="50"/>
                  <a:pt x="789" y="67"/>
                </a:cubicBezTo>
                <a:cubicBezTo>
                  <a:pt x="789" y="75"/>
                  <a:pt x="791" y="82"/>
                  <a:pt x="794" y="86"/>
                </a:cubicBezTo>
                <a:cubicBezTo>
                  <a:pt x="798" y="90"/>
                  <a:pt x="802" y="92"/>
                  <a:pt x="809" y="92"/>
                </a:cubicBezTo>
                <a:cubicBezTo>
                  <a:pt x="816" y="92"/>
                  <a:pt x="822" y="91"/>
                  <a:pt x="829" y="87"/>
                </a:cubicBezTo>
                <a:cubicBezTo>
                  <a:pt x="829" y="101"/>
                  <a:pt x="829" y="101"/>
                  <a:pt x="829" y="101"/>
                </a:cubicBezTo>
                <a:cubicBezTo>
                  <a:pt x="826" y="103"/>
                  <a:pt x="823" y="104"/>
                  <a:pt x="820" y="105"/>
                </a:cubicBezTo>
                <a:cubicBezTo>
                  <a:pt x="816" y="105"/>
                  <a:pt x="812" y="106"/>
                  <a:pt x="808" y="106"/>
                </a:cubicBezTo>
                <a:close/>
                <a:moveTo>
                  <a:pt x="875" y="106"/>
                </a:moveTo>
                <a:cubicBezTo>
                  <a:pt x="864" y="106"/>
                  <a:pt x="855" y="103"/>
                  <a:pt x="849" y="96"/>
                </a:cubicBezTo>
                <a:cubicBezTo>
                  <a:pt x="843" y="89"/>
                  <a:pt x="840" y="80"/>
                  <a:pt x="840" y="67"/>
                </a:cubicBezTo>
                <a:cubicBezTo>
                  <a:pt x="840" y="54"/>
                  <a:pt x="843" y="45"/>
                  <a:pt x="850" y="38"/>
                </a:cubicBezTo>
                <a:cubicBezTo>
                  <a:pt x="856" y="31"/>
                  <a:pt x="865" y="28"/>
                  <a:pt x="877" y="28"/>
                </a:cubicBezTo>
                <a:cubicBezTo>
                  <a:pt x="884" y="28"/>
                  <a:pt x="892" y="29"/>
                  <a:pt x="898" y="32"/>
                </a:cubicBezTo>
                <a:cubicBezTo>
                  <a:pt x="893" y="45"/>
                  <a:pt x="893" y="45"/>
                  <a:pt x="893" y="45"/>
                </a:cubicBezTo>
                <a:cubicBezTo>
                  <a:pt x="886" y="42"/>
                  <a:pt x="881" y="41"/>
                  <a:pt x="876" y="41"/>
                </a:cubicBezTo>
                <a:cubicBezTo>
                  <a:pt x="863" y="41"/>
                  <a:pt x="857" y="50"/>
                  <a:pt x="857" y="67"/>
                </a:cubicBezTo>
                <a:cubicBezTo>
                  <a:pt x="857" y="75"/>
                  <a:pt x="858" y="82"/>
                  <a:pt x="862" y="86"/>
                </a:cubicBezTo>
                <a:cubicBezTo>
                  <a:pt x="865" y="90"/>
                  <a:pt x="870" y="92"/>
                  <a:pt x="876" y="92"/>
                </a:cubicBezTo>
                <a:cubicBezTo>
                  <a:pt x="883" y="92"/>
                  <a:pt x="890" y="91"/>
                  <a:pt x="896" y="87"/>
                </a:cubicBezTo>
                <a:cubicBezTo>
                  <a:pt x="896" y="101"/>
                  <a:pt x="896" y="101"/>
                  <a:pt x="896" y="101"/>
                </a:cubicBezTo>
                <a:cubicBezTo>
                  <a:pt x="893" y="103"/>
                  <a:pt x="890" y="104"/>
                  <a:pt x="887" y="105"/>
                </a:cubicBezTo>
                <a:cubicBezTo>
                  <a:pt x="884" y="105"/>
                  <a:pt x="880" y="106"/>
                  <a:pt x="875" y="106"/>
                </a:cubicBezTo>
                <a:close/>
                <a:moveTo>
                  <a:pt x="945" y="106"/>
                </a:moveTo>
                <a:cubicBezTo>
                  <a:pt x="933" y="106"/>
                  <a:pt x="924" y="102"/>
                  <a:pt x="918" y="96"/>
                </a:cubicBezTo>
                <a:cubicBezTo>
                  <a:pt x="911" y="89"/>
                  <a:pt x="908" y="79"/>
                  <a:pt x="908" y="67"/>
                </a:cubicBezTo>
                <a:cubicBezTo>
                  <a:pt x="908" y="55"/>
                  <a:pt x="911" y="45"/>
                  <a:pt x="917" y="38"/>
                </a:cubicBezTo>
                <a:cubicBezTo>
                  <a:pt x="923" y="31"/>
                  <a:pt x="932" y="28"/>
                  <a:pt x="942" y="28"/>
                </a:cubicBezTo>
                <a:cubicBezTo>
                  <a:pt x="952" y="28"/>
                  <a:pt x="960" y="31"/>
                  <a:pt x="966" y="37"/>
                </a:cubicBezTo>
                <a:cubicBezTo>
                  <a:pt x="972" y="43"/>
                  <a:pt x="975" y="51"/>
                  <a:pt x="975" y="62"/>
                </a:cubicBezTo>
                <a:cubicBezTo>
                  <a:pt x="975" y="70"/>
                  <a:pt x="975" y="70"/>
                  <a:pt x="975" y="70"/>
                </a:cubicBezTo>
                <a:cubicBezTo>
                  <a:pt x="924" y="70"/>
                  <a:pt x="924" y="70"/>
                  <a:pt x="924" y="70"/>
                </a:cubicBezTo>
                <a:cubicBezTo>
                  <a:pt x="924" y="78"/>
                  <a:pt x="926" y="83"/>
                  <a:pt x="930" y="87"/>
                </a:cubicBezTo>
                <a:cubicBezTo>
                  <a:pt x="934" y="91"/>
                  <a:pt x="939" y="93"/>
                  <a:pt x="946" y="93"/>
                </a:cubicBezTo>
                <a:cubicBezTo>
                  <a:pt x="950" y="93"/>
                  <a:pt x="955" y="93"/>
                  <a:pt x="958" y="92"/>
                </a:cubicBezTo>
                <a:cubicBezTo>
                  <a:pt x="962" y="91"/>
                  <a:pt x="966" y="90"/>
                  <a:pt x="971" y="88"/>
                </a:cubicBezTo>
                <a:cubicBezTo>
                  <a:pt x="971" y="101"/>
                  <a:pt x="971" y="101"/>
                  <a:pt x="971" y="101"/>
                </a:cubicBezTo>
                <a:cubicBezTo>
                  <a:pt x="967" y="103"/>
                  <a:pt x="963" y="104"/>
                  <a:pt x="959" y="105"/>
                </a:cubicBezTo>
                <a:cubicBezTo>
                  <a:pt x="955" y="105"/>
                  <a:pt x="950" y="106"/>
                  <a:pt x="945" y="106"/>
                </a:cubicBezTo>
                <a:close/>
                <a:moveTo>
                  <a:pt x="942" y="40"/>
                </a:moveTo>
                <a:cubicBezTo>
                  <a:pt x="937" y="40"/>
                  <a:pt x="933" y="41"/>
                  <a:pt x="930" y="45"/>
                </a:cubicBezTo>
                <a:cubicBezTo>
                  <a:pt x="927" y="48"/>
                  <a:pt x="925" y="53"/>
                  <a:pt x="924" y="59"/>
                </a:cubicBezTo>
                <a:cubicBezTo>
                  <a:pt x="959" y="59"/>
                  <a:pt x="959" y="59"/>
                  <a:pt x="959" y="59"/>
                </a:cubicBezTo>
                <a:cubicBezTo>
                  <a:pt x="959" y="53"/>
                  <a:pt x="957" y="48"/>
                  <a:pt x="954" y="45"/>
                </a:cubicBezTo>
                <a:cubicBezTo>
                  <a:pt x="951" y="41"/>
                  <a:pt x="947" y="40"/>
                  <a:pt x="942" y="40"/>
                </a:cubicBezTo>
                <a:close/>
                <a:moveTo>
                  <a:pt x="1042" y="83"/>
                </a:moveTo>
                <a:cubicBezTo>
                  <a:pt x="1042" y="90"/>
                  <a:pt x="1039" y="96"/>
                  <a:pt x="1034" y="100"/>
                </a:cubicBezTo>
                <a:cubicBezTo>
                  <a:pt x="1028" y="104"/>
                  <a:pt x="1021" y="106"/>
                  <a:pt x="1011" y="106"/>
                </a:cubicBezTo>
                <a:cubicBezTo>
                  <a:pt x="1001" y="106"/>
                  <a:pt x="992" y="104"/>
                  <a:pt x="986" y="101"/>
                </a:cubicBezTo>
                <a:cubicBezTo>
                  <a:pt x="986" y="87"/>
                  <a:pt x="986" y="87"/>
                  <a:pt x="986" y="87"/>
                </a:cubicBezTo>
                <a:cubicBezTo>
                  <a:pt x="995" y="92"/>
                  <a:pt x="1003" y="94"/>
                  <a:pt x="1011" y="94"/>
                </a:cubicBezTo>
                <a:cubicBezTo>
                  <a:pt x="1021" y="94"/>
                  <a:pt x="1026" y="91"/>
                  <a:pt x="1026" y="85"/>
                </a:cubicBezTo>
                <a:cubicBezTo>
                  <a:pt x="1026" y="83"/>
                  <a:pt x="1025" y="81"/>
                  <a:pt x="1024" y="80"/>
                </a:cubicBezTo>
                <a:cubicBezTo>
                  <a:pt x="1023" y="79"/>
                  <a:pt x="1021" y="77"/>
                  <a:pt x="1019" y="76"/>
                </a:cubicBezTo>
                <a:cubicBezTo>
                  <a:pt x="1016" y="74"/>
                  <a:pt x="1013" y="73"/>
                  <a:pt x="1008" y="71"/>
                </a:cubicBezTo>
                <a:cubicBezTo>
                  <a:pt x="1000" y="68"/>
                  <a:pt x="994" y="64"/>
                  <a:pt x="991" y="61"/>
                </a:cubicBezTo>
                <a:cubicBezTo>
                  <a:pt x="988" y="58"/>
                  <a:pt x="986" y="53"/>
                  <a:pt x="986" y="48"/>
                </a:cubicBezTo>
                <a:cubicBezTo>
                  <a:pt x="986" y="42"/>
                  <a:pt x="989" y="37"/>
                  <a:pt x="994" y="33"/>
                </a:cubicBezTo>
                <a:cubicBezTo>
                  <a:pt x="999" y="29"/>
                  <a:pt x="1006" y="28"/>
                  <a:pt x="1015" y="28"/>
                </a:cubicBezTo>
                <a:cubicBezTo>
                  <a:pt x="1024" y="28"/>
                  <a:pt x="1033" y="29"/>
                  <a:pt x="1040" y="33"/>
                </a:cubicBezTo>
                <a:cubicBezTo>
                  <a:pt x="1035" y="45"/>
                  <a:pt x="1035" y="45"/>
                  <a:pt x="1035" y="45"/>
                </a:cubicBezTo>
                <a:cubicBezTo>
                  <a:pt x="1027" y="42"/>
                  <a:pt x="1020" y="40"/>
                  <a:pt x="1015" y="40"/>
                </a:cubicBezTo>
                <a:cubicBezTo>
                  <a:pt x="1006" y="40"/>
                  <a:pt x="1002" y="42"/>
                  <a:pt x="1002" y="47"/>
                </a:cubicBezTo>
                <a:cubicBezTo>
                  <a:pt x="1002" y="50"/>
                  <a:pt x="1003" y="52"/>
                  <a:pt x="1005" y="53"/>
                </a:cubicBezTo>
                <a:cubicBezTo>
                  <a:pt x="1008" y="55"/>
                  <a:pt x="1012" y="57"/>
                  <a:pt x="1020" y="60"/>
                </a:cubicBezTo>
                <a:cubicBezTo>
                  <a:pt x="1026" y="62"/>
                  <a:pt x="1031" y="65"/>
                  <a:pt x="1033" y="67"/>
                </a:cubicBezTo>
                <a:cubicBezTo>
                  <a:pt x="1036" y="69"/>
                  <a:pt x="1038" y="71"/>
                  <a:pt x="1040" y="74"/>
                </a:cubicBezTo>
                <a:cubicBezTo>
                  <a:pt x="1041" y="76"/>
                  <a:pt x="1042" y="79"/>
                  <a:pt x="1042" y="83"/>
                </a:cubicBezTo>
                <a:close/>
                <a:moveTo>
                  <a:pt x="1108" y="83"/>
                </a:moveTo>
                <a:cubicBezTo>
                  <a:pt x="1108" y="90"/>
                  <a:pt x="1105" y="96"/>
                  <a:pt x="1100" y="100"/>
                </a:cubicBezTo>
                <a:cubicBezTo>
                  <a:pt x="1095" y="104"/>
                  <a:pt x="1087" y="106"/>
                  <a:pt x="1077" y="106"/>
                </a:cubicBezTo>
                <a:cubicBezTo>
                  <a:pt x="1067" y="106"/>
                  <a:pt x="1059" y="104"/>
                  <a:pt x="1053" y="101"/>
                </a:cubicBezTo>
                <a:cubicBezTo>
                  <a:pt x="1053" y="87"/>
                  <a:pt x="1053" y="87"/>
                  <a:pt x="1053" y="87"/>
                </a:cubicBezTo>
                <a:cubicBezTo>
                  <a:pt x="1061" y="92"/>
                  <a:pt x="1070" y="94"/>
                  <a:pt x="1077" y="94"/>
                </a:cubicBezTo>
                <a:cubicBezTo>
                  <a:pt x="1087" y="94"/>
                  <a:pt x="1092" y="91"/>
                  <a:pt x="1092" y="85"/>
                </a:cubicBezTo>
                <a:cubicBezTo>
                  <a:pt x="1092" y="83"/>
                  <a:pt x="1092" y="81"/>
                  <a:pt x="1091" y="80"/>
                </a:cubicBezTo>
                <a:cubicBezTo>
                  <a:pt x="1089" y="79"/>
                  <a:pt x="1088" y="77"/>
                  <a:pt x="1085" y="76"/>
                </a:cubicBezTo>
                <a:cubicBezTo>
                  <a:pt x="1083" y="74"/>
                  <a:pt x="1079" y="73"/>
                  <a:pt x="1075" y="71"/>
                </a:cubicBezTo>
                <a:cubicBezTo>
                  <a:pt x="1066" y="68"/>
                  <a:pt x="1060" y="64"/>
                  <a:pt x="1057" y="61"/>
                </a:cubicBezTo>
                <a:cubicBezTo>
                  <a:pt x="1054" y="58"/>
                  <a:pt x="1052" y="53"/>
                  <a:pt x="1052" y="48"/>
                </a:cubicBezTo>
                <a:cubicBezTo>
                  <a:pt x="1052" y="42"/>
                  <a:pt x="1055" y="37"/>
                  <a:pt x="1060" y="33"/>
                </a:cubicBezTo>
                <a:cubicBezTo>
                  <a:pt x="1065" y="29"/>
                  <a:pt x="1073" y="28"/>
                  <a:pt x="1082" y="28"/>
                </a:cubicBezTo>
                <a:cubicBezTo>
                  <a:pt x="1090" y="28"/>
                  <a:pt x="1099" y="29"/>
                  <a:pt x="1107" y="33"/>
                </a:cubicBezTo>
                <a:cubicBezTo>
                  <a:pt x="1102" y="45"/>
                  <a:pt x="1102" y="45"/>
                  <a:pt x="1102" y="45"/>
                </a:cubicBezTo>
                <a:cubicBezTo>
                  <a:pt x="1093" y="42"/>
                  <a:pt x="1087" y="40"/>
                  <a:pt x="1081" y="40"/>
                </a:cubicBezTo>
                <a:cubicBezTo>
                  <a:pt x="1073" y="40"/>
                  <a:pt x="1068" y="42"/>
                  <a:pt x="1068" y="47"/>
                </a:cubicBezTo>
                <a:cubicBezTo>
                  <a:pt x="1068" y="50"/>
                  <a:pt x="1069" y="52"/>
                  <a:pt x="1072" y="53"/>
                </a:cubicBezTo>
                <a:cubicBezTo>
                  <a:pt x="1074" y="55"/>
                  <a:pt x="1079" y="57"/>
                  <a:pt x="1086" y="60"/>
                </a:cubicBezTo>
                <a:cubicBezTo>
                  <a:pt x="1092" y="62"/>
                  <a:pt x="1097" y="65"/>
                  <a:pt x="1100" y="67"/>
                </a:cubicBezTo>
                <a:cubicBezTo>
                  <a:pt x="1102" y="69"/>
                  <a:pt x="1105" y="71"/>
                  <a:pt x="1106" y="74"/>
                </a:cubicBezTo>
                <a:cubicBezTo>
                  <a:pt x="1107" y="76"/>
                  <a:pt x="1108" y="79"/>
                  <a:pt x="1108" y="8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8" name="Freeform 45"/>
          <p:cNvSpPr>
            <a:spLocks noEditPoints="1"/>
          </p:cNvSpPr>
          <p:nvPr/>
        </p:nvSpPr>
        <p:spPr bwMode="auto">
          <a:xfrm>
            <a:off x="4866919" y="3962863"/>
            <a:ext cx="503036" cy="69943"/>
          </a:xfrm>
          <a:custGeom>
            <a:avLst/>
            <a:gdLst>
              <a:gd name="T0" fmla="*/ 0 w 776"/>
              <a:gd name="T1" fmla="*/ 102 h 108"/>
              <a:gd name="T2" fmla="*/ 43 w 776"/>
              <a:gd name="T3" fmla="*/ 90 h 108"/>
              <a:gd name="T4" fmla="*/ 7 w 776"/>
              <a:gd name="T5" fmla="*/ 49 h 108"/>
              <a:gd name="T6" fmla="*/ 63 w 776"/>
              <a:gd name="T7" fmla="*/ 11 h 108"/>
              <a:gd name="T8" fmla="*/ 17 w 776"/>
              <a:gd name="T9" fmla="*/ 32 h 108"/>
              <a:gd name="T10" fmla="*/ 54 w 776"/>
              <a:gd name="T11" fmla="*/ 59 h 108"/>
              <a:gd name="T12" fmla="*/ 127 w 776"/>
              <a:gd name="T13" fmla="*/ 106 h 108"/>
              <a:gd name="T14" fmla="*/ 100 w 776"/>
              <a:gd name="T15" fmla="*/ 49 h 108"/>
              <a:gd name="T16" fmla="*/ 80 w 776"/>
              <a:gd name="T17" fmla="*/ 31 h 108"/>
              <a:gd name="T18" fmla="*/ 105 w 776"/>
              <a:gd name="T19" fmla="*/ 32 h 108"/>
              <a:gd name="T20" fmla="*/ 151 w 776"/>
              <a:gd name="T21" fmla="*/ 33 h 108"/>
              <a:gd name="T22" fmla="*/ 191 w 776"/>
              <a:gd name="T23" fmla="*/ 106 h 108"/>
              <a:gd name="T24" fmla="*/ 161 w 776"/>
              <a:gd name="T25" fmla="*/ 43 h 108"/>
              <a:gd name="T26" fmla="*/ 259 w 776"/>
              <a:gd name="T27" fmla="*/ 106 h 108"/>
              <a:gd name="T28" fmla="*/ 230 w 776"/>
              <a:gd name="T29" fmla="*/ 108 h 108"/>
              <a:gd name="T30" fmla="*/ 241 w 776"/>
              <a:gd name="T31" fmla="*/ 61 h 108"/>
              <a:gd name="T32" fmla="*/ 241 w 776"/>
              <a:gd name="T33" fmla="*/ 42 h 108"/>
              <a:gd name="T34" fmla="*/ 228 w 776"/>
              <a:gd name="T35" fmla="*/ 31 h 108"/>
              <a:gd name="T36" fmla="*/ 270 w 776"/>
              <a:gd name="T37" fmla="*/ 106 h 108"/>
              <a:gd name="T38" fmla="*/ 254 w 776"/>
              <a:gd name="T39" fmla="*/ 77 h 108"/>
              <a:gd name="T40" fmla="*/ 223 w 776"/>
              <a:gd name="T41" fmla="*/ 85 h 108"/>
              <a:gd name="T42" fmla="*/ 337 w 776"/>
              <a:gd name="T43" fmla="*/ 30 h 108"/>
              <a:gd name="T44" fmla="*/ 307 w 776"/>
              <a:gd name="T45" fmla="*/ 67 h 108"/>
              <a:gd name="T46" fmla="*/ 304 w 776"/>
              <a:gd name="T47" fmla="*/ 31 h 108"/>
              <a:gd name="T48" fmla="*/ 329 w 776"/>
              <a:gd name="T49" fmla="*/ 29 h 108"/>
              <a:gd name="T50" fmla="*/ 382 w 776"/>
              <a:gd name="T51" fmla="*/ 107 h 108"/>
              <a:gd name="T52" fmla="*/ 341 w 776"/>
              <a:gd name="T53" fmla="*/ 43 h 108"/>
              <a:gd name="T54" fmla="*/ 367 w 776"/>
              <a:gd name="T55" fmla="*/ 14 h 108"/>
              <a:gd name="T56" fmla="*/ 367 w 776"/>
              <a:gd name="T57" fmla="*/ 43 h 108"/>
              <a:gd name="T58" fmla="*/ 442 w 776"/>
              <a:gd name="T59" fmla="*/ 106 h 108"/>
              <a:gd name="T60" fmla="*/ 442 w 776"/>
              <a:gd name="T61" fmla="*/ 106 h 108"/>
              <a:gd name="T62" fmla="*/ 485 w 776"/>
              <a:gd name="T63" fmla="*/ 40 h 108"/>
              <a:gd name="T64" fmla="*/ 530 w 776"/>
              <a:gd name="T65" fmla="*/ 28 h 108"/>
              <a:gd name="T66" fmla="*/ 533 w 776"/>
              <a:gd name="T67" fmla="*/ 106 h 108"/>
              <a:gd name="T68" fmla="*/ 511 w 776"/>
              <a:gd name="T69" fmla="*/ 95 h 108"/>
              <a:gd name="T70" fmla="*/ 526 w 776"/>
              <a:gd name="T71" fmla="*/ 49 h 108"/>
              <a:gd name="T72" fmla="*/ 498 w 776"/>
              <a:gd name="T73" fmla="*/ 88 h 108"/>
              <a:gd name="T74" fmla="*/ 562 w 776"/>
              <a:gd name="T75" fmla="*/ 69 h 108"/>
              <a:gd name="T76" fmla="*/ 629 w 776"/>
              <a:gd name="T77" fmla="*/ 63 h 108"/>
              <a:gd name="T78" fmla="*/ 601 w 776"/>
              <a:gd name="T79" fmla="*/ 95 h 108"/>
              <a:gd name="T80" fmla="*/ 614 w 776"/>
              <a:gd name="T81" fmla="*/ 107 h 108"/>
              <a:gd name="T82" fmla="*/ 579 w 776"/>
              <a:gd name="T83" fmla="*/ 61 h 108"/>
              <a:gd name="T84" fmla="*/ 693 w 776"/>
              <a:gd name="T85" fmla="*/ 106 h 108"/>
              <a:gd name="T86" fmla="*/ 664 w 776"/>
              <a:gd name="T87" fmla="*/ 108 h 108"/>
              <a:gd name="T88" fmla="*/ 675 w 776"/>
              <a:gd name="T89" fmla="*/ 61 h 108"/>
              <a:gd name="T90" fmla="*/ 675 w 776"/>
              <a:gd name="T91" fmla="*/ 42 h 108"/>
              <a:gd name="T92" fmla="*/ 661 w 776"/>
              <a:gd name="T93" fmla="*/ 31 h 108"/>
              <a:gd name="T94" fmla="*/ 704 w 776"/>
              <a:gd name="T95" fmla="*/ 106 h 108"/>
              <a:gd name="T96" fmla="*/ 688 w 776"/>
              <a:gd name="T97" fmla="*/ 77 h 108"/>
              <a:gd name="T98" fmla="*/ 657 w 776"/>
              <a:gd name="T99" fmla="*/ 85 h 108"/>
              <a:gd name="T100" fmla="*/ 768 w 776"/>
              <a:gd name="T101" fmla="*/ 102 h 108"/>
              <a:gd name="T102" fmla="*/ 745 w 776"/>
              <a:gd name="T103" fmla="*/ 95 h 108"/>
              <a:gd name="T104" fmla="*/ 742 w 776"/>
              <a:gd name="T105" fmla="*/ 73 h 108"/>
              <a:gd name="T106" fmla="*/ 749 w 776"/>
              <a:gd name="T107" fmla="*/ 29 h 108"/>
              <a:gd name="T108" fmla="*/ 736 w 776"/>
              <a:gd name="T109" fmla="*/ 49 h 108"/>
              <a:gd name="T110" fmla="*/ 774 w 776"/>
              <a:gd name="T111" fmla="*/ 75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76" h="108">
                <a:moveTo>
                  <a:pt x="64" y="79"/>
                </a:moveTo>
                <a:cubicBezTo>
                  <a:pt x="64" y="88"/>
                  <a:pt x="61" y="95"/>
                  <a:pt x="54" y="100"/>
                </a:cubicBezTo>
                <a:cubicBezTo>
                  <a:pt x="48" y="105"/>
                  <a:pt x="39" y="108"/>
                  <a:pt x="28" y="108"/>
                </a:cubicBezTo>
                <a:cubicBezTo>
                  <a:pt x="17" y="108"/>
                  <a:pt x="7" y="106"/>
                  <a:pt x="0" y="102"/>
                </a:cubicBezTo>
                <a:cubicBezTo>
                  <a:pt x="0" y="87"/>
                  <a:pt x="0" y="87"/>
                  <a:pt x="0" y="87"/>
                </a:cubicBezTo>
                <a:cubicBezTo>
                  <a:pt x="5" y="89"/>
                  <a:pt x="10" y="91"/>
                  <a:pt x="15" y="92"/>
                </a:cubicBezTo>
                <a:cubicBezTo>
                  <a:pt x="20" y="93"/>
                  <a:pt x="25" y="94"/>
                  <a:pt x="29" y="94"/>
                </a:cubicBezTo>
                <a:cubicBezTo>
                  <a:pt x="35" y="94"/>
                  <a:pt x="40" y="93"/>
                  <a:pt x="43" y="90"/>
                </a:cubicBezTo>
                <a:cubicBezTo>
                  <a:pt x="46" y="88"/>
                  <a:pt x="48" y="84"/>
                  <a:pt x="48" y="80"/>
                </a:cubicBezTo>
                <a:cubicBezTo>
                  <a:pt x="48" y="77"/>
                  <a:pt x="46" y="73"/>
                  <a:pt x="44" y="71"/>
                </a:cubicBezTo>
                <a:cubicBezTo>
                  <a:pt x="41" y="68"/>
                  <a:pt x="35" y="65"/>
                  <a:pt x="26" y="62"/>
                </a:cubicBezTo>
                <a:cubicBezTo>
                  <a:pt x="17" y="58"/>
                  <a:pt x="11" y="54"/>
                  <a:pt x="7" y="49"/>
                </a:cubicBezTo>
                <a:cubicBezTo>
                  <a:pt x="3" y="44"/>
                  <a:pt x="1" y="39"/>
                  <a:pt x="1" y="32"/>
                </a:cubicBezTo>
                <a:cubicBezTo>
                  <a:pt x="1" y="24"/>
                  <a:pt x="4" y="17"/>
                  <a:pt x="10" y="12"/>
                </a:cubicBezTo>
                <a:cubicBezTo>
                  <a:pt x="16" y="7"/>
                  <a:pt x="24" y="5"/>
                  <a:pt x="34" y="5"/>
                </a:cubicBezTo>
                <a:cubicBezTo>
                  <a:pt x="44" y="5"/>
                  <a:pt x="53" y="7"/>
                  <a:pt x="63" y="11"/>
                </a:cubicBezTo>
                <a:cubicBezTo>
                  <a:pt x="57" y="25"/>
                  <a:pt x="57" y="25"/>
                  <a:pt x="57" y="25"/>
                </a:cubicBezTo>
                <a:cubicBezTo>
                  <a:pt x="48" y="21"/>
                  <a:pt x="41" y="19"/>
                  <a:pt x="34" y="19"/>
                </a:cubicBezTo>
                <a:cubicBezTo>
                  <a:pt x="28" y="19"/>
                  <a:pt x="24" y="20"/>
                  <a:pt x="22" y="22"/>
                </a:cubicBezTo>
                <a:cubicBezTo>
                  <a:pt x="19" y="25"/>
                  <a:pt x="17" y="28"/>
                  <a:pt x="17" y="32"/>
                </a:cubicBezTo>
                <a:cubicBezTo>
                  <a:pt x="17" y="34"/>
                  <a:pt x="18" y="36"/>
                  <a:pt x="19" y="38"/>
                </a:cubicBezTo>
                <a:cubicBezTo>
                  <a:pt x="20" y="40"/>
                  <a:pt x="22" y="42"/>
                  <a:pt x="24" y="44"/>
                </a:cubicBezTo>
                <a:cubicBezTo>
                  <a:pt x="27" y="45"/>
                  <a:pt x="32" y="47"/>
                  <a:pt x="38" y="50"/>
                </a:cubicBezTo>
                <a:cubicBezTo>
                  <a:pt x="45" y="53"/>
                  <a:pt x="51" y="56"/>
                  <a:pt x="54" y="59"/>
                </a:cubicBezTo>
                <a:cubicBezTo>
                  <a:pt x="58" y="61"/>
                  <a:pt x="60" y="64"/>
                  <a:pt x="62" y="67"/>
                </a:cubicBezTo>
                <a:cubicBezTo>
                  <a:pt x="63" y="71"/>
                  <a:pt x="64" y="75"/>
                  <a:pt x="64" y="79"/>
                </a:cubicBezTo>
                <a:close/>
                <a:moveTo>
                  <a:pt x="143" y="106"/>
                </a:moveTo>
                <a:cubicBezTo>
                  <a:pt x="127" y="106"/>
                  <a:pt x="127" y="106"/>
                  <a:pt x="127" y="106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54"/>
                  <a:pt x="126" y="50"/>
                  <a:pt x="124" y="47"/>
                </a:cubicBezTo>
                <a:cubicBezTo>
                  <a:pt x="122" y="44"/>
                  <a:pt x="118" y="43"/>
                  <a:pt x="114" y="43"/>
                </a:cubicBezTo>
                <a:cubicBezTo>
                  <a:pt x="108" y="43"/>
                  <a:pt x="103" y="45"/>
                  <a:pt x="100" y="49"/>
                </a:cubicBezTo>
                <a:cubicBezTo>
                  <a:pt x="97" y="53"/>
                  <a:pt x="96" y="59"/>
                  <a:pt x="96" y="69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0" y="31"/>
                  <a:pt x="80" y="31"/>
                  <a:pt x="80" y="31"/>
                </a:cubicBezTo>
                <a:cubicBezTo>
                  <a:pt x="92" y="31"/>
                  <a:pt x="92" y="31"/>
                  <a:pt x="92" y="31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95" y="41"/>
                  <a:pt x="95" y="41"/>
                </a:cubicBezTo>
                <a:cubicBezTo>
                  <a:pt x="98" y="37"/>
                  <a:pt x="101" y="34"/>
                  <a:pt x="105" y="32"/>
                </a:cubicBezTo>
                <a:cubicBezTo>
                  <a:pt x="109" y="30"/>
                  <a:pt x="113" y="29"/>
                  <a:pt x="118" y="29"/>
                </a:cubicBezTo>
                <a:cubicBezTo>
                  <a:pt x="129" y="29"/>
                  <a:pt x="137" y="33"/>
                  <a:pt x="141" y="41"/>
                </a:cubicBezTo>
                <a:cubicBezTo>
                  <a:pt x="142" y="41"/>
                  <a:pt x="142" y="41"/>
                  <a:pt x="142" y="41"/>
                </a:cubicBezTo>
                <a:cubicBezTo>
                  <a:pt x="144" y="38"/>
                  <a:pt x="147" y="35"/>
                  <a:pt x="151" y="33"/>
                </a:cubicBezTo>
                <a:cubicBezTo>
                  <a:pt x="155" y="30"/>
                  <a:pt x="160" y="29"/>
                  <a:pt x="165" y="29"/>
                </a:cubicBezTo>
                <a:cubicBezTo>
                  <a:pt x="174" y="29"/>
                  <a:pt x="181" y="32"/>
                  <a:pt x="185" y="36"/>
                </a:cubicBezTo>
                <a:cubicBezTo>
                  <a:pt x="189" y="41"/>
                  <a:pt x="191" y="48"/>
                  <a:pt x="191" y="57"/>
                </a:cubicBezTo>
                <a:cubicBezTo>
                  <a:pt x="191" y="106"/>
                  <a:pt x="191" y="106"/>
                  <a:pt x="191" y="106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5" y="60"/>
                  <a:pt x="175" y="60"/>
                  <a:pt x="175" y="60"/>
                </a:cubicBezTo>
                <a:cubicBezTo>
                  <a:pt x="175" y="54"/>
                  <a:pt x="174" y="50"/>
                  <a:pt x="172" y="47"/>
                </a:cubicBezTo>
                <a:cubicBezTo>
                  <a:pt x="170" y="44"/>
                  <a:pt x="166" y="43"/>
                  <a:pt x="161" y="43"/>
                </a:cubicBezTo>
                <a:cubicBezTo>
                  <a:pt x="155" y="43"/>
                  <a:pt x="151" y="44"/>
                  <a:pt x="148" y="48"/>
                </a:cubicBezTo>
                <a:cubicBezTo>
                  <a:pt x="145" y="52"/>
                  <a:pt x="143" y="58"/>
                  <a:pt x="143" y="66"/>
                </a:cubicBezTo>
                <a:cubicBezTo>
                  <a:pt x="143" y="106"/>
                  <a:pt x="143" y="106"/>
                  <a:pt x="143" y="106"/>
                </a:cubicBezTo>
                <a:close/>
                <a:moveTo>
                  <a:pt x="259" y="106"/>
                </a:moveTo>
                <a:cubicBezTo>
                  <a:pt x="256" y="96"/>
                  <a:pt x="256" y="96"/>
                  <a:pt x="256" y="96"/>
                </a:cubicBezTo>
                <a:cubicBezTo>
                  <a:pt x="255" y="96"/>
                  <a:pt x="255" y="96"/>
                  <a:pt x="255" y="96"/>
                </a:cubicBezTo>
                <a:cubicBezTo>
                  <a:pt x="252" y="100"/>
                  <a:pt x="248" y="104"/>
                  <a:pt x="244" y="105"/>
                </a:cubicBezTo>
                <a:cubicBezTo>
                  <a:pt x="240" y="107"/>
                  <a:pt x="236" y="108"/>
                  <a:pt x="230" y="108"/>
                </a:cubicBezTo>
                <a:cubicBezTo>
                  <a:pt x="223" y="108"/>
                  <a:pt x="217" y="106"/>
                  <a:pt x="213" y="102"/>
                </a:cubicBezTo>
                <a:cubicBezTo>
                  <a:pt x="208" y="98"/>
                  <a:pt x="206" y="92"/>
                  <a:pt x="206" y="85"/>
                </a:cubicBezTo>
                <a:cubicBezTo>
                  <a:pt x="206" y="77"/>
                  <a:pt x="209" y="71"/>
                  <a:pt x="215" y="67"/>
                </a:cubicBezTo>
                <a:cubicBezTo>
                  <a:pt x="221" y="63"/>
                  <a:pt x="230" y="61"/>
                  <a:pt x="241" y="61"/>
                </a:cubicBezTo>
                <a:cubicBezTo>
                  <a:pt x="254" y="60"/>
                  <a:pt x="254" y="60"/>
                  <a:pt x="254" y="60"/>
                </a:cubicBezTo>
                <a:cubicBezTo>
                  <a:pt x="254" y="56"/>
                  <a:pt x="254" y="56"/>
                  <a:pt x="254" y="56"/>
                </a:cubicBezTo>
                <a:cubicBezTo>
                  <a:pt x="254" y="51"/>
                  <a:pt x="253" y="48"/>
                  <a:pt x="251" y="45"/>
                </a:cubicBezTo>
                <a:cubicBezTo>
                  <a:pt x="249" y="43"/>
                  <a:pt x="245" y="42"/>
                  <a:pt x="241" y="42"/>
                </a:cubicBezTo>
                <a:cubicBezTo>
                  <a:pt x="237" y="42"/>
                  <a:pt x="233" y="42"/>
                  <a:pt x="229" y="43"/>
                </a:cubicBezTo>
                <a:cubicBezTo>
                  <a:pt x="226" y="45"/>
                  <a:pt x="223" y="46"/>
                  <a:pt x="219" y="47"/>
                </a:cubicBezTo>
                <a:cubicBezTo>
                  <a:pt x="214" y="36"/>
                  <a:pt x="214" y="36"/>
                  <a:pt x="214" y="36"/>
                </a:cubicBezTo>
                <a:cubicBezTo>
                  <a:pt x="218" y="34"/>
                  <a:pt x="223" y="32"/>
                  <a:pt x="228" y="31"/>
                </a:cubicBezTo>
                <a:cubicBezTo>
                  <a:pt x="232" y="30"/>
                  <a:pt x="237" y="29"/>
                  <a:pt x="241" y="29"/>
                </a:cubicBezTo>
                <a:cubicBezTo>
                  <a:pt x="251" y="29"/>
                  <a:pt x="258" y="31"/>
                  <a:pt x="263" y="36"/>
                </a:cubicBezTo>
                <a:cubicBezTo>
                  <a:pt x="268" y="40"/>
                  <a:pt x="270" y="46"/>
                  <a:pt x="270" y="55"/>
                </a:cubicBezTo>
                <a:cubicBezTo>
                  <a:pt x="270" y="106"/>
                  <a:pt x="270" y="106"/>
                  <a:pt x="270" y="106"/>
                </a:cubicBezTo>
                <a:cubicBezTo>
                  <a:pt x="259" y="106"/>
                  <a:pt x="259" y="106"/>
                  <a:pt x="259" y="106"/>
                </a:cubicBezTo>
                <a:close/>
                <a:moveTo>
                  <a:pt x="235" y="95"/>
                </a:moveTo>
                <a:cubicBezTo>
                  <a:pt x="241" y="95"/>
                  <a:pt x="246" y="94"/>
                  <a:pt x="249" y="90"/>
                </a:cubicBezTo>
                <a:cubicBezTo>
                  <a:pt x="253" y="87"/>
                  <a:pt x="254" y="83"/>
                  <a:pt x="254" y="77"/>
                </a:cubicBezTo>
                <a:cubicBezTo>
                  <a:pt x="254" y="70"/>
                  <a:pt x="254" y="70"/>
                  <a:pt x="254" y="70"/>
                </a:cubicBezTo>
                <a:cubicBezTo>
                  <a:pt x="245" y="71"/>
                  <a:pt x="245" y="71"/>
                  <a:pt x="245" y="71"/>
                </a:cubicBezTo>
                <a:cubicBezTo>
                  <a:pt x="237" y="71"/>
                  <a:pt x="232" y="72"/>
                  <a:pt x="228" y="74"/>
                </a:cubicBezTo>
                <a:cubicBezTo>
                  <a:pt x="225" y="77"/>
                  <a:pt x="223" y="80"/>
                  <a:pt x="223" y="85"/>
                </a:cubicBezTo>
                <a:cubicBezTo>
                  <a:pt x="223" y="88"/>
                  <a:pt x="224" y="91"/>
                  <a:pt x="226" y="93"/>
                </a:cubicBezTo>
                <a:cubicBezTo>
                  <a:pt x="228" y="94"/>
                  <a:pt x="231" y="95"/>
                  <a:pt x="235" y="95"/>
                </a:cubicBezTo>
                <a:close/>
                <a:moveTo>
                  <a:pt x="329" y="29"/>
                </a:moveTo>
                <a:cubicBezTo>
                  <a:pt x="332" y="29"/>
                  <a:pt x="335" y="30"/>
                  <a:pt x="337" y="30"/>
                </a:cubicBezTo>
                <a:cubicBezTo>
                  <a:pt x="336" y="45"/>
                  <a:pt x="336" y="45"/>
                  <a:pt x="336" y="45"/>
                </a:cubicBezTo>
                <a:cubicBezTo>
                  <a:pt x="333" y="44"/>
                  <a:pt x="331" y="44"/>
                  <a:pt x="329" y="44"/>
                </a:cubicBezTo>
                <a:cubicBezTo>
                  <a:pt x="322" y="44"/>
                  <a:pt x="317" y="46"/>
                  <a:pt x="313" y="50"/>
                </a:cubicBezTo>
                <a:cubicBezTo>
                  <a:pt x="309" y="55"/>
                  <a:pt x="307" y="60"/>
                  <a:pt x="307" y="67"/>
                </a:cubicBezTo>
                <a:cubicBezTo>
                  <a:pt x="307" y="106"/>
                  <a:pt x="307" y="106"/>
                  <a:pt x="307" y="106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91" y="31"/>
                  <a:pt x="291" y="31"/>
                  <a:pt x="291" y="31"/>
                </a:cubicBezTo>
                <a:cubicBezTo>
                  <a:pt x="304" y="31"/>
                  <a:pt x="304" y="31"/>
                  <a:pt x="304" y="31"/>
                </a:cubicBezTo>
                <a:cubicBezTo>
                  <a:pt x="306" y="44"/>
                  <a:pt x="306" y="44"/>
                  <a:pt x="306" y="44"/>
                </a:cubicBezTo>
                <a:cubicBezTo>
                  <a:pt x="306" y="44"/>
                  <a:pt x="306" y="44"/>
                  <a:pt x="306" y="44"/>
                </a:cubicBezTo>
                <a:cubicBezTo>
                  <a:pt x="309" y="40"/>
                  <a:pt x="312" y="36"/>
                  <a:pt x="316" y="33"/>
                </a:cubicBezTo>
                <a:cubicBezTo>
                  <a:pt x="320" y="31"/>
                  <a:pt x="325" y="29"/>
                  <a:pt x="329" y="29"/>
                </a:cubicBezTo>
                <a:close/>
                <a:moveTo>
                  <a:pt x="378" y="95"/>
                </a:moveTo>
                <a:cubicBezTo>
                  <a:pt x="381" y="95"/>
                  <a:pt x="385" y="94"/>
                  <a:pt x="389" y="93"/>
                </a:cubicBezTo>
                <a:cubicBezTo>
                  <a:pt x="389" y="105"/>
                  <a:pt x="389" y="105"/>
                  <a:pt x="389" y="105"/>
                </a:cubicBezTo>
                <a:cubicBezTo>
                  <a:pt x="388" y="106"/>
                  <a:pt x="385" y="106"/>
                  <a:pt x="382" y="107"/>
                </a:cubicBezTo>
                <a:cubicBezTo>
                  <a:pt x="380" y="107"/>
                  <a:pt x="377" y="108"/>
                  <a:pt x="374" y="108"/>
                </a:cubicBezTo>
                <a:cubicBezTo>
                  <a:pt x="359" y="108"/>
                  <a:pt x="351" y="100"/>
                  <a:pt x="351" y="84"/>
                </a:cubicBezTo>
                <a:cubicBezTo>
                  <a:pt x="351" y="43"/>
                  <a:pt x="351" y="43"/>
                  <a:pt x="351" y="43"/>
                </a:cubicBezTo>
                <a:cubicBezTo>
                  <a:pt x="341" y="43"/>
                  <a:pt x="341" y="43"/>
                  <a:pt x="341" y="43"/>
                </a:cubicBezTo>
                <a:cubicBezTo>
                  <a:pt x="341" y="36"/>
                  <a:pt x="341" y="36"/>
                  <a:pt x="341" y="36"/>
                </a:cubicBezTo>
                <a:cubicBezTo>
                  <a:pt x="352" y="30"/>
                  <a:pt x="352" y="30"/>
                  <a:pt x="352" y="30"/>
                </a:cubicBezTo>
                <a:cubicBezTo>
                  <a:pt x="357" y="14"/>
                  <a:pt x="357" y="14"/>
                  <a:pt x="357" y="14"/>
                </a:cubicBezTo>
                <a:cubicBezTo>
                  <a:pt x="367" y="14"/>
                  <a:pt x="367" y="14"/>
                  <a:pt x="367" y="14"/>
                </a:cubicBezTo>
                <a:cubicBezTo>
                  <a:pt x="367" y="31"/>
                  <a:pt x="367" y="31"/>
                  <a:pt x="367" y="31"/>
                </a:cubicBezTo>
                <a:cubicBezTo>
                  <a:pt x="389" y="31"/>
                  <a:pt x="389" y="31"/>
                  <a:pt x="389" y="31"/>
                </a:cubicBezTo>
                <a:cubicBezTo>
                  <a:pt x="389" y="43"/>
                  <a:pt x="389" y="43"/>
                  <a:pt x="389" y="43"/>
                </a:cubicBezTo>
                <a:cubicBezTo>
                  <a:pt x="367" y="43"/>
                  <a:pt x="367" y="43"/>
                  <a:pt x="367" y="43"/>
                </a:cubicBezTo>
                <a:cubicBezTo>
                  <a:pt x="367" y="83"/>
                  <a:pt x="367" y="83"/>
                  <a:pt x="367" y="83"/>
                </a:cubicBezTo>
                <a:cubicBezTo>
                  <a:pt x="367" y="87"/>
                  <a:pt x="368" y="90"/>
                  <a:pt x="370" y="92"/>
                </a:cubicBezTo>
                <a:cubicBezTo>
                  <a:pt x="372" y="94"/>
                  <a:pt x="374" y="95"/>
                  <a:pt x="378" y="95"/>
                </a:cubicBezTo>
                <a:close/>
                <a:moveTo>
                  <a:pt x="442" y="106"/>
                </a:moveTo>
                <a:cubicBezTo>
                  <a:pt x="442" y="6"/>
                  <a:pt x="442" y="6"/>
                  <a:pt x="442" y="6"/>
                </a:cubicBezTo>
                <a:cubicBezTo>
                  <a:pt x="459" y="6"/>
                  <a:pt x="459" y="6"/>
                  <a:pt x="459" y="6"/>
                </a:cubicBezTo>
                <a:cubicBezTo>
                  <a:pt x="459" y="106"/>
                  <a:pt x="459" y="106"/>
                  <a:pt x="459" y="106"/>
                </a:cubicBezTo>
                <a:cubicBezTo>
                  <a:pt x="442" y="106"/>
                  <a:pt x="442" y="106"/>
                  <a:pt x="442" y="106"/>
                </a:cubicBezTo>
                <a:close/>
                <a:moveTo>
                  <a:pt x="507" y="108"/>
                </a:moveTo>
                <a:cubicBezTo>
                  <a:pt x="498" y="108"/>
                  <a:pt x="490" y="104"/>
                  <a:pt x="485" y="97"/>
                </a:cubicBezTo>
                <a:cubicBezTo>
                  <a:pt x="480" y="91"/>
                  <a:pt x="477" y="81"/>
                  <a:pt x="477" y="69"/>
                </a:cubicBezTo>
                <a:cubicBezTo>
                  <a:pt x="477" y="56"/>
                  <a:pt x="480" y="47"/>
                  <a:pt x="485" y="40"/>
                </a:cubicBezTo>
                <a:cubicBezTo>
                  <a:pt x="490" y="33"/>
                  <a:pt x="498" y="29"/>
                  <a:pt x="507" y="29"/>
                </a:cubicBezTo>
                <a:cubicBezTo>
                  <a:pt x="517" y="29"/>
                  <a:pt x="525" y="33"/>
                  <a:pt x="530" y="40"/>
                </a:cubicBezTo>
                <a:cubicBezTo>
                  <a:pt x="531" y="40"/>
                  <a:pt x="531" y="40"/>
                  <a:pt x="531" y="40"/>
                </a:cubicBezTo>
                <a:cubicBezTo>
                  <a:pt x="530" y="35"/>
                  <a:pt x="530" y="31"/>
                  <a:pt x="530" y="28"/>
                </a:cubicBezTo>
                <a:cubicBezTo>
                  <a:pt x="530" y="0"/>
                  <a:pt x="530" y="0"/>
                  <a:pt x="530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46" y="106"/>
                  <a:pt x="546" y="106"/>
                  <a:pt x="546" y="106"/>
                </a:cubicBezTo>
                <a:cubicBezTo>
                  <a:pt x="533" y="106"/>
                  <a:pt x="533" y="106"/>
                  <a:pt x="533" y="106"/>
                </a:cubicBezTo>
                <a:cubicBezTo>
                  <a:pt x="530" y="96"/>
                  <a:pt x="530" y="96"/>
                  <a:pt x="530" y="96"/>
                </a:cubicBezTo>
                <a:cubicBezTo>
                  <a:pt x="530" y="96"/>
                  <a:pt x="530" y="96"/>
                  <a:pt x="530" y="96"/>
                </a:cubicBezTo>
                <a:cubicBezTo>
                  <a:pt x="524" y="104"/>
                  <a:pt x="517" y="108"/>
                  <a:pt x="507" y="108"/>
                </a:cubicBezTo>
                <a:close/>
                <a:moveTo>
                  <a:pt x="511" y="95"/>
                </a:moveTo>
                <a:cubicBezTo>
                  <a:pt x="518" y="95"/>
                  <a:pt x="523" y="93"/>
                  <a:pt x="526" y="89"/>
                </a:cubicBezTo>
                <a:cubicBezTo>
                  <a:pt x="529" y="85"/>
                  <a:pt x="530" y="79"/>
                  <a:pt x="530" y="71"/>
                </a:cubicBezTo>
                <a:cubicBezTo>
                  <a:pt x="530" y="69"/>
                  <a:pt x="530" y="69"/>
                  <a:pt x="530" y="69"/>
                </a:cubicBezTo>
                <a:cubicBezTo>
                  <a:pt x="530" y="59"/>
                  <a:pt x="529" y="53"/>
                  <a:pt x="526" y="49"/>
                </a:cubicBezTo>
                <a:cubicBezTo>
                  <a:pt x="523" y="45"/>
                  <a:pt x="518" y="43"/>
                  <a:pt x="511" y="43"/>
                </a:cubicBezTo>
                <a:cubicBezTo>
                  <a:pt x="506" y="43"/>
                  <a:pt x="501" y="45"/>
                  <a:pt x="498" y="49"/>
                </a:cubicBezTo>
                <a:cubicBezTo>
                  <a:pt x="495" y="54"/>
                  <a:pt x="494" y="60"/>
                  <a:pt x="494" y="69"/>
                </a:cubicBezTo>
                <a:cubicBezTo>
                  <a:pt x="494" y="77"/>
                  <a:pt x="495" y="84"/>
                  <a:pt x="498" y="88"/>
                </a:cubicBezTo>
                <a:cubicBezTo>
                  <a:pt x="501" y="92"/>
                  <a:pt x="505" y="95"/>
                  <a:pt x="511" y="95"/>
                </a:cubicBezTo>
                <a:close/>
                <a:moveTo>
                  <a:pt x="600" y="108"/>
                </a:moveTo>
                <a:cubicBezTo>
                  <a:pt x="588" y="108"/>
                  <a:pt x="579" y="104"/>
                  <a:pt x="572" y="97"/>
                </a:cubicBezTo>
                <a:cubicBezTo>
                  <a:pt x="566" y="91"/>
                  <a:pt x="562" y="81"/>
                  <a:pt x="562" y="69"/>
                </a:cubicBezTo>
                <a:cubicBezTo>
                  <a:pt x="562" y="57"/>
                  <a:pt x="565" y="47"/>
                  <a:pt x="572" y="40"/>
                </a:cubicBezTo>
                <a:cubicBezTo>
                  <a:pt x="578" y="33"/>
                  <a:pt x="586" y="29"/>
                  <a:pt x="597" y="29"/>
                </a:cubicBezTo>
                <a:cubicBezTo>
                  <a:pt x="607" y="29"/>
                  <a:pt x="615" y="32"/>
                  <a:pt x="620" y="38"/>
                </a:cubicBezTo>
                <a:cubicBezTo>
                  <a:pt x="626" y="45"/>
                  <a:pt x="629" y="53"/>
                  <a:pt x="629" y="63"/>
                </a:cubicBezTo>
                <a:cubicBezTo>
                  <a:pt x="629" y="72"/>
                  <a:pt x="629" y="72"/>
                  <a:pt x="629" y="72"/>
                </a:cubicBezTo>
                <a:cubicBezTo>
                  <a:pt x="579" y="72"/>
                  <a:pt x="579" y="72"/>
                  <a:pt x="579" y="72"/>
                </a:cubicBezTo>
                <a:cubicBezTo>
                  <a:pt x="579" y="79"/>
                  <a:pt x="581" y="85"/>
                  <a:pt x="585" y="89"/>
                </a:cubicBezTo>
                <a:cubicBezTo>
                  <a:pt x="589" y="93"/>
                  <a:pt x="594" y="95"/>
                  <a:pt x="601" y="95"/>
                </a:cubicBezTo>
                <a:cubicBezTo>
                  <a:pt x="605" y="95"/>
                  <a:pt x="609" y="95"/>
                  <a:pt x="613" y="94"/>
                </a:cubicBezTo>
                <a:cubicBezTo>
                  <a:pt x="617" y="93"/>
                  <a:pt x="621" y="91"/>
                  <a:pt x="625" y="90"/>
                </a:cubicBezTo>
                <a:cubicBezTo>
                  <a:pt x="625" y="103"/>
                  <a:pt x="625" y="103"/>
                  <a:pt x="625" y="103"/>
                </a:cubicBezTo>
                <a:cubicBezTo>
                  <a:pt x="621" y="104"/>
                  <a:pt x="618" y="106"/>
                  <a:pt x="614" y="107"/>
                </a:cubicBezTo>
                <a:cubicBezTo>
                  <a:pt x="610" y="107"/>
                  <a:pt x="605" y="108"/>
                  <a:pt x="600" y="108"/>
                </a:cubicBezTo>
                <a:close/>
                <a:moveTo>
                  <a:pt x="597" y="42"/>
                </a:moveTo>
                <a:cubicBezTo>
                  <a:pt x="592" y="42"/>
                  <a:pt x="588" y="43"/>
                  <a:pt x="585" y="46"/>
                </a:cubicBezTo>
                <a:cubicBezTo>
                  <a:pt x="582" y="50"/>
                  <a:pt x="580" y="54"/>
                  <a:pt x="579" y="61"/>
                </a:cubicBezTo>
                <a:cubicBezTo>
                  <a:pt x="613" y="61"/>
                  <a:pt x="613" y="61"/>
                  <a:pt x="613" y="61"/>
                </a:cubicBezTo>
                <a:cubicBezTo>
                  <a:pt x="613" y="54"/>
                  <a:pt x="612" y="50"/>
                  <a:pt x="609" y="46"/>
                </a:cubicBezTo>
                <a:cubicBezTo>
                  <a:pt x="606" y="43"/>
                  <a:pt x="602" y="42"/>
                  <a:pt x="597" y="42"/>
                </a:cubicBezTo>
                <a:close/>
                <a:moveTo>
                  <a:pt x="693" y="106"/>
                </a:moveTo>
                <a:cubicBezTo>
                  <a:pt x="690" y="96"/>
                  <a:pt x="690" y="96"/>
                  <a:pt x="690" y="96"/>
                </a:cubicBezTo>
                <a:cubicBezTo>
                  <a:pt x="689" y="96"/>
                  <a:pt x="689" y="96"/>
                  <a:pt x="689" y="96"/>
                </a:cubicBezTo>
                <a:cubicBezTo>
                  <a:pt x="685" y="100"/>
                  <a:pt x="682" y="104"/>
                  <a:pt x="678" y="105"/>
                </a:cubicBezTo>
                <a:cubicBezTo>
                  <a:pt x="674" y="107"/>
                  <a:pt x="670" y="108"/>
                  <a:pt x="664" y="108"/>
                </a:cubicBezTo>
                <a:cubicBezTo>
                  <a:pt x="656" y="108"/>
                  <a:pt x="651" y="106"/>
                  <a:pt x="647" y="102"/>
                </a:cubicBezTo>
                <a:cubicBezTo>
                  <a:pt x="642" y="98"/>
                  <a:pt x="640" y="92"/>
                  <a:pt x="640" y="85"/>
                </a:cubicBezTo>
                <a:cubicBezTo>
                  <a:pt x="640" y="77"/>
                  <a:pt x="643" y="71"/>
                  <a:pt x="649" y="67"/>
                </a:cubicBezTo>
                <a:cubicBezTo>
                  <a:pt x="655" y="63"/>
                  <a:pt x="664" y="61"/>
                  <a:pt x="675" y="61"/>
                </a:cubicBezTo>
                <a:cubicBezTo>
                  <a:pt x="688" y="60"/>
                  <a:pt x="688" y="60"/>
                  <a:pt x="688" y="60"/>
                </a:cubicBezTo>
                <a:cubicBezTo>
                  <a:pt x="688" y="56"/>
                  <a:pt x="688" y="56"/>
                  <a:pt x="688" y="56"/>
                </a:cubicBezTo>
                <a:cubicBezTo>
                  <a:pt x="688" y="51"/>
                  <a:pt x="687" y="48"/>
                  <a:pt x="685" y="45"/>
                </a:cubicBezTo>
                <a:cubicBezTo>
                  <a:pt x="683" y="43"/>
                  <a:pt x="679" y="42"/>
                  <a:pt x="675" y="42"/>
                </a:cubicBezTo>
                <a:cubicBezTo>
                  <a:pt x="671" y="42"/>
                  <a:pt x="667" y="42"/>
                  <a:pt x="663" y="43"/>
                </a:cubicBezTo>
                <a:cubicBezTo>
                  <a:pt x="660" y="45"/>
                  <a:pt x="656" y="46"/>
                  <a:pt x="653" y="47"/>
                </a:cubicBezTo>
                <a:cubicBezTo>
                  <a:pt x="648" y="36"/>
                  <a:pt x="648" y="36"/>
                  <a:pt x="648" y="36"/>
                </a:cubicBezTo>
                <a:cubicBezTo>
                  <a:pt x="652" y="34"/>
                  <a:pt x="657" y="32"/>
                  <a:pt x="661" y="31"/>
                </a:cubicBezTo>
                <a:cubicBezTo>
                  <a:pt x="666" y="30"/>
                  <a:pt x="671" y="29"/>
                  <a:pt x="675" y="29"/>
                </a:cubicBezTo>
                <a:cubicBezTo>
                  <a:pt x="685" y="29"/>
                  <a:pt x="692" y="31"/>
                  <a:pt x="697" y="36"/>
                </a:cubicBezTo>
                <a:cubicBezTo>
                  <a:pt x="702" y="40"/>
                  <a:pt x="704" y="46"/>
                  <a:pt x="704" y="55"/>
                </a:cubicBezTo>
                <a:cubicBezTo>
                  <a:pt x="704" y="106"/>
                  <a:pt x="704" y="106"/>
                  <a:pt x="704" y="106"/>
                </a:cubicBezTo>
                <a:cubicBezTo>
                  <a:pt x="693" y="106"/>
                  <a:pt x="693" y="106"/>
                  <a:pt x="693" y="106"/>
                </a:cubicBezTo>
                <a:close/>
                <a:moveTo>
                  <a:pt x="669" y="95"/>
                </a:moveTo>
                <a:cubicBezTo>
                  <a:pt x="675" y="95"/>
                  <a:pt x="679" y="94"/>
                  <a:pt x="683" y="90"/>
                </a:cubicBezTo>
                <a:cubicBezTo>
                  <a:pt x="686" y="87"/>
                  <a:pt x="688" y="83"/>
                  <a:pt x="688" y="77"/>
                </a:cubicBezTo>
                <a:cubicBezTo>
                  <a:pt x="688" y="70"/>
                  <a:pt x="688" y="70"/>
                  <a:pt x="688" y="70"/>
                </a:cubicBezTo>
                <a:cubicBezTo>
                  <a:pt x="679" y="71"/>
                  <a:pt x="679" y="71"/>
                  <a:pt x="679" y="71"/>
                </a:cubicBezTo>
                <a:cubicBezTo>
                  <a:pt x="671" y="71"/>
                  <a:pt x="666" y="72"/>
                  <a:pt x="662" y="74"/>
                </a:cubicBezTo>
                <a:cubicBezTo>
                  <a:pt x="659" y="77"/>
                  <a:pt x="657" y="80"/>
                  <a:pt x="657" y="85"/>
                </a:cubicBezTo>
                <a:cubicBezTo>
                  <a:pt x="657" y="88"/>
                  <a:pt x="658" y="91"/>
                  <a:pt x="660" y="93"/>
                </a:cubicBezTo>
                <a:cubicBezTo>
                  <a:pt x="662" y="94"/>
                  <a:pt x="665" y="95"/>
                  <a:pt x="669" y="95"/>
                </a:cubicBezTo>
                <a:close/>
                <a:moveTo>
                  <a:pt x="776" y="85"/>
                </a:moveTo>
                <a:cubicBezTo>
                  <a:pt x="776" y="92"/>
                  <a:pt x="773" y="98"/>
                  <a:pt x="768" y="102"/>
                </a:cubicBezTo>
                <a:cubicBezTo>
                  <a:pt x="762" y="106"/>
                  <a:pt x="754" y="108"/>
                  <a:pt x="744" y="108"/>
                </a:cubicBezTo>
                <a:cubicBezTo>
                  <a:pt x="734" y="108"/>
                  <a:pt x="726" y="106"/>
                  <a:pt x="720" y="103"/>
                </a:cubicBezTo>
                <a:cubicBezTo>
                  <a:pt x="720" y="89"/>
                  <a:pt x="720" y="89"/>
                  <a:pt x="720" y="89"/>
                </a:cubicBezTo>
                <a:cubicBezTo>
                  <a:pt x="729" y="93"/>
                  <a:pt x="737" y="95"/>
                  <a:pt x="745" y="95"/>
                </a:cubicBezTo>
                <a:cubicBezTo>
                  <a:pt x="755" y="95"/>
                  <a:pt x="760" y="92"/>
                  <a:pt x="760" y="86"/>
                </a:cubicBezTo>
                <a:cubicBezTo>
                  <a:pt x="760" y="85"/>
                  <a:pt x="759" y="83"/>
                  <a:pt x="758" y="82"/>
                </a:cubicBezTo>
                <a:cubicBezTo>
                  <a:pt x="757" y="80"/>
                  <a:pt x="755" y="79"/>
                  <a:pt x="753" y="78"/>
                </a:cubicBezTo>
                <a:cubicBezTo>
                  <a:pt x="750" y="76"/>
                  <a:pt x="747" y="75"/>
                  <a:pt x="742" y="73"/>
                </a:cubicBezTo>
                <a:cubicBezTo>
                  <a:pt x="734" y="70"/>
                  <a:pt x="728" y="66"/>
                  <a:pt x="725" y="63"/>
                </a:cubicBezTo>
                <a:cubicBezTo>
                  <a:pt x="722" y="60"/>
                  <a:pt x="720" y="55"/>
                  <a:pt x="720" y="50"/>
                </a:cubicBezTo>
                <a:cubicBezTo>
                  <a:pt x="720" y="43"/>
                  <a:pt x="723" y="38"/>
                  <a:pt x="728" y="35"/>
                </a:cubicBezTo>
                <a:cubicBezTo>
                  <a:pt x="733" y="31"/>
                  <a:pt x="740" y="29"/>
                  <a:pt x="749" y="29"/>
                </a:cubicBezTo>
                <a:cubicBezTo>
                  <a:pt x="758" y="29"/>
                  <a:pt x="766" y="31"/>
                  <a:pt x="774" y="35"/>
                </a:cubicBezTo>
                <a:cubicBezTo>
                  <a:pt x="769" y="47"/>
                  <a:pt x="769" y="47"/>
                  <a:pt x="769" y="47"/>
                </a:cubicBezTo>
                <a:cubicBezTo>
                  <a:pt x="761" y="44"/>
                  <a:pt x="754" y="42"/>
                  <a:pt x="749" y="42"/>
                </a:cubicBezTo>
                <a:cubicBezTo>
                  <a:pt x="740" y="42"/>
                  <a:pt x="736" y="44"/>
                  <a:pt x="736" y="49"/>
                </a:cubicBezTo>
                <a:cubicBezTo>
                  <a:pt x="736" y="51"/>
                  <a:pt x="737" y="53"/>
                  <a:pt x="739" y="55"/>
                </a:cubicBezTo>
                <a:cubicBezTo>
                  <a:pt x="741" y="57"/>
                  <a:pt x="746" y="59"/>
                  <a:pt x="754" y="62"/>
                </a:cubicBezTo>
                <a:cubicBezTo>
                  <a:pt x="760" y="64"/>
                  <a:pt x="764" y="66"/>
                  <a:pt x="767" y="68"/>
                </a:cubicBezTo>
                <a:cubicBezTo>
                  <a:pt x="770" y="70"/>
                  <a:pt x="772" y="73"/>
                  <a:pt x="774" y="75"/>
                </a:cubicBezTo>
                <a:cubicBezTo>
                  <a:pt x="775" y="78"/>
                  <a:pt x="776" y="81"/>
                  <a:pt x="776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9" name="Freeform 46"/>
          <p:cNvSpPr>
            <a:spLocks noEditPoints="1"/>
          </p:cNvSpPr>
          <p:nvPr/>
        </p:nvSpPr>
        <p:spPr bwMode="auto">
          <a:xfrm>
            <a:off x="554261" y="3963412"/>
            <a:ext cx="721641" cy="90239"/>
          </a:xfrm>
          <a:custGeom>
            <a:avLst/>
            <a:gdLst>
              <a:gd name="T0" fmla="*/ 57 w 1113"/>
              <a:gd name="T1" fmla="*/ 20 h 139"/>
              <a:gd name="T2" fmla="*/ 17 w 1113"/>
              <a:gd name="T3" fmla="*/ 65 h 139"/>
              <a:gd name="T4" fmla="*/ 87 w 1113"/>
              <a:gd name="T5" fmla="*/ 30 h 139"/>
              <a:gd name="T6" fmla="*/ 86 w 1113"/>
              <a:gd name="T7" fmla="*/ 4 h 139"/>
              <a:gd name="T8" fmla="*/ 70 w 1113"/>
              <a:gd name="T9" fmla="*/ 10 h 139"/>
              <a:gd name="T10" fmla="*/ 144 w 1113"/>
              <a:gd name="T11" fmla="*/ 42 h 139"/>
              <a:gd name="T12" fmla="*/ 109 w 1113"/>
              <a:gd name="T13" fmla="*/ 30 h 139"/>
              <a:gd name="T14" fmla="*/ 148 w 1113"/>
              <a:gd name="T15" fmla="*/ 29 h 139"/>
              <a:gd name="T16" fmla="*/ 191 w 1113"/>
              <a:gd name="T17" fmla="*/ 68 h 139"/>
              <a:gd name="T18" fmla="*/ 243 w 1113"/>
              <a:gd name="T19" fmla="*/ 27 h 139"/>
              <a:gd name="T20" fmla="*/ 244 w 1113"/>
              <a:gd name="T21" fmla="*/ 96 h 139"/>
              <a:gd name="T22" fmla="*/ 244 w 1113"/>
              <a:gd name="T23" fmla="*/ 71 h 139"/>
              <a:gd name="T24" fmla="*/ 207 w 1113"/>
              <a:gd name="T25" fmla="*/ 69 h 139"/>
              <a:gd name="T26" fmla="*/ 281 w 1113"/>
              <a:gd name="T27" fmla="*/ 30 h 139"/>
              <a:gd name="T28" fmla="*/ 289 w 1113"/>
              <a:gd name="T29" fmla="*/ 1 h 139"/>
              <a:gd name="T30" fmla="*/ 282 w 1113"/>
              <a:gd name="T31" fmla="*/ 17 h 139"/>
              <a:gd name="T32" fmla="*/ 365 w 1113"/>
              <a:gd name="T33" fmla="*/ 46 h 139"/>
              <a:gd name="T34" fmla="*/ 318 w 1113"/>
              <a:gd name="T35" fmla="*/ 106 h 139"/>
              <a:gd name="T36" fmla="*/ 343 w 1113"/>
              <a:gd name="T37" fmla="*/ 32 h 139"/>
              <a:gd name="T38" fmla="*/ 469 w 1113"/>
              <a:gd name="T39" fmla="*/ 39 h 139"/>
              <a:gd name="T40" fmla="*/ 430 w 1113"/>
              <a:gd name="T41" fmla="*/ 80 h 139"/>
              <a:gd name="T42" fmla="*/ 442 w 1113"/>
              <a:gd name="T43" fmla="*/ 92 h 139"/>
              <a:gd name="T44" fmla="*/ 403 w 1113"/>
              <a:gd name="T45" fmla="*/ 134 h 139"/>
              <a:gd name="T46" fmla="*/ 404 w 1113"/>
              <a:gd name="T47" fmla="*/ 89 h 139"/>
              <a:gd name="T48" fmla="*/ 408 w 1113"/>
              <a:gd name="T49" fmla="*/ 36 h 139"/>
              <a:gd name="T50" fmla="*/ 409 w 1113"/>
              <a:gd name="T51" fmla="*/ 118 h 139"/>
              <a:gd name="T52" fmla="*/ 450 w 1113"/>
              <a:gd name="T53" fmla="*/ 108 h 139"/>
              <a:gd name="T54" fmla="*/ 416 w 1113"/>
              <a:gd name="T55" fmla="*/ 55 h 139"/>
              <a:gd name="T56" fmla="*/ 430 w 1113"/>
              <a:gd name="T57" fmla="*/ 39 h 139"/>
              <a:gd name="T58" fmla="*/ 542 w 1113"/>
              <a:gd name="T59" fmla="*/ 107 h 139"/>
              <a:gd name="T60" fmla="*/ 557 w 1113"/>
              <a:gd name="T61" fmla="*/ 90 h 139"/>
              <a:gd name="T62" fmla="*/ 515 w 1113"/>
              <a:gd name="T63" fmla="*/ 31 h 139"/>
              <a:gd name="T64" fmla="*/ 548 w 1113"/>
              <a:gd name="T65" fmla="*/ 19 h 139"/>
              <a:gd name="T66" fmla="*/ 552 w 1113"/>
              <a:gd name="T67" fmla="*/ 50 h 139"/>
              <a:gd name="T68" fmla="*/ 652 w 1113"/>
              <a:gd name="T69" fmla="*/ 97 h 139"/>
              <a:gd name="T70" fmla="*/ 599 w 1113"/>
              <a:gd name="T71" fmla="*/ 39 h 139"/>
              <a:gd name="T72" fmla="*/ 625 w 1113"/>
              <a:gd name="T73" fmla="*/ 94 h 139"/>
              <a:gd name="T74" fmla="*/ 694 w 1113"/>
              <a:gd name="T75" fmla="*/ 106 h 139"/>
              <a:gd name="T76" fmla="*/ 768 w 1113"/>
              <a:gd name="T77" fmla="*/ 106 h 139"/>
              <a:gd name="T78" fmla="*/ 721 w 1113"/>
              <a:gd name="T79" fmla="*/ 100 h 139"/>
              <a:gd name="T80" fmla="*/ 734 w 1113"/>
              <a:gd name="T81" fmla="*/ 90 h 139"/>
              <a:gd name="T82" fmla="*/ 781 w 1113"/>
              <a:gd name="T83" fmla="*/ 30 h 139"/>
              <a:gd name="T84" fmla="*/ 842 w 1113"/>
              <a:gd name="T85" fmla="*/ 105 h 139"/>
              <a:gd name="T86" fmla="*/ 793 w 1113"/>
              <a:gd name="T87" fmla="*/ 43 h 139"/>
              <a:gd name="T88" fmla="*/ 819 w 1113"/>
              <a:gd name="T89" fmla="*/ 30 h 139"/>
              <a:gd name="T90" fmla="*/ 822 w 1113"/>
              <a:gd name="T91" fmla="*/ 91 h 139"/>
              <a:gd name="T92" fmla="*/ 871 w 1113"/>
              <a:gd name="T93" fmla="*/ 30 h 139"/>
              <a:gd name="T94" fmla="*/ 870 w 1113"/>
              <a:gd name="T95" fmla="*/ 4 h 139"/>
              <a:gd name="T96" fmla="*/ 854 w 1113"/>
              <a:gd name="T97" fmla="*/ 10 h 139"/>
              <a:gd name="T98" fmla="*/ 892 w 1113"/>
              <a:gd name="T99" fmla="*/ 89 h 139"/>
              <a:gd name="T100" fmla="*/ 959 w 1113"/>
              <a:gd name="T101" fmla="*/ 68 h 139"/>
              <a:gd name="T102" fmla="*/ 909 w 1113"/>
              <a:gd name="T103" fmla="*/ 49 h 139"/>
              <a:gd name="T104" fmla="*/ 1022 w 1113"/>
              <a:gd name="T105" fmla="*/ 46 h 139"/>
              <a:gd name="T106" fmla="*/ 976 w 1113"/>
              <a:gd name="T107" fmla="*/ 106 h 139"/>
              <a:gd name="T108" fmla="*/ 1001 w 1113"/>
              <a:gd name="T109" fmla="*/ 32 h 139"/>
              <a:gd name="T110" fmla="*/ 1105 w 1113"/>
              <a:gd name="T111" fmla="*/ 101 h 139"/>
              <a:gd name="T112" fmla="*/ 1098 w 1113"/>
              <a:gd name="T113" fmla="*/ 86 h 139"/>
              <a:gd name="T114" fmla="*/ 1058 w 1113"/>
              <a:gd name="T115" fmla="*/ 49 h 139"/>
              <a:gd name="T116" fmla="*/ 1086 w 1113"/>
              <a:gd name="T117" fmla="*/ 41 h 139"/>
              <a:gd name="T118" fmla="*/ 1111 w 1113"/>
              <a:gd name="T119" fmla="*/ 75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3" h="139">
                <a:moveTo>
                  <a:pt x="17" y="106"/>
                </a:moveTo>
                <a:cubicBezTo>
                  <a:pt x="0" y="106"/>
                  <a:pt x="0" y="106"/>
                  <a:pt x="0" y="106"/>
                </a:cubicBezTo>
                <a:cubicBezTo>
                  <a:pt x="0" y="6"/>
                  <a:pt x="0" y="6"/>
                  <a:pt x="0" y="6"/>
                </a:cubicBezTo>
                <a:cubicBezTo>
                  <a:pt x="57" y="6"/>
                  <a:pt x="57" y="6"/>
                  <a:pt x="57" y="6"/>
                </a:cubicBezTo>
                <a:cubicBezTo>
                  <a:pt x="57" y="20"/>
                  <a:pt x="57" y="20"/>
                  <a:pt x="5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51"/>
                  <a:pt x="17" y="51"/>
                  <a:pt x="17" y="51"/>
                </a:cubicBezTo>
                <a:cubicBezTo>
                  <a:pt x="54" y="51"/>
                  <a:pt x="54" y="51"/>
                  <a:pt x="54" y="51"/>
                </a:cubicBezTo>
                <a:cubicBezTo>
                  <a:pt x="54" y="65"/>
                  <a:pt x="54" y="65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106"/>
                  <a:pt x="17" y="106"/>
                  <a:pt x="17" y="106"/>
                </a:cubicBezTo>
                <a:close/>
                <a:moveTo>
                  <a:pt x="87" y="106"/>
                </a:moveTo>
                <a:cubicBezTo>
                  <a:pt x="71" y="106"/>
                  <a:pt x="71" y="106"/>
                  <a:pt x="71" y="106"/>
                </a:cubicBezTo>
                <a:cubicBezTo>
                  <a:pt x="71" y="30"/>
                  <a:pt x="71" y="30"/>
                  <a:pt x="71" y="30"/>
                </a:cubicBezTo>
                <a:cubicBezTo>
                  <a:pt x="87" y="30"/>
                  <a:pt x="87" y="30"/>
                  <a:pt x="87" y="30"/>
                </a:cubicBezTo>
                <a:cubicBezTo>
                  <a:pt x="87" y="106"/>
                  <a:pt x="87" y="106"/>
                  <a:pt x="87" y="106"/>
                </a:cubicBezTo>
                <a:close/>
                <a:moveTo>
                  <a:pt x="70" y="10"/>
                </a:moveTo>
                <a:cubicBezTo>
                  <a:pt x="70" y="8"/>
                  <a:pt x="71" y="5"/>
                  <a:pt x="73" y="4"/>
                </a:cubicBezTo>
                <a:cubicBezTo>
                  <a:pt x="74" y="2"/>
                  <a:pt x="77" y="1"/>
                  <a:pt x="79" y="1"/>
                </a:cubicBezTo>
                <a:cubicBezTo>
                  <a:pt x="82" y="1"/>
                  <a:pt x="84" y="2"/>
                  <a:pt x="86" y="4"/>
                </a:cubicBezTo>
                <a:cubicBezTo>
                  <a:pt x="88" y="5"/>
                  <a:pt x="88" y="8"/>
                  <a:pt x="88" y="10"/>
                </a:cubicBezTo>
                <a:cubicBezTo>
                  <a:pt x="88" y="13"/>
                  <a:pt x="88" y="15"/>
                  <a:pt x="86" y="17"/>
                </a:cubicBezTo>
                <a:cubicBezTo>
                  <a:pt x="84" y="18"/>
                  <a:pt x="82" y="19"/>
                  <a:pt x="79" y="19"/>
                </a:cubicBezTo>
                <a:cubicBezTo>
                  <a:pt x="77" y="19"/>
                  <a:pt x="74" y="18"/>
                  <a:pt x="73" y="17"/>
                </a:cubicBezTo>
                <a:cubicBezTo>
                  <a:pt x="71" y="15"/>
                  <a:pt x="70" y="13"/>
                  <a:pt x="70" y="10"/>
                </a:cubicBezTo>
                <a:close/>
                <a:moveTo>
                  <a:pt x="175" y="106"/>
                </a:moveTo>
                <a:cubicBezTo>
                  <a:pt x="159" y="106"/>
                  <a:pt x="159" y="106"/>
                  <a:pt x="159" y="106"/>
                </a:cubicBezTo>
                <a:cubicBezTo>
                  <a:pt x="159" y="59"/>
                  <a:pt x="159" y="59"/>
                  <a:pt x="159" y="59"/>
                </a:cubicBezTo>
                <a:cubicBezTo>
                  <a:pt x="159" y="54"/>
                  <a:pt x="158" y="49"/>
                  <a:pt x="155" y="46"/>
                </a:cubicBezTo>
                <a:cubicBezTo>
                  <a:pt x="153" y="44"/>
                  <a:pt x="149" y="42"/>
                  <a:pt x="144" y="42"/>
                </a:cubicBezTo>
                <a:cubicBezTo>
                  <a:pt x="137" y="42"/>
                  <a:pt x="132" y="44"/>
                  <a:pt x="129" y="48"/>
                </a:cubicBezTo>
                <a:cubicBezTo>
                  <a:pt x="126" y="52"/>
                  <a:pt x="125" y="59"/>
                  <a:pt x="125" y="68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9" y="30"/>
                  <a:pt x="109" y="30"/>
                  <a:pt x="109" y="30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23" y="40"/>
                  <a:pt x="123" y="40"/>
                  <a:pt x="123" y="40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6" y="37"/>
                  <a:pt x="130" y="34"/>
                  <a:pt x="134" y="32"/>
                </a:cubicBezTo>
                <a:cubicBezTo>
                  <a:pt x="138" y="30"/>
                  <a:pt x="143" y="29"/>
                  <a:pt x="148" y="29"/>
                </a:cubicBezTo>
                <a:cubicBezTo>
                  <a:pt x="166" y="29"/>
                  <a:pt x="175" y="38"/>
                  <a:pt x="175" y="57"/>
                </a:cubicBezTo>
                <a:cubicBezTo>
                  <a:pt x="175" y="106"/>
                  <a:pt x="175" y="106"/>
                  <a:pt x="175" y="106"/>
                </a:cubicBezTo>
                <a:close/>
                <a:moveTo>
                  <a:pt x="221" y="107"/>
                </a:moveTo>
                <a:cubicBezTo>
                  <a:pt x="212" y="107"/>
                  <a:pt x="204" y="104"/>
                  <a:pt x="199" y="97"/>
                </a:cubicBezTo>
                <a:cubicBezTo>
                  <a:pt x="194" y="90"/>
                  <a:pt x="191" y="81"/>
                  <a:pt x="191" y="68"/>
                </a:cubicBezTo>
                <a:cubicBezTo>
                  <a:pt x="191" y="56"/>
                  <a:pt x="194" y="46"/>
                  <a:pt x="199" y="39"/>
                </a:cubicBezTo>
                <a:cubicBezTo>
                  <a:pt x="204" y="32"/>
                  <a:pt x="212" y="29"/>
                  <a:pt x="221" y="29"/>
                </a:cubicBezTo>
                <a:cubicBezTo>
                  <a:pt x="231" y="29"/>
                  <a:pt x="239" y="33"/>
                  <a:pt x="244" y="40"/>
                </a:cubicBezTo>
                <a:cubicBezTo>
                  <a:pt x="245" y="40"/>
                  <a:pt x="245" y="40"/>
                  <a:pt x="245" y="40"/>
                </a:cubicBezTo>
                <a:cubicBezTo>
                  <a:pt x="244" y="35"/>
                  <a:pt x="243" y="30"/>
                  <a:pt x="243" y="27"/>
                </a:cubicBezTo>
                <a:cubicBezTo>
                  <a:pt x="243" y="0"/>
                  <a:pt x="243" y="0"/>
                  <a:pt x="243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106"/>
                  <a:pt x="260" y="106"/>
                  <a:pt x="260" y="106"/>
                </a:cubicBezTo>
                <a:cubicBezTo>
                  <a:pt x="247" y="106"/>
                  <a:pt x="247" y="106"/>
                  <a:pt x="247" y="106"/>
                </a:cubicBezTo>
                <a:cubicBezTo>
                  <a:pt x="244" y="96"/>
                  <a:pt x="244" y="96"/>
                  <a:pt x="244" y="96"/>
                </a:cubicBezTo>
                <a:cubicBezTo>
                  <a:pt x="243" y="96"/>
                  <a:pt x="243" y="96"/>
                  <a:pt x="243" y="96"/>
                </a:cubicBezTo>
                <a:cubicBezTo>
                  <a:pt x="238" y="104"/>
                  <a:pt x="231" y="107"/>
                  <a:pt x="221" y="107"/>
                </a:cubicBezTo>
                <a:close/>
                <a:moveTo>
                  <a:pt x="225" y="94"/>
                </a:moveTo>
                <a:cubicBezTo>
                  <a:pt x="232" y="94"/>
                  <a:pt x="237" y="92"/>
                  <a:pt x="240" y="89"/>
                </a:cubicBezTo>
                <a:cubicBezTo>
                  <a:pt x="243" y="85"/>
                  <a:pt x="244" y="79"/>
                  <a:pt x="244" y="71"/>
                </a:cubicBezTo>
                <a:cubicBezTo>
                  <a:pt x="244" y="68"/>
                  <a:pt x="244" y="68"/>
                  <a:pt x="244" y="68"/>
                </a:cubicBezTo>
                <a:cubicBezTo>
                  <a:pt x="244" y="59"/>
                  <a:pt x="243" y="52"/>
                  <a:pt x="240" y="48"/>
                </a:cubicBezTo>
                <a:cubicBezTo>
                  <a:pt x="237" y="44"/>
                  <a:pt x="232" y="42"/>
                  <a:pt x="225" y="42"/>
                </a:cubicBezTo>
                <a:cubicBezTo>
                  <a:pt x="219" y="42"/>
                  <a:pt x="215" y="44"/>
                  <a:pt x="212" y="49"/>
                </a:cubicBezTo>
                <a:cubicBezTo>
                  <a:pt x="209" y="54"/>
                  <a:pt x="207" y="60"/>
                  <a:pt x="207" y="69"/>
                </a:cubicBezTo>
                <a:cubicBezTo>
                  <a:pt x="207" y="77"/>
                  <a:pt x="209" y="83"/>
                  <a:pt x="212" y="88"/>
                </a:cubicBezTo>
                <a:cubicBezTo>
                  <a:pt x="215" y="92"/>
                  <a:pt x="219" y="94"/>
                  <a:pt x="225" y="94"/>
                </a:cubicBezTo>
                <a:close/>
                <a:moveTo>
                  <a:pt x="297" y="106"/>
                </a:moveTo>
                <a:cubicBezTo>
                  <a:pt x="281" y="106"/>
                  <a:pt x="281" y="106"/>
                  <a:pt x="281" y="106"/>
                </a:cubicBezTo>
                <a:cubicBezTo>
                  <a:pt x="281" y="30"/>
                  <a:pt x="281" y="30"/>
                  <a:pt x="281" y="30"/>
                </a:cubicBezTo>
                <a:cubicBezTo>
                  <a:pt x="297" y="30"/>
                  <a:pt x="297" y="30"/>
                  <a:pt x="297" y="30"/>
                </a:cubicBezTo>
                <a:cubicBezTo>
                  <a:pt x="297" y="106"/>
                  <a:pt x="297" y="106"/>
                  <a:pt x="297" y="106"/>
                </a:cubicBezTo>
                <a:close/>
                <a:moveTo>
                  <a:pt x="280" y="10"/>
                </a:moveTo>
                <a:cubicBezTo>
                  <a:pt x="280" y="8"/>
                  <a:pt x="281" y="5"/>
                  <a:pt x="282" y="4"/>
                </a:cubicBezTo>
                <a:cubicBezTo>
                  <a:pt x="284" y="2"/>
                  <a:pt x="286" y="1"/>
                  <a:pt x="289" y="1"/>
                </a:cubicBezTo>
                <a:cubicBezTo>
                  <a:pt x="292" y="1"/>
                  <a:pt x="294" y="2"/>
                  <a:pt x="295" y="4"/>
                </a:cubicBezTo>
                <a:cubicBezTo>
                  <a:pt x="297" y="5"/>
                  <a:pt x="298" y="8"/>
                  <a:pt x="298" y="10"/>
                </a:cubicBezTo>
                <a:cubicBezTo>
                  <a:pt x="298" y="13"/>
                  <a:pt x="297" y="15"/>
                  <a:pt x="295" y="17"/>
                </a:cubicBezTo>
                <a:cubicBezTo>
                  <a:pt x="294" y="18"/>
                  <a:pt x="292" y="19"/>
                  <a:pt x="289" y="19"/>
                </a:cubicBezTo>
                <a:cubicBezTo>
                  <a:pt x="286" y="19"/>
                  <a:pt x="284" y="18"/>
                  <a:pt x="282" y="17"/>
                </a:cubicBezTo>
                <a:cubicBezTo>
                  <a:pt x="281" y="15"/>
                  <a:pt x="280" y="13"/>
                  <a:pt x="280" y="10"/>
                </a:cubicBezTo>
                <a:close/>
                <a:moveTo>
                  <a:pt x="384" y="106"/>
                </a:moveTo>
                <a:cubicBezTo>
                  <a:pt x="368" y="106"/>
                  <a:pt x="368" y="106"/>
                  <a:pt x="368" y="106"/>
                </a:cubicBezTo>
                <a:cubicBezTo>
                  <a:pt x="368" y="59"/>
                  <a:pt x="368" y="59"/>
                  <a:pt x="368" y="59"/>
                </a:cubicBezTo>
                <a:cubicBezTo>
                  <a:pt x="368" y="54"/>
                  <a:pt x="367" y="49"/>
                  <a:pt x="365" y="46"/>
                </a:cubicBezTo>
                <a:cubicBezTo>
                  <a:pt x="362" y="44"/>
                  <a:pt x="359" y="42"/>
                  <a:pt x="354" y="42"/>
                </a:cubicBezTo>
                <a:cubicBezTo>
                  <a:pt x="347" y="42"/>
                  <a:pt x="342" y="44"/>
                  <a:pt x="339" y="48"/>
                </a:cubicBezTo>
                <a:cubicBezTo>
                  <a:pt x="336" y="52"/>
                  <a:pt x="334" y="59"/>
                  <a:pt x="334" y="68"/>
                </a:cubicBezTo>
                <a:cubicBezTo>
                  <a:pt x="334" y="106"/>
                  <a:pt x="334" y="106"/>
                  <a:pt x="334" y="106"/>
                </a:cubicBezTo>
                <a:cubicBezTo>
                  <a:pt x="318" y="106"/>
                  <a:pt x="318" y="106"/>
                  <a:pt x="318" y="106"/>
                </a:cubicBezTo>
                <a:cubicBezTo>
                  <a:pt x="318" y="30"/>
                  <a:pt x="318" y="30"/>
                  <a:pt x="318" y="30"/>
                </a:cubicBezTo>
                <a:cubicBezTo>
                  <a:pt x="330" y="30"/>
                  <a:pt x="330" y="30"/>
                  <a:pt x="330" y="30"/>
                </a:cubicBezTo>
                <a:cubicBezTo>
                  <a:pt x="333" y="40"/>
                  <a:pt x="333" y="40"/>
                  <a:pt x="333" y="40"/>
                </a:cubicBezTo>
                <a:cubicBezTo>
                  <a:pt x="334" y="40"/>
                  <a:pt x="334" y="40"/>
                  <a:pt x="334" y="40"/>
                </a:cubicBezTo>
                <a:cubicBezTo>
                  <a:pt x="336" y="37"/>
                  <a:pt x="339" y="34"/>
                  <a:pt x="343" y="32"/>
                </a:cubicBezTo>
                <a:cubicBezTo>
                  <a:pt x="347" y="30"/>
                  <a:pt x="352" y="29"/>
                  <a:pt x="357" y="29"/>
                </a:cubicBezTo>
                <a:cubicBezTo>
                  <a:pt x="375" y="29"/>
                  <a:pt x="384" y="38"/>
                  <a:pt x="384" y="57"/>
                </a:cubicBezTo>
                <a:cubicBezTo>
                  <a:pt x="384" y="106"/>
                  <a:pt x="384" y="106"/>
                  <a:pt x="384" y="106"/>
                </a:cubicBezTo>
                <a:close/>
                <a:moveTo>
                  <a:pt x="469" y="30"/>
                </a:moveTo>
                <a:cubicBezTo>
                  <a:pt x="469" y="39"/>
                  <a:pt x="469" y="39"/>
                  <a:pt x="469" y="39"/>
                </a:cubicBezTo>
                <a:cubicBezTo>
                  <a:pt x="456" y="42"/>
                  <a:pt x="456" y="42"/>
                  <a:pt x="456" y="42"/>
                </a:cubicBezTo>
                <a:cubicBezTo>
                  <a:pt x="457" y="43"/>
                  <a:pt x="458" y="45"/>
                  <a:pt x="459" y="47"/>
                </a:cubicBezTo>
                <a:cubicBezTo>
                  <a:pt x="459" y="50"/>
                  <a:pt x="460" y="52"/>
                  <a:pt x="460" y="55"/>
                </a:cubicBezTo>
                <a:cubicBezTo>
                  <a:pt x="460" y="63"/>
                  <a:pt x="457" y="69"/>
                  <a:pt x="452" y="73"/>
                </a:cubicBezTo>
                <a:cubicBezTo>
                  <a:pt x="446" y="78"/>
                  <a:pt x="439" y="80"/>
                  <a:pt x="430" y="80"/>
                </a:cubicBezTo>
                <a:cubicBezTo>
                  <a:pt x="427" y="80"/>
                  <a:pt x="425" y="80"/>
                  <a:pt x="423" y="79"/>
                </a:cubicBezTo>
                <a:cubicBezTo>
                  <a:pt x="420" y="81"/>
                  <a:pt x="418" y="84"/>
                  <a:pt x="418" y="87"/>
                </a:cubicBezTo>
                <a:cubicBezTo>
                  <a:pt x="418" y="89"/>
                  <a:pt x="419" y="90"/>
                  <a:pt x="420" y="91"/>
                </a:cubicBezTo>
                <a:cubicBezTo>
                  <a:pt x="422" y="92"/>
                  <a:pt x="425" y="92"/>
                  <a:pt x="429" y="92"/>
                </a:cubicBezTo>
                <a:cubicBezTo>
                  <a:pt x="442" y="92"/>
                  <a:pt x="442" y="92"/>
                  <a:pt x="442" y="92"/>
                </a:cubicBezTo>
                <a:cubicBezTo>
                  <a:pt x="451" y="92"/>
                  <a:pt x="457" y="94"/>
                  <a:pt x="461" y="97"/>
                </a:cubicBezTo>
                <a:cubicBezTo>
                  <a:pt x="466" y="101"/>
                  <a:pt x="468" y="106"/>
                  <a:pt x="468" y="113"/>
                </a:cubicBezTo>
                <a:cubicBezTo>
                  <a:pt x="468" y="121"/>
                  <a:pt x="464" y="128"/>
                  <a:pt x="457" y="132"/>
                </a:cubicBezTo>
                <a:cubicBezTo>
                  <a:pt x="450" y="137"/>
                  <a:pt x="440" y="139"/>
                  <a:pt x="427" y="139"/>
                </a:cubicBezTo>
                <a:cubicBezTo>
                  <a:pt x="416" y="139"/>
                  <a:pt x="408" y="138"/>
                  <a:pt x="403" y="134"/>
                </a:cubicBezTo>
                <a:cubicBezTo>
                  <a:pt x="398" y="130"/>
                  <a:pt x="395" y="125"/>
                  <a:pt x="395" y="118"/>
                </a:cubicBezTo>
                <a:cubicBezTo>
                  <a:pt x="395" y="114"/>
                  <a:pt x="396" y="110"/>
                  <a:pt x="399" y="107"/>
                </a:cubicBezTo>
                <a:cubicBezTo>
                  <a:pt x="402" y="104"/>
                  <a:pt x="406" y="101"/>
                  <a:pt x="412" y="100"/>
                </a:cubicBezTo>
                <a:cubicBezTo>
                  <a:pt x="410" y="99"/>
                  <a:pt x="408" y="98"/>
                  <a:pt x="406" y="96"/>
                </a:cubicBezTo>
                <a:cubicBezTo>
                  <a:pt x="405" y="94"/>
                  <a:pt x="404" y="92"/>
                  <a:pt x="404" y="89"/>
                </a:cubicBezTo>
                <a:cubicBezTo>
                  <a:pt x="404" y="87"/>
                  <a:pt x="405" y="84"/>
                  <a:pt x="407" y="82"/>
                </a:cubicBezTo>
                <a:cubicBezTo>
                  <a:pt x="408" y="80"/>
                  <a:pt x="411" y="78"/>
                  <a:pt x="414" y="76"/>
                </a:cubicBezTo>
                <a:cubicBezTo>
                  <a:pt x="410" y="75"/>
                  <a:pt x="407" y="72"/>
                  <a:pt x="404" y="68"/>
                </a:cubicBezTo>
                <a:cubicBezTo>
                  <a:pt x="402" y="64"/>
                  <a:pt x="401" y="60"/>
                  <a:pt x="401" y="55"/>
                </a:cubicBezTo>
                <a:cubicBezTo>
                  <a:pt x="401" y="47"/>
                  <a:pt x="403" y="40"/>
                  <a:pt x="408" y="36"/>
                </a:cubicBezTo>
                <a:cubicBezTo>
                  <a:pt x="414" y="31"/>
                  <a:pt x="421" y="29"/>
                  <a:pt x="430" y="29"/>
                </a:cubicBezTo>
                <a:cubicBezTo>
                  <a:pt x="433" y="29"/>
                  <a:pt x="435" y="29"/>
                  <a:pt x="437" y="29"/>
                </a:cubicBezTo>
                <a:cubicBezTo>
                  <a:pt x="440" y="30"/>
                  <a:pt x="441" y="30"/>
                  <a:pt x="442" y="30"/>
                </a:cubicBezTo>
                <a:cubicBezTo>
                  <a:pt x="469" y="30"/>
                  <a:pt x="469" y="30"/>
                  <a:pt x="469" y="30"/>
                </a:cubicBezTo>
                <a:close/>
                <a:moveTo>
                  <a:pt x="409" y="118"/>
                </a:moveTo>
                <a:cubicBezTo>
                  <a:pt x="409" y="121"/>
                  <a:pt x="411" y="124"/>
                  <a:pt x="414" y="126"/>
                </a:cubicBezTo>
                <a:cubicBezTo>
                  <a:pt x="417" y="127"/>
                  <a:pt x="421" y="128"/>
                  <a:pt x="427" y="128"/>
                </a:cubicBezTo>
                <a:cubicBezTo>
                  <a:pt x="436" y="128"/>
                  <a:pt x="442" y="127"/>
                  <a:pt x="447" y="125"/>
                </a:cubicBezTo>
                <a:cubicBezTo>
                  <a:pt x="451" y="122"/>
                  <a:pt x="453" y="119"/>
                  <a:pt x="453" y="115"/>
                </a:cubicBezTo>
                <a:cubicBezTo>
                  <a:pt x="453" y="111"/>
                  <a:pt x="452" y="109"/>
                  <a:pt x="450" y="108"/>
                </a:cubicBezTo>
                <a:cubicBezTo>
                  <a:pt x="447" y="106"/>
                  <a:pt x="443" y="106"/>
                  <a:pt x="436" y="106"/>
                </a:cubicBezTo>
                <a:cubicBezTo>
                  <a:pt x="424" y="106"/>
                  <a:pt x="424" y="106"/>
                  <a:pt x="424" y="106"/>
                </a:cubicBezTo>
                <a:cubicBezTo>
                  <a:pt x="420" y="106"/>
                  <a:pt x="416" y="107"/>
                  <a:pt x="413" y="109"/>
                </a:cubicBezTo>
                <a:cubicBezTo>
                  <a:pt x="411" y="111"/>
                  <a:pt x="409" y="114"/>
                  <a:pt x="409" y="118"/>
                </a:cubicBezTo>
                <a:close/>
                <a:moveTo>
                  <a:pt x="416" y="55"/>
                </a:moveTo>
                <a:cubicBezTo>
                  <a:pt x="416" y="60"/>
                  <a:pt x="417" y="63"/>
                  <a:pt x="420" y="66"/>
                </a:cubicBezTo>
                <a:cubicBezTo>
                  <a:pt x="422" y="68"/>
                  <a:pt x="426" y="70"/>
                  <a:pt x="430" y="70"/>
                </a:cubicBezTo>
                <a:cubicBezTo>
                  <a:pt x="440" y="70"/>
                  <a:pt x="444" y="65"/>
                  <a:pt x="444" y="55"/>
                </a:cubicBezTo>
                <a:cubicBezTo>
                  <a:pt x="444" y="50"/>
                  <a:pt x="443" y="46"/>
                  <a:pt x="441" y="43"/>
                </a:cubicBezTo>
                <a:cubicBezTo>
                  <a:pt x="438" y="41"/>
                  <a:pt x="435" y="39"/>
                  <a:pt x="430" y="39"/>
                </a:cubicBezTo>
                <a:cubicBezTo>
                  <a:pt x="426" y="39"/>
                  <a:pt x="422" y="41"/>
                  <a:pt x="420" y="43"/>
                </a:cubicBezTo>
                <a:cubicBezTo>
                  <a:pt x="417" y="46"/>
                  <a:pt x="416" y="50"/>
                  <a:pt x="416" y="55"/>
                </a:cubicBezTo>
                <a:close/>
                <a:moveTo>
                  <a:pt x="578" y="79"/>
                </a:moveTo>
                <a:cubicBezTo>
                  <a:pt x="578" y="88"/>
                  <a:pt x="575" y="95"/>
                  <a:pt x="569" y="100"/>
                </a:cubicBezTo>
                <a:cubicBezTo>
                  <a:pt x="562" y="105"/>
                  <a:pt x="553" y="107"/>
                  <a:pt x="542" y="107"/>
                </a:cubicBezTo>
                <a:cubicBezTo>
                  <a:pt x="531" y="107"/>
                  <a:pt x="522" y="106"/>
                  <a:pt x="514" y="102"/>
                </a:cubicBezTo>
                <a:cubicBezTo>
                  <a:pt x="514" y="87"/>
                  <a:pt x="514" y="87"/>
                  <a:pt x="514" y="87"/>
                </a:cubicBezTo>
                <a:cubicBezTo>
                  <a:pt x="519" y="89"/>
                  <a:pt x="524" y="90"/>
                  <a:pt x="529" y="92"/>
                </a:cubicBezTo>
                <a:cubicBezTo>
                  <a:pt x="534" y="93"/>
                  <a:pt x="539" y="93"/>
                  <a:pt x="543" y="93"/>
                </a:cubicBezTo>
                <a:cubicBezTo>
                  <a:pt x="550" y="93"/>
                  <a:pt x="554" y="92"/>
                  <a:pt x="557" y="90"/>
                </a:cubicBezTo>
                <a:cubicBezTo>
                  <a:pt x="561" y="87"/>
                  <a:pt x="562" y="84"/>
                  <a:pt x="562" y="80"/>
                </a:cubicBezTo>
                <a:cubicBezTo>
                  <a:pt x="562" y="76"/>
                  <a:pt x="561" y="73"/>
                  <a:pt x="558" y="70"/>
                </a:cubicBezTo>
                <a:cubicBezTo>
                  <a:pt x="555" y="68"/>
                  <a:pt x="549" y="65"/>
                  <a:pt x="540" y="61"/>
                </a:cubicBezTo>
                <a:cubicBezTo>
                  <a:pt x="531" y="57"/>
                  <a:pt x="525" y="53"/>
                  <a:pt x="521" y="49"/>
                </a:cubicBezTo>
                <a:cubicBezTo>
                  <a:pt x="517" y="44"/>
                  <a:pt x="515" y="38"/>
                  <a:pt x="515" y="31"/>
                </a:cubicBezTo>
                <a:cubicBezTo>
                  <a:pt x="515" y="23"/>
                  <a:pt x="518" y="17"/>
                  <a:pt x="524" y="12"/>
                </a:cubicBezTo>
                <a:cubicBezTo>
                  <a:pt x="530" y="7"/>
                  <a:pt x="538" y="5"/>
                  <a:pt x="548" y="5"/>
                </a:cubicBezTo>
                <a:cubicBezTo>
                  <a:pt x="558" y="5"/>
                  <a:pt x="567" y="7"/>
                  <a:pt x="577" y="11"/>
                </a:cubicBezTo>
                <a:cubicBezTo>
                  <a:pt x="572" y="24"/>
                  <a:pt x="572" y="24"/>
                  <a:pt x="572" y="24"/>
                </a:cubicBezTo>
                <a:cubicBezTo>
                  <a:pt x="563" y="20"/>
                  <a:pt x="555" y="19"/>
                  <a:pt x="548" y="19"/>
                </a:cubicBezTo>
                <a:cubicBezTo>
                  <a:pt x="542" y="19"/>
                  <a:pt x="538" y="20"/>
                  <a:pt x="536" y="22"/>
                </a:cubicBezTo>
                <a:cubicBezTo>
                  <a:pt x="533" y="24"/>
                  <a:pt x="532" y="27"/>
                  <a:pt x="532" y="31"/>
                </a:cubicBezTo>
                <a:cubicBezTo>
                  <a:pt x="532" y="34"/>
                  <a:pt x="532" y="36"/>
                  <a:pt x="533" y="38"/>
                </a:cubicBezTo>
                <a:cubicBezTo>
                  <a:pt x="534" y="40"/>
                  <a:pt x="536" y="41"/>
                  <a:pt x="539" y="43"/>
                </a:cubicBezTo>
                <a:cubicBezTo>
                  <a:pt x="541" y="45"/>
                  <a:pt x="546" y="47"/>
                  <a:pt x="552" y="50"/>
                </a:cubicBezTo>
                <a:cubicBezTo>
                  <a:pt x="560" y="53"/>
                  <a:pt x="565" y="55"/>
                  <a:pt x="568" y="58"/>
                </a:cubicBezTo>
                <a:cubicBezTo>
                  <a:pt x="572" y="61"/>
                  <a:pt x="574" y="64"/>
                  <a:pt x="576" y="67"/>
                </a:cubicBezTo>
                <a:cubicBezTo>
                  <a:pt x="577" y="70"/>
                  <a:pt x="578" y="74"/>
                  <a:pt x="578" y="79"/>
                </a:cubicBezTo>
                <a:close/>
                <a:moveTo>
                  <a:pt x="661" y="68"/>
                </a:moveTo>
                <a:cubicBezTo>
                  <a:pt x="661" y="80"/>
                  <a:pt x="658" y="90"/>
                  <a:pt x="652" y="97"/>
                </a:cubicBezTo>
                <a:cubicBezTo>
                  <a:pt x="645" y="104"/>
                  <a:pt x="636" y="107"/>
                  <a:pt x="625" y="107"/>
                </a:cubicBezTo>
                <a:cubicBezTo>
                  <a:pt x="618" y="107"/>
                  <a:pt x="612" y="106"/>
                  <a:pt x="606" y="102"/>
                </a:cubicBezTo>
                <a:cubicBezTo>
                  <a:pt x="601" y="99"/>
                  <a:pt x="597" y="95"/>
                  <a:pt x="594" y="89"/>
                </a:cubicBezTo>
                <a:cubicBezTo>
                  <a:pt x="591" y="83"/>
                  <a:pt x="590" y="76"/>
                  <a:pt x="590" y="68"/>
                </a:cubicBezTo>
                <a:cubicBezTo>
                  <a:pt x="590" y="56"/>
                  <a:pt x="593" y="46"/>
                  <a:pt x="599" y="39"/>
                </a:cubicBezTo>
                <a:cubicBezTo>
                  <a:pt x="605" y="32"/>
                  <a:pt x="614" y="29"/>
                  <a:pt x="625" y="29"/>
                </a:cubicBezTo>
                <a:cubicBezTo>
                  <a:pt x="636" y="29"/>
                  <a:pt x="645" y="32"/>
                  <a:pt x="651" y="40"/>
                </a:cubicBezTo>
                <a:cubicBezTo>
                  <a:pt x="658" y="47"/>
                  <a:pt x="661" y="56"/>
                  <a:pt x="661" y="68"/>
                </a:cubicBezTo>
                <a:close/>
                <a:moveTo>
                  <a:pt x="606" y="68"/>
                </a:moveTo>
                <a:cubicBezTo>
                  <a:pt x="606" y="85"/>
                  <a:pt x="612" y="94"/>
                  <a:pt x="625" y="94"/>
                </a:cubicBezTo>
                <a:cubicBezTo>
                  <a:pt x="638" y="94"/>
                  <a:pt x="644" y="85"/>
                  <a:pt x="644" y="68"/>
                </a:cubicBezTo>
                <a:cubicBezTo>
                  <a:pt x="644" y="51"/>
                  <a:pt x="638" y="42"/>
                  <a:pt x="625" y="42"/>
                </a:cubicBezTo>
                <a:cubicBezTo>
                  <a:pt x="618" y="42"/>
                  <a:pt x="614" y="44"/>
                  <a:pt x="611" y="49"/>
                </a:cubicBezTo>
                <a:cubicBezTo>
                  <a:pt x="608" y="53"/>
                  <a:pt x="606" y="60"/>
                  <a:pt x="606" y="68"/>
                </a:cubicBezTo>
                <a:close/>
                <a:moveTo>
                  <a:pt x="694" y="106"/>
                </a:moveTo>
                <a:cubicBezTo>
                  <a:pt x="678" y="106"/>
                  <a:pt x="678" y="106"/>
                  <a:pt x="678" y="106"/>
                </a:cubicBezTo>
                <a:cubicBezTo>
                  <a:pt x="678" y="0"/>
                  <a:pt x="678" y="0"/>
                  <a:pt x="678" y="0"/>
                </a:cubicBezTo>
                <a:cubicBezTo>
                  <a:pt x="694" y="0"/>
                  <a:pt x="694" y="0"/>
                  <a:pt x="694" y="0"/>
                </a:cubicBezTo>
                <a:cubicBezTo>
                  <a:pt x="694" y="106"/>
                  <a:pt x="694" y="106"/>
                  <a:pt x="694" y="106"/>
                </a:cubicBezTo>
                <a:close/>
                <a:moveTo>
                  <a:pt x="768" y="106"/>
                </a:moveTo>
                <a:cubicBezTo>
                  <a:pt x="766" y="96"/>
                  <a:pt x="766" y="96"/>
                  <a:pt x="766" y="96"/>
                </a:cubicBezTo>
                <a:cubicBezTo>
                  <a:pt x="765" y="96"/>
                  <a:pt x="765" y="96"/>
                  <a:pt x="765" y="96"/>
                </a:cubicBezTo>
                <a:cubicBezTo>
                  <a:pt x="763" y="100"/>
                  <a:pt x="760" y="102"/>
                  <a:pt x="755" y="104"/>
                </a:cubicBezTo>
                <a:cubicBezTo>
                  <a:pt x="751" y="106"/>
                  <a:pt x="747" y="107"/>
                  <a:pt x="741" y="107"/>
                </a:cubicBezTo>
                <a:cubicBezTo>
                  <a:pt x="732" y="107"/>
                  <a:pt x="725" y="105"/>
                  <a:pt x="721" y="100"/>
                </a:cubicBezTo>
                <a:cubicBezTo>
                  <a:pt x="716" y="96"/>
                  <a:pt x="714" y="89"/>
                  <a:pt x="714" y="80"/>
                </a:cubicBezTo>
                <a:cubicBezTo>
                  <a:pt x="714" y="30"/>
                  <a:pt x="714" y="30"/>
                  <a:pt x="714" y="30"/>
                </a:cubicBezTo>
                <a:cubicBezTo>
                  <a:pt x="730" y="30"/>
                  <a:pt x="730" y="30"/>
                  <a:pt x="730" y="30"/>
                </a:cubicBezTo>
                <a:cubicBezTo>
                  <a:pt x="730" y="77"/>
                  <a:pt x="730" y="77"/>
                  <a:pt x="730" y="77"/>
                </a:cubicBezTo>
                <a:cubicBezTo>
                  <a:pt x="730" y="83"/>
                  <a:pt x="731" y="87"/>
                  <a:pt x="734" y="90"/>
                </a:cubicBezTo>
                <a:cubicBezTo>
                  <a:pt x="736" y="93"/>
                  <a:pt x="740" y="94"/>
                  <a:pt x="745" y="94"/>
                </a:cubicBezTo>
                <a:cubicBezTo>
                  <a:pt x="752" y="94"/>
                  <a:pt x="757" y="92"/>
                  <a:pt x="760" y="88"/>
                </a:cubicBezTo>
                <a:cubicBezTo>
                  <a:pt x="763" y="84"/>
                  <a:pt x="765" y="77"/>
                  <a:pt x="765" y="68"/>
                </a:cubicBezTo>
                <a:cubicBezTo>
                  <a:pt x="765" y="30"/>
                  <a:pt x="765" y="30"/>
                  <a:pt x="765" y="30"/>
                </a:cubicBezTo>
                <a:cubicBezTo>
                  <a:pt x="781" y="30"/>
                  <a:pt x="781" y="30"/>
                  <a:pt x="781" y="30"/>
                </a:cubicBezTo>
                <a:cubicBezTo>
                  <a:pt x="781" y="106"/>
                  <a:pt x="781" y="106"/>
                  <a:pt x="781" y="106"/>
                </a:cubicBezTo>
                <a:cubicBezTo>
                  <a:pt x="768" y="106"/>
                  <a:pt x="768" y="106"/>
                  <a:pt x="768" y="106"/>
                </a:cubicBezTo>
                <a:close/>
                <a:moveTo>
                  <a:pt x="830" y="94"/>
                </a:moveTo>
                <a:cubicBezTo>
                  <a:pt x="834" y="94"/>
                  <a:pt x="838" y="94"/>
                  <a:pt x="842" y="92"/>
                </a:cubicBezTo>
                <a:cubicBezTo>
                  <a:pt x="842" y="105"/>
                  <a:pt x="842" y="105"/>
                  <a:pt x="842" y="105"/>
                </a:cubicBezTo>
                <a:cubicBezTo>
                  <a:pt x="840" y="105"/>
                  <a:pt x="837" y="106"/>
                  <a:pt x="835" y="106"/>
                </a:cubicBezTo>
                <a:cubicBezTo>
                  <a:pt x="832" y="107"/>
                  <a:pt x="829" y="107"/>
                  <a:pt x="826" y="107"/>
                </a:cubicBezTo>
                <a:cubicBezTo>
                  <a:pt x="811" y="107"/>
                  <a:pt x="803" y="99"/>
                  <a:pt x="803" y="83"/>
                </a:cubicBezTo>
                <a:cubicBezTo>
                  <a:pt x="803" y="43"/>
                  <a:pt x="803" y="43"/>
                  <a:pt x="803" y="43"/>
                </a:cubicBezTo>
                <a:cubicBezTo>
                  <a:pt x="793" y="43"/>
                  <a:pt x="793" y="43"/>
                  <a:pt x="793" y="43"/>
                </a:cubicBezTo>
                <a:cubicBezTo>
                  <a:pt x="793" y="35"/>
                  <a:pt x="793" y="35"/>
                  <a:pt x="793" y="35"/>
                </a:cubicBezTo>
                <a:cubicBezTo>
                  <a:pt x="804" y="30"/>
                  <a:pt x="804" y="30"/>
                  <a:pt x="804" y="30"/>
                </a:cubicBezTo>
                <a:cubicBezTo>
                  <a:pt x="809" y="14"/>
                  <a:pt x="809" y="14"/>
                  <a:pt x="809" y="14"/>
                </a:cubicBezTo>
                <a:cubicBezTo>
                  <a:pt x="819" y="14"/>
                  <a:pt x="819" y="14"/>
                  <a:pt x="819" y="14"/>
                </a:cubicBezTo>
                <a:cubicBezTo>
                  <a:pt x="819" y="30"/>
                  <a:pt x="819" y="30"/>
                  <a:pt x="819" y="30"/>
                </a:cubicBezTo>
                <a:cubicBezTo>
                  <a:pt x="841" y="30"/>
                  <a:pt x="841" y="30"/>
                  <a:pt x="841" y="30"/>
                </a:cubicBezTo>
                <a:cubicBezTo>
                  <a:pt x="841" y="43"/>
                  <a:pt x="841" y="43"/>
                  <a:pt x="841" y="43"/>
                </a:cubicBezTo>
                <a:cubicBezTo>
                  <a:pt x="819" y="43"/>
                  <a:pt x="819" y="43"/>
                  <a:pt x="819" y="43"/>
                </a:cubicBezTo>
                <a:cubicBezTo>
                  <a:pt x="819" y="83"/>
                  <a:pt x="819" y="83"/>
                  <a:pt x="819" y="83"/>
                </a:cubicBezTo>
                <a:cubicBezTo>
                  <a:pt x="819" y="87"/>
                  <a:pt x="820" y="90"/>
                  <a:pt x="822" y="91"/>
                </a:cubicBezTo>
                <a:cubicBezTo>
                  <a:pt x="824" y="93"/>
                  <a:pt x="827" y="94"/>
                  <a:pt x="830" y="94"/>
                </a:cubicBezTo>
                <a:close/>
                <a:moveTo>
                  <a:pt x="871" y="106"/>
                </a:moveTo>
                <a:cubicBezTo>
                  <a:pt x="855" y="106"/>
                  <a:pt x="855" y="106"/>
                  <a:pt x="855" y="106"/>
                </a:cubicBezTo>
                <a:cubicBezTo>
                  <a:pt x="855" y="30"/>
                  <a:pt x="855" y="30"/>
                  <a:pt x="855" y="30"/>
                </a:cubicBezTo>
                <a:cubicBezTo>
                  <a:pt x="871" y="30"/>
                  <a:pt x="871" y="30"/>
                  <a:pt x="871" y="30"/>
                </a:cubicBezTo>
                <a:cubicBezTo>
                  <a:pt x="871" y="106"/>
                  <a:pt x="871" y="106"/>
                  <a:pt x="871" y="106"/>
                </a:cubicBezTo>
                <a:close/>
                <a:moveTo>
                  <a:pt x="854" y="10"/>
                </a:moveTo>
                <a:cubicBezTo>
                  <a:pt x="854" y="8"/>
                  <a:pt x="855" y="5"/>
                  <a:pt x="856" y="4"/>
                </a:cubicBezTo>
                <a:cubicBezTo>
                  <a:pt x="858" y="2"/>
                  <a:pt x="860" y="1"/>
                  <a:pt x="863" y="1"/>
                </a:cubicBezTo>
                <a:cubicBezTo>
                  <a:pt x="866" y="1"/>
                  <a:pt x="868" y="2"/>
                  <a:pt x="870" y="4"/>
                </a:cubicBezTo>
                <a:cubicBezTo>
                  <a:pt x="871" y="5"/>
                  <a:pt x="872" y="8"/>
                  <a:pt x="872" y="10"/>
                </a:cubicBezTo>
                <a:cubicBezTo>
                  <a:pt x="872" y="13"/>
                  <a:pt x="871" y="15"/>
                  <a:pt x="870" y="17"/>
                </a:cubicBezTo>
                <a:cubicBezTo>
                  <a:pt x="868" y="18"/>
                  <a:pt x="866" y="19"/>
                  <a:pt x="863" y="19"/>
                </a:cubicBezTo>
                <a:cubicBezTo>
                  <a:pt x="860" y="19"/>
                  <a:pt x="858" y="18"/>
                  <a:pt x="856" y="17"/>
                </a:cubicBezTo>
                <a:cubicBezTo>
                  <a:pt x="855" y="15"/>
                  <a:pt x="854" y="13"/>
                  <a:pt x="854" y="10"/>
                </a:cubicBezTo>
                <a:close/>
                <a:moveTo>
                  <a:pt x="959" y="68"/>
                </a:moveTo>
                <a:cubicBezTo>
                  <a:pt x="959" y="80"/>
                  <a:pt x="956" y="90"/>
                  <a:pt x="950" y="97"/>
                </a:cubicBezTo>
                <a:cubicBezTo>
                  <a:pt x="943" y="104"/>
                  <a:pt x="934" y="107"/>
                  <a:pt x="923" y="107"/>
                </a:cubicBezTo>
                <a:cubicBezTo>
                  <a:pt x="916" y="107"/>
                  <a:pt x="910" y="106"/>
                  <a:pt x="904" y="102"/>
                </a:cubicBezTo>
                <a:cubicBezTo>
                  <a:pt x="899" y="99"/>
                  <a:pt x="895" y="95"/>
                  <a:pt x="892" y="89"/>
                </a:cubicBezTo>
                <a:cubicBezTo>
                  <a:pt x="889" y="83"/>
                  <a:pt x="888" y="76"/>
                  <a:pt x="888" y="68"/>
                </a:cubicBezTo>
                <a:cubicBezTo>
                  <a:pt x="888" y="56"/>
                  <a:pt x="891" y="46"/>
                  <a:pt x="897" y="39"/>
                </a:cubicBezTo>
                <a:cubicBezTo>
                  <a:pt x="903" y="32"/>
                  <a:pt x="912" y="29"/>
                  <a:pt x="923" y="29"/>
                </a:cubicBezTo>
                <a:cubicBezTo>
                  <a:pt x="934" y="29"/>
                  <a:pt x="943" y="32"/>
                  <a:pt x="949" y="40"/>
                </a:cubicBezTo>
                <a:cubicBezTo>
                  <a:pt x="956" y="47"/>
                  <a:pt x="959" y="56"/>
                  <a:pt x="959" y="68"/>
                </a:cubicBezTo>
                <a:close/>
                <a:moveTo>
                  <a:pt x="904" y="68"/>
                </a:moveTo>
                <a:cubicBezTo>
                  <a:pt x="904" y="85"/>
                  <a:pt x="910" y="94"/>
                  <a:pt x="923" y="94"/>
                </a:cubicBezTo>
                <a:cubicBezTo>
                  <a:pt x="936" y="94"/>
                  <a:pt x="942" y="85"/>
                  <a:pt x="942" y="68"/>
                </a:cubicBezTo>
                <a:cubicBezTo>
                  <a:pt x="942" y="51"/>
                  <a:pt x="936" y="42"/>
                  <a:pt x="923" y="42"/>
                </a:cubicBezTo>
                <a:cubicBezTo>
                  <a:pt x="916" y="42"/>
                  <a:pt x="912" y="44"/>
                  <a:pt x="909" y="49"/>
                </a:cubicBezTo>
                <a:cubicBezTo>
                  <a:pt x="906" y="53"/>
                  <a:pt x="904" y="60"/>
                  <a:pt x="904" y="68"/>
                </a:cubicBezTo>
                <a:close/>
                <a:moveTo>
                  <a:pt x="1042" y="106"/>
                </a:moveTo>
                <a:cubicBezTo>
                  <a:pt x="1026" y="106"/>
                  <a:pt x="1026" y="106"/>
                  <a:pt x="1026" y="106"/>
                </a:cubicBezTo>
                <a:cubicBezTo>
                  <a:pt x="1026" y="59"/>
                  <a:pt x="1026" y="59"/>
                  <a:pt x="1026" y="59"/>
                </a:cubicBezTo>
                <a:cubicBezTo>
                  <a:pt x="1026" y="54"/>
                  <a:pt x="1025" y="49"/>
                  <a:pt x="1022" y="46"/>
                </a:cubicBezTo>
                <a:cubicBezTo>
                  <a:pt x="1020" y="44"/>
                  <a:pt x="1016" y="42"/>
                  <a:pt x="1011" y="42"/>
                </a:cubicBezTo>
                <a:cubicBezTo>
                  <a:pt x="1004" y="42"/>
                  <a:pt x="1000" y="44"/>
                  <a:pt x="996" y="48"/>
                </a:cubicBezTo>
                <a:cubicBezTo>
                  <a:pt x="993" y="52"/>
                  <a:pt x="992" y="59"/>
                  <a:pt x="992" y="68"/>
                </a:cubicBezTo>
                <a:cubicBezTo>
                  <a:pt x="992" y="106"/>
                  <a:pt x="992" y="106"/>
                  <a:pt x="992" y="106"/>
                </a:cubicBezTo>
                <a:cubicBezTo>
                  <a:pt x="976" y="106"/>
                  <a:pt x="976" y="106"/>
                  <a:pt x="976" y="106"/>
                </a:cubicBezTo>
                <a:cubicBezTo>
                  <a:pt x="976" y="30"/>
                  <a:pt x="976" y="30"/>
                  <a:pt x="976" y="30"/>
                </a:cubicBezTo>
                <a:cubicBezTo>
                  <a:pt x="988" y="30"/>
                  <a:pt x="988" y="30"/>
                  <a:pt x="988" y="30"/>
                </a:cubicBezTo>
                <a:cubicBezTo>
                  <a:pt x="990" y="40"/>
                  <a:pt x="990" y="40"/>
                  <a:pt x="990" y="40"/>
                </a:cubicBezTo>
                <a:cubicBezTo>
                  <a:pt x="991" y="40"/>
                  <a:pt x="991" y="40"/>
                  <a:pt x="991" y="40"/>
                </a:cubicBezTo>
                <a:cubicBezTo>
                  <a:pt x="994" y="37"/>
                  <a:pt x="997" y="34"/>
                  <a:pt x="1001" y="32"/>
                </a:cubicBezTo>
                <a:cubicBezTo>
                  <a:pt x="1005" y="30"/>
                  <a:pt x="1010" y="29"/>
                  <a:pt x="1015" y="29"/>
                </a:cubicBezTo>
                <a:cubicBezTo>
                  <a:pt x="1033" y="29"/>
                  <a:pt x="1042" y="38"/>
                  <a:pt x="1042" y="57"/>
                </a:cubicBezTo>
                <a:cubicBezTo>
                  <a:pt x="1042" y="106"/>
                  <a:pt x="1042" y="106"/>
                  <a:pt x="1042" y="106"/>
                </a:cubicBezTo>
                <a:close/>
                <a:moveTo>
                  <a:pt x="1113" y="84"/>
                </a:moveTo>
                <a:cubicBezTo>
                  <a:pt x="1113" y="92"/>
                  <a:pt x="1111" y="97"/>
                  <a:pt x="1105" y="101"/>
                </a:cubicBezTo>
                <a:cubicBezTo>
                  <a:pt x="1100" y="105"/>
                  <a:pt x="1092" y="107"/>
                  <a:pt x="1082" y="107"/>
                </a:cubicBezTo>
                <a:cubicBezTo>
                  <a:pt x="1072" y="107"/>
                  <a:pt x="1064" y="106"/>
                  <a:pt x="1058" y="103"/>
                </a:cubicBezTo>
                <a:cubicBezTo>
                  <a:pt x="1058" y="89"/>
                  <a:pt x="1058" y="89"/>
                  <a:pt x="1058" y="89"/>
                </a:cubicBezTo>
                <a:cubicBezTo>
                  <a:pt x="1067" y="93"/>
                  <a:pt x="1075" y="95"/>
                  <a:pt x="1083" y="95"/>
                </a:cubicBezTo>
                <a:cubicBezTo>
                  <a:pt x="1093" y="95"/>
                  <a:pt x="1098" y="92"/>
                  <a:pt x="1098" y="86"/>
                </a:cubicBezTo>
                <a:cubicBezTo>
                  <a:pt x="1098" y="84"/>
                  <a:pt x="1097" y="83"/>
                  <a:pt x="1096" y="81"/>
                </a:cubicBezTo>
                <a:cubicBezTo>
                  <a:pt x="1095" y="80"/>
                  <a:pt x="1093" y="79"/>
                  <a:pt x="1090" y="77"/>
                </a:cubicBezTo>
                <a:cubicBezTo>
                  <a:pt x="1088" y="76"/>
                  <a:pt x="1084" y="74"/>
                  <a:pt x="1080" y="73"/>
                </a:cubicBezTo>
                <a:cubicBezTo>
                  <a:pt x="1071" y="69"/>
                  <a:pt x="1065" y="66"/>
                  <a:pt x="1062" y="63"/>
                </a:cubicBezTo>
                <a:cubicBezTo>
                  <a:pt x="1059" y="59"/>
                  <a:pt x="1058" y="55"/>
                  <a:pt x="1058" y="49"/>
                </a:cubicBezTo>
                <a:cubicBezTo>
                  <a:pt x="1058" y="43"/>
                  <a:pt x="1060" y="38"/>
                  <a:pt x="1066" y="34"/>
                </a:cubicBezTo>
                <a:cubicBezTo>
                  <a:pt x="1071" y="31"/>
                  <a:pt x="1078" y="29"/>
                  <a:pt x="1087" y="29"/>
                </a:cubicBezTo>
                <a:cubicBezTo>
                  <a:pt x="1096" y="29"/>
                  <a:pt x="1104" y="31"/>
                  <a:pt x="1112" y="34"/>
                </a:cubicBezTo>
                <a:cubicBezTo>
                  <a:pt x="1107" y="46"/>
                  <a:pt x="1107" y="46"/>
                  <a:pt x="1107" y="46"/>
                </a:cubicBezTo>
                <a:cubicBezTo>
                  <a:pt x="1099" y="43"/>
                  <a:pt x="1092" y="41"/>
                  <a:pt x="1086" y="41"/>
                </a:cubicBezTo>
                <a:cubicBezTo>
                  <a:pt x="1078" y="41"/>
                  <a:pt x="1074" y="44"/>
                  <a:pt x="1074" y="49"/>
                </a:cubicBezTo>
                <a:cubicBezTo>
                  <a:pt x="1074" y="51"/>
                  <a:pt x="1075" y="53"/>
                  <a:pt x="1077" y="55"/>
                </a:cubicBezTo>
                <a:cubicBezTo>
                  <a:pt x="1079" y="56"/>
                  <a:pt x="1084" y="59"/>
                  <a:pt x="1091" y="61"/>
                </a:cubicBezTo>
                <a:cubicBezTo>
                  <a:pt x="1098" y="64"/>
                  <a:pt x="1102" y="66"/>
                  <a:pt x="1105" y="68"/>
                </a:cubicBezTo>
                <a:cubicBezTo>
                  <a:pt x="1108" y="70"/>
                  <a:pt x="1110" y="72"/>
                  <a:pt x="1111" y="75"/>
                </a:cubicBezTo>
                <a:cubicBezTo>
                  <a:pt x="1113" y="78"/>
                  <a:pt x="1113" y="81"/>
                  <a:pt x="1113" y="8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0" name="Freeform 47"/>
          <p:cNvSpPr>
            <a:spLocks noEditPoints="1"/>
          </p:cNvSpPr>
          <p:nvPr/>
        </p:nvSpPr>
        <p:spPr bwMode="auto">
          <a:xfrm>
            <a:off x="7028825" y="3962863"/>
            <a:ext cx="447357" cy="69943"/>
          </a:xfrm>
          <a:custGeom>
            <a:avLst/>
            <a:gdLst>
              <a:gd name="T0" fmla="*/ 30 w 690"/>
              <a:gd name="T1" fmla="*/ 20 h 108"/>
              <a:gd name="T2" fmla="*/ 75 w 690"/>
              <a:gd name="T3" fmla="*/ 6 h 108"/>
              <a:gd name="T4" fmla="*/ 46 w 690"/>
              <a:gd name="T5" fmla="*/ 106 h 108"/>
              <a:gd name="T6" fmla="*/ 73 w 690"/>
              <a:gd name="T7" fmla="*/ 69 h 108"/>
              <a:gd name="T8" fmla="*/ 131 w 690"/>
              <a:gd name="T9" fmla="*/ 38 h 108"/>
              <a:gd name="T10" fmla="*/ 89 w 690"/>
              <a:gd name="T11" fmla="*/ 72 h 108"/>
              <a:gd name="T12" fmla="*/ 124 w 690"/>
              <a:gd name="T13" fmla="*/ 94 h 108"/>
              <a:gd name="T14" fmla="*/ 124 w 690"/>
              <a:gd name="T15" fmla="*/ 107 h 108"/>
              <a:gd name="T16" fmla="*/ 95 w 690"/>
              <a:gd name="T17" fmla="*/ 46 h 108"/>
              <a:gd name="T18" fmla="*/ 119 w 690"/>
              <a:gd name="T19" fmla="*/ 46 h 108"/>
              <a:gd name="T20" fmla="*/ 200 w 690"/>
              <a:gd name="T21" fmla="*/ 96 h 108"/>
              <a:gd name="T22" fmla="*/ 174 w 690"/>
              <a:gd name="T23" fmla="*/ 108 h 108"/>
              <a:gd name="T24" fmla="*/ 160 w 690"/>
              <a:gd name="T25" fmla="*/ 67 h 108"/>
              <a:gd name="T26" fmla="*/ 199 w 690"/>
              <a:gd name="T27" fmla="*/ 56 h 108"/>
              <a:gd name="T28" fmla="*/ 174 w 690"/>
              <a:gd name="T29" fmla="*/ 43 h 108"/>
              <a:gd name="T30" fmla="*/ 172 w 690"/>
              <a:gd name="T31" fmla="*/ 31 h 108"/>
              <a:gd name="T32" fmla="*/ 215 w 690"/>
              <a:gd name="T33" fmla="*/ 55 h 108"/>
              <a:gd name="T34" fmla="*/ 180 w 690"/>
              <a:gd name="T35" fmla="*/ 95 h 108"/>
              <a:gd name="T36" fmla="*/ 199 w 690"/>
              <a:gd name="T37" fmla="*/ 70 h 108"/>
              <a:gd name="T38" fmla="*/ 167 w 690"/>
              <a:gd name="T39" fmla="*/ 85 h 108"/>
              <a:gd name="T40" fmla="*/ 299 w 690"/>
              <a:gd name="T41" fmla="*/ 106 h 108"/>
              <a:gd name="T42" fmla="*/ 280 w 690"/>
              <a:gd name="T43" fmla="*/ 47 h 108"/>
              <a:gd name="T44" fmla="*/ 251 w 690"/>
              <a:gd name="T45" fmla="*/ 69 h 108"/>
              <a:gd name="T46" fmla="*/ 235 w 690"/>
              <a:gd name="T47" fmla="*/ 31 h 108"/>
              <a:gd name="T48" fmla="*/ 251 w 690"/>
              <a:gd name="T49" fmla="*/ 41 h 108"/>
              <a:gd name="T50" fmla="*/ 296 w 690"/>
              <a:gd name="T51" fmla="*/ 41 h 108"/>
              <a:gd name="T52" fmla="*/ 321 w 690"/>
              <a:gd name="T53" fmla="*/ 29 h 108"/>
              <a:gd name="T54" fmla="*/ 347 w 690"/>
              <a:gd name="T55" fmla="*/ 106 h 108"/>
              <a:gd name="T56" fmla="*/ 327 w 690"/>
              <a:gd name="T57" fmla="*/ 47 h 108"/>
              <a:gd name="T58" fmla="*/ 299 w 690"/>
              <a:gd name="T59" fmla="*/ 66 h 108"/>
              <a:gd name="T60" fmla="*/ 419 w 690"/>
              <a:gd name="T61" fmla="*/ 71 h 108"/>
              <a:gd name="T62" fmla="*/ 406 w 690"/>
              <a:gd name="T63" fmla="*/ 71 h 108"/>
              <a:gd name="T64" fmla="*/ 357 w 690"/>
              <a:gd name="T65" fmla="*/ 31 h 108"/>
              <a:gd name="T66" fmla="*/ 388 w 690"/>
              <a:gd name="T67" fmla="*/ 92 h 108"/>
              <a:gd name="T68" fmla="*/ 393 w 690"/>
              <a:gd name="T69" fmla="*/ 71 h 108"/>
              <a:gd name="T70" fmla="*/ 433 w 690"/>
              <a:gd name="T71" fmla="*/ 71 h 108"/>
              <a:gd name="T72" fmla="*/ 438 w 690"/>
              <a:gd name="T73" fmla="*/ 91 h 108"/>
              <a:gd name="T74" fmla="*/ 469 w 690"/>
              <a:gd name="T75" fmla="*/ 31 h 108"/>
              <a:gd name="T76" fmla="*/ 547 w 690"/>
              <a:gd name="T77" fmla="*/ 68 h 108"/>
              <a:gd name="T78" fmla="*/ 492 w 690"/>
              <a:gd name="T79" fmla="*/ 103 h 108"/>
              <a:gd name="T80" fmla="*/ 485 w 690"/>
              <a:gd name="T81" fmla="*/ 40 h 108"/>
              <a:gd name="T82" fmla="*/ 547 w 690"/>
              <a:gd name="T83" fmla="*/ 68 h 108"/>
              <a:gd name="T84" fmla="*/ 530 w 690"/>
              <a:gd name="T85" fmla="*/ 68 h 108"/>
              <a:gd name="T86" fmla="*/ 492 w 690"/>
              <a:gd name="T87" fmla="*/ 68 h 108"/>
              <a:gd name="T88" fmla="*/ 608 w 690"/>
              <a:gd name="T89" fmla="*/ 45 h 108"/>
              <a:gd name="T90" fmla="*/ 579 w 690"/>
              <a:gd name="T91" fmla="*/ 67 h 108"/>
              <a:gd name="T92" fmla="*/ 563 w 690"/>
              <a:gd name="T93" fmla="*/ 31 h 108"/>
              <a:gd name="T94" fmla="*/ 579 w 690"/>
              <a:gd name="T95" fmla="*/ 44 h 108"/>
              <a:gd name="T96" fmla="*/ 637 w 690"/>
              <a:gd name="T97" fmla="*/ 66 h 108"/>
              <a:gd name="T98" fmla="*/ 688 w 690"/>
              <a:gd name="T99" fmla="*/ 31 h 108"/>
              <a:gd name="T100" fmla="*/ 671 w 690"/>
              <a:gd name="T101" fmla="*/ 106 h 108"/>
              <a:gd name="T102" fmla="*/ 638 w 690"/>
              <a:gd name="T103" fmla="*/ 106 h 108"/>
              <a:gd name="T104" fmla="*/ 638 w 690"/>
              <a:gd name="T105" fmla="*/ 0 h 108"/>
              <a:gd name="T106" fmla="*/ 637 w 690"/>
              <a:gd name="T107" fmla="*/ 6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90" h="108">
                <a:moveTo>
                  <a:pt x="46" y="106"/>
                </a:moveTo>
                <a:cubicBezTo>
                  <a:pt x="30" y="106"/>
                  <a:pt x="30" y="106"/>
                  <a:pt x="30" y="106"/>
                </a:cubicBezTo>
                <a:cubicBezTo>
                  <a:pt x="30" y="20"/>
                  <a:pt x="30" y="20"/>
                  <a:pt x="3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6"/>
                  <a:pt x="0" y="6"/>
                  <a:pt x="0" y="6"/>
                </a:cubicBezTo>
                <a:cubicBezTo>
                  <a:pt x="75" y="6"/>
                  <a:pt x="75" y="6"/>
                  <a:pt x="75" y="6"/>
                </a:cubicBezTo>
                <a:cubicBezTo>
                  <a:pt x="75" y="20"/>
                  <a:pt x="75" y="20"/>
                  <a:pt x="75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6" y="106"/>
                  <a:pt x="46" y="106"/>
                  <a:pt x="46" y="106"/>
                </a:cubicBezTo>
                <a:close/>
                <a:moveTo>
                  <a:pt x="110" y="108"/>
                </a:moveTo>
                <a:cubicBezTo>
                  <a:pt x="99" y="108"/>
                  <a:pt x="89" y="104"/>
                  <a:pt x="83" y="97"/>
                </a:cubicBezTo>
                <a:cubicBezTo>
                  <a:pt x="76" y="91"/>
                  <a:pt x="73" y="81"/>
                  <a:pt x="73" y="69"/>
                </a:cubicBezTo>
                <a:cubicBezTo>
                  <a:pt x="73" y="57"/>
                  <a:pt x="76" y="47"/>
                  <a:pt x="82" y="40"/>
                </a:cubicBezTo>
                <a:cubicBezTo>
                  <a:pt x="88" y="33"/>
                  <a:pt x="97" y="29"/>
                  <a:pt x="107" y="29"/>
                </a:cubicBezTo>
                <a:cubicBezTo>
                  <a:pt x="117" y="29"/>
                  <a:pt x="125" y="32"/>
                  <a:pt x="131" y="38"/>
                </a:cubicBezTo>
                <a:cubicBezTo>
                  <a:pt x="137" y="45"/>
                  <a:pt x="140" y="53"/>
                  <a:pt x="140" y="63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89" y="72"/>
                  <a:pt x="89" y="72"/>
                  <a:pt x="89" y="72"/>
                </a:cubicBezTo>
                <a:cubicBezTo>
                  <a:pt x="90" y="79"/>
                  <a:pt x="92" y="85"/>
                  <a:pt x="95" y="89"/>
                </a:cubicBezTo>
                <a:cubicBezTo>
                  <a:pt x="99" y="93"/>
                  <a:pt x="104" y="95"/>
                  <a:pt x="111" y="95"/>
                </a:cubicBezTo>
                <a:cubicBezTo>
                  <a:pt x="116" y="95"/>
                  <a:pt x="120" y="95"/>
                  <a:pt x="124" y="94"/>
                </a:cubicBezTo>
                <a:cubicBezTo>
                  <a:pt x="127" y="93"/>
                  <a:pt x="132" y="91"/>
                  <a:pt x="136" y="90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2" y="104"/>
                  <a:pt x="128" y="106"/>
                  <a:pt x="124" y="107"/>
                </a:cubicBezTo>
                <a:cubicBezTo>
                  <a:pt x="120" y="107"/>
                  <a:pt x="116" y="108"/>
                  <a:pt x="110" y="108"/>
                </a:cubicBezTo>
                <a:close/>
                <a:moveTo>
                  <a:pt x="107" y="42"/>
                </a:moveTo>
                <a:cubicBezTo>
                  <a:pt x="102" y="42"/>
                  <a:pt x="98" y="43"/>
                  <a:pt x="95" y="46"/>
                </a:cubicBezTo>
                <a:cubicBezTo>
                  <a:pt x="92" y="50"/>
                  <a:pt x="90" y="54"/>
                  <a:pt x="90" y="61"/>
                </a:cubicBezTo>
                <a:cubicBezTo>
                  <a:pt x="124" y="61"/>
                  <a:pt x="124" y="61"/>
                  <a:pt x="124" y="61"/>
                </a:cubicBezTo>
                <a:cubicBezTo>
                  <a:pt x="124" y="54"/>
                  <a:pt x="122" y="50"/>
                  <a:pt x="119" y="46"/>
                </a:cubicBezTo>
                <a:cubicBezTo>
                  <a:pt x="117" y="43"/>
                  <a:pt x="113" y="42"/>
                  <a:pt x="107" y="42"/>
                </a:cubicBezTo>
                <a:close/>
                <a:moveTo>
                  <a:pt x="203" y="106"/>
                </a:moveTo>
                <a:cubicBezTo>
                  <a:pt x="200" y="96"/>
                  <a:pt x="200" y="96"/>
                  <a:pt x="200" y="96"/>
                </a:cubicBezTo>
                <a:cubicBezTo>
                  <a:pt x="200" y="96"/>
                  <a:pt x="200" y="96"/>
                  <a:pt x="200" y="96"/>
                </a:cubicBezTo>
                <a:cubicBezTo>
                  <a:pt x="196" y="100"/>
                  <a:pt x="192" y="104"/>
                  <a:pt x="189" y="105"/>
                </a:cubicBezTo>
                <a:cubicBezTo>
                  <a:pt x="185" y="107"/>
                  <a:pt x="180" y="108"/>
                  <a:pt x="174" y="108"/>
                </a:cubicBezTo>
                <a:cubicBezTo>
                  <a:pt x="167" y="108"/>
                  <a:pt x="161" y="106"/>
                  <a:pt x="157" y="102"/>
                </a:cubicBezTo>
                <a:cubicBezTo>
                  <a:pt x="153" y="98"/>
                  <a:pt x="151" y="92"/>
                  <a:pt x="151" y="85"/>
                </a:cubicBezTo>
                <a:cubicBezTo>
                  <a:pt x="151" y="77"/>
                  <a:pt x="154" y="71"/>
                  <a:pt x="160" y="67"/>
                </a:cubicBezTo>
                <a:cubicBezTo>
                  <a:pt x="165" y="63"/>
                  <a:pt x="174" y="61"/>
                  <a:pt x="186" y="61"/>
                </a:cubicBezTo>
                <a:cubicBezTo>
                  <a:pt x="199" y="60"/>
                  <a:pt x="199" y="60"/>
                  <a:pt x="199" y="60"/>
                </a:cubicBezTo>
                <a:cubicBezTo>
                  <a:pt x="199" y="56"/>
                  <a:pt x="199" y="56"/>
                  <a:pt x="199" y="56"/>
                </a:cubicBezTo>
                <a:cubicBezTo>
                  <a:pt x="199" y="51"/>
                  <a:pt x="198" y="48"/>
                  <a:pt x="196" y="45"/>
                </a:cubicBezTo>
                <a:cubicBezTo>
                  <a:pt x="193" y="43"/>
                  <a:pt x="190" y="42"/>
                  <a:pt x="185" y="42"/>
                </a:cubicBezTo>
                <a:cubicBezTo>
                  <a:pt x="181" y="42"/>
                  <a:pt x="178" y="42"/>
                  <a:pt x="174" y="43"/>
                </a:cubicBezTo>
                <a:cubicBezTo>
                  <a:pt x="170" y="45"/>
                  <a:pt x="167" y="46"/>
                  <a:pt x="164" y="47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63" y="34"/>
                  <a:pt x="167" y="32"/>
                  <a:pt x="172" y="31"/>
                </a:cubicBezTo>
                <a:cubicBezTo>
                  <a:pt x="177" y="30"/>
                  <a:pt x="181" y="29"/>
                  <a:pt x="186" y="29"/>
                </a:cubicBezTo>
                <a:cubicBezTo>
                  <a:pt x="195" y="29"/>
                  <a:pt x="203" y="31"/>
                  <a:pt x="208" y="36"/>
                </a:cubicBezTo>
                <a:cubicBezTo>
                  <a:pt x="212" y="40"/>
                  <a:pt x="215" y="46"/>
                  <a:pt x="215" y="55"/>
                </a:cubicBezTo>
                <a:cubicBezTo>
                  <a:pt x="215" y="106"/>
                  <a:pt x="215" y="106"/>
                  <a:pt x="215" y="106"/>
                </a:cubicBezTo>
                <a:cubicBezTo>
                  <a:pt x="203" y="106"/>
                  <a:pt x="203" y="106"/>
                  <a:pt x="203" y="106"/>
                </a:cubicBezTo>
                <a:close/>
                <a:moveTo>
                  <a:pt x="180" y="95"/>
                </a:moveTo>
                <a:cubicBezTo>
                  <a:pt x="185" y="95"/>
                  <a:pt x="190" y="94"/>
                  <a:pt x="194" y="90"/>
                </a:cubicBezTo>
                <a:cubicBezTo>
                  <a:pt x="197" y="87"/>
                  <a:pt x="199" y="83"/>
                  <a:pt x="199" y="77"/>
                </a:cubicBezTo>
                <a:cubicBezTo>
                  <a:pt x="199" y="70"/>
                  <a:pt x="199" y="70"/>
                  <a:pt x="199" y="70"/>
                </a:cubicBezTo>
                <a:cubicBezTo>
                  <a:pt x="189" y="71"/>
                  <a:pt x="189" y="71"/>
                  <a:pt x="189" y="71"/>
                </a:cubicBezTo>
                <a:cubicBezTo>
                  <a:pt x="182" y="71"/>
                  <a:pt x="176" y="72"/>
                  <a:pt x="173" y="74"/>
                </a:cubicBezTo>
                <a:cubicBezTo>
                  <a:pt x="169" y="77"/>
                  <a:pt x="167" y="80"/>
                  <a:pt x="167" y="85"/>
                </a:cubicBezTo>
                <a:cubicBezTo>
                  <a:pt x="167" y="88"/>
                  <a:pt x="168" y="91"/>
                  <a:pt x="170" y="93"/>
                </a:cubicBezTo>
                <a:cubicBezTo>
                  <a:pt x="172" y="94"/>
                  <a:pt x="175" y="95"/>
                  <a:pt x="180" y="95"/>
                </a:cubicBezTo>
                <a:close/>
                <a:moveTo>
                  <a:pt x="299" y="106"/>
                </a:moveTo>
                <a:cubicBezTo>
                  <a:pt x="283" y="106"/>
                  <a:pt x="283" y="106"/>
                  <a:pt x="283" y="106"/>
                </a:cubicBezTo>
                <a:cubicBezTo>
                  <a:pt x="283" y="60"/>
                  <a:pt x="283" y="60"/>
                  <a:pt x="283" y="60"/>
                </a:cubicBezTo>
                <a:cubicBezTo>
                  <a:pt x="283" y="54"/>
                  <a:pt x="282" y="50"/>
                  <a:pt x="280" y="47"/>
                </a:cubicBezTo>
                <a:cubicBezTo>
                  <a:pt x="277" y="44"/>
                  <a:pt x="274" y="43"/>
                  <a:pt x="269" y="43"/>
                </a:cubicBezTo>
                <a:cubicBezTo>
                  <a:pt x="263" y="43"/>
                  <a:pt x="259" y="45"/>
                  <a:pt x="256" y="49"/>
                </a:cubicBezTo>
                <a:cubicBezTo>
                  <a:pt x="253" y="53"/>
                  <a:pt x="251" y="59"/>
                  <a:pt x="251" y="69"/>
                </a:cubicBezTo>
                <a:cubicBezTo>
                  <a:pt x="251" y="106"/>
                  <a:pt x="251" y="106"/>
                  <a:pt x="251" y="106"/>
                </a:cubicBezTo>
                <a:cubicBezTo>
                  <a:pt x="235" y="106"/>
                  <a:pt x="235" y="106"/>
                  <a:pt x="235" y="106"/>
                </a:cubicBezTo>
                <a:cubicBezTo>
                  <a:pt x="235" y="31"/>
                  <a:pt x="235" y="31"/>
                  <a:pt x="235" y="31"/>
                </a:cubicBezTo>
                <a:cubicBezTo>
                  <a:pt x="248" y="31"/>
                  <a:pt x="248" y="31"/>
                  <a:pt x="248" y="31"/>
                </a:cubicBezTo>
                <a:cubicBezTo>
                  <a:pt x="250" y="41"/>
                  <a:pt x="250" y="41"/>
                  <a:pt x="250" y="41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3" y="37"/>
                  <a:pt x="256" y="34"/>
                  <a:pt x="260" y="32"/>
                </a:cubicBezTo>
                <a:cubicBezTo>
                  <a:pt x="264" y="30"/>
                  <a:pt x="269" y="29"/>
                  <a:pt x="273" y="29"/>
                </a:cubicBezTo>
                <a:cubicBezTo>
                  <a:pt x="285" y="29"/>
                  <a:pt x="293" y="33"/>
                  <a:pt x="296" y="41"/>
                </a:cubicBezTo>
                <a:cubicBezTo>
                  <a:pt x="297" y="41"/>
                  <a:pt x="297" y="41"/>
                  <a:pt x="297" y="41"/>
                </a:cubicBezTo>
                <a:cubicBezTo>
                  <a:pt x="300" y="38"/>
                  <a:pt x="303" y="35"/>
                  <a:pt x="307" y="33"/>
                </a:cubicBezTo>
                <a:cubicBezTo>
                  <a:pt x="311" y="30"/>
                  <a:pt x="316" y="29"/>
                  <a:pt x="321" y="29"/>
                </a:cubicBezTo>
                <a:cubicBezTo>
                  <a:pt x="330" y="29"/>
                  <a:pt x="336" y="32"/>
                  <a:pt x="341" y="36"/>
                </a:cubicBezTo>
                <a:cubicBezTo>
                  <a:pt x="345" y="41"/>
                  <a:pt x="347" y="48"/>
                  <a:pt x="347" y="57"/>
                </a:cubicBezTo>
                <a:cubicBezTo>
                  <a:pt x="347" y="106"/>
                  <a:pt x="347" y="106"/>
                  <a:pt x="347" y="106"/>
                </a:cubicBezTo>
                <a:cubicBezTo>
                  <a:pt x="331" y="106"/>
                  <a:pt x="331" y="106"/>
                  <a:pt x="331" y="106"/>
                </a:cubicBezTo>
                <a:cubicBezTo>
                  <a:pt x="331" y="60"/>
                  <a:pt x="331" y="60"/>
                  <a:pt x="331" y="60"/>
                </a:cubicBezTo>
                <a:cubicBezTo>
                  <a:pt x="331" y="54"/>
                  <a:pt x="330" y="50"/>
                  <a:pt x="327" y="47"/>
                </a:cubicBezTo>
                <a:cubicBezTo>
                  <a:pt x="325" y="44"/>
                  <a:pt x="322" y="43"/>
                  <a:pt x="317" y="43"/>
                </a:cubicBezTo>
                <a:cubicBezTo>
                  <a:pt x="311" y="43"/>
                  <a:pt x="306" y="44"/>
                  <a:pt x="303" y="48"/>
                </a:cubicBezTo>
                <a:cubicBezTo>
                  <a:pt x="300" y="52"/>
                  <a:pt x="299" y="58"/>
                  <a:pt x="299" y="66"/>
                </a:cubicBezTo>
                <a:cubicBezTo>
                  <a:pt x="299" y="106"/>
                  <a:pt x="299" y="106"/>
                  <a:pt x="299" y="106"/>
                </a:cubicBezTo>
                <a:close/>
                <a:moveTo>
                  <a:pt x="429" y="106"/>
                </a:moveTo>
                <a:cubicBezTo>
                  <a:pt x="419" y="71"/>
                  <a:pt x="419" y="71"/>
                  <a:pt x="419" y="71"/>
                </a:cubicBezTo>
                <a:cubicBezTo>
                  <a:pt x="418" y="67"/>
                  <a:pt x="416" y="59"/>
                  <a:pt x="413" y="45"/>
                </a:cubicBezTo>
                <a:cubicBezTo>
                  <a:pt x="412" y="45"/>
                  <a:pt x="412" y="45"/>
                  <a:pt x="412" y="45"/>
                </a:cubicBezTo>
                <a:cubicBezTo>
                  <a:pt x="410" y="57"/>
                  <a:pt x="408" y="66"/>
                  <a:pt x="406" y="71"/>
                </a:cubicBezTo>
                <a:cubicBezTo>
                  <a:pt x="396" y="106"/>
                  <a:pt x="396" y="106"/>
                  <a:pt x="396" y="106"/>
                </a:cubicBezTo>
                <a:cubicBezTo>
                  <a:pt x="378" y="106"/>
                  <a:pt x="378" y="106"/>
                  <a:pt x="378" y="106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74" y="31"/>
                  <a:pt x="374" y="31"/>
                  <a:pt x="374" y="31"/>
                </a:cubicBezTo>
                <a:cubicBezTo>
                  <a:pt x="383" y="68"/>
                  <a:pt x="383" y="68"/>
                  <a:pt x="383" y="68"/>
                </a:cubicBezTo>
                <a:cubicBezTo>
                  <a:pt x="385" y="77"/>
                  <a:pt x="387" y="85"/>
                  <a:pt x="388" y="92"/>
                </a:cubicBezTo>
                <a:cubicBezTo>
                  <a:pt x="388" y="92"/>
                  <a:pt x="388" y="92"/>
                  <a:pt x="388" y="92"/>
                </a:cubicBezTo>
                <a:cubicBezTo>
                  <a:pt x="389" y="88"/>
                  <a:pt x="389" y="84"/>
                  <a:pt x="390" y="80"/>
                </a:cubicBezTo>
                <a:cubicBezTo>
                  <a:pt x="391" y="76"/>
                  <a:pt x="392" y="73"/>
                  <a:pt x="393" y="71"/>
                </a:cubicBezTo>
                <a:cubicBezTo>
                  <a:pt x="404" y="31"/>
                  <a:pt x="404" y="31"/>
                  <a:pt x="404" y="31"/>
                </a:cubicBezTo>
                <a:cubicBezTo>
                  <a:pt x="422" y="31"/>
                  <a:pt x="422" y="31"/>
                  <a:pt x="422" y="31"/>
                </a:cubicBezTo>
                <a:cubicBezTo>
                  <a:pt x="433" y="71"/>
                  <a:pt x="433" y="71"/>
                  <a:pt x="433" y="71"/>
                </a:cubicBezTo>
                <a:cubicBezTo>
                  <a:pt x="434" y="73"/>
                  <a:pt x="435" y="76"/>
                  <a:pt x="436" y="81"/>
                </a:cubicBezTo>
                <a:cubicBezTo>
                  <a:pt x="437" y="85"/>
                  <a:pt x="437" y="89"/>
                  <a:pt x="437" y="91"/>
                </a:cubicBezTo>
                <a:cubicBezTo>
                  <a:pt x="438" y="91"/>
                  <a:pt x="438" y="91"/>
                  <a:pt x="438" y="91"/>
                </a:cubicBezTo>
                <a:cubicBezTo>
                  <a:pt x="439" y="86"/>
                  <a:pt x="440" y="78"/>
                  <a:pt x="443" y="68"/>
                </a:cubicBezTo>
                <a:cubicBezTo>
                  <a:pt x="452" y="31"/>
                  <a:pt x="452" y="31"/>
                  <a:pt x="452" y="31"/>
                </a:cubicBezTo>
                <a:cubicBezTo>
                  <a:pt x="469" y="31"/>
                  <a:pt x="469" y="31"/>
                  <a:pt x="469" y="31"/>
                </a:cubicBezTo>
                <a:cubicBezTo>
                  <a:pt x="447" y="106"/>
                  <a:pt x="447" y="106"/>
                  <a:pt x="447" y="106"/>
                </a:cubicBezTo>
                <a:cubicBezTo>
                  <a:pt x="429" y="106"/>
                  <a:pt x="429" y="106"/>
                  <a:pt x="429" y="106"/>
                </a:cubicBezTo>
                <a:close/>
                <a:moveTo>
                  <a:pt x="547" y="68"/>
                </a:moveTo>
                <a:cubicBezTo>
                  <a:pt x="547" y="81"/>
                  <a:pt x="544" y="90"/>
                  <a:pt x="537" y="97"/>
                </a:cubicBezTo>
                <a:cubicBezTo>
                  <a:pt x="531" y="104"/>
                  <a:pt x="522" y="108"/>
                  <a:pt x="511" y="108"/>
                </a:cubicBezTo>
                <a:cubicBezTo>
                  <a:pt x="504" y="108"/>
                  <a:pt x="497" y="106"/>
                  <a:pt x="492" y="103"/>
                </a:cubicBezTo>
                <a:cubicBezTo>
                  <a:pt x="487" y="100"/>
                  <a:pt x="482" y="95"/>
                  <a:pt x="480" y="89"/>
                </a:cubicBezTo>
                <a:cubicBezTo>
                  <a:pt x="477" y="83"/>
                  <a:pt x="475" y="76"/>
                  <a:pt x="475" y="68"/>
                </a:cubicBezTo>
                <a:cubicBezTo>
                  <a:pt x="475" y="56"/>
                  <a:pt x="478" y="47"/>
                  <a:pt x="485" y="40"/>
                </a:cubicBezTo>
                <a:cubicBezTo>
                  <a:pt x="491" y="33"/>
                  <a:pt x="500" y="29"/>
                  <a:pt x="511" y="29"/>
                </a:cubicBezTo>
                <a:cubicBezTo>
                  <a:pt x="522" y="29"/>
                  <a:pt x="531" y="33"/>
                  <a:pt x="537" y="40"/>
                </a:cubicBezTo>
                <a:cubicBezTo>
                  <a:pt x="543" y="47"/>
                  <a:pt x="547" y="56"/>
                  <a:pt x="547" y="68"/>
                </a:cubicBezTo>
                <a:close/>
                <a:moveTo>
                  <a:pt x="492" y="68"/>
                </a:moveTo>
                <a:cubicBezTo>
                  <a:pt x="492" y="86"/>
                  <a:pt x="498" y="95"/>
                  <a:pt x="511" y="95"/>
                </a:cubicBezTo>
                <a:cubicBezTo>
                  <a:pt x="524" y="95"/>
                  <a:pt x="530" y="86"/>
                  <a:pt x="530" y="68"/>
                </a:cubicBezTo>
                <a:cubicBezTo>
                  <a:pt x="530" y="51"/>
                  <a:pt x="524" y="43"/>
                  <a:pt x="511" y="43"/>
                </a:cubicBezTo>
                <a:cubicBezTo>
                  <a:pt x="504" y="43"/>
                  <a:pt x="499" y="45"/>
                  <a:pt x="496" y="49"/>
                </a:cubicBezTo>
                <a:cubicBezTo>
                  <a:pt x="493" y="54"/>
                  <a:pt x="492" y="60"/>
                  <a:pt x="492" y="68"/>
                </a:cubicBezTo>
                <a:close/>
                <a:moveTo>
                  <a:pt x="602" y="29"/>
                </a:moveTo>
                <a:cubicBezTo>
                  <a:pt x="605" y="29"/>
                  <a:pt x="607" y="30"/>
                  <a:pt x="610" y="30"/>
                </a:cubicBezTo>
                <a:cubicBezTo>
                  <a:pt x="608" y="45"/>
                  <a:pt x="608" y="45"/>
                  <a:pt x="608" y="45"/>
                </a:cubicBezTo>
                <a:cubicBezTo>
                  <a:pt x="606" y="44"/>
                  <a:pt x="603" y="44"/>
                  <a:pt x="601" y="44"/>
                </a:cubicBezTo>
                <a:cubicBezTo>
                  <a:pt x="594" y="44"/>
                  <a:pt x="589" y="46"/>
                  <a:pt x="585" y="50"/>
                </a:cubicBezTo>
                <a:cubicBezTo>
                  <a:pt x="581" y="55"/>
                  <a:pt x="579" y="60"/>
                  <a:pt x="579" y="67"/>
                </a:cubicBezTo>
                <a:cubicBezTo>
                  <a:pt x="579" y="106"/>
                  <a:pt x="579" y="106"/>
                  <a:pt x="579" y="106"/>
                </a:cubicBezTo>
                <a:cubicBezTo>
                  <a:pt x="563" y="106"/>
                  <a:pt x="563" y="106"/>
                  <a:pt x="563" y="106"/>
                </a:cubicBezTo>
                <a:cubicBezTo>
                  <a:pt x="563" y="31"/>
                  <a:pt x="563" y="31"/>
                  <a:pt x="563" y="31"/>
                </a:cubicBezTo>
                <a:cubicBezTo>
                  <a:pt x="576" y="31"/>
                  <a:pt x="576" y="31"/>
                  <a:pt x="576" y="31"/>
                </a:cubicBezTo>
                <a:cubicBezTo>
                  <a:pt x="578" y="44"/>
                  <a:pt x="578" y="44"/>
                  <a:pt x="578" y="44"/>
                </a:cubicBezTo>
                <a:cubicBezTo>
                  <a:pt x="579" y="44"/>
                  <a:pt x="579" y="44"/>
                  <a:pt x="579" y="44"/>
                </a:cubicBezTo>
                <a:cubicBezTo>
                  <a:pt x="581" y="40"/>
                  <a:pt x="585" y="36"/>
                  <a:pt x="589" y="33"/>
                </a:cubicBezTo>
                <a:cubicBezTo>
                  <a:pt x="593" y="31"/>
                  <a:pt x="597" y="29"/>
                  <a:pt x="602" y="29"/>
                </a:cubicBezTo>
                <a:close/>
                <a:moveTo>
                  <a:pt x="637" y="66"/>
                </a:moveTo>
                <a:cubicBezTo>
                  <a:pt x="646" y="55"/>
                  <a:pt x="646" y="55"/>
                  <a:pt x="646" y="55"/>
                </a:cubicBezTo>
                <a:cubicBezTo>
                  <a:pt x="669" y="31"/>
                  <a:pt x="669" y="31"/>
                  <a:pt x="669" y="31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657" y="63"/>
                  <a:pt x="657" y="63"/>
                  <a:pt x="657" y="63"/>
                </a:cubicBezTo>
                <a:cubicBezTo>
                  <a:pt x="690" y="106"/>
                  <a:pt x="690" y="106"/>
                  <a:pt x="690" y="106"/>
                </a:cubicBezTo>
                <a:cubicBezTo>
                  <a:pt x="671" y="106"/>
                  <a:pt x="671" y="106"/>
                  <a:pt x="671" y="106"/>
                </a:cubicBezTo>
                <a:cubicBezTo>
                  <a:pt x="646" y="73"/>
                  <a:pt x="646" y="73"/>
                  <a:pt x="646" y="73"/>
                </a:cubicBezTo>
                <a:cubicBezTo>
                  <a:pt x="638" y="80"/>
                  <a:pt x="638" y="80"/>
                  <a:pt x="638" y="80"/>
                </a:cubicBezTo>
                <a:cubicBezTo>
                  <a:pt x="638" y="106"/>
                  <a:pt x="638" y="106"/>
                  <a:pt x="638" y="106"/>
                </a:cubicBezTo>
                <a:cubicBezTo>
                  <a:pt x="622" y="106"/>
                  <a:pt x="622" y="106"/>
                  <a:pt x="622" y="106"/>
                </a:cubicBezTo>
                <a:cubicBezTo>
                  <a:pt x="622" y="0"/>
                  <a:pt x="622" y="0"/>
                  <a:pt x="622" y="0"/>
                </a:cubicBezTo>
                <a:cubicBezTo>
                  <a:pt x="638" y="0"/>
                  <a:pt x="638" y="0"/>
                  <a:pt x="638" y="0"/>
                </a:cubicBezTo>
                <a:cubicBezTo>
                  <a:pt x="638" y="52"/>
                  <a:pt x="638" y="52"/>
                  <a:pt x="638" y="52"/>
                </a:cubicBezTo>
                <a:cubicBezTo>
                  <a:pt x="637" y="66"/>
                  <a:pt x="637" y="66"/>
                  <a:pt x="637" y="66"/>
                </a:cubicBezTo>
                <a:cubicBezTo>
                  <a:pt x="637" y="66"/>
                  <a:pt x="637" y="66"/>
                  <a:pt x="637" y="6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1" name="Freeform 48"/>
          <p:cNvSpPr>
            <a:spLocks noEditPoints="1"/>
          </p:cNvSpPr>
          <p:nvPr/>
        </p:nvSpPr>
        <p:spPr bwMode="auto">
          <a:xfrm>
            <a:off x="2657470" y="2534392"/>
            <a:ext cx="784178" cy="90788"/>
          </a:xfrm>
          <a:custGeom>
            <a:avLst/>
            <a:gdLst>
              <a:gd name="T0" fmla="*/ 0 w 1210"/>
              <a:gd name="T1" fmla="*/ 107 h 140"/>
              <a:gd name="T2" fmla="*/ 103 w 1210"/>
              <a:gd name="T3" fmla="*/ 7 h 140"/>
              <a:gd name="T4" fmla="*/ 88 w 1210"/>
              <a:gd name="T5" fmla="*/ 23 h 140"/>
              <a:gd name="T6" fmla="*/ 131 w 1210"/>
              <a:gd name="T7" fmla="*/ 40 h 140"/>
              <a:gd name="T8" fmla="*/ 144 w 1210"/>
              <a:gd name="T9" fmla="*/ 89 h 140"/>
              <a:gd name="T10" fmla="*/ 159 w 1210"/>
              <a:gd name="T11" fmla="*/ 108 h 140"/>
              <a:gd name="T12" fmla="*/ 156 w 1210"/>
              <a:gd name="T13" fmla="*/ 42 h 140"/>
              <a:gd name="T14" fmla="*/ 258 w 1210"/>
              <a:gd name="T15" fmla="*/ 39 h 140"/>
              <a:gd name="T16" fmla="*/ 251 w 1210"/>
              <a:gd name="T17" fmla="*/ 94 h 140"/>
              <a:gd name="T18" fmla="*/ 222 w 1210"/>
              <a:gd name="T19" fmla="*/ 47 h 140"/>
              <a:gd name="T20" fmla="*/ 323 w 1210"/>
              <a:gd name="T21" fmla="*/ 93 h 140"/>
              <a:gd name="T22" fmla="*/ 275 w 1210"/>
              <a:gd name="T23" fmla="*/ 43 h 140"/>
              <a:gd name="T24" fmla="*/ 322 w 1210"/>
              <a:gd name="T25" fmla="*/ 31 h 140"/>
              <a:gd name="T26" fmla="*/ 353 w 1210"/>
              <a:gd name="T27" fmla="*/ 107 h 140"/>
              <a:gd name="T28" fmla="*/ 338 w 1210"/>
              <a:gd name="T29" fmla="*/ 4 h 140"/>
              <a:gd name="T30" fmla="*/ 338 w 1210"/>
              <a:gd name="T31" fmla="*/ 17 h 140"/>
              <a:gd name="T32" fmla="*/ 409 w 1210"/>
              <a:gd name="T33" fmla="*/ 43 h 140"/>
              <a:gd name="T34" fmla="*/ 386 w 1210"/>
              <a:gd name="T35" fmla="*/ 31 h 140"/>
              <a:gd name="T36" fmla="*/ 440 w 1210"/>
              <a:gd name="T37" fmla="*/ 107 h 140"/>
              <a:gd name="T38" fmla="*/ 507 w 1210"/>
              <a:gd name="T39" fmla="*/ 74 h 140"/>
              <a:gd name="T40" fmla="*/ 498 w 1210"/>
              <a:gd name="T41" fmla="*/ 93 h 140"/>
              <a:gd name="T42" fmla="*/ 451 w 1210"/>
              <a:gd name="T43" fmla="*/ 119 h 140"/>
              <a:gd name="T44" fmla="*/ 470 w 1210"/>
              <a:gd name="T45" fmla="*/ 77 h 140"/>
              <a:gd name="T46" fmla="*/ 498 w 1210"/>
              <a:gd name="T47" fmla="*/ 31 h 140"/>
              <a:gd name="T48" fmla="*/ 509 w 1210"/>
              <a:gd name="T49" fmla="*/ 115 h 140"/>
              <a:gd name="T50" fmla="*/ 472 w 1210"/>
              <a:gd name="T51" fmla="*/ 55 h 140"/>
              <a:gd name="T52" fmla="*/ 476 w 1210"/>
              <a:gd name="T53" fmla="*/ 44 h 140"/>
              <a:gd name="T54" fmla="*/ 576 w 1210"/>
              <a:gd name="T55" fmla="*/ 7 h 140"/>
              <a:gd name="T56" fmla="*/ 593 w 1210"/>
              <a:gd name="T57" fmla="*/ 20 h 140"/>
              <a:gd name="T58" fmla="*/ 671 w 1210"/>
              <a:gd name="T59" fmla="*/ 69 h 140"/>
              <a:gd name="T60" fmla="*/ 687 w 1210"/>
              <a:gd name="T61" fmla="*/ 72 h 140"/>
              <a:gd name="T62" fmla="*/ 722 w 1210"/>
              <a:gd name="T63" fmla="*/ 107 h 140"/>
              <a:gd name="T64" fmla="*/ 718 w 1210"/>
              <a:gd name="T65" fmla="*/ 47 h 140"/>
              <a:gd name="T66" fmla="*/ 773 w 1210"/>
              <a:gd name="T67" fmla="*/ 108 h 140"/>
              <a:gd name="T68" fmla="*/ 797 w 1210"/>
              <a:gd name="T69" fmla="*/ 56 h 140"/>
              <a:gd name="T70" fmla="*/ 770 w 1210"/>
              <a:gd name="T71" fmla="*/ 31 h 140"/>
              <a:gd name="T72" fmla="*/ 778 w 1210"/>
              <a:gd name="T73" fmla="*/ 96 h 140"/>
              <a:gd name="T74" fmla="*/ 766 w 1210"/>
              <a:gd name="T75" fmla="*/ 85 h 140"/>
              <a:gd name="T76" fmla="*/ 837 w 1210"/>
              <a:gd name="T77" fmla="*/ 40 h 140"/>
              <a:gd name="T78" fmla="*/ 898 w 1210"/>
              <a:gd name="T79" fmla="*/ 0 h 140"/>
              <a:gd name="T80" fmla="*/ 863 w 1210"/>
              <a:gd name="T81" fmla="*/ 95 h 140"/>
              <a:gd name="T82" fmla="*/ 850 w 1210"/>
              <a:gd name="T83" fmla="*/ 50 h 140"/>
              <a:gd name="T84" fmla="*/ 919 w 1210"/>
              <a:gd name="T85" fmla="*/ 0 h 140"/>
              <a:gd name="T86" fmla="*/ 972 w 1210"/>
              <a:gd name="T87" fmla="*/ 31 h 140"/>
              <a:gd name="T88" fmla="*/ 973 w 1210"/>
              <a:gd name="T89" fmla="*/ 11 h 140"/>
              <a:gd name="T90" fmla="*/ 1043 w 1210"/>
              <a:gd name="T91" fmla="*/ 107 h 140"/>
              <a:gd name="T92" fmla="*/ 1009 w 1210"/>
              <a:gd name="T93" fmla="*/ 107 h 140"/>
              <a:gd name="T94" fmla="*/ 1018 w 1210"/>
              <a:gd name="T95" fmla="*/ 33 h 140"/>
              <a:gd name="T96" fmla="*/ 1076 w 1210"/>
              <a:gd name="T97" fmla="*/ 69 h 140"/>
              <a:gd name="T98" fmla="*/ 1092 w 1210"/>
              <a:gd name="T99" fmla="*/ 72 h 140"/>
              <a:gd name="T100" fmla="*/ 1127 w 1210"/>
              <a:gd name="T101" fmla="*/ 107 h 140"/>
              <a:gd name="T102" fmla="*/ 1122 w 1210"/>
              <a:gd name="T103" fmla="*/ 47 h 140"/>
              <a:gd name="T104" fmla="*/ 1154 w 1210"/>
              <a:gd name="T105" fmla="*/ 89 h 140"/>
              <a:gd name="T106" fmla="*/ 1159 w 1210"/>
              <a:gd name="T107" fmla="*/ 63 h 140"/>
              <a:gd name="T108" fmla="*/ 1183 w 1210"/>
              <a:gd name="T109" fmla="*/ 42 h 140"/>
              <a:gd name="T110" fmla="*/ 1210 w 1210"/>
              <a:gd name="T111" fmla="*/ 8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10" h="140">
                <a:moveTo>
                  <a:pt x="44" y="107"/>
                </a:moveTo>
                <a:cubicBezTo>
                  <a:pt x="15" y="23"/>
                  <a:pt x="15" y="23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5" y="36"/>
                  <a:pt x="15" y="47"/>
                  <a:pt x="15" y="58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7"/>
                  <a:pt x="0" y="7"/>
                  <a:pt x="0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51" y="86"/>
                  <a:pt x="51" y="86"/>
                  <a:pt x="51" y="86"/>
                </a:cubicBezTo>
                <a:cubicBezTo>
                  <a:pt x="52" y="86"/>
                  <a:pt x="52" y="86"/>
                  <a:pt x="52" y="86"/>
                </a:cubicBezTo>
                <a:cubicBezTo>
                  <a:pt x="80" y="7"/>
                  <a:pt x="80" y="7"/>
                  <a:pt x="80" y="7"/>
                </a:cubicBezTo>
                <a:cubicBezTo>
                  <a:pt x="103" y="7"/>
                  <a:pt x="103" y="7"/>
                  <a:pt x="103" y="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87" y="57"/>
                  <a:pt x="87" y="57"/>
                  <a:pt x="87" y="57"/>
                </a:cubicBezTo>
                <a:cubicBezTo>
                  <a:pt x="87" y="52"/>
                  <a:pt x="88" y="46"/>
                  <a:pt x="88" y="38"/>
                </a:cubicBezTo>
                <a:cubicBezTo>
                  <a:pt x="88" y="30"/>
                  <a:pt x="88" y="25"/>
                  <a:pt x="88" y="23"/>
                </a:cubicBezTo>
                <a:cubicBezTo>
                  <a:pt x="88" y="23"/>
                  <a:pt x="88" y="23"/>
                  <a:pt x="88" y="23"/>
                </a:cubicBezTo>
                <a:cubicBezTo>
                  <a:pt x="58" y="107"/>
                  <a:pt x="58" y="107"/>
                  <a:pt x="58" y="107"/>
                </a:cubicBezTo>
                <a:cubicBezTo>
                  <a:pt x="44" y="107"/>
                  <a:pt x="44" y="107"/>
                  <a:pt x="44" y="107"/>
                </a:cubicBezTo>
                <a:close/>
                <a:moveTo>
                  <a:pt x="159" y="108"/>
                </a:moveTo>
                <a:cubicBezTo>
                  <a:pt x="147" y="108"/>
                  <a:pt x="138" y="104"/>
                  <a:pt x="131" y="98"/>
                </a:cubicBezTo>
                <a:cubicBezTo>
                  <a:pt x="125" y="91"/>
                  <a:pt x="121" y="81"/>
                  <a:pt x="121" y="69"/>
                </a:cubicBezTo>
                <a:cubicBezTo>
                  <a:pt x="121" y="57"/>
                  <a:pt x="124" y="47"/>
                  <a:pt x="131" y="40"/>
                </a:cubicBezTo>
                <a:cubicBezTo>
                  <a:pt x="137" y="33"/>
                  <a:pt x="145" y="30"/>
                  <a:pt x="156" y="30"/>
                </a:cubicBezTo>
                <a:cubicBezTo>
                  <a:pt x="166" y="30"/>
                  <a:pt x="174" y="33"/>
                  <a:pt x="180" y="39"/>
                </a:cubicBezTo>
                <a:cubicBezTo>
                  <a:pt x="185" y="45"/>
                  <a:pt x="188" y="53"/>
                  <a:pt x="188" y="64"/>
                </a:cubicBezTo>
                <a:cubicBezTo>
                  <a:pt x="188" y="72"/>
                  <a:pt x="188" y="72"/>
                  <a:pt x="188" y="72"/>
                </a:cubicBezTo>
                <a:cubicBezTo>
                  <a:pt x="138" y="72"/>
                  <a:pt x="138" y="72"/>
                  <a:pt x="138" y="72"/>
                </a:cubicBezTo>
                <a:cubicBezTo>
                  <a:pt x="138" y="80"/>
                  <a:pt x="140" y="85"/>
                  <a:pt x="144" y="89"/>
                </a:cubicBezTo>
                <a:cubicBezTo>
                  <a:pt x="148" y="93"/>
                  <a:pt x="153" y="95"/>
                  <a:pt x="160" y="95"/>
                </a:cubicBezTo>
                <a:cubicBezTo>
                  <a:pt x="164" y="95"/>
                  <a:pt x="168" y="95"/>
                  <a:pt x="172" y="94"/>
                </a:cubicBezTo>
                <a:cubicBezTo>
                  <a:pt x="176" y="93"/>
                  <a:pt x="180" y="92"/>
                  <a:pt x="184" y="90"/>
                </a:cubicBezTo>
                <a:cubicBezTo>
                  <a:pt x="184" y="103"/>
                  <a:pt x="184" y="103"/>
                  <a:pt x="184" y="103"/>
                </a:cubicBezTo>
                <a:cubicBezTo>
                  <a:pt x="181" y="105"/>
                  <a:pt x="177" y="106"/>
                  <a:pt x="173" y="107"/>
                </a:cubicBezTo>
                <a:cubicBezTo>
                  <a:pt x="169" y="108"/>
                  <a:pt x="164" y="108"/>
                  <a:pt x="159" y="108"/>
                </a:cubicBezTo>
                <a:close/>
                <a:moveTo>
                  <a:pt x="156" y="42"/>
                </a:moveTo>
                <a:cubicBezTo>
                  <a:pt x="151" y="42"/>
                  <a:pt x="147" y="43"/>
                  <a:pt x="144" y="47"/>
                </a:cubicBezTo>
                <a:cubicBezTo>
                  <a:pt x="141" y="50"/>
                  <a:pt x="139" y="55"/>
                  <a:pt x="138" y="61"/>
                </a:cubicBezTo>
                <a:cubicBezTo>
                  <a:pt x="172" y="61"/>
                  <a:pt x="172" y="61"/>
                  <a:pt x="172" y="61"/>
                </a:cubicBezTo>
                <a:cubicBezTo>
                  <a:pt x="172" y="55"/>
                  <a:pt x="171" y="50"/>
                  <a:pt x="168" y="47"/>
                </a:cubicBezTo>
                <a:cubicBezTo>
                  <a:pt x="165" y="43"/>
                  <a:pt x="161" y="42"/>
                  <a:pt x="156" y="42"/>
                </a:cubicBezTo>
                <a:close/>
                <a:moveTo>
                  <a:pt x="238" y="108"/>
                </a:moveTo>
                <a:cubicBezTo>
                  <a:pt x="226" y="108"/>
                  <a:pt x="217" y="104"/>
                  <a:pt x="210" y="98"/>
                </a:cubicBezTo>
                <a:cubicBezTo>
                  <a:pt x="203" y="91"/>
                  <a:pt x="200" y="81"/>
                  <a:pt x="200" y="69"/>
                </a:cubicBezTo>
                <a:cubicBezTo>
                  <a:pt x="200" y="57"/>
                  <a:pt x="203" y="47"/>
                  <a:pt x="209" y="40"/>
                </a:cubicBezTo>
                <a:cubicBezTo>
                  <a:pt x="215" y="33"/>
                  <a:pt x="224" y="30"/>
                  <a:pt x="235" y="30"/>
                </a:cubicBezTo>
                <a:cubicBezTo>
                  <a:pt x="245" y="30"/>
                  <a:pt x="252" y="33"/>
                  <a:pt x="258" y="39"/>
                </a:cubicBezTo>
                <a:cubicBezTo>
                  <a:pt x="264" y="45"/>
                  <a:pt x="267" y="53"/>
                  <a:pt x="267" y="64"/>
                </a:cubicBezTo>
                <a:cubicBezTo>
                  <a:pt x="267" y="72"/>
                  <a:pt x="267" y="72"/>
                  <a:pt x="267" y="72"/>
                </a:cubicBezTo>
                <a:cubicBezTo>
                  <a:pt x="217" y="72"/>
                  <a:pt x="217" y="72"/>
                  <a:pt x="217" y="72"/>
                </a:cubicBezTo>
                <a:cubicBezTo>
                  <a:pt x="217" y="80"/>
                  <a:pt x="219" y="85"/>
                  <a:pt x="223" y="89"/>
                </a:cubicBezTo>
                <a:cubicBezTo>
                  <a:pt x="226" y="93"/>
                  <a:pt x="232" y="95"/>
                  <a:pt x="238" y="95"/>
                </a:cubicBezTo>
                <a:cubicBezTo>
                  <a:pt x="243" y="95"/>
                  <a:pt x="247" y="95"/>
                  <a:pt x="251" y="94"/>
                </a:cubicBezTo>
                <a:cubicBezTo>
                  <a:pt x="255" y="93"/>
                  <a:pt x="259" y="92"/>
                  <a:pt x="263" y="90"/>
                </a:cubicBezTo>
                <a:cubicBezTo>
                  <a:pt x="263" y="103"/>
                  <a:pt x="263" y="103"/>
                  <a:pt x="263" y="103"/>
                </a:cubicBezTo>
                <a:cubicBezTo>
                  <a:pt x="259" y="105"/>
                  <a:pt x="255" y="106"/>
                  <a:pt x="251" y="107"/>
                </a:cubicBezTo>
                <a:cubicBezTo>
                  <a:pt x="247" y="108"/>
                  <a:pt x="243" y="108"/>
                  <a:pt x="238" y="108"/>
                </a:cubicBezTo>
                <a:close/>
                <a:moveTo>
                  <a:pt x="235" y="42"/>
                </a:moveTo>
                <a:cubicBezTo>
                  <a:pt x="230" y="42"/>
                  <a:pt x="225" y="43"/>
                  <a:pt x="222" y="47"/>
                </a:cubicBezTo>
                <a:cubicBezTo>
                  <a:pt x="219" y="50"/>
                  <a:pt x="217" y="55"/>
                  <a:pt x="217" y="61"/>
                </a:cubicBezTo>
                <a:cubicBezTo>
                  <a:pt x="251" y="61"/>
                  <a:pt x="251" y="61"/>
                  <a:pt x="251" y="61"/>
                </a:cubicBezTo>
                <a:cubicBezTo>
                  <a:pt x="251" y="55"/>
                  <a:pt x="250" y="50"/>
                  <a:pt x="247" y="47"/>
                </a:cubicBezTo>
                <a:cubicBezTo>
                  <a:pt x="244" y="43"/>
                  <a:pt x="240" y="42"/>
                  <a:pt x="235" y="42"/>
                </a:cubicBezTo>
                <a:close/>
                <a:moveTo>
                  <a:pt x="311" y="95"/>
                </a:moveTo>
                <a:cubicBezTo>
                  <a:pt x="315" y="95"/>
                  <a:pt x="319" y="94"/>
                  <a:pt x="323" y="93"/>
                </a:cubicBezTo>
                <a:cubicBezTo>
                  <a:pt x="323" y="105"/>
                  <a:pt x="323" y="105"/>
                  <a:pt x="323" y="105"/>
                </a:cubicBezTo>
                <a:cubicBezTo>
                  <a:pt x="321" y="106"/>
                  <a:pt x="319" y="107"/>
                  <a:pt x="316" y="107"/>
                </a:cubicBezTo>
                <a:cubicBezTo>
                  <a:pt x="314" y="108"/>
                  <a:pt x="311" y="108"/>
                  <a:pt x="308" y="108"/>
                </a:cubicBezTo>
                <a:cubicBezTo>
                  <a:pt x="292" y="108"/>
                  <a:pt x="285" y="100"/>
                  <a:pt x="285" y="84"/>
                </a:cubicBezTo>
                <a:cubicBezTo>
                  <a:pt x="285" y="43"/>
                  <a:pt x="285" y="43"/>
                  <a:pt x="285" y="43"/>
                </a:cubicBezTo>
                <a:cubicBezTo>
                  <a:pt x="275" y="43"/>
                  <a:pt x="275" y="43"/>
                  <a:pt x="275" y="43"/>
                </a:cubicBezTo>
                <a:cubicBezTo>
                  <a:pt x="275" y="36"/>
                  <a:pt x="275" y="36"/>
                  <a:pt x="275" y="36"/>
                </a:cubicBezTo>
                <a:cubicBezTo>
                  <a:pt x="286" y="30"/>
                  <a:pt x="286" y="30"/>
                  <a:pt x="286" y="30"/>
                </a:cubicBezTo>
                <a:cubicBezTo>
                  <a:pt x="291" y="14"/>
                  <a:pt x="291" y="14"/>
                  <a:pt x="291" y="14"/>
                </a:cubicBezTo>
                <a:cubicBezTo>
                  <a:pt x="301" y="14"/>
                  <a:pt x="301" y="14"/>
                  <a:pt x="301" y="14"/>
                </a:cubicBezTo>
                <a:cubicBezTo>
                  <a:pt x="301" y="31"/>
                  <a:pt x="301" y="31"/>
                  <a:pt x="301" y="31"/>
                </a:cubicBezTo>
                <a:cubicBezTo>
                  <a:pt x="322" y="31"/>
                  <a:pt x="322" y="31"/>
                  <a:pt x="322" y="31"/>
                </a:cubicBezTo>
                <a:cubicBezTo>
                  <a:pt x="322" y="43"/>
                  <a:pt x="322" y="43"/>
                  <a:pt x="322" y="43"/>
                </a:cubicBezTo>
                <a:cubicBezTo>
                  <a:pt x="301" y="43"/>
                  <a:pt x="301" y="43"/>
                  <a:pt x="301" y="43"/>
                </a:cubicBezTo>
                <a:cubicBezTo>
                  <a:pt x="301" y="84"/>
                  <a:pt x="301" y="84"/>
                  <a:pt x="301" y="84"/>
                </a:cubicBezTo>
                <a:cubicBezTo>
                  <a:pt x="301" y="87"/>
                  <a:pt x="302" y="90"/>
                  <a:pt x="304" y="92"/>
                </a:cubicBezTo>
                <a:cubicBezTo>
                  <a:pt x="306" y="94"/>
                  <a:pt x="308" y="95"/>
                  <a:pt x="311" y="95"/>
                </a:cubicBezTo>
                <a:close/>
                <a:moveTo>
                  <a:pt x="353" y="107"/>
                </a:moveTo>
                <a:cubicBezTo>
                  <a:pt x="337" y="107"/>
                  <a:pt x="337" y="107"/>
                  <a:pt x="337" y="107"/>
                </a:cubicBezTo>
                <a:cubicBezTo>
                  <a:pt x="337" y="31"/>
                  <a:pt x="337" y="31"/>
                  <a:pt x="337" y="31"/>
                </a:cubicBezTo>
                <a:cubicBezTo>
                  <a:pt x="353" y="31"/>
                  <a:pt x="353" y="31"/>
                  <a:pt x="353" y="31"/>
                </a:cubicBezTo>
                <a:cubicBezTo>
                  <a:pt x="353" y="107"/>
                  <a:pt x="353" y="107"/>
                  <a:pt x="353" y="107"/>
                </a:cubicBezTo>
                <a:close/>
                <a:moveTo>
                  <a:pt x="336" y="11"/>
                </a:moveTo>
                <a:cubicBezTo>
                  <a:pt x="336" y="8"/>
                  <a:pt x="336" y="6"/>
                  <a:pt x="338" y="4"/>
                </a:cubicBezTo>
                <a:cubicBezTo>
                  <a:pt x="339" y="3"/>
                  <a:pt x="342" y="2"/>
                  <a:pt x="345" y="2"/>
                </a:cubicBezTo>
                <a:cubicBezTo>
                  <a:pt x="347" y="2"/>
                  <a:pt x="350" y="3"/>
                  <a:pt x="351" y="4"/>
                </a:cubicBezTo>
                <a:cubicBezTo>
                  <a:pt x="353" y="6"/>
                  <a:pt x="354" y="8"/>
                  <a:pt x="354" y="11"/>
                </a:cubicBezTo>
                <a:cubicBezTo>
                  <a:pt x="354" y="14"/>
                  <a:pt x="353" y="16"/>
                  <a:pt x="351" y="17"/>
                </a:cubicBezTo>
                <a:cubicBezTo>
                  <a:pt x="350" y="19"/>
                  <a:pt x="347" y="20"/>
                  <a:pt x="345" y="20"/>
                </a:cubicBezTo>
                <a:cubicBezTo>
                  <a:pt x="342" y="20"/>
                  <a:pt x="339" y="19"/>
                  <a:pt x="338" y="17"/>
                </a:cubicBezTo>
                <a:cubicBezTo>
                  <a:pt x="336" y="16"/>
                  <a:pt x="336" y="14"/>
                  <a:pt x="336" y="11"/>
                </a:cubicBezTo>
                <a:close/>
                <a:moveTo>
                  <a:pt x="440" y="107"/>
                </a:moveTo>
                <a:cubicBezTo>
                  <a:pt x="424" y="107"/>
                  <a:pt x="424" y="107"/>
                  <a:pt x="424" y="107"/>
                </a:cubicBezTo>
                <a:cubicBezTo>
                  <a:pt x="424" y="60"/>
                  <a:pt x="424" y="60"/>
                  <a:pt x="424" y="60"/>
                </a:cubicBezTo>
                <a:cubicBezTo>
                  <a:pt x="424" y="54"/>
                  <a:pt x="423" y="50"/>
                  <a:pt x="420" y="47"/>
                </a:cubicBezTo>
                <a:cubicBezTo>
                  <a:pt x="418" y="44"/>
                  <a:pt x="414" y="43"/>
                  <a:pt x="409" y="43"/>
                </a:cubicBezTo>
                <a:cubicBezTo>
                  <a:pt x="403" y="43"/>
                  <a:pt x="398" y="45"/>
                  <a:pt x="394" y="49"/>
                </a:cubicBezTo>
                <a:cubicBezTo>
                  <a:pt x="391" y="53"/>
                  <a:pt x="390" y="59"/>
                  <a:pt x="390" y="69"/>
                </a:cubicBezTo>
                <a:cubicBezTo>
                  <a:pt x="390" y="107"/>
                  <a:pt x="390" y="107"/>
                  <a:pt x="390" y="107"/>
                </a:cubicBezTo>
                <a:cubicBezTo>
                  <a:pt x="374" y="107"/>
                  <a:pt x="374" y="107"/>
                  <a:pt x="374" y="107"/>
                </a:cubicBezTo>
                <a:cubicBezTo>
                  <a:pt x="374" y="31"/>
                  <a:pt x="374" y="31"/>
                  <a:pt x="374" y="31"/>
                </a:cubicBezTo>
                <a:cubicBezTo>
                  <a:pt x="386" y="31"/>
                  <a:pt x="386" y="31"/>
                  <a:pt x="386" y="31"/>
                </a:cubicBezTo>
                <a:cubicBezTo>
                  <a:pt x="388" y="41"/>
                  <a:pt x="388" y="41"/>
                  <a:pt x="388" y="41"/>
                </a:cubicBezTo>
                <a:cubicBezTo>
                  <a:pt x="389" y="41"/>
                  <a:pt x="389" y="41"/>
                  <a:pt x="389" y="41"/>
                </a:cubicBezTo>
                <a:cubicBezTo>
                  <a:pt x="392" y="37"/>
                  <a:pt x="395" y="35"/>
                  <a:pt x="399" y="33"/>
                </a:cubicBezTo>
                <a:cubicBezTo>
                  <a:pt x="403" y="31"/>
                  <a:pt x="408" y="30"/>
                  <a:pt x="413" y="30"/>
                </a:cubicBezTo>
                <a:cubicBezTo>
                  <a:pt x="431" y="30"/>
                  <a:pt x="440" y="39"/>
                  <a:pt x="440" y="57"/>
                </a:cubicBezTo>
                <a:cubicBezTo>
                  <a:pt x="440" y="107"/>
                  <a:pt x="440" y="107"/>
                  <a:pt x="440" y="107"/>
                </a:cubicBezTo>
                <a:close/>
                <a:moveTo>
                  <a:pt x="524" y="31"/>
                </a:moveTo>
                <a:cubicBezTo>
                  <a:pt x="524" y="40"/>
                  <a:pt x="524" y="40"/>
                  <a:pt x="524" y="40"/>
                </a:cubicBezTo>
                <a:cubicBezTo>
                  <a:pt x="511" y="42"/>
                  <a:pt x="511" y="42"/>
                  <a:pt x="511" y="42"/>
                </a:cubicBezTo>
                <a:cubicBezTo>
                  <a:pt x="513" y="44"/>
                  <a:pt x="514" y="46"/>
                  <a:pt x="514" y="48"/>
                </a:cubicBezTo>
                <a:cubicBezTo>
                  <a:pt x="515" y="50"/>
                  <a:pt x="516" y="53"/>
                  <a:pt x="516" y="55"/>
                </a:cubicBezTo>
                <a:cubicBezTo>
                  <a:pt x="516" y="63"/>
                  <a:pt x="513" y="69"/>
                  <a:pt x="507" y="74"/>
                </a:cubicBezTo>
                <a:cubicBezTo>
                  <a:pt x="502" y="78"/>
                  <a:pt x="495" y="81"/>
                  <a:pt x="485" y="81"/>
                </a:cubicBezTo>
                <a:cubicBezTo>
                  <a:pt x="483" y="81"/>
                  <a:pt x="481" y="80"/>
                  <a:pt x="479" y="80"/>
                </a:cubicBezTo>
                <a:cubicBezTo>
                  <a:pt x="475" y="82"/>
                  <a:pt x="474" y="85"/>
                  <a:pt x="474" y="87"/>
                </a:cubicBezTo>
                <a:cubicBezTo>
                  <a:pt x="474" y="89"/>
                  <a:pt x="474" y="91"/>
                  <a:pt x="476" y="91"/>
                </a:cubicBezTo>
                <a:cubicBezTo>
                  <a:pt x="478" y="92"/>
                  <a:pt x="481" y="93"/>
                  <a:pt x="485" y="93"/>
                </a:cubicBezTo>
                <a:cubicBezTo>
                  <a:pt x="498" y="93"/>
                  <a:pt x="498" y="93"/>
                  <a:pt x="498" y="93"/>
                </a:cubicBezTo>
                <a:cubicBezTo>
                  <a:pt x="506" y="93"/>
                  <a:pt x="513" y="94"/>
                  <a:pt x="517" y="98"/>
                </a:cubicBezTo>
                <a:cubicBezTo>
                  <a:pt x="521" y="102"/>
                  <a:pt x="524" y="107"/>
                  <a:pt x="524" y="113"/>
                </a:cubicBezTo>
                <a:cubicBezTo>
                  <a:pt x="524" y="122"/>
                  <a:pt x="520" y="128"/>
                  <a:pt x="513" y="133"/>
                </a:cubicBezTo>
                <a:cubicBezTo>
                  <a:pt x="506" y="138"/>
                  <a:pt x="496" y="140"/>
                  <a:pt x="482" y="140"/>
                </a:cubicBezTo>
                <a:cubicBezTo>
                  <a:pt x="472" y="140"/>
                  <a:pt x="464" y="138"/>
                  <a:pt x="459" y="135"/>
                </a:cubicBezTo>
                <a:cubicBezTo>
                  <a:pt x="453" y="131"/>
                  <a:pt x="451" y="126"/>
                  <a:pt x="451" y="119"/>
                </a:cubicBezTo>
                <a:cubicBezTo>
                  <a:pt x="451" y="114"/>
                  <a:pt x="452" y="111"/>
                  <a:pt x="455" y="107"/>
                </a:cubicBezTo>
                <a:cubicBezTo>
                  <a:pt x="458" y="104"/>
                  <a:pt x="462" y="102"/>
                  <a:pt x="467" y="101"/>
                </a:cubicBezTo>
                <a:cubicBezTo>
                  <a:pt x="465" y="100"/>
                  <a:pt x="464" y="98"/>
                  <a:pt x="462" y="96"/>
                </a:cubicBezTo>
                <a:cubicBezTo>
                  <a:pt x="461" y="94"/>
                  <a:pt x="460" y="92"/>
                  <a:pt x="460" y="90"/>
                </a:cubicBezTo>
                <a:cubicBezTo>
                  <a:pt x="460" y="87"/>
                  <a:pt x="461" y="85"/>
                  <a:pt x="462" y="83"/>
                </a:cubicBezTo>
                <a:cubicBezTo>
                  <a:pt x="464" y="81"/>
                  <a:pt x="466" y="79"/>
                  <a:pt x="470" y="77"/>
                </a:cubicBezTo>
                <a:cubicBezTo>
                  <a:pt x="466" y="75"/>
                  <a:pt x="462" y="73"/>
                  <a:pt x="460" y="69"/>
                </a:cubicBezTo>
                <a:cubicBezTo>
                  <a:pt x="458" y="65"/>
                  <a:pt x="456" y="61"/>
                  <a:pt x="456" y="55"/>
                </a:cubicBezTo>
                <a:cubicBezTo>
                  <a:pt x="456" y="47"/>
                  <a:pt x="459" y="41"/>
                  <a:pt x="464" y="36"/>
                </a:cubicBezTo>
                <a:cubicBezTo>
                  <a:pt x="469" y="32"/>
                  <a:pt x="477" y="30"/>
                  <a:pt x="486" y="30"/>
                </a:cubicBezTo>
                <a:cubicBezTo>
                  <a:pt x="488" y="30"/>
                  <a:pt x="491" y="30"/>
                  <a:pt x="493" y="30"/>
                </a:cubicBezTo>
                <a:cubicBezTo>
                  <a:pt x="495" y="30"/>
                  <a:pt x="497" y="31"/>
                  <a:pt x="498" y="31"/>
                </a:cubicBezTo>
                <a:cubicBezTo>
                  <a:pt x="524" y="31"/>
                  <a:pt x="524" y="31"/>
                  <a:pt x="524" y="31"/>
                </a:cubicBezTo>
                <a:close/>
                <a:moveTo>
                  <a:pt x="465" y="118"/>
                </a:moveTo>
                <a:cubicBezTo>
                  <a:pt x="465" y="122"/>
                  <a:pt x="467" y="124"/>
                  <a:pt x="470" y="126"/>
                </a:cubicBezTo>
                <a:cubicBezTo>
                  <a:pt x="473" y="128"/>
                  <a:pt x="477" y="129"/>
                  <a:pt x="483" y="129"/>
                </a:cubicBezTo>
                <a:cubicBezTo>
                  <a:pt x="492" y="129"/>
                  <a:pt x="498" y="128"/>
                  <a:pt x="502" y="125"/>
                </a:cubicBezTo>
                <a:cubicBezTo>
                  <a:pt x="507" y="123"/>
                  <a:pt x="509" y="119"/>
                  <a:pt x="509" y="115"/>
                </a:cubicBezTo>
                <a:cubicBezTo>
                  <a:pt x="509" y="112"/>
                  <a:pt x="508" y="110"/>
                  <a:pt x="505" y="108"/>
                </a:cubicBezTo>
                <a:cubicBezTo>
                  <a:pt x="503" y="107"/>
                  <a:pt x="499" y="106"/>
                  <a:pt x="492" y="106"/>
                </a:cubicBezTo>
                <a:cubicBezTo>
                  <a:pt x="480" y="106"/>
                  <a:pt x="480" y="106"/>
                  <a:pt x="480" y="106"/>
                </a:cubicBezTo>
                <a:cubicBezTo>
                  <a:pt x="475" y="106"/>
                  <a:pt x="472" y="107"/>
                  <a:pt x="469" y="109"/>
                </a:cubicBezTo>
                <a:cubicBezTo>
                  <a:pt x="466" y="112"/>
                  <a:pt x="465" y="115"/>
                  <a:pt x="465" y="118"/>
                </a:cubicBezTo>
                <a:close/>
                <a:moveTo>
                  <a:pt x="472" y="55"/>
                </a:moveTo>
                <a:cubicBezTo>
                  <a:pt x="472" y="60"/>
                  <a:pt x="473" y="64"/>
                  <a:pt x="476" y="66"/>
                </a:cubicBezTo>
                <a:cubicBezTo>
                  <a:pt x="478" y="69"/>
                  <a:pt x="481" y="70"/>
                  <a:pt x="486" y="70"/>
                </a:cubicBezTo>
                <a:cubicBezTo>
                  <a:pt x="495" y="70"/>
                  <a:pt x="500" y="65"/>
                  <a:pt x="500" y="55"/>
                </a:cubicBezTo>
                <a:cubicBezTo>
                  <a:pt x="500" y="50"/>
                  <a:pt x="499" y="47"/>
                  <a:pt x="497" y="44"/>
                </a:cubicBezTo>
                <a:cubicBezTo>
                  <a:pt x="494" y="41"/>
                  <a:pt x="491" y="40"/>
                  <a:pt x="486" y="40"/>
                </a:cubicBezTo>
                <a:cubicBezTo>
                  <a:pt x="481" y="40"/>
                  <a:pt x="478" y="41"/>
                  <a:pt x="476" y="44"/>
                </a:cubicBezTo>
                <a:cubicBezTo>
                  <a:pt x="473" y="47"/>
                  <a:pt x="472" y="50"/>
                  <a:pt x="472" y="55"/>
                </a:cubicBezTo>
                <a:close/>
                <a:moveTo>
                  <a:pt x="658" y="56"/>
                </a:moveTo>
                <a:cubicBezTo>
                  <a:pt x="658" y="72"/>
                  <a:pt x="653" y="85"/>
                  <a:pt x="644" y="93"/>
                </a:cubicBezTo>
                <a:cubicBezTo>
                  <a:pt x="635" y="102"/>
                  <a:pt x="622" y="107"/>
                  <a:pt x="604" y="107"/>
                </a:cubicBezTo>
                <a:cubicBezTo>
                  <a:pt x="576" y="107"/>
                  <a:pt x="576" y="107"/>
                  <a:pt x="576" y="107"/>
                </a:cubicBezTo>
                <a:cubicBezTo>
                  <a:pt x="576" y="7"/>
                  <a:pt x="576" y="7"/>
                  <a:pt x="576" y="7"/>
                </a:cubicBezTo>
                <a:cubicBezTo>
                  <a:pt x="607" y="7"/>
                  <a:pt x="607" y="7"/>
                  <a:pt x="607" y="7"/>
                </a:cubicBezTo>
                <a:cubicBezTo>
                  <a:pt x="623" y="7"/>
                  <a:pt x="636" y="11"/>
                  <a:pt x="644" y="20"/>
                </a:cubicBezTo>
                <a:cubicBezTo>
                  <a:pt x="653" y="28"/>
                  <a:pt x="658" y="40"/>
                  <a:pt x="658" y="56"/>
                </a:cubicBezTo>
                <a:close/>
                <a:moveTo>
                  <a:pt x="640" y="56"/>
                </a:moveTo>
                <a:cubicBezTo>
                  <a:pt x="640" y="32"/>
                  <a:pt x="629" y="20"/>
                  <a:pt x="607" y="20"/>
                </a:cubicBezTo>
                <a:cubicBezTo>
                  <a:pt x="593" y="20"/>
                  <a:pt x="593" y="20"/>
                  <a:pt x="593" y="20"/>
                </a:cubicBezTo>
                <a:cubicBezTo>
                  <a:pt x="593" y="93"/>
                  <a:pt x="593" y="93"/>
                  <a:pt x="593" y="93"/>
                </a:cubicBezTo>
                <a:cubicBezTo>
                  <a:pt x="604" y="93"/>
                  <a:pt x="604" y="93"/>
                  <a:pt x="604" y="93"/>
                </a:cubicBezTo>
                <a:cubicBezTo>
                  <a:pt x="628" y="93"/>
                  <a:pt x="640" y="81"/>
                  <a:pt x="640" y="56"/>
                </a:cubicBezTo>
                <a:close/>
                <a:moveTo>
                  <a:pt x="708" y="108"/>
                </a:moveTo>
                <a:cubicBezTo>
                  <a:pt x="697" y="108"/>
                  <a:pt x="688" y="104"/>
                  <a:pt x="681" y="98"/>
                </a:cubicBezTo>
                <a:cubicBezTo>
                  <a:pt x="674" y="91"/>
                  <a:pt x="671" y="81"/>
                  <a:pt x="671" y="69"/>
                </a:cubicBezTo>
                <a:cubicBezTo>
                  <a:pt x="671" y="57"/>
                  <a:pt x="674" y="47"/>
                  <a:pt x="680" y="40"/>
                </a:cubicBezTo>
                <a:cubicBezTo>
                  <a:pt x="686" y="33"/>
                  <a:pt x="695" y="30"/>
                  <a:pt x="706" y="30"/>
                </a:cubicBezTo>
                <a:cubicBezTo>
                  <a:pt x="715" y="30"/>
                  <a:pt x="723" y="33"/>
                  <a:pt x="729" y="39"/>
                </a:cubicBezTo>
                <a:cubicBezTo>
                  <a:pt x="735" y="45"/>
                  <a:pt x="738" y="53"/>
                  <a:pt x="738" y="64"/>
                </a:cubicBezTo>
                <a:cubicBezTo>
                  <a:pt x="738" y="72"/>
                  <a:pt x="738" y="72"/>
                  <a:pt x="738" y="72"/>
                </a:cubicBezTo>
                <a:cubicBezTo>
                  <a:pt x="687" y="72"/>
                  <a:pt x="687" y="72"/>
                  <a:pt x="687" y="72"/>
                </a:cubicBezTo>
                <a:cubicBezTo>
                  <a:pt x="688" y="80"/>
                  <a:pt x="690" y="85"/>
                  <a:pt x="693" y="89"/>
                </a:cubicBezTo>
                <a:cubicBezTo>
                  <a:pt x="697" y="93"/>
                  <a:pt x="702" y="95"/>
                  <a:pt x="709" y="95"/>
                </a:cubicBezTo>
                <a:cubicBezTo>
                  <a:pt x="714" y="95"/>
                  <a:pt x="718" y="95"/>
                  <a:pt x="722" y="94"/>
                </a:cubicBezTo>
                <a:cubicBezTo>
                  <a:pt x="725" y="93"/>
                  <a:pt x="730" y="92"/>
                  <a:pt x="734" y="90"/>
                </a:cubicBezTo>
                <a:cubicBezTo>
                  <a:pt x="734" y="103"/>
                  <a:pt x="734" y="103"/>
                  <a:pt x="734" y="103"/>
                </a:cubicBezTo>
                <a:cubicBezTo>
                  <a:pt x="730" y="105"/>
                  <a:pt x="726" y="106"/>
                  <a:pt x="722" y="107"/>
                </a:cubicBezTo>
                <a:cubicBezTo>
                  <a:pt x="718" y="108"/>
                  <a:pt x="714" y="108"/>
                  <a:pt x="708" y="108"/>
                </a:cubicBezTo>
                <a:close/>
                <a:moveTo>
                  <a:pt x="706" y="42"/>
                </a:moveTo>
                <a:cubicBezTo>
                  <a:pt x="700" y="42"/>
                  <a:pt x="696" y="43"/>
                  <a:pt x="693" y="47"/>
                </a:cubicBezTo>
                <a:cubicBezTo>
                  <a:pt x="690" y="50"/>
                  <a:pt x="688" y="55"/>
                  <a:pt x="688" y="61"/>
                </a:cubicBezTo>
                <a:cubicBezTo>
                  <a:pt x="722" y="61"/>
                  <a:pt x="722" y="61"/>
                  <a:pt x="722" y="61"/>
                </a:cubicBezTo>
                <a:cubicBezTo>
                  <a:pt x="722" y="55"/>
                  <a:pt x="720" y="50"/>
                  <a:pt x="718" y="47"/>
                </a:cubicBezTo>
                <a:cubicBezTo>
                  <a:pt x="715" y="43"/>
                  <a:pt x="711" y="42"/>
                  <a:pt x="706" y="42"/>
                </a:cubicBezTo>
                <a:close/>
                <a:moveTo>
                  <a:pt x="801" y="107"/>
                </a:moveTo>
                <a:cubicBezTo>
                  <a:pt x="798" y="96"/>
                  <a:pt x="798" y="96"/>
                  <a:pt x="798" y="96"/>
                </a:cubicBezTo>
                <a:cubicBezTo>
                  <a:pt x="798" y="96"/>
                  <a:pt x="798" y="96"/>
                  <a:pt x="798" y="96"/>
                </a:cubicBezTo>
                <a:cubicBezTo>
                  <a:pt x="794" y="101"/>
                  <a:pt x="790" y="104"/>
                  <a:pt x="787" y="105"/>
                </a:cubicBezTo>
                <a:cubicBezTo>
                  <a:pt x="783" y="107"/>
                  <a:pt x="778" y="108"/>
                  <a:pt x="773" y="108"/>
                </a:cubicBezTo>
                <a:cubicBezTo>
                  <a:pt x="765" y="108"/>
                  <a:pt x="759" y="106"/>
                  <a:pt x="755" y="102"/>
                </a:cubicBezTo>
                <a:cubicBezTo>
                  <a:pt x="751" y="98"/>
                  <a:pt x="749" y="92"/>
                  <a:pt x="749" y="85"/>
                </a:cubicBezTo>
                <a:cubicBezTo>
                  <a:pt x="749" y="77"/>
                  <a:pt x="752" y="71"/>
                  <a:pt x="758" y="67"/>
                </a:cubicBezTo>
                <a:cubicBezTo>
                  <a:pt x="763" y="63"/>
                  <a:pt x="772" y="61"/>
                  <a:pt x="784" y="61"/>
                </a:cubicBezTo>
                <a:cubicBezTo>
                  <a:pt x="797" y="60"/>
                  <a:pt x="797" y="60"/>
                  <a:pt x="797" y="60"/>
                </a:cubicBezTo>
                <a:cubicBezTo>
                  <a:pt x="797" y="56"/>
                  <a:pt x="797" y="56"/>
                  <a:pt x="797" y="56"/>
                </a:cubicBezTo>
                <a:cubicBezTo>
                  <a:pt x="797" y="52"/>
                  <a:pt x="796" y="48"/>
                  <a:pt x="794" y="46"/>
                </a:cubicBezTo>
                <a:cubicBezTo>
                  <a:pt x="791" y="43"/>
                  <a:pt x="788" y="42"/>
                  <a:pt x="783" y="42"/>
                </a:cubicBezTo>
                <a:cubicBezTo>
                  <a:pt x="779" y="42"/>
                  <a:pt x="776" y="42"/>
                  <a:pt x="772" y="44"/>
                </a:cubicBezTo>
                <a:cubicBezTo>
                  <a:pt x="768" y="45"/>
                  <a:pt x="765" y="46"/>
                  <a:pt x="762" y="48"/>
                </a:cubicBezTo>
                <a:cubicBezTo>
                  <a:pt x="757" y="36"/>
                  <a:pt x="757" y="36"/>
                  <a:pt x="757" y="36"/>
                </a:cubicBezTo>
                <a:cubicBezTo>
                  <a:pt x="761" y="34"/>
                  <a:pt x="765" y="32"/>
                  <a:pt x="770" y="31"/>
                </a:cubicBezTo>
                <a:cubicBezTo>
                  <a:pt x="775" y="30"/>
                  <a:pt x="780" y="30"/>
                  <a:pt x="784" y="30"/>
                </a:cubicBezTo>
                <a:cubicBezTo>
                  <a:pt x="793" y="30"/>
                  <a:pt x="801" y="32"/>
                  <a:pt x="806" y="36"/>
                </a:cubicBezTo>
                <a:cubicBezTo>
                  <a:pt x="810" y="40"/>
                  <a:pt x="813" y="47"/>
                  <a:pt x="813" y="56"/>
                </a:cubicBezTo>
                <a:cubicBezTo>
                  <a:pt x="813" y="107"/>
                  <a:pt x="813" y="107"/>
                  <a:pt x="813" y="107"/>
                </a:cubicBezTo>
                <a:cubicBezTo>
                  <a:pt x="801" y="107"/>
                  <a:pt x="801" y="107"/>
                  <a:pt x="801" y="107"/>
                </a:cubicBezTo>
                <a:close/>
                <a:moveTo>
                  <a:pt x="778" y="96"/>
                </a:moveTo>
                <a:cubicBezTo>
                  <a:pt x="783" y="96"/>
                  <a:pt x="788" y="94"/>
                  <a:pt x="792" y="91"/>
                </a:cubicBezTo>
                <a:cubicBezTo>
                  <a:pt x="795" y="87"/>
                  <a:pt x="797" y="83"/>
                  <a:pt x="797" y="77"/>
                </a:cubicBezTo>
                <a:cubicBezTo>
                  <a:pt x="797" y="70"/>
                  <a:pt x="797" y="70"/>
                  <a:pt x="797" y="70"/>
                </a:cubicBezTo>
                <a:cubicBezTo>
                  <a:pt x="787" y="71"/>
                  <a:pt x="787" y="71"/>
                  <a:pt x="787" y="71"/>
                </a:cubicBezTo>
                <a:cubicBezTo>
                  <a:pt x="780" y="71"/>
                  <a:pt x="774" y="72"/>
                  <a:pt x="771" y="75"/>
                </a:cubicBezTo>
                <a:cubicBezTo>
                  <a:pt x="767" y="77"/>
                  <a:pt x="766" y="80"/>
                  <a:pt x="766" y="85"/>
                </a:cubicBezTo>
                <a:cubicBezTo>
                  <a:pt x="766" y="88"/>
                  <a:pt x="767" y="91"/>
                  <a:pt x="769" y="93"/>
                </a:cubicBezTo>
                <a:cubicBezTo>
                  <a:pt x="771" y="95"/>
                  <a:pt x="774" y="96"/>
                  <a:pt x="778" y="96"/>
                </a:cubicBezTo>
                <a:close/>
                <a:moveTo>
                  <a:pt x="859" y="108"/>
                </a:moveTo>
                <a:cubicBezTo>
                  <a:pt x="850" y="108"/>
                  <a:pt x="842" y="104"/>
                  <a:pt x="837" y="98"/>
                </a:cubicBezTo>
                <a:cubicBezTo>
                  <a:pt x="832" y="91"/>
                  <a:pt x="829" y="81"/>
                  <a:pt x="829" y="69"/>
                </a:cubicBezTo>
                <a:cubicBezTo>
                  <a:pt x="829" y="57"/>
                  <a:pt x="832" y="47"/>
                  <a:pt x="837" y="40"/>
                </a:cubicBezTo>
                <a:cubicBezTo>
                  <a:pt x="842" y="33"/>
                  <a:pt x="850" y="30"/>
                  <a:pt x="859" y="30"/>
                </a:cubicBezTo>
                <a:cubicBezTo>
                  <a:pt x="869" y="30"/>
                  <a:pt x="877" y="33"/>
                  <a:pt x="882" y="41"/>
                </a:cubicBezTo>
                <a:cubicBezTo>
                  <a:pt x="883" y="41"/>
                  <a:pt x="883" y="41"/>
                  <a:pt x="883" y="41"/>
                </a:cubicBezTo>
                <a:cubicBezTo>
                  <a:pt x="882" y="35"/>
                  <a:pt x="882" y="31"/>
                  <a:pt x="882" y="28"/>
                </a:cubicBezTo>
                <a:cubicBezTo>
                  <a:pt x="882" y="0"/>
                  <a:pt x="882" y="0"/>
                  <a:pt x="882" y="0"/>
                </a:cubicBezTo>
                <a:cubicBezTo>
                  <a:pt x="898" y="0"/>
                  <a:pt x="898" y="0"/>
                  <a:pt x="898" y="0"/>
                </a:cubicBezTo>
                <a:cubicBezTo>
                  <a:pt x="898" y="107"/>
                  <a:pt x="898" y="107"/>
                  <a:pt x="898" y="107"/>
                </a:cubicBezTo>
                <a:cubicBezTo>
                  <a:pt x="885" y="107"/>
                  <a:pt x="885" y="107"/>
                  <a:pt x="885" y="107"/>
                </a:cubicBezTo>
                <a:cubicBezTo>
                  <a:pt x="882" y="97"/>
                  <a:pt x="882" y="97"/>
                  <a:pt x="882" y="97"/>
                </a:cubicBezTo>
                <a:cubicBezTo>
                  <a:pt x="882" y="97"/>
                  <a:pt x="882" y="97"/>
                  <a:pt x="882" y="97"/>
                </a:cubicBezTo>
                <a:cubicBezTo>
                  <a:pt x="876" y="104"/>
                  <a:pt x="869" y="108"/>
                  <a:pt x="859" y="108"/>
                </a:cubicBezTo>
                <a:close/>
                <a:moveTo>
                  <a:pt x="863" y="95"/>
                </a:moveTo>
                <a:cubicBezTo>
                  <a:pt x="870" y="95"/>
                  <a:pt x="875" y="93"/>
                  <a:pt x="878" y="89"/>
                </a:cubicBezTo>
                <a:cubicBezTo>
                  <a:pt x="881" y="86"/>
                  <a:pt x="882" y="80"/>
                  <a:pt x="882" y="71"/>
                </a:cubicBezTo>
                <a:cubicBezTo>
                  <a:pt x="882" y="69"/>
                  <a:pt x="882" y="69"/>
                  <a:pt x="882" y="69"/>
                </a:cubicBezTo>
                <a:cubicBezTo>
                  <a:pt x="882" y="60"/>
                  <a:pt x="881" y="53"/>
                  <a:pt x="878" y="49"/>
                </a:cubicBezTo>
                <a:cubicBezTo>
                  <a:pt x="875" y="45"/>
                  <a:pt x="870" y="43"/>
                  <a:pt x="863" y="43"/>
                </a:cubicBezTo>
                <a:cubicBezTo>
                  <a:pt x="857" y="43"/>
                  <a:pt x="853" y="45"/>
                  <a:pt x="850" y="50"/>
                </a:cubicBezTo>
                <a:cubicBezTo>
                  <a:pt x="847" y="54"/>
                  <a:pt x="846" y="61"/>
                  <a:pt x="846" y="69"/>
                </a:cubicBezTo>
                <a:cubicBezTo>
                  <a:pt x="846" y="78"/>
                  <a:pt x="847" y="84"/>
                  <a:pt x="850" y="88"/>
                </a:cubicBezTo>
                <a:cubicBezTo>
                  <a:pt x="853" y="93"/>
                  <a:pt x="857" y="95"/>
                  <a:pt x="863" y="95"/>
                </a:cubicBezTo>
                <a:close/>
                <a:moveTo>
                  <a:pt x="935" y="107"/>
                </a:moveTo>
                <a:cubicBezTo>
                  <a:pt x="919" y="107"/>
                  <a:pt x="919" y="107"/>
                  <a:pt x="919" y="107"/>
                </a:cubicBezTo>
                <a:cubicBezTo>
                  <a:pt x="919" y="0"/>
                  <a:pt x="919" y="0"/>
                  <a:pt x="919" y="0"/>
                </a:cubicBezTo>
                <a:cubicBezTo>
                  <a:pt x="935" y="0"/>
                  <a:pt x="935" y="0"/>
                  <a:pt x="935" y="0"/>
                </a:cubicBezTo>
                <a:cubicBezTo>
                  <a:pt x="935" y="107"/>
                  <a:pt x="935" y="107"/>
                  <a:pt x="935" y="107"/>
                </a:cubicBezTo>
                <a:close/>
                <a:moveTo>
                  <a:pt x="972" y="107"/>
                </a:moveTo>
                <a:cubicBezTo>
                  <a:pt x="956" y="107"/>
                  <a:pt x="956" y="107"/>
                  <a:pt x="956" y="107"/>
                </a:cubicBezTo>
                <a:cubicBezTo>
                  <a:pt x="956" y="31"/>
                  <a:pt x="956" y="31"/>
                  <a:pt x="956" y="31"/>
                </a:cubicBezTo>
                <a:cubicBezTo>
                  <a:pt x="972" y="31"/>
                  <a:pt x="972" y="31"/>
                  <a:pt x="972" y="31"/>
                </a:cubicBezTo>
                <a:cubicBezTo>
                  <a:pt x="972" y="107"/>
                  <a:pt x="972" y="107"/>
                  <a:pt x="972" y="107"/>
                </a:cubicBezTo>
                <a:close/>
                <a:moveTo>
                  <a:pt x="955" y="11"/>
                </a:moveTo>
                <a:cubicBezTo>
                  <a:pt x="955" y="8"/>
                  <a:pt x="956" y="6"/>
                  <a:pt x="957" y="4"/>
                </a:cubicBezTo>
                <a:cubicBezTo>
                  <a:pt x="959" y="3"/>
                  <a:pt x="961" y="2"/>
                  <a:pt x="964" y="2"/>
                </a:cubicBezTo>
                <a:cubicBezTo>
                  <a:pt x="967" y="2"/>
                  <a:pt x="969" y="3"/>
                  <a:pt x="971" y="4"/>
                </a:cubicBezTo>
                <a:cubicBezTo>
                  <a:pt x="972" y="6"/>
                  <a:pt x="973" y="8"/>
                  <a:pt x="973" y="11"/>
                </a:cubicBezTo>
                <a:cubicBezTo>
                  <a:pt x="973" y="14"/>
                  <a:pt x="972" y="16"/>
                  <a:pt x="971" y="17"/>
                </a:cubicBezTo>
                <a:cubicBezTo>
                  <a:pt x="969" y="19"/>
                  <a:pt x="967" y="20"/>
                  <a:pt x="964" y="20"/>
                </a:cubicBezTo>
                <a:cubicBezTo>
                  <a:pt x="961" y="20"/>
                  <a:pt x="959" y="19"/>
                  <a:pt x="957" y="17"/>
                </a:cubicBezTo>
                <a:cubicBezTo>
                  <a:pt x="956" y="16"/>
                  <a:pt x="955" y="14"/>
                  <a:pt x="955" y="11"/>
                </a:cubicBezTo>
                <a:close/>
                <a:moveTo>
                  <a:pt x="1060" y="107"/>
                </a:moveTo>
                <a:cubicBezTo>
                  <a:pt x="1043" y="107"/>
                  <a:pt x="1043" y="107"/>
                  <a:pt x="1043" y="107"/>
                </a:cubicBezTo>
                <a:cubicBezTo>
                  <a:pt x="1043" y="60"/>
                  <a:pt x="1043" y="60"/>
                  <a:pt x="1043" y="60"/>
                </a:cubicBezTo>
                <a:cubicBezTo>
                  <a:pt x="1043" y="54"/>
                  <a:pt x="1042" y="50"/>
                  <a:pt x="1040" y="47"/>
                </a:cubicBezTo>
                <a:cubicBezTo>
                  <a:pt x="1038" y="44"/>
                  <a:pt x="1034" y="43"/>
                  <a:pt x="1029" y="43"/>
                </a:cubicBezTo>
                <a:cubicBezTo>
                  <a:pt x="1022" y="43"/>
                  <a:pt x="1017" y="45"/>
                  <a:pt x="1014" y="49"/>
                </a:cubicBezTo>
                <a:cubicBezTo>
                  <a:pt x="1011" y="53"/>
                  <a:pt x="1009" y="59"/>
                  <a:pt x="1009" y="69"/>
                </a:cubicBezTo>
                <a:cubicBezTo>
                  <a:pt x="1009" y="107"/>
                  <a:pt x="1009" y="107"/>
                  <a:pt x="1009" y="107"/>
                </a:cubicBezTo>
                <a:cubicBezTo>
                  <a:pt x="993" y="107"/>
                  <a:pt x="993" y="107"/>
                  <a:pt x="993" y="107"/>
                </a:cubicBezTo>
                <a:cubicBezTo>
                  <a:pt x="993" y="31"/>
                  <a:pt x="993" y="31"/>
                  <a:pt x="993" y="31"/>
                </a:cubicBezTo>
                <a:cubicBezTo>
                  <a:pt x="1006" y="31"/>
                  <a:pt x="1006" y="31"/>
                  <a:pt x="1006" y="31"/>
                </a:cubicBezTo>
                <a:cubicBezTo>
                  <a:pt x="1008" y="41"/>
                  <a:pt x="1008" y="41"/>
                  <a:pt x="1008" y="41"/>
                </a:cubicBezTo>
                <a:cubicBezTo>
                  <a:pt x="1009" y="41"/>
                  <a:pt x="1009" y="41"/>
                  <a:pt x="1009" y="41"/>
                </a:cubicBezTo>
                <a:cubicBezTo>
                  <a:pt x="1011" y="37"/>
                  <a:pt x="1014" y="35"/>
                  <a:pt x="1018" y="33"/>
                </a:cubicBezTo>
                <a:cubicBezTo>
                  <a:pt x="1023" y="31"/>
                  <a:pt x="1027" y="30"/>
                  <a:pt x="1032" y="30"/>
                </a:cubicBezTo>
                <a:cubicBezTo>
                  <a:pt x="1051" y="30"/>
                  <a:pt x="1060" y="39"/>
                  <a:pt x="1060" y="57"/>
                </a:cubicBezTo>
                <a:cubicBezTo>
                  <a:pt x="1060" y="107"/>
                  <a:pt x="1060" y="107"/>
                  <a:pt x="1060" y="107"/>
                </a:cubicBezTo>
                <a:close/>
                <a:moveTo>
                  <a:pt x="1113" y="108"/>
                </a:moveTo>
                <a:cubicBezTo>
                  <a:pt x="1101" y="108"/>
                  <a:pt x="1092" y="104"/>
                  <a:pt x="1085" y="98"/>
                </a:cubicBezTo>
                <a:cubicBezTo>
                  <a:pt x="1079" y="91"/>
                  <a:pt x="1076" y="81"/>
                  <a:pt x="1076" y="69"/>
                </a:cubicBezTo>
                <a:cubicBezTo>
                  <a:pt x="1076" y="57"/>
                  <a:pt x="1079" y="47"/>
                  <a:pt x="1085" y="40"/>
                </a:cubicBezTo>
                <a:cubicBezTo>
                  <a:pt x="1091" y="33"/>
                  <a:pt x="1099" y="30"/>
                  <a:pt x="1110" y="30"/>
                </a:cubicBezTo>
                <a:cubicBezTo>
                  <a:pt x="1120" y="30"/>
                  <a:pt x="1128" y="33"/>
                  <a:pt x="1134" y="39"/>
                </a:cubicBezTo>
                <a:cubicBezTo>
                  <a:pt x="1139" y="45"/>
                  <a:pt x="1142" y="53"/>
                  <a:pt x="1142" y="64"/>
                </a:cubicBezTo>
                <a:cubicBezTo>
                  <a:pt x="1142" y="72"/>
                  <a:pt x="1142" y="72"/>
                  <a:pt x="1142" y="72"/>
                </a:cubicBezTo>
                <a:cubicBezTo>
                  <a:pt x="1092" y="72"/>
                  <a:pt x="1092" y="72"/>
                  <a:pt x="1092" y="72"/>
                </a:cubicBezTo>
                <a:cubicBezTo>
                  <a:pt x="1092" y="80"/>
                  <a:pt x="1094" y="85"/>
                  <a:pt x="1098" y="89"/>
                </a:cubicBezTo>
                <a:cubicBezTo>
                  <a:pt x="1102" y="93"/>
                  <a:pt x="1107" y="95"/>
                  <a:pt x="1114" y="95"/>
                </a:cubicBezTo>
                <a:cubicBezTo>
                  <a:pt x="1118" y="95"/>
                  <a:pt x="1122" y="95"/>
                  <a:pt x="1126" y="94"/>
                </a:cubicBezTo>
                <a:cubicBezTo>
                  <a:pt x="1130" y="93"/>
                  <a:pt x="1134" y="92"/>
                  <a:pt x="1139" y="90"/>
                </a:cubicBezTo>
                <a:cubicBezTo>
                  <a:pt x="1139" y="103"/>
                  <a:pt x="1139" y="103"/>
                  <a:pt x="1139" y="103"/>
                </a:cubicBezTo>
                <a:cubicBezTo>
                  <a:pt x="1135" y="105"/>
                  <a:pt x="1131" y="106"/>
                  <a:pt x="1127" y="107"/>
                </a:cubicBezTo>
                <a:cubicBezTo>
                  <a:pt x="1123" y="108"/>
                  <a:pt x="1118" y="108"/>
                  <a:pt x="1113" y="108"/>
                </a:cubicBezTo>
                <a:close/>
                <a:moveTo>
                  <a:pt x="1110" y="42"/>
                </a:moveTo>
                <a:cubicBezTo>
                  <a:pt x="1105" y="42"/>
                  <a:pt x="1101" y="43"/>
                  <a:pt x="1098" y="47"/>
                </a:cubicBezTo>
                <a:cubicBezTo>
                  <a:pt x="1095" y="50"/>
                  <a:pt x="1093" y="55"/>
                  <a:pt x="1092" y="61"/>
                </a:cubicBezTo>
                <a:cubicBezTo>
                  <a:pt x="1127" y="61"/>
                  <a:pt x="1127" y="61"/>
                  <a:pt x="1127" y="61"/>
                </a:cubicBezTo>
                <a:cubicBezTo>
                  <a:pt x="1127" y="55"/>
                  <a:pt x="1125" y="50"/>
                  <a:pt x="1122" y="47"/>
                </a:cubicBezTo>
                <a:cubicBezTo>
                  <a:pt x="1119" y="43"/>
                  <a:pt x="1115" y="42"/>
                  <a:pt x="1110" y="42"/>
                </a:cubicBezTo>
                <a:close/>
                <a:moveTo>
                  <a:pt x="1210" y="85"/>
                </a:moveTo>
                <a:cubicBezTo>
                  <a:pt x="1210" y="92"/>
                  <a:pt x="1207" y="98"/>
                  <a:pt x="1202" y="102"/>
                </a:cubicBezTo>
                <a:cubicBezTo>
                  <a:pt x="1196" y="106"/>
                  <a:pt x="1188" y="108"/>
                  <a:pt x="1178" y="108"/>
                </a:cubicBezTo>
                <a:cubicBezTo>
                  <a:pt x="1168" y="108"/>
                  <a:pt x="1160" y="106"/>
                  <a:pt x="1154" y="103"/>
                </a:cubicBezTo>
                <a:cubicBezTo>
                  <a:pt x="1154" y="89"/>
                  <a:pt x="1154" y="89"/>
                  <a:pt x="1154" y="89"/>
                </a:cubicBezTo>
                <a:cubicBezTo>
                  <a:pt x="1163" y="94"/>
                  <a:pt x="1171" y="96"/>
                  <a:pt x="1179" y="96"/>
                </a:cubicBezTo>
                <a:cubicBezTo>
                  <a:pt x="1189" y="96"/>
                  <a:pt x="1194" y="93"/>
                  <a:pt x="1194" y="87"/>
                </a:cubicBezTo>
                <a:cubicBezTo>
                  <a:pt x="1194" y="85"/>
                  <a:pt x="1193" y="83"/>
                  <a:pt x="1192" y="82"/>
                </a:cubicBezTo>
                <a:cubicBezTo>
                  <a:pt x="1191" y="81"/>
                  <a:pt x="1189" y="79"/>
                  <a:pt x="1187" y="78"/>
                </a:cubicBezTo>
                <a:cubicBezTo>
                  <a:pt x="1184" y="77"/>
                  <a:pt x="1181" y="75"/>
                  <a:pt x="1176" y="73"/>
                </a:cubicBezTo>
                <a:cubicBezTo>
                  <a:pt x="1168" y="70"/>
                  <a:pt x="1162" y="67"/>
                  <a:pt x="1159" y="63"/>
                </a:cubicBezTo>
                <a:cubicBezTo>
                  <a:pt x="1156" y="60"/>
                  <a:pt x="1154" y="55"/>
                  <a:pt x="1154" y="50"/>
                </a:cubicBezTo>
                <a:cubicBezTo>
                  <a:pt x="1154" y="44"/>
                  <a:pt x="1157" y="39"/>
                  <a:pt x="1162" y="35"/>
                </a:cubicBezTo>
                <a:cubicBezTo>
                  <a:pt x="1167" y="31"/>
                  <a:pt x="1174" y="30"/>
                  <a:pt x="1183" y="30"/>
                </a:cubicBezTo>
                <a:cubicBezTo>
                  <a:pt x="1192" y="30"/>
                  <a:pt x="1200" y="31"/>
                  <a:pt x="1208" y="35"/>
                </a:cubicBezTo>
                <a:cubicBezTo>
                  <a:pt x="1203" y="47"/>
                  <a:pt x="1203" y="47"/>
                  <a:pt x="1203" y="47"/>
                </a:cubicBezTo>
                <a:cubicBezTo>
                  <a:pt x="1195" y="44"/>
                  <a:pt x="1188" y="42"/>
                  <a:pt x="1183" y="42"/>
                </a:cubicBezTo>
                <a:cubicBezTo>
                  <a:pt x="1174" y="42"/>
                  <a:pt x="1170" y="44"/>
                  <a:pt x="1170" y="49"/>
                </a:cubicBezTo>
                <a:cubicBezTo>
                  <a:pt x="1170" y="52"/>
                  <a:pt x="1171" y="54"/>
                  <a:pt x="1173" y="55"/>
                </a:cubicBezTo>
                <a:cubicBezTo>
                  <a:pt x="1175" y="57"/>
                  <a:pt x="1180" y="59"/>
                  <a:pt x="1188" y="62"/>
                </a:cubicBezTo>
                <a:cubicBezTo>
                  <a:pt x="1194" y="64"/>
                  <a:pt x="1198" y="67"/>
                  <a:pt x="1201" y="69"/>
                </a:cubicBezTo>
                <a:cubicBezTo>
                  <a:pt x="1204" y="71"/>
                  <a:pt x="1206" y="73"/>
                  <a:pt x="1208" y="76"/>
                </a:cubicBezTo>
                <a:cubicBezTo>
                  <a:pt x="1209" y="78"/>
                  <a:pt x="1210" y="81"/>
                  <a:pt x="1210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2" name="Freeform 49"/>
          <p:cNvSpPr>
            <a:spLocks noEditPoints="1"/>
          </p:cNvSpPr>
          <p:nvPr/>
        </p:nvSpPr>
        <p:spPr bwMode="auto">
          <a:xfrm>
            <a:off x="5827735" y="2532474"/>
            <a:ext cx="715607" cy="90788"/>
          </a:xfrm>
          <a:custGeom>
            <a:avLst/>
            <a:gdLst>
              <a:gd name="T0" fmla="*/ 0 w 1104"/>
              <a:gd name="T1" fmla="*/ 7 h 140"/>
              <a:gd name="T2" fmla="*/ 123 w 1104"/>
              <a:gd name="T3" fmla="*/ 106 h 140"/>
              <a:gd name="T4" fmla="*/ 77 w 1104"/>
              <a:gd name="T5" fmla="*/ 102 h 140"/>
              <a:gd name="T6" fmla="*/ 119 w 1104"/>
              <a:gd name="T7" fmla="*/ 56 h 140"/>
              <a:gd name="T8" fmla="*/ 78 w 1104"/>
              <a:gd name="T9" fmla="*/ 36 h 140"/>
              <a:gd name="T10" fmla="*/ 135 w 1104"/>
              <a:gd name="T11" fmla="*/ 106 h 140"/>
              <a:gd name="T12" fmla="*/ 119 w 1104"/>
              <a:gd name="T13" fmla="*/ 70 h 140"/>
              <a:gd name="T14" fmla="*/ 99 w 1104"/>
              <a:gd name="T15" fmla="*/ 96 h 140"/>
              <a:gd name="T16" fmla="*/ 151 w 1104"/>
              <a:gd name="T17" fmla="*/ 89 h 140"/>
              <a:gd name="T18" fmla="*/ 173 w 1104"/>
              <a:gd name="T19" fmla="*/ 73 h 140"/>
              <a:gd name="T20" fmla="*/ 205 w 1104"/>
              <a:gd name="T21" fmla="*/ 35 h 140"/>
              <a:gd name="T22" fmla="*/ 184 w 1104"/>
              <a:gd name="T23" fmla="*/ 62 h 140"/>
              <a:gd name="T24" fmla="*/ 246 w 1104"/>
              <a:gd name="T25" fmla="*/ 55 h 140"/>
              <a:gd name="T26" fmla="*/ 270 w 1104"/>
              <a:gd name="T27" fmla="*/ 106 h 140"/>
              <a:gd name="T28" fmla="*/ 221 w 1104"/>
              <a:gd name="T29" fmla="*/ 0 h 140"/>
              <a:gd name="T30" fmla="*/ 350 w 1104"/>
              <a:gd name="T31" fmla="*/ 85 h 140"/>
              <a:gd name="T32" fmla="*/ 320 w 1104"/>
              <a:gd name="T33" fmla="*/ 96 h 140"/>
              <a:gd name="T34" fmla="*/ 299 w 1104"/>
              <a:gd name="T35" fmla="*/ 63 h 140"/>
              <a:gd name="T36" fmla="*/ 344 w 1104"/>
              <a:gd name="T37" fmla="*/ 47 h 140"/>
              <a:gd name="T38" fmla="*/ 342 w 1104"/>
              <a:gd name="T39" fmla="*/ 69 h 140"/>
              <a:gd name="T40" fmla="*/ 418 w 1104"/>
              <a:gd name="T41" fmla="*/ 57 h 140"/>
              <a:gd name="T42" fmla="*/ 473 w 1104"/>
              <a:gd name="T43" fmla="*/ 103 h 140"/>
              <a:gd name="T44" fmla="*/ 423 w 1104"/>
              <a:gd name="T45" fmla="*/ 11 h 140"/>
              <a:gd name="T46" fmla="*/ 448 w 1104"/>
              <a:gd name="T47" fmla="*/ 19 h 140"/>
              <a:gd name="T48" fmla="*/ 491 w 1104"/>
              <a:gd name="T49" fmla="*/ 89 h 140"/>
              <a:gd name="T50" fmla="*/ 558 w 1104"/>
              <a:gd name="T51" fmla="*/ 69 h 140"/>
              <a:gd name="T52" fmla="*/ 507 w 1104"/>
              <a:gd name="T53" fmla="*/ 49 h 140"/>
              <a:gd name="T54" fmla="*/ 619 w 1104"/>
              <a:gd name="T55" fmla="*/ 47 h 140"/>
              <a:gd name="T56" fmla="*/ 574 w 1104"/>
              <a:gd name="T57" fmla="*/ 106 h 140"/>
              <a:gd name="T58" fmla="*/ 599 w 1104"/>
              <a:gd name="T59" fmla="*/ 32 h 140"/>
              <a:gd name="T60" fmla="*/ 660 w 1104"/>
              <a:gd name="T61" fmla="*/ 30 h 140"/>
              <a:gd name="T62" fmla="*/ 670 w 1104"/>
              <a:gd name="T63" fmla="*/ 60 h 140"/>
              <a:gd name="T64" fmla="*/ 638 w 1104"/>
              <a:gd name="T65" fmla="*/ 106 h 140"/>
              <a:gd name="T66" fmla="*/ 722 w 1104"/>
              <a:gd name="T67" fmla="*/ 140 h 140"/>
              <a:gd name="T68" fmla="*/ 722 w 1104"/>
              <a:gd name="T69" fmla="*/ 41 h 140"/>
              <a:gd name="T70" fmla="*/ 745 w 1104"/>
              <a:gd name="T71" fmla="*/ 108 h 140"/>
              <a:gd name="T72" fmla="*/ 727 w 1104"/>
              <a:gd name="T73" fmla="*/ 88 h 140"/>
              <a:gd name="T74" fmla="*/ 741 w 1104"/>
              <a:gd name="T75" fmla="*/ 43 h 140"/>
              <a:gd name="T76" fmla="*/ 808 w 1104"/>
              <a:gd name="T77" fmla="*/ 106 h 140"/>
              <a:gd name="T78" fmla="*/ 859 w 1104"/>
              <a:gd name="T79" fmla="*/ 30 h 140"/>
              <a:gd name="T80" fmla="*/ 847 w 1104"/>
              <a:gd name="T81" fmla="*/ 89 h 140"/>
              <a:gd name="T82" fmla="*/ 875 w 1104"/>
              <a:gd name="T83" fmla="*/ 107 h 140"/>
              <a:gd name="T84" fmla="*/ 875 w 1104"/>
              <a:gd name="T85" fmla="*/ 61 h 140"/>
              <a:gd name="T86" fmla="*/ 947 w 1104"/>
              <a:gd name="T87" fmla="*/ 105 h 140"/>
              <a:gd name="T88" fmla="*/ 899 w 1104"/>
              <a:gd name="T89" fmla="*/ 43 h 140"/>
              <a:gd name="T90" fmla="*/ 925 w 1104"/>
              <a:gd name="T91" fmla="*/ 31 h 140"/>
              <a:gd name="T92" fmla="*/ 928 w 1104"/>
              <a:gd name="T93" fmla="*/ 92 h 140"/>
              <a:gd name="T94" fmla="*/ 965 w 1104"/>
              <a:gd name="T95" fmla="*/ 40 h 140"/>
              <a:gd name="T96" fmla="*/ 973 w 1104"/>
              <a:gd name="T97" fmla="*/ 72 h 140"/>
              <a:gd name="T98" fmla="*/ 1019 w 1104"/>
              <a:gd name="T99" fmla="*/ 103 h 140"/>
              <a:gd name="T100" fmla="*/ 973 w 1104"/>
              <a:gd name="T101" fmla="*/ 61 h 140"/>
              <a:gd name="T102" fmla="*/ 1043 w 1104"/>
              <a:gd name="T103" fmla="*/ 98 h 140"/>
              <a:gd name="T104" fmla="*/ 1089 w 1104"/>
              <a:gd name="T105" fmla="*/ 41 h 140"/>
              <a:gd name="T106" fmla="*/ 1091 w 1104"/>
              <a:gd name="T107" fmla="*/ 106 h 140"/>
              <a:gd name="T108" fmla="*/ 1083 w 1104"/>
              <a:gd name="T109" fmla="*/ 89 h 140"/>
              <a:gd name="T110" fmla="*/ 1056 w 1104"/>
              <a:gd name="T111" fmla="*/ 5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04" h="140">
                <a:moveTo>
                  <a:pt x="46" y="106"/>
                </a:moveTo>
                <a:cubicBezTo>
                  <a:pt x="30" y="106"/>
                  <a:pt x="30" y="106"/>
                  <a:pt x="30" y="106"/>
                </a:cubicBezTo>
                <a:cubicBezTo>
                  <a:pt x="30" y="21"/>
                  <a:pt x="30" y="21"/>
                  <a:pt x="3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7"/>
                  <a:pt x="0" y="7"/>
                  <a:pt x="0" y="7"/>
                </a:cubicBezTo>
                <a:cubicBezTo>
                  <a:pt x="75" y="7"/>
                  <a:pt x="75" y="7"/>
                  <a:pt x="75" y="7"/>
                </a:cubicBezTo>
                <a:cubicBezTo>
                  <a:pt x="75" y="21"/>
                  <a:pt x="75" y="21"/>
                  <a:pt x="75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6" y="106"/>
                  <a:pt x="46" y="106"/>
                  <a:pt x="46" y="106"/>
                </a:cubicBezTo>
                <a:close/>
                <a:moveTo>
                  <a:pt x="123" y="106"/>
                </a:moveTo>
                <a:cubicBezTo>
                  <a:pt x="120" y="96"/>
                  <a:pt x="120" y="96"/>
                  <a:pt x="120" y="96"/>
                </a:cubicBezTo>
                <a:cubicBezTo>
                  <a:pt x="119" y="96"/>
                  <a:pt x="119" y="96"/>
                  <a:pt x="119" y="96"/>
                </a:cubicBezTo>
                <a:cubicBezTo>
                  <a:pt x="116" y="101"/>
                  <a:pt x="112" y="104"/>
                  <a:pt x="108" y="105"/>
                </a:cubicBezTo>
                <a:cubicBezTo>
                  <a:pt x="105" y="107"/>
                  <a:pt x="100" y="108"/>
                  <a:pt x="94" y="108"/>
                </a:cubicBezTo>
                <a:cubicBezTo>
                  <a:pt x="87" y="108"/>
                  <a:pt x="81" y="106"/>
                  <a:pt x="77" y="102"/>
                </a:cubicBezTo>
                <a:cubicBezTo>
                  <a:pt x="73" y="98"/>
                  <a:pt x="71" y="92"/>
                  <a:pt x="71" y="85"/>
                </a:cubicBezTo>
                <a:cubicBezTo>
                  <a:pt x="71" y="77"/>
                  <a:pt x="74" y="71"/>
                  <a:pt x="79" y="67"/>
                </a:cubicBezTo>
                <a:cubicBezTo>
                  <a:pt x="85" y="63"/>
                  <a:pt x="94" y="61"/>
                  <a:pt x="106" y="61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1"/>
                  <a:pt x="118" y="48"/>
                  <a:pt x="115" y="45"/>
                </a:cubicBezTo>
                <a:cubicBezTo>
                  <a:pt x="113" y="43"/>
                  <a:pt x="110" y="42"/>
                  <a:pt x="105" y="42"/>
                </a:cubicBezTo>
                <a:cubicBezTo>
                  <a:pt x="101" y="42"/>
                  <a:pt x="97" y="42"/>
                  <a:pt x="94" y="44"/>
                </a:cubicBezTo>
                <a:cubicBezTo>
                  <a:pt x="90" y="45"/>
                  <a:pt x="87" y="46"/>
                  <a:pt x="84" y="48"/>
                </a:cubicBezTo>
                <a:cubicBezTo>
                  <a:pt x="78" y="36"/>
                  <a:pt x="78" y="36"/>
                  <a:pt x="78" y="36"/>
                </a:cubicBezTo>
                <a:cubicBezTo>
                  <a:pt x="82" y="34"/>
                  <a:pt x="87" y="32"/>
                  <a:pt x="92" y="31"/>
                </a:cubicBezTo>
                <a:cubicBezTo>
                  <a:pt x="97" y="30"/>
                  <a:pt x="101" y="30"/>
                  <a:pt x="106" y="30"/>
                </a:cubicBezTo>
                <a:cubicBezTo>
                  <a:pt x="115" y="30"/>
                  <a:pt x="122" y="32"/>
                  <a:pt x="127" y="36"/>
                </a:cubicBezTo>
                <a:cubicBezTo>
                  <a:pt x="132" y="40"/>
                  <a:pt x="135" y="47"/>
                  <a:pt x="135" y="56"/>
                </a:cubicBezTo>
                <a:cubicBezTo>
                  <a:pt x="135" y="106"/>
                  <a:pt x="135" y="106"/>
                  <a:pt x="135" y="106"/>
                </a:cubicBezTo>
                <a:cubicBezTo>
                  <a:pt x="123" y="106"/>
                  <a:pt x="123" y="106"/>
                  <a:pt x="123" y="106"/>
                </a:cubicBezTo>
                <a:close/>
                <a:moveTo>
                  <a:pt x="99" y="96"/>
                </a:moveTo>
                <a:cubicBezTo>
                  <a:pt x="105" y="96"/>
                  <a:pt x="110" y="94"/>
                  <a:pt x="113" y="91"/>
                </a:cubicBezTo>
                <a:cubicBezTo>
                  <a:pt x="117" y="87"/>
                  <a:pt x="119" y="83"/>
                  <a:pt x="119" y="77"/>
                </a:cubicBezTo>
                <a:cubicBezTo>
                  <a:pt x="119" y="70"/>
                  <a:pt x="119" y="70"/>
                  <a:pt x="119" y="70"/>
                </a:cubicBezTo>
                <a:cubicBezTo>
                  <a:pt x="109" y="71"/>
                  <a:pt x="109" y="71"/>
                  <a:pt x="109" y="71"/>
                </a:cubicBezTo>
                <a:cubicBezTo>
                  <a:pt x="101" y="71"/>
                  <a:pt x="96" y="72"/>
                  <a:pt x="92" y="75"/>
                </a:cubicBezTo>
                <a:cubicBezTo>
                  <a:pt x="89" y="77"/>
                  <a:pt x="87" y="80"/>
                  <a:pt x="87" y="85"/>
                </a:cubicBezTo>
                <a:cubicBezTo>
                  <a:pt x="87" y="88"/>
                  <a:pt x="88" y="91"/>
                  <a:pt x="90" y="93"/>
                </a:cubicBezTo>
                <a:cubicBezTo>
                  <a:pt x="92" y="95"/>
                  <a:pt x="95" y="96"/>
                  <a:pt x="99" y="96"/>
                </a:cubicBezTo>
                <a:close/>
                <a:moveTo>
                  <a:pt x="206" y="85"/>
                </a:moveTo>
                <a:cubicBezTo>
                  <a:pt x="206" y="92"/>
                  <a:pt x="203" y="98"/>
                  <a:pt x="198" y="102"/>
                </a:cubicBezTo>
                <a:cubicBezTo>
                  <a:pt x="193" y="106"/>
                  <a:pt x="185" y="108"/>
                  <a:pt x="175" y="108"/>
                </a:cubicBezTo>
                <a:cubicBezTo>
                  <a:pt x="165" y="108"/>
                  <a:pt x="157" y="106"/>
                  <a:pt x="151" y="103"/>
                </a:cubicBezTo>
                <a:cubicBezTo>
                  <a:pt x="151" y="89"/>
                  <a:pt x="151" y="89"/>
                  <a:pt x="151" y="89"/>
                </a:cubicBezTo>
                <a:cubicBezTo>
                  <a:pt x="159" y="93"/>
                  <a:pt x="168" y="96"/>
                  <a:pt x="175" y="96"/>
                </a:cubicBezTo>
                <a:cubicBezTo>
                  <a:pt x="185" y="96"/>
                  <a:pt x="190" y="93"/>
                  <a:pt x="190" y="87"/>
                </a:cubicBezTo>
                <a:cubicBezTo>
                  <a:pt x="190" y="85"/>
                  <a:pt x="190" y="83"/>
                  <a:pt x="189" y="82"/>
                </a:cubicBezTo>
                <a:cubicBezTo>
                  <a:pt x="187" y="81"/>
                  <a:pt x="186" y="79"/>
                  <a:pt x="183" y="78"/>
                </a:cubicBezTo>
                <a:cubicBezTo>
                  <a:pt x="181" y="76"/>
                  <a:pt x="177" y="75"/>
                  <a:pt x="173" y="73"/>
                </a:cubicBezTo>
                <a:cubicBezTo>
                  <a:pt x="164" y="70"/>
                  <a:pt x="158" y="66"/>
                  <a:pt x="155" y="63"/>
                </a:cubicBezTo>
                <a:cubicBezTo>
                  <a:pt x="152" y="60"/>
                  <a:pt x="150" y="55"/>
                  <a:pt x="150" y="50"/>
                </a:cubicBezTo>
                <a:cubicBezTo>
                  <a:pt x="150" y="43"/>
                  <a:pt x="153" y="38"/>
                  <a:pt x="158" y="35"/>
                </a:cubicBezTo>
                <a:cubicBezTo>
                  <a:pt x="164" y="31"/>
                  <a:pt x="171" y="30"/>
                  <a:pt x="180" y="30"/>
                </a:cubicBezTo>
                <a:cubicBezTo>
                  <a:pt x="188" y="30"/>
                  <a:pt x="197" y="31"/>
                  <a:pt x="205" y="35"/>
                </a:cubicBezTo>
                <a:cubicBezTo>
                  <a:pt x="200" y="47"/>
                  <a:pt x="200" y="47"/>
                  <a:pt x="200" y="47"/>
                </a:cubicBezTo>
                <a:cubicBezTo>
                  <a:pt x="191" y="44"/>
                  <a:pt x="185" y="42"/>
                  <a:pt x="179" y="42"/>
                </a:cubicBezTo>
                <a:cubicBezTo>
                  <a:pt x="171" y="42"/>
                  <a:pt x="166" y="44"/>
                  <a:pt x="166" y="49"/>
                </a:cubicBezTo>
                <a:cubicBezTo>
                  <a:pt x="166" y="52"/>
                  <a:pt x="167" y="54"/>
                  <a:pt x="170" y="55"/>
                </a:cubicBezTo>
                <a:cubicBezTo>
                  <a:pt x="172" y="57"/>
                  <a:pt x="177" y="59"/>
                  <a:pt x="184" y="62"/>
                </a:cubicBezTo>
                <a:cubicBezTo>
                  <a:pt x="190" y="64"/>
                  <a:pt x="195" y="67"/>
                  <a:pt x="198" y="69"/>
                </a:cubicBezTo>
                <a:cubicBezTo>
                  <a:pt x="200" y="71"/>
                  <a:pt x="203" y="73"/>
                  <a:pt x="204" y="76"/>
                </a:cubicBezTo>
                <a:cubicBezTo>
                  <a:pt x="205" y="78"/>
                  <a:pt x="206" y="81"/>
                  <a:pt x="206" y="85"/>
                </a:cubicBezTo>
                <a:close/>
                <a:moveTo>
                  <a:pt x="237" y="67"/>
                </a:moveTo>
                <a:cubicBezTo>
                  <a:pt x="246" y="55"/>
                  <a:pt x="246" y="55"/>
                  <a:pt x="246" y="55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87" y="31"/>
                  <a:pt x="287" y="31"/>
                  <a:pt x="287" y="31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89" y="106"/>
                  <a:pt x="289" y="106"/>
                  <a:pt x="289" y="106"/>
                </a:cubicBezTo>
                <a:cubicBezTo>
                  <a:pt x="270" y="106"/>
                  <a:pt x="270" y="106"/>
                  <a:pt x="270" y="106"/>
                </a:cubicBezTo>
                <a:cubicBezTo>
                  <a:pt x="246" y="73"/>
                  <a:pt x="246" y="73"/>
                  <a:pt x="246" y="73"/>
                </a:cubicBezTo>
                <a:cubicBezTo>
                  <a:pt x="237" y="81"/>
                  <a:pt x="237" y="81"/>
                  <a:pt x="237" y="81"/>
                </a:cubicBezTo>
                <a:cubicBezTo>
                  <a:pt x="237" y="106"/>
                  <a:pt x="237" y="106"/>
                  <a:pt x="237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1" y="0"/>
                  <a:pt x="221" y="0"/>
                  <a:pt x="22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37" y="52"/>
                  <a:pt x="237" y="52"/>
                  <a:pt x="237" y="52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237" y="67"/>
                  <a:pt x="237" y="67"/>
                  <a:pt x="237" y="67"/>
                </a:cubicBezTo>
                <a:close/>
                <a:moveTo>
                  <a:pt x="350" y="85"/>
                </a:moveTo>
                <a:cubicBezTo>
                  <a:pt x="350" y="92"/>
                  <a:pt x="348" y="98"/>
                  <a:pt x="342" y="102"/>
                </a:cubicBezTo>
                <a:cubicBezTo>
                  <a:pt x="337" y="106"/>
                  <a:pt x="329" y="108"/>
                  <a:pt x="319" y="108"/>
                </a:cubicBezTo>
                <a:cubicBezTo>
                  <a:pt x="309" y="108"/>
                  <a:pt x="301" y="106"/>
                  <a:pt x="295" y="103"/>
                </a:cubicBezTo>
                <a:cubicBezTo>
                  <a:pt x="295" y="89"/>
                  <a:pt x="295" y="89"/>
                  <a:pt x="295" y="89"/>
                </a:cubicBezTo>
                <a:cubicBezTo>
                  <a:pt x="304" y="93"/>
                  <a:pt x="312" y="96"/>
                  <a:pt x="320" y="96"/>
                </a:cubicBezTo>
                <a:cubicBezTo>
                  <a:pt x="330" y="96"/>
                  <a:pt x="335" y="93"/>
                  <a:pt x="335" y="87"/>
                </a:cubicBezTo>
                <a:cubicBezTo>
                  <a:pt x="335" y="85"/>
                  <a:pt x="334" y="83"/>
                  <a:pt x="333" y="82"/>
                </a:cubicBezTo>
                <a:cubicBezTo>
                  <a:pt x="332" y="81"/>
                  <a:pt x="330" y="79"/>
                  <a:pt x="328" y="78"/>
                </a:cubicBezTo>
                <a:cubicBezTo>
                  <a:pt x="325" y="76"/>
                  <a:pt x="322" y="75"/>
                  <a:pt x="317" y="73"/>
                </a:cubicBezTo>
                <a:cubicBezTo>
                  <a:pt x="308" y="70"/>
                  <a:pt x="303" y="66"/>
                  <a:pt x="299" y="63"/>
                </a:cubicBezTo>
                <a:cubicBezTo>
                  <a:pt x="296" y="60"/>
                  <a:pt x="295" y="55"/>
                  <a:pt x="295" y="50"/>
                </a:cubicBezTo>
                <a:cubicBezTo>
                  <a:pt x="295" y="43"/>
                  <a:pt x="297" y="38"/>
                  <a:pt x="303" y="35"/>
                </a:cubicBezTo>
                <a:cubicBezTo>
                  <a:pt x="308" y="31"/>
                  <a:pt x="315" y="30"/>
                  <a:pt x="324" y="30"/>
                </a:cubicBezTo>
                <a:cubicBezTo>
                  <a:pt x="333" y="30"/>
                  <a:pt x="341" y="31"/>
                  <a:pt x="349" y="35"/>
                </a:cubicBezTo>
                <a:cubicBezTo>
                  <a:pt x="344" y="47"/>
                  <a:pt x="344" y="47"/>
                  <a:pt x="344" y="47"/>
                </a:cubicBezTo>
                <a:cubicBezTo>
                  <a:pt x="336" y="44"/>
                  <a:pt x="329" y="42"/>
                  <a:pt x="323" y="42"/>
                </a:cubicBezTo>
                <a:cubicBezTo>
                  <a:pt x="315" y="42"/>
                  <a:pt x="311" y="44"/>
                  <a:pt x="311" y="49"/>
                </a:cubicBezTo>
                <a:cubicBezTo>
                  <a:pt x="311" y="52"/>
                  <a:pt x="312" y="54"/>
                  <a:pt x="314" y="55"/>
                </a:cubicBezTo>
                <a:cubicBezTo>
                  <a:pt x="316" y="57"/>
                  <a:pt x="321" y="59"/>
                  <a:pt x="328" y="62"/>
                </a:cubicBezTo>
                <a:cubicBezTo>
                  <a:pt x="335" y="64"/>
                  <a:pt x="339" y="67"/>
                  <a:pt x="342" y="69"/>
                </a:cubicBezTo>
                <a:cubicBezTo>
                  <a:pt x="345" y="71"/>
                  <a:pt x="347" y="73"/>
                  <a:pt x="348" y="76"/>
                </a:cubicBezTo>
                <a:cubicBezTo>
                  <a:pt x="350" y="78"/>
                  <a:pt x="350" y="81"/>
                  <a:pt x="350" y="85"/>
                </a:cubicBezTo>
                <a:close/>
                <a:moveTo>
                  <a:pt x="448" y="19"/>
                </a:moveTo>
                <a:cubicBezTo>
                  <a:pt x="439" y="19"/>
                  <a:pt x="431" y="23"/>
                  <a:pt x="426" y="29"/>
                </a:cubicBezTo>
                <a:cubicBezTo>
                  <a:pt x="421" y="36"/>
                  <a:pt x="418" y="45"/>
                  <a:pt x="418" y="57"/>
                </a:cubicBezTo>
                <a:cubicBezTo>
                  <a:pt x="418" y="69"/>
                  <a:pt x="421" y="78"/>
                  <a:pt x="426" y="84"/>
                </a:cubicBezTo>
                <a:cubicBezTo>
                  <a:pt x="431" y="91"/>
                  <a:pt x="438" y="94"/>
                  <a:pt x="448" y="94"/>
                </a:cubicBezTo>
                <a:cubicBezTo>
                  <a:pt x="452" y="94"/>
                  <a:pt x="457" y="93"/>
                  <a:pt x="460" y="93"/>
                </a:cubicBezTo>
                <a:cubicBezTo>
                  <a:pt x="464" y="92"/>
                  <a:pt x="469" y="91"/>
                  <a:pt x="473" y="89"/>
                </a:cubicBezTo>
                <a:cubicBezTo>
                  <a:pt x="473" y="103"/>
                  <a:pt x="473" y="103"/>
                  <a:pt x="473" y="103"/>
                </a:cubicBezTo>
                <a:cubicBezTo>
                  <a:pt x="465" y="106"/>
                  <a:pt x="456" y="108"/>
                  <a:pt x="446" y="108"/>
                </a:cubicBezTo>
                <a:cubicBezTo>
                  <a:pt x="432" y="108"/>
                  <a:pt x="420" y="103"/>
                  <a:pt x="413" y="95"/>
                </a:cubicBezTo>
                <a:cubicBezTo>
                  <a:pt x="405" y="86"/>
                  <a:pt x="401" y="73"/>
                  <a:pt x="401" y="57"/>
                </a:cubicBezTo>
                <a:cubicBezTo>
                  <a:pt x="401" y="46"/>
                  <a:pt x="403" y="37"/>
                  <a:pt x="407" y="29"/>
                </a:cubicBezTo>
                <a:cubicBezTo>
                  <a:pt x="410" y="21"/>
                  <a:pt x="416" y="16"/>
                  <a:pt x="423" y="11"/>
                </a:cubicBezTo>
                <a:cubicBezTo>
                  <a:pt x="430" y="7"/>
                  <a:pt x="439" y="5"/>
                  <a:pt x="448" y="5"/>
                </a:cubicBezTo>
                <a:cubicBezTo>
                  <a:pt x="459" y="5"/>
                  <a:pt x="468" y="7"/>
                  <a:pt x="477" y="12"/>
                </a:cubicBezTo>
                <a:cubicBezTo>
                  <a:pt x="471" y="25"/>
                  <a:pt x="471" y="25"/>
                  <a:pt x="471" y="25"/>
                </a:cubicBezTo>
                <a:cubicBezTo>
                  <a:pt x="467" y="24"/>
                  <a:pt x="464" y="22"/>
                  <a:pt x="460" y="21"/>
                </a:cubicBezTo>
                <a:cubicBezTo>
                  <a:pt x="456" y="20"/>
                  <a:pt x="452" y="19"/>
                  <a:pt x="448" y="19"/>
                </a:cubicBezTo>
                <a:close/>
                <a:moveTo>
                  <a:pt x="558" y="69"/>
                </a:moveTo>
                <a:cubicBezTo>
                  <a:pt x="558" y="81"/>
                  <a:pt x="555" y="91"/>
                  <a:pt x="548" y="97"/>
                </a:cubicBezTo>
                <a:cubicBezTo>
                  <a:pt x="542" y="104"/>
                  <a:pt x="533" y="108"/>
                  <a:pt x="522" y="108"/>
                </a:cubicBezTo>
                <a:cubicBezTo>
                  <a:pt x="515" y="108"/>
                  <a:pt x="509" y="106"/>
                  <a:pt x="503" y="103"/>
                </a:cubicBezTo>
                <a:cubicBezTo>
                  <a:pt x="498" y="100"/>
                  <a:pt x="494" y="95"/>
                  <a:pt x="491" y="89"/>
                </a:cubicBezTo>
                <a:cubicBezTo>
                  <a:pt x="488" y="83"/>
                  <a:pt x="486" y="76"/>
                  <a:pt x="486" y="69"/>
                </a:cubicBezTo>
                <a:cubicBezTo>
                  <a:pt x="486" y="56"/>
                  <a:pt x="489" y="47"/>
                  <a:pt x="496" y="40"/>
                </a:cubicBezTo>
                <a:cubicBezTo>
                  <a:pt x="502" y="33"/>
                  <a:pt x="511" y="30"/>
                  <a:pt x="522" y="30"/>
                </a:cubicBezTo>
                <a:cubicBezTo>
                  <a:pt x="533" y="30"/>
                  <a:pt x="542" y="33"/>
                  <a:pt x="548" y="40"/>
                </a:cubicBezTo>
                <a:cubicBezTo>
                  <a:pt x="555" y="47"/>
                  <a:pt x="558" y="57"/>
                  <a:pt x="558" y="69"/>
                </a:cubicBezTo>
                <a:close/>
                <a:moveTo>
                  <a:pt x="503" y="69"/>
                </a:moveTo>
                <a:cubicBezTo>
                  <a:pt x="503" y="86"/>
                  <a:pt x="509" y="95"/>
                  <a:pt x="522" y="95"/>
                </a:cubicBezTo>
                <a:cubicBezTo>
                  <a:pt x="535" y="95"/>
                  <a:pt x="541" y="86"/>
                  <a:pt x="541" y="69"/>
                </a:cubicBezTo>
                <a:cubicBezTo>
                  <a:pt x="541" y="51"/>
                  <a:pt x="535" y="43"/>
                  <a:pt x="522" y="43"/>
                </a:cubicBezTo>
                <a:cubicBezTo>
                  <a:pt x="515" y="43"/>
                  <a:pt x="510" y="45"/>
                  <a:pt x="507" y="49"/>
                </a:cubicBezTo>
                <a:cubicBezTo>
                  <a:pt x="504" y="54"/>
                  <a:pt x="503" y="60"/>
                  <a:pt x="503" y="69"/>
                </a:cubicBezTo>
                <a:close/>
                <a:moveTo>
                  <a:pt x="638" y="106"/>
                </a:moveTo>
                <a:cubicBezTo>
                  <a:pt x="622" y="106"/>
                  <a:pt x="622" y="106"/>
                  <a:pt x="622" y="106"/>
                </a:cubicBezTo>
                <a:cubicBezTo>
                  <a:pt x="622" y="60"/>
                  <a:pt x="622" y="60"/>
                  <a:pt x="622" y="60"/>
                </a:cubicBezTo>
                <a:cubicBezTo>
                  <a:pt x="622" y="54"/>
                  <a:pt x="621" y="50"/>
                  <a:pt x="619" y="47"/>
                </a:cubicBezTo>
                <a:cubicBezTo>
                  <a:pt x="616" y="44"/>
                  <a:pt x="613" y="43"/>
                  <a:pt x="608" y="43"/>
                </a:cubicBezTo>
                <a:cubicBezTo>
                  <a:pt x="602" y="43"/>
                  <a:pt x="598" y="45"/>
                  <a:pt x="595" y="49"/>
                </a:cubicBezTo>
                <a:cubicBezTo>
                  <a:pt x="592" y="53"/>
                  <a:pt x="590" y="59"/>
                  <a:pt x="590" y="69"/>
                </a:cubicBezTo>
                <a:cubicBezTo>
                  <a:pt x="590" y="106"/>
                  <a:pt x="590" y="106"/>
                  <a:pt x="590" y="106"/>
                </a:cubicBezTo>
                <a:cubicBezTo>
                  <a:pt x="574" y="106"/>
                  <a:pt x="574" y="106"/>
                  <a:pt x="574" y="106"/>
                </a:cubicBezTo>
                <a:cubicBezTo>
                  <a:pt x="574" y="31"/>
                  <a:pt x="574" y="31"/>
                  <a:pt x="574" y="31"/>
                </a:cubicBezTo>
                <a:cubicBezTo>
                  <a:pt x="587" y="31"/>
                  <a:pt x="587" y="31"/>
                  <a:pt x="587" y="31"/>
                </a:cubicBezTo>
                <a:cubicBezTo>
                  <a:pt x="589" y="41"/>
                  <a:pt x="589" y="41"/>
                  <a:pt x="589" y="41"/>
                </a:cubicBezTo>
                <a:cubicBezTo>
                  <a:pt x="590" y="41"/>
                  <a:pt x="590" y="41"/>
                  <a:pt x="590" y="41"/>
                </a:cubicBezTo>
                <a:cubicBezTo>
                  <a:pt x="592" y="37"/>
                  <a:pt x="595" y="34"/>
                  <a:pt x="599" y="32"/>
                </a:cubicBezTo>
                <a:cubicBezTo>
                  <a:pt x="603" y="30"/>
                  <a:pt x="608" y="30"/>
                  <a:pt x="612" y="30"/>
                </a:cubicBezTo>
                <a:cubicBezTo>
                  <a:pt x="624" y="30"/>
                  <a:pt x="632" y="33"/>
                  <a:pt x="635" y="41"/>
                </a:cubicBezTo>
                <a:cubicBezTo>
                  <a:pt x="636" y="41"/>
                  <a:pt x="636" y="41"/>
                  <a:pt x="636" y="41"/>
                </a:cubicBezTo>
                <a:cubicBezTo>
                  <a:pt x="639" y="38"/>
                  <a:pt x="642" y="35"/>
                  <a:pt x="646" y="33"/>
                </a:cubicBezTo>
                <a:cubicBezTo>
                  <a:pt x="650" y="31"/>
                  <a:pt x="655" y="30"/>
                  <a:pt x="660" y="30"/>
                </a:cubicBezTo>
                <a:cubicBezTo>
                  <a:pt x="669" y="30"/>
                  <a:pt x="675" y="32"/>
                  <a:pt x="680" y="36"/>
                </a:cubicBezTo>
                <a:cubicBezTo>
                  <a:pt x="684" y="41"/>
                  <a:pt x="686" y="48"/>
                  <a:pt x="686" y="57"/>
                </a:cubicBezTo>
                <a:cubicBezTo>
                  <a:pt x="686" y="106"/>
                  <a:pt x="686" y="106"/>
                  <a:pt x="686" y="106"/>
                </a:cubicBezTo>
                <a:cubicBezTo>
                  <a:pt x="670" y="106"/>
                  <a:pt x="670" y="106"/>
                  <a:pt x="670" y="106"/>
                </a:cubicBezTo>
                <a:cubicBezTo>
                  <a:pt x="670" y="60"/>
                  <a:pt x="670" y="60"/>
                  <a:pt x="670" y="60"/>
                </a:cubicBezTo>
                <a:cubicBezTo>
                  <a:pt x="670" y="54"/>
                  <a:pt x="669" y="50"/>
                  <a:pt x="666" y="47"/>
                </a:cubicBezTo>
                <a:cubicBezTo>
                  <a:pt x="664" y="44"/>
                  <a:pt x="661" y="43"/>
                  <a:pt x="656" y="43"/>
                </a:cubicBezTo>
                <a:cubicBezTo>
                  <a:pt x="650" y="43"/>
                  <a:pt x="645" y="45"/>
                  <a:pt x="642" y="48"/>
                </a:cubicBezTo>
                <a:cubicBezTo>
                  <a:pt x="639" y="52"/>
                  <a:pt x="638" y="58"/>
                  <a:pt x="638" y="66"/>
                </a:cubicBezTo>
                <a:cubicBezTo>
                  <a:pt x="638" y="106"/>
                  <a:pt x="638" y="106"/>
                  <a:pt x="638" y="106"/>
                </a:cubicBezTo>
                <a:close/>
                <a:moveTo>
                  <a:pt x="745" y="108"/>
                </a:moveTo>
                <a:cubicBezTo>
                  <a:pt x="735" y="108"/>
                  <a:pt x="728" y="104"/>
                  <a:pt x="722" y="97"/>
                </a:cubicBezTo>
                <a:cubicBezTo>
                  <a:pt x="721" y="97"/>
                  <a:pt x="721" y="97"/>
                  <a:pt x="721" y="97"/>
                </a:cubicBezTo>
                <a:cubicBezTo>
                  <a:pt x="722" y="104"/>
                  <a:pt x="722" y="108"/>
                  <a:pt x="722" y="109"/>
                </a:cubicBezTo>
                <a:cubicBezTo>
                  <a:pt x="722" y="140"/>
                  <a:pt x="722" y="140"/>
                  <a:pt x="722" y="140"/>
                </a:cubicBezTo>
                <a:cubicBezTo>
                  <a:pt x="706" y="140"/>
                  <a:pt x="706" y="140"/>
                  <a:pt x="706" y="140"/>
                </a:cubicBezTo>
                <a:cubicBezTo>
                  <a:pt x="706" y="31"/>
                  <a:pt x="706" y="31"/>
                  <a:pt x="706" y="31"/>
                </a:cubicBezTo>
                <a:cubicBezTo>
                  <a:pt x="719" y="31"/>
                  <a:pt x="719" y="31"/>
                  <a:pt x="719" y="31"/>
                </a:cubicBezTo>
                <a:cubicBezTo>
                  <a:pt x="720" y="32"/>
                  <a:pt x="720" y="36"/>
                  <a:pt x="721" y="41"/>
                </a:cubicBezTo>
                <a:cubicBezTo>
                  <a:pt x="722" y="41"/>
                  <a:pt x="722" y="41"/>
                  <a:pt x="722" y="41"/>
                </a:cubicBezTo>
                <a:cubicBezTo>
                  <a:pt x="727" y="33"/>
                  <a:pt x="735" y="30"/>
                  <a:pt x="745" y="30"/>
                </a:cubicBezTo>
                <a:cubicBezTo>
                  <a:pt x="754" y="30"/>
                  <a:pt x="762" y="33"/>
                  <a:pt x="767" y="40"/>
                </a:cubicBezTo>
                <a:cubicBezTo>
                  <a:pt x="772" y="47"/>
                  <a:pt x="775" y="56"/>
                  <a:pt x="775" y="69"/>
                </a:cubicBezTo>
                <a:cubicBezTo>
                  <a:pt x="775" y="81"/>
                  <a:pt x="772" y="91"/>
                  <a:pt x="767" y="97"/>
                </a:cubicBezTo>
                <a:cubicBezTo>
                  <a:pt x="761" y="104"/>
                  <a:pt x="754" y="108"/>
                  <a:pt x="745" y="108"/>
                </a:cubicBezTo>
                <a:close/>
                <a:moveTo>
                  <a:pt x="741" y="43"/>
                </a:moveTo>
                <a:cubicBezTo>
                  <a:pt x="734" y="43"/>
                  <a:pt x="730" y="45"/>
                  <a:pt x="727" y="48"/>
                </a:cubicBezTo>
                <a:cubicBezTo>
                  <a:pt x="724" y="52"/>
                  <a:pt x="722" y="58"/>
                  <a:pt x="722" y="66"/>
                </a:cubicBezTo>
                <a:cubicBezTo>
                  <a:pt x="722" y="69"/>
                  <a:pt x="722" y="69"/>
                  <a:pt x="722" y="69"/>
                </a:cubicBezTo>
                <a:cubicBezTo>
                  <a:pt x="722" y="78"/>
                  <a:pt x="724" y="84"/>
                  <a:pt x="727" y="88"/>
                </a:cubicBezTo>
                <a:cubicBezTo>
                  <a:pt x="730" y="93"/>
                  <a:pt x="734" y="95"/>
                  <a:pt x="741" y="95"/>
                </a:cubicBezTo>
                <a:cubicBezTo>
                  <a:pt x="747" y="95"/>
                  <a:pt x="751" y="92"/>
                  <a:pt x="754" y="88"/>
                </a:cubicBezTo>
                <a:cubicBezTo>
                  <a:pt x="757" y="83"/>
                  <a:pt x="758" y="77"/>
                  <a:pt x="758" y="68"/>
                </a:cubicBezTo>
                <a:cubicBezTo>
                  <a:pt x="758" y="60"/>
                  <a:pt x="757" y="54"/>
                  <a:pt x="754" y="49"/>
                </a:cubicBezTo>
                <a:cubicBezTo>
                  <a:pt x="751" y="45"/>
                  <a:pt x="746" y="43"/>
                  <a:pt x="741" y="43"/>
                </a:cubicBezTo>
                <a:close/>
                <a:moveTo>
                  <a:pt x="808" y="106"/>
                </a:moveTo>
                <a:cubicBezTo>
                  <a:pt x="792" y="106"/>
                  <a:pt x="792" y="106"/>
                  <a:pt x="792" y="106"/>
                </a:cubicBezTo>
                <a:cubicBezTo>
                  <a:pt x="792" y="0"/>
                  <a:pt x="792" y="0"/>
                  <a:pt x="792" y="0"/>
                </a:cubicBezTo>
                <a:cubicBezTo>
                  <a:pt x="808" y="0"/>
                  <a:pt x="808" y="0"/>
                  <a:pt x="808" y="0"/>
                </a:cubicBezTo>
                <a:cubicBezTo>
                  <a:pt x="808" y="106"/>
                  <a:pt x="808" y="106"/>
                  <a:pt x="808" y="106"/>
                </a:cubicBezTo>
                <a:close/>
                <a:moveTo>
                  <a:pt x="862" y="108"/>
                </a:moveTo>
                <a:cubicBezTo>
                  <a:pt x="850" y="108"/>
                  <a:pt x="841" y="104"/>
                  <a:pt x="834" y="98"/>
                </a:cubicBezTo>
                <a:cubicBezTo>
                  <a:pt x="828" y="91"/>
                  <a:pt x="824" y="81"/>
                  <a:pt x="824" y="69"/>
                </a:cubicBezTo>
                <a:cubicBezTo>
                  <a:pt x="824" y="57"/>
                  <a:pt x="827" y="47"/>
                  <a:pt x="833" y="40"/>
                </a:cubicBezTo>
                <a:cubicBezTo>
                  <a:pt x="840" y="33"/>
                  <a:pt x="848" y="30"/>
                  <a:pt x="859" y="30"/>
                </a:cubicBezTo>
                <a:cubicBezTo>
                  <a:pt x="869" y="30"/>
                  <a:pt x="877" y="33"/>
                  <a:pt x="882" y="39"/>
                </a:cubicBezTo>
                <a:cubicBezTo>
                  <a:pt x="888" y="45"/>
                  <a:pt x="891" y="53"/>
                  <a:pt x="891" y="64"/>
                </a:cubicBezTo>
                <a:cubicBezTo>
                  <a:pt x="891" y="72"/>
                  <a:pt x="891" y="72"/>
                  <a:pt x="891" y="72"/>
                </a:cubicBezTo>
                <a:cubicBezTo>
                  <a:pt x="841" y="72"/>
                  <a:pt x="841" y="72"/>
                  <a:pt x="841" y="72"/>
                </a:cubicBezTo>
                <a:cubicBezTo>
                  <a:pt x="841" y="80"/>
                  <a:pt x="843" y="85"/>
                  <a:pt x="847" y="89"/>
                </a:cubicBezTo>
                <a:cubicBezTo>
                  <a:pt x="850" y="93"/>
                  <a:pt x="856" y="95"/>
                  <a:pt x="862" y="95"/>
                </a:cubicBezTo>
                <a:cubicBezTo>
                  <a:pt x="867" y="95"/>
                  <a:pt x="871" y="95"/>
                  <a:pt x="875" y="94"/>
                </a:cubicBezTo>
                <a:cubicBezTo>
                  <a:pt x="879" y="93"/>
                  <a:pt x="883" y="92"/>
                  <a:pt x="887" y="90"/>
                </a:cubicBezTo>
                <a:cubicBezTo>
                  <a:pt x="887" y="103"/>
                  <a:pt x="887" y="103"/>
                  <a:pt x="887" y="103"/>
                </a:cubicBezTo>
                <a:cubicBezTo>
                  <a:pt x="883" y="105"/>
                  <a:pt x="879" y="106"/>
                  <a:pt x="875" y="107"/>
                </a:cubicBezTo>
                <a:cubicBezTo>
                  <a:pt x="871" y="107"/>
                  <a:pt x="867" y="108"/>
                  <a:pt x="862" y="108"/>
                </a:cubicBezTo>
                <a:close/>
                <a:moveTo>
                  <a:pt x="859" y="42"/>
                </a:moveTo>
                <a:cubicBezTo>
                  <a:pt x="854" y="42"/>
                  <a:pt x="850" y="43"/>
                  <a:pt x="846" y="47"/>
                </a:cubicBezTo>
                <a:cubicBezTo>
                  <a:pt x="843" y="50"/>
                  <a:pt x="842" y="54"/>
                  <a:pt x="841" y="61"/>
                </a:cubicBezTo>
                <a:cubicBezTo>
                  <a:pt x="875" y="61"/>
                  <a:pt x="875" y="61"/>
                  <a:pt x="875" y="61"/>
                </a:cubicBezTo>
                <a:cubicBezTo>
                  <a:pt x="875" y="54"/>
                  <a:pt x="874" y="50"/>
                  <a:pt x="871" y="47"/>
                </a:cubicBezTo>
                <a:cubicBezTo>
                  <a:pt x="868" y="43"/>
                  <a:pt x="864" y="42"/>
                  <a:pt x="859" y="42"/>
                </a:cubicBezTo>
                <a:close/>
                <a:moveTo>
                  <a:pt x="936" y="95"/>
                </a:moveTo>
                <a:cubicBezTo>
                  <a:pt x="939" y="95"/>
                  <a:pt x="943" y="94"/>
                  <a:pt x="947" y="93"/>
                </a:cubicBezTo>
                <a:cubicBezTo>
                  <a:pt x="947" y="105"/>
                  <a:pt x="947" y="105"/>
                  <a:pt x="947" y="105"/>
                </a:cubicBezTo>
                <a:cubicBezTo>
                  <a:pt x="946" y="106"/>
                  <a:pt x="943" y="107"/>
                  <a:pt x="940" y="107"/>
                </a:cubicBezTo>
                <a:cubicBezTo>
                  <a:pt x="938" y="108"/>
                  <a:pt x="935" y="108"/>
                  <a:pt x="932" y="108"/>
                </a:cubicBezTo>
                <a:cubicBezTo>
                  <a:pt x="917" y="108"/>
                  <a:pt x="909" y="100"/>
                  <a:pt x="909" y="84"/>
                </a:cubicBezTo>
                <a:cubicBezTo>
                  <a:pt x="909" y="43"/>
                  <a:pt x="909" y="43"/>
                  <a:pt x="909" y="43"/>
                </a:cubicBezTo>
                <a:cubicBezTo>
                  <a:pt x="899" y="43"/>
                  <a:pt x="899" y="43"/>
                  <a:pt x="899" y="43"/>
                </a:cubicBezTo>
                <a:cubicBezTo>
                  <a:pt x="899" y="36"/>
                  <a:pt x="899" y="36"/>
                  <a:pt x="899" y="36"/>
                </a:cubicBezTo>
                <a:cubicBezTo>
                  <a:pt x="910" y="30"/>
                  <a:pt x="910" y="30"/>
                  <a:pt x="910" y="30"/>
                </a:cubicBezTo>
                <a:cubicBezTo>
                  <a:pt x="915" y="14"/>
                  <a:pt x="915" y="14"/>
                  <a:pt x="915" y="14"/>
                </a:cubicBezTo>
                <a:cubicBezTo>
                  <a:pt x="925" y="14"/>
                  <a:pt x="925" y="14"/>
                  <a:pt x="925" y="14"/>
                </a:cubicBezTo>
                <a:cubicBezTo>
                  <a:pt x="925" y="31"/>
                  <a:pt x="925" y="31"/>
                  <a:pt x="925" y="31"/>
                </a:cubicBezTo>
                <a:cubicBezTo>
                  <a:pt x="947" y="31"/>
                  <a:pt x="947" y="31"/>
                  <a:pt x="947" y="31"/>
                </a:cubicBezTo>
                <a:cubicBezTo>
                  <a:pt x="947" y="43"/>
                  <a:pt x="947" y="43"/>
                  <a:pt x="947" y="43"/>
                </a:cubicBezTo>
                <a:cubicBezTo>
                  <a:pt x="925" y="43"/>
                  <a:pt x="925" y="43"/>
                  <a:pt x="925" y="43"/>
                </a:cubicBezTo>
                <a:cubicBezTo>
                  <a:pt x="925" y="83"/>
                  <a:pt x="925" y="83"/>
                  <a:pt x="925" y="83"/>
                </a:cubicBezTo>
                <a:cubicBezTo>
                  <a:pt x="925" y="87"/>
                  <a:pt x="926" y="90"/>
                  <a:pt x="928" y="92"/>
                </a:cubicBezTo>
                <a:cubicBezTo>
                  <a:pt x="930" y="94"/>
                  <a:pt x="932" y="95"/>
                  <a:pt x="936" y="95"/>
                </a:cubicBezTo>
                <a:close/>
                <a:moveTo>
                  <a:pt x="994" y="108"/>
                </a:moveTo>
                <a:cubicBezTo>
                  <a:pt x="982" y="108"/>
                  <a:pt x="973" y="104"/>
                  <a:pt x="966" y="98"/>
                </a:cubicBezTo>
                <a:cubicBezTo>
                  <a:pt x="959" y="91"/>
                  <a:pt x="956" y="81"/>
                  <a:pt x="956" y="69"/>
                </a:cubicBezTo>
                <a:cubicBezTo>
                  <a:pt x="956" y="57"/>
                  <a:pt x="959" y="47"/>
                  <a:pt x="965" y="40"/>
                </a:cubicBezTo>
                <a:cubicBezTo>
                  <a:pt x="971" y="33"/>
                  <a:pt x="980" y="30"/>
                  <a:pt x="991" y="30"/>
                </a:cubicBezTo>
                <a:cubicBezTo>
                  <a:pt x="1001" y="30"/>
                  <a:pt x="1008" y="33"/>
                  <a:pt x="1014" y="39"/>
                </a:cubicBezTo>
                <a:cubicBezTo>
                  <a:pt x="1020" y="45"/>
                  <a:pt x="1023" y="53"/>
                  <a:pt x="1023" y="64"/>
                </a:cubicBezTo>
                <a:cubicBezTo>
                  <a:pt x="1023" y="72"/>
                  <a:pt x="1023" y="72"/>
                  <a:pt x="1023" y="72"/>
                </a:cubicBezTo>
                <a:cubicBezTo>
                  <a:pt x="973" y="72"/>
                  <a:pt x="973" y="72"/>
                  <a:pt x="973" y="72"/>
                </a:cubicBezTo>
                <a:cubicBezTo>
                  <a:pt x="973" y="80"/>
                  <a:pt x="975" y="85"/>
                  <a:pt x="979" y="89"/>
                </a:cubicBezTo>
                <a:cubicBezTo>
                  <a:pt x="982" y="93"/>
                  <a:pt x="988" y="95"/>
                  <a:pt x="994" y="95"/>
                </a:cubicBezTo>
                <a:cubicBezTo>
                  <a:pt x="999" y="95"/>
                  <a:pt x="1003" y="95"/>
                  <a:pt x="1007" y="94"/>
                </a:cubicBezTo>
                <a:cubicBezTo>
                  <a:pt x="1011" y="93"/>
                  <a:pt x="1015" y="92"/>
                  <a:pt x="1019" y="90"/>
                </a:cubicBezTo>
                <a:cubicBezTo>
                  <a:pt x="1019" y="103"/>
                  <a:pt x="1019" y="103"/>
                  <a:pt x="1019" y="103"/>
                </a:cubicBezTo>
                <a:cubicBezTo>
                  <a:pt x="1015" y="105"/>
                  <a:pt x="1011" y="106"/>
                  <a:pt x="1007" y="107"/>
                </a:cubicBezTo>
                <a:cubicBezTo>
                  <a:pt x="1003" y="107"/>
                  <a:pt x="999" y="108"/>
                  <a:pt x="994" y="108"/>
                </a:cubicBezTo>
                <a:close/>
                <a:moveTo>
                  <a:pt x="991" y="42"/>
                </a:moveTo>
                <a:cubicBezTo>
                  <a:pt x="986" y="42"/>
                  <a:pt x="981" y="43"/>
                  <a:pt x="978" y="47"/>
                </a:cubicBezTo>
                <a:cubicBezTo>
                  <a:pt x="975" y="50"/>
                  <a:pt x="973" y="54"/>
                  <a:pt x="973" y="61"/>
                </a:cubicBezTo>
                <a:cubicBezTo>
                  <a:pt x="1007" y="61"/>
                  <a:pt x="1007" y="61"/>
                  <a:pt x="1007" y="61"/>
                </a:cubicBezTo>
                <a:cubicBezTo>
                  <a:pt x="1007" y="54"/>
                  <a:pt x="1006" y="50"/>
                  <a:pt x="1003" y="47"/>
                </a:cubicBezTo>
                <a:cubicBezTo>
                  <a:pt x="1000" y="43"/>
                  <a:pt x="996" y="42"/>
                  <a:pt x="991" y="42"/>
                </a:cubicBezTo>
                <a:close/>
                <a:moveTo>
                  <a:pt x="1065" y="108"/>
                </a:moveTo>
                <a:cubicBezTo>
                  <a:pt x="1055" y="108"/>
                  <a:pt x="1048" y="104"/>
                  <a:pt x="1043" y="98"/>
                </a:cubicBezTo>
                <a:cubicBezTo>
                  <a:pt x="1037" y="91"/>
                  <a:pt x="1035" y="81"/>
                  <a:pt x="1035" y="69"/>
                </a:cubicBezTo>
                <a:cubicBezTo>
                  <a:pt x="1035" y="56"/>
                  <a:pt x="1038" y="47"/>
                  <a:pt x="1043" y="40"/>
                </a:cubicBezTo>
                <a:cubicBezTo>
                  <a:pt x="1048" y="33"/>
                  <a:pt x="1056" y="30"/>
                  <a:pt x="1065" y="30"/>
                </a:cubicBezTo>
                <a:cubicBezTo>
                  <a:pt x="1075" y="30"/>
                  <a:pt x="1083" y="33"/>
                  <a:pt x="1088" y="41"/>
                </a:cubicBezTo>
                <a:cubicBezTo>
                  <a:pt x="1089" y="41"/>
                  <a:pt x="1089" y="41"/>
                  <a:pt x="1089" y="41"/>
                </a:cubicBezTo>
                <a:cubicBezTo>
                  <a:pt x="1088" y="35"/>
                  <a:pt x="1087" y="31"/>
                  <a:pt x="1087" y="28"/>
                </a:cubicBezTo>
                <a:cubicBezTo>
                  <a:pt x="1087" y="0"/>
                  <a:pt x="1087" y="0"/>
                  <a:pt x="1087" y="0"/>
                </a:cubicBezTo>
                <a:cubicBezTo>
                  <a:pt x="1104" y="0"/>
                  <a:pt x="1104" y="0"/>
                  <a:pt x="1104" y="0"/>
                </a:cubicBezTo>
                <a:cubicBezTo>
                  <a:pt x="1104" y="106"/>
                  <a:pt x="1104" y="106"/>
                  <a:pt x="1104" y="106"/>
                </a:cubicBezTo>
                <a:cubicBezTo>
                  <a:pt x="1091" y="106"/>
                  <a:pt x="1091" y="106"/>
                  <a:pt x="1091" y="106"/>
                </a:cubicBezTo>
                <a:cubicBezTo>
                  <a:pt x="1088" y="97"/>
                  <a:pt x="1088" y="97"/>
                  <a:pt x="1088" y="97"/>
                </a:cubicBezTo>
                <a:cubicBezTo>
                  <a:pt x="1087" y="97"/>
                  <a:pt x="1087" y="97"/>
                  <a:pt x="1087" y="97"/>
                </a:cubicBezTo>
                <a:cubicBezTo>
                  <a:pt x="1082" y="104"/>
                  <a:pt x="1075" y="108"/>
                  <a:pt x="1065" y="108"/>
                </a:cubicBezTo>
                <a:close/>
                <a:moveTo>
                  <a:pt x="1069" y="95"/>
                </a:moveTo>
                <a:cubicBezTo>
                  <a:pt x="1076" y="95"/>
                  <a:pt x="1081" y="93"/>
                  <a:pt x="1083" y="89"/>
                </a:cubicBezTo>
                <a:cubicBezTo>
                  <a:pt x="1086" y="86"/>
                  <a:pt x="1088" y="80"/>
                  <a:pt x="1088" y="71"/>
                </a:cubicBezTo>
                <a:cubicBezTo>
                  <a:pt x="1088" y="69"/>
                  <a:pt x="1088" y="69"/>
                  <a:pt x="1088" y="69"/>
                </a:cubicBezTo>
                <a:cubicBezTo>
                  <a:pt x="1088" y="59"/>
                  <a:pt x="1087" y="53"/>
                  <a:pt x="1083" y="49"/>
                </a:cubicBezTo>
                <a:cubicBezTo>
                  <a:pt x="1080" y="45"/>
                  <a:pt x="1076" y="43"/>
                  <a:pt x="1069" y="43"/>
                </a:cubicBezTo>
                <a:cubicBezTo>
                  <a:pt x="1063" y="43"/>
                  <a:pt x="1059" y="45"/>
                  <a:pt x="1056" y="50"/>
                </a:cubicBezTo>
                <a:cubicBezTo>
                  <a:pt x="1053" y="54"/>
                  <a:pt x="1051" y="61"/>
                  <a:pt x="1051" y="69"/>
                </a:cubicBezTo>
                <a:cubicBezTo>
                  <a:pt x="1051" y="77"/>
                  <a:pt x="1053" y="84"/>
                  <a:pt x="1056" y="88"/>
                </a:cubicBezTo>
                <a:cubicBezTo>
                  <a:pt x="1059" y="93"/>
                  <a:pt x="1063" y="95"/>
                  <a:pt x="1069" y="9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3" name="Freeform 50"/>
          <p:cNvSpPr>
            <a:spLocks noEditPoints="1"/>
          </p:cNvSpPr>
          <p:nvPr/>
        </p:nvSpPr>
        <p:spPr bwMode="auto">
          <a:xfrm>
            <a:off x="3871727" y="2534392"/>
            <a:ext cx="489871" cy="90788"/>
          </a:xfrm>
          <a:custGeom>
            <a:avLst/>
            <a:gdLst>
              <a:gd name="T0" fmla="*/ 16 w 756"/>
              <a:gd name="T1" fmla="*/ 69 h 140"/>
              <a:gd name="T2" fmla="*/ 29 w 756"/>
              <a:gd name="T3" fmla="*/ 7 h 140"/>
              <a:gd name="T4" fmla="*/ 25 w 756"/>
              <a:gd name="T5" fmla="*/ 55 h 140"/>
              <a:gd name="T6" fmla="*/ 27 w 756"/>
              <a:gd name="T7" fmla="*/ 20 h 140"/>
              <a:gd name="T8" fmla="*/ 126 w 756"/>
              <a:gd name="T9" fmla="*/ 96 h 140"/>
              <a:gd name="T10" fmla="*/ 83 w 756"/>
              <a:gd name="T11" fmla="*/ 102 h 140"/>
              <a:gd name="T12" fmla="*/ 125 w 756"/>
              <a:gd name="T13" fmla="*/ 60 h 140"/>
              <a:gd name="T14" fmla="*/ 100 w 756"/>
              <a:gd name="T15" fmla="*/ 44 h 140"/>
              <a:gd name="T16" fmla="*/ 112 w 756"/>
              <a:gd name="T17" fmla="*/ 30 h 140"/>
              <a:gd name="T18" fmla="*/ 130 w 756"/>
              <a:gd name="T19" fmla="*/ 107 h 140"/>
              <a:gd name="T20" fmla="*/ 125 w 756"/>
              <a:gd name="T21" fmla="*/ 70 h 140"/>
              <a:gd name="T22" fmla="*/ 97 w 756"/>
              <a:gd name="T23" fmla="*/ 93 h 140"/>
              <a:gd name="T24" fmla="*/ 206 w 756"/>
              <a:gd name="T25" fmla="*/ 45 h 140"/>
              <a:gd name="T26" fmla="*/ 178 w 756"/>
              <a:gd name="T27" fmla="*/ 107 h 140"/>
              <a:gd name="T28" fmla="*/ 176 w 756"/>
              <a:gd name="T29" fmla="*/ 44 h 140"/>
              <a:gd name="T30" fmla="*/ 248 w 756"/>
              <a:gd name="T31" fmla="*/ 95 h 140"/>
              <a:gd name="T32" fmla="*/ 244 w 756"/>
              <a:gd name="T33" fmla="*/ 108 h 140"/>
              <a:gd name="T34" fmla="*/ 211 w 756"/>
              <a:gd name="T35" fmla="*/ 36 h 140"/>
              <a:gd name="T36" fmla="*/ 238 w 756"/>
              <a:gd name="T37" fmla="*/ 31 h 140"/>
              <a:gd name="T38" fmla="*/ 238 w 756"/>
              <a:gd name="T39" fmla="*/ 84 h 140"/>
              <a:gd name="T40" fmla="*/ 324 w 756"/>
              <a:gd name="T41" fmla="*/ 107 h 140"/>
              <a:gd name="T42" fmla="*/ 294 w 756"/>
              <a:gd name="T43" fmla="*/ 49 h 140"/>
              <a:gd name="T44" fmla="*/ 273 w 756"/>
              <a:gd name="T45" fmla="*/ 31 h 140"/>
              <a:gd name="T46" fmla="*/ 299 w 756"/>
              <a:gd name="T47" fmla="*/ 33 h 140"/>
              <a:gd name="T48" fmla="*/ 393 w 756"/>
              <a:gd name="T49" fmla="*/ 108 h 140"/>
              <a:gd name="T50" fmla="*/ 390 w 756"/>
              <a:gd name="T51" fmla="*/ 30 h 140"/>
              <a:gd name="T52" fmla="*/ 372 w 756"/>
              <a:gd name="T53" fmla="*/ 72 h 140"/>
              <a:gd name="T54" fmla="*/ 419 w 756"/>
              <a:gd name="T55" fmla="*/ 90 h 140"/>
              <a:gd name="T56" fmla="*/ 390 w 756"/>
              <a:gd name="T57" fmla="*/ 42 h 140"/>
              <a:gd name="T58" fmla="*/ 402 w 756"/>
              <a:gd name="T59" fmla="*/ 47 h 140"/>
              <a:gd name="T60" fmla="*/ 484 w 756"/>
              <a:gd name="T61" fmla="*/ 45 h 140"/>
              <a:gd name="T62" fmla="*/ 455 w 756"/>
              <a:gd name="T63" fmla="*/ 107 h 140"/>
              <a:gd name="T64" fmla="*/ 454 w 756"/>
              <a:gd name="T65" fmla="*/ 44 h 140"/>
              <a:gd name="T66" fmla="*/ 548 w 756"/>
              <a:gd name="T67" fmla="*/ 85 h 140"/>
              <a:gd name="T68" fmla="*/ 493 w 756"/>
              <a:gd name="T69" fmla="*/ 89 h 140"/>
              <a:gd name="T70" fmla="*/ 525 w 756"/>
              <a:gd name="T71" fmla="*/ 78 h 140"/>
              <a:gd name="T72" fmla="*/ 500 w 756"/>
              <a:gd name="T73" fmla="*/ 35 h 140"/>
              <a:gd name="T74" fmla="*/ 521 w 756"/>
              <a:gd name="T75" fmla="*/ 42 h 140"/>
              <a:gd name="T76" fmla="*/ 540 w 756"/>
              <a:gd name="T77" fmla="*/ 69 h 140"/>
              <a:gd name="T78" fmla="*/ 614 w 756"/>
              <a:gd name="T79" fmla="*/ 107 h 140"/>
              <a:gd name="T80" fmla="*/ 584 w 756"/>
              <a:gd name="T81" fmla="*/ 49 h 140"/>
              <a:gd name="T82" fmla="*/ 564 w 756"/>
              <a:gd name="T83" fmla="*/ 0 h 140"/>
              <a:gd name="T84" fmla="*/ 580 w 756"/>
              <a:gd name="T85" fmla="*/ 41 h 140"/>
              <a:gd name="T86" fmla="*/ 630 w 756"/>
              <a:gd name="T87" fmla="*/ 107 h 140"/>
              <a:gd name="T88" fmla="*/ 667 w 756"/>
              <a:gd name="T89" fmla="*/ 31 h 140"/>
              <a:gd name="T90" fmla="*/ 659 w 756"/>
              <a:gd name="T91" fmla="*/ 2 h 140"/>
              <a:gd name="T92" fmla="*/ 659 w 756"/>
              <a:gd name="T93" fmla="*/ 20 h 140"/>
              <a:gd name="T94" fmla="*/ 704 w 756"/>
              <a:gd name="T95" fmla="*/ 98 h 140"/>
              <a:gd name="T96" fmla="*/ 688 w 756"/>
              <a:gd name="T97" fmla="*/ 140 h 140"/>
              <a:gd name="T98" fmla="*/ 704 w 756"/>
              <a:gd name="T99" fmla="*/ 41 h 140"/>
              <a:gd name="T100" fmla="*/ 748 w 756"/>
              <a:gd name="T101" fmla="*/ 98 h 140"/>
              <a:gd name="T102" fmla="*/ 704 w 756"/>
              <a:gd name="T103" fmla="*/ 66 h 140"/>
              <a:gd name="T104" fmla="*/ 735 w 756"/>
              <a:gd name="T105" fmla="*/ 8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56" h="140">
                <a:moveTo>
                  <a:pt x="66" y="37"/>
                </a:moveTo>
                <a:cubicBezTo>
                  <a:pt x="66" y="47"/>
                  <a:pt x="63" y="55"/>
                  <a:pt x="56" y="61"/>
                </a:cubicBezTo>
                <a:cubicBezTo>
                  <a:pt x="49" y="66"/>
                  <a:pt x="39" y="69"/>
                  <a:pt x="27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107"/>
                  <a:pt x="16" y="107"/>
                  <a:pt x="16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7"/>
                  <a:pt x="0" y="7"/>
                  <a:pt x="0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41" y="7"/>
                  <a:pt x="50" y="9"/>
                  <a:pt x="57" y="14"/>
                </a:cubicBezTo>
                <a:cubicBezTo>
                  <a:pt x="63" y="19"/>
                  <a:pt x="66" y="27"/>
                  <a:pt x="66" y="37"/>
                </a:cubicBezTo>
                <a:close/>
                <a:moveTo>
                  <a:pt x="16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33" y="55"/>
                  <a:pt x="39" y="54"/>
                  <a:pt x="43" y="51"/>
                </a:cubicBezTo>
                <a:cubicBezTo>
                  <a:pt x="47" y="48"/>
                  <a:pt x="49" y="44"/>
                  <a:pt x="49" y="37"/>
                </a:cubicBezTo>
                <a:cubicBezTo>
                  <a:pt x="49" y="32"/>
                  <a:pt x="47" y="27"/>
                  <a:pt x="44" y="25"/>
                </a:cubicBezTo>
                <a:cubicBezTo>
                  <a:pt x="40" y="22"/>
                  <a:pt x="35" y="20"/>
                  <a:pt x="27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55"/>
                  <a:pt x="16" y="55"/>
                  <a:pt x="16" y="55"/>
                </a:cubicBezTo>
                <a:close/>
                <a:moveTo>
                  <a:pt x="130" y="107"/>
                </a:moveTo>
                <a:cubicBezTo>
                  <a:pt x="126" y="96"/>
                  <a:pt x="126" y="96"/>
                  <a:pt x="126" y="96"/>
                </a:cubicBezTo>
                <a:cubicBezTo>
                  <a:pt x="126" y="96"/>
                  <a:pt x="126" y="96"/>
                  <a:pt x="126" y="96"/>
                </a:cubicBezTo>
                <a:cubicBezTo>
                  <a:pt x="122" y="101"/>
                  <a:pt x="119" y="104"/>
                  <a:pt x="115" y="105"/>
                </a:cubicBezTo>
                <a:cubicBezTo>
                  <a:pt x="111" y="107"/>
                  <a:pt x="106" y="108"/>
                  <a:pt x="101" y="108"/>
                </a:cubicBezTo>
                <a:cubicBezTo>
                  <a:pt x="93" y="108"/>
                  <a:pt x="87" y="106"/>
                  <a:pt x="83" y="102"/>
                </a:cubicBezTo>
                <a:cubicBezTo>
                  <a:pt x="79" y="98"/>
                  <a:pt x="77" y="92"/>
                  <a:pt x="77" y="85"/>
                </a:cubicBezTo>
                <a:cubicBezTo>
                  <a:pt x="77" y="77"/>
                  <a:pt x="80" y="71"/>
                  <a:pt x="86" y="67"/>
                </a:cubicBezTo>
                <a:cubicBezTo>
                  <a:pt x="91" y="63"/>
                  <a:pt x="100" y="61"/>
                  <a:pt x="112" y="61"/>
                </a:cubicBezTo>
                <a:cubicBezTo>
                  <a:pt x="125" y="60"/>
                  <a:pt x="125" y="60"/>
                  <a:pt x="125" y="60"/>
                </a:cubicBezTo>
                <a:cubicBezTo>
                  <a:pt x="125" y="56"/>
                  <a:pt x="125" y="56"/>
                  <a:pt x="125" y="56"/>
                </a:cubicBezTo>
                <a:cubicBezTo>
                  <a:pt x="125" y="52"/>
                  <a:pt x="124" y="48"/>
                  <a:pt x="122" y="46"/>
                </a:cubicBezTo>
                <a:cubicBezTo>
                  <a:pt x="120" y="43"/>
                  <a:pt x="116" y="42"/>
                  <a:pt x="111" y="42"/>
                </a:cubicBezTo>
                <a:cubicBezTo>
                  <a:pt x="107" y="42"/>
                  <a:pt x="104" y="42"/>
                  <a:pt x="100" y="44"/>
                </a:cubicBezTo>
                <a:cubicBezTo>
                  <a:pt x="97" y="45"/>
                  <a:pt x="93" y="46"/>
                  <a:pt x="90" y="48"/>
                </a:cubicBezTo>
                <a:cubicBezTo>
                  <a:pt x="85" y="36"/>
                  <a:pt x="85" y="36"/>
                  <a:pt x="85" y="36"/>
                </a:cubicBezTo>
                <a:cubicBezTo>
                  <a:pt x="89" y="34"/>
                  <a:pt x="93" y="32"/>
                  <a:pt x="98" y="31"/>
                </a:cubicBezTo>
                <a:cubicBezTo>
                  <a:pt x="103" y="30"/>
                  <a:pt x="108" y="30"/>
                  <a:pt x="112" y="30"/>
                </a:cubicBezTo>
                <a:cubicBezTo>
                  <a:pt x="122" y="30"/>
                  <a:pt x="129" y="32"/>
                  <a:pt x="134" y="36"/>
                </a:cubicBezTo>
                <a:cubicBezTo>
                  <a:pt x="139" y="40"/>
                  <a:pt x="141" y="47"/>
                  <a:pt x="141" y="56"/>
                </a:cubicBezTo>
                <a:cubicBezTo>
                  <a:pt x="141" y="107"/>
                  <a:pt x="141" y="107"/>
                  <a:pt x="141" y="107"/>
                </a:cubicBezTo>
                <a:cubicBezTo>
                  <a:pt x="130" y="107"/>
                  <a:pt x="130" y="107"/>
                  <a:pt x="130" y="107"/>
                </a:cubicBezTo>
                <a:close/>
                <a:moveTo>
                  <a:pt x="106" y="96"/>
                </a:moveTo>
                <a:cubicBezTo>
                  <a:pt x="112" y="96"/>
                  <a:pt x="116" y="94"/>
                  <a:pt x="120" y="91"/>
                </a:cubicBezTo>
                <a:cubicBezTo>
                  <a:pt x="123" y="87"/>
                  <a:pt x="125" y="83"/>
                  <a:pt x="125" y="77"/>
                </a:cubicBezTo>
                <a:cubicBezTo>
                  <a:pt x="125" y="70"/>
                  <a:pt x="125" y="70"/>
                  <a:pt x="12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08" y="71"/>
                  <a:pt x="102" y="72"/>
                  <a:pt x="99" y="75"/>
                </a:cubicBezTo>
                <a:cubicBezTo>
                  <a:pt x="95" y="77"/>
                  <a:pt x="94" y="80"/>
                  <a:pt x="94" y="85"/>
                </a:cubicBezTo>
                <a:cubicBezTo>
                  <a:pt x="94" y="88"/>
                  <a:pt x="95" y="91"/>
                  <a:pt x="97" y="93"/>
                </a:cubicBezTo>
                <a:cubicBezTo>
                  <a:pt x="99" y="95"/>
                  <a:pt x="102" y="96"/>
                  <a:pt x="106" y="96"/>
                </a:cubicBezTo>
                <a:close/>
                <a:moveTo>
                  <a:pt x="200" y="30"/>
                </a:moveTo>
                <a:cubicBezTo>
                  <a:pt x="203" y="30"/>
                  <a:pt x="206" y="30"/>
                  <a:pt x="208" y="30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204" y="45"/>
                  <a:pt x="202" y="44"/>
                  <a:pt x="199" y="44"/>
                </a:cubicBezTo>
                <a:cubicBezTo>
                  <a:pt x="193" y="44"/>
                  <a:pt x="188" y="47"/>
                  <a:pt x="184" y="51"/>
                </a:cubicBezTo>
                <a:cubicBezTo>
                  <a:pt x="180" y="55"/>
                  <a:pt x="178" y="60"/>
                  <a:pt x="178" y="67"/>
                </a:cubicBezTo>
                <a:cubicBezTo>
                  <a:pt x="178" y="107"/>
                  <a:pt x="178" y="107"/>
                  <a:pt x="178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174" y="31"/>
                  <a:pt x="174" y="31"/>
                  <a:pt x="174" y="31"/>
                </a:cubicBezTo>
                <a:cubicBezTo>
                  <a:pt x="176" y="44"/>
                  <a:pt x="176" y="44"/>
                  <a:pt x="176" y="44"/>
                </a:cubicBezTo>
                <a:cubicBezTo>
                  <a:pt x="177" y="44"/>
                  <a:pt x="177" y="44"/>
                  <a:pt x="177" y="44"/>
                </a:cubicBezTo>
                <a:cubicBezTo>
                  <a:pt x="180" y="40"/>
                  <a:pt x="183" y="36"/>
                  <a:pt x="187" y="34"/>
                </a:cubicBezTo>
                <a:cubicBezTo>
                  <a:pt x="191" y="31"/>
                  <a:pt x="195" y="30"/>
                  <a:pt x="200" y="30"/>
                </a:cubicBezTo>
                <a:close/>
                <a:moveTo>
                  <a:pt x="248" y="95"/>
                </a:moveTo>
                <a:cubicBezTo>
                  <a:pt x="252" y="95"/>
                  <a:pt x="256" y="94"/>
                  <a:pt x="260" y="93"/>
                </a:cubicBezTo>
                <a:cubicBezTo>
                  <a:pt x="260" y="105"/>
                  <a:pt x="260" y="105"/>
                  <a:pt x="260" y="105"/>
                </a:cubicBezTo>
                <a:cubicBezTo>
                  <a:pt x="258" y="106"/>
                  <a:pt x="256" y="107"/>
                  <a:pt x="253" y="107"/>
                </a:cubicBezTo>
                <a:cubicBezTo>
                  <a:pt x="250" y="108"/>
                  <a:pt x="247" y="108"/>
                  <a:pt x="244" y="108"/>
                </a:cubicBezTo>
                <a:cubicBezTo>
                  <a:pt x="229" y="108"/>
                  <a:pt x="222" y="100"/>
                  <a:pt x="222" y="84"/>
                </a:cubicBezTo>
                <a:cubicBezTo>
                  <a:pt x="222" y="43"/>
                  <a:pt x="222" y="43"/>
                  <a:pt x="222" y="43"/>
                </a:cubicBezTo>
                <a:cubicBezTo>
                  <a:pt x="211" y="43"/>
                  <a:pt x="211" y="43"/>
                  <a:pt x="211" y="43"/>
                </a:cubicBezTo>
                <a:cubicBezTo>
                  <a:pt x="211" y="36"/>
                  <a:pt x="211" y="36"/>
                  <a:pt x="211" y="36"/>
                </a:cubicBezTo>
                <a:cubicBezTo>
                  <a:pt x="222" y="30"/>
                  <a:pt x="222" y="30"/>
                  <a:pt x="222" y="30"/>
                </a:cubicBezTo>
                <a:cubicBezTo>
                  <a:pt x="228" y="14"/>
                  <a:pt x="228" y="14"/>
                  <a:pt x="228" y="14"/>
                </a:cubicBezTo>
                <a:cubicBezTo>
                  <a:pt x="238" y="14"/>
                  <a:pt x="238" y="14"/>
                  <a:pt x="238" y="14"/>
                </a:cubicBezTo>
                <a:cubicBezTo>
                  <a:pt x="238" y="31"/>
                  <a:pt x="238" y="31"/>
                  <a:pt x="238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43"/>
                  <a:pt x="259" y="43"/>
                  <a:pt x="259" y="43"/>
                </a:cubicBezTo>
                <a:cubicBezTo>
                  <a:pt x="238" y="43"/>
                  <a:pt x="238" y="43"/>
                  <a:pt x="238" y="43"/>
                </a:cubicBezTo>
                <a:cubicBezTo>
                  <a:pt x="238" y="84"/>
                  <a:pt x="238" y="84"/>
                  <a:pt x="238" y="84"/>
                </a:cubicBezTo>
                <a:cubicBezTo>
                  <a:pt x="238" y="87"/>
                  <a:pt x="239" y="90"/>
                  <a:pt x="241" y="92"/>
                </a:cubicBezTo>
                <a:cubicBezTo>
                  <a:pt x="243" y="94"/>
                  <a:pt x="245" y="95"/>
                  <a:pt x="248" y="95"/>
                </a:cubicBezTo>
                <a:close/>
                <a:moveTo>
                  <a:pt x="340" y="107"/>
                </a:moveTo>
                <a:cubicBezTo>
                  <a:pt x="324" y="107"/>
                  <a:pt x="324" y="107"/>
                  <a:pt x="324" y="107"/>
                </a:cubicBezTo>
                <a:cubicBezTo>
                  <a:pt x="324" y="60"/>
                  <a:pt x="324" y="60"/>
                  <a:pt x="324" y="60"/>
                </a:cubicBezTo>
                <a:cubicBezTo>
                  <a:pt x="324" y="54"/>
                  <a:pt x="322" y="50"/>
                  <a:pt x="320" y="47"/>
                </a:cubicBezTo>
                <a:cubicBezTo>
                  <a:pt x="318" y="44"/>
                  <a:pt x="314" y="43"/>
                  <a:pt x="309" y="43"/>
                </a:cubicBezTo>
                <a:cubicBezTo>
                  <a:pt x="302" y="43"/>
                  <a:pt x="297" y="45"/>
                  <a:pt x="294" y="49"/>
                </a:cubicBezTo>
                <a:cubicBezTo>
                  <a:pt x="291" y="53"/>
                  <a:pt x="289" y="59"/>
                  <a:pt x="289" y="69"/>
                </a:cubicBezTo>
                <a:cubicBezTo>
                  <a:pt x="289" y="107"/>
                  <a:pt x="289" y="107"/>
                  <a:pt x="289" y="107"/>
                </a:cubicBezTo>
                <a:cubicBezTo>
                  <a:pt x="273" y="107"/>
                  <a:pt x="273" y="107"/>
                  <a:pt x="273" y="107"/>
                </a:cubicBezTo>
                <a:cubicBezTo>
                  <a:pt x="273" y="31"/>
                  <a:pt x="273" y="31"/>
                  <a:pt x="273" y="31"/>
                </a:cubicBezTo>
                <a:cubicBezTo>
                  <a:pt x="286" y="31"/>
                  <a:pt x="286" y="31"/>
                  <a:pt x="286" y="31"/>
                </a:cubicBezTo>
                <a:cubicBezTo>
                  <a:pt x="288" y="41"/>
                  <a:pt x="288" y="41"/>
                  <a:pt x="288" y="41"/>
                </a:cubicBezTo>
                <a:cubicBezTo>
                  <a:pt x="289" y="41"/>
                  <a:pt x="289" y="41"/>
                  <a:pt x="289" y="41"/>
                </a:cubicBezTo>
                <a:cubicBezTo>
                  <a:pt x="291" y="37"/>
                  <a:pt x="294" y="35"/>
                  <a:pt x="299" y="33"/>
                </a:cubicBezTo>
                <a:cubicBezTo>
                  <a:pt x="303" y="31"/>
                  <a:pt x="307" y="30"/>
                  <a:pt x="312" y="30"/>
                </a:cubicBezTo>
                <a:cubicBezTo>
                  <a:pt x="331" y="30"/>
                  <a:pt x="340" y="39"/>
                  <a:pt x="340" y="57"/>
                </a:cubicBezTo>
                <a:cubicBezTo>
                  <a:pt x="340" y="107"/>
                  <a:pt x="340" y="107"/>
                  <a:pt x="340" y="107"/>
                </a:cubicBezTo>
                <a:close/>
                <a:moveTo>
                  <a:pt x="393" y="108"/>
                </a:moveTo>
                <a:cubicBezTo>
                  <a:pt x="381" y="108"/>
                  <a:pt x="372" y="104"/>
                  <a:pt x="366" y="98"/>
                </a:cubicBezTo>
                <a:cubicBezTo>
                  <a:pt x="359" y="91"/>
                  <a:pt x="356" y="81"/>
                  <a:pt x="356" y="69"/>
                </a:cubicBezTo>
                <a:cubicBezTo>
                  <a:pt x="356" y="57"/>
                  <a:pt x="359" y="47"/>
                  <a:pt x="365" y="40"/>
                </a:cubicBezTo>
                <a:cubicBezTo>
                  <a:pt x="371" y="33"/>
                  <a:pt x="379" y="30"/>
                  <a:pt x="390" y="30"/>
                </a:cubicBezTo>
                <a:cubicBezTo>
                  <a:pt x="400" y="30"/>
                  <a:pt x="408" y="33"/>
                  <a:pt x="414" y="39"/>
                </a:cubicBezTo>
                <a:cubicBezTo>
                  <a:pt x="420" y="45"/>
                  <a:pt x="422" y="53"/>
                  <a:pt x="422" y="64"/>
                </a:cubicBezTo>
                <a:cubicBezTo>
                  <a:pt x="422" y="72"/>
                  <a:pt x="422" y="72"/>
                  <a:pt x="422" y="72"/>
                </a:cubicBezTo>
                <a:cubicBezTo>
                  <a:pt x="372" y="72"/>
                  <a:pt x="372" y="72"/>
                  <a:pt x="372" y="72"/>
                </a:cubicBezTo>
                <a:cubicBezTo>
                  <a:pt x="372" y="80"/>
                  <a:pt x="374" y="85"/>
                  <a:pt x="378" y="89"/>
                </a:cubicBezTo>
                <a:cubicBezTo>
                  <a:pt x="382" y="93"/>
                  <a:pt x="387" y="95"/>
                  <a:pt x="394" y="95"/>
                </a:cubicBezTo>
                <a:cubicBezTo>
                  <a:pt x="398" y="95"/>
                  <a:pt x="402" y="95"/>
                  <a:pt x="406" y="94"/>
                </a:cubicBezTo>
                <a:cubicBezTo>
                  <a:pt x="410" y="93"/>
                  <a:pt x="414" y="92"/>
                  <a:pt x="419" y="90"/>
                </a:cubicBezTo>
                <a:cubicBezTo>
                  <a:pt x="419" y="103"/>
                  <a:pt x="419" y="103"/>
                  <a:pt x="419" y="103"/>
                </a:cubicBezTo>
                <a:cubicBezTo>
                  <a:pt x="415" y="105"/>
                  <a:pt x="411" y="106"/>
                  <a:pt x="407" y="107"/>
                </a:cubicBezTo>
                <a:cubicBezTo>
                  <a:pt x="403" y="108"/>
                  <a:pt x="398" y="108"/>
                  <a:pt x="393" y="108"/>
                </a:cubicBezTo>
                <a:close/>
                <a:moveTo>
                  <a:pt x="390" y="42"/>
                </a:moveTo>
                <a:cubicBezTo>
                  <a:pt x="385" y="42"/>
                  <a:pt x="381" y="43"/>
                  <a:pt x="378" y="47"/>
                </a:cubicBezTo>
                <a:cubicBezTo>
                  <a:pt x="375" y="50"/>
                  <a:pt x="373" y="55"/>
                  <a:pt x="372" y="61"/>
                </a:cubicBezTo>
                <a:cubicBezTo>
                  <a:pt x="407" y="61"/>
                  <a:pt x="407" y="61"/>
                  <a:pt x="407" y="61"/>
                </a:cubicBezTo>
                <a:cubicBezTo>
                  <a:pt x="407" y="55"/>
                  <a:pt x="405" y="50"/>
                  <a:pt x="402" y="47"/>
                </a:cubicBezTo>
                <a:cubicBezTo>
                  <a:pt x="399" y="43"/>
                  <a:pt x="395" y="42"/>
                  <a:pt x="390" y="42"/>
                </a:cubicBezTo>
                <a:close/>
                <a:moveTo>
                  <a:pt x="477" y="30"/>
                </a:moveTo>
                <a:cubicBezTo>
                  <a:pt x="480" y="30"/>
                  <a:pt x="483" y="30"/>
                  <a:pt x="485" y="30"/>
                </a:cubicBezTo>
                <a:cubicBezTo>
                  <a:pt x="484" y="45"/>
                  <a:pt x="484" y="45"/>
                  <a:pt x="484" y="45"/>
                </a:cubicBezTo>
                <a:cubicBezTo>
                  <a:pt x="481" y="45"/>
                  <a:pt x="479" y="44"/>
                  <a:pt x="477" y="44"/>
                </a:cubicBezTo>
                <a:cubicBezTo>
                  <a:pt x="470" y="44"/>
                  <a:pt x="465" y="47"/>
                  <a:pt x="461" y="51"/>
                </a:cubicBezTo>
                <a:cubicBezTo>
                  <a:pt x="457" y="55"/>
                  <a:pt x="455" y="60"/>
                  <a:pt x="455" y="67"/>
                </a:cubicBezTo>
                <a:cubicBezTo>
                  <a:pt x="455" y="107"/>
                  <a:pt x="455" y="107"/>
                  <a:pt x="455" y="107"/>
                </a:cubicBezTo>
                <a:cubicBezTo>
                  <a:pt x="439" y="107"/>
                  <a:pt x="439" y="107"/>
                  <a:pt x="439" y="107"/>
                </a:cubicBezTo>
                <a:cubicBezTo>
                  <a:pt x="439" y="31"/>
                  <a:pt x="439" y="31"/>
                  <a:pt x="439" y="31"/>
                </a:cubicBezTo>
                <a:cubicBezTo>
                  <a:pt x="451" y="31"/>
                  <a:pt x="451" y="31"/>
                  <a:pt x="451" y="31"/>
                </a:cubicBezTo>
                <a:cubicBezTo>
                  <a:pt x="454" y="44"/>
                  <a:pt x="454" y="44"/>
                  <a:pt x="454" y="44"/>
                </a:cubicBezTo>
                <a:cubicBezTo>
                  <a:pt x="454" y="44"/>
                  <a:pt x="454" y="44"/>
                  <a:pt x="454" y="44"/>
                </a:cubicBezTo>
                <a:cubicBezTo>
                  <a:pt x="457" y="40"/>
                  <a:pt x="460" y="36"/>
                  <a:pt x="464" y="34"/>
                </a:cubicBezTo>
                <a:cubicBezTo>
                  <a:pt x="468" y="31"/>
                  <a:pt x="473" y="30"/>
                  <a:pt x="477" y="30"/>
                </a:cubicBezTo>
                <a:close/>
                <a:moveTo>
                  <a:pt x="548" y="85"/>
                </a:moveTo>
                <a:cubicBezTo>
                  <a:pt x="548" y="92"/>
                  <a:pt x="545" y="98"/>
                  <a:pt x="540" y="102"/>
                </a:cubicBezTo>
                <a:cubicBezTo>
                  <a:pt x="535" y="106"/>
                  <a:pt x="527" y="108"/>
                  <a:pt x="517" y="108"/>
                </a:cubicBezTo>
                <a:cubicBezTo>
                  <a:pt x="507" y="108"/>
                  <a:pt x="499" y="106"/>
                  <a:pt x="493" y="103"/>
                </a:cubicBezTo>
                <a:cubicBezTo>
                  <a:pt x="493" y="89"/>
                  <a:pt x="493" y="89"/>
                  <a:pt x="493" y="89"/>
                </a:cubicBezTo>
                <a:cubicBezTo>
                  <a:pt x="502" y="94"/>
                  <a:pt x="510" y="96"/>
                  <a:pt x="518" y="96"/>
                </a:cubicBezTo>
                <a:cubicBezTo>
                  <a:pt x="527" y="96"/>
                  <a:pt x="532" y="93"/>
                  <a:pt x="532" y="87"/>
                </a:cubicBezTo>
                <a:cubicBezTo>
                  <a:pt x="532" y="85"/>
                  <a:pt x="532" y="83"/>
                  <a:pt x="531" y="82"/>
                </a:cubicBezTo>
                <a:cubicBezTo>
                  <a:pt x="530" y="81"/>
                  <a:pt x="528" y="79"/>
                  <a:pt x="525" y="78"/>
                </a:cubicBezTo>
                <a:cubicBezTo>
                  <a:pt x="523" y="77"/>
                  <a:pt x="519" y="75"/>
                  <a:pt x="515" y="73"/>
                </a:cubicBezTo>
                <a:cubicBezTo>
                  <a:pt x="506" y="70"/>
                  <a:pt x="500" y="67"/>
                  <a:pt x="497" y="63"/>
                </a:cubicBezTo>
                <a:cubicBezTo>
                  <a:pt x="494" y="60"/>
                  <a:pt x="493" y="55"/>
                  <a:pt x="493" y="50"/>
                </a:cubicBezTo>
                <a:cubicBezTo>
                  <a:pt x="493" y="44"/>
                  <a:pt x="495" y="39"/>
                  <a:pt x="500" y="35"/>
                </a:cubicBezTo>
                <a:cubicBezTo>
                  <a:pt x="506" y="31"/>
                  <a:pt x="513" y="30"/>
                  <a:pt x="522" y="30"/>
                </a:cubicBezTo>
                <a:cubicBezTo>
                  <a:pt x="531" y="30"/>
                  <a:pt x="539" y="31"/>
                  <a:pt x="547" y="35"/>
                </a:cubicBezTo>
                <a:cubicBezTo>
                  <a:pt x="542" y="47"/>
                  <a:pt x="542" y="47"/>
                  <a:pt x="542" y="47"/>
                </a:cubicBezTo>
                <a:cubicBezTo>
                  <a:pt x="534" y="44"/>
                  <a:pt x="527" y="42"/>
                  <a:pt x="521" y="42"/>
                </a:cubicBezTo>
                <a:cubicBezTo>
                  <a:pt x="513" y="42"/>
                  <a:pt x="508" y="44"/>
                  <a:pt x="508" y="49"/>
                </a:cubicBezTo>
                <a:cubicBezTo>
                  <a:pt x="508" y="52"/>
                  <a:pt x="510" y="54"/>
                  <a:pt x="512" y="55"/>
                </a:cubicBezTo>
                <a:cubicBezTo>
                  <a:pt x="514" y="57"/>
                  <a:pt x="519" y="59"/>
                  <a:pt x="526" y="62"/>
                </a:cubicBezTo>
                <a:cubicBezTo>
                  <a:pt x="532" y="64"/>
                  <a:pt x="537" y="67"/>
                  <a:pt x="540" y="69"/>
                </a:cubicBezTo>
                <a:cubicBezTo>
                  <a:pt x="543" y="71"/>
                  <a:pt x="545" y="73"/>
                  <a:pt x="546" y="76"/>
                </a:cubicBezTo>
                <a:cubicBezTo>
                  <a:pt x="547" y="78"/>
                  <a:pt x="548" y="81"/>
                  <a:pt x="548" y="85"/>
                </a:cubicBezTo>
                <a:close/>
                <a:moveTo>
                  <a:pt x="630" y="107"/>
                </a:moveTo>
                <a:cubicBezTo>
                  <a:pt x="614" y="107"/>
                  <a:pt x="614" y="107"/>
                  <a:pt x="614" y="107"/>
                </a:cubicBezTo>
                <a:cubicBezTo>
                  <a:pt x="614" y="60"/>
                  <a:pt x="614" y="60"/>
                  <a:pt x="614" y="60"/>
                </a:cubicBezTo>
                <a:cubicBezTo>
                  <a:pt x="614" y="54"/>
                  <a:pt x="613" y="50"/>
                  <a:pt x="610" y="47"/>
                </a:cubicBezTo>
                <a:cubicBezTo>
                  <a:pt x="608" y="44"/>
                  <a:pt x="604" y="43"/>
                  <a:pt x="599" y="43"/>
                </a:cubicBezTo>
                <a:cubicBezTo>
                  <a:pt x="593" y="43"/>
                  <a:pt x="588" y="45"/>
                  <a:pt x="584" y="49"/>
                </a:cubicBezTo>
                <a:cubicBezTo>
                  <a:pt x="581" y="53"/>
                  <a:pt x="580" y="60"/>
                  <a:pt x="580" y="69"/>
                </a:cubicBezTo>
                <a:cubicBezTo>
                  <a:pt x="580" y="107"/>
                  <a:pt x="580" y="107"/>
                  <a:pt x="580" y="107"/>
                </a:cubicBezTo>
                <a:cubicBezTo>
                  <a:pt x="564" y="107"/>
                  <a:pt x="564" y="107"/>
                  <a:pt x="564" y="107"/>
                </a:cubicBezTo>
                <a:cubicBezTo>
                  <a:pt x="564" y="0"/>
                  <a:pt x="564" y="0"/>
                  <a:pt x="564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80" y="27"/>
                  <a:pt x="580" y="27"/>
                  <a:pt x="580" y="27"/>
                </a:cubicBezTo>
                <a:cubicBezTo>
                  <a:pt x="580" y="32"/>
                  <a:pt x="579" y="36"/>
                  <a:pt x="579" y="41"/>
                </a:cubicBezTo>
                <a:cubicBezTo>
                  <a:pt x="580" y="41"/>
                  <a:pt x="580" y="41"/>
                  <a:pt x="580" y="41"/>
                </a:cubicBezTo>
                <a:cubicBezTo>
                  <a:pt x="582" y="37"/>
                  <a:pt x="585" y="35"/>
                  <a:pt x="589" y="33"/>
                </a:cubicBezTo>
                <a:cubicBezTo>
                  <a:pt x="593" y="31"/>
                  <a:pt x="597" y="30"/>
                  <a:pt x="603" y="30"/>
                </a:cubicBezTo>
                <a:cubicBezTo>
                  <a:pt x="621" y="30"/>
                  <a:pt x="630" y="39"/>
                  <a:pt x="630" y="57"/>
                </a:cubicBezTo>
                <a:cubicBezTo>
                  <a:pt x="630" y="107"/>
                  <a:pt x="630" y="107"/>
                  <a:pt x="630" y="107"/>
                </a:cubicBezTo>
                <a:close/>
                <a:moveTo>
                  <a:pt x="667" y="107"/>
                </a:moveTo>
                <a:cubicBezTo>
                  <a:pt x="651" y="107"/>
                  <a:pt x="651" y="107"/>
                  <a:pt x="651" y="107"/>
                </a:cubicBezTo>
                <a:cubicBezTo>
                  <a:pt x="651" y="31"/>
                  <a:pt x="651" y="31"/>
                  <a:pt x="651" y="31"/>
                </a:cubicBezTo>
                <a:cubicBezTo>
                  <a:pt x="667" y="31"/>
                  <a:pt x="667" y="31"/>
                  <a:pt x="667" y="31"/>
                </a:cubicBezTo>
                <a:cubicBezTo>
                  <a:pt x="667" y="107"/>
                  <a:pt x="667" y="107"/>
                  <a:pt x="667" y="107"/>
                </a:cubicBezTo>
                <a:close/>
                <a:moveTo>
                  <a:pt x="650" y="11"/>
                </a:moveTo>
                <a:cubicBezTo>
                  <a:pt x="650" y="8"/>
                  <a:pt x="650" y="6"/>
                  <a:pt x="652" y="4"/>
                </a:cubicBezTo>
                <a:cubicBezTo>
                  <a:pt x="654" y="3"/>
                  <a:pt x="656" y="2"/>
                  <a:pt x="659" y="2"/>
                </a:cubicBezTo>
                <a:cubicBezTo>
                  <a:pt x="662" y="2"/>
                  <a:pt x="664" y="3"/>
                  <a:pt x="665" y="4"/>
                </a:cubicBezTo>
                <a:cubicBezTo>
                  <a:pt x="667" y="6"/>
                  <a:pt x="668" y="8"/>
                  <a:pt x="668" y="11"/>
                </a:cubicBezTo>
                <a:cubicBezTo>
                  <a:pt x="668" y="14"/>
                  <a:pt x="667" y="16"/>
                  <a:pt x="665" y="17"/>
                </a:cubicBezTo>
                <a:cubicBezTo>
                  <a:pt x="664" y="19"/>
                  <a:pt x="662" y="20"/>
                  <a:pt x="659" y="20"/>
                </a:cubicBezTo>
                <a:cubicBezTo>
                  <a:pt x="656" y="20"/>
                  <a:pt x="654" y="19"/>
                  <a:pt x="652" y="17"/>
                </a:cubicBezTo>
                <a:cubicBezTo>
                  <a:pt x="650" y="16"/>
                  <a:pt x="650" y="14"/>
                  <a:pt x="650" y="11"/>
                </a:cubicBezTo>
                <a:close/>
                <a:moveTo>
                  <a:pt x="726" y="108"/>
                </a:moveTo>
                <a:cubicBezTo>
                  <a:pt x="716" y="108"/>
                  <a:pt x="709" y="104"/>
                  <a:pt x="704" y="98"/>
                </a:cubicBezTo>
                <a:cubicBezTo>
                  <a:pt x="703" y="98"/>
                  <a:pt x="703" y="98"/>
                  <a:pt x="703" y="98"/>
                </a:cubicBezTo>
                <a:cubicBezTo>
                  <a:pt x="703" y="104"/>
                  <a:pt x="704" y="108"/>
                  <a:pt x="704" y="109"/>
                </a:cubicBezTo>
                <a:cubicBezTo>
                  <a:pt x="704" y="140"/>
                  <a:pt x="704" y="140"/>
                  <a:pt x="704" y="140"/>
                </a:cubicBezTo>
                <a:cubicBezTo>
                  <a:pt x="688" y="140"/>
                  <a:pt x="688" y="140"/>
                  <a:pt x="688" y="140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701" y="31"/>
                  <a:pt x="701" y="31"/>
                  <a:pt x="701" y="31"/>
                </a:cubicBezTo>
                <a:cubicBezTo>
                  <a:pt x="701" y="32"/>
                  <a:pt x="702" y="36"/>
                  <a:pt x="703" y="41"/>
                </a:cubicBezTo>
                <a:cubicBezTo>
                  <a:pt x="704" y="41"/>
                  <a:pt x="704" y="41"/>
                  <a:pt x="704" y="41"/>
                </a:cubicBezTo>
                <a:cubicBezTo>
                  <a:pt x="709" y="33"/>
                  <a:pt x="716" y="30"/>
                  <a:pt x="726" y="30"/>
                </a:cubicBezTo>
                <a:cubicBezTo>
                  <a:pt x="736" y="30"/>
                  <a:pt x="743" y="33"/>
                  <a:pt x="748" y="40"/>
                </a:cubicBezTo>
                <a:cubicBezTo>
                  <a:pt x="754" y="47"/>
                  <a:pt x="756" y="56"/>
                  <a:pt x="756" y="69"/>
                </a:cubicBezTo>
                <a:cubicBezTo>
                  <a:pt x="756" y="81"/>
                  <a:pt x="754" y="91"/>
                  <a:pt x="748" y="98"/>
                </a:cubicBezTo>
                <a:cubicBezTo>
                  <a:pt x="743" y="104"/>
                  <a:pt x="735" y="108"/>
                  <a:pt x="726" y="108"/>
                </a:cubicBezTo>
                <a:close/>
                <a:moveTo>
                  <a:pt x="722" y="43"/>
                </a:moveTo>
                <a:cubicBezTo>
                  <a:pt x="716" y="43"/>
                  <a:pt x="711" y="45"/>
                  <a:pt x="708" y="48"/>
                </a:cubicBezTo>
                <a:cubicBezTo>
                  <a:pt x="705" y="52"/>
                  <a:pt x="704" y="58"/>
                  <a:pt x="704" y="66"/>
                </a:cubicBezTo>
                <a:cubicBezTo>
                  <a:pt x="704" y="69"/>
                  <a:pt x="704" y="69"/>
                  <a:pt x="704" y="69"/>
                </a:cubicBezTo>
                <a:cubicBezTo>
                  <a:pt x="704" y="78"/>
                  <a:pt x="705" y="84"/>
                  <a:pt x="708" y="89"/>
                </a:cubicBezTo>
                <a:cubicBezTo>
                  <a:pt x="711" y="93"/>
                  <a:pt x="716" y="95"/>
                  <a:pt x="722" y="95"/>
                </a:cubicBezTo>
                <a:cubicBezTo>
                  <a:pt x="728" y="95"/>
                  <a:pt x="732" y="92"/>
                  <a:pt x="735" y="88"/>
                </a:cubicBezTo>
                <a:cubicBezTo>
                  <a:pt x="738" y="83"/>
                  <a:pt x="740" y="77"/>
                  <a:pt x="740" y="68"/>
                </a:cubicBezTo>
                <a:cubicBezTo>
                  <a:pt x="740" y="60"/>
                  <a:pt x="738" y="54"/>
                  <a:pt x="735" y="49"/>
                </a:cubicBezTo>
                <a:cubicBezTo>
                  <a:pt x="732" y="45"/>
                  <a:pt x="728" y="43"/>
                  <a:pt x="722" y="4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" name="Freeform 51"/>
          <p:cNvSpPr>
            <a:spLocks noEditPoints="1"/>
          </p:cNvSpPr>
          <p:nvPr/>
        </p:nvSpPr>
        <p:spPr bwMode="auto">
          <a:xfrm>
            <a:off x="1434713" y="3963412"/>
            <a:ext cx="1095491" cy="90788"/>
          </a:xfrm>
          <a:custGeom>
            <a:avLst/>
            <a:gdLst>
              <a:gd name="T0" fmla="*/ 0 w 1690"/>
              <a:gd name="T1" fmla="*/ 107 h 140"/>
              <a:gd name="T2" fmla="*/ 77 w 1690"/>
              <a:gd name="T3" fmla="*/ 40 h 140"/>
              <a:gd name="T4" fmla="*/ 104 w 1690"/>
              <a:gd name="T5" fmla="*/ 43 h 140"/>
              <a:gd name="T6" fmla="*/ 156 w 1690"/>
              <a:gd name="T7" fmla="*/ 89 h 140"/>
              <a:gd name="T8" fmla="*/ 187 w 1690"/>
              <a:gd name="T9" fmla="*/ 95 h 140"/>
              <a:gd name="T10" fmla="*/ 287 w 1690"/>
              <a:gd name="T11" fmla="*/ 31 h 140"/>
              <a:gd name="T12" fmla="*/ 255 w 1690"/>
              <a:gd name="T13" fmla="*/ 107 h 140"/>
              <a:gd name="T14" fmla="*/ 334 w 1690"/>
              <a:gd name="T15" fmla="*/ 107 h 140"/>
              <a:gd name="T16" fmla="*/ 326 w 1690"/>
              <a:gd name="T17" fmla="*/ 2 h 140"/>
              <a:gd name="T18" fmla="*/ 421 w 1690"/>
              <a:gd name="T19" fmla="*/ 107 h 140"/>
              <a:gd name="T20" fmla="*/ 371 w 1690"/>
              <a:gd name="T21" fmla="*/ 107 h 140"/>
              <a:gd name="T22" fmla="*/ 394 w 1690"/>
              <a:gd name="T23" fmla="*/ 30 h 140"/>
              <a:gd name="T24" fmla="*/ 497 w 1690"/>
              <a:gd name="T25" fmla="*/ 55 h 140"/>
              <a:gd name="T26" fmla="*/ 479 w 1690"/>
              <a:gd name="T27" fmla="*/ 93 h 140"/>
              <a:gd name="T28" fmla="*/ 436 w 1690"/>
              <a:gd name="T29" fmla="*/ 107 h 140"/>
              <a:gd name="T30" fmla="*/ 438 w 1690"/>
              <a:gd name="T31" fmla="*/ 55 h 140"/>
              <a:gd name="T32" fmla="*/ 451 w 1690"/>
              <a:gd name="T33" fmla="*/ 126 h 140"/>
              <a:gd name="T34" fmla="*/ 450 w 1690"/>
              <a:gd name="T35" fmla="*/ 110 h 140"/>
              <a:gd name="T36" fmla="*/ 467 w 1690"/>
              <a:gd name="T37" fmla="*/ 40 h 140"/>
              <a:gd name="T38" fmla="*/ 559 w 1690"/>
              <a:gd name="T39" fmla="*/ 43 h 140"/>
              <a:gd name="T40" fmla="*/ 601 w 1690"/>
              <a:gd name="T41" fmla="*/ 2 h 140"/>
              <a:gd name="T42" fmla="*/ 594 w 1690"/>
              <a:gd name="T43" fmla="*/ 43 h 140"/>
              <a:gd name="T44" fmla="*/ 610 w 1690"/>
              <a:gd name="T45" fmla="*/ 40 h 140"/>
              <a:gd name="T46" fmla="*/ 636 w 1690"/>
              <a:gd name="T47" fmla="*/ 43 h 140"/>
              <a:gd name="T48" fmla="*/ 710 w 1690"/>
              <a:gd name="T49" fmla="*/ 51 h 140"/>
              <a:gd name="T50" fmla="*/ 704 w 1690"/>
              <a:gd name="T51" fmla="*/ 44 h 140"/>
              <a:gd name="T52" fmla="*/ 782 w 1690"/>
              <a:gd name="T53" fmla="*/ 56 h 140"/>
              <a:gd name="T54" fmla="*/ 829 w 1690"/>
              <a:gd name="T55" fmla="*/ 94 h 140"/>
              <a:gd name="T56" fmla="*/ 931 w 1690"/>
              <a:gd name="T57" fmla="*/ 108 h 140"/>
              <a:gd name="T58" fmla="*/ 906 w 1690"/>
              <a:gd name="T59" fmla="*/ 31 h 140"/>
              <a:gd name="T60" fmla="*/ 931 w 1690"/>
              <a:gd name="T61" fmla="*/ 108 h 140"/>
              <a:gd name="T62" fmla="*/ 941 w 1690"/>
              <a:gd name="T63" fmla="*/ 88 h 140"/>
              <a:gd name="T64" fmla="*/ 995 w 1690"/>
              <a:gd name="T65" fmla="*/ 109 h 140"/>
              <a:gd name="T66" fmla="*/ 1017 w 1690"/>
              <a:gd name="T67" fmla="*/ 30 h 140"/>
              <a:gd name="T68" fmla="*/ 995 w 1690"/>
              <a:gd name="T69" fmla="*/ 66 h 140"/>
              <a:gd name="T70" fmla="*/ 1013 w 1690"/>
              <a:gd name="T71" fmla="*/ 43 h 140"/>
              <a:gd name="T72" fmla="*/ 1069 w 1690"/>
              <a:gd name="T73" fmla="*/ 40 h 140"/>
              <a:gd name="T74" fmla="*/ 1095 w 1690"/>
              <a:gd name="T75" fmla="*/ 43 h 140"/>
              <a:gd name="T76" fmla="*/ 1169 w 1690"/>
              <a:gd name="T77" fmla="*/ 51 h 140"/>
              <a:gd name="T78" fmla="*/ 1163 w 1690"/>
              <a:gd name="T79" fmla="*/ 44 h 140"/>
              <a:gd name="T80" fmla="*/ 1230 w 1690"/>
              <a:gd name="T81" fmla="*/ 108 h 140"/>
              <a:gd name="T82" fmla="*/ 1223 w 1690"/>
              <a:gd name="T83" fmla="*/ 14 h 140"/>
              <a:gd name="T84" fmla="*/ 1234 w 1690"/>
              <a:gd name="T85" fmla="*/ 95 h 140"/>
              <a:gd name="T86" fmla="*/ 1258 w 1690"/>
              <a:gd name="T87" fmla="*/ 80 h 140"/>
              <a:gd name="T88" fmla="*/ 1309 w 1690"/>
              <a:gd name="T89" fmla="*/ 69 h 140"/>
              <a:gd name="T90" fmla="*/ 1396 w 1690"/>
              <a:gd name="T91" fmla="*/ 60 h 140"/>
              <a:gd name="T92" fmla="*/ 1346 w 1690"/>
              <a:gd name="T93" fmla="*/ 31 h 140"/>
              <a:gd name="T94" fmla="*/ 1412 w 1690"/>
              <a:gd name="T95" fmla="*/ 107 h 140"/>
              <a:gd name="T96" fmla="*/ 1434 w 1690"/>
              <a:gd name="T97" fmla="*/ 4 h 140"/>
              <a:gd name="T98" fmla="*/ 1432 w 1690"/>
              <a:gd name="T99" fmla="*/ 11 h 140"/>
              <a:gd name="T100" fmla="*/ 1472 w 1690"/>
              <a:gd name="T101" fmla="*/ 43 h 140"/>
              <a:gd name="T102" fmla="*/ 1509 w 1690"/>
              <a:gd name="T103" fmla="*/ 31 h 140"/>
              <a:gd name="T104" fmla="*/ 1523 w 1690"/>
              <a:gd name="T105" fmla="*/ 107 h 140"/>
              <a:gd name="T106" fmla="*/ 1538 w 1690"/>
              <a:gd name="T107" fmla="*/ 4 h 140"/>
              <a:gd name="T108" fmla="*/ 1566 w 1690"/>
              <a:gd name="T109" fmla="*/ 98 h 140"/>
              <a:gd name="T110" fmla="*/ 1572 w 1690"/>
              <a:gd name="T111" fmla="*/ 72 h 140"/>
              <a:gd name="T112" fmla="*/ 1593 w 1690"/>
              <a:gd name="T113" fmla="*/ 108 h 140"/>
              <a:gd name="T114" fmla="*/ 1690 w 1690"/>
              <a:gd name="T115" fmla="*/ 85 h 140"/>
              <a:gd name="T116" fmla="*/ 1672 w 1690"/>
              <a:gd name="T117" fmla="*/ 82 h 140"/>
              <a:gd name="T118" fmla="*/ 1689 w 1690"/>
              <a:gd name="T119" fmla="*/ 35 h 140"/>
              <a:gd name="T120" fmla="*/ 1688 w 1690"/>
              <a:gd name="T121" fmla="*/ 7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90" h="140">
                <a:moveTo>
                  <a:pt x="0" y="107"/>
                </a:moveTo>
                <a:cubicBezTo>
                  <a:pt x="0" y="7"/>
                  <a:pt x="0" y="7"/>
                  <a:pt x="0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93"/>
                  <a:pt x="16" y="93"/>
                  <a:pt x="16" y="93"/>
                </a:cubicBezTo>
                <a:cubicBezTo>
                  <a:pt x="59" y="93"/>
                  <a:pt x="59" y="93"/>
                  <a:pt x="59" y="93"/>
                </a:cubicBezTo>
                <a:cubicBezTo>
                  <a:pt x="59" y="107"/>
                  <a:pt x="59" y="107"/>
                  <a:pt x="59" y="107"/>
                </a:cubicBezTo>
                <a:cubicBezTo>
                  <a:pt x="0" y="107"/>
                  <a:pt x="0" y="107"/>
                  <a:pt x="0" y="107"/>
                </a:cubicBezTo>
                <a:close/>
                <a:moveTo>
                  <a:pt x="139" y="69"/>
                </a:moveTo>
                <a:cubicBezTo>
                  <a:pt x="139" y="81"/>
                  <a:pt x="136" y="91"/>
                  <a:pt x="130" y="98"/>
                </a:cubicBezTo>
                <a:cubicBezTo>
                  <a:pt x="123" y="104"/>
                  <a:pt x="115" y="108"/>
                  <a:pt x="103" y="108"/>
                </a:cubicBezTo>
                <a:cubicBezTo>
                  <a:pt x="96" y="108"/>
                  <a:pt x="90" y="106"/>
                  <a:pt x="85" y="103"/>
                </a:cubicBezTo>
                <a:cubicBezTo>
                  <a:pt x="79" y="100"/>
                  <a:pt x="75" y="95"/>
                  <a:pt x="72" y="89"/>
                </a:cubicBezTo>
                <a:cubicBezTo>
                  <a:pt x="69" y="83"/>
                  <a:pt x="68" y="77"/>
                  <a:pt x="68" y="69"/>
                </a:cubicBezTo>
                <a:cubicBezTo>
                  <a:pt x="68" y="56"/>
                  <a:pt x="71" y="47"/>
                  <a:pt x="77" y="40"/>
                </a:cubicBezTo>
                <a:cubicBezTo>
                  <a:pt x="84" y="33"/>
                  <a:pt x="92" y="30"/>
                  <a:pt x="104" y="30"/>
                </a:cubicBezTo>
                <a:cubicBezTo>
                  <a:pt x="115" y="30"/>
                  <a:pt x="123" y="33"/>
                  <a:pt x="130" y="40"/>
                </a:cubicBezTo>
                <a:cubicBezTo>
                  <a:pt x="136" y="47"/>
                  <a:pt x="139" y="57"/>
                  <a:pt x="139" y="69"/>
                </a:cubicBezTo>
                <a:close/>
                <a:moveTo>
                  <a:pt x="84" y="69"/>
                </a:moveTo>
                <a:cubicBezTo>
                  <a:pt x="84" y="86"/>
                  <a:pt x="91" y="95"/>
                  <a:pt x="104" y="95"/>
                </a:cubicBezTo>
                <a:cubicBezTo>
                  <a:pt x="116" y="95"/>
                  <a:pt x="123" y="86"/>
                  <a:pt x="123" y="69"/>
                </a:cubicBezTo>
                <a:cubicBezTo>
                  <a:pt x="123" y="51"/>
                  <a:pt x="116" y="43"/>
                  <a:pt x="104" y="43"/>
                </a:cubicBezTo>
                <a:cubicBezTo>
                  <a:pt x="97" y="43"/>
                  <a:pt x="92" y="45"/>
                  <a:pt x="89" y="50"/>
                </a:cubicBezTo>
                <a:cubicBezTo>
                  <a:pt x="86" y="54"/>
                  <a:pt x="84" y="60"/>
                  <a:pt x="84" y="69"/>
                </a:cubicBezTo>
                <a:close/>
                <a:moveTo>
                  <a:pt x="223" y="69"/>
                </a:moveTo>
                <a:cubicBezTo>
                  <a:pt x="223" y="81"/>
                  <a:pt x="220" y="91"/>
                  <a:pt x="213" y="98"/>
                </a:cubicBezTo>
                <a:cubicBezTo>
                  <a:pt x="207" y="104"/>
                  <a:pt x="198" y="108"/>
                  <a:pt x="187" y="108"/>
                </a:cubicBezTo>
                <a:cubicBezTo>
                  <a:pt x="180" y="108"/>
                  <a:pt x="174" y="106"/>
                  <a:pt x="168" y="103"/>
                </a:cubicBezTo>
                <a:cubicBezTo>
                  <a:pt x="163" y="100"/>
                  <a:pt x="159" y="95"/>
                  <a:pt x="156" y="89"/>
                </a:cubicBezTo>
                <a:cubicBezTo>
                  <a:pt x="153" y="83"/>
                  <a:pt x="151" y="77"/>
                  <a:pt x="151" y="69"/>
                </a:cubicBezTo>
                <a:cubicBezTo>
                  <a:pt x="151" y="56"/>
                  <a:pt x="155" y="47"/>
                  <a:pt x="161" y="40"/>
                </a:cubicBezTo>
                <a:cubicBezTo>
                  <a:pt x="167" y="33"/>
                  <a:pt x="176" y="30"/>
                  <a:pt x="187" y="30"/>
                </a:cubicBezTo>
                <a:cubicBezTo>
                  <a:pt x="198" y="30"/>
                  <a:pt x="207" y="33"/>
                  <a:pt x="213" y="40"/>
                </a:cubicBezTo>
                <a:cubicBezTo>
                  <a:pt x="220" y="47"/>
                  <a:pt x="223" y="57"/>
                  <a:pt x="223" y="69"/>
                </a:cubicBezTo>
                <a:close/>
                <a:moveTo>
                  <a:pt x="168" y="69"/>
                </a:moveTo>
                <a:cubicBezTo>
                  <a:pt x="168" y="86"/>
                  <a:pt x="174" y="95"/>
                  <a:pt x="187" y="95"/>
                </a:cubicBezTo>
                <a:cubicBezTo>
                  <a:pt x="200" y="95"/>
                  <a:pt x="206" y="86"/>
                  <a:pt x="206" y="69"/>
                </a:cubicBezTo>
                <a:cubicBezTo>
                  <a:pt x="206" y="51"/>
                  <a:pt x="200" y="43"/>
                  <a:pt x="187" y="43"/>
                </a:cubicBezTo>
                <a:cubicBezTo>
                  <a:pt x="180" y="43"/>
                  <a:pt x="175" y="45"/>
                  <a:pt x="172" y="50"/>
                </a:cubicBezTo>
                <a:cubicBezTo>
                  <a:pt x="169" y="54"/>
                  <a:pt x="168" y="60"/>
                  <a:pt x="168" y="69"/>
                </a:cubicBezTo>
                <a:close/>
                <a:moveTo>
                  <a:pt x="255" y="67"/>
                </a:moveTo>
                <a:cubicBezTo>
                  <a:pt x="264" y="55"/>
                  <a:pt x="264" y="55"/>
                  <a:pt x="264" y="55"/>
                </a:cubicBezTo>
                <a:cubicBezTo>
                  <a:pt x="287" y="31"/>
                  <a:pt x="287" y="31"/>
                  <a:pt x="287" y="31"/>
                </a:cubicBezTo>
                <a:cubicBezTo>
                  <a:pt x="305" y="31"/>
                  <a:pt x="305" y="31"/>
                  <a:pt x="305" y="31"/>
                </a:cubicBezTo>
                <a:cubicBezTo>
                  <a:pt x="275" y="64"/>
                  <a:pt x="275" y="64"/>
                  <a:pt x="275" y="64"/>
                </a:cubicBezTo>
                <a:cubicBezTo>
                  <a:pt x="307" y="107"/>
                  <a:pt x="307" y="107"/>
                  <a:pt x="307" y="107"/>
                </a:cubicBezTo>
                <a:cubicBezTo>
                  <a:pt x="288" y="107"/>
                  <a:pt x="288" y="107"/>
                  <a:pt x="288" y="107"/>
                </a:cubicBezTo>
                <a:cubicBezTo>
                  <a:pt x="264" y="73"/>
                  <a:pt x="264" y="73"/>
                  <a:pt x="264" y="73"/>
                </a:cubicBezTo>
                <a:cubicBezTo>
                  <a:pt x="255" y="81"/>
                  <a:pt x="255" y="81"/>
                  <a:pt x="255" y="81"/>
                </a:cubicBezTo>
                <a:cubicBezTo>
                  <a:pt x="255" y="107"/>
                  <a:pt x="255" y="107"/>
                  <a:pt x="255" y="107"/>
                </a:cubicBezTo>
                <a:cubicBezTo>
                  <a:pt x="239" y="107"/>
                  <a:pt x="239" y="107"/>
                  <a:pt x="239" y="107"/>
                </a:cubicBezTo>
                <a:cubicBezTo>
                  <a:pt x="239" y="0"/>
                  <a:pt x="239" y="0"/>
                  <a:pt x="239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55" y="52"/>
                  <a:pt x="255" y="52"/>
                  <a:pt x="255" y="52"/>
                </a:cubicBezTo>
                <a:cubicBezTo>
                  <a:pt x="255" y="67"/>
                  <a:pt x="255" y="67"/>
                  <a:pt x="255" y="67"/>
                </a:cubicBezTo>
                <a:cubicBezTo>
                  <a:pt x="255" y="67"/>
                  <a:pt x="255" y="67"/>
                  <a:pt x="255" y="67"/>
                </a:cubicBezTo>
                <a:close/>
                <a:moveTo>
                  <a:pt x="334" y="107"/>
                </a:moveTo>
                <a:cubicBezTo>
                  <a:pt x="318" y="107"/>
                  <a:pt x="318" y="107"/>
                  <a:pt x="318" y="107"/>
                </a:cubicBezTo>
                <a:cubicBezTo>
                  <a:pt x="318" y="31"/>
                  <a:pt x="318" y="31"/>
                  <a:pt x="318" y="31"/>
                </a:cubicBezTo>
                <a:cubicBezTo>
                  <a:pt x="334" y="31"/>
                  <a:pt x="334" y="31"/>
                  <a:pt x="334" y="31"/>
                </a:cubicBezTo>
                <a:cubicBezTo>
                  <a:pt x="334" y="107"/>
                  <a:pt x="334" y="107"/>
                  <a:pt x="334" y="107"/>
                </a:cubicBezTo>
                <a:close/>
                <a:moveTo>
                  <a:pt x="317" y="11"/>
                </a:moveTo>
                <a:cubicBezTo>
                  <a:pt x="317" y="8"/>
                  <a:pt x="317" y="6"/>
                  <a:pt x="319" y="4"/>
                </a:cubicBezTo>
                <a:cubicBezTo>
                  <a:pt x="321" y="3"/>
                  <a:pt x="323" y="2"/>
                  <a:pt x="326" y="2"/>
                </a:cubicBezTo>
                <a:cubicBezTo>
                  <a:pt x="329" y="2"/>
                  <a:pt x="331" y="3"/>
                  <a:pt x="332" y="4"/>
                </a:cubicBezTo>
                <a:cubicBezTo>
                  <a:pt x="334" y="6"/>
                  <a:pt x="335" y="8"/>
                  <a:pt x="335" y="11"/>
                </a:cubicBezTo>
                <a:cubicBezTo>
                  <a:pt x="335" y="14"/>
                  <a:pt x="334" y="16"/>
                  <a:pt x="332" y="18"/>
                </a:cubicBezTo>
                <a:cubicBezTo>
                  <a:pt x="331" y="19"/>
                  <a:pt x="329" y="20"/>
                  <a:pt x="326" y="20"/>
                </a:cubicBezTo>
                <a:cubicBezTo>
                  <a:pt x="323" y="20"/>
                  <a:pt x="321" y="19"/>
                  <a:pt x="319" y="18"/>
                </a:cubicBezTo>
                <a:cubicBezTo>
                  <a:pt x="317" y="16"/>
                  <a:pt x="317" y="14"/>
                  <a:pt x="317" y="11"/>
                </a:cubicBezTo>
                <a:close/>
                <a:moveTo>
                  <a:pt x="421" y="107"/>
                </a:moveTo>
                <a:cubicBezTo>
                  <a:pt x="405" y="107"/>
                  <a:pt x="405" y="107"/>
                  <a:pt x="405" y="107"/>
                </a:cubicBezTo>
                <a:cubicBezTo>
                  <a:pt x="405" y="60"/>
                  <a:pt x="405" y="60"/>
                  <a:pt x="405" y="60"/>
                </a:cubicBezTo>
                <a:cubicBezTo>
                  <a:pt x="405" y="54"/>
                  <a:pt x="404" y="50"/>
                  <a:pt x="402" y="47"/>
                </a:cubicBezTo>
                <a:cubicBezTo>
                  <a:pt x="399" y="44"/>
                  <a:pt x="396" y="43"/>
                  <a:pt x="390" y="43"/>
                </a:cubicBezTo>
                <a:cubicBezTo>
                  <a:pt x="384" y="43"/>
                  <a:pt x="379" y="45"/>
                  <a:pt x="376" y="49"/>
                </a:cubicBezTo>
                <a:cubicBezTo>
                  <a:pt x="372" y="53"/>
                  <a:pt x="371" y="60"/>
                  <a:pt x="371" y="69"/>
                </a:cubicBezTo>
                <a:cubicBezTo>
                  <a:pt x="371" y="107"/>
                  <a:pt x="371" y="107"/>
                  <a:pt x="371" y="107"/>
                </a:cubicBezTo>
                <a:cubicBezTo>
                  <a:pt x="355" y="107"/>
                  <a:pt x="355" y="107"/>
                  <a:pt x="355" y="107"/>
                </a:cubicBezTo>
                <a:cubicBezTo>
                  <a:pt x="355" y="31"/>
                  <a:pt x="355" y="31"/>
                  <a:pt x="355" y="31"/>
                </a:cubicBezTo>
                <a:cubicBezTo>
                  <a:pt x="367" y="31"/>
                  <a:pt x="367" y="31"/>
                  <a:pt x="367" y="31"/>
                </a:cubicBezTo>
                <a:cubicBezTo>
                  <a:pt x="370" y="41"/>
                  <a:pt x="370" y="41"/>
                  <a:pt x="370" y="41"/>
                </a:cubicBezTo>
                <a:cubicBezTo>
                  <a:pt x="370" y="41"/>
                  <a:pt x="370" y="41"/>
                  <a:pt x="370" y="41"/>
                </a:cubicBezTo>
                <a:cubicBezTo>
                  <a:pt x="373" y="37"/>
                  <a:pt x="376" y="35"/>
                  <a:pt x="380" y="33"/>
                </a:cubicBezTo>
                <a:cubicBezTo>
                  <a:pt x="384" y="31"/>
                  <a:pt x="389" y="30"/>
                  <a:pt x="394" y="30"/>
                </a:cubicBezTo>
                <a:cubicBezTo>
                  <a:pt x="412" y="30"/>
                  <a:pt x="421" y="39"/>
                  <a:pt x="421" y="57"/>
                </a:cubicBezTo>
                <a:cubicBezTo>
                  <a:pt x="421" y="107"/>
                  <a:pt x="421" y="107"/>
                  <a:pt x="421" y="107"/>
                </a:cubicBezTo>
                <a:close/>
                <a:moveTo>
                  <a:pt x="505" y="31"/>
                </a:moveTo>
                <a:cubicBezTo>
                  <a:pt x="505" y="40"/>
                  <a:pt x="505" y="40"/>
                  <a:pt x="505" y="40"/>
                </a:cubicBezTo>
                <a:cubicBezTo>
                  <a:pt x="493" y="42"/>
                  <a:pt x="493" y="42"/>
                  <a:pt x="493" y="42"/>
                </a:cubicBezTo>
                <a:cubicBezTo>
                  <a:pt x="494" y="44"/>
                  <a:pt x="495" y="46"/>
                  <a:pt x="496" y="48"/>
                </a:cubicBezTo>
                <a:cubicBezTo>
                  <a:pt x="496" y="50"/>
                  <a:pt x="497" y="53"/>
                  <a:pt x="497" y="55"/>
                </a:cubicBezTo>
                <a:cubicBezTo>
                  <a:pt x="497" y="63"/>
                  <a:pt x="494" y="69"/>
                  <a:pt x="489" y="74"/>
                </a:cubicBezTo>
                <a:cubicBezTo>
                  <a:pt x="483" y="78"/>
                  <a:pt x="476" y="81"/>
                  <a:pt x="466" y="81"/>
                </a:cubicBezTo>
                <a:cubicBezTo>
                  <a:pt x="464" y="81"/>
                  <a:pt x="462" y="80"/>
                  <a:pt x="460" y="80"/>
                </a:cubicBezTo>
                <a:cubicBezTo>
                  <a:pt x="456" y="82"/>
                  <a:pt x="455" y="85"/>
                  <a:pt x="455" y="88"/>
                </a:cubicBezTo>
                <a:cubicBezTo>
                  <a:pt x="455" y="89"/>
                  <a:pt x="455" y="91"/>
                  <a:pt x="457" y="91"/>
                </a:cubicBezTo>
                <a:cubicBezTo>
                  <a:pt x="459" y="92"/>
                  <a:pt x="462" y="93"/>
                  <a:pt x="466" y="93"/>
                </a:cubicBezTo>
                <a:cubicBezTo>
                  <a:pt x="479" y="93"/>
                  <a:pt x="479" y="93"/>
                  <a:pt x="479" y="93"/>
                </a:cubicBezTo>
                <a:cubicBezTo>
                  <a:pt x="488" y="93"/>
                  <a:pt x="494" y="94"/>
                  <a:pt x="498" y="98"/>
                </a:cubicBezTo>
                <a:cubicBezTo>
                  <a:pt x="503" y="102"/>
                  <a:pt x="505" y="107"/>
                  <a:pt x="505" y="113"/>
                </a:cubicBezTo>
                <a:cubicBezTo>
                  <a:pt x="505" y="122"/>
                  <a:pt x="501" y="129"/>
                  <a:pt x="494" y="133"/>
                </a:cubicBezTo>
                <a:cubicBezTo>
                  <a:pt x="487" y="138"/>
                  <a:pt x="477" y="140"/>
                  <a:pt x="463" y="140"/>
                </a:cubicBezTo>
                <a:cubicBezTo>
                  <a:pt x="453" y="140"/>
                  <a:pt x="445" y="138"/>
                  <a:pt x="440" y="135"/>
                </a:cubicBezTo>
                <a:cubicBezTo>
                  <a:pt x="435" y="131"/>
                  <a:pt x="432" y="126"/>
                  <a:pt x="432" y="119"/>
                </a:cubicBezTo>
                <a:cubicBezTo>
                  <a:pt x="432" y="114"/>
                  <a:pt x="433" y="111"/>
                  <a:pt x="436" y="107"/>
                </a:cubicBezTo>
                <a:cubicBezTo>
                  <a:pt x="439" y="104"/>
                  <a:pt x="443" y="102"/>
                  <a:pt x="449" y="101"/>
                </a:cubicBezTo>
                <a:cubicBezTo>
                  <a:pt x="446" y="100"/>
                  <a:pt x="445" y="98"/>
                  <a:pt x="443" y="96"/>
                </a:cubicBezTo>
                <a:cubicBezTo>
                  <a:pt x="442" y="94"/>
                  <a:pt x="441" y="92"/>
                  <a:pt x="441" y="90"/>
                </a:cubicBezTo>
                <a:cubicBezTo>
                  <a:pt x="441" y="87"/>
                  <a:pt x="442" y="85"/>
                  <a:pt x="444" y="83"/>
                </a:cubicBezTo>
                <a:cubicBezTo>
                  <a:pt x="445" y="81"/>
                  <a:pt x="448" y="79"/>
                  <a:pt x="451" y="77"/>
                </a:cubicBezTo>
                <a:cubicBezTo>
                  <a:pt x="447" y="75"/>
                  <a:pt x="444" y="73"/>
                  <a:pt x="441" y="69"/>
                </a:cubicBezTo>
                <a:cubicBezTo>
                  <a:pt x="439" y="65"/>
                  <a:pt x="438" y="61"/>
                  <a:pt x="438" y="55"/>
                </a:cubicBezTo>
                <a:cubicBezTo>
                  <a:pt x="438" y="47"/>
                  <a:pt x="440" y="41"/>
                  <a:pt x="445" y="36"/>
                </a:cubicBezTo>
                <a:cubicBezTo>
                  <a:pt x="450" y="32"/>
                  <a:pt x="458" y="30"/>
                  <a:pt x="467" y="30"/>
                </a:cubicBezTo>
                <a:cubicBezTo>
                  <a:pt x="469" y="30"/>
                  <a:pt x="472" y="30"/>
                  <a:pt x="474" y="30"/>
                </a:cubicBezTo>
                <a:cubicBezTo>
                  <a:pt x="476" y="30"/>
                  <a:pt x="478" y="31"/>
                  <a:pt x="479" y="31"/>
                </a:cubicBezTo>
                <a:cubicBezTo>
                  <a:pt x="505" y="31"/>
                  <a:pt x="505" y="31"/>
                  <a:pt x="505" y="31"/>
                </a:cubicBezTo>
                <a:close/>
                <a:moveTo>
                  <a:pt x="446" y="118"/>
                </a:moveTo>
                <a:cubicBezTo>
                  <a:pt x="446" y="122"/>
                  <a:pt x="448" y="124"/>
                  <a:pt x="451" y="126"/>
                </a:cubicBezTo>
                <a:cubicBezTo>
                  <a:pt x="454" y="128"/>
                  <a:pt x="458" y="129"/>
                  <a:pt x="464" y="129"/>
                </a:cubicBezTo>
                <a:cubicBezTo>
                  <a:pt x="473" y="129"/>
                  <a:pt x="479" y="128"/>
                  <a:pt x="483" y="125"/>
                </a:cubicBezTo>
                <a:cubicBezTo>
                  <a:pt x="488" y="123"/>
                  <a:pt x="490" y="120"/>
                  <a:pt x="490" y="115"/>
                </a:cubicBezTo>
                <a:cubicBezTo>
                  <a:pt x="490" y="112"/>
                  <a:pt x="489" y="110"/>
                  <a:pt x="486" y="108"/>
                </a:cubicBezTo>
                <a:cubicBezTo>
                  <a:pt x="484" y="107"/>
                  <a:pt x="480" y="106"/>
                  <a:pt x="473" y="106"/>
                </a:cubicBezTo>
                <a:cubicBezTo>
                  <a:pt x="461" y="106"/>
                  <a:pt x="461" y="106"/>
                  <a:pt x="461" y="106"/>
                </a:cubicBezTo>
                <a:cubicBezTo>
                  <a:pt x="457" y="106"/>
                  <a:pt x="453" y="107"/>
                  <a:pt x="450" y="110"/>
                </a:cubicBezTo>
                <a:cubicBezTo>
                  <a:pt x="448" y="112"/>
                  <a:pt x="446" y="115"/>
                  <a:pt x="446" y="118"/>
                </a:cubicBezTo>
                <a:close/>
                <a:moveTo>
                  <a:pt x="453" y="55"/>
                </a:moveTo>
                <a:cubicBezTo>
                  <a:pt x="453" y="60"/>
                  <a:pt x="454" y="64"/>
                  <a:pt x="457" y="66"/>
                </a:cubicBezTo>
                <a:cubicBezTo>
                  <a:pt x="459" y="69"/>
                  <a:pt x="463" y="70"/>
                  <a:pt x="467" y="70"/>
                </a:cubicBezTo>
                <a:cubicBezTo>
                  <a:pt x="476" y="70"/>
                  <a:pt x="481" y="65"/>
                  <a:pt x="481" y="55"/>
                </a:cubicBezTo>
                <a:cubicBezTo>
                  <a:pt x="481" y="50"/>
                  <a:pt x="480" y="47"/>
                  <a:pt x="478" y="44"/>
                </a:cubicBezTo>
                <a:cubicBezTo>
                  <a:pt x="475" y="41"/>
                  <a:pt x="472" y="40"/>
                  <a:pt x="467" y="40"/>
                </a:cubicBezTo>
                <a:cubicBezTo>
                  <a:pt x="463" y="40"/>
                  <a:pt x="459" y="41"/>
                  <a:pt x="457" y="44"/>
                </a:cubicBezTo>
                <a:cubicBezTo>
                  <a:pt x="454" y="47"/>
                  <a:pt x="453" y="50"/>
                  <a:pt x="453" y="55"/>
                </a:cubicBezTo>
                <a:close/>
                <a:moveTo>
                  <a:pt x="594" y="43"/>
                </a:moveTo>
                <a:cubicBezTo>
                  <a:pt x="575" y="43"/>
                  <a:pt x="575" y="43"/>
                  <a:pt x="575" y="43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59" y="107"/>
                  <a:pt x="559" y="107"/>
                  <a:pt x="559" y="107"/>
                </a:cubicBezTo>
                <a:cubicBezTo>
                  <a:pt x="559" y="43"/>
                  <a:pt x="559" y="43"/>
                  <a:pt x="559" y="43"/>
                </a:cubicBezTo>
                <a:cubicBezTo>
                  <a:pt x="547" y="43"/>
                  <a:pt x="547" y="43"/>
                  <a:pt x="547" y="43"/>
                </a:cubicBezTo>
                <a:cubicBezTo>
                  <a:pt x="547" y="36"/>
                  <a:pt x="547" y="36"/>
                  <a:pt x="547" y="36"/>
                </a:cubicBezTo>
                <a:cubicBezTo>
                  <a:pt x="559" y="31"/>
                  <a:pt x="559" y="31"/>
                  <a:pt x="559" y="31"/>
                </a:cubicBezTo>
                <a:cubicBezTo>
                  <a:pt x="559" y="26"/>
                  <a:pt x="559" y="26"/>
                  <a:pt x="559" y="26"/>
                </a:cubicBezTo>
                <a:cubicBezTo>
                  <a:pt x="559" y="17"/>
                  <a:pt x="561" y="10"/>
                  <a:pt x="565" y="6"/>
                </a:cubicBezTo>
                <a:cubicBezTo>
                  <a:pt x="570" y="2"/>
                  <a:pt x="576" y="0"/>
                  <a:pt x="585" y="0"/>
                </a:cubicBezTo>
                <a:cubicBezTo>
                  <a:pt x="590" y="0"/>
                  <a:pt x="596" y="1"/>
                  <a:pt x="601" y="2"/>
                </a:cubicBezTo>
                <a:cubicBezTo>
                  <a:pt x="597" y="15"/>
                  <a:pt x="597" y="15"/>
                  <a:pt x="597" y="15"/>
                </a:cubicBezTo>
                <a:cubicBezTo>
                  <a:pt x="593" y="13"/>
                  <a:pt x="589" y="13"/>
                  <a:pt x="586" y="13"/>
                </a:cubicBezTo>
                <a:cubicBezTo>
                  <a:pt x="582" y="13"/>
                  <a:pt x="579" y="14"/>
                  <a:pt x="578" y="16"/>
                </a:cubicBezTo>
                <a:cubicBezTo>
                  <a:pt x="576" y="18"/>
                  <a:pt x="575" y="22"/>
                  <a:pt x="575" y="26"/>
                </a:cubicBezTo>
                <a:cubicBezTo>
                  <a:pt x="575" y="31"/>
                  <a:pt x="575" y="31"/>
                  <a:pt x="575" y="31"/>
                </a:cubicBezTo>
                <a:cubicBezTo>
                  <a:pt x="594" y="31"/>
                  <a:pt x="594" y="31"/>
                  <a:pt x="594" y="31"/>
                </a:cubicBezTo>
                <a:cubicBezTo>
                  <a:pt x="594" y="43"/>
                  <a:pt x="594" y="43"/>
                  <a:pt x="594" y="43"/>
                </a:cubicBezTo>
                <a:close/>
                <a:moveTo>
                  <a:pt x="672" y="69"/>
                </a:moveTo>
                <a:cubicBezTo>
                  <a:pt x="672" y="81"/>
                  <a:pt x="669" y="91"/>
                  <a:pt x="662" y="98"/>
                </a:cubicBezTo>
                <a:cubicBezTo>
                  <a:pt x="656" y="104"/>
                  <a:pt x="647" y="108"/>
                  <a:pt x="636" y="108"/>
                </a:cubicBezTo>
                <a:cubicBezTo>
                  <a:pt x="629" y="108"/>
                  <a:pt x="623" y="106"/>
                  <a:pt x="617" y="103"/>
                </a:cubicBezTo>
                <a:cubicBezTo>
                  <a:pt x="612" y="100"/>
                  <a:pt x="608" y="95"/>
                  <a:pt x="605" y="89"/>
                </a:cubicBezTo>
                <a:cubicBezTo>
                  <a:pt x="602" y="83"/>
                  <a:pt x="600" y="77"/>
                  <a:pt x="600" y="69"/>
                </a:cubicBezTo>
                <a:cubicBezTo>
                  <a:pt x="600" y="56"/>
                  <a:pt x="603" y="47"/>
                  <a:pt x="610" y="40"/>
                </a:cubicBezTo>
                <a:cubicBezTo>
                  <a:pt x="616" y="33"/>
                  <a:pt x="625" y="30"/>
                  <a:pt x="636" y="30"/>
                </a:cubicBezTo>
                <a:cubicBezTo>
                  <a:pt x="647" y="30"/>
                  <a:pt x="656" y="33"/>
                  <a:pt x="662" y="40"/>
                </a:cubicBezTo>
                <a:cubicBezTo>
                  <a:pt x="669" y="47"/>
                  <a:pt x="672" y="57"/>
                  <a:pt x="672" y="69"/>
                </a:cubicBezTo>
                <a:close/>
                <a:moveTo>
                  <a:pt x="617" y="69"/>
                </a:moveTo>
                <a:cubicBezTo>
                  <a:pt x="617" y="86"/>
                  <a:pt x="623" y="95"/>
                  <a:pt x="636" y="95"/>
                </a:cubicBezTo>
                <a:cubicBezTo>
                  <a:pt x="649" y="95"/>
                  <a:pt x="655" y="86"/>
                  <a:pt x="655" y="69"/>
                </a:cubicBezTo>
                <a:cubicBezTo>
                  <a:pt x="655" y="51"/>
                  <a:pt x="649" y="43"/>
                  <a:pt x="636" y="43"/>
                </a:cubicBezTo>
                <a:cubicBezTo>
                  <a:pt x="629" y="43"/>
                  <a:pt x="624" y="45"/>
                  <a:pt x="621" y="50"/>
                </a:cubicBezTo>
                <a:cubicBezTo>
                  <a:pt x="618" y="54"/>
                  <a:pt x="617" y="60"/>
                  <a:pt x="617" y="69"/>
                </a:cubicBezTo>
                <a:close/>
                <a:moveTo>
                  <a:pt x="727" y="30"/>
                </a:moveTo>
                <a:cubicBezTo>
                  <a:pt x="730" y="30"/>
                  <a:pt x="733" y="30"/>
                  <a:pt x="735" y="30"/>
                </a:cubicBezTo>
                <a:cubicBezTo>
                  <a:pt x="733" y="45"/>
                  <a:pt x="733" y="45"/>
                  <a:pt x="733" y="45"/>
                </a:cubicBezTo>
                <a:cubicBezTo>
                  <a:pt x="731" y="45"/>
                  <a:pt x="728" y="44"/>
                  <a:pt x="726" y="44"/>
                </a:cubicBezTo>
                <a:cubicBezTo>
                  <a:pt x="720" y="44"/>
                  <a:pt x="714" y="47"/>
                  <a:pt x="710" y="51"/>
                </a:cubicBezTo>
                <a:cubicBezTo>
                  <a:pt x="706" y="55"/>
                  <a:pt x="704" y="60"/>
                  <a:pt x="704" y="67"/>
                </a:cubicBezTo>
                <a:cubicBezTo>
                  <a:pt x="704" y="107"/>
                  <a:pt x="704" y="107"/>
                  <a:pt x="704" y="107"/>
                </a:cubicBezTo>
                <a:cubicBezTo>
                  <a:pt x="688" y="107"/>
                  <a:pt x="688" y="107"/>
                  <a:pt x="688" y="107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701" y="31"/>
                  <a:pt x="701" y="31"/>
                  <a:pt x="701" y="31"/>
                </a:cubicBezTo>
                <a:cubicBezTo>
                  <a:pt x="703" y="44"/>
                  <a:pt x="703" y="44"/>
                  <a:pt x="703" y="44"/>
                </a:cubicBezTo>
                <a:cubicBezTo>
                  <a:pt x="704" y="44"/>
                  <a:pt x="704" y="44"/>
                  <a:pt x="704" y="44"/>
                </a:cubicBezTo>
                <a:cubicBezTo>
                  <a:pt x="706" y="40"/>
                  <a:pt x="710" y="36"/>
                  <a:pt x="714" y="34"/>
                </a:cubicBezTo>
                <a:cubicBezTo>
                  <a:pt x="718" y="31"/>
                  <a:pt x="722" y="30"/>
                  <a:pt x="727" y="30"/>
                </a:cubicBezTo>
                <a:close/>
                <a:moveTo>
                  <a:pt x="875" y="57"/>
                </a:moveTo>
                <a:cubicBezTo>
                  <a:pt x="875" y="73"/>
                  <a:pt x="871" y="85"/>
                  <a:pt x="863" y="94"/>
                </a:cubicBezTo>
                <a:cubicBezTo>
                  <a:pt x="855" y="103"/>
                  <a:pt x="843" y="108"/>
                  <a:pt x="829" y="108"/>
                </a:cubicBezTo>
                <a:cubicBezTo>
                  <a:pt x="814" y="108"/>
                  <a:pt x="802" y="103"/>
                  <a:pt x="794" y="95"/>
                </a:cubicBezTo>
                <a:cubicBezTo>
                  <a:pt x="786" y="86"/>
                  <a:pt x="782" y="73"/>
                  <a:pt x="782" y="56"/>
                </a:cubicBezTo>
                <a:cubicBezTo>
                  <a:pt x="782" y="40"/>
                  <a:pt x="786" y="27"/>
                  <a:pt x="794" y="18"/>
                </a:cubicBezTo>
                <a:cubicBezTo>
                  <a:pt x="802" y="10"/>
                  <a:pt x="814" y="5"/>
                  <a:pt x="829" y="5"/>
                </a:cubicBezTo>
                <a:cubicBezTo>
                  <a:pt x="844" y="5"/>
                  <a:pt x="855" y="10"/>
                  <a:pt x="863" y="19"/>
                </a:cubicBezTo>
                <a:cubicBezTo>
                  <a:pt x="871" y="28"/>
                  <a:pt x="875" y="40"/>
                  <a:pt x="875" y="57"/>
                </a:cubicBezTo>
                <a:close/>
                <a:moveTo>
                  <a:pt x="799" y="57"/>
                </a:moveTo>
                <a:cubicBezTo>
                  <a:pt x="799" y="69"/>
                  <a:pt x="802" y="78"/>
                  <a:pt x="807" y="84"/>
                </a:cubicBezTo>
                <a:cubicBezTo>
                  <a:pt x="811" y="91"/>
                  <a:pt x="819" y="94"/>
                  <a:pt x="829" y="94"/>
                </a:cubicBezTo>
                <a:cubicBezTo>
                  <a:pt x="838" y="94"/>
                  <a:pt x="846" y="91"/>
                  <a:pt x="851" y="85"/>
                </a:cubicBezTo>
                <a:cubicBezTo>
                  <a:pt x="855" y="78"/>
                  <a:pt x="858" y="69"/>
                  <a:pt x="858" y="57"/>
                </a:cubicBezTo>
                <a:cubicBezTo>
                  <a:pt x="858" y="44"/>
                  <a:pt x="855" y="35"/>
                  <a:pt x="851" y="29"/>
                </a:cubicBezTo>
                <a:cubicBezTo>
                  <a:pt x="846" y="22"/>
                  <a:pt x="838" y="19"/>
                  <a:pt x="829" y="19"/>
                </a:cubicBezTo>
                <a:cubicBezTo>
                  <a:pt x="819" y="19"/>
                  <a:pt x="812" y="22"/>
                  <a:pt x="807" y="29"/>
                </a:cubicBezTo>
                <a:cubicBezTo>
                  <a:pt x="802" y="35"/>
                  <a:pt x="799" y="44"/>
                  <a:pt x="799" y="57"/>
                </a:cubicBezTo>
                <a:close/>
                <a:moveTo>
                  <a:pt x="931" y="108"/>
                </a:moveTo>
                <a:cubicBezTo>
                  <a:pt x="922" y="108"/>
                  <a:pt x="915" y="105"/>
                  <a:pt x="909" y="98"/>
                </a:cubicBezTo>
                <a:cubicBezTo>
                  <a:pt x="908" y="98"/>
                  <a:pt x="908" y="98"/>
                  <a:pt x="908" y="98"/>
                </a:cubicBezTo>
                <a:cubicBezTo>
                  <a:pt x="909" y="104"/>
                  <a:pt x="909" y="108"/>
                  <a:pt x="909" y="109"/>
                </a:cubicBezTo>
                <a:cubicBezTo>
                  <a:pt x="909" y="140"/>
                  <a:pt x="909" y="140"/>
                  <a:pt x="909" y="140"/>
                </a:cubicBezTo>
                <a:cubicBezTo>
                  <a:pt x="893" y="140"/>
                  <a:pt x="893" y="140"/>
                  <a:pt x="893" y="140"/>
                </a:cubicBezTo>
                <a:cubicBezTo>
                  <a:pt x="893" y="31"/>
                  <a:pt x="893" y="31"/>
                  <a:pt x="893" y="31"/>
                </a:cubicBezTo>
                <a:cubicBezTo>
                  <a:pt x="906" y="31"/>
                  <a:pt x="906" y="31"/>
                  <a:pt x="906" y="31"/>
                </a:cubicBezTo>
                <a:cubicBezTo>
                  <a:pt x="907" y="32"/>
                  <a:pt x="907" y="36"/>
                  <a:pt x="908" y="41"/>
                </a:cubicBezTo>
                <a:cubicBezTo>
                  <a:pt x="909" y="41"/>
                  <a:pt x="909" y="41"/>
                  <a:pt x="909" y="41"/>
                </a:cubicBezTo>
                <a:cubicBezTo>
                  <a:pt x="914" y="33"/>
                  <a:pt x="922" y="30"/>
                  <a:pt x="932" y="30"/>
                </a:cubicBezTo>
                <a:cubicBezTo>
                  <a:pt x="941" y="30"/>
                  <a:pt x="949" y="33"/>
                  <a:pt x="954" y="40"/>
                </a:cubicBezTo>
                <a:cubicBezTo>
                  <a:pt x="959" y="47"/>
                  <a:pt x="962" y="56"/>
                  <a:pt x="962" y="69"/>
                </a:cubicBezTo>
                <a:cubicBezTo>
                  <a:pt x="962" y="81"/>
                  <a:pt x="959" y="91"/>
                  <a:pt x="954" y="98"/>
                </a:cubicBezTo>
                <a:cubicBezTo>
                  <a:pt x="948" y="104"/>
                  <a:pt x="941" y="108"/>
                  <a:pt x="931" y="108"/>
                </a:cubicBezTo>
                <a:close/>
                <a:moveTo>
                  <a:pt x="928" y="43"/>
                </a:moveTo>
                <a:cubicBezTo>
                  <a:pt x="921" y="43"/>
                  <a:pt x="917" y="45"/>
                  <a:pt x="914" y="48"/>
                </a:cubicBezTo>
                <a:cubicBezTo>
                  <a:pt x="911" y="52"/>
                  <a:pt x="909" y="58"/>
                  <a:pt x="909" y="66"/>
                </a:cubicBezTo>
                <a:cubicBezTo>
                  <a:pt x="909" y="69"/>
                  <a:pt x="909" y="69"/>
                  <a:pt x="909" y="69"/>
                </a:cubicBezTo>
                <a:cubicBezTo>
                  <a:pt x="909" y="78"/>
                  <a:pt x="911" y="85"/>
                  <a:pt x="914" y="89"/>
                </a:cubicBezTo>
                <a:cubicBezTo>
                  <a:pt x="917" y="93"/>
                  <a:pt x="921" y="95"/>
                  <a:pt x="928" y="95"/>
                </a:cubicBezTo>
                <a:cubicBezTo>
                  <a:pt x="933" y="95"/>
                  <a:pt x="938" y="93"/>
                  <a:pt x="941" y="88"/>
                </a:cubicBezTo>
                <a:cubicBezTo>
                  <a:pt x="944" y="83"/>
                  <a:pt x="945" y="77"/>
                  <a:pt x="945" y="69"/>
                </a:cubicBezTo>
                <a:cubicBezTo>
                  <a:pt x="945" y="60"/>
                  <a:pt x="944" y="54"/>
                  <a:pt x="941" y="49"/>
                </a:cubicBezTo>
                <a:cubicBezTo>
                  <a:pt x="938" y="45"/>
                  <a:pt x="933" y="43"/>
                  <a:pt x="928" y="43"/>
                </a:cubicBezTo>
                <a:close/>
                <a:moveTo>
                  <a:pt x="1017" y="108"/>
                </a:moveTo>
                <a:cubicBezTo>
                  <a:pt x="1007" y="108"/>
                  <a:pt x="1000" y="105"/>
                  <a:pt x="995" y="98"/>
                </a:cubicBezTo>
                <a:cubicBezTo>
                  <a:pt x="994" y="98"/>
                  <a:pt x="994" y="98"/>
                  <a:pt x="994" y="98"/>
                </a:cubicBezTo>
                <a:cubicBezTo>
                  <a:pt x="994" y="104"/>
                  <a:pt x="995" y="108"/>
                  <a:pt x="995" y="109"/>
                </a:cubicBezTo>
                <a:cubicBezTo>
                  <a:pt x="995" y="140"/>
                  <a:pt x="995" y="140"/>
                  <a:pt x="995" y="140"/>
                </a:cubicBezTo>
                <a:cubicBezTo>
                  <a:pt x="978" y="140"/>
                  <a:pt x="978" y="140"/>
                  <a:pt x="978" y="140"/>
                </a:cubicBezTo>
                <a:cubicBezTo>
                  <a:pt x="978" y="31"/>
                  <a:pt x="978" y="31"/>
                  <a:pt x="978" y="31"/>
                </a:cubicBezTo>
                <a:cubicBezTo>
                  <a:pt x="991" y="31"/>
                  <a:pt x="991" y="31"/>
                  <a:pt x="991" y="31"/>
                </a:cubicBezTo>
                <a:cubicBezTo>
                  <a:pt x="992" y="32"/>
                  <a:pt x="993" y="36"/>
                  <a:pt x="994" y="41"/>
                </a:cubicBezTo>
                <a:cubicBezTo>
                  <a:pt x="995" y="41"/>
                  <a:pt x="995" y="41"/>
                  <a:pt x="995" y="41"/>
                </a:cubicBezTo>
                <a:cubicBezTo>
                  <a:pt x="1000" y="33"/>
                  <a:pt x="1007" y="30"/>
                  <a:pt x="1017" y="30"/>
                </a:cubicBezTo>
                <a:cubicBezTo>
                  <a:pt x="1026" y="30"/>
                  <a:pt x="1034" y="33"/>
                  <a:pt x="1039" y="40"/>
                </a:cubicBezTo>
                <a:cubicBezTo>
                  <a:pt x="1044" y="47"/>
                  <a:pt x="1047" y="56"/>
                  <a:pt x="1047" y="69"/>
                </a:cubicBezTo>
                <a:cubicBezTo>
                  <a:pt x="1047" y="81"/>
                  <a:pt x="1044" y="91"/>
                  <a:pt x="1039" y="98"/>
                </a:cubicBezTo>
                <a:cubicBezTo>
                  <a:pt x="1034" y="104"/>
                  <a:pt x="1026" y="108"/>
                  <a:pt x="1017" y="108"/>
                </a:cubicBezTo>
                <a:close/>
                <a:moveTo>
                  <a:pt x="1013" y="43"/>
                </a:moveTo>
                <a:cubicBezTo>
                  <a:pt x="1007" y="43"/>
                  <a:pt x="1002" y="45"/>
                  <a:pt x="999" y="48"/>
                </a:cubicBezTo>
                <a:cubicBezTo>
                  <a:pt x="996" y="52"/>
                  <a:pt x="995" y="58"/>
                  <a:pt x="995" y="66"/>
                </a:cubicBezTo>
                <a:cubicBezTo>
                  <a:pt x="995" y="69"/>
                  <a:pt x="995" y="69"/>
                  <a:pt x="995" y="69"/>
                </a:cubicBezTo>
                <a:cubicBezTo>
                  <a:pt x="995" y="78"/>
                  <a:pt x="996" y="85"/>
                  <a:pt x="999" y="89"/>
                </a:cubicBezTo>
                <a:cubicBezTo>
                  <a:pt x="1002" y="93"/>
                  <a:pt x="1007" y="95"/>
                  <a:pt x="1013" y="95"/>
                </a:cubicBezTo>
                <a:cubicBezTo>
                  <a:pt x="1019" y="95"/>
                  <a:pt x="1023" y="93"/>
                  <a:pt x="1026" y="88"/>
                </a:cubicBezTo>
                <a:cubicBezTo>
                  <a:pt x="1029" y="83"/>
                  <a:pt x="1030" y="77"/>
                  <a:pt x="1030" y="69"/>
                </a:cubicBezTo>
                <a:cubicBezTo>
                  <a:pt x="1030" y="60"/>
                  <a:pt x="1029" y="54"/>
                  <a:pt x="1026" y="49"/>
                </a:cubicBezTo>
                <a:cubicBezTo>
                  <a:pt x="1023" y="45"/>
                  <a:pt x="1019" y="43"/>
                  <a:pt x="1013" y="43"/>
                </a:cubicBezTo>
                <a:close/>
                <a:moveTo>
                  <a:pt x="1131" y="69"/>
                </a:moveTo>
                <a:cubicBezTo>
                  <a:pt x="1131" y="81"/>
                  <a:pt x="1128" y="91"/>
                  <a:pt x="1121" y="98"/>
                </a:cubicBezTo>
                <a:cubicBezTo>
                  <a:pt x="1115" y="104"/>
                  <a:pt x="1106" y="108"/>
                  <a:pt x="1095" y="108"/>
                </a:cubicBezTo>
                <a:cubicBezTo>
                  <a:pt x="1088" y="108"/>
                  <a:pt x="1082" y="106"/>
                  <a:pt x="1076" y="103"/>
                </a:cubicBezTo>
                <a:cubicBezTo>
                  <a:pt x="1071" y="100"/>
                  <a:pt x="1067" y="95"/>
                  <a:pt x="1064" y="89"/>
                </a:cubicBezTo>
                <a:cubicBezTo>
                  <a:pt x="1061" y="83"/>
                  <a:pt x="1059" y="77"/>
                  <a:pt x="1059" y="69"/>
                </a:cubicBezTo>
                <a:cubicBezTo>
                  <a:pt x="1059" y="56"/>
                  <a:pt x="1062" y="47"/>
                  <a:pt x="1069" y="40"/>
                </a:cubicBezTo>
                <a:cubicBezTo>
                  <a:pt x="1075" y="33"/>
                  <a:pt x="1084" y="30"/>
                  <a:pt x="1095" y="30"/>
                </a:cubicBezTo>
                <a:cubicBezTo>
                  <a:pt x="1106" y="30"/>
                  <a:pt x="1115" y="33"/>
                  <a:pt x="1121" y="40"/>
                </a:cubicBezTo>
                <a:cubicBezTo>
                  <a:pt x="1128" y="47"/>
                  <a:pt x="1131" y="57"/>
                  <a:pt x="1131" y="69"/>
                </a:cubicBezTo>
                <a:close/>
                <a:moveTo>
                  <a:pt x="1076" y="69"/>
                </a:moveTo>
                <a:cubicBezTo>
                  <a:pt x="1076" y="86"/>
                  <a:pt x="1082" y="95"/>
                  <a:pt x="1095" y="95"/>
                </a:cubicBezTo>
                <a:cubicBezTo>
                  <a:pt x="1108" y="95"/>
                  <a:pt x="1114" y="86"/>
                  <a:pt x="1114" y="69"/>
                </a:cubicBezTo>
                <a:cubicBezTo>
                  <a:pt x="1114" y="51"/>
                  <a:pt x="1108" y="43"/>
                  <a:pt x="1095" y="43"/>
                </a:cubicBezTo>
                <a:cubicBezTo>
                  <a:pt x="1088" y="43"/>
                  <a:pt x="1083" y="45"/>
                  <a:pt x="1080" y="50"/>
                </a:cubicBezTo>
                <a:cubicBezTo>
                  <a:pt x="1077" y="54"/>
                  <a:pt x="1076" y="60"/>
                  <a:pt x="1076" y="69"/>
                </a:cubicBezTo>
                <a:close/>
                <a:moveTo>
                  <a:pt x="1186" y="30"/>
                </a:moveTo>
                <a:cubicBezTo>
                  <a:pt x="1189" y="30"/>
                  <a:pt x="1192" y="30"/>
                  <a:pt x="1194" y="30"/>
                </a:cubicBezTo>
                <a:cubicBezTo>
                  <a:pt x="1192" y="45"/>
                  <a:pt x="1192" y="45"/>
                  <a:pt x="1192" y="45"/>
                </a:cubicBezTo>
                <a:cubicBezTo>
                  <a:pt x="1190" y="45"/>
                  <a:pt x="1187" y="44"/>
                  <a:pt x="1185" y="44"/>
                </a:cubicBezTo>
                <a:cubicBezTo>
                  <a:pt x="1179" y="44"/>
                  <a:pt x="1173" y="47"/>
                  <a:pt x="1169" y="51"/>
                </a:cubicBezTo>
                <a:cubicBezTo>
                  <a:pt x="1165" y="55"/>
                  <a:pt x="1163" y="60"/>
                  <a:pt x="1163" y="67"/>
                </a:cubicBezTo>
                <a:cubicBezTo>
                  <a:pt x="1163" y="107"/>
                  <a:pt x="1163" y="107"/>
                  <a:pt x="1163" y="107"/>
                </a:cubicBezTo>
                <a:cubicBezTo>
                  <a:pt x="1147" y="107"/>
                  <a:pt x="1147" y="107"/>
                  <a:pt x="1147" y="107"/>
                </a:cubicBezTo>
                <a:cubicBezTo>
                  <a:pt x="1147" y="31"/>
                  <a:pt x="1147" y="31"/>
                  <a:pt x="1147" y="31"/>
                </a:cubicBezTo>
                <a:cubicBezTo>
                  <a:pt x="1160" y="31"/>
                  <a:pt x="1160" y="31"/>
                  <a:pt x="1160" y="31"/>
                </a:cubicBezTo>
                <a:cubicBezTo>
                  <a:pt x="1162" y="44"/>
                  <a:pt x="1162" y="44"/>
                  <a:pt x="1162" y="44"/>
                </a:cubicBezTo>
                <a:cubicBezTo>
                  <a:pt x="1163" y="44"/>
                  <a:pt x="1163" y="44"/>
                  <a:pt x="1163" y="44"/>
                </a:cubicBezTo>
                <a:cubicBezTo>
                  <a:pt x="1165" y="40"/>
                  <a:pt x="1169" y="36"/>
                  <a:pt x="1173" y="34"/>
                </a:cubicBezTo>
                <a:cubicBezTo>
                  <a:pt x="1177" y="31"/>
                  <a:pt x="1181" y="30"/>
                  <a:pt x="1186" y="30"/>
                </a:cubicBezTo>
                <a:close/>
                <a:moveTo>
                  <a:pt x="1234" y="95"/>
                </a:moveTo>
                <a:cubicBezTo>
                  <a:pt x="1238" y="95"/>
                  <a:pt x="1242" y="94"/>
                  <a:pt x="1246" y="93"/>
                </a:cubicBezTo>
                <a:cubicBezTo>
                  <a:pt x="1246" y="105"/>
                  <a:pt x="1246" y="105"/>
                  <a:pt x="1246" y="105"/>
                </a:cubicBezTo>
                <a:cubicBezTo>
                  <a:pt x="1244" y="106"/>
                  <a:pt x="1242" y="107"/>
                  <a:pt x="1239" y="107"/>
                </a:cubicBezTo>
                <a:cubicBezTo>
                  <a:pt x="1236" y="108"/>
                  <a:pt x="1233" y="108"/>
                  <a:pt x="1230" y="108"/>
                </a:cubicBezTo>
                <a:cubicBezTo>
                  <a:pt x="1215" y="108"/>
                  <a:pt x="1207" y="100"/>
                  <a:pt x="1207" y="84"/>
                </a:cubicBezTo>
                <a:cubicBezTo>
                  <a:pt x="1207" y="43"/>
                  <a:pt x="1207" y="43"/>
                  <a:pt x="1207" y="43"/>
                </a:cubicBezTo>
                <a:cubicBezTo>
                  <a:pt x="1197" y="43"/>
                  <a:pt x="1197" y="43"/>
                  <a:pt x="1197" y="43"/>
                </a:cubicBezTo>
                <a:cubicBezTo>
                  <a:pt x="1197" y="36"/>
                  <a:pt x="1197" y="36"/>
                  <a:pt x="1197" y="36"/>
                </a:cubicBezTo>
                <a:cubicBezTo>
                  <a:pt x="1208" y="30"/>
                  <a:pt x="1208" y="30"/>
                  <a:pt x="1208" y="30"/>
                </a:cubicBezTo>
                <a:cubicBezTo>
                  <a:pt x="1214" y="14"/>
                  <a:pt x="1214" y="14"/>
                  <a:pt x="1214" y="14"/>
                </a:cubicBezTo>
                <a:cubicBezTo>
                  <a:pt x="1223" y="14"/>
                  <a:pt x="1223" y="14"/>
                  <a:pt x="1223" y="14"/>
                </a:cubicBezTo>
                <a:cubicBezTo>
                  <a:pt x="1223" y="31"/>
                  <a:pt x="1223" y="31"/>
                  <a:pt x="1223" y="31"/>
                </a:cubicBezTo>
                <a:cubicBezTo>
                  <a:pt x="1245" y="31"/>
                  <a:pt x="1245" y="31"/>
                  <a:pt x="1245" y="31"/>
                </a:cubicBezTo>
                <a:cubicBezTo>
                  <a:pt x="1245" y="43"/>
                  <a:pt x="1245" y="43"/>
                  <a:pt x="1245" y="43"/>
                </a:cubicBezTo>
                <a:cubicBezTo>
                  <a:pt x="1223" y="43"/>
                  <a:pt x="1223" y="43"/>
                  <a:pt x="1223" y="43"/>
                </a:cubicBezTo>
                <a:cubicBezTo>
                  <a:pt x="1223" y="84"/>
                  <a:pt x="1223" y="84"/>
                  <a:pt x="1223" y="84"/>
                </a:cubicBezTo>
                <a:cubicBezTo>
                  <a:pt x="1223" y="88"/>
                  <a:pt x="1224" y="90"/>
                  <a:pt x="1226" y="92"/>
                </a:cubicBezTo>
                <a:cubicBezTo>
                  <a:pt x="1228" y="94"/>
                  <a:pt x="1231" y="95"/>
                  <a:pt x="1234" y="95"/>
                </a:cubicBezTo>
                <a:close/>
                <a:moveTo>
                  <a:pt x="1312" y="107"/>
                </a:moveTo>
                <a:cubicBezTo>
                  <a:pt x="1310" y="97"/>
                  <a:pt x="1310" y="97"/>
                  <a:pt x="1310" y="97"/>
                </a:cubicBezTo>
                <a:cubicBezTo>
                  <a:pt x="1309" y="97"/>
                  <a:pt x="1309" y="97"/>
                  <a:pt x="1309" y="97"/>
                </a:cubicBezTo>
                <a:cubicBezTo>
                  <a:pt x="1307" y="100"/>
                  <a:pt x="1304" y="103"/>
                  <a:pt x="1300" y="105"/>
                </a:cubicBezTo>
                <a:cubicBezTo>
                  <a:pt x="1296" y="107"/>
                  <a:pt x="1291" y="108"/>
                  <a:pt x="1286" y="108"/>
                </a:cubicBezTo>
                <a:cubicBezTo>
                  <a:pt x="1276" y="108"/>
                  <a:pt x="1270" y="106"/>
                  <a:pt x="1265" y="101"/>
                </a:cubicBezTo>
                <a:cubicBezTo>
                  <a:pt x="1261" y="97"/>
                  <a:pt x="1258" y="90"/>
                  <a:pt x="1258" y="80"/>
                </a:cubicBezTo>
                <a:cubicBezTo>
                  <a:pt x="1258" y="31"/>
                  <a:pt x="1258" y="31"/>
                  <a:pt x="1258" y="31"/>
                </a:cubicBezTo>
                <a:cubicBezTo>
                  <a:pt x="1274" y="31"/>
                  <a:pt x="1274" y="31"/>
                  <a:pt x="1274" y="31"/>
                </a:cubicBezTo>
                <a:cubicBezTo>
                  <a:pt x="1274" y="78"/>
                  <a:pt x="1274" y="78"/>
                  <a:pt x="1274" y="78"/>
                </a:cubicBezTo>
                <a:cubicBezTo>
                  <a:pt x="1274" y="83"/>
                  <a:pt x="1276" y="88"/>
                  <a:pt x="1278" y="91"/>
                </a:cubicBezTo>
                <a:cubicBezTo>
                  <a:pt x="1280" y="94"/>
                  <a:pt x="1284" y="95"/>
                  <a:pt x="1289" y="95"/>
                </a:cubicBezTo>
                <a:cubicBezTo>
                  <a:pt x="1296" y="95"/>
                  <a:pt x="1301" y="93"/>
                  <a:pt x="1304" y="89"/>
                </a:cubicBezTo>
                <a:cubicBezTo>
                  <a:pt x="1307" y="85"/>
                  <a:pt x="1309" y="78"/>
                  <a:pt x="1309" y="69"/>
                </a:cubicBezTo>
                <a:cubicBezTo>
                  <a:pt x="1309" y="31"/>
                  <a:pt x="1309" y="31"/>
                  <a:pt x="1309" y="31"/>
                </a:cubicBezTo>
                <a:cubicBezTo>
                  <a:pt x="1325" y="31"/>
                  <a:pt x="1325" y="31"/>
                  <a:pt x="1325" y="31"/>
                </a:cubicBezTo>
                <a:cubicBezTo>
                  <a:pt x="1325" y="107"/>
                  <a:pt x="1325" y="107"/>
                  <a:pt x="1325" y="107"/>
                </a:cubicBezTo>
                <a:cubicBezTo>
                  <a:pt x="1312" y="107"/>
                  <a:pt x="1312" y="107"/>
                  <a:pt x="1312" y="107"/>
                </a:cubicBezTo>
                <a:close/>
                <a:moveTo>
                  <a:pt x="1412" y="107"/>
                </a:moveTo>
                <a:cubicBezTo>
                  <a:pt x="1396" y="107"/>
                  <a:pt x="1396" y="107"/>
                  <a:pt x="1396" y="107"/>
                </a:cubicBezTo>
                <a:cubicBezTo>
                  <a:pt x="1396" y="60"/>
                  <a:pt x="1396" y="60"/>
                  <a:pt x="1396" y="60"/>
                </a:cubicBezTo>
                <a:cubicBezTo>
                  <a:pt x="1396" y="54"/>
                  <a:pt x="1395" y="50"/>
                  <a:pt x="1393" y="47"/>
                </a:cubicBezTo>
                <a:cubicBezTo>
                  <a:pt x="1390" y="44"/>
                  <a:pt x="1387" y="43"/>
                  <a:pt x="1382" y="43"/>
                </a:cubicBezTo>
                <a:cubicBezTo>
                  <a:pt x="1375" y="43"/>
                  <a:pt x="1370" y="45"/>
                  <a:pt x="1367" y="49"/>
                </a:cubicBezTo>
                <a:cubicBezTo>
                  <a:pt x="1364" y="53"/>
                  <a:pt x="1362" y="60"/>
                  <a:pt x="1362" y="69"/>
                </a:cubicBezTo>
                <a:cubicBezTo>
                  <a:pt x="1362" y="107"/>
                  <a:pt x="1362" y="107"/>
                  <a:pt x="1362" y="107"/>
                </a:cubicBezTo>
                <a:cubicBezTo>
                  <a:pt x="1346" y="107"/>
                  <a:pt x="1346" y="107"/>
                  <a:pt x="1346" y="107"/>
                </a:cubicBezTo>
                <a:cubicBezTo>
                  <a:pt x="1346" y="31"/>
                  <a:pt x="1346" y="31"/>
                  <a:pt x="1346" y="31"/>
                </a:cubicBezTo>
                <a:cubicBezTo>
                  <a:pt x="1358" y="31"/>
                  <a:pt x="1358" y="31"/>
                  <a:pt x="1358" y="31"/>
                </a:cubicBezTo>
                <a:cubicBezTo>
                  <a:pt x="1361" y="41"/>
                  <a:pt x="1361" y="41"/>
                  <a:pt x="1361" y="41"/>
                </a:cubicBezTo>
                <a:cubicBezTo>
                  <a:pt x="1362" y="41"/>
                  <a:pt x="1362" y="41"/>
                  <a:pt x="1362" y="41"/>
                </a:cubicBezTo>
                <a:cubicBezTo>
                  <a:pt x="1364" y="37"/>
                  <a:pt x="1367" y="35"/>
                  <a:pt x="1371" y="33"/>
                </a:cubicBezTo>
                <a:cubicBezTo>
                  <a:pt x="1375" y="31"/>
                  <a:pt x="1380" y="30"/>
                  <a:pt x="1385" y="30"/>
                </a:cubicBezTo>
                <a:cubicBezTo>
                  <a:pt x="1403" y="30"/>
                  <a:pt x="1412" y="39"/>
                  <a:pt x="1412" y="57"/>
                </a:cubicBezTo>
                <a:cubicBezTo>
                  <a:pt x="1412" y="107"/>
                  <a:pt x="1412" y="107"/>
                  <a:pt x="1412" y="107"/>
                </a:cubicBezTo>
                <a:close/>
                <a:moveTo>
                  <a:pt x="1449" y="107"/>
                </a:moveTo>
                <a:cubicBezTo>
                  <a:pt x="1433" y="107"/>
                  <a:pt x="1433" y="107"/>
                  <a:pt x="1433" y="107"/>
                </a:cubicBezTo>
                <a:cubicBezTo>
                  <a:pt x="1433" y="31"/>
                  <a:pt x="1433" y="31"/>
                  <a:pt x="1433" y="31"/>
                </a:cubicBezTo>
                <a:cubicBezTo>
                  <a:pt x="1449" y="31"/>
                  <a:pt x="1449" y="31"/>
                  <a:pt x="1449" y="31"/>
                </a:cubicBezTo>
                <a:cubicBezTo>
                  <a:pt x="1449" y="107"/>
                  <a:pt x="1449" y="107"/>
                  <a:pt x="1449" y="107"/>
                </a:cubicBezTo>
                <a:close/>
                <a:moveTo>
                  <a:pt x="1432" y="11"/>
                </a:moveTo>
                <a:cubicBezTo>
                  <a:pt x="1432" y="8"/>
                  <a:pt x="1433" y="6"/>
                  <a:pt x="1434" y="4"/>
                </a:cubicBezTo>
                <a:cubicBezTo>
                  <a:pt x="1436" y="3"/>
                  <a:pt x="1438" y="2"/>
                  <a:pt x="1441" y="2"/>
                </a:cubicBezTo>
                <a:cubicBezTo>
                  <a:pt x="1444" y="2"/>
                  <a:pt x="1446" y="3"/>
                  <a:pt x="1448" y="4"/>
                </a:cubicBezTo>
                <a:cubicBezTo>
                  <a:pt x="1449" y="6"/>
                  <a:pt x="1450" y="8"/>
                  <a:pt x="1450" y="11"/>
                </a:cubicBezTo>
                <a:cubicBezTo>
                  <a:pt x="1450" y="14"/>
                  <a:pt x="1449" y="16"/>
                  <a:pt x="1448" y="18"/>
                </a:cubicBezTo>
                <a:cubicBezTo>
                  <a:pt x="1446" y="19"/>
                  <a:pt x="1444" y="20"/>
                  <a:pt x="1441" y="20"/>
                </a:cubicBezTo>
                <a:cubicBezTo>
                  <a:pt x="1438" y="20"/>
                  <a:pt x="1436" y="19"/>
                  <a:pt x="1434" y="18"/>
                </a:cubicBezTo>
                <a:cubicBezTo>
                  <a:pt x="1433" y="16"/>
                  <a:pt x="1432" y="14"/>
                  <a:pt x="1432" y="11"/>
                </a:cubicBezTo>
                <a:close/>
                <a:moveTo>
                  <a:pt x="1498" y="95"/>
                </a:moveTo>
                <a:cubicBezTo>
                  <a:pt x="1502" y="95"/>
                  <a:pt x="1506" y="94"/>
                  <a:pt x="1510" y="93"/>
                </a:cubicBezTo>
                <a:cubicBezTo>
                  <a:pt x="1510" y="105"/>
                  <a:pt x="1510" y="105"/>
                  <a:pt x="1510" y="105"/>
                </a:cubicBezTo>
                <a:cubicBezTo>
                  <a:pt x="1508" y="106"/>
                  <a:pt x="1506" y="107"/>
                  <a:pt x="1503" y="107"/>
                </a:cubicBezTo>
                <a:cubicBezTo>
                  <a:pt x="1500" y="108"/>
                  <a:pt x="1497" y="108"/>
                  <a:pt x="1494" y="108"/>
                </a:cubicBezTo>
                <a:cubicBezTo>
                  <a:pt x="1479" y="108"/>
                  <a:pt x="1472" y="100"/>
                  <a:pt x="1472" y="84"/>
                </a:cubicBezTo>
                <a:cubicBezTo>
                  <a:pt x="1472" y="43"/>
                  <a:pt x="1472" y="43"/>
                  <a:pt x="1472" y="43"/>
                </a:cubicBezTo>
                <a:cubicBezTo>
                  <a:pt x="1461" y="43"/>
                  <a:pt x="1461" y="43"/>
                  <a:pt x="1461" y="43"/>
                </a:cubicBezTo>
                <a:cubicBezTo>
                  <a:pt x="1461" y="36"/>
                  <a:pt x="1461" y="36"/>
                  <a:pt x="1461" y="36"/>
                </a:cubicBezTo>
                <a:cubicBezTo>
                  <a:pt x="1472" y="30"/>
                  <a:pt x="1472" y="30"/>
                  <a:pt x="1472" y="30"/>
                </a:cubicBezTo>
                <a:cubicBezTo>
                  <a:pt x="1478" y="14"/>
                  <a:pt x="1478" y="14"/>
                  <a:pt x="1478" y="14"/>
                </a:cubicBezTo>
                <a:cubicBezTo>
                  <a:pt x="1488" y="14"/>
                  <a:pt x="1488" y="14"/>
                  <a:pt x="1488" y="14"/>
                </a:cubicBezTo>
                <a:cubicBezTo>
                  <a:pt x="1488" y="31"/>
                  <a:pt x="1488" y="31"/>
                  <a:pt x="1488" y="31"/>
                </a:cubicBezTo>
                <a:cubicBezTo>
                  <a:pt x="1509" y="31"/>
                  <a:pt x="1509" y="31"/>
                  <a:pt x="1509" y="31"/>
                </a:cubicBezTo>
                <a:cubicBezTo>
                  <a:pt x="1509" y="43"/>
                  <a:pt x="1509" y="43"/>
                  <a:pt x="1509" y="43"/>
                </a:cubicBezTo>
                <a:cubicBezTo>
                  <a:pt x="1488" y="43"/>
                  <a:pt x="1488" y="43"/>
                  <a:pt x="1488" y="43"/>
                </a:cubicBezTo>
                <a:cubicBezTo>
                  <a:pt x="1488" y="84"/>
                  <a:pt x="1488" y="84"/>
                  <a:pt x="1488" y="84"/>
                </a:cubicBezTo>
                <a:cubicBezTo>
                  <a:pt x="1488" y="88"/>
                  <a:pt x="1489" y="90"/>
                  <a:pt x="1491" y="92"/>
                </a:cubicBezTo>
                <a:cubicBezTo>
                  <a:pt x="1492" y="94"/>
                  <a:pt x="1495" y="95"/>
                  <a:pt x="1498" y="95"/>
                </a:cubicBezTo>
                <a:close/>
                <a:moveTo>
                  <a:pt x="1539" y="107"/>
                </a:moveTo>
                <a:cubicBezTo>
                  <a:pt x="1523" y="107"/>
                  <a:pt x="1523" y="107"/>
                  <a:pt x="1523" y="107"/>
                </a:cubicBezTo>
                <a:cubicBezTo>
                  <a:pt x="1523" y="31"/>
                  <a:pt x="1523" y="31"/>
                  <a:pt x="1523" y="31"/>
                </a:cubicBezTo>
                <a:cubicBezTo>
                  <a:pt x="1539" y="31"/>
                  <a:pt x="1539" y="31"/>
                  <a:pt x="1539" y="31"/>
                </a:cubicBezTo>
                <a:cubicBezTo>
                  <a:pt x="1539" y="107"/>
                  <a:pt x="1539" y="107"/>
                  <a:pt x="1539" y="107"/>
                </a:cubicBezTo>
                <a:close/>
                <a:moveTo>
                  <a:pt x="1522" y="11"/>
                </a:moveTo>
                <a:cubicBezTo>
                  <a:pt x="1522" y="8"/>
                  <a:pt x="1523" y="6"/>
                  <a:pt x="1525" y="4"/>
                </a:cubicBezTo>
                <a:cubicBezTo>
                  <a:pt x="1526" y="3"/>
                  <a:pt x="1528" y="2"/>
                  <a:pt x="1531" y="2"/>
                </a:cubicBezTo>
                <a:cubicBezTo>
                  <a:pt x="1534" y="2"/>
                  <a:pt x="1536" y="3"/>
                  <a:pt x="1538" y="4"/>
                </a:cubicBezTo>
                <a:cubicBezTo>
                  <a:pt x="1539" y="6"/>
                  <a:pt x="1540" y="8"/>
                  <a:pt x="1540" y="11"/>
                </a:cubicBezTo>
                <a:cubicBezTo>
                  <a:pt x="1540" y="14"/>
                  <a:pt x="1539" y="16"/>
                  <a:pt x="1538" y="18"/>
                </a:cubicBezTo>
                <a:cubicBezTo>
                  <a:pt x="1536" y="19"/>
                  <a:pt x="1534" y="20"/>
                  <a:pt x="1531" y="20"/>
                </a:cubicBezTo>
                <a:cubicBezTo>
                  <a:pt x="1528" y="20"/>
                  <a:pt x="1526" y="19"/>
                  <a:pt x="1525" y="18"/>
                </a:cubicBezTo>
                <a:cubicBezTo>
                  <a:pt x="1523" y="16"/>
                  <a:pt x="1522" y="14"/>
                  <a:pt x="1522" y="11"/>
                </a:cubicBezTo>
                <a:close/>
                <a:moveTo>
                  <a:pt x="1593" y="108"/>
                </a:moveTo>
                <a:cubicBezTo>
                  <a:pt x="1582" y="108"/>
                  <a:pt x="1572" y="105"/>
                  <a:pt x="1566" y="98"/>
                </a:cubicBezTo>
                <a:cubicBezTo>
                  <a:pt x="1559" y="91"/>
                  <a:pt x="1556" y="81"/>
                  <a:pt x="1556" y="69"/>
                </a:cubicBezTo>
                <a:cubicBezTo>
                  <a:pt x="1556" y="57"/>
                  <a:pt x="1559" y="47"/>
                  <a:pt x="1565" y="40"/>
                </a:cubicBezTo>
                <a:cubicBezTo>
                  <a:pt x="1571" y="33"/>
                  <a:pt x="1580" y="30"/>
                  <a:pt x="1590" y="30"/>
                </a:cubicBezTo>
                <a:cubicBezTo>
                  <a:pt x="1600" y="30"/>
                  <a:pt x="1608" y="33"/>
                  <a:pt x="1614" y="39"/>
                </a:cubicBezTo>
                <a:cubicBezTo>
                  <a:pt x="1620" y="45"/>
                  <a:pt x="1623" y="53"/>
                  <a:pt x="1623" y="64"/>
                </a:cubicBezTo>
                <a:cubicBezTo>
                  <a:pt x="1623" y="72"/>
                  <a:pt x="1623" y="72"/>
                  <a:pt x="1623" y="72"/>
                </a:cubicBezTo>
                <a:cubicBezTo>
                  <a:pt x="1572" y="72"/>
                  <a:pt x="1572" y="72"/>
                  <a:pt x="1572" y="72"/>
                </a:cubicBezTo>
                <a:cubicBezTo>
                  <a:pt x="1573" y="80"/>
                  <a:pt x="1575" y="85"/>
                  <a:pt x="1578" y="89"/>
                </a:cubicBezTo>
                <a:cubicBezTo>
                  <a:pt x="1582" y="93"/>
                  <a:pt x="1587" y="95"/>
                  <a:pt x="1594" y="95"/>
                </a:cubicBezTo>
                <a:cubicBezTo>
                  <a:pt x="1598" y="95"/>
                  <a:pt x="1603" y="95"/>
                  <a:pt x="1606" y="94"/>
                </a:cubicBezTo>
                <a:cubicBezTo>
                  <a:pt x="1610" y="93"/>
                  <a:pt x="1614" y="92"/>
                  <a:pt x="1619" y="90"/>
                </a:cubicBezTo>
                <a:cubicBezTo>
                  <a:pt x="1619" y="103"/>
                  <a:pt x="1619" y="103"/>
                  <a:pt x="1619" y="103"/>
                </a:cubicBezTo>
                <a:cubicBezTo>
                  <a:pt x="1615" y="105"/>
                  <a:pt x="1611" y="106"/>
                  <a:pt x="1607" y="107"/>
                </a:cubicBezTo>
                <a:cubicBezTo>
                  <a:pt x="1603" y="108"/>
                  <a:pt x="1598" y="108"/>
                  <a:pt x="1593" y="108"/>
                </a:cubicBezTo>
                <a:close/>
                <a:moveTo>
                  <a:pt x="1590" y="42"/>
                </a:moveTo>
                <a:cubicBezTo>
                  <a:pt x="1585" y="42"/>
                  <a:pt x="1581" y="43"/>
                  <a:pt x="1578" y="47"/>
                </a:cubicBezTo>
                <a:cubicBezTo>
                  <a:pt x="1575" y="50"/>
                  <a:pt x="1573" y="55"/>
                  <a:pt x="1573" y="61"/>
                </a:cubicBezTo>
                <a:cubicBezTo>
                  <a:pt x="1607" y="61"/>
                  <a:pt x="1607" y="61"/>
                  <a:pt x="1607" y="61"/>
                </a:cubicBezTo>
                <a:cubicBezTo>
                  <a:pt x="1607" y="55"/>
                  <a:pt x="1605" y="50"/>
                  <a:pt x="1602" y="47"/>
                </a:cubicBezTo>
                <a:cubicBezTo>
                  <a:pt x="1599" y="43"/>
                  <a:pt x="1595" y="42"/>
                  <a:pt x="1590" y="42"/>
                </a:cubicBezTo>
                <a:close/>
                <a:moveTo>
                  <a:pt x="1690" y="85"/>
                </a:moveTo>
                <a:cubicBezTo>
                  <a:pt x="1690" y="92"/>
                  <a:pt x="1687" y="98"/>
                  <a:pt x="1682" y="102"/>
                </a:cubicBezTo>
                <a:cubicBezTo>
                  <a:pt x="1676" y="106"/>
                  <a:pt x="1669" y="108"/>
                  <a:pt x="1659" y="108"/>
                </a:cubicBezTo>
                <a:cubicBezTo>
                  <a:pt x="1649" y="108"/>
                  <a:pt x="1641" y="106"/>
                  <a:pt x="1634" y="103"/>
                </a:cubicBezTo>
                <a:cubicBezTo>
                  <a:pt x="1634" y="90"/>
                  <a:pt x="1634" y="90"/>
                  <a:pt x="1634" y="90"/>
                </a:cubicBezTo>
                <a:cubicBezTo>
                  <a:pt x="1643" y="94"/>
                  <a:pt x="1652" y="96"/>
                  <a:pt x="1659" y="96"/>
                </a:cubicBezTo>
                <a:cubicBezTo>
                  <a:pt x="1669" y="96"/>
                  <a:pt x="1674" y="93"/>
                  <a:pt x="1674" y="87"/>
                </a:cubicBezTo>
                <a:cubicBezTo>
                  <a:pt x="1674" y="85"/>
                  <a:pt x="1673" y="83"/>
                  <a:pt x="1672" y="82"/>
                </a:cubicBezTo>
                <a:cubicBezTo>
                  <a:pt x="1671" y="81"/>
                  <a:pt x="1670" y="79"/>
                  <a:pt x="1667" y="78"/>
                </a:cubicBezTo>
                <a:cubicBezTo>
                  <a:pt x="1664" y="77"/>
                  <a:pt x="1661" y="75"/>
                  <a:pt x="1657" y="73"/>
                </a:cubicBezTo>
                <a:cubicBezTo>
                  <a:pt x="1648" y="70"/>
                  <a:pt x="1642" y="67"/>
                  <a:pt x="1639" y="63"/>
                </a:cubicBezTo>
                <a:cubicBezTo>
                  <a:pt x="1636" y="60"/>
                  <a:pt x="1634" y="55"/>
                  <a:pt x="1634" y="50"/>
                </a:cubicBezTo>
                <a:cubicBezTo>
                  <a:pt x="1634" y="44"/>
                  <a:pt x="1637" y="39"/>
                  <a:pt x="1642" y="35"/>
                </a:cubicBezTo>
                <a:cubicBezTo>
                  <a:pt x="1647" y="31"/>
                  <a:pt x="1654" y="30"/>
                  <a:pt x="1663" y="30"/>
                </a:cubicBezTo>
                <a:cubicBezTo>
                  <a:pt x="1672" y="30"/>
                  <a:pt x="1681" y="31"/>
                  <a:pt x="1689" y="35"/>
                </a:cubicBezTo>
                <a:cubicBezTo>
                  <a:pt x="1683" y="47"/>
                  <a:pt x="1683" y="47"/>
                  <a:pt x="1683" y="47"/>
                </a:cubicBezTo>
                <a:cubicBezTo>
                  <a:pt x="1675" y="44"/>
                  <a:pt x="1668" y="42"/>
                  <a:pt x="1663" y="42"/>
                </a:cubicBezTo>
                <a:cubicBezTo>
                  <a:pt x="1654" y="42"/>
                  <a:pt x="1650" y="45"/>
                  <a:pt x="1650" y="49"/>
                </a:cubicBezTo>
                <a:cubicBezTo>
                  <a:pt x="1650" y="52"/>
                  <a:pt x="1651" y="54"/>
                  <a:pt x="1653" y="55"/>
                </a:cubicBezTo>
                <a:cubicBezTo>
                  <a:pt x="1656" y="57"/>
                  <a:pt x="1660" y="59"/>
                  <a:pt x="1668" y="62"/>
                </a:cubicBezTo>
                <a:cubicBezTo>
                  <a:pt x="1674" y="65"/>
                  <a:pt x="1679" y="67"/>
                  <a:pt x="1681" y="69"/>
                </a:cubicBezTo>
                <a:cubicBezTo>
                  <a:pt x="1684" y="71"/>
                  <a:pt x="1686" y="73"/>
                  <a:pt x="1688" y="76"/>
                </a:cubicBezTo>
                <a:cubicBezTo>
                  <a:pt x="1689" y="78"/>
                  <a:pt x="1690" y="81"/>
                  <a:pt x="1690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5" name="Freeform 52"/>
          <p:cNvSpPr>
            <a:spLocks noEditPoints="1"/>
          </p:cNvSpPr>
          <p:nvPr/>
        </p:nvSpPr>
        <p:spPr bwMode="auto">
          <a:xfrm>
            <a:off x="8081801" y="2532474"/>
            <a:ext cx="475608" cy="65554"/>
          </a:xfrm>
          <a:custGeom>
            <a:avLst/>
            <a:gdLst>
              <a:gd name="T0" fmla="*/ 16 w 734"/>
              <a:gd name="T1" fmla="*/ 0 h 101"/>
              <a:gd name="T2" fmla="*/ 105 w 734"/>
              <a:gd name="T3" fmla="*/ 100 h 101"/>
              <a:gd name="T4" fmla="*/ 86 w 734"/>
              <a:gd name="T5" fmla="*/ 41 h 101"/>
              <a:gd name="T6" fmla="*/ 55 w 734"/>
              <a:gd name="T7" fmla="*/ 62 h 101"/>
              <a:gd name="T8" fmla="*/ 39 w 734"/>
              <a:gd name="T9" fmla="*/ 24 h 101"/>
              <a:gd name="T10" fmla="*/ 54 w 734"/>
              <a:gd name="T11" fmla="*/ 34 h 101"/>
              <a:gd name="T12" fmla="*/ 105 w 734"/>
              <a:gd name="T13" fmla="*/ 51 h 101"/>
              <a:gd name="T14" fmla="*/ 114 w 734"/>
              <a:gd name="T15" fmla="*/ 24 h 101"/>
              <a:gd name="T16" fmla="*/ 151 w 734"/>
              <a:gd name="T17" fmla="*/ 86 h 101"/>
              <a:gd name="T18" fmla="*/ 172 w 734"/>
              <a:gd name="T19" fmla="*/ 24 h 101"/>
              <a:gd name="T20" fmla="*/ 143 w 734"/>
              <a:gd name="T21" fmla="*/ 100 h 101"/>
              <a:gd name="T22" fmla="*/ 194 w 734"/>
              <a:gd name="T23" fmla="*/ 63 h 101"/>
              <a:gd name="T24" fmla="*/ 252 w 734"/>
              <a:gd name="T25" fmla="*/ 32 h 101"/>
              <a:gd name="T26" fmla="*/ 211 w 734"/>
              <a:gd name="T27" fmla="*/ 66 h 101"/>
              <a:gd name="T28" fmla="*/ 245 w 734"/>
              <a:gd name="T29" fmla="*/ 87 h 101"/>
              <a:gd name="T30" fmla="*/ 245 w 734"/>
              <a:gd name="T31" fmla="*/ 100 h 101"/>
              <a:gd name="T32" fmla="*/ 217 w 734"/>
              <a:gd name="T33" fmla="*/ 40 h 101"/>
              <a:gd name="T34" fmla="*/ 241 w 734"/>
              <a:gd name="T35" fmla="*/ 40 h 101"/>
              <a:gd name="T36" fmla="*/ 320 w 734"/>
              <a:gd name="T37" fmla="*/ 95 h 101"/>
              <a:gd name="T38" fmla="*/ 273 w 734"/>
              <a:gd name="T39" fmla="*/ 83 h 101"/>
              <a:gd name="T40" fmla="*/ 311 w 734"/>
              <a:gd name="T41" fmla="*/ 75 h 101"/>
              <a:gd name="T42" fmla="*/ 277 w 734"/>
              <a:gd name="T43" fmla="*/ 57 h 101"/>
              <a:gd name="T44" fmla="*/ 302 w 734"/>
              <a:gd name="T45" fmla="*/ 23 h 101"/>
              <a:gd name="T46" fmla="*/ 301 w 734"/>
              <a:gd name="T47" fmla="*/ 36 h 101"/>
              <a:gd name="T48" fmla="*/ 306 w 734"/>
              <a:gd name="T49" fmla="*/ 56 h 101"/>
              <a:gd name="T50" fmla="*/ 328 w 734"/>
              <a:gd name="T51" fmla="*/ 78 h 101"/>
              <a:gd name="T52" fmla="*/ 384 w 734"/>
              <a:gd name="T53" fmla="*/ 99 h 101"/>
              <a:gd name="T54" fmla="*/ 345 w 734"/>
              <a:gd name="T55" fmla="*/ 77 h 101"/>
              <a:gd name="T56" fmla="*/ 335 w 734"/>
              <a:gd name="T57" fmla="*/ 30 h 101"/>
              <a:gd name="T58" fmla="*/ 361 w 734"/>
              <a:gd name="T59" fmla="*/ 8 h 101"/>
              <a:gd name="T60" fmla="*/ 383 w 734"/>
              <a:gd name="T61" fmla="*/ 37 h 101"/>
              <a:gd name="T62" fmla="*/ 364 w 734"/>
              <a:gd name="T63" fmla="*/ 86 h 101"/>
              <a:gd name="T64" fmla="*/ 444 w 734"/>
              <a:gd name="T65" fmla="*/ 100 h 101"/>
              <a:gd name="T66" fmla="*/ 431 w 734"/>
              <a:gd name="T67" fmla="*/ 36 h 101"/>
              <a:gd name="T68" fmla="*/ 413 w 734"/>
              <a:gd name="T69" fmla="*/ 100 h 101"/>
              <a:gd name="T70" fmla="*/ 409 w 734"/>
              <a:gd name="T71" fmla="*/ 24 h 101"/>
              <a:gd name="T72" fmla="*/ 422 w 734"/>
              <a:gd name="T73" fmla="*/ 26 h 101"/>
              <a:gd name="T74" fmla="*/ 459 w 734"/>
              <a:gd name="T75" fmla="*/ 35 h 101"/>
              <a:gd name="T76" fmla="*/ 502 w 734"/>
              <a:gd name="T77" fmla="*/ 30 h 101"/>
              <a:gd name="T78" fmla="*/ 492 w 734"/>
              <a:gd name="T79" fmla="*/ 100 h 101"/>
              <a:gd name="T80" fmla="*/ 479 w 734"/>
              <a:gd name="T81" fmla="*/ 36 h 101"/>
              <a:gd name="T82" fmla="*/ 461 w 734"/>
              <a:gd name="T83" fmla="*/ 100 h 101"/>
              <a:gd name="T84" fmla="*/ 524 w 734"/>
              <a:gd name="T85" fmla="*/ 63 h 101"/>
              <a:gd name="T86" fmla="*/ 582 w 734"/>
              <a:gd name="T87" fmla="*/ 32 h 101"/>
              <a:gd name="T88" fmla="*/ 541 w 734"/>
              <a:gd name="T89" fmla="*/ 66 h 101"/>
              <a:gd name="T90" fmla="*/ 575 w 734"/>
              <a:gd name="T91" fmla="*/ 87 h 101"/>
              <a:gd name="T92" fmla="*/ 575 w 734"/>
              <a:gd name="T93" fmla="*/ 100 h 101"/>
              <a:gd name="T94" fmla="*/ 547 w 734"/>
              <a:gd name="T95" fmla="*/ 40 h 101"/>
              <a:gd name="T96" fmla="*/ 571 w 734"/>
              <a:gd name="T97" fmla="*/ 40 h 101"/>
              <a:gd name="T98" fmla="*/ 658 w 734"/>
              <a:gd name="T99" fmla="*/ 100 h 101"/>
              <a:gd name="T100" fmla="*/ 643 w 734"/>
              <a:gd name="T101" fmla="*/ 36 h 101"/>
              <a:gd name="T102" fmla="*/ 624 w 734"/>
              <a:gd name="T103" fmla="*/ 100 h 101"/>
              <a:gd name="T104" fmla="*/ 620 w 734"/>
              <a:gd name="T105" fmla="*/ 24 h 101"/>
              <a:gd name="T106" fmla="*/ 633 w 734"/>
              <a:gd name="T107" fmla="*/ 26 h 101"/>
              <a:gd name="T108" fmla="*/ 674 w 734"/>
              <a:gd name="T109" fmla="*/ 100 h 101"/>
              <a:gd name="T110" fmla="*/ 734 w 734"/>
              <a:gd name="T111" fmla="*/ 99 h 101"/>
              <a:gd name="T112" fmla="*/ 696 w 734"/>
              <a:gd name="T113" fmla="*/ 77 h 101"/>
              <a:gd name="T114" fmla="*/ 686 w 734"/>
              <a:gd name="T115" fmla="*/ 30 h 101"/>
              <a:gd name="T116" fmla="*/ 712 w 734"/>
              <a:gd name="T117" fmla="*/ 8 h 101"/>
              <a:gd name="T118" fmla="*/ 734 w 734"/>
              <a:gd name="T119" fmla="*/ 37 h 101"/>
              <a:gd name="T120" fmla="*/ 715 w 734"/>
              <a:gd name="T121" fmla="*/ 8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34" h="101">
                <a:moveTo>
                  <a:pt x="0" y="100"/>
                </a:moveTo>
                <a:cubicBezTo>
                  <a:pt x="0" y="0"/>
                  <a:pt x="0" y="0"/>
                  <a:pt x="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100"/>
                  <a:pt x="16" y="100"/>
                  <a:pt x="16" y="100"/>
                </a:cubicBezTo>
                <a:cubicBezTo>
                  <a:pt x="0" y="100"/>
                  <a:pt x="0" y="100"/>
                  <a:pt x="0" y="100"/>
                </a:cubicBezTo>
                <a:close/>
                <a:moveTo>
                  <a:pt x="105" y="100"/>
                </a:moveTo>
                <a:cubicBezTo>
                  <a:pt x="89" y="100"/>
                  <a:pt x="89" y="100"/>
                  <a:pt x="89" y="100"/>
                </a:cubicBezTo>
                <a:cubicBezTo>
                  <a:pt x="89" y="54"/>
                  <a:pt x="89" y="54"/>
                  <a:pt x="89" y="54"/>
                </a:cubicBezTo>
                <a:cubicBezTo>
                  <a:pt x="89" y="48"/>
                  <a:pt x="88" y="43"/>
                  <a:pt x="86" y="41"/>
                </a:cubicBezTo>
                <a:cubicBezTo>
                  <a:pt x="83" y="38"/>
                  <a:pt x="80" y="36"/>
                  <a:pt x="75" y="36"/>
                </a:cubicBezTo>
                <a:cubicBezTo>
                  <a:pt x="68" y="36"/>
                  <a:pt x="63" y="38"/>
                  <a:pt x="60" y="42"/>
                </a:cubicBezTo>
                <a:cubicBezTo>
                  <a:pt x="56" y="46"/>
                  <a:pt x="55" y="53"/>
                  <a:pt x="55" y="62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39" y="100"/>
                  <a:pt x="39" y="100"/>
                  <a:pt x="39" y="100"/>
                </a:cubicBezTo>
                <a:cubicBezTo>
                  <a:pt x="39" y="24"/>
                  <a:pt x="39" y="24"/>
                  <a:pt x="39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7" y="31"/>
                  <a:pt x="60" y="28"/>
                  <a:pt x="64" y="26"/>
                </a:cubicBezTo>
                <a:cubicBezTo>
                  <a:pt x="68" y="24"/>
                  <a:pt x="73" y="23"/>
                  <a:pt x="78" y="23"/>
                </a:cubicBezTo>
                <a:cubicBezTo>
                  <a:pt x="96" y="23"/>
                  <a:pt x="105" y="32"/>
                  <a:pt x="105" y="51"/>
                </a:cubicBezTo>
                <a:cubicBezTo>
                  <a:pt x="105" y="100"/>
                  <a:pt x="105" y="100"/>
                  <a:pt x="105" y="100"/>
                </a:cubicBezTo>
                <a:close/>
                <a:moveTo>
                  <a:pt x="143" y="100"/>
                </a:moveTo>
                <a:cubicBezTo>
                  <a:pt x="114" y="24"/>
                  <a:pt x="114" y="24"/>
                  <a:pt x="114" y="24"/>
                </a:cubicBezTo>
                <a:cubicBezTo>
                  <a:pt x="131" y="24"/>
                  <a:pt x="131" y="24"/>
                  <a:pt x="131" y="24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9" y="76"/>
                  <a:pt x="151" y="82"/>
                  <a:pt x="151" y="86"/>
                </a:cubicBezTo>
                <a:cubicBezTo>
                  <a:pt x="152" y="86"/>
                  <a:pt x="152" y="86"/>
                  <a:pt x="152" y="86"/>
                </a:cubicBezTo>
                <a:cubicBezTo>
                  <a:pt x="152" y="83"/>
                  <a:pt x="154" y="77"/>
                  <a:pt x="157" y="68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89" y="24"/>
                  <a:pt x="189" y="24"/>
                  <a:pt x="189" y="24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43" y="100"/>
                  <a:pt x="143" y="100"/>
                  <a:pt x="143" y="100"/>
                </a:cubicBezTo>
                <a:close/>
                <a:moveTo>
                  <a:pt x="232" y="101"/>
                </a:moveTo>
                <a:cubicBezTo>
                  <a:pt x="220" y="101"/>
                  <a:pt x="211" y="98"/>
                  <a:pt x="204" y="91"/>
                </a:cubicBezTo>
                <a:cubicBezTo>
                  <a:pt x="198" y="84"/>
                  <a:pt x="194" y="75"/>
                  <a:pt x="194" y="63"/>
                </a:cubicBezTo>
                <a:cubicBezTo>
                  <a:pt x="194" y="50"/>
                  <a:pt x="197" y="41"/>
                  <a:pt x="204" y="34"/>
                </a:cubicBezTo>
                <a:cubicBezTo>
                  <a:pt x="210" y="27"/>
                  <a:pt x="218" y="23"/>
                  <a:pt x="229" y="23"/>
                </a:cubicBezTo>
                <a:cubicBezTo>
                  <a:pt x="239" y="23"/>
                  <a:pt x="247" y="26"/>
                  <a:pt x="252" y="32"/>
                </a:cubicBezTo>
                <a:cubicBezTo>
                  <a:pt x="258" y="38"/>
                  <a:pt x="261" y="47"/>
                  <a:pt x="261" y="57"/>
                </a:cubicBezTo>
                <a:cubicBezTo>
                  <a:pt x="261" y="66"/>
                  <a:pt x="261" y="66"/>
                  <a:pt x="261" y="66"/>
                </a:cubicBezTo>
                <a:cubicBezTo>
                  <a:pt x="211" y="66"/>
                  <a:pt x="211" y="66"/>
                  <a:pt x="211" y="66"/>
                </a:cubicBezTo>
                <a:cubicBezTo>
                  <a:pt x="211" y="73"/>
                  <a:pt x="213" y="79"/>
                  <a:pt x="217" y="83"/>
                </a:cubicBezTo>
                <a:cubicBezTo>
                  <a:pt x="221" y="87"/>
                  <a:pt x="226" y="89"/>
                  <a:pt x="233" y="89"/>
                </a:cubicBezTo>
                <a:cubicBezTo>
                  <a:pt x="237" y="89"/>
                  <a:pt x="241" y="88"/>
                  <a:pt x="245" y="87"/>
                </a:cubicBezTo>
                <a:cubicBezTo>
                  <a:pt x="249" y="87"/>
                  <a:pt x="253" y="85"/>
                  <a:pt x="257" y="83"/>
                </a:cubicBezTo>
                <a:cubicBezTo>
                  <a:pt x="257" y="96"/>
                  <a:pt x="257" y="96"/>
                  <a:pt x="257" y="96"/>
                </a:cubicBezTo>
                <a:cubicBezTo>
                  <a:pt x="253" y="98"/>
                  <a:pt x="249" y="99"/>
                  <a:pt x="245" y="100"/>
                </a:cubicBezTo>
                <a:cubicBezTo>
                  <a:pt x="242" y="101"/>
                  <a:pt x="237" y="101"/>
                  <a:pt x="232" y="101"/>
                </a:cubicBezTo>
                <a:close/>
                <a:moveTo>
                  <a:pt x="229" y="35"/>
                </a:moveTo>
                <a:cubicBezTo>
                  <a:pt x="224" y="35"/>
                  <a:pt x="220" y="37"/>
                  <a:pt x="217" y="40"/>
                </a:cubicBezTo>
                <a:cubicBezTo>
                  <a:pt x="214" y="43"/>
                  <a:pt x="212" y="48"/>
                  <a:pt x="211" y="54"/>
                </a:cubicBezTo>
                <a:cubicBezTo>
                  <a:pt x="245" y="54"/>
                  <a:pt x="245" y="54"/>
                  <a:pt x="245" y="54"/>
                </a:cubicBezTo>
                <a:cubicBezTo>
                  <a:pt x="245" y="48"/>
                  <a:pt x="244" y="43"/>
                  <a:pt x="241" y="40"/>
                </a:cubicBezTo>
                <a:cubicBezTo>
                  <a:pt x="238" y="37"/>
                  <a:pt x="234" y="35"/>
                  <a:pt x="229" y="35"/>
                </a:cubicBezTo>
                <a:close/>
                <a:moveTo>
                  <a:pt x="328" y="78"/>
                </a:moveTo>
                <a:cubicBezTo>
                  <a:pt x="328" y="86"/>
                  <a:pt x="326" y="92"/>
                  <a:pt x="320" y="95"/>
                </a:cubicBezTo>
                <a:cubicBezTo>
                  <a:pt x="315" y="99"/>
                  <a:pt x="307" y="101"/>
                  <a:pt x="297" y="101"/>
                </a:cubicBezTo>
                <a:cubicBezTo>
                  <a:pt x="287" y="101"/>
                  <a:pt x="279" y="100"/>
                  <a:pt x="273" y="97"/>
                </a:cubicBezTo>
                <a:cubicBezTo>
                  <a:pt x="273" y="83"/>
                  <a:pt x="273" y="83"/>
                  <a:pt x="273" y="83"/>
                </a:cubicBezTo>
                <a:cubicBezTo>
                  <a:pt x="282" y="87"/>
                  <a:pt x="290" y="89"/>
                  <a:pt x="298" y="89"/>
                </a:cubicBezTo>
                <a:cubicBezTo>
                  <a:pt x="308" y="89"/>
                  <a:pt x="313" y="86"/>
                  <a:pt x="313" y="80"/>
                </a:cubicBezTo>
                <a:cubicBezTo>
                  <a:pt x="313" y="78"/>
                  <a:pt x="312" y="77"/>
                  <a:pt x="311" y="75"/>
                </a:cubicBezTo>
                <a:cubicBezTo>
                  <a:pt x="310" y="74"/>
                  <a:pt x="308" y="73"/>
                  <a:pt x="305" y="71"/>
                </a:cubicBezTo>
                <a:cubicBezTo>
                  <a:pt x="303" y="70"/>
                  <a:pt x="300" y="68"/>
                  <a:pt x="295" y="67"/>
                </a:cubicBezTo>
                <a:cubicBezTo>
                  <a:pt x="286" y="63"/>
                  <a:pt x="280" y="60"/>
                  <a:pt x="277" y="57"/>
                </a:cubicBezTo>
                <a:cubicBezTo>
                  <a:pt x="274" y="53"/>
                  <a:pt x="273" y="49"/>
                  <a:pt x="273" y="44"/>
                </a:cubicBezTo>
                <a:cubicBezTo>
                  <a:pt x="273" y="37"/>
                  <a:pt x="275" y="32"/>
                  <a:pt x="281" y="28"/>
                </a:cubicBezTo>
                <a:cubicBezTo>
                  <a:pt x="286" y="25"/>
                  <a:pt x="293" y="23"/>
                  <a:pt x="302" y="23"/>
                </a:cubicBezTo>
                <a:cubicBezTo>
                  <a:pt x="311" y="23"/>
                  <a:pt x="319" y="25"/>
                  <a:pt x="327" y="28"/>
                </a:cubicBezTo>
                <a:cubicBezTo>
                  <a:pt x="322" y="41"/>
                  <a:pt x="322" y="41"/>
                  <a:pt x="322" y="41"/>
                </a:cubicBezTo>
                <a:cubicBezTo>
                  <a:pt x="314" y="37"/>
                  <a:pt x="307" y="36"/>
                  <a:pt x="301" y="36"/>
                </a:cubicBezTo>
                <a:cubicBezTo>
                  <a:pt x="293" y="36"/>
                  <a:pt x="289" y="38"/>
                  <a:pt x="289" y="43"/>
                </a:cubicBezTo>
                <a:cubicBezTo>
                  <a:pt x="289" y="45"/>
                  <a:pt x="290" y="47"/>
                  <a:pt x="292" y="49"/>
                </a:cubicBezTo>
                <a:cubicBezTo>
                  <a:pt x="294" y="50"/>
                  <a:pt x="299" y="53"/>
                  <a:pt x="306" y="56"/>
                </a:cubicBezTo>
                <a:cubicBezTo>
                  <a:pt x="313" y="58"/>
                  <a:pt x="317" y="60"/>
                  <a:pt x="320" y="62"/>
                </a:cubicBezTo>
                <a:cubicBezTo>
                  <a:pt x="323" y="64"/>
                  <a:pt x="325" y="66"/>
                  <a:pt x="326" y="69"/>
                </a:cubicBezTo>
                <a:cubicBezTo>
                  <a:pt x="328" y="72"/>
                  <a:pt x="328" y="75"/>
                  <a:pt x="328" y="78"/>
                </a:cubicBezTo>
                <a:close/>
                <a:moveTo>
                  <a:pt x="372" y="88"/>
                </a:moveTo>
                <a:cubicBezTo>
                  <a:pt x="376" y="88"/>
                  <a:pt x="380" y="88"/>
                  <a:pt x="384" y="87"/>
                </a:cubicBezTo>
                <a:cubicBezTo>
                  <a:pt x="384" y="99"/>
                  <a:pt x="384" y="99"/>
                  <a:pt x="384" y="99"/>
                </a:cubicBezTo>
                <a:cubicBezTo>
                  <a:pt x="382" y="99"/>
                  <a:pt x="380" y="100"/>
                  <a:pt x="377" y="101"/>
                </a:cubicBezTo>
                <a:cubicBezTo>
                  <a:pt x="374" y="101"/>
                  <a:pt x="371" y="101"/>
                  <a:pt x="368" y="101"/>
                </a:cubicBezTo>
                <a:cubicBezTo>
                  <a:pt x="353" y="101"/>
                  <a:pt x="345" y="93"/>
                  <a:pt x="345" y="77"/>
                </a:cubicBezTo>
                <a:cubicBezTo>
                  <a:pt x="345" y="37"/>
                  <a:pt x="345" y="37"/>
                  <a:pt x="345" y="37"/>
                </a:cubicBezTo>
                <a:cubicBezTo>
                  <a:pt x="335" y="37"/>
                  <a:pt x="335" y="37"/>
                  <a:pt x="335" y="37"/>
                </a:cubicBezTo>
                <a:cubicBezTo>
                  <a:pt x="335" y="30"/>
                  <a:pt x="335" y="30"/>
                  <a:pt x="335" y="30"/>
                </a:cubicBezTo>
                <a:cubicBezTo>
                  <a:pt x="346" y="24"/>
                  <a:pt x="346" y="24"/>
                  <a:pt x="346" y="24"/>
                </a:cubicBezTo>
                <a:cubicBezTo>
                  <a:pt x="352" y="8"/>
                  <a:pt x="352" y="8"/>
                  <a:pt x="352" y="8"/>
                </a:cubicBezTo>
                <a:cubicBezTo>
                  <a:pt x="361" y="8"/>
                  <a:pt x="361" y="8"/>
                  <a:pt x="361" y="8"/>
                </a:cubicBezTo>
                <a:cubicBezTo>
                  <a:pt x="361" y="24"/>
                  <a:pt x="361" y="24"/>
                  <a:pt x="361" y="24"/>
                </a:cubicBezTo>
                <a:cubicBezTo>
                  <a:pt x="383" y="24"/>
                  <a:pt x="383" y="24"/>
                  <a:pt x="383" y="24"/>
                </a:cubicBezTo>
                <a:cubicBezTo>
                  <a:pt x="383" y="37"/>
                  <a:pt x="383" y="37"/>
                  <a:pt x="383" y="37"/>
                </a:cubicBezTo>
                <a:cubicBezTo>
                  <a:pt x="361" y="37"/>
                  <a:pt x="361" y="37"/>
                  <a:pt x="361" y="37"/>
                </a:cubicBezTo>
                <a:cubicBezTo>
                  <a:pt x="361" y="77"/>
                  <a:pt x="361" y="77"/>
                  <a:pt x="361" y="77"/>
                </a:cubicBezTo>
                <a:cubicBezTo>
                  <a:pt x="361" y="81"/>
                  <a:pt x="362" y="84"/>
                  <a:pt x="364" y="86"/>
                </a:cubicBezTo>
                <a:cubicBezTo>
                  <a:pt x="366" y="87"/>
                  <a:pt x="369" y="88"/>
                  <a:pt x="372" y="88"/>
                </a:cubicBezTo>
                <a:close/>
                <a:moveTo>
                  <a:pt x="461" y="100"/>
                </a:moveTo>
                <a:cubicBezTo>
                  <a:pt x="444" y="100"/>
                  <a:pt x="444" y="100"/>
                  <a:pt x="444" y="100"/>
                </a:cubicBezTo>
                <a:cubicBezTo>
                  <a:pt x="444" y="53"/>
                  <a:pt x="444" y="53"/>
                  <a:pt x="444" y="53"/>
                </a:cubicBezTo>
                <a:cubicBezTo>
                  <a:pt x="444" y="48"/>
                  <a:pt x="443" y="43"/>
                  <a:pt x="441" y="40"/>
                </a:cubicBezTo>
                <a:cubicBezTo>
                  <a:pt x="439" y="38"/>
                  <a:pt x="436" y="36"/>
                  <a:pt x="431" y="36"/>
                </a:cubicBezTo>
                <a:cubicBezTo>
                  <a:pt x="425" y="36"/>
                  <a:pt x="420" y="38"/>
                  <a:pt x="417" y="42"/>
                </a:cubicBezTo>
                <a:cubicBezTo>
                  <a:pt x="414" y="46"/>
                  <a:pt x="413" y="53"/>
                  <a:pt x="413" y="62"/>
                </a:cubicBezTo>
                <a:cubicBezTo>
                  <a:pt x="413" y="100"/>
                  <a:pt x="413" y="100"/>
                  <a:pt x="413" y="100"/>
                </a:cubicBezTo>
                <a:cubicBezTo>
                  <a:pt x="397" y="100"/>
                  <a:pt x="397" y="100"/>
                  <a:pt x="397" y="100"/>
                </a:cubicBezTo>
                <a:cubicBezTo>
                  <a:pt x="397" y="24"/>
                  <a:pt x="397" y="24"/>
                  <a:pt x="397" y="24"/>
                </a:cubicBezTo>
                <a:cubicBezTo>
                  <a:pt x="409" y="24"/>
                  <a:pt x="409" y="24"/>
                  <a:pt x="409" y="24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4"/>
                  <a:pt x="413" y="34"/>
                  <a:pt x="413" y="34"/>
                </a:cubicBezTo>
                <a:cubicBezTo>
                  <a:pt x="415" y="31"/>
                  <a:pt x="418" y="28"/>
                  <a:pt x="422" y="26"/>
                </a:cubicBezTo>
                <a:cubicBezTo>
                  <a:pt x="426" y="24"/>
                  <a:pt x="430" y="23"/>
                  <a:pt x="435" y="23"/>
                </a:cubicBezTo>
                <a:cubicBezTo>
                  <a:pt x="446" y="23"/>
                  <a:pt x="454" y="27"/>
                  <a:pt x="458" y="35"/>
                </a:cubicBezTo>
                <a:cubicBezTo>
                  <a:pt x="459" y="35"/>
                  <a:pt x="459" y="35"/>
                  <a:pt x="459" y="35"/>
                </a:cubicBezTo>
                <a:cubicBezTo>
                  <a:pt x="461" y="31"/>
                  <a:pt x="464" y="28"/>
                  <a:pt x="468" y="26"/>
                </a:cubicBezTo>
                <a:cubicBezTo>
                  <a:pt x="472" y="24"/>
                  <a:pt x="477" y="23"/>
                  <a:pt x="482" y="23"/>
                </a:cubicBezTo>
                <a:cubicBezTo>
                  <a:pt x="491" y="23"/>
                  <a:pt x="498" y="25"/>
                  <a:pt x="502" y="30"/>
                </a:cubicBezTo>
                <a:cubicBezTo>
                  <a:pt x="506" y="34"/>
                  <a:pt x="508" y="41"/>
                  <a:pt x="508" y="51"/>
                </a:cubicBezTo>
                <a:cubicBezTo>
                  <a:pt x="508" y="100"/>
                  <a:pt x="508" y="100"/>
                  <a:pt x="508" y="100"/>
                </a:cubicBezTo>
                <a:cubicBezTo>
                  <a:pt x="492" y="100"/>
                  <a:pt x="492" y="100"/>
                  <a:pt x="492" y="100"/>
                </a:cubicBezTo>
                <a:cubicBezTo>
                  <a:pt x="492" y="53"/>
                  <a:pt x="492" y="53"/>
                  <a:pt x="492" y="53"/>
                </a:cubicBezTo>
                <a:cubicBezTo>
                  <a:pt x="492" y="48"/>
                  <a:pt x="491" y="43"/>
                  <a:pt x="489" y="40"/>
                </a:cubicBezTo>
                <a:cubicBezTo>
                  <a:pt x="487" y="38"/>
                  <a:pt x="483" y="36"/>
                  <a:pt x="479" y="36"/>
                </a:cubicBezTo>
                <a:cubicBezTo>
                  <a:pt x="472" y="36"/>
                  <a:pt x="468" y="38"/>
                  <a:pt x="465" y="42"/>
                </a:cubicBezTo>
                <a:cubicBezTo>
                  <a:pt x="462" y="46"/>
                  <a:pt x="461" y="52"/>
                  <a:pt x="461" y="60"/>
                </a:cubicBezTo>
                <a:cubicBezTo>
                  <a:pt x="461" y="100"/>
                  <a:pt x="461" y="100"/>
                  <a:pt x="461" y="100"/>
                </a:cubicBezTo>
                <a:close/>
                <a:moveTo>
                  <a:pt x="562" y="101"/>
                </a:moveTo>
                <a:cubicBezTo>
                  <a:pt x="550" y="101"/>
                  <a:pt x="541" y="98"/>
                  <a:pt x="534" y="91"/>
                </a:cubicBezTo>
                <a:cubicBezTo>
                  <a:pt x="528" y="84"/>
                  <a:pt x="524" y="75"/>
                  <a:pt x="524" y="63"/>
                </a:cubicBezTo>
                <a:cubicBezTo>
                  <a:pt x="524" y="50"/>
                  <a:pt x="527" y="41"/>
                  <a:pt x="533" y="34"/>
                </a:cubicBezTo>
                <a:cubicBezTo>
                  <a:pt x="540" y="27"/>
                  <a:pt x="548" y="23"/>
                  <a:pt x="559" y="23"/>
                </a:cubicBezTo>
                <a:cubicBezTo>
                  <a:pt x="569" y="23"/>
                  <a:pt x="577" y="26"/>
                  <a:pt x="582" y="32"/>
                </a:cubicBezTo>
                <a:cubicBezTo>
                  <a:pt x="588" y="38"/>
                  <a:pt x="591" y="47"/>
                  <a:pt x="591" y="57"/>
                </a:cubicBezTo>
                <a:cubicBezTo>
                  <a:pt x="591" y="66"/>
                  <a:pt x="591" y="66"/>
                  <a:pt x="591" y="66"/>
                </a:cubicBezTo>
                <a:cubicBezTo>
                  <a:pt x="541" y="66"/>
                  <a:pt x="541" y="66"/>
                  <a:pt x="541" y="66"/>
                </a:cubicBezTo>
                <a:cubicBezTo>
                  <a:pt x="541" y="73"/>
                  <a:pt x="543" y="79"/>
                  <a:pt x="547" y="83"/>
                </a:cubicBezTo>
                <a:cubicBezTo>
                  <a:pt x="550" y="87"/>
                  <a:pt x="556" y="89"/>
                  <a:pt x="563" y="89"/>
                </a:cubicBezTo>
                <a:cubicBezTo>
                  <a:pt x="567" y="89"/>
                  <a:pt x="571" y="88"/>
                  <a:pt x="575" y="87"/>
                </a:cubicBezTo>
                <a:cubicBezTo>
                  <a:pt x="579" y="87"/>
                  <a:pt x="583" y="85"/>
                  <a:pt x="587" y="83"/>
                </a:cubicBezTo>
                <a:cubicBezTo>
                  <a:pt x="587" y="96"/>
                  <a:pt x="587" y="96"/>
                  <a:pt x="587" y="96"/>
                </a:cubicBezTo>
                <a:cubicBezTo>
                  <a:pt x="583" y="98"/>
                  <a:pt x="579" y="99"/>
                  <a:pt x="575" y="100"/>
                </a:cubicBezTo>
                <a:cubicBezTo>
                  <a:pt x="571" y="101"/>
                  <a:pt x="567" y="101"/>
                  <a:pt x="562" y="101"/>
                </a:cubicBezTo>
                <a:close/>
                <a:moveTo>
                  <a:pt x="559" y="35"/>
                </a:moveTo>
                <a:cubicBezTo>
                  <a:pt x="554" y="35"/>
                  <a:pt x="550" y="37"/>
                  <a:pt x="547" y="40"/>
                </a:cubicBezTo>
                <a:cubicBezTo>
                  <a:pt x="543" y="43"/>
                  <a:pt x="542" y="48"/>
                  <a:pt x="541" y="54"/>
                </a:cubicBezTo>
                <a:cubicBezTo>
                  <a:pt x="575" y="54"/>
                  <a:pt x="575" y="54"/>
                  <a:pt x="575" y="54"/>
                </a:cubicBezTo>
                <a:cubicBezTo>
                  <a:pt x="575" y="48"/>
                  <a:pt x="574" y="43"/>
                  <a:pt x="571" y="40"/>
                </a:cubicBezTo>
                <a:cubicBezTo>
                  <a:pt x="568" y="37"/>
                  <a:pt x="564" y="35"/>
                  <a:pt x="559" y="35"/>
                </a:cubicBezTo>
                <a:close/>
                <a:moveTo>
                  <a:pt x="674" y="100"/>
                </a:moveTo>
                <a:cubicBezTo>
                  <a:pt x="658" y="100"/>
                  <a:pt x="658" y="100"/>
                  <a:pt x="658" y="100"/>
                </a:cubicBezTo>
                <a:cubicBezTo>
                  <a:pt x="658" y="54"/>
                  <a:pt x="658" y="54"/>
                  <a:pt x="658" y="54"/>
                </a:cubicBezTo>
                <a:cubicBezTo>
                  <a:pt x="658" y="48"/>
                  <a:pt x="657" y="43"/>
                  <a:pt x="654" y="41"/>
                </a:cubicBezTo>
                <a:cubicBezTo>
                  <a:pt x="652" y="38"/>
                  <a:pt x="648" y="36"/>
                  <a:pt x="643" y="36"/>
                </a:cubicBezTo>
                <a:cubicBezTo>
                  <a:pt x="636" y="36"/>
                  <a:pt x="631" y="38"/>
                  <a:pt x="628" y="42"/>
                </a:cubicBezTo>
                <a:cubicBezTo>
                  <a:pt x="625" y="46"/>
                  <a:pt x="624" y="53"/>
                  <a:pt x="624" y="62"/>
                </a:cubicBezTo>
                <a:cubicBezTo>
                  <a:pt x="624" y="100"/>
                  <a:pt x="624" y="100"/>
                  <a:pt x="624" y="100"/>
                </a:cubicBezTo>
                <a:cubicBezTo>
                  <a:pt x="608" y="100"/>
                  <a:pt x="608" y="100"/>
                  <a:pt x="608" y="100"/>
                </a:cubicBezTo>
                <a:cubicBezTo>
                  <a:pt x="608" y="24"/>
                  <a:pt x="608" y="24"/>
                  <a:pt x="608" y="24"/>
                </a:cubicBezTo>
                <a:cubicBezTo>
                  <a:pt x="620" y="24"/>
                  <a:pt x="620" y="24"/>
                  <a:pt x="620" y="24"/>
                </a:cubicBezTo>
                <a:cubicBezTo>
                  <a:pt x="622" y="34"/>
                  <a:pt x="622" y="34"/>
                  <a:pt x="622" y="34"/>
                </a:cubicBezTo>
                <a:cubicBezTo>
                  <a:pt x="623" y="34"/>
                  <a:pt x="623" y="34"/>
                  <a:pt x="623" y="34"/>
                </a:cubicBezTo>
                <a:cubicBezTo>
                  <a:pt x="625" y="31"/>
                  <a:pt x="629" y="28"/>
                  <a:pt x="633" y="26"/>
                </a:cubicBezTo>
                <a:cubicBezTo>
                  <a:pt x="637" y="24"/>
                  <a:pt x="642" y="23"/>
                  <a:pt x="647" y="23"/>
                </a:cubicBezTo>
                <a:cubicBezTo>
                  <a:pt x="665" y="23"/>
                  <a:pt x="674" y="32"/>
                  <a:pt x="674" y="51"/>
                </a:cubicBezTo>
                <a:cubicBezTo>
                  <a:pt x="674" y="100"/>
                  <a:pt x="674" y="100"/>
                  <a:pt x="674" y="100"/>
                </a:cubicBezTo>
                <a:close/>
                <a:moveTo>
                  <a:pt x="723" y="88"/>
                </a:moveTo>
                <a:cubicBezTo>
                  <a:pt x="727" y="88"/>
                  <a:pt x="730" y="88"/>
                  <a:pt x="734" y="87"/>
                </a:cubicBezTo>
                <a:cubicBezTo>
                  <a:pt x="734" y="99"/>
                  <a:pt x="734" y="99"/>
                  <a:pt x="734" y="99"/>
                </a:cubicBezTo>
                <a:cubicBezTo>
                  <a:pt x="733" y="99"/>
                  <a:pt x="730" y="100"/>
                  <a:pt x="727" y="101"/>
                </a:cubicBezTo>
                <a:cubicBezTo>
                  <a:pt x="725" y="101"/>
                  <a:pt x="722" y="101"/>
                  <a:pt x="719" y="101"/>
                </a:cubicBezTo>
                <a:cubicBezTo>
                  <a:pt x="704" y="101"/>
                  <a:pt x="696" y="93"/>
                  <a:pt x="696" y="77"/>
                </a:cubicBezTo>
                <a:cubicBezTo>
                  <a:pt x="696" y="37"/>
                  <a:pt x="696" y="37"/>
                  <a:pt x="696" y="37"/>
                </a:cubicBezTo>
                <a:cubicBezTo>
                  <a:pt x="686" y="37"/>
                  <a:pt x="686" y="37"/>
                  <a:pt x="686" y="37"/>
                </a:cubicBezTo>
                <a:cubicBezTo>
                  <a:pt x="686" y="30"/>
                  <a:pt x="686" y="30"/>
                  <a:pt x="686" y="30"/>
                </a:cubicBezTo>
                <a:cubicBezTo>
                  <a:pt x="697" y="24"/>
                  <a:pt x="697" y="24"/>
                  <a:pt x="697" y="24"/>
                </a:cubicBezTo>
                <a:cubicBezTo>
                  <a:pt x="702" y="8"/>
                  <a:pt x="702" y="8"/>
                  <a:pt x="702" y="8"/>
                </a:cubicBezTo>
                <a:cubicBezTo>
                  <a:pt x="712" y="8"/>
                  <a:pt x="712" y="8"/>
                  <a:pt x="712" y="8"/>
                </a:cubicBezTo>
                <a:cubicBezTo>
                  <a:pt x="712" y="24"/>
                  <a:pt x="712" y="24"/>
                  <a:pt x="712" y="24"/>
                </a:cubicBezTo>
                <a:cubicBezTo>
                  <a:pt x="734" y="24"/>
                  <a:pt x="734" y="24"/>
                  <a:pt x="734" y="24"/>
                </a:cubicBezTo>
                <a:cubicBezTo>
                  <a:pt x="734" y="37"/>
                  <a:pt x="734" y="37"/>
                  <a:pt x="734" y="37"/>
                </a:cubicBezTo>
                <a:cubicBezTo>
                  <a:pt x="712" y="37"/>
                  <a:pt x="712" y="37"/>
                  <a:pt x="712" y="37"/>
                </a:cubicBezTo>
                <a:cubicBezTo>
                  <a:pt x="712" y="77"/>
                  <a:pt x="712" y="77"/>
                  <a:pt x="712" y="77"/>
                </a:cubicBezTo>
                <a:cubicBezTo>
                  <a:pt x="712" y="81"/>
                  <a:pt x="713" y="84"/>
                  <a:pt x="715" y="86"/>
                </a:cubicBezTo>
                <a:cubicBezTo>
                  <a:pt x="717" y="87"/>
                  <a:pt x="719" y="88"/>
                  <a:pt x="723" y="8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6" name="Freeform 53"/>
          <p:cNvSpPr>
            <a:spLocks noEditPoints="1"/>
          </p:cNvSpPr>
          <p:nvPr/>
        </p:nvSpPr>
        <p:spPr bwMode="auto">
          <a:xfrm>
            <a:off x="7974008" y="3962863"/>
            <a:ext cx="691744" cy="90788"/>
          </a:xfrm>
          <a:custGeom>
            <a:avLst/>
            <a:gdLst>
              <a:gd name="T0" fmla="*/ 0 w 1067"/>
              <a:gd name="T1" fmla="*/ 6 h 140"/>
              <a:gd name="T2" fmla="*/ 30 w 1067"/>
              <a:gd name="T3" fmla="*/ 20 h 140"/>
              <a:gd name="T4" fmla="*/ 132 w 1067"/>
              <a:gd name="T5" fmla="*/ 108 h 140"/>
              <a:gd name="T6" fmla="*/ 152 w 1067"/>
              <a:gd name="T7" fmla="*/ 38 h 140"/>
              <a:gd name="T8" fmla="*/ 132 w 1067"/>
              <a:gd name="T9" fmla="*/ 95 h 140"/>
              <a:gd name="T10" fmla="*/ 132 w 1067"/>
              <a:gd name="T11" fmla="*/ 108 h 140"/>
              <a:gd name="T12" fmla="*/ 141 w 1067"/>
              <a:gd name="T13" fmla="*/ 46 h 140"/>
              <a:gd name="T14" fmla="*/ 182 w 1067"/>
              <a:gd name="T15" fmla="*/ 40 h 140"/>
              <a:gd name="T16" fmla="*/ 189 w 1067"/>
              <a:gd name="T17" fmla="*/ 69 h 140"/>
              <a:gd name="T18" fmla="*/ 220 w 1067"/>
              <a:gd name="T19" fmla="*/ 107 h 140"/>
              <a:gd name="T20" fmla="*/ 261 w 1067"/>
              <a:gd name="T21" fmla="*/ 31 h 140"/>
              <a:gd name="T22" fmla="*/ 259 w 1067"/>
              <a:gd name="T23" fmla="*/ 4 h 140"/>
              <a:gd name="T24" fmla="*/ 244 w 1067"/>
              <a:gd name="T25" fmla="*/ 11 h 140"/>
              <a:gd name="T26" fmla="*/ 277 w 1067"/>
              <a:gd name="T27" fmla="*/ 89 h 140"/>
              <a:gd name="T28" fmla="*/ 299 w 1067"/>
              <a:gd name="T29" fmla="*/ 73 h 140"/>
              <a:gd name="T30" fmla="*/ 331 w 1067"/>
              <a:gd name="T31" fmla="*/ 35 h 140"/>
              <a:gd name="T32" fmla="*/ 311 w 1067"/>
              <a:gd name="T33" fmla="*/ 62 h 140"/>
              <a:gd name="T34" fmla="*/ 348 w 1067"/>
              <a:gd name="T35" fmla="*/ 106 h 140"/>
              <a:gd name="T36" fmla="*/ 350 w 1067"/>
              <a:gd name="T37" fmla="*/ 4 h 140"/>
              <a:gd name="T38" fmla="*/ 356 w 1067"/>
              <a:gd name="T39" fmla="*/ 20 h 140"/>
              <a:gd name="T40" fmla="*/ 416 w 1067"/>
              <a:gd name="T41" fmla="*/ 108 h 140"/>
              <a:gd name="T42" fmla="*/ 417 w 1067"/>
              <a:gd name="T43" fmla="*/ 29 h 140"/>
              <a:gd name="T44" fmla="*/ 436 w 1067"/>
              <a:gd name="T45" fmla="*/ 68 h 140"/>
              <a:gd name="T46" fmla="*/ 519 w 1067"/>
              <a:gd name="T47" fmla="*/ 106 h 140"/>
              <a:gd name="T48" fmla="*/ 485 w 1067"/>
              <a:gd name="T49" fmla="*/ 69 h 140"/>
              <a:gd name="T50" fmla="*/ 484 w 1067"/>
              <a:gd name="T51" fmla="*/ 41 h 140"/>
              <a:gd name="T52" fmla="*/ 535 w 1067"/>
              <a:gd name="T53" fmla="*/ 106 h 140"/>
              <a:gd name="T54" fmla="*/ 611 w 1067"/>
              <a:gd name="T55" fmla="*/ 106 h 140"/>
              <a:gd name="T56" fmla="*/ 647 w 1067"/>
              <a:gd name="T57" fmla="*/ 86 h 140"/>
              <a:gd name="T58" fmla="*/ 683 w 1067"/>
              <a:gd name="T59" fmla="*/ 57 h 140"/>
              <a:gd name="T60" fmla="*/ 639 w 1067"/>
              <a:gd name="T61" fmla="*/ 106 h 140"/>
              <a:gd name="T62" fmla="*/ 740 w 1067"/>
              <a:gd name="T63" fmla="*/ 108 h 140"/>
              <a:gd name="T64" fmla="*/ 764 w 1067"/>
              <a:gd name="T65" fmla="*/ 60 h 140"/>
              <a:gd name="T66" fmla="*/ 729 w 1067"/>
              <a:gd name="T67" fmla="*/ 47 h 140"/>
              <a:gd name="T68" fmla="*/ 780 w 1067"/>
              <a:gd name="T69" fmla="*/ 55 h 140"/>
              <a:gd name="T70" fmla="*/ 764 w 1067"/>
              <a:gd name="T71" fmla="*/ 77 h 140"/>
              <a:gd name="T72" fmla="*/ 736 w 1067"/>
              <a:gd name="T73" fmla="*/ 93 h 140"/>
              <a:gd name="T74" fmla="*/ 866 w 1067"/>
              <a:gd name="T75" fmla="*/ 31 h 140"/>
              <a:gd name="T76" fmla="*/ 816 w 1067"/>
              <a:gd name="T77" fmla="*/ 80 h 140"/>
              <a:gd name="T78" fmla="*/ 816 w 1067"/>
              <a:gd name="T79" fmla="*/ 52 h 140"/>
              <a:gd name="T80" fmla="*/ 879 w 1067"/>
              <a:gd name="T81" fmla="*/ 31 h 140"/>
              <a:gd name="T82" fmla="*/ 887 w 1067"/>
              <a:gd name="T83" fmla="*/ 2 h 140"/>
              <a:gd name="T84" fmla="*/ 880 w 1067"/>
              <a:gd name="T85" fmla="*/ 17 h 140"/>
              <a:gd name="T86" fmla="*/ 963 w 1067"/>
              <a:gd name="T87" fmla="*/ 47 h 140"/>
              <a:gd name="T88" fmla="*/ 916 w 1067"/>
              <a:gd name="T89" fmla="*/ 106 h 140"/>
              <a:gd name="T90" fmla="*/ 941 w 1067"/>
              <a:gd name="T91" fmla="*/ 32 h 140"/>
              <a:gd name="T92" fmla="*/ 1067 w 1067"/>
              <a:gd name="T93" fmla="*/ 40 h 140"/>
              <a:gd name="T94" fmla="*/ 1027 w 1067"/>
              <a:gd name="T95" fmla="*/ 80 h 140"/>
              <a:gd name="T96" fmla="*/ 1040 w 1067"/>
              <a:gd name="T97" fmla="*/ 92 h 140"/>
              <a:gd name="T98" fmla="*/ 1001 w 1067"/>
              <a:gd name="T99" fmla="*/ 134 h 140"/>
              <a:gd name="T100" fmla="*/ 1002 w 1067"/>
              <a:gd name="T101" fmla="*/ 90 h 140"/>
              <a:gd name="T102" fmla="*/ 1006 w 1067"/>
              <a:gd name="T103" fmla="*/ 36 h 140"/>
              <a:gd name="T104" fmla="*/ 1007 w 1067"/>
              <a:gd name="T105" fmla="*/ 118 h 140"/>
              <a:gd name="T106" fmla="*/ 1047 w 1067"/>
              <a:gd name="T107" fmla="*/ 108 h 140"/>
              <a:gd name="T108" fmla="*/ 1014 w 1067"/>
              <a:gd name="T109" fmla="*/ 55 h 140"/>
              <a:gd name="T110" fmla="*/ 1028 w 1067"/>
              <a:gd name="T111" fmla="*/ 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67" h="140">
                <a:moveTo>
                  <a:pt x="81" y="55"/>
                </a:moveTo>
                <a:cubicBezTo>
                  <a:pt x="81" y="72"/>
                  <a:pt x="76" y="84"/>
                  <a:pt x="67" y="93"/>
                </a:cubicBezTo>
                <a:cubicBezTo>
                  <a:pt x="58" y="102"/>
                  <a:pt x="45" y="106"/>
                  <a:pt x="27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6"/>
                  <a:pt x="0" y="6"/>
                  <a:pt x="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46" y="6"/>
                  <a:pt x="59" y="11"/>
                  <a:pt x="67" y="19"/>
                </a:cubicBezTo>
                <a:cubicBezTo>
                  <a:pt x="76" y="28"/>
                  <a:pt x="81" y="40"/>
                  <a:pt x="81" y="55"/>
                </a:cubicBezTo>
                <a:close/>
                <a:moveTo>
                  <a:pt x="63" y="56"/>
                </a:moveTo>
                <a:cubicBezTo>
                  <a:pt x="63" y="32"/>
                  <a:pt x="52" y="20"/>
                  <a:pt x="30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93"/>
                  <a:pt x="16" y="93"/>
                  <a:pt x="16" y="93"/>
                </a:cubicBezTo>
                <a:cubicBezTo>
                  <a:pt x="27" y="93"/>
                  <a:pt x="27" y="93"/>
                  <a:pt x="27" y="93"/>
                </a:cubicBezTo>
                <a:cubicBezTo>
                  <a:pt x="51" y="93"/>
                  <a:pt x="63" y="80"/>
                  <a:pt x="63" y="56"/>
                </a:cubicBezTo>
                <a:close/>
                <a:moveTo>
                  <a:pt x="132" y="108"/>
                </a:moveTo>
                <a:cubicBezTo>
                  <a:pt x="120" y="108"/>
                  <a:pt x="111" y="104"/>
                  <a:pt x="104" y="97"/>
                </a:cubicBezTo>
                <a:cubicBezTo>
                  <a:pt x="97" y="91"/>
                  <a:pt x="94" y="81"/>
                  <a:pt x="94" y="69"/>
                </a:cubicBezTo>
                <a:cubicBezTo>
                  <a:pt x="94" y="57"/>
                  <a:pt x="97" y="47"/>
                  <a:pt x="103" y="40"/>
                </a:cubicBezTo>
                <a:cubicBezTo>
                  <a:pt x="109" y="33"/>
                  <a:pt x="118" y="29"/>
                  <a:pt x="129" y="29"/>
                </a:cubicBezTo>
                <a:cubicBezTo>
                  <a:pt x="139" y="29"/>
                  <a:pt x="146" y="32"/>
                  <a:pt x="152" y="38"/>
                </a:cubicBezTo>
                <a:cubicBezTo>
                  <a:pt x="158" y="45"/>
                  <a:pt x="161" y="53"/>
                  <a:pt x="161" y="63"/>
                </a:cubicBezTo>
                <a:cubicBezTo>
                  <a:pt x="161" y="72"/>
                  <a:pt x="161" y="72"/>
                  <a:pt x="161" y="72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79"/>
                  <a:pt x="113" y="85"/>
                  <a:pt x="117" y="89"/>
                </a:cubicBezTo>
                <a:cubicBezTo>
                  <a:pt x="120" y="93"/>
                  <a:pt x="126" y="95"/>
                  <a:pt x="132" y="95"/>
                </a:cubicBezTo>
                <a:cubicBezTo>
                  <a:pt x="137" y="95"/>
                  <a:pt x="141" y="95"/>
                  <a:pt x="145" y="94"/>
                </a:cubicBezTo>
                <a:cubicBezTo>
                  <a:pt x="149" y="93"/>
                  <a:pt x="153" y="91"/>
                  <a:pt x="157" y="9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53" y="104"/>
                  <a:pt x="149" y="106"/>
                  <a:pt x="145" y="107"/>
                </a:cubicBezTo>
                <a:cubicBezTo>
                  <a:pt x="141" y="107"/>
                  <a:pt x="137" y="108"/>
                  <a:pt x="132" y="108"/>
                </a:cubicBezTo>
                <a:close/>
                <a:moveTo>
                  <a:pt x="129" y="42"/>
                </a:moveTo>
                <a:cubicBezTo>
                  <a:pt x="124" y="42"/>
                  <a:pt x="119" y="43"/>
                  <a:pt x="116" y="46"/>
                </a:cubicBezTo>
                <a:cubicBezTo>
                  <a:pt x="113" y="50"/>
                  <a:pt x="111" y="54"/>
                  <a:pt x="111" y="61"/>
                </a:cubicBezTo>
                <a:cubicBezTo>
                  <a:pt x="145" y="61"/>
                  <a:pt x="145" y="61"/>
                  <a:pt x="145" y="61"/>
                </a:cubicBezTo>
                <a:cubicBezTo>
                  <a:pt x="145" y="54"/>
                  <a:pt x="144" y="50"/>
                  <a:pt x="141" y="46"/>
                </a:cubicBezTo>
                <a:cubicBezTo>
                  <a:pt x="138" y="43"/>
                  <a:pt x="134" y="42"/>
                  <a:pt x="129" y="42"/>
                </a:cubicBezTo>
                <a:close/>
                <a:moveTo>
                  <a:pt x="208" y="108"/>
                </a:moveTo>
                <a:cubicBezTo>
                  <a:pt x="196" y="108"/>
                  <a:pt x="188" y="104"/>
                  <a:pt x="182" y="98"/>
                </a:cubicBezTo>
                <a:cubicBezTo>
                  <a:pt x="176" y="91"/>
                  <a:pt x="173" y="81"/>
                  <a:pt x="173" y="69"/>
                </a:cubicBezTo>
                <a:cubicBezTo>
                  <a:pt x="173" y="56"/>
                  <a:pt x="176" y="46"/>
                  <a:pt x="182" y="40"/>
                </a:cubicBezTo>
                <a:cubicBezTo>
                  <a:pt x="188" y="33"/>
                  <a:pt x="197" y="29"/>
                  <a:pt x="209" y="29"/>
                </a:cubicBezTo>
                <a:cubicBezTo>
                  <a:pt x="217" y="29"/>
                  <a:pt x="224" y="31"/>
                  <a:pt x="231" y="34"/>
                </a:cubicBezTo>
                <a:cubicBezTo>
                  <a:pt x="226" y="47"/>
                  <a:pt x="226" y="47"/>
                  <a:pt x="226" y="47"/>
                </a:cubicBezTo>
                <a:cubicBezTo>
                  <a:pt x="219" y="44"/>
                  <a:pt x="213" y="43"/>
                  <a:pt x="209" y="43"/>
                </a:cubicBezTo>
                <a:cubicBezTo>
                  <a:pt x="196" y="43"/>
                  <a:pt x="189" y="51"/>
                  <a:pt x="189" y="69"/>
                </a:cubicBezTo>
                <a:cubicBezTo>
                  <a:pt x="189" y="77"/>
                  <a:pt x="191" y="84"/>
                  <a:pt x="194" y="88"/>
                </a:cubicBezTo>
                <a:cubicBezTo>
                  <a:pt x="197" y="92"/>
                  <a:pt x="202" y="94"/>
                  <a:pt x="209" y="94"/>
                </a:cubicBezTo>
                <a:cubicBezTo>
                  <a:pt x="216" y="94"/>
                  <a:pt x="222" y="92"/>
                  <a:pt x="229" y="89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226" y="105"/>
                  <a:pt x="223" y="106"/>
                  <a:pt x="220" y="107"/>
                </a:cubicBezTo>
                <a:cubicBezTo>
                  <a:pt x="216" y="107"/>
                  <a:pt x="212" y="108"/>
                  <a:pt x="208" y="108"/>
                </a:cubicBezTo>
                <a:close/>
                <a:moveTo>
                  <a:pt x="261" y="106"/>
                </a:moveTo>
                <a:cubicBezTo>
                  <a:pt x="245" y="106"/>
                  <a:pt x="245" y="106"/>
                  <a:pt x="245" y="106"/>
                </a:cubicBezTo>
                <a:cubicBezTo>
                  <a:pt x="245" y="31"/>
                  <a:pt x="245" y="31"/>
                  <a:pt x="245" y="31"/>
                </a:cubicBezTo>
                <a:cubicBezTo>
                  <a:pt x="261" y="31"/>
                  <a:pt x="261" y="31"/>
                  <a:pt x="261" y="31"/>
                </a:cubicBezTo>
                <a:cubicBezTo>
                  <a:pt x="261" y="106"/>
                  <a:pt x="261" y="106"/>
                  <a:pt x="261" y="106"/>
                </a:cubicBezTo>
                <a:close/>
                <a:moveTo>
                  <a:pt x="244" y="11"/>
                </a:moveTo>
                <a:cubicBezTo>
                  <a:pt x="244" y="8"/>
                  <a:pt x="245" y="6"/>
                  <a:pt x="246" y="4"/>
                </a:cubicBezTo>
                <a:cubicBezTo>
                  <a:pt x="248" y="3"/>
                  <a:pt x="250" y="2"/>
                  <a:pt x="253" y="2"/>
                </a:cubicBezTo>
                <a:cubicBezTo>
                  <a:pt x="256" y="2"/>
                  <a:pt x="258" y="3"/>
                  <a:pt x="259" y="4"/>
                </a:cubicBezTo>
                <a:cubicBezTo>
                  <a:pt x="261" y="6"/>
                  <a:pt x="262" y="8"/>
                  <a:pt x="262" y="11"/>
                </a:cubicBezTo>
                <a:cubicBezTo>
                  <a:pt x="262" y="14"/>
                  <a:pt x="261" y="16"/>
                  <a:pt x="259" y="17"/>
                </a:cubicBezTo>
                <a:cubicBezTo>
                  <a:pt x="258" y="19"/>
                  <a:pt x="256" y="20"/>
                  <a:pt x="253" y="20"/>
                </a:cubicBezTo>
                <a:cubicBezTo>
                  <a:pt x="250" y="20"/>
                  <a:pt x="248" y="19"/>
                  <a:pt x="246" y="17"/>
                </a:cubicBezTo>
                <a:cubicBezTo>
                  <a:pt x="245" y="16"/>
                  <a:pt x="244" y="14"/>
                  <a:pt x="244" y="11"/>
                </a:cubicBezTo>
                <a:close/>
                <a:moveTo>
                  <a:pt x="333" y="85"/>
                </a:moveTo>
                <a:cubicBezTo>
                  <a:pt x="333" y="92"/>
                  <a:pt x="330" y="98"/>
                  <a:pt x="325" y="102"/>
                </a:cubicBezTo>
                <a:cubicBezTo>
                  <a:pt x="319" y="106"/>
                  <a:pt x="312" y="108"/>
                  <a:pt x="302" y="108"/>
                </a:cubicBezTo>
                <a:cubicBezTo>
                  <a:pt x="291" y="108"/>
                  <a:pt x="283" y="106"/>
                  <a:pt x="277" y="103"/>
                </a:cubicBezTo>
                <a:cubicBezTo>
                  <a:pt x="277" y="89"/>
                  <a:pt x="277" y="89"/>
                  <a:pt x="277" y="89"/>
                </a:cubicBezTo>
                <a:cubicBezTo>
                  <a:pt x="286" y="93"/>
                  <a:pt x="294" y="95"/>
                  <a:pt x="302" y="95"/>
                </a:cubicBezTo>
                <a:cubicBezTo>
                  <a:pt x="312" y="95"/>
                  <a:pt x="317" y="92"/>
                  <a:pt x="317" y="86"/>
                </a:cubicBezTo>
                <a:cubicBezTo>
                  <a:pt x="317" y="85"/>
                  <a:pt x="316" y="83"/>
                  <a:pt x="315" y="82"/>
                </a:cubicBezTo>
                <a:cubicBezTo>
                  <a:pt x="314" y="80"/>
                  <a:pt x="312" y="79"/>
                  <a:pt x="310" y="78"/>
                </a:cubicBezTo>
                <a:cubicBezTo>
                  <a:pt x="307" y="76"/>
                  <a:pt x="304" y="75"/>
                  <a:pt x="299" y="73"/>
                </a:cubicBezTo>
                <a:cubicBezTo>
                  <a:pt x="291" y="70"/>
                  <a:pt x="285" y="66"/>
                  <a:pt x="282" y="63"/>
                </a:cubicBezTo>
                <a:cubicBezTo>
                  <a:pt x="279" y="60"/>
                  <a:pt x="277" y="55"/>
                  <a:pt x="277" y="50"/>
                </a:cubicBezTo>
                <a:cubicBezTo>
                  <a:pt x="277" y="43"/>
                  <a:pt x="280" y="38"/>
                  <a:pt x="285" y="35"/>
                </a:cubicBezTo>
                <a:cubicBezTo>
                  <a:pt x="290" y="31"/>
                  <a:pt x="297" y="29"/>
                  <a:pt x="306" y="29"/>
                </a:cubicBezTo>
                <a:cubicBezTo>
                  <a:pt x="315" y="29"/>
                  <a:pt x="324" y="31"/>
                  <a:pt x="331" y="35"/>
                </a:cubicBezTo>
                <a:cubicBezTo>
                  <a:pt x="326" y="47"/>
                  <a:pt x="326" y="47"/>
                  <a:pt x="326" y="47"/>
                </a:cubicBezTo>
                <a:cubicBezTo>
                  <a:pt x="318" y="44"/>
                  <a:pt x="311" y="42"/>
                  <a:pt x="306" y="42"/>
                </a:cubicBezTo>
                <a:cubicBezTo>
                  <a:pt x="297" y="42"/>
                  <a:pt x="293" y="44"/>
                  <a:pt x="293" y="49"/>
                </a:cubicBezTo>
                <a:cubicBezTo>
                  <a:pt x="293" y="51"/>
                  <a:pt x="294" y="53"/>
                  <a:pt x="296" y="55"/>
                </a:cubicBezTo>
                <a:cubicBezTo>
                  <a:pt x="299" y="57"/>
                  <a:pt x="303" y="59"/>
                  <a:pt x="311" y="62"/>
                </a:cubicBezTo>
                <a:cubicBezTo>
                  <a:pt x="317" y="64"/>
                  <a:pt x="322" y="66"/>
                  <a:pt x="324" y="68"/>
                </a:cubicBezTo>
                <a:cubicBezTo>
                  <a:pt x="327" y="70"/>
                  <a:pt x="329" y="73"/>
                  <a:pt x="331" y="75"/>
                </a:cubicBezTo>
                <a:cubicBezTo>
                  <a:pt x="332" y="78"/>
                  <a:pt x="333" y="81"/>
                  <a:pt x="333" y="85"/>
                </a:cubicBezTo>
                <a:close/>
                <a:moveTo>
                  <a:pt x="364" y="106"/>
                </a:moveTo>
                <a:cubicBezTo>
                  <a:pt x="348" y="106"/>
                  <a:pt x="348" y="106"/>
                  <a:pt x="348" y="106"/>
                </a:cubicBezTo>
                <a:cubicBezTo>
                  <a:pt x="348" y="31"/>
                  <a:pt x="348" y="31"/>
                  <a:pt x="348" y="31"/>
                </a:cubicBezTo>
                <a:cubicBezTo>
                  <a:pt x="364" y="31"/>
                  <a:pt x="364" y="31"/>
                  <a:pt x="364" y="31"/>
                </a:cubicBezTo>
                <a:cubicBezTo>
                  <a:pt x="364" y="106"/>
                  <a:pt x="364" y="106"/>
                  <a:pt x="364" y="106"/>
                </a:cubicBezTo>
                <a:close/>
                <a:moveTo>
                  <a:pt x="347" y="11"/>
                </a:moveTo>
                <a:cubicBezTo>
                  <a:pt x="347" y="8"/>
                  <a:pt x="348" y="6"/>
                  <a:pt x="350" y="4"/>
                </a:cubicBezTo>
                <a:cubicBezTo>
                  <a:pt x="351" y="3"/>
                  <a:pt x="353" y="2"/>
                  <a:pt x="356" y="2"/>
                </a:cubicBezTo>
                <a:cubicBezTo>
                  <a:pt x="359" y="2"/>
                  <a:pt x="361" y="3"/>
                  <a:pt x="363" y="4"/>
                </a:cubicBezTo>
                <a:cubicBezTo>
                  <a:pt x="364" y="6"/>
                  <a:pt x="365" y="8"/>
                  <a:pt x="365" y="11"/>
                </a:cubicBezTo>
                <a:cubicBezTo>
                  <a:pt x="365" y="14"/>
                  <a:pt x="364" y="16"/>
                  <a:pt x="363" y="17"/>
                </a:cubicBezTo>
                <a:cubicBezTo>
                  <a:pt x="361" y="19"/>
                  <a:pt x="359" y="20"/>
                  <a:pt x="356" y="20"/>
                </a:cubicBezTo>
                <a:cubicBezTo>
                  <a:pt x="353" y="20"/>
                  <a:pt x="351" y="19"/>
                  <a:pt x="350" y="17"/>
                </a:cubicBezTo>
                <a:cubicBezTo>
                  <a:pt x="348" y="16"/>
                  <a:pt x="347" y="14"/>
                  <a:pt x="347" y="11"/>
                </a:cubicBezTo>
                <a:close/>
                <a:moveTo>
                  <a:pt x="452" y="68"/>
                </a:moveTo>
                <a:cubicBezTo>
                  <a:pt x="452" y="81"/>
                  <a:pt x="449" y="90"/>
                  <a:pt x="443" y="97"/>
                </a:cubicBezTo>
                <a:cubicBezTo>
                  <a:pt x="437" y="104"/>
                  <a:pt x="428" y="108"/>
                  <a:pt x="416" y="108"/>
                </a:cubicBezTo>
                <a:cubicBezTo>
                  <a:pt x="409" y="108"/>
                  <a:pt x="403" y="106"/>
                  <a:pt x="398" y="103"/>
                </a:cubicBezTo>
                <a:cubicBezTo>
                  <a:pt x="392" y="100"/>
                  <a:pt x="388" y="95"/>
                  <a:pt x="385" y="89"/>
                </a:cubicBezTo>
                <a:cubicBezTo>
                  <a:pt x="382" y="83"/>
                  <a:pt x="381" y="76"/>
                  <a:pt x="381" y="68"/>
                </a:cubicBezTo>
                <a:cubicBezTo>
                  <a:pt x="381" y="56"/>
                  <a:pt x="384" y="47"/>
                  <a:pt x="390" y="40"/>
                </a:cubicBezTo>
                <a:cubicBezTo>
                  <a:pt x="397" y="33"/>
                  <a:pt x="405" y="29"/>
                  <a:pt x="417" y="29"/>
                </a:cubicBezTo>
                <a:cubicBezTo>
                  <a:pt x="428" y="29"/>
                  <a:pt x="436" y="33"/>
                  <a:pt x="443" y="40"/>
                </a:cubicBezTo>
                <a:cubicBezTo>
                  <a:pt x="449" y="47"/>
                  <a:pt x="452" y="56"/>
                  <a:pt x="452" y="68"/>
                </a:cubicBezTo>
                <a:close/>
                <a:moveTo>
                  <a:pt x="397" y="68"/>
                </a:moveTo>
                <a:cubicBezTo>
                  <a:pt x="397" y="86"/>
                  <a:pt x="404" y="95"/>
                  <a:pt x="417" y="95"/>
                </a:cubicBezTo>
                <a:cubicBezTo>
                  <a:pt x="429" y="95"/>
                  <a:pt x="436" y="86"/>
                  <a:pt x="436" y="68"/>
                </a:cubicBezTo>
                <a:cubicBezTo>
                  <a:pt x="436" y="51"/>
                  <a:pt x="429" y="43"/>
                  <a:pt x="417" y="43"/>
                </a:cubicBezTo>
                <a:cubicBezTo>
                  <a:pt x="410" y="43"/>
                  <a:pt x="405" y="45"/>
                  <a:pt x="402" y="49"/>
                </a:cubicBezTo>
                <a:cubicBezTo>
                  <a:pt x="399" y="54"/>
                  <a:pt x="397" y="60"/>
                  <a:pt x="397" y="68"/>
                </a:cubicBezTo>
                <a:close/>
                <a:moveTo>
                  <a:pt x="535" y="106"/>
                </a:moveTo>
                <a:cubicBezTo>
                  <a:pt x="519" y="106"/>
                  <a:pt x="519" y="106"/>
                  <a:pt x="519" y="106"/>
                </a:cubicBezTo>
                <a:cubicBezTo>
                  <a:pt x="519" y="60"/>
                  <a:pt x="519" y="60"/>
                  <a:pt x="519" y="60"/>
                </a:cubicBezTo>
                <a:cubicBezTo>
                  <a:pt x="519" y="54"/>
                  <a:pt x="518" y="50"/>
                  <a:pt x="516" y="47"/>
                </a:cubicBezTo>
                <a:cubicBezTo>
                  <a:pt x="513" y="44"/>
                  <a:pt x="510" y="43"/>
                  <a:pt x="505" y="43"/>
                </a:cubicBezTo>
                <a:cubicBezTo>
                  <a:pt x="498" y="43"/>
                  <a:pt x="493" y="45"/>
                  <a:pt x="490" y="49"/>
                </a:cubicBezTo>
                <a:cubicBezTo>
                  <a:pt x="487" y="53"/>
                  <a:pt x="485" y="59"/>
                  <a:pt x="485" y="69"/>
                </a:cubicBezTo>
                <a:cubicBezTo>
                  <a:pt x="485" y="106"/>
                  <a:pt x="485" y="106"/>
                  <a:pt x="485" y="106"/>
                </a:cubicBezTo>
                <a:cubicBezTo>
                  <a:pt x="469" y="106"/>
                  <a:pt x="469" y="106"/>
                  <a:pt x="469" y="106"/>
                </a:cubicBezTo>
                <a:cubicBezTo>
                  <a:pt x="469" y="31"/>
                  <a:pt x="469" y="31"/>
                  <a:pt x="469" y="31"/>
                </a:cubicBezTo>
                <a:cubicBezTo>
                  <a:pt x="481" y="31"/>
                  <a:pt x="481" y="31"/>
                  <a:pt x="481" y="31"/>
                </a:cubicBezTo>
                <a:cubicBezTo>
                  <a:pt x="484" y="41"/>
                  <a:pt x="484" y="41"/>
                  <a:pt x="484" y="41"/>
                </a:cubicBezTo>
                <a:cubicBezTo>
                  <a:pt x="485" y="41"/>
                  <a:pt x="485" y="41"/>
                  <a:pt x="485" y="41"/>
                </a:cubicBezTo>
                <a:cubicBezTo>
                  <a:pt x="487" y="37"/>
                  <a:pt x="490" y="34"/>
                  <a:pt x="494" y="32"/>
                </a:cubicBezTo>
                <a:cubicBezTo>
                  <a:pt x="498" y="30"/>
                  <a:pt x="503" y="29"/>
                  <a:pt x="508" y="29"/>
                </a:cubicBezTo>
                <a:cubicBezTo>
                  <a:pt x="526" y="29"/>
                  <a:pt x="535" y="39"/>
                  <a:pt x="535" y="57"/>
                </a:cubicBezTo>
                <a:cubicBezTo>
                  <a:pt x="535" y="106"/>
                  <a:pt x="535" y="106"/>
                  <a:pt x="535" y="106"/>
                </a:cubicBezTo>
                <a:close/>
                <a:moveTo>
                  <a:pt x="639" y="106"/>
                </a:moveTo>
                <a:cubicBezTo>
                  <a:pt x="610" y="23"/>
                  <a:pt x="610" y="23"/>
                  <a:pt x="610" y="23"/>
                </a:cubicBezTo>
                <a:cubicBezTo>
                  <a:pt x="609" y="23"/>
                  <a:pt x="609" y="23"/>
                  <a:pt x="609" y="23"/>
                </a:cubicBezTo>
                <a:cubicBezTo>
                  <a:pt x="610" y="35"/>
                  <a:pt x="611" y="47"/>
                  <a:pt x="611" y="58"/>
                </a:cubicBezTo>
                <a:cubicBezTo>
                  <a:pt x="611" y="106"/>
                  <a:pt x="611" y="106"/>
                  <a:pt x="611" y="106"/>
                </a:cubicBezTo>
                <a:cubicBezTo>
                  <a:pt x="596" y="106"/>
                  <a:pt x="596" y="106"/>
                  <a:pt x="596" y="106"/>
                </a:cubicBezTo>
                <a:cubicBezTo>
                  <a:pt x="596" y="6"/>
                  <a:pt x="596" y="6"/>
                  <a:pt x="596" y="6"/>
                </a:cubicBezTo>
                <a:cubicBezTo>
                  <a:pt x="619" y="6"/>
                  <a:pt x="619" y="6"/>
                  <a:pt x="619" y="6"/>
                </a:cubicBezTo>
                <a:cubicBezTo>
                  <a:pt x="646" y="86"/>
                  <a:pt x="646" y="86"/>
                  <a:pt x="646" y="86"/>
                </a:cubicBezTo>
                <a:cubicBezTo>
                  <a:pt x="647" y="86"/>
                  <a:pt x="647" y="86"/>
                  <a:pt x="647" y="86"/>
                </a:cubicBezTo>
                <a:cubicBezTo>
                  <a:pt x="675" y="6"/>
                  <a:pt x="675" y="6"/>
                  <a:pt x="675" y="6"/>
                </a:cubicBezTo>
                <a:cubicBezTo>
                  <a:pt x="698" y="6"/>
                  <a:pt x="698" y="6"/>
                  <a:pt x="698" y="6"/>
                </a:cubicBezTo>
                <a:cubicBezTo>
                  <a:pt x="698" y="106"/>
                  <a:pt x="698" y="106"/>
                  <a:pt x="698" y="106"/>
                </a:cubicBezTo>
                <a:cubicBezTo>
                  <a:pt x="683" y="106"/>
                  <a:pt x="683" y="106"/>
                  <a:pt x="683" y="106"/>
                </a:cubicBezTo>
                <a:cubicBezTo>
                  <a:pt x="683" y="57"/>
                  <a:pt x="683" y="57"/>
                  <a:pt x="683" y="57"/>
                </a:cubicBezTo>
                <a:cubicBezTo>
                  <a:pt x="683" y="52"/>
                  <a:pt x="683" y="45"/>
                  <a:pt x="683" y="38"/>
                </a:cubicBezTo>
                <a:cubicBezTo>
                  <a:pt x="683" y="30"/>
                  <a:pt x="684" y="25"/>
                  <a:pt x="684" y="23"/>
                </a:cubicBezTo>
                <a:cubicBezTo>
                  <a:pt x="683" y="23"/>
                  <a:pt x="683" y="23"/>
                  <a:pt x="683" y="23"/>
                </a:cubicBezTo>
                <a:cubicBezTo>
                  <a:pt x="653" y="106"/>
                  <a:pt x="653" y="106"/>
                  <a:pt x="653" y="106"/>
                </a:cubicBezTo>
                <a:cubicBezTo>
                  <a:pt x="639" y="106"/>
                  <a:pt x="639" y="106"/>
                  <a:pt x="639" y="106"/>
                </a:cubicBezTo>
                <a:close/>
                <a:moveTo>
                  <a:pt x="768" y="106"/>
                </a:moveTo>
                <a:cubicBezTo>
                  <a:pt x="765" y="96"/>
                  <a:pt x="765" y="96"/>
                  <a:pt x="765" y="96"/>
                </a:cubicBezTo>
                <a:cubicBezTo>
                  <a:pt x="765" y="96"/>
                  <a:pt x="765" y="96"/>
                  <a:pt x="765" y="96"/>
                </a:cubicBezTo>
                <a:cubicBezTo>
                  <a:pt x="761" y="100"/>
                  <a:pt x="757" y="104"/>
                  <a:pt x="754" y="105"/>
                </a:cubicBezTo>
                <a:cubicBezTo>
                  <a:pt x="750" y="107"/>
                  <a:pt x="745" y="108"/>
                  <a:pt x="740" y="108"/>
                </a:cubicBezTo>
                <a:cubicBezTo>
                  <a:pt x="732" y="108"/>
                  <a:pt x="726" y="106"/>
                  <a:pt x="722" y="102"/>
                </a:cubicBezTo>
                <a:cubicBezTo>
                  <a:pt x="718" y="98"/>
                  <a:pt x="716" y="92"/>
                  <a:pt x="716" y="85"/>
                </a:cubicBezTo>
                <a:cubicBezTo>
                  <a:pt x="716" y="77"/>
                  <a:pt x="719" y="71"/>
                  <a:pt x="725" y="67"/>
                </a:cubicBezTo>
                <a:cubicBezTo>
                  <a:pt x="730" y="63"/>
                  <a:pt x="739" y="61"/>
                  <a:pt x="751" y="61"/>
                </a:cubicBezTo>
                <a:cubicBezTo>
                  <a:pt x="764" y="60"/>
                  <a:pt x="764" y="60"/>
                  <a:pt x="764" y="60"/>
                </a:cubicBezTo>
                <a:cubicBezTo>
                  <a:pt x="764" y="56"/>
                  <a:pt x="764" y="56"/>
                  <a:pt x="764" y="56"/>
                </a:cubicBezTo>
                <a:cubicBezTo>
                  <a:pt x="764" y="51"/>
                  <a:pt x="763" y="48"/>
                  <a:pt x="761" y="45"/>
                </a:cubicBezTo>
                <a:cubicBezTo>
                  <a:pt x="758" y="43"/>
                  <a:pt x="755" y="42"/>
                  <a:pt x="750" y="42"/>
                </a:cubicBezTo>
                <a:cubicBezTo>
                  <a:pt x="746" y="42"/>
                  <a:pt x="743" y="42"/>
                  <a:pt x="739" y="43"/>
                </a:cubicBezTo>
                <a:cubicBezTo>
                  <a:pt x="735" y="45"/>
                  <a:pt x="732" y="46"/>
                  <a:pt x="729" y="47"/>
                </a:cubicBezTo>
                <a:cubicBezTo>
                  <a:pt x="724" y="36"/>
                  <a:pt x="724" y="36"/>
                  <a:pt x="724" y="36"/>
                </a:cubicBezTo>
                <a:cubicBezTo>
                  <a:pt x="728" y="34"/>
                  <a:pt x="732" y="32"/>
                  <a:pt x="737" y="31"/>
                </a:cubicBezTo>
                <a:cubicBezTo>
                  <a:pt x="742" y="30"/>
                  <a:pt x="747" y="29"/>
                  <a:pt x="751" y="29"/>
                </a:cubicBezTo>
                <a:cubicBezTo>
                  <a:pt x="760" y="29"/>
                  <a:pt x="768" y="31"/>
                  <a:pt x="773" y="36"/>
                </a:cubicBezTo>
                <a:cubicBezTo>
                  <a:pt x="777" y="40"/>
                  <a:pt x="780" y="46"/>
                  <a:pt x="780" y="55"/>
                </a:cubicBezTo>
                <a:cubicBezTo>
                  <a:pt x="780" y="106"/>
                  <a:pt x="780" y="106"/>
                  <a:pt x="780" y="106"/>
                </a:cubicBezTo>
                <a:cubicBezTo>
                  <a:pt x="768" y="106"/>
                  <a:pt x="768" y="106"/>
                  <a:pt x="768" y="106"/>
                </a:cubicBezTo>
                <a:close/>
                <a:moveTo>
                  <a:pt x="745" y="95"/>
                </a:moveTo>
                <a:cubicBezTo>
                  <a:pt x="750" y="95"/>
                  <a:pt x="755" y="94"/>
                  <a:pt x="759" y="90"/>
                </a:cubicBezTo>
                <a:cubicBezTo>
                  <a:pt x="762" y="87"/>
                  <a:pt x="764" y="83"/>
                  <a:pt x="764" y="77"/>
                </a:cubicBezTo>
                <a:cubicBezTo>
                  <a:pt x="764" y="70"/>
                  <a:pt x="764" y="70"/>
                  <a:pt x="764" y="70"/>
                </a:cubicBezTo>
                <a:cubicBezTo>
                  <a:pt x="754" y="71"/>
                  <a:pt x="754" y="71"/>
                  <a:pt x="754" y="71"/>
                </a:cubicBezTo>
                <a:cubicBezTo>
                  <a:pt x="747" y="71"/>
                  <a:pt x="741" y="72"/>
                  <a:pt x="738" y="74"/>
                </a:cubicBezTo>
                <a:cubicBezTo>
                  <a:pt x="734" y="77"/>
                  <a:pt x="733" y="80"/>
                  <a:pt x="733" y="85"/>
                </a:cubicBezTo>
                <a:cubicBezTo>
                  <a:pt x="733" y="88"/>
                  <a:pt x="734" y="91"/>
                  <a:pt x="736" y="93"/>
                </a:cubicBezTo>
                <a:cubicBezTo>
                  <a:pt x="738" y="94"/>
                  <a:pt x="741" y="95"/>
                  <a:pt x="745" y="95"/>
                </a:cubicBezTo>
                <a:close/>
                <a:moveTo>
                  <a:pt x="816" y="66"/>
                </a:moveTo>
                <a:cubicBezTo>
                  <a:pt x="825" y="55"/>
                  <a:pt x="825" y="55"/>
                  <a:pt x="825" y="55"/>
                </a:cubicBezTo>
                <a:cubicBezTo>
                  <a:pt x="848" y="31"/>
                  <a:pt x="848" y="31"/>
                  <a:pt x="848" y="31"/>
                </a:cubicBezTo>
                <a:cubicBezTo>
                  <a:pt x="866" y="31"/>
                  <a:pt x="866" y="31"/>
                  <a:pt x="866" y="31"/>
                </a:cubicBezTo>
                <a:cubicBezTo>
                  <a:pt x="836" y="63"/>
                  <a:pt x="836" y="63"/>
                  <a:pt x="836" y="63"/>
                </a:cubicBezTo>
                <a:cubicBezTo>
                  <a:pt x="868" y="106"/>
                  <a:pt x="868" y="106"/>
                  <a:pt x="868" y="106"/>
                </a:cubicBezTo>
                <a:cubicBezTo>
                  <a:pt x="849" y="106"/>
                  <a:pt x="849" y="106"/>
                  <a:pt x="849" y="106"/>
                </a:cubicBezTo>
                <a:cubicBezTo>
                  <a:pt x="825" y="73"/>
                  <a:pt x="825" y="73"/>
                  <a:pt x="825" y="73"/>
                </a:cubicBezTo>
                <a:cubicBezTo>
                  <a:pt x="816" y="80"/>
                  <a:pt x="816" y="80"/>
                  <a:pt x="816" y="80"/>
                </a:cubicBezTo>
                <a:cubicBezTo>
                  <a:pt x="816" y="106"/>
                  <a:pt x="816" y="106"/>
                  <a:pt x="816" y="106"/>
                </a:cubicBezTo>
                <a:cubicBezTo>
                  <a:pt x="801" y="106"/>
                  <a:pt x="801" y="106"/>
                  <a:pt x="801" y="106"/>
                </a:cubicBezTo>
                <a:cubicBezTo>
                  <a:pt x="801" y="0"/>
                  <a:pt x="801" y="0"/>
                  <a:pt x="80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16" y="52"/>
                  <a:pt x="816" y="52"/>
                  <a:pt x="816" y="52"/>
                </a:cubicBezTo>
                <a:cubicBezTo>
                  <a:pt x="816" y="66"/>
                  <a:pt x="816" y="66"/>
                  <a:pt x="816" y="66"/>
                </a:cubicBezTo>
                <a:cubicBezTo>
                  <a:pt x="816" y="66"/>
                  <a:pt x="816" y="66"/>
                  <a:pt x="816" y="66"/>
                </a:cubicBezTo>
                <a:close/>
                <a:moveTo>
                  <a:pt x="895" y="106"/>
                </a:moveTo>
                <a:cubicBezTo>
                  <a:pt x="879" y="106"/>
                  <a:pt x="879" y="106"/>
                  <a:pt x="879" y="106"/>
                </a:cubicBezTo>
                <a:cubicBezTo>
                  <a:pt x="879" y="31"/>
                  <a:pt x="879" y="31"/>
                  <a:pt x="879" y="31"/>
                </a:cubicBezTo>
                <a:cubicBezTo>
                  <a:pt x="895" y="31"/>
                  <a:pt x="895" y="31"/>
                  <a:pt x="895" y="31"/>
                </a:cubicBezTo>
                <a:cubicBezTo>
                  <a:pt x="895" y="106"/>
                  <a:pt x="895" y="106"/>
                  <a:pt x="895" y="106"/>
                </a:cubicBezTo>
                <a:close/>
                <a:moveTo>
                  <a:pt x="878" y="11"/>
                </a:moveTo>
                <a:cubicBezTo>
                  <a:pt x="878" y="8"/>
                  <a:pt x="878" y="6"/>
                  <a:pt x="880" y="4"/>
                </a:cubicBezTo>
                <a:cubicBezTo>
                  <a:pt x="882" y="3"/>
                  <a:pt x="884" y="2"/>
                  <a:pt x="887" y="2"/>
                </a:cubicBezTo>
                <a:cubicBezTo>
                  <a:pt x="890" y="2"/>
                  <a:pt x="892" y="3"/>
                  <a:pt x="893" y="4"/>
                </a:cubicBezTo>
                <a:cubicBezTo>
                  <a:pt x="895" y="6"/>
                  <a:pt x="896" y="8"/>
                  <a:pt x="896" y="11"/>
                </a:cubicBezTo>
                <a:cubicBezTo>
                  <a:pt x="896" y="14"/>
                  <a:pt x="895" y="16"/>
                  <a:pt x="893" y="17"/>
                </a:cubicBezTo>
                <a:cubicBezTo>
                  <a:pt x="892" y="19"/>
                  <a:pt x="890" y="20"/>
                  <a:pt x="887" y="20"/>
                </a:cubicBezTo>
                <a:cubicBezTo>
                  <a:pt x="884" y="20"/>
                  <a:pt x="882" y="19"/>
                  <a:pt x="880" y="17"/>
                </a:cubicBezTo>
                <a:cubicBezTo>
                  <a:pt x="878" y="16"/>
                  <a:pt x="878" y="14"/>
                  <a:pt x="878" y="11"/>
                </a:cubicBezTo>
                <a:close/>
                <a:moveTo>
                  <a:pt x="982" y="106"/>
                </a:moveTo>
                <a:cubicBezTo>
                  <a:pt x="966" y="106"/>
                  <a:pt x="966" y="106"/>
                  <a:pt x="966" y="106"/>
                </a:cubicBezTo>
                <a:cubicBezTo>
                  <a:pt x="966" y="60"/>
                  <a:pt x="966" y="60"/>
                  <a:pt x="966" y="60"/>
                </a:cubicBezTo>
                <a:cubicBezTo>
                  <a:pt x="966" y="54"/>
                  <a:pt x="965" y="50"/>
                  <a:pt x="963" y="47"/>
                </a:cubicBezTo>
                <a:cubicBezTo>
                  <a:pt x="960" y="44"/>
                  <a:pt x="957" y="43"/>
                  <a:pt x="951" y="43"/>
                </a:cubicBezTo>
                <a:cubicBezTo>
                  <a:pt x="945" y="43"/>
                  <a:pt x="940" y="45"/>
                  <a:pt x="937" y="49"/>
                </a:cubicBezTo>
                <a:cubicBezTo>
                  <a:pt x="933" y="53"/>
                  <a:pt x="932" y="59"/>
                  <a:pt x="932" y="69"/>
                </a:cubicBezTo>
                <a:cubicBezTo>
                  <a:pt x="932" y="106"/>
                  <a:pt x="932" y="106"/>
                  <a:pt x="932" y="106"/>
                </a:cubicBezTo>
                <a:cubicBezTo>
                  <a:pt x="916" y="106"/>
                  <a:pt x="916" y="106"/>
                  <a:pt x="916" y="106"/>
                </a:cubicBezTo>
                <a:cubicBezTo>
                  <a:pt x="916" y="31"/>
                  <a:pt x="916" y="31"/>
                  <a:pt x="916" y="31"/>
                </a:cubicBezTo>
                <a:cubicBezTo>
                  <a:pt x="928" y="31"/>
                  <a:pt x="928" y="31"/>
                  <a:pt x="928" y="31"/>
                </a:cubicBezTo>
                <a:cubicBezTo>
                  <a:pt x="931" y="41"/>
                  <a:pt x="931" y="41"/>
                  <a:pt x="931" y="41"/>
                </a:cubicBezTo>
                <a:cubicBezTo>
                  <a:pt x="931" y="41"/>
                  <a:pt x="931" y="41"/>
                  <a:pt x="931" y="41"/>
                </a:cubicBezTo>
                <a:cubicBezTo>
                  <a:pt x="934" y="37"/>
                  <a:pt x="937" y="34"/>
                  <a:pt x="941" y="32"/>
                </a:cubicBezTo>
                <a:cubicBezTo>
                  <a:pt x="945" y="30"/>
                  <a:pt x="950" y="29"/>
                  <a:pt x="955" y="29"/>
                </a:cubicBezTo>
                <a:cubicBezTo>
                  <a:pt x="973" y="29"/>
                  <a:pt x="982" y="39"/>
                  <a:pt x="982" y="57"/>
                </a:cubicBezTo>
                <a:cubicBezTo>
                  <a:pt x="982" y="106"/>
                  <a:pt x="982" y="106"/>
                  <a:pt x="982" y="106"/>
                </a:cubicBezTo>
                <a:close/>
                <a:moveTo>
                  <a:pt x="1067" y="31"/>
                </a:moveTo>
                <a:cubicBezTo>
                  <a:pt x="1067" y="40"/>
                  <a:pt x="1067" y="40"/>
                  <a:pt x="1067" y="40"/>
                </a:cubicBezTo>
                <a:cubicBezTo>
                  <a:pt x="1054" y="42"/>
                  <a:pt x="1054" y="42"/>
                  <a:pt x="1054" y="42"/>
                </a:cubicBezTo>
                <a:cubicBezTo>
                  <a:pt x="1055" y="44"/>
                  <a:pt x="1056" y="46"/>
                  <a:pt x="1057" y="48"/>
                </a:cubicBezTo>
                <a:cubicBezTo>
                  <a:pt x="1057" y="50"/>
                  <a:pt x="1058" y="53"/>
                  <a:pt x="1058" y="55"/>
                </a:cubicBezTo>
                <a:cubicBezTo>
                  <a:pt x="1058" y="63"/>
                  <a:pt x="1055" y="69"/>
                  <a:pt x="1050" y="74"/>
                </a:cubicBezTo>
                <a:cubicBezTo>
                  <a:pt x="1044" y="78"/>
                  <a:pt x="1037" y="80"/>
                  <a:pt x="1027" y="80"/>
                </a:cubicBezTo>
                <a:cubicBezTo>
                  <a:pt x="1025" y="80"/>
                  <a:pt x="1023" y="80"/>
                  <a:pt x="1021" y="80"/>
                </a:cubicBezTo>
                <a:cubicBezTo>
                  <a:pt x="1017" y="82"/>
                  <a:pt x="1016" y="84"/>
                  <a:pt x="1016" y="87"/>
                </a:cubicBezTo>
                <a:cubicBezTo>
                  <a:pt x="1016" y="89"/>
                  <a:pt x="1017" y="90"/>
                  <a:pt x="1018" y="91"/>
                </a:cubicBezTo>
                <a:cubicBezTo>
                  <a:pt x="1020" y="92"/>
                  <a:pt x="1023" y="92"/>
                  <a:pt x="1027" y="92"/>
                </a:cubicBezTo>
                <a:cubicBezTo>
                  <a:pt x="1040" y="92"/>
                  <a:pt x="1040" y="92"/>
                  <a:pt x="1040" y="92"/>
                </a:cubicBezTo>
                <a:cubicBezTo>
                  <a:pt x="1049" y="92"/>
                  <a:pt x="1055" y="94"/>
                  <a:pt x="1059" y="98"/>
                </a:cubicBezTo>
                <a:cubicBezTo>
                  <a:pt x="1064" y="101"/>
                  <a:pt x="1066" y="106"/>
                  <a:pt x="1066" y="113"/>
                </a:cubicBezTo>
                <a:cubicBezTo>
                  <a:pt x="1066" y="122"/>
                  <a:pt x="1062" y="128"/>
                  <a:pt x="1055" y="133"/>
                </a:cubicBezTo>
                <a:cubicBezTo>
                  <a:pt x="1048" y="138"/>
                  <a:pt x="1038" y="140"/>
                  <a:pt x="1025" y="140"/>
                </a:cubicBezTo>
                <a:cubicBezTo>
                  <a:pt x="1014" y="140"/>
                  <a:pt x="1006" y="138"/>
                  <a:pt x="1001" y="134"/>
                </a:cubicBezTo>
                <a:cubicBezTo>
                  <a:pt x="996" y="131"/>
                  <a:pt x="993" y="126"/>
                  <a:pt x="993" y="119"/>
                </a:cubicBezTo>
                <a:cubicBezTo>
                  <a:pt x="993" y="114"/>
                  <a:pt x="994" y="110"/>
                  <a:pt x="997" y="107"/>
                </a:cubicBezTo>
                <a:cubicBezTo>
                  <a:pt x="1000" y="104"/>
                  <a:pt x="1004" y="102"/>
                  <a:pt x="1010" y="101"/>
                </a:cubicBezTo>
                <a:cubicBezTo>
                  <a:pt x="1007" y="100"/>
                  <a:pt x="1006" y="98"/>
                  <a:pt x="1004" y="96"/>
                </a:cubicBezTo>
                <a:cubicBezTo>
                  <a:pt x="1003" y="94"/>
                  <a:pt x="1002" y="92"/>
                  <a:pt x="1002" y="90"/>
                </a:cubicBezTo>
                <a:cubicBezTo>
                  <a:pt x="1002" y="87"/>
                  <a:pt x="1003" y="85"/>
                  <a:pt x="1005" y="83"/>
                </a:cubicBezTo>
                <a:cubicBezTo>
                  <a:pt x="1006" y="81"/>
                  <a:pt x="1009" y="79"/>
                  <a:pt x="1012" y="77"/>
                </a:cubicBezTo>
                <a:cubicBezTo>
                  <a:pt x="1008" y="75"/>
                  <a:pt x="1005" y="72"/>
                  <a:pt x="1002" y="69"/>
                </a:cubicBezTo>
                <a:cubicBezTo>
                  <a:pt x="1000" y="65"/>
                  <a:pt x="999" y="60"/>
                  <a:pt x="999" y="55"/>
                </a:cubicBezTo>
                <a:cubicBezTo>
                  <a:pt x="999" y="47"/>
                  <a:pt x="1001" y="41"/>
                  <a:pt x="1006" y="36"/>
                </a:cubicBezTo>
                <a:cubicBezTo>
                  <a:pt x="1011" y="32"/>
                  <a:pt x="1019" y="29"/>
                  <a:pt x="1028" y="29"/>
                </a:cubicBezTo>
                <a:cubicBezTo>
                  <a:pt x="1030" y="29"/>
                  <a:pt x="1033" y="30"/>
                  <a:pt x="1035" y="30"/>
                </a:cubicBezTo>
                <a:cubicBezTo>
                  <a:pt x="1037" y="30"/>
                  <a:pt x="1039" y="30"/>
                  <a:pt x="1040" y="31"/>
                </a:cubicBezTo>
                <a:cubicBezTo>
                  <a:pt x="1067" y="31"/>
                  <a:pt x="1067" y="31"/>
                  <a:pt x="1067" y="31"/>
                </a:cubicBezTo>
                <a:close/>
                <a:moveTo>
                  <a:pt x="1007" y="118"/>
                </a:moveTo>
                <a:cubicBezTo>
                  <a:pt x="1007" y="121"/>
                  <a:pt x="1009" y="124"/>
                  <a:pt x="1012" y="126"/>
                </a:cubicBezTo>
                <a:cubicBezTo>
                  <a:pt x="1015" y="128"/>
                  <a:pt x="1019" y="129"/>
                  <a:pt x="1025" y="129"/>
                </a:cubicBezTo>
                <a:cubicBezTo>
                  <a:pt x="1034" y="129"/>
                  <a:pt x="1040" y="128"/>
                  <a:pt x="1045" y="125"/>
                </a:cubicBezTo>
                <a:cubicBezTo>
                  <a:pt x="1049" y="123"/>
                  <a:pt x="1051" y="119"/>
                  <a:pt x="1051" y="115"/>
                </a:cubicBezTo>
                <a:cubicBezTo>
                  <a:pt x="1051" y="112"/>
                  <a:pt x="1050" y="109"/>
                  <a:pt x="1047" y="108"/>
                </a:cubicBezTo>
                <a:cubicBezTo>
                  <a:pt x="1045" y="107"/>
                  <a:pt x="1041" y="106"/>
                  <a:pt x="1034" y="106"/>
                </a:cubicBezTo>
                <a:cubicBezTo>
                  <a:pt x="1022" y="106"/>
                  <a:pt x="1022" y="106"/>
                  <a:pt x="1022" y="106"/>
                </a:cubicBezTo>
                <a:cubicBezTo>
                  <a:pt x="1018" y="106"/>
                  <a:pt x="1014" y="107"/>
                  <a:pt x="1011" y="109"/>
                </a:cubicBezTo>
                <a:cubicBezTo>
                  <a:pt x="1009" y="111"/>
                  <a:pt x="1007" y="114"/>
                  <a:pt x="1007" y="118"/>
                </a:cubicBezTo>
                <a:close/>
                <a:moveTo>
                  <a:pt x="1014" y="55"/>
                </a:moveTo>
                <a:cubicBezTo>
                  <a:pt x="1014" y="60"/>
                  <a:pt x="1015" y="64"/>
                  <a:pt x="1018" y="66"/>
                </a:cubicBezTo>
                <a:cubicBezTo>
                  <a:pt x="1020" y="69"/>
                  <a:pt x="1024" y="70"/>
                  <a:pt x="1028" y="70"/>
                </a:cubicBezTo>
                <a:cubicBezTo>
                  <a:pt x="1038" y="70"/>
                  <a:pt x="1042" y="65"/>
                  <a:pt x="1042" y="55"/>
                </a:cubicBezTo>
                <a:cubicBezTo>
                  <a:pt x="1042" y="50"/>
                  <a:pt x="1041" y="46"/>
                  <a:pt x="1039" y="44"/>
                </a:cubicBezTo>
                <a:cubicBezTo>
                  <a:pt x="1036" y="41"/>
                  <a:pt x="1033" y="40"/>
                  <a:pt x="1028" y="40"/>
                </a:cubicBezTo>
                <a:cubicBezTo>
                  <a:pt x="1024" y="40"/>
                  <a:pt x="1020" y="41"/>
                  <a:pt x="1018" y="44"/>
                </a:cubicBezTo>
                <a:cubicBezTo>
                  <a:pt x="1015" y="46"/>
                  <a:pt x="1014" y="50"/>
                  <a:pt x="1014" y="5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7" name="Freeform 54"/>
          <p:cNvSpPr>
            <a:spLocks noEditPoints="1"/>
          </p:cNvSpPr>
          <p:nvPr/>
        </p:nvSpPr>
        <p:spPr bwMode="auto">
          <a:xfrm>
            <a:off x="3771887" y="3963411"/>
            <a:ext cx="689549" cy="68023"/>
          </a:xfrm>
          <a:custGeom>
            <a:avLst/>
            <a:gdLst>
              <a:gd name="T0" fmla="*/ 64 w 1064"/>
              <a:gd name="T1" fmla="*/ 44 h 105"/>
              <a:gd name="T2" fmla="*/ 62 w 1064"/>
              <a:gd name="T3" fmla="*/ 96 h 105"/>
              <a:gd name="T4" fmla="*/ 32 w 1064"/>
              <a:gd name="T5" fmla="*/ 45 h 105"/>
              <a:gd name="T6" fmla="*/ 16 w 1064"/>
              <a:gd name="T7" fmla="*/ 18 h 105"/>
              <a:gd name="T8" fmla="*/ 49 w 1064"/>
              <a:gd name="T9" fmla="*/ 86 h 105"/>
              <a:gd name="T10" fmla="*/ 142 w 1064"/>
              <a:gd name="T11" fmla="*/ 104 h 105"/>
              <a:gd name="T12" fmla="*/ 95 w 1064"/>
              <a:gd name="T13" fmla="*/ 99 h 105"/>
              <a:gd name="T14" fmla="*/ 108 w 1064"/>
              <a:gd name="T15" fmla="*/ 88 h 105"/>
              <a:gd name="T16" fmla="*/ 154 w 1064"/>
              <a:gd name="T17" fmla="*/ 29 h 105"/>
              <a:gd name="T18" fmla="*/ 195 w 1064"/>
              <a:gd name="T19" fmla="*/ 105 h 105"/>
              <a:gd name="T20" fmla="*/ 209 w 1064"/>
              <a:gd name="T21" fmla="*/ 79 h 105"/>
              <a:gd name="T22" fmla="*/ 178 w 1064"/>
              <a:gd name="T23" fmla="*/ 33 h 105"/>
              <a:gd name="T24" fmla="*/ 186 w 1064"/>
              <a:gd name="T25" fmla="*/ 47 h 105"/>
              <a:gd name="T26" fmla="*/ 226 w 1064"/>
              <a:gd name="T27" fmla="*/ 83 h 105"/>
              <a:gd name="T28" fmla="*/ 258 w 1064"/>
              <a:gd name="T29" fmla="*/ 104 h 105"/>
              <a:gd name="T30" fmla="*/ 259 w 1064"/>
              <a:gd name="T31" fmla="*/ 9 h 105"/>
              <a:gd name="T32" fmla="*/ 345 w 1064"/>
              <a:gd name="T33" fmla="*/ 104 h 105"/>
              <a:gd name="T34" fmla="*/ 300 w 1064"/>
              <a:gd name="T35" fmla="*/ 46 h 105"/>
              <a:gd name="T36" fmla="*/ 291 w 1064"/>
              <a:gd name="T37" fmla="*/ 29 h 105"/>
              <a:gd name="T38" fmla="*/ 345 w 1064"/>
              <a:gd name="T39" fmla="*/ 55 h 105"/>
              <a:gd name="T40" fmla="*/ 370 w 1064"/>
              <a:gd name="T41" fmla="*/ 38 h 105"/>
              <a:gd name="T42" fmla="*/ 378 w 1064"/>
              <a:gd name="T43" fmla="*/ 70 h 105"/>
              <a:gd name="T44" fmla="*/ 424 w 1064"/>
              <a:gd name="T45" fmla="*/ 100 h 105"/>
              <a:gd name="T46" fmla="*/ 378 w 1064"/>
              <a:gd name="T47" fmla="*/ 58 h 105"/>
              <a:gd name="T48" fmla="*/ 487 w 1064"/>
              <a:gd name="T49" fmla="*/ 100 h 105"/>
              <a:gd name="T50" fmla="*/ 479 w 1064"/>
              <a:gd name="T51" fmla="*/ 84 h 105"/>
              <a:gd name="T52" fmla="*/ 440 w 1064"/>
              <a:gd name="T53" fmla="*/ 48 h 105"/>
              <a:gd name="T54" fmla="*/ 468 w 1064"/>
              <a:gd name="T55" fmla="*/ 40 h 105"/>
              <a:gd name="T56" fmla="*/ 493 w 1064"/>
              <a:gd name="T57" fmla="*/ 73 h 105"/>
              <a:gd name="T58" fmla="*/ 506 w 1064"/>
              <a:gd name="T59" fmla="*/ 101 h 105"/>
              <a:gd name="T60" fmla="*/ 539 w 1064"/>
              <a:gd name="T61" fmla="*/ 75 h 105"/>
              <a:gd name="T62" fmla="*/ 535 w 1064"/>
              <a:gd name="T63" fmla="*/ 27 h 105"/>
              <a:gd name="T64" fmla="*/ 525 w 1064"/>
              <a:gd name="T65" fmla="*/ 53 h 105"/>
              <a:gd name="T66" fmla="*/ 633 w 1064"/>
              <a:gd name="T67" fmla="*/ 51 h 105"/>
              <a:gd name="T68" fmla="*/ 644 w 1064"/>
              <a:gd name="T69" fmla="*/ 18 h 105"/>
              <a:gd name="T70" fmla="*/ 617 w 1064"/>
              <a:gd name="T71" fmla="*/ 104 h 105"/>
              <a:gd name="T72" fmla="*/ 664 w 1064"/>
              <a:gd name="T73" fmla="*/ 60 h 105"/>
              <a:gd name="T74" fmla="*/ 736 w 1064"/>
              <a:gd name="T75" fmla="*/ 105 h 105"/>
              <a:gd name="T76" fmla="*/ 756 w 1064"/>
              <a:gd name="T77" fmla="*/ 36 h 105"/>
              <a:gd name="T78" fmla="*/ 736 w 1064"/>
              <a:gd name="T79" fmla="*/ 93 h 105"/>
              <a:gd name="T80" fmla="*/ 736 w 1064"/>
              <a:gd name="T81" fmla="*/ 105 h 105"/>
              <a:gd name="T82" fmla="*/ 745 w 1064"/>
              <a:gd name="T83" fmla="*/ 44 h 105"/>
              <a:gd name="T84" fmla="*/ 777 w 1064"/>
              <a:gd name="T85" fmla="*/ 101 h 105"/>
              <a:gd name="T86" fmla="*/ 809 w 1064"/>
              <a:gd name="T87" fmla="*/ 75 h 105"/>
              <a:gd name="T88" fmla="*/ 806 w 1064"/>
              <a:gd name="T89" fmla="*/ 27 h 105"/>
              <a:gd name="T90" fmla="*/ 796 w 1064"/>
              <a:gd name="T91" fmla="*/ 53 h 105"/>
              <a:gd name="T92" fmla="*/ 878 w 1064"/>
              <a:gd name="T93" fmla="*/ 105 h 105"/>
              <a:gd name="T94" fmla="*/ 901 w 1064"/>
              <a:gd name="T95" fmla="*/ 32 h 105"/>
              <a:gd name="T96" fmla="*/ 879 w 1064"/>
              <a:gd name="T97" fmla="*/ 92 h 105"/>
              <a:gd name="T98" fmla="*/ 968 w 1064"/>
              <a:gd name="T99" fmla="*/ 104 h 105"/>
              <a:gd name="T100" fmla="*/ 921 w 1064"/>
              <a:gd name="T101" fmla="*/ 99 h 105"/>
              <a:gd name="T102" fmla="*/ 934 w 1064"/>
              <a:gd name="T103" fmla="*/ 88 h 105"/>
              <a:gd name="T104" fmla="*/ 981 w 1064"/>
              <a:gd name="T105" fmla="*/ 29 h 105"/>
              <a:gd name="T106" fmla="*/ 998 w 1064"/>
              <a:gd name="T107" fmla="*/ 67 h 105"/>
              <a:gd name="T108" fmla="*/ 1064 w 1064"/>
              <a:gd name="T109" fmla="*/ 70 h 105"/>
              <a:gd name="T110" fmla="*/ 1061 w 1064"/>
              <a:gd name="T111" fmla="*/ 87 h 105"/>
              <a:gd name="T112" fmla="*/ 1020 w 1064"/>
              <a:gd name="T113" fmla="*/ 4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64" h="105">
                <a:moveTo>
                  <a:pt x="0" y="4"/>
                </a:moveTo>
                <a:cubicBezTo>
                  <a:pt x="29" y="4"/>
                  <a:pt x="29" y="4"/>
                  <a:pt x="29" y="4"/>
                </a:cubicBezTo>
                <a:cubicBezTo>
                  <a:pt x="43" y="4"/>
                  <a:pt x="53" y="6"/>
                  <a:pt x="59" y="10"/>
                </a:cubicBezTo>
                <a:cubicBezTo>
                  <a:pt x="65" y="14"/>
                  <a:pt x="68" y="21"/>
                  <a:pt x="68" y="29"/>
                </a:cubicBezTo>
                <a:cubicBezTo>
                  <a:pt x="68" y="35"/>
                  <a:pt x="67" y="40"/>
                  <a:pt x="64" y="44"/>
                </a:cubicBezTo>
                <a:cubicBezTo>
                  <a:pt x="61" y="48"/>
                  <a:pt x="56" y="50"/>
                  <a:pt x="51" y="51"/>
                </a:cubicBezTo>
                <a:cubicBezTo>
                  <a:pt x="51" y="52"/>
                  <a:pt x="51" y="52"/>
                  <a:pt x="51" y="52"/>
                </a:cubicBezTo>
                <a:cubicBezTo>
                  <a:pt x="58" y="53"/>
                  <a:pt x="63" y="56"/>
                  <a:pt x="66" y="60"/>
                </a:cubicBezTo>
                <a:cubicBezTo>
                  <a:pt x="70" y="63"/>
                  <a:pt x="71" y="69"/>
                  <a:pt x="71" y="75"/>
                </a:cubicBezTo>
                <a:cubicBezTo>
                  <a:pt x="71" y="84"/>
                  <a:pt x="68" y="91"/>
                  <a:pt x="62" y="96"/>
                </a:cubicBezTo>
                <a:cubicBezTo>
                  <a:pt x="56" y="102"/>
                  <a:pt x="47" y="104"/>
                  <a:pt x="36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4"/>
                  <a:pt x="0" y="4"/>
                  <a:pt x="0" y="4"/>
                </a:cubicBezTo>
                <a:close/>
                <a:moveTo>
                  <a:pt x="16" y="45"/>
                </a:moveTo>
                <a:cubicBezTo>
                  <a:pt x="32" y="45"/>
                  <a:pt x="32" y="45"/>
                  <a:pt x="32" y="45"/>
                </a:cubicBezTo>
                <a:cubicBezTo>
                  <a:pt x="39" y="45"/>
                  <a:pt x="44" y="44"/>
                  <a:pt x="47" y="42"/>
                </a:cubicBezTo>
                <a:cubicBezTo>
                  <a:pt x="50" y="40"/>
                  <a:pt x="51" y="36"/>
                  <a:pt x="51" y="31"/>
                </a:cubicBezTo>
                <a:cubicBezTo>
                  <a:pt x="51" y="27"/>
                  <a:pt x="50" y="23"/>
                  <a:pt x="46" y="21"/>
                </a:cubicBezTo>
                <a:cubicBezTo>
                  <a:pt x="43" y="19"/>
                  <a:pt x="37" y="18"/>
                  <a:pt x="30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45"/>
                  <a:pt x="16" y="45"/>
                  <a:pt x="16" y="45"/>
                </a:cubicBezTo>
                <a:close/>
                <a:moveTo>
                  <a:pt x="16" y="59"/>
                </a:moveTo>
                <a:cubicBezTo>
                  <a:pt x="16" y="90"/>
                  <a:pt x="16" y="90"/>
                  <a:pt x="16" y="90"/>
                </a:cubicBezTo>
                <a:cubicBezTo>
                  <a:pt x="33" y="90"/>
                  <a:pt x="33" y="90"/>
                  <a:pt x="33" y="90"/>
                </a:cubicBezTo>
                <a:cubicBezTo>
                  <a:pt x="40" y="90"/>
                  <a:pt x="45" y="89"/>
                  <a:pt x="49" y="86"/>
                </a:cubicBezTo>
                <a:cubicBezTo>
                  <a:pt x="52" y="84"/>
                  <a:pt x="54" y="80"/>
                  <a:pt x="54" y="74"/>
                </a:cubicBezTo>
                <a:cubicBezTo>
                  <a:pt x="54" y="69"/>
                  <a:pt x="52" y="65"/>
                  <a:pt x="49" y="63"/>
                </a:cubicBezTo>
                <a:cubicBezTo>
                  <a:pt x="45" y="60"/>
                  <a:pt x="40" y="59"/>
                  <a:pt x="33" y="59"/>
                </a:cubicBezTo>
                <a:cubicBezTo>
                  <a:pt x="16" y="59"/>
                  <a:pt x="16" y="59"/>
                  <a:pt x="16" y="59"/>
                </a:cubicBezTo>
                <a:close/>
                <a:moveTo>
                  <a:pt x="142" y="104"/>
                </a:moveTo>
                <a:cubicBezTo>
                  <a:pt x="139" y="94"/>
                  <a:pt x="139" y="94"/>
                  <a:pt x="139" y="94"/>
                </a:cubicBezTo>
                <a:cubicBezTo>
                  <a:pt x="139" y="94"/>
                  <a:pt x="139" y="94"/>
                  <a:pt x="139" y="94"/>
                </a:cubicBezTo>
                <a:cubicBezTo>
                  <a:pt x="136" y="98"/>
                  <a:pt x="133" y="100"/>
                  <a:pt x="129" y="102"/>
                </a:cubicBezTo>
                <a:cubicBezTo>
                  <a:pt x="125" y="104"/>
                  <a:pt x="120" y="105"/>
                  <a:pt x="115" y="105"/>
                </a:cubicBezTo>
                <a:cubicBezTo>
                  <a:pt x="106" y="105"/>
                  <a:pt x="99" y="103"/>
                  <a:pt x="95" y="99"/>
                </a:cubicBezTo>
                <a:cubicBezTo>
                  <a:pt x="90" y="94"/>
                  <a:pt x="88" y="87"/>
                  <a:pt x="88" y="78"/>
                </a:cubicBezTo>
                <a:cubicBezTo>
                  <a:pt x="88" y="29"/>
                  <a:pt x="88" y="29"/>
                  <a:pt x="88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4" y="75"/>
                  <a:pt x="104" y="75"/>
                  <a:pt x="104" y="75"/>
                </a:cubicBezTo>
                <a:cubicBezTo>
                  <a:pt x="104" y="81"/>
                  <a:pt x="105" y="85"/>
                  <a:pt x="108" y="88"/>
                </a:cubicBezTo>
                <a:cubicBezTo>
                  <a:pt x="110" y="91"/>
                  <a:pt x="114" y="92"/>
                  <a:pt x="119" y="92"/>
                </a:cubicBezTo>
                <a:cubicBezTo>
                  <a:pt x="125" y="92"/>
                  <a:pt x="130" y="90"/>
                  <a:pt x="134" y="86"/>
                </a:cubicBezTo>
                <a:cubicBezTo>
                  <a:pt x="137" y="82"/>
                  <a:pt x="138" y="76"/>
                  <a:pt x="138" y="66"/>
                </a:cubicBezTo>
                <a:cubicBezTo>
                  <a:pt x="138" y="29"/>
                  <a:pt x="138" y="29"/>
                  <a:pt x="138" y="29"/>
                </a:cubicBezTo>
                <a:cubicBezTo>
                  <a:pt x="154" y="29"/>
                  <a:pt x="154" y="29"/>
                  <a:pt x="154" y="29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42" y="104"/>
                  <a:pt x="142" y="104"/>
                  <a:pt x="142" y="104"/>
                </a:cubicBezTo>
                <a:close/>
                <a:moveTo>
                  <a:pt x="226" y="83"/>
                </a:moveTo>
                <a:cubicBezTo>
                  <a:pt x="226" y="90"/>
                  <a:pt x="223" y="96"/>
                  <a:pt x="218" y="100"/>
                </a:cubicBezTo>
                <a:cubicBezTo>
                  <a:pt x="213" y="103"/>
                  <a:pt x="205" y="105"/>
                  <a:pt x="195" y="105"/>
                </a:cubicBezTo>
                <a:cubicBezTo>
                  <a:pt x="185" y="105"/>
                  <a:pt x="177" y="104"/>
                  <a:pt x="171" y="101"/>
                </a:cubicBezTo>
                <a:cubicBezTo>
                  <a:pt x="171" y="87"/>
                  <a:pt x="171" y="87"/>
                  <a:pt x="171" y="87"/>
                </a:cubicBezTo>
                <a:cubicBezTo>
                  <a:pt x="180" y="91"/>
                  <a:pt x="188" y="93"/>
                  <a:pt x="196" y="93"/>
                </a:cubicBezTo>
                <a:cubicBezTo>
                  <a:pt x="205" y="93"/>
                  <a:pt x="210" y="90"/>
                  <a:pt x="210" y="84"/>
                </a:cubicBezTo>
                <a:cubicBezTo>
                  <a:pt x="210" y="82"/>
                  <a:pt x="210" y="81"/>
                  <a:pt x="209" y="79"/>
                </a:cubicBezTo>
                <a:cubicBezTo>
                  <a:pt x="208" y="78"/>
                  <a:pt x="206" y="77"/>
                  <a:pt x="203" y="75"/>
                </a:cubicBezTo>
                <a:cubicBezTo>
                  <a:pt x="201" y="74"/>
                  <a:pt x="197" y="73"/>
                  <a:pt x="193" y="71"/>
                </a:cubicBezTo>
                <a:cubicBezTo>
                  <a:pt x="184" y="67"/>
                  <a:pt x="178" y="64"/>
                  <a:pt x="175" y="61"/>
                </a:cubicBezTo>
                <a:cubicBezTo>
                  <a:pt x="172" y="57"/>
                  <a:pt x="171" y="53"/>
                  <a:pt x="171" y="48"/>
                </a:cubicBezTo>
                <a:cubicBezTo>
                  <a:pt x="171" y="41"/>
                  <a:pt x="173" y="36"/>
                  <a:pt x="178" y="33"/>
                </a:cubicBezTo>
                <a:cubicBezTo>
                  <a:pt x="184" y="29"/>
                  <a:pt x="191" y="27"/>
                  <a:pt x="200" y="27"/>
                </a:cubicBezTo>
                <a:cubicBezTo>
                  <a:pt x="209" y="27"/>
                  <a:pt x="217" y="29"/>
                  <a:pt x="225" y="33"/>
                </a:cubicBezTo>
                <a:cubicBezTo>
                  <a:pt x="220" y="45"/>
                  <a:pt x="220" y="45"/>
                  <a:pt x="220" y="45"/>
                </a:cubicBezTo>
                <a:cubicBezTo>
                  <a:pt x="212" y="41"/>
                  <a:pt x="205" y="40"/>
                  <a:pt x="199" y="40"/>
                </a:cubicBezTo>
                <a:cubicBezTo>
                  <a:pt x="191" y="40"/>
                  <a:pt x="186" y="42"/>
                  <a:pt x="186" y="47"/>
                </a:cubicBezTo>
                <a:cubicBezTo>
                  <a:pt x="186" y="49"/>
                  <a:pt x="188" y="51"/>
                  <a:pt x="190" y="53"/>
                </a:cubicBezTo>
                <a:cubicBezTo>
                  <a:pt x="192" y="54"/>
                  <a:pt x="197" y="57"/>
                  <a:pt x="204" y="60"/>
                </a:cubicBezTo>
                <a:cubicBezTo>
                  <a:pt x="210" y="62"/>
                  <a:pt x="215" y="64"/>
                  <a:pt x="218" y="66"/>
                </a:cubicBezTo>
                <a:cubicBezTo>
                  <a:pt x="221" y="68"/>
                  <a:pt x="223" y="71"/>
                  <a:pt x="224" y="73"/>
                </a:cubicBezTo>
                <a:cubicBezTo>
                  <a:pt x="225" y="76"/>
                  <a:pt x="226" y="79"/>
                  <a:pt x="226" y="83"/>
                </a:cubicBezTo>
                <a:close/>
                <a:moveTo>
                  <a:pt x="258" y="104"/>
                </a:moveTo>
                <a:cubicBezTo>
                  <a:pt x="242" y="104"/>
                  <a:pt x="242" y="104"/>
                  <a:pt x="242" y="104"/>
                </a:cubicBezTo>
                <a:cubicBezTo>
                  <a:pt x="242" y="29"/>
                  <a:pt x="242" y="29"/>
                  <a:pt x="242" y="29"/>
                </a:cubicBezTo>
                <a:cubicBezTo>
                  <a:pt x="258" y="29"/>
                  <a:pt x="258" y="29"/>
                  <a:pt x="258" y="29"/>
                </a:cubicBezTo>
                <a:cubicBezTo>
                  <a:pt x="258" y="104"/>
                  <a:pt x="258" y="104"/>
                  <a:pt x="258" y="104"/>
                </a:cubicBezTo>
                <a:close/>
                <a:moveTo>
                  <a:pt x="241" y="9"/>
                </a:moveTo>
                <a:cubicBezTo>
                  <a:pt x="241" y="6"/>
                  <a:pt x="241" y="3"/>
                  <a:pt x="243" y="2"/>
                </a:cubicBezTo>
                <a:cubicBezTo>
                  <a:pt x="245" y="0"/>
                  <a:pt x="247" y="0"/>
                  <a:pt x="250" y="0"/>
                </a:cubicBezTo>
                <a:cubicBezTo>
                  <a:pt x="253" y="0"/>
                  <a:pt x="255" y="0"/>
                  <a:pt x="256" y="2"/>
                </a:cubicBezTo>
                <a:cubicBezTo>
                  <a:pt x="258" y="3"/>
                  <a:pt x="259" y="6"/>
                  <a:pt x="259" y="9"/>
                </a:cubicBezTo>
                <a:cubicBezTo>
                  <a:pt x="259" y="11"/>
                  <a:pt x="258" y="13"/>
                  <a:pt x="256" y="15"/>
                </a:cubicBezTo>
                <a:cubicBezTo>
                  <a:pt x="255" y="17"/>
                  <a:pt x="253" y="17"/>
                  <a:pt x="250" y="17"/>
                </a:cubicBezTo>
                <a:cubicBezTo>
                  <a:pt x="247" y="17"/>
                  <a:pt x="245" y="17"/>
                  <a:pt x="243" y="15"/>
                </a:cubicBezTo>
                <a:cubicBezTo>
                  <a:pt x="241" y="13"/>
                  <a:pt x="241" y="11"/>
                  <a:pt x="241" y="9"/>
                </a:cubicBezTo>
                <a:close/>
                <a:moveTo>
                  <a:pt x="345" y="104"/>
                </a:moveTo>
                <a:cubicBezTo>
                  <a:pt x="329" y="104"/>
                  <a:pt x="329" y="104"/>
                  <a:pt x="329" y="104"/>
                </a:cubicBezTo>
                <a:cubicBezTo>
                  <a:pt x="329" y="58"/>
                  <a:pt x="329" y="58"/>
                  <a:pt x="329" y="58"/>
                </a:cubicBezTo>
                <a:cubicBezTo>
                  <a:pt x="329" y="52"/>
                  <a:pt x="328" y="47"/>
                  <a:pt x="326" y="45"/>
                </a:cubicBezTo>
                <a:cubicBezTo>
                  <a:pt x="323" y="42"/>
                  <a:pt x="320" y="40"/>
                  <a:pt x="314" y="40"/>
                </a:cubicBezTo>
                <a:cubicBezTo>
                  <a:pt x="308" y="40"/>
                  <a:pt x="303" y="42"/>
                  <a:pt x="300" y="46"/>
                </a:cubicBezTo>
                <a:cubicBezTo>
                  <a:pt x="296" y="50"/>
                  <a:pt x="295" y="57"/>
                  <a:pt x="295" y="66"/>
                </a:cubicBezTo>
                <a:cubicBezTo>
                  <a:pt x="295" y="104"/>
                  <a:pt x="295" y="104"/>
                  <a:pt x="295" y="104"/>
                </a:cubicBezTo>
                <a:cubicBezTo>
                  <a:pt x="279" y="104"/>
                  <a:pt x="279" y="104"/>
                  <a:pt x="279" y="104"/>
                </a:cubicBezTo>
                <a:cubicBezTo>
                  <a:pt x="279" y="29"/>
                  <a:pt x="279" y="29"/>
                  <a:pt x="279" y="29"/>
                </a:cubicBezTo>
                <a:cubicBezTo>
                  <a:pt x="291" y="29"/>
                  <a:pt x="291" y="29"/>
                  <a:pt x="291" y="29"/>
                </a:cubicBezTo>
                <a:cubicBezTo>
                  <a:pt x="294" y="38"/>
                  <a:pt x="294" y="38"/>
                  <a:pt x="294" y="38"/>
                </a:cubicBezTo>
                <a:cubicBezTo>
                  <a:pt x="294" y="38"/>
                  <a:pt x="294" y="38"/>
                  <a:pt x="294" y="38"/>
                </a:cubicBezTo>
                <a:cubicBezTo>
                  <a:pt x="297" y="35"/>
                  <a:pt x="300" y="32"/>
                  <a:pt x="304" y="30"/>
                </a:cubicBezTo>
                <a:cubicBezTo>
                  <a:pt x="308" y="28"/>
                  <a:pt x="313" y="27"/>
                  <a:pt x="318" y="27"/>
                </a:cubicBezTo>
                <a:cubicBezTo>
                  <a:pt x="336" y="27"/>
                  <a:pt x="345" y="36"/>
                  <a:pt x="345" y="55"/>
                </a:cubicBezTo>
                <a:cubicBezTo>
                  <a:pt x="345" y="104"/>
                  <a:pt x="345" y="104"/>
                  <a:pt x="345" y="104"/>
                </a:cubicBezTo>
                <a:close/>
                <a:moveTo>
                  <a:pt x="399" y="105"/>
                </a:moveTo>
                <a:cubicBezTo>
                  <a:pt x="387" y="105"/>
                  <a:pt x="378" y="102"/>
                  <a:pt x="371" y="95"/>
                </a:cubicBezTo>
                <a:cubicBezTo>
                  <a:pt x="365" y="88"/>
                  <a:pt x="361" y="79"/>
                  <a:pt x="361" y="67"/>
                </a:cubicBezTo>
                <a:cubicBezTo>
                  <a:pt x="361" y="55"/>
                  <a:pt x="364" y="45"/>
                  <a:pt x="370" y="38"/>
                </a:cubicBezTo>
                <a:cubicBezTo>
                  <a:pt x="377" y="31"/>
                  <a:pt x="385" y="27"/>
                  <a:pt x="396" y="27"/>
                </a:cubicBezTo>
                <a:cubicBezTo>
                  <a:pt x="406" y="27"/>
                  <a:pt x="414" y="30"/>
                  <a:pt x="419" y="36"/>
                </a:cubicBezTo>
                <a:cubicBezTo>
                  <a:pt x="425" y="42"/>
                  <a:pt x="428" y="51"/>
                  <a:pt x="428" y="61"/>
                </a:cubicBezTo>
                <a:cubicBezTo>
                  <a:pt x="428" y="70"/>
                  <a:pt x="428" y="70"/>
                  <a:pt x="428" y="70"/>
                </a:cubicBezTo>
                <a:cubicBezTo>
                  <a:pt x="378" y="70"/>
                  <a:pt x="378" y="70"/>
                  <a:pt x="378" y="70"/>
                </a:cubicBezTo>
                <a:cubicBezTo>
                  <a:pt x="378" y="77"/>
                  <a:pt x="380" y="83"/>
                  <a:pt x="384" y="87"/>
                </a:cubicBezTo>
                <a:cubicBezTo>
                  <a:pt x="387" y="91"/>
                  <a:pt x="393" y="93"/>
                  <a:pt x="399" y="93"/>
                </a:cubicBezTo>
                <a:cubicBezTo>
                  <a:pt x="404" y="93"/>
                  <a:pt x="408" y="92"/>
                  <a:pt x="412" y="91"/>
                </a:cubicBezTo>
                <a:cubicBezTo>
                  <a:pt x="416" y="91"/>
                  <a:pt x="420" y="89"/>
                  <a:pt x="424" y="87"/>
                </a:cubicBezTo>
                <a:cubicBezTo>
                  <a:pt x="424" y="100"/>
                  <a:pt x="424" y="100"/>
                  <a:pt x="424" y="100"/>
                </a:cubicBezTo>
                <a:cubicBezTo>
                  <a:pt x="420" y="102"/>
                  <a:pt x="416" y="104"/>
                  <a:pt x="412" y="104"/>
                </a:cubicBezTo>
                <a:cubicBezTo>
                  <a:pt x="408" y="105"/>
                  <a:pt x="404" y="105"/>
                  <a:pt x="399" y="105"/>
                </a:cubicBezTo>
                <a:close/>
                <a:moveTo>
                  <a:pt x="396" y="39"/>
                </a:moveTo>
                <a:cubicBezTo>
                  <a:pt x="391" y="39"/>
                  <a:pt x="387" y="41"/>
                  <a:pt x="384" y="44"/>
                </a:cubicBezTo>
                <a:cubicBezTo>
                  <a:pt x="380" y="47"/>
                  <a:pt x="379" y="52"/>
                  <a:pt x="378" y="58"/>
                </a:cubicBezTo>
                <a:cubicBezTo>
                  <a:pt x="412" y="58"/>
                  <a:pt x="412" y="58"/>
                  <a:pt x="412" y="58"/>
                </a:cubicBezTo>
                <a:cubicBezTo>
                  <a:pt x="412" y="52"/>
                  <a:pt x="411" y="47"/>
                  <a:pt x="408" y="44"/>
                </a:cubicBezTo>
                <a:cubicBezTo>
                  <a:pt x="405" y="41"/>
                  <a:pt x="401" y="39"/>
                  <a:pt x="396" y="39"/>
                </a:cubicBezTo>
                <a:close/>
                <a:moveTo>
                  <a:pt x="495" y="83"/>
                </a:moveTo>
                <a:cubicBezTo>
                  <a:pt x="495" y="90"/>
                  <a:pt x="493" y="96"/>
                  <a:pt x="487" y="100"/>
                </a:cubicBezTo>
                <a:cubicBezTo>
                  <a:pt x="482" y="103"/>
                  <a:pt x="474" y="105"/>
                  <a:pt x="464" y="105"/>
                </a:cubicBezTo>
                <a:cubicBezTo>
                  <a:pt x="454" y="105"/>
                  <a:pt x="446" y="104"/>
                  <a:pt x="440" y="101"/>
                </a:cubicBezTo>
                <a:cubicBezTo>
                  <a:pt x="440" y="87"/>
                  <a:pt x="440" y="87"/>
                  <a:pt x="440" y="87"/>
                </a:cubicBezTo>
                <a:cubicBezTo>
                  <a:pt x="449" y="91"/>
                  <a:pt x="457" y="93"/>
                  <a:pt x="465" y="93"/>
                </a:cubicBezTo>
                <a:cubicBezTo>
                  <a:pt x="475" y="93"/>
                  <a:pt x="479" y="90"/>
                  <a:pt x="479" y="84"/>
                </a:cubicBezTo>
                <a:cubicBezTo>
                  <a:pt x="479" y="82"/>
                  <a:pt x="479" y="81"/>
                  <a:pt x="478" y="79"/>
                </a:cubicBezTo>
                <a:cubicBezTo>
                  <a:pt x="477" y="78"/>
                  <a:pt x="475" y="77"/>
                  <a:pt x="472" y="75"/>
                </a:cubicBezTo>
                <a:cubicBezTo>
                  <a:pt x="470" y="74"/>
                  <a:pt x="466" y="73"/>
                  <a:pt x="462" y="71"/>
                </a:cubicBezTo>
                <a:cubicBezTo>
                  <a:pt x="453" y="67"/>
                  <a:pt x="447" y="64"/>
                  <a:pt x="444" y="61"/>
                </a:cubicBezTo>
                <a:cubicBezTo>
                  <a:pt x="441" y="57"/>
                  <a:pt x="440" y="53"/>
                  <a:pt x="440" y="48"/>
                </a:cubicBezTo>
                <a:cubicBezTo>
                  <a:pt x="440" y="41"/>
                  <a:pt x="442" y="36"/>
                  <a:pt x="448" y="33"/>
                </a:cubicBezTo>
                <a:cubicBezTo>
                  <a:pt x="453" y="29"/>
                  <a:pt x="460" y="27"/>
                  <a:pt x="469" y="27"/>
                </a:cubicBezTo>
                <a:cubicBezTo>
                  <a:pt x="478" y="27"/>
                  <a:pt x="486" y="29"/>
                  <a:pt x="494" y="33"/>
                </a:cubicBezTo>
                <a:cubicBezTo>
                  <a:pt x="489" y="45"/>
                  <a:pt x="489" y="45"/>
                  <a:pt x="489" y="45"/>
                </a:cubicBezTo>
                <a:cubicBezTo>
                  <a:pt x="481" y="41"/>
                  <a:pt x="474" y="40"/>
                  <a:pt x="468" y="40"/>
                </a:cubicBezTo>
                <a:cubicBezTo>
                  <a:pt x="460" y="40"/>
                  <a:pt x="456" y="42"/>
                  <a:pt x="456" y="47"/>
                </a:cubicBezTo>
                <a:cubicBezTo>
                  <a:pt x="456" y="49"/>
                  <a:pt x="457" y="51"/>
                  <a:pt x="459" y="53"/>
                </a:cubicBezTo>
                <a:cubicBezTo>
                  <a:pt x="461" y="54"/>
                  <a:pt x="466" y="57"/>
                  <a:pt x="473" y="60"/>
                </a:cubicBezTo>
                <a:cubicBezTo>
                  <a:pt x="480" y="62"/>
                  <a:pt x="484" y="64"/>
                  <a:pt x="487" y="66"/>
                </a:cubicBezTo>
                <a:cubicBezTo>
                  <a:pt x="490" y="68"/>
                  <a:pt x="492" y="71"/>
                  <a:pt x="493" y="73"/>
                </a:cubicBezTo>
                <a:cubicBezTo>
                  <a:pt x="495" y="76"/>
                  <a:pt x="495" y="79"/>
                  <a:pt x="495" y="83"/>
                </a:cubicBezTo>
                <a:close/>
                <a:moveTo>
                  <a:pt x="562" y="83"/>
                </a:moveTo>
                <a:cubicBezTo>
                  <a:pt x="562" y="90"/>
                  <a:pt x="559" y="96"/>
                  <a:pt x="553" y="100"/>
                </a:cubicBezTo>
                <a:cubicBezTo>
                  <a:pt x="548" y="103"/>
                  <a:pt x="540" y="105"/>
                  <a:pt x="530" y="105"/>
                </a:cubicBezTo>
                <a:cubicBezTo>
                  <a:pt x="520" y="105"/>
                  <a:pt x="512" y="104"/>
                  <a:pt x="506" y="101"/>
                </a:cubicBezTo>
                <a:cubicBezTo>
                  <a:pt x="506" y="87"/>
                  <a:pt x="506" y="87"/>
                  <a:pt x="506" y="87"/>
                </a:cubicBezTo>
                <a:cubicBezTo>
                  <a:pt x="515" y="91"/>
                  <a:pt x="523" y="93"/>
                  <a:pt x="531" y="93"/>
                </a:cubicBezTo>
                <a:cubicBezTo>
                  <a:pt x="541" y="93"/>
                  <a:pt x="546" y="90"/>
                  <a:pt x="546" y="84"/>
                </a:cubicBezTo>
                <a:cubicBezTo>
                  <a:pt x="546" y="82"/>
                  <a:pt x="545" y="81"/>
                  <a:pt x="544" y="79"/>
                </a:cubicBezTo>
                <a:cubicBezTo>
                  <a:pt x="543" y="78"/>
                  <a:pt x="541" y="77"/>
                  <a:pt x="539" y="75"/>
                </a:cubicBezTo>
                <a:cubicBezTo>
                  <a:pt x="536" y="74"/>
                  <a:pt x="533" y="73"/>
                  <a:pt x="528" y="71"/>
                </a:cubicBezTo>
                <a:cubicBezTo>
                  <a:pt x="520" y="67"/>
                  <a:pt x="514" y="64"/>
                  <a:pt x="511" y="61"/>
                </a:cubicBezTo>
                <a:cubicBezTo>
                  <a:pt x="508" y="57"/>
                  <a:pt x="506" y="53"/>
                  <a:pt x="506" y="48"/>
                </a:cubicBezTo>
                <a:cubicBezTo>
                  <a:pt x="506" y="41"/>
                  <a:pt x="509" y="36"/>
                  <a:pt x="514" y="33"/>
                </a:cubicBezTo>
                <a:cubicBezTo>
                  <a:pt x="519" y="29"/>
                  <a:pt x="526" y="27"/>
                  <a:pt x="535" y="27"/>
                </a:cubicBezTo>
                <a:cubicBezTo>
                  <a:pt x="544" y="27"/>
                  <a:pt x="552" y="29"/>
                  <a:pt x="560" y="33"/>
                </a:cubicBezTo>
                <a:cubicBezTo>
                  <a:pt x="555" y="45"/>
                  <a:pt x="555" y="45"/>
                  <a:pt x="555" y="45"/>
                </a:cubicBezTo>
                <a:cubicBezTo>
                  <a:pt x="547" y="41"/>
                  <a:pt x="540" y="40"/>
                  <a:pt x="535" y="40"/>
                </a:cubicBezTo>
                <a:cubicBezTo>
                  <a:pt x="526" y="40"/>
                  <a:pt x="522" y="42"/>
                  <a:pt x="522" y="47"/>
                </a:cubicBezTo>
                <a:cubicBezTo>
                  <a:pt x="522" y="49"/>
                  <a:pt x="523" y="51"/>
                  <a:pt x="525" y="53"/>
                </a:cubicBezTo>
                <a:cubicBezTo>
                  <a:pt x="527" y="54"/>
                  <a:pt x="532" y="57"/>
                  <a:pt x="540" y="60"/>
                </a:cubicBezTo>
                <a:cubicBezTo>
                  <a:pt x="546" y="62"/>
                  <a:pt x="550" y="64"/>
                  <a:pt x="553" y="66"/>
                </a:cubicBezTo>
                <a:cubicBezTo>
                  <a:pt x="556" y="68"/>
                  <a:pt x="558" y="71"/>
                  <a:pt x="559" y="73"/>
                </a:cubicBezTo>
                <a:cubicBezTo>
                  <a:pt x="561" y="76"/>
                  <a:pt x="562" y="79"/>
                  <a:pt x="562" y="83"/>
                </a:cubicBezTo>
                <a:close/>
                <a:moveTo>
                  <a:pt x="633" y="51"/>
                </a:moveTo>
                <a:cubicBezTo>
                  <a:pt x="645" y="51"/>
                  <a:pt x="645" y="51"/>
                  <a:pt x="645" y="51"/>
                </a:cubicBezTo>
                <a:cubicBezTo>
                  <a:pt x="652" y="51"/>
                  <a:pt x="658" y="49"/>
                  <a:pt x="661" y="46"/>
                </a:cubicBezTo>
                <a:cubicBezTo>
                  <a:pt x="664" y="44"/>
                  <a:pt x="666" y="39"/>
                  <a:pt x="666" y="34"/>
                </a:cubicBezTo>
                <a:cubicBezTo>
                  <a:pt x="666" y="28"/>
                  <a:pt x="664" y="24"/>
                  <a:pt x="661" y="22"/>
                </a:cubicBezTo>
                <a:cubicBezTo>
                  <a:pt x="657" y="19"/>
                  <a:pt x="651" y="18"/>
                  <a:pt x="644" y="18"/>
                </a:cubicBezTo>
                <a:cubicBezTo>
                  <a:pt x="633" y="18"/>
                  <a:pt x="633" y="18"/>
                  <a:pt x="633" y="18"/>
                </a:cubicBezTo>
                <a:cubicBezTo>
                  <a:pt x="633" y="51"/>
                  <a:pt x="633" y="51"/>
                  <a:pt x="633" y="51"/>
                </a:cubicBezTo>
                <a:close/>
                <a:moveTo>
                  <a:pt x="633" y="64"/>
                </a:moveTo>
                <a:cubicBezTo>
                  <a:pt x="633" y="104"/>
                  <a:pt x="633" y="104"/>
                  <a:pt x="633" y="104"/>
                </a:cubicBezTo>
                <a:cubicBezTo>
                  <a:pt x="617" y="104"/>
                  <a:pt x="617" y="104"/>
                  <a:pt x="617" y="104"/>
                </a:cubicBezTo>
                <a:cubicBezTo>
                  <a:pt x="617" y="4"/>
                  <a:pt x="617" y="4"/>
                  <a:pt x="617" y="4"/>
                </a:cubicBezTo>
                <a:cubicBezTo>
                  <a:pt x="645" y="4"/>
                  <a:pt x="645" y="4"/>
                  <a:pt x="645" y="4"/>
                </a:cubicBezTo>
                <a:cubicBezTo>
                  <a:pt x="658" y="4"/>
                  <a:pt x="667" y="7"/>
                  <a:pt x="674" y="11"/>
                </a:cubicBezTo>
                <a:cubicBezTo>
                  <a:pt x="680" y="16"/>
                  <a:pt x="683" y="24"/>
                  <a:pt x="683" y="33"/>
                </a:cubicBezTo>
                <a:cubicBezTo>
                  <a:pt x="683" y="46"/>
                  <a:pt x="676" y="55"/>
                  <a:pt x="664" y="60"/>
                </a:cubicBezTo>
                <a:cubicBezTo>
                  <a:pt x="692" y="104"/>
                  <a:pt x="692" y="104"/>
                  <a:pt x="692" y="104"/>
                </a:cubicBezTo>
                <a:cubicBezTo>
                  <a:pt x="673" y="104"/>
                  <a:pt x="673" y="104"/>
                  <a:pt x="673" y="104"/>
                </a:cubicBezTo>
                <a:cubicBezTo>
                  <a:pt x="649" y="64"/>
                  <a:pt x="649" y="64"/>
                  <a:pt x="649" y="64"/>
                </a:cubicBezTo>
                <a:cubicBezTo>
                  <a:pt x="633" y="64"/>
                  <a:pt x="633" y="64"/>
                  <a:pt x="633" y="64"/>
                </a:cubicBezTo>
                <a:close/>
                <a:moveTo>
                  <a:pt x="736" y="105"/>
                </a:moveTo>
                <a:cubicBezTo>
                  <a:pt x="724" y="105"/>
                  <a:pt x="715" y="102"/>
                  <a:pt x="708" y="95"/>
                </a:cubicBezTo>
                <a:cubicBezTo>
                  <a:pt x="702" y="88"/>
                  <a:pt x="698" y="79"/>
                  <a:pt x="698" y="67"/>
                </a:cubicBezTo>
                <a:cubicBezTo>
                  <a:pt x="698" y="55"/>
                  <a:pt x="701" y="45"/>
                  <a:pt x="707" y="38"/>
                </a:cubicBezTo>
                <a:cubicBezTo>
                  <a:pt x="714" y="31"/>
                  <a:pt x="722" y="27"/>
                  <a:pt x="733" y="27"/>
                </a:cubicBezTo>
                <a:cubicBezTo>
                  <a:pt x="743" y="27"/>
                  <a:pt x="751" y="30"/>
                  <a:pt x="756" y="36"/>
                </a:cubicBezTo>
                <a:cubicBezTo>
                  <a:pt x="762" y="42"/>
                  <a:pt x="765" y="51"/>
                  <a:pt x="765" y="61"/>
                </a:cubicBezTo>
                <a:cubicBezTo>
                  <a:pt x="765" y="70"/>
                  <a:pt x="765" y="70"/>
                  <a:pt x="765" y="70"/>
                </a:cubicBezTo>
                <a:cubicBezTo>
                  <a:pt x="715" y="70"/>
                  <a:pt x="715" y="70"/>
                  <a:pt x="715" y="70"/>
                </a:cubicBezTo>
                <a:cubicBezTo>
                  <a:pt x="715" y="77"/>
                  <a:pt x="717" y="83"/>
                  <a:pt x="721" y="87"/>
                </a:cubicBezTo>
                <a:cubicBezTo>
                  <a:pt x="724" y="91"/>
                  <a:pt x="730" y="93"/>
                  <a:pt x="736" y="93"/>
                </a:cubicBezTo>
                <a:cubicBezTo>
                  <a:pt x="741" y="93"/>
                  <a:pt x="745" y="92"/>
                  <a:pt x="749" y="91"/>
                </a:cubicBezTo>
                <a:cubicBezTo>
                  <a:pt x="753" y="91"/>
                  <a:pt x="757" y="89"/>
                  <a:pt x="761" y="87"/>
                </a:cubicBezTo>
                <a:cubicBezTo>
                  <a:pt x="761" y="100"/>
                  <a:pt x="761" y="100"/>
                  <a:pt x="761" y="100"/>
                </a:cubicBezTo>
                <a:cubicBezTo>
                  <a:pt x="757" y="102"/>
                  <a:pt x="753" y="104"/>
                  <a:pt x="749" y="104"/>
                </a:cubicBezTo>
                <a:cubicBezTo>
                  <a:pt x="745" y="105"/>
                  <a:pt x="741" y="105"/>
                  <a:pt x="736" y="105"/>
                </a:cubicBezTo>
                <a:close/>
                <a:moveTo>
                  <a:pt x="733" y="39"/>
                </a:moveTo>
                <a:cubicBezTo>
                  <a:pt x="728" y="39"/>
                  <a:pt x="724" y="41"/>
                  <a:pt x="720" y="44"/>
                </a:cubicBezTo>
                <a:cubicBezTo>
                  <a:pt x="717" y="47"/>
                  <a:pt x="716" y="52"/>
                  <a:pt x="715" y="58"/>
                </a:cubicBezTo>
                <a:cubicBezTo>
                  <a:pt x="749" y="58"/>
                  <a:pt x="749" y="58"/>
                  <a:pt x="749" y="58"/>
                </a:cubicBezTo>
                <a:cubicBezTo>
                  <a:pt x="749" y="52"/>
                  <a:pt x="748" y="47"/>
                  <a:pt x="745" y="44"/>
                </a:cubicBezTo>
                <a:cubicBezTo>
                  <a:pt x="742" y="41"/>
                  <a:pt x="738" y="39"/>
                  <a:pt x="733" y="39"/>
                </a:cubicBezTo>
                <a:close/>
                <a:moveTo>
                  <a:pt x="832" y="83"/>
                </a:moveTo>
                <a:cubicBezTo>
                  <a:pt x="832" y="90"/>
                  <a:pt x="830" y="96"/>
                  <a:pt x="824" y="100"/>
                </a:cubicBezTo>
                <a:cubicBezTo>
                  <a:pt x="819" y="103"/>
                  <a:pt x="811" y="105"/>
                  <a:pt x="801" y="105"/>
                </a:cubicBezTo>
                <a:cubicBezTo>
                  <a:pt x="791" y="105"/>
                  <a:pt x="783" y="104"/>
                  <a:pt x="777" y="101"/>
                </a:cubicBezTo>
                <a:cubicBezTo>
                  <a:pt x="777" y="87"/>
                  <a:pt x="777" y="87"/>
                  <a:pt x="777" y="87"/>
                </a:cubicBezTo>
                <a:cubicBezTo>
                  <a:pt x="786" y="91"/>
                  <a:pt x="794" y="93"/>
                  <a:pt x="802" y="93"/>
                </a:cubicBezTo>
                <a:cubicBezTo>
                  <a:pt x="811" y="93"/>
                  <a:pt x="816" y="90"/>
                  <a:pt x="816" y="84"/>
                </a:cubicBezTo>
                <a:cubicBezTo>
                  <a:pt x="816" y="82"/>
                  <a:pt x="816" y="81"/>
                  <a:pt x="815" y="79"/>
                </a:cubicBezTo>
                <a:cubicBezTo>
                  <a:pt x="814" y="78"/>
                  <a:pt x="812" y="77"/>
                  <a:pt x="809" y="75"/>
                </a:cubicBezTo>
                <a:cubicBezTo>
                  <a:pt x="807" y="74"/>
                  <a:pt x="803" y="73"/>
                  <a:pt x="799" y="71"/>
                </a:cubicBezTo>
                <a:cubicBezTo>
                  <a:pt x="790" y="67"/>
                  <a:pt x="784" y="64"/>
                  <a:pt x="781" y="61"/>
                </a:cubicBezTo>
                <a:cubicBezTo>
                  <a:pt x="778" y="57"/>
                  <a:pt x="777" y="53"/>
                  <a:pt x="777" y="48"/>
                </a:cubicBezTo>
                <a:cubicBezTo>
                  <a:pt x="777" y="41"/>
                  <a:pt x="779" y="36"/>
                  <a:pt x="785" y="33"/>
                </a:cubicBezTo>
                <a:cubicBezTo>
                  <a:pt x="790" y="29"/>
                  <a:pt x="797" y="27"/>
                  <a:pt x="806" y="27"/>
                </a:cubicBezTo>
                <a:cubicBezTo>
                  <a:pt x="815" y="27"/>
                  <a:pt x="823" y="29"/>
                  <a:pt x="831" y="33"/>
                </a:cubicBezTo>
                <a:cubicBezTo>
                  <a:pt x="826" y="45"/>
                  <a:pt x="826" y="45"/>
                  <a:pt x="826" y="45"/>
                </a:cubicBezTo>
                <a:cubicBezTo>
                  <a:pt x="818" y="41"/>
                  <a:pt x="811" y="40"/>
                  <a:pt x="805" y="40"/>
                </a:cubicBezTo>
                <a:cubicBezTo>
                  <a:pt x="797" y="40"/>
                  <a:pt x="793" y="42"/>
                  <a:pt x="793" y="47"/>
                </a:cubicBezTo>
                <a:cubicBezTo>
                  <a:pt x="793" y="49"/>
                  <a:pt x="794" y="51"/>
                  <a:pt x="796" y="53"/>
                </a:cubicBezTo>
                <a:cubicBezTo>
                  <a:pt x="798" y="54"/>
                  <a:pt x="803" y="57"/>
                  <a:pt x="810" y="60"/>
                </a:cubicBezTo>
                <a:cubicBezTo>
                  <a:pt x="817" y="62"/>
                  <a:pt x="821" y="64"/>
                  <a:pt x="824" y="66"/>
                </a:cubicBezTo>
                <a:cubicBezTo>
                  <a:pt x="827" y="68"/>
                  <a:pt x="829" y="71"/>
                  <a:pt x="830" y="73"/>
                </a:cubicBezTo>
                <a:cubicBezTo>
                  <a:pt x="832" y="76"/>
                  <a:pt x="832" y="79"/>
                  <a:pt x="832" y="83"/>
                </a:cubicBezTo>
                <a:close/>
                <a:moveTo>
                  <a:pt x="878" y="105"/>
                </a:moveTo>
                <a:cubicBezTo>
                  <a:pt x="867" y="105"/>
                  <a:pt x="858" y="102"/>
                  <a:pt x="852" y="95"/>
                </a:cubicBezTo>
                <a:cubicBezTo>
                  <a:pt x="846" y="89"/>
                  <a:pt x="843" y="79"/>
                  <a:pt x="843" y="67"/>
                </a:cubicBezTo>
                <a:cubicBezTo>
                  <a:pt x="843" y="54"/>
                  <a:pt x="846" y="44"/>
                  <a:pt x="853" y="37"/>
                </a:cubicBezTo>
                <a:cubicBezTo>
                  <a:pt x="859" y="31"/>
                  <a:pt x="868" y="27"/>
                  <a:pt x="879" y="27"/>
                </a:cubicBezTo>
                <a:cubicBezTo>
                  <a:pt x="887" y="27"/>
                  <a:pt x="895" y="29"/>
                  <a:pt x="901" y="32"/>
                </a:cubicBezTo>
                <a:cubicBezTo>
                  <a:pt x="896" y="45"/>
                  <a:pt x="896" y="45"/>
                  <a:pt x="896" y="45"/>
                </a:cubicBezTo>
                <a:cubicBezTo>
                  <a:pt x="889" y="42"/>
                  <a:pt x="884" y="41"/>
                  <a:pt x="879" y="41"/>
                </a:cubicBezTo>
                <a:cubicBezTo>
                  <a:pt x="866" y="41"/>
                  <a:pt x="860" y="49"/>
                  <a:pt x="860" y="67"/>
                </a:cubicBezTo>
                <a:cubicBezTo>
                  <a:pt x="860" y="75"/>
                  <a:pt x="861" y="81"/>
                  <a:pt x="865" y="86"/>
                </a:cubicBezTo>
                <a:cubicBezTo>
                  <a:pt x="868" y="90"/>
                  <a:pt x="873" y="92"/>
                  <a:pt x="879" y="92"/>
                </a:cubicBezTo>
                <a:cubicBezTo>
                  <a:pt x="886" y="92"/>
                  <a:pt x="893" y="90"/>
                  <a:pt x="899" y="87"/>
                </a:cubicBezTo>
                <a:cubicBezTo>
                  <a:pt x="899" y="101"/>
                  <a:pt x="899" y="101"/>
                  <a:pt x="899" y="101"/>
                </a:cubicBezTo>
                <a:cubicBezTo>
                  <a:pt x="896" y="102"/>
                  <a:pt x="893" y="104"/>
                  <a:pt x="890" y="104"/>
                </a:cubicBezTo>
                <a:cubicBezTo>
                  <a:pt x="887" y="105"/>
                  <a:pt x="883" y="105"/>
                  <a:pt x="878" y="105"/>
                </a:cubicBezTo>
                <a:close/>
                <a:moveTo>
                  <a:pt x="968" y="104"/>
                </a:moveTo>
                <a:cubicBezTo>
                  <a:pt x="966" y="94"/>
                  <a:pt x="966" y="94"/>
                  <a:pt x="966" y="94"/>
                </a:cubicBezTo>
                <a:cubicBezTo>
                  <a:pt x="965" y="94"/>
                  <a:pt x="965" y="94"/>
                  <a:pt x="965" y="94"/>
                </a:cubicBezTo>
                <a:cubicBezTo>
                  <a:pt x="963" y="98"/>
                  <a:pt x="960" y="100"/>
                  <a:pt x="956" y="102"/>
                </a:cubicBezTo>
                <a:cubicBezTo>
                  <a:pt x="952" y="104"/>
                  <a:pt x="947" y="105"/>
                  <a:pt x="942" y="105"/>
                </a:cubicBezTo>
                <a:cubicBezTo>
                  <a:pt x="933" y="105"/>
                  <a:pt x="926" y="103"/>
                  <a:pt x="921" y="99"/>
                </a:cubicBezTo>
                <a:cubicBezTo>
                  <a:pt x="917" y="94"/>
                  <a:pt x="914" y="87"/>
                  <a:pt x="914" y="78"/>
                </a:cubicBezTo>
                <a:cubicBezTo>
                  <a:pt x="914" y="29"/>
                  <a:pt x="914" y="29"/>
                  <a:pt x="914" y="29"/>
                </a:cubicBezTo>
                <a:cubicBezTo>
                  <a:pt x="931" y="29"/>
                  <a:pt x="931" y="29"/>
                  <a:pt x="931" y="29"/>
                </a:cubicBezTo>
                <a:cubicBezTo>
                  <a:pt x="931" y="75"/>
                  <a:pt x="931" y="75"/>
                  <a:pt x="931" y="75"/>
                </a:cubicBezTo>
                <a:cubicBezTo>
                  <a:pt x="931" y="81"/>
                  <a:pt x="932" y="85"/>
                  <a:pt x="934" y="88"/>
                </a:cubicBezTo>
                <a:cubicBezTo>
                  <a:pt x="937" y="91"/>
                  <a:pt x="940" y="92"/>
                  <a:pt x="945" y="92"/>
                </a:cubicBezTo>
                <a:cubicBezTo>
                  <a:pt x="952" y="92"/>
                  <a:pt x="957" y="90"/>
                  <a:pt x="960" y="86"/>
                </a:cubicBezTo>
                <a:cubicBezTo>
                  <a:pt x="963" y="82"/>
                  <a:pt x="965" y="76"/>
                  <a:pt x="965" y="66"/>
                </a:cubicBezTo>
                <a:cubicBezTo>
                  <a:pt x="965" y="29"/>
                  <a:pt x="965" y="29"/>
                  <a:pt x="965" y="29"/>
                </a:cubicBezTo>
                <a:cubicBezTo>
                  <a:pt x="981" y="29"/>
                  <a:pt x="981" y="29"/>
                  <a:pt x="981" y="29"/>
                </a:cubicBezTo>
                <a:cubicBezTo>
                  <a:pt x="981" y="104"/>
                  <a:pt x="981" y="104"/>
                  <a:pt x="981" y="104"/>
                </a:cubicBezTo>
                <a:cubicBezTo>
                  <a:pt x="968" y="104"/>
                  <a:pt x="968" y="104"/>
                  <a:pt x="968" y="104"/>
                </a:cubicBezTo>
                <a:close/>
                <a:moveTo>
                  <a:pt x="1035" y="105"/>
                </a:moveTo>
                <a:cubicBezTo>
                  <a:pt x="1023" y="105"/>
                  <a:pt x="1014" y="102"/>
                  <a:pt x="1007" y="95"/>
                </a:cubicBezTo>
                <a:cubicBezTo>
                  <a:pt x="1001" y="88"/>
                  <a:pt x="998" y="79"/>
                  <a:pt x="998" y="67"/>
                </a:cubicBezTo>
                <a:cubicBezTo>
                  <a:pt x="998" y="55"/>
                  <a:pt x="1001" y="45"/>
                  <a:pt x="1007" y="38"/>
                </a:cubicBezTo>
                <a:cubicBezTo>
                  <a:pt x="1013" y="31"/>
                  <a:pt x="1021" y="27"/>
                  <a:pt x="1032" y="27"/>
                </a:cubicBezTo>
                <a:cubicBezTo>
                  <a:pt x="1042" y="27"/>
                  <a:pt x="1050" y="30"/>
                  <a:pt x="1056" y="36"/>
                </a:cubicBezTo>
                <a:cubicBezTo>
                  <a:pt x="1061" y="42"/>
                  <a:pt x="1064" y="51"/>
                  <a:pt x="1064" y="61"/>
                </a:cubicBezTo>
                <a:cubicBezTo>
                  <a:pt x="1064" y="70"/>
                  <a:pt x="1064" y="70"/>
                  <a:pt x="1064" y="70"/>
                </a:cubicBezTo>
                <a:cubicBezTo>
                  <a:pt x="1014" y="70"/>
                  <a:pt x="1014" y="70"/>
                  <a:pt x="1014" y="70"/>
                </a:cubicBezTo>
                <a:cubicBezTo>
                  <a:pt x="1014" y="77"/>
                  <a:pt x="1016" y="83"/>
                  <a:pt x="1020" y="87"/>
                </a:cubicBezTo>
                <a:cubicBezTo>
                  <a:pt x="1024" y="91"/>
                  <a:pt x="1029" y="93"/>
                  <a:pt x="1036" y="93"/>
                </a:cubicBezTo>
                <a:cubicBezTo>
                  <a:pt x="1040" y="93"/>
                  <a:pt x="1044" y="92"/>
                  <a:pt x="1048" y="91"/>
                </a:cubicBezTo>
                <a:cubicBezTo>
                  <a:pt x="1052" y="91"/>
                  <a:pt x="1056" y="89"/>
                  <a:pt x="1061" y="87"/>
                </a:cubicBezTo>
                <a:cubicBezTo>
                  <a:pt x="1061" y="100"/>
                  <a:pt x="1061" y="100"/>
                  <a:pt x="1061" y="100"/>
                </a:cubicBezTo>
                <a:cubicBezTo>
                  <a:pt x="1057" y="102"/>
                  <a:pt x="1053" y="104"/>
                  <a:pt x="1049" y="104"/>
                </a:cubicBezTo>
                <a:cubicBezTo>
                  <a:pt x="1045" y="105"/>
                  <a:pt x="1040" y="105"/>
                  <a:pt x="1035" y="105"/>
                </a:cubicBezTo>
                <a:close/>
                <a:moveTo>
                  <a:pt x="1032" y="39"/>
                </a:moveTo>
                <a:cubicBezTo>
                  <a:pt x="1027" y="39"/>
                  <a:pt x="1023" y="41"/>
                  <a:pt x="1020" y="44"/>
                </a:cubicBezTo>
                <a:cubicBezTo>
                  <a:pt x="1017" y="47"/>
                  <a:pt x="1015" y="52"/>
                  <a:pt x="1014" y="58"/>
                </a:cubicBezTo>
                <a:cubicBezTo>
                  <a:pt x="1049" y="58"/>
                  <a:pt x="1049" y="58"/>
                  <a:pt x="1049" y="58"/>
                </a:cubicBezTo>
                <a:cubicBezTo>
                  <a:pt x="1049" y="52"/>
                  <a:pt x="1047" y="47"/>
                  <a:pt x="1044" y="44"/>
                </a:cubicBezTo>
                <a:cubicBezTo>
                  <a:pt x="1041" y="41"/>
                  <a:pt x="1037" y="39"/>
                  <a:pt x="1032" y="3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8" name="Freeform 55"/>
          <p:cNvSpPr>
            <a:spLocks noEditPoints="1"/>
          </p:cNvSpPr>
          <p:nvPr/>
        </p:nvSpPr>
        <p:spPr bwMode="auto">
          <a:xfrm>
            <a:off x="781368" y="2534393"/>
            <a:ext cx="268250" cy="69943"/>
          </a:xfrm>
          <a:custGeom>
            <a:avLst/>
            <a:gdLst>
              <a:gd name="T0" fmla="*/ 65 w 414"/>
              <a:gd name="T1" fmla="*/ 79 h 108"/>
              <a:gd name="T2" fmla="*/ 17 w 414"/>
              <a:gd name="T3" fmla="*/ 107 h 108"/>
              <a:gd name="T4" fmla="*/ 37 w 414"/>
              <a:gd name="T5" fmla="*/ 6 h 108"/>
              <a:gd name="T6" fmla="*/ 92 w 414"/>
              <a:gd name="T7" fmla="*/ 107 h 108"/>
              <a:gd name="T8" fmla="*/ 61 w 414"/>
              <a:gd name="T9" fmla="*/ 65 h 108"/>
              <a:gd name="T10" fmla="*/ 49 w 414"/>
              <a:gd name="T11" fmla="*/ 29 h 108"/>
              <a:gd name="T12" fmla="*/ 41 w 414"/>
              <a:gd name="T13" fmla="*/ 39 h 108"/>
              <a:gd name="T14" fmla="*/ 61 w 414"/>
              <a:gd name="T15" fmla="*/ 65 h 108"/>
              <a:gd name="T16" fmla="*/ 154 w 414"/>
              <a:gd name="T17" fmla="*/ 71 h 108"/>
              <a:gd name="T18" fmla="*/ 147 w 414"/>
              <a:gd name="T19" fmla="*/ 45 h 108"/>
              <a:gd name="T20" fmla="*/ 131 w 414"/>
              <a:gd name="T21" fmla="*/ 107 h 108"/>
              <a:gd name="T22" fmla="*/ 92 w 414"/>
              <a:gd name="T23" fmla="*/ 31 h 108"/>
              <a:gd name="T24" fmla="*/ 118 w 414"/>
              <a:gd name="T25" fmla="*/ 68 h 108"/>
              <a:gd name="T26" fmla="*/ 123 w 414"/>
              <a:gd name="T27" fmla="*/ 92 h 108"/>
              <a:gd name="T28" fmla="*/ 128 w 414"/>
              <a:gd name="T29" fmla="*/ 71 h 108"/>
              <a:gd name="T30" fmla="*/ 157 w 414"/>
              <a:gd name="T31" fmla="*/ 31 h 108"/>
              <a:gd name="T32" fmla="*/ 170 w 414"/>
              <a:gd name="T33" fmla="*/ 81 h 108"/>
              <a:gd name="T34" fmla="*/ 173 w 414"/>
              <a:gd name="T35" fmla="*/ 92 h 108"/>
              <a:gd name="T36" fmla="*/ 187 w 414"/>
              <a:gd name="T37" fmla="*/ 31 h 108"/>
              <a:gd name="T38" fmla="*/ 182 w 414"/>
              <a:gd name="T39" fmla="*/ 107 h 108"/>
              <a:gd name="T40" fmla="*/ 262 w 414"/>
              <a:gd name="T41" fmla="*/ 107 h 108"/>
              <a:gd name="T42" fmla="*/ 258 w 414"/>
              <a:gd name="T43" fmla="*/ 96 h 108"/>
              <a:gd name="T44" fmla="*/ 233 w 414"/>
              <a:gd name="T45" fmla="*/ 108 h 108"/>
              <a:gd name="T46" fmla="*/ 209 w 414"/>
              <a:gd name="T47" fmla="*/ 85 h 108"/>
              <a:gd name="T48" fmla="*/ 244 w 414"/>
              <a:gd name="T49" fmla="*/ 61 h 108"/>
              <a:gd name="T50" fmla="*/ 257 w 414"/>
              <a:gd name="T51" fmla="*/ 56 h 108"/>
              <a:gd name="T52" fmla="*/ 243 w 414"/>
              <a:gd name="T53" fmla="*/ 42 h 108"/>
              <a:gd name="T54" fmla="*/ 222 w 414"/>
              <a:gd name="T55" fmla="*/ 48 h 108"/>
              <a:gd name="T56" fmla="*/ 230 w 414"/>
              <a:gd name="T57" fmla="*/ 31 h 108"/>
              <a:gd name="T58" fmla="*/ 266 w 414"/>
              <a:gd name="T59" fmla="*/ 36 h 108"/>
              <a:gd name="T60" fmla="*/ 273 w 414"/>
              <a:gd name="T61" fmla="*/ 107 h 108"/>
              <a:gd name="T62" fmla="*/ 238 w 414"/>
              <a:gd name="T63" fmla="*/ 96 h 108"/>
              <a:gd name="T64" fmla="*/ 257 w 414"/>
              <a:gd name="T65" fmla="*/ 77 h 108"/>
              <a:gd name="T66" fmla="*/ 248 w 414"/>
              <a:gd name="T67" fmla="*/ 71 h 108"/>
              <a:gd name="T68" fmla="*/ 226 w 414"/>
              <a:gd name="T69" fmla="*/ 85 h 108"/>
              <a:gd name="T70" fmla="*/ 238 w 414"/>
              <a:gd name="T71" fmla="*/ 96 h 108"/>
              <a:gd name="T72" fmla="*/ 340 w 414"/>
              <a:gd name="T73" fmla="*/ 30 h 108"/>
              <a:gd name="T74" fmla="*/ 331 w 414"/>
              <a:gd name="T75" fmla="*/ 44 h 108"/>
              <a:gd name="T76" fmla="*/ 310 w 414"/>
              <a:gd name="T77" fmla="*/ 67 h 108"/>
              <a:gd name="T78" fmla="*/ 294 w 414"/>
              <a:gd name="T79" fmla="*/ 107 h 108"/>
              <a:gd name="T80" fmla="*/ 306 w 414"/>
              <a:gd name="T81" fmla="*/ 31 h 108"/>
              <a:gd name="T82" fmla="*/ 309 w 414"/>
              <a:gd name="T83" fmla="*/ 44 h 108"/>
              <a:gd name="T84" fmla="*/ 332 w 414"/>
              <a:gd name="T85" fmla="*/ 30 h 108"/>
              <a:gd name="T86" fmla="*/ 353 w 414"/>
              <a:gd name="T87" fmla="*/ 98 h 108"/>
              <a:gd name="T88" fmla="*/ 353 w 414"/>
              <a:gd name="T89" fmla="*/ 40 h 108"/>
              <a:gd name="T90" fmla="*/ 398 w 414"/>
              <a:gd name="T91" fmla="*/ 41 h 108"/>
              <a:gd name="T92" fmla="*/ 398 w 414"/>
              <a:gd name="T93" fmla="*/ 28 h 108"/>
              <a:gd name="T94" fmla="*/ 414 w 414"/>
              <a:gd name="T95" fmla="*/ 0 h 108"/>
              <a:gd name="T96" fmla="*/ 401 w 414"/>
              <a:gd name="T97" fmla="*/ 107 h 108"/>
              <a:gd name="T98" fmla="*/ 398 w 414"/>
              <a:gd name="T99" fmla="*/ 97 h 108"/>
              <a:gd name="T100" fmla="*/ 379 w 414"/>
              <a:gd name="T101" fmla="*/ 95 h 108"/>
              <a:gd name="T102" fmla="*/ 398 w 414"/>
              <a:gd name="T103" fmla="*/ 71 h 108"/>
              <a:gd name="T104" fmla="*/ 394 w 414"/>
              <a:gd name="T105" fmla="*/ 49 h 108"/>
              <a:gd name="T106" fmla="*/ 366 w 414"/>
              <a:gd name="T107" fmla="*/ 50 h 108"/>
              <a:gd name="T108" fmla="*/ 366 w 414"/>
              <a:gd name="T109" fmla="*/ 8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14" h="108">
                <a:moveTo>
                  <a:pt x="75" y="107"/>
                </a:moveTo>
                <a:cubicBezTo>
                  <a:pt x="65" y="79"/>
                  <a:pt x="65" y="79"/>
                  <a:pt x="65" y="79"/>
                </a:cubicBezTo>
                <a:cubicBezTo>
                  <a:pt x="27" y="79"/>
                  <a:pt x="27" y="79"/>
                  <a:pt x="27" y="79"/>
                </a:cubicBezTo>
                <a:cubicBezTo>
                  <a:pt x="17" y="107"/>
                  <a:pt x="17" y="107"/>
                  <a:pt x="17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37" y="6"/>
                  <a:pt x="37" y="6"/>
                  <a:pt x="37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92" y="107"/>
                  <a:pt x="92" y="107"/>
                  <a:pt x="92" y="107"/>
                </a:cubicBezTo>
                <a:cubicBezTo>
                  <a:pt x="75" y="107"/>
                  <a:pt x="75" y="107"/>
                  <a:pt x="75" y="107"/>
                </a:cubicBezTo>
                <a:close/>
                <a:moveTo>
                  <a:pt x="61" y="65"/>
                </a:moveTo>
                <a:cubicBezTo>
                  <a:pt x="52" y="38"/>
                  <a:pt x="52" y="38"/>
                  <a:pt x="52" y="38"/>
                </a:cubicBezTo>
                <a:cubicBezTo>
                  <a:pt x="51" y="36"/>
                  <a:pt x="50" y="33"/>
                  <a:pt x="49" y="29"/>
                </a:cubicBezTo>
                <a:cubicBezTo>
                  <a:pt x="47" y="25"/>
                  <a:pt x="47" y="22"/>
                  <a:pt x="46" y="20"/>
                </a:cubicBezTo>
                <a:cubicBezTo>
                  <a:pt x="45" y="26"/>
                  <a:pt x="43" y="32"/>
                  <a:pt x="41" y="39"/>
                </a:cubicBezTo>
                <a:cubicBezTo>
                  <a:pt x="32" y="65"/>
                  <a:pt x="32" y="65"/>
                  <a:pt x="32" y="65"/>
                </a:cubicBezTo>
                <a:cubicBezTo>
                  <a:pt x="61" y="65"/>
                  <a:pt x="61" y="65"/>
                  <a:pt x="61" y="65"/>
                </a:cubicBezTo>
                <a:close/>
                <a:moveTo>
                  <a:pt x="164" y="107"/>
                </a:moveTo>
                <a:cubicBezTo>
                  <a:pt x="154" y="71"/>
                  <a:pt x="154" y="71"/>
                  <a:pt x="154" y="71"/>
                </a:cubicBezTo>
                <a:cubicBezTo>
                  <a:pt x="153" y="68"/>
                  <a:pt x="151" y="59"/>
                  <a:pt x="148" y="45"/>
                </a:cubicBezTo>
                <a:cubicBezTo>
                  <a:pt x="147" y="45"/>
                  <a:pt x="147" y="45"/>
                  <a:pt x="147" y="45"/>
                </a:cubicBezTo>
                <a:cubicBezTo>
                  <a:pt x="145" y="58"/>
                  <a:pt x="143" y="66"/>
                  <a:pt x="141" y="71"/>
                </a:cubicBezTo>
                <a:cubicBezTo>
                  <a:pt x="131" y="107"/>
                  <a:pt x="131" y="107"/>
                  <a:pt x="131" y="107"/>
                </a:cubicBezTo>
                <a:cubicBezTo>
                  <a:pt x="113" y="107"/>
                  <a:pt x="113" y="107"/>
                  <a:pt x="113" y="107"/>
                </a:cubicBezTo>
                <a:cubicBezTo>
                  <a:pt x="92" y="31"/>
                  <a:pt x="92" y="31"/>
                  <a:pt x="92" y="31"/>
                </a:cubicBezTo>
                <a:cubicBezTo>
                  <a:pt x="108" y="31"/>
                  <a:pt x="108" y="31"/>
                  <a:pt x="108" y="31"/>
                </a:cubicBezTo>
                <a:cubicBezTo>
                  <a:pt x="118" y="68"/>
                  <a:pt x="118" y="68"/>
                  <a:pt x="118" y="68"/>
                </a:cubicBezTo>
                <a:cubicBezTo>
                  <a:pt x="120" y="77"/>
                  <a:pt x="122" y="85"/>
                  <a:pt x="123" y="92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4" y="89"/>
                  <a:pt x="124" y="85"/>
                  <a:pt x="125" y="80"/>
                </a:cubicBezTo>
                <a:cubicBezTo>
                  <a:pt x="126" y="76"/>
                  <a:pt x="127" y="73"/>
                  <a:pt x="128" y="71"/>
                </a:cubicBezTo>
                <a:cubicBezTo>
                  <a:pt x="139" y="31"/>
                  <a:pt x="139" y="31"/>
                  <a:pt x="139" y="31"/>
                </a:cubicBezTo>
                <a:cubicBezTo>
                  <a:pt x="157" y="31"/>
                  <a:pt x="157" y="31"/>
                  <a:pt x="157" y="31"/>
                </a:cubicBezTo>
                <a:cubicBezTo>
                  <a:pt x="168" y="71"/>
                  <a:pt x="168" y="71"/>
                  <a:pt x="168" y="71"/>
                </a:cubicBezTo>
                <a:cubicBezTo>
                  <a:pt x="169" y="73"/>
                  <a:pt x="169" y="76"/>
                  <a:pt x="170" y="81"/>
                </a:cubicBezTo>
                <a:cubicBezTo>
                  <a:pt x="171" y="86"/>
                  <a:pt x="172" y="89"/>
                  <a:pt x="172" y="92"/>
                </a:cubicBezTo>
                <a:cubicBezTo>
                  <a:pt x="173" y="92"/>
                  <a:pt x="173" y="92"/>
                  <a:pt x="173" y="92"/>
                </a:cubicBezTo>
                <a:cubicBezTo>
                  <a:pt x="173" y="86"/>
                  <a:pt x="175" y="78"/>
                  <a:pt x="178" y="68"/>
                </a:cubicBezTo>
                <a:cubicBezTo>
                  <a:pt x="187" y="31"/>
                  <a:pt x="187" y="31"/>
                  <a:pt x="187" y="31"/>
                </a:cubicBezTo>
                <a:cubicBezTo>
                  <a:pt x="203" y="31"/>
                  <a:pt x="203" y="31"/>
                  <a:pt x="203" y="31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164" y="107"/>
                  <a:pt x="164" y="107"/>
                  <a:pt x="164" y="107"/>
                </a:cubicBezTo>
                <a:close/>
                <a:moveTo>
                  <a:pt x="262" y="107"/>
                </a:moveTo>
                <a:cubicBezTo>
                  <a:pt x="259" y="96"/>
                  <a:pt x="259" y="96"/>
                  <a:pt x="259" y="96"/>
                </a:cubicBezTo>
                <a:cubicBezTo>
                  <a:pt x="258" y="96"/>
                  <a:pt x="258" y="96"/>
                  <a:pt x="258" y="96"/>
                </a:cubicBezTo>
                <a:cubicBezTo>
                  <a:pt x="254" y="101"/>
                  <a:pt x="251" y="104"/>
                  <a:pt x="247" y="105"/>
                </a:cubicBezTo>
                <a:cubicBezTo>
                  <a:pt x="243" y="107"/>
                  <a:pt x="239" y="108"/>
                  <a:pt x="233" y="108"/>
                </a:cubicBezTo>
                <a:cubicBezTo>
                  <a:pt x="225" y="108"/>
                  <a:pt x="220" y="106"/>
                  <a:pt x="215" y="102"/>
                </a:cubicBezTo>
                <a:cubicBezTo>
                  <a:pt x="211" y="98"/>
                  <a:pt x="209" y="92"/>
                  <a:pt x="209" y="85"/>
                </a:cubicBezTo>
                <a:cubicBezTo>
                  <a:pt x="209" y="77"/>
                  <a:pt x="212" y="71"/>
                  <a:pt x="218" y="67"/>
                </a:cubicBezTo>
                <a:cubicBezTo>
                  <a:pt x="224" y="63"/>
                  <a:pt x="232" y="61"/>
                  <a:pt x="244" y="61"/>
                </a:cubicBezTo>
                <a:cubicBezTo>
                  <a:pt x="257" y="60"/>
                  <a:pt x="257" y="60"/>
                  <a:pt x="257" y="60"/>
                </a:cubicBezTo>
                <a:cubicBezTo>
                  <a:pt x="257" y="56"/>
                  <a:pt x="257" y="56"/>
                  <a:pt x="257" y="56"/>
                </a:cubicBezTo>
                <a:cubicBezTo>
                  <a:pt x="257" y="52"/>
                  <a:pt x="256" y="48"/>
                  <a:pt x="254" y="46"/>
                </a:cubicBezTo>
                <a:cubicBezTo>
                  <a:pt x="252" y="43"/>
                  <a:pt x="248" y="42"/>
                  <a:pt x="243" y="42"/>
                </a:cubicBezTo>
                <a:cubicBezTo>
                  <a:pt x="240" y="42"/>
                  <a:pt x="236" y="42"/>
                  <a:pt x="232" y="44"/>
                </a:cubicBezTo>
                <a:cubicBezTo>
                  <a:pt x="229" y="45"/>
                  <a:pt x="225" y="46"/>
                  <a:pt x="222" y="48"/>
                </a:cubicBezTo>
                <a:cubicBezTo>
                  <a:pt x="217" y="36"/>
                  <a:pt x="217" y="36"/>
                  <a:pt x="217" y="36"/>
                </a:cubicBezTo>
                <a:cubicBezTo>
                  <a:pt x="221" y="34"/>
                  <a:pt x="226" y="32"/>
                  <a:pt x="230" y="31"/>
                </a:cubicBezTo>
                <a:cubicBezTo>
                  <a:pt x="235" y="30"/>
                  <a:pt x="240" y="30"/>
                  <a:pt x="244" y="30"/>
                </a:cubicBezTo>
                <a:cubicBezTo>
                  <a:pt x="254" y="30"/>
                  <a:pt x="261" y="32"/>
                  <a:pt x="266" y="36"/>
                </a:cubicBezTo>
                <a:cubicBezTo>
                  <a:pt x="271" y="40"/>
                  <a:pt x="273" y="47"/>
                  <a:pt x="273" y="56"/>
                </a:cubicBezTo>
                <a:cubicBezTo>
                  <a:pt x="273" y="107"/>
                  <a:pt x="273" y="107"/>
                  <a:pt x="273" y="107"/>
                </a:cubicBezTo>
                <a:cubicBezTo>
                  <a:pt x="262" y="107"/>
                  <a:pt x="262" y="107"/>
                  <a:pt x="262" y="107"/>
                </a:cubicBezTo>
                <a:close/>
                <a:moveTo>
                  <a:pt x="238" y="96"/>
                </a:moveTo>
                <a:cubicBezTo>
                  <a:pt x="244" y="96"/>
                  <a:pt x="248" y="94"/>
                  <a:pt x="252" y="91"/>
                </a:cubicBezTo>
                <a:cubicBezTo>
                  <a:pt x="255" y="87"/>
                  <a:pt x="257" y="83"/>
                  <a:pt x="257" y="77"/>
                </a:cubicBezTo>
                <a:cubicBezTo>
                  <a:pt x="257" y="70"/>
                  <a:pt x="257" y="70"/>
                  <a:pt x="257" y="7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240" y="71"/>
                  <a:pt x="234" y="72"/>
                  <a:pt x="231" y="75"/>
                </a:cubicBezTo>
                <a:cubicBezTo>
                  <a:pt x="228" y="77"/>
                  <a:pt x="226" y="80"/>
                  <a:pt x="226" y="85"/>
                </a:cubicBezTo>
                <a:cubicBezTo>
                  <a:pt x="226" y="88"/>
                  <a:pt x="227" y="91"/>
                  <a:pt x="229" y="93"/>
                </a:cubicBezTo>
                <a:cubicBezTo>
                  <a:pt x="231" y="95"/>
                  <a:pt x="234" y="96"/>
                  <a:pt x="238" y="96"/>
                </a:cubicBezTo>
                <a:close/>
                <a:moveTo>
                  <a:pt x="332" y="30"/>
                </a:moveTo>
                <a:cubicBezTo>
                  <a:pt x="335" y="30"/>
                  <a:pt x="338" y="30"/>
                  <a:pt x="340" y="30"/>
                </a:cubicBezTo>
                <a:cubicBezTo>
                  <a:pt x="339" y="45"/>
                  <a:pt x="339" y="45"/>
                  <a:pt x="339" y="45"/>
                </a:cubicBezTo>
                <a:cubicBezTo>
                  <a:pt x="336" y="45"/>
                  <a:pt x="334" y="44"/>
                  <a:pt x="331" y="44"/>
                </a:cubicBezTo>
                <a:cubicBezTo>
                  <a:pt x="325" y="44"/>
                  <a:pt x="320" y="47"/>
                  <a:pt x="316" y="51"/>
                </a:cubicBezTo>
                <a:cubicBezTo>
                  <a:pt x="312" y="55"/>
                  <a:pt x="310" y="60"/>
                  <a:pt x="310" y="67"/>
                </a:cubicBezTo>
                <a:cubicBezTo>
                  <a:pt x="310" y="107"/>
                  <a:pt x="310" y="107"/>
                  <a:pt x="310" y="107"/>
                </a:cubicBezTo>
                <a:cubicBezTo>
                  <a:pt x="294" y="107"/>
                  <a:pt x="294" y="107"/>
                  <a:pt x="294" y="107"/>
                </a:cubicBezTo>
                <a:cubicBezTo>
                  <a:pt x="294" y="31"/>
                  <a:pt x="294" y="31"/>
                  <a:pt x="294" y="31"/>
                </a:cubicBezTo>
                <a:cubicBezTo>
                  <a:pt x="306" y="31"/>
                  <a:pt x="306" y="31"/>
                  <a:pt x="306" y="31"/>
                </a:cubicBezTo>
                <a:cubicBezTo>
                  <a:pt x="309" y="44"/>
                  <a:pt x="309" y="44"/>
                  <a:pt x="309" y="44"/>
                </a:cubicBezTo>
                <a:cubicBezTo>
                  <a:pt x="309" y="44"/>
                  <a:pt x="309" y="44"/>
                  <a:pt x="309" y="44"/>
                </a:cubicBezTo>
                <a:cubicBezTo>
                  <a:pt x="312" y="40"/>
                  <a:pt x="315" y="36"/>
                  <a:pt x="319" y="34"/>
                </a:cubicBezTo>
                <a:cubicBezTo>
                  <a:pt x="323" y="31"/>
                  <a:pt x="327" y="30"/>
                  <a:pt x="332" y="30"/>
                </a:cubicBezTo>
                <a:close/>
                <a:moveTo>
                  <a:pt x="375" y="108"/>
                </a:moveTo>
                <a:cubicBezTo>
                  <a:pt x="366" y="108"/>
                  <a:pt x="358" y="104"/>
                  <a:pt x="353" y="98"/>
                </a:cubicBezTo>
                <a:cubicBezTo>
                  <a:pt x="348" y="91"/>
                  <a:pt x="345" y="81"/>
                  <a:pt x="345" y="69"/>
                </a:cubicBezTo>
                <a:cubicBezTo>
                  <a:pt x="345" y="57"/>
                  <a:pt x="348" y="47"/>
                  <a:pt x="353" y="40"/>
                </a:cubicBezTo>
                <a:cubicBezTo>
                  <a:pt x="358" y="33"/>
                  <a:pt x="366" y="30"/>
                  <a:pt x="375" y="30"/>
                </a:cubicBezTo>
                <a:cubicBezTo>
                  <a:pt x="385" y="30"/>
                  <a:pt x="393" y="33"/>
                  <a:pt x="398" y="41"/>
                </a:cubicBezTo>
                <a:cubicBezTo>
                  <a:pt x="399" y="41"/>
                  <a:pt x="399" y="41"/>
                  <a:pt x="399" y="41"/>
                </a:cubicBezTo>
                <a:cubicBezTo>
                  <a:pt x="398" y="35"/>
                  <a:pt x="398" y="31"/>
                  <a:pt x="398" y="28"/>
                </a:cubicBezTo>
                <a:cubicBezTo>
                  <a:pt x="398" y="0"/>
                  <a:pt x="398" y="0"/>
                  <a:pt x="398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14" y="107"/>
                  <a:pt x="414" y="107"/>
                  <a:pt x="414" y="107"/>
                </a:cubicBezTo>
                <a:cubicBezTo>
                  <a:pt x="401" y="107"/>
                  <a:pt x="401" y="107"/>
                  <a:pt x="401" y="107"/>
                </a:cubicBezTo>
                <a:cubicBezTo>
                  <a:pt x="398" y="97"/>
                  <a:pt x="398" y="97"/>
                  <a:pt x="398" y="97"/>
                </a:cubicBezTo>
                <a:cubicBezTo>
                  <a:pt x="398" y="97"/>
                  <a:pt x="398" y="97"/>
                  <a:pt x="398" y="97"/>
                </a:cubicBezTo>
                <a:cubicBezTo>
                  <a:pt x="392" y="104"/>
                  <a:pt x="385" y="108"/>
                  <a:pt x="375" y="108"/>
                </a:cubicBezTo>
                <a:close/>
                <a:moveTo>
                  <a:pt x="379" y="95"/>
                </a:moveTo>
                <a:cubicBezTo>
                  <a:pt x="386" y="95"/>
                  <a:pt x="391" y="93"/>
                  <a:pt x="394" y="89"/>
                </a:cubicBezTo>
                <a:cubicBezTo>
                  <a:pt x="397" y="86"/>
                  <a:pt x="398" y="80"/>
                  <a:pt x="398" y="71"/>
                </a:cubicBezTo>
                <a:cubicBezTo>
                  <a:pt x="398" y="69"/>
                  <a:pt x="398" y="69"/>
                  <a:pt x="398" y="69"/>
                </a:cubicBezTo>
                <a:cubicBezTo>
                  <a:pt x="398" y="60"/>
                  <a:pt x="397" y="53"/>
                  <a:pt x="394" y="49"/>
                </a:cubicBezTo>
                <a:cubicBezTo>
                  <a:pt x="391" y="45"/>
                  <a:pt x="386" y="43"/>
                  <a:pt x="379" y="43"/>
                </a:cubicBezTo>
                <a:cubicBezTo>
                  <a:pt x="373" y="43"/>
                  <a:pt x="369" y="45"/>
                  <a:pt x="366" y="50"/>
                </a:cubicBezTo>
                <a:cubicBezTo>
                  <a:pt x="363" y="54"/>
                  <a:pt x="362" y="61"/>
                  <a:pt x="362" y="69"/>
                </a:cubicBezTo>
                <a:cubicBezTo>
                  <a:pt x="362" y="78"/>
                  <a:pt x="363" y="84"/>
                  <a:pt x="366" y="88"/>
                </a:cubicBezTo>
                <a:cubicBezTo>
                  <a:pt x="369" y="93"/>
                  <a:pt x="373" y="95"/>
                  <a:pt x="379" y="9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9" name="Freeform 56"/>
          <p:cNvSpPr>
            <a:spLocks noEditPoints="1"/>
          </p:cNvSpPr>
          <p:nvPr/>
        </p:nvSpPr>
        <p:spPr bwMode="auto">
          <a:xfrm>
            <a:off x="4832360" y="2532473"/>
            <a:ext cx="571882" cy="70217"/>
          </a:xfrm>
          <a:custGeom>
            <a:avLst/>
            <a:gdLst>
              <a:gd name="T0" fmla="*/ 68 w 882"/>
              <a:gd name="T1" fmla="*/ 32 h 108"/>
              <a:gd name="T2" fmla="*/ 66 w 882"/>
              <a:gd name="T3" fmla="*/ 62 h 108"/>
              <a:gd name="T4" fmla="*/ 0 w 882"/>
              <a:gd name="T5" fmla="*/ 106 h 108"/>
              <a:gd name="T6" fmla="*/ 47 w 882"/>
              <a:gd name="T7" fmla="*/ 45 h 108"/>
              <a:gd name="T8" fmla="*/ 16 w 882"/>
              <a:gd name="T9" fmla="*/ 20 h 108"/>
              <a:gd name="T10" fmla="*/ 33 w 882"/>
              <a:gd name="T11" fmla="*/ 93 h 108"/>
              <a:gd name="T12" fmla="*/ 32 w 882"/>
              <a:gd name="T13" fmla="*/ 61 h 108"/>
              <a:gd name="T14" fmla="*/ 139 w 882"/>
              <a:gd name="T15" fmla="*/ 97 h 108"/>
              <a:gd name="T16" fmla="*/ 88 w 882"/>
              <a:gd name="T17" fmla="*/ 80 h 108"/>
              <a:gd name="T18" fmla="*/ 107 w 882"/>
              <a:gd name="T19" fmla="*/ 90 h 108"/>
              <a:gd name="T20" fmla="*/ 138 w 882"/>
              <a:gd name="T21" fmla="*/ 31 h 108"/>
              <a:gd name="T22" fmla="*/ 226 w 882"/>
              <a:gd name="T23" fmla="*/ 85 h 108"/>
              <a:gd name="T24" fmla="*/ 171 w 882"/>
              <a:gd name="T25" fmla="*/ 89 h 108"/>
              <a:gd name="T26" fmla="*/ 203 w 882"/>
              <a:gd name="T27" fmla="*/ 78 h 108"/>
              <a:gd name="T28" fmla="*/ 178 w 882"/>
              <a:gd name="T29" fmla="*/ 35 h 108"/>
              <a:gd name="T30" fmla="*/ 199 w 882"/>
              <a:gd name="T31" fmla="*/ 42 h 108"/>
              <a:gd name="T32" fmla="*/ 218 w 882"/>
              <a:gd name="T33" fmla="*/ 69 h 108"/>
              <a:gd name="T34" fmla="*/ 242 w 882"/>
              <a:gd name="T35" fmla="*/ 106 h 108"/>
              <a:gd name="T36" fmla="*/ 241 w 882"/>
              <a:gd name="T37" fmla="*/ 11 h 108"/>
              <a:gd name="T38" fmla="*/ 259 w 882"/>
              <a:gd name="T39" fmla="*/ 11 h 108"/>
              <a:gd name="T40" fmla="*/ 241 w 882"/>
              <a:gd name="T41" fmla="*/ 11 h 108"/>
              <a:gd name="T42" fmla="*/ 326 w 882"/>
              <a:gd name="T43" fmla="*/ 47 h 108"/>
              <a:gd name="T44" fmla="*/ 295 w 882"/>
              <a:gd name="T45" fmla="*/ 106 h 108"/>
              <a:gd name="T46" fmla="*/ 294 w 882"/>
              <a:gd name="T47" fmla="*/ 41 h 108"/>
              <a:gd name="T48" fmla="*/ 345 w 882"/>
              <a:gd name="T49" fmla="*/ 57 h 108"/>
              <a:gd name="T50" fmla="*/ 361 w 882"/>
              <a:gd name="T51" fmla="*/ 69 h 108"/>
              <a:gd name="T52" fmla="*/ 428 w 882"/>
              <a:gd name="T53" fmla="*/ 64 h 108"/>
              <a:gd name="T54" fmla="*/ 399 w 882"/>
              <a:gd name="T55" fmla="*/ 95 h 108"/>
              <a:gd name="T56" fmla="*/ 412 w 882"/>
              <a:gd name="T57" fmla="*/ 107 h 108"/>
              <a:gd name="T58" fmla="*/ 378 w 882"/>
              <a:gd name="T59" fmla="*/ 61 h 108"/>
              <a:gd name="T60" fmla="*/ 495 w 882"/>
              <a:gd name="T61" fmla="*/ 85 h 108"/>
              <a:gd name="T62" fmla="*/ 440 w 882"/>
              <a:gd name="T63" fmla="*/ 89 h 108"/>
              <a:gd name="T64" fmla="*/ 472 w 882"/>
              <a:gd name="T65" fmla="*/ 78 h 108"/>
              <a:gd name="T66" fmla="*/ 447 w 882"/>
              <a:gd name="T67" fmla="*/ 35 h 108"/>
              <a:gd name="T68" fmla="*/ 468 w 882"/>
              <a:gd name="T69" fmla="*/ 42 h 108"/>
              <a:gd name="T70" fmla="*/ 487 w 882"/>
              <a:gd name="T71" fmla="*/ 69 h 108"/>
              <a:gd name="T72" fmla="*/ 553 w 882"/>
              <a:gd name="T73" fmla="*/ 102 h 108"/>
              <a:gd name="T74" fmla="*/ 531 w 882"/>
              <a:gd name="T75" fmla="*/ 96 h 108"/>
              <a:gd name="T76" fmla="*/ 528 w 882"/>
              <a:gd name="T77" fmla="*/ 73 h 108"/>
              <a:gd name="T78" fmla="*/ 535 w 882"/>
              <a:gd name="T79" fmla="*/ 30 h 108"/>
              <a:gd name="T80" fmla="*/ 522 w 882"/>
              <a:gd name="T81" fmla="*/ 49 h 108"/>
              <a:gd name="T82" fmla="*/ 559 w 882"/>
              <a:gd name="T83" fmla="*/ 76 h 108"/>
              <a:gd name="T84" fmla="*/ 643 w 882"/>
              <a:gd name="T85" fmla="*/ 69 h 108"/>
              <a:gd name="T86" fmla="*/ 617 w 882"/>
              <a:gd name="T87" fmla="*/ 7 h 108"/>
              <a:gd name="T88" fmla="*/ 633 w 882"/>
              <a:gd name="T89" fmla="*/ 55 h 108"/>
              <a:gd name="T90" fmla="*/ 661 w 882"/>
              <a:gd name="T91" fmla="*/ 25 h 108"/>
              <a:gd name="T92" fmla="*/ 715 w 882"/>
              <a:gd name="T93" fmla="*/ 106 h 108"/>
              <a:gd name="T94" fmla="*/ 715 w 882"/>
              <a:gd name="T95" fmla="*/ 106 h 108"/>
              <a:gd name="T96" fmla="*/ 769 w 882"/>
              <a:gd name="T97" fmla="*/ 105 h 108"/>
              <a:gd name="T98" fmla="*/ 740 w 882"/>
              <a:gd name="T99" fmla="*/ 67 h 108"/>
              <a:gd name="T100" fmla="*/ 776 w 882"/>
              <a:gd name="T101" fmla="*/ 45 h 108"/>
              <a:gd name="T102" fmla="*/ 739 w 882"/>
              <a:gd name="T103" fmla="*/ 36 h 108"/>
              <a:gd name="T104" fmla="*/ 795 w 882"/>
              <a:gd name="T105" fmla="*/ 56 h 108"/>
              <a:gd name="T106" fmla="*/ 774 w 882"/>
              <a:gd name="T107" fmla="*/ 91 h 108"/>
              <a:gd name="T108" fmla="*/ 753 w 882"/>
              <a:gd name="T109" fmla="*/ 75 h 108"/>
              <a:gd name="T110" fmla="*/ 882 w 882"/>
              <a:gd name="T111" fmla="*/ 106 h 108"/>
              <a:gd name="T112" fmla="*/ 851 w 882"/>
              <a:gd name="T113" fmla="*/ 43 h 108"/>
              <a:gd name="T114" fmla="*/ 816 w 882"/>
              <a:gd name="T115" fmla="*/ 106 h 108"/>
              <a:gd name="T116" fmla="*/ 831 w 882"/>
              <a:gd name="T117" fmla="*/ 41 h 108"/>
              <a:gd name="T118" fmla="*/ 882 w 882"/>
              <a:gd name="T119" fmla="*/ 10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82" h="108">
                <a:moveTo>
                  <a:pt x="0" y="7"/>
                </a:moveTo>
                <a:cubicBezTo>
                  <a:pt x="29" y="7"/>
                  <a:pt x="29" y="7"/>
                  <a:pt x="29" y="7"/>
                </a:cubicBezTo>
                <a:cubicBezTo>
                  <a:pt x="43" y="7"/>
                  <a:pt x="53" y="9"/>
                  <a:pt x="59" y="13"/>
                </a:cubicBezTo>
                <a:cubicBezTo>
                  <a:pt x="65" y="17"/>
                  <a:pt x="68" y="23"/>
                  <a:pt x="68" y="32"/>
                </a:cubicBezTo>
                <a:cubicBezTo>
                  <a:pt x="68" y="37"/>
                  <a:pt x="67" y="42"/>
                  <a:pt x="64" y="46"/>
                </a:cubicBezTo>
                <a:cubicBezTo>
                  <a:pt x="61" y="50"/>
                  <a:pt x="56" y="52"/>
                  <a:pt x="51" y="53"/>
                </a:cubicBezTo>
                <a:cubicBezTo>
                  <a:pt x="51" y="54"/>
                  <a:pt x="51" y="54"/>
                  <a:pt x="51" y="54"/>
                </a:cubicBezTo>
                <a:cubicBezTo>
                  <a:pt x="58" y="55"/>
                  <a:pt x="63" y="58"/>
                  <a:pt x="66" y="62"/>
                </a:cubicBezTo>
                <a:cubicBezTo>
                  <a:pt x="69" y="66"/>
                  <a:pt x="71" y="71"/>
                  <a:pt x="71" y="78"/>
                </a:cubicBezTo>
                <a:cubicBezTo>
                  <a:pt x="71" y="87"/>
                  <a:pt x="68" y="94"/>
                  <a:pt x="62" y="99"/>
                </a:cubicBezTo>
                <a:cubicBezTo>
                  <a:pt x="55" y="104"/>
                  <a:pt x="47" y="106"/>
                  <a:pt x="36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7"/>
                  <a:pt x="0" y="7"/>
                  <a:pt x="0" y="7"/>
                </a:cubicBezTo>
                <a:close/>
                <a:moveTo>
                  <a:pt x="16" y="48"/>
                </a:moveTo>
                <a:cubicBezTo>
                  <a:pt x="32" y="48"/>
                  <a:pt x="32" y="48"/>
                  <a:pt x="32" y="48"/>
                </a:cubicBezTo>
                <a:cubicBezTo>
                  <a:pt x="38" y="48"/>
                  <a:pt x="43" y="47"/>
                  <a:pt x="47" y="45"/>
                </a:cubicBezTo>
                <a:cubicBezTo>
                  <a:pt x="50" y="42"/>
                  <a:pt x="51" y="39"/>
                  <a:pt x="51" y="34"/>
                </a:cubicBezTo>
                <a:cubicBezTo>
                  <a:pt x="51" y="29"/>
                  <a:pt x="50" y="26"/>
                  <a:pt x="46" y="23"/>
                </a:cubicBezTo>
                <a:cubicBezTo>
                  <a:pt x="43" y="21"/>
                  <a:pt x="37" y="20"/>
                  <a:pt x="30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48"/>
                  <a:pt x="16" y="48"/>
                  <a:pt x="16" y="48"/>
                </a:cubicBezTo>
                <a:close/>
                <a:moveTo>
                  <a:pt x="16" y="61"/>
                </a:moveTo>
                <a:cubicBezTo>
                  <a:pt x="16" y="93"/>
                  <a:pt x="16" y="93"/>
                  <a:pt x="16" y="93"/>
                </a:cubicBezTo>
                <a:cubicBezTo>
                  <a:pt x="33" y="93"/>
                  <a:pt x="33" y="93"/>
                  <a:pt x="33" y="93"/>
                </a:cubicBezTo>
                <a:cubicBezTo>
                  <a:pt x="40" y="93"/>
                  <a:pt x="45" y="91"/>
                  <a:pt x="49" y="89"/>
                </a:cubicBezTo>
                <a:cubicBezTo>
                  <a:pt x="52" y="86"/>
                  <a:pt x="54" y="82"/>
                  <a:pt x="54" y="76"/>
                </a:cubicBezTo>
                <a:cubicBezTo>
                  <a:pt x="54" y="71"/>
                  <a:pt x="52" y="67"/>
                  <a:pt x="49" y="65"/>
                </a:cubicBezTo>
                <a:cubicBezTo>
                  <a:pt x="45" y="62"/>
                  <a:pt x="40" y="61"/>
                  <a:pt x="32" y="61"/>
                </a:cubicBezTo>
                <a:cubicBezTo>
                  <a:pt x="16" y="61"/>
                  <a:pt x="16" y="61"/>
                  <a:pt x="16" y="61"/>
                </a:cubicBezTo>
                <a:close/>
                <a:moveTo>
                  <a:pt x="142" y="106"/>
                </a:moveTo>
                <a:cubicBezTo>
                  <a:pt x="139" y="97"/>
                  <a:pt x="139" y="97"/>
                  <a:pt x="139" y="97"/>
                </a:cubicBezTo>
                <a:cubicBezTo>
                  <a:pt x="139" y="97"/>
                  <a:pt x="139" y="97"/>
                  <a:pt x="139" y="97"/>
                </a:cubicBezTo>
                <a:cubicBezTo>
                  <a:pt x="136" y="100"/>
                  <a:pt x="133" y="103"/>
                  <a:pt x="129" y="105"/>
                </a:cubicBezTo>
                <a:cubicBezTo>
                  <a:pt x="125" y="107"/>
                  <a:pt x="120" y="108"/>
                  <a:pt x="115" y="108"/>
                </a:cubicBezTo>
                <a:cubicBezTo>
                  <a:pt x="106" y="108"/>
                  <a:pt x="99" y="106"/>
                  <a:pt x="94" y="101"/>
                </a:cubicBezTo>
                <a:cubicBezTo>
                  <a:pt x="90" y="96"/>
                  <a:pt x="88" y="90"/>
                  <a:pt x="88" y="80"/>
                </a:cubicBezTo>
                <a:cubicBezTo>
                  <a:pt x="88" y="31"/>
                  <a:pt x="88" y="31"/>
                  <a:pt x="88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4" y="83"/>
                  <a:pt x="105" y="88"/>
                  <a:pt x="107" y="90"/>
                </a:cubicBezTo>
                <a:cubicBezTo>
                  <a:pt x="110" y="93"/>
                  <a:pt x="114" y="95"/>
                  <a:pt x="119" y="95"/>
                </a:cubicBezTo>
                <a:cubicBezTo>
                  <a:pt x="125" y="95"/>
                  <a:pt x="130" y="93"/>
                  <a:pt x="133" y="89"/>
                </a:cubicBezTo>
                <a:cubicBezTo>
                  <a:pt x="137" y="85"/>
                  <a:pt x="138" y="78"/>
                  <a:pt x="138" y="69"/>
                </a:cubicBezTo>
                <a:cubicBezTo>
                  <a:pt x="138" y="31"/>
                  <a:pt x="138" y="31"/>
                  <a:pt x="138" y="31"/>
                </a:cubicBezTo>
                <a:cubicBezTo>
                  <a:pt x="154" y="31"/>
                  <a:pt x="154" y="31"/>
                  <a:pt x="154" y="31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42" y="106"/>
                  <a:pt x="142" y="106"/>
                  <a:pt x="142" y="106"/>
                </a:cubicBezTo>
                <a:close/>
                <a:moveTo>
                  <a:pt x="226" y="85"/>
                </a:moveTo>
                <a:cubicBezTo>
                  <a:pt x="226" y="92"/>
                  <a:pt x="223" y="98"/>
                  <a:pt x="218" y="102"/>
                </a:cubicBezTo>
                <a:cubicBezTo>
                  <a:pt x="213" y="106"/>
                  <a:pt x="205" y="108"/>
                  <a:pt x="195" y="108"/>
                </a:cubicBezTo>
                <a:cubicBezTo>
                  <a:pt x="185" y="108"/>
                  <a:pt x="177" y="106"/>
                  <a:pt x="171" y="103"/>
                </a:cubicBezTo>
                <a:cubicBezTo>
                  <a:pt x="171" y="89"/>
                  <a:pt x="171" y="89"/>
                  <a:pt x="171" y="89"/>
                </a:cubicBezTo>
                <a:cubicBezTo>
                  <a:pt x="180" y="93"/>
                  <a:pt x="188" y="96"/>
                  <a:pt x="195" y="96"/>
                </a:cubicBezTo>
                <a:cubicBezTo>
                  <a:pt x="205" y="96"/>
                  <a:pt x="210" y="93"/>
                  <a:pt x="210" y="87"/>
                </a:cubicBezTo>
                <a:cubicBezTo>
                  <a:pt x="210" y="85"/>
                  <a:pt x="210" y="83"/>
                  <a:pt x="209" y="82"/>
                </a:cubicBezTo>
                <a:cubicBezTo>
                  <a:pt x="208" y="81"/>
                  <a:pt x="206" y="79"/>
                  <a:pt x="203" y="78"/>
                </a:cubicBezTo>
                <a:cubicBezTo>
                  <a:pt x="201" y="76"/>
                  <a:pt x="197" y="75"/>
                  <a:pt x="193" y="73"/>
                </a:cubicBezTo>
                <a:cubicBezTo>
                  <a:pt x="184" y="70"/>
                  <a:pt x="178" y="66"/>
                  <a:pt x="175" y="63"/>
                </a:cubicBezTo>
                <a:cubicBezTo>
                  <a:pt x="172" y="60"/>
                  <a:pt x="171" y="55"/>
                  <a:pt x="171" y="50"/>
                </a:cubicBezTo>
                <a:cubicBezTo>
                  <a:pt x="171" y="43"/>
                  <a:pt x="173" y="38"/>
                  <a:pt x="178" y="35"/>
                </a:cubicBezTo>
                <a:cubicBezTo>
                  <a:pt x="184" y="31"/>
                  <a:pt x="191" y="30"/>
                  <a:pt x="200" y="30"/>
                </a:cubicBezTo>
                <a:cubicBezTo>
                  <a:pt x="209" y="30"/>
                  <a:pt x="217" y="31"/>
                  <a:pt x="225" y="35"/>
                </a:cubicBezTo>
                <a:cubicBezTo>
                  <a:pt x="220" y="47"/>
                  <a:pt x="220" y="47"/>
                  <a:pt x="220" y="47"/>
                </a:cubicBezTo>
                <a:cubicBezTo>
                  <a:pt x="211" y="44"/>
                  <a:pt x="205" y="42"/>
                  <a:pt x="199" y="42"/>
                </a:cubicBezTo>
                <a:cubicBezTo>
                  <a:pt x="191" y="42"/>
                  <a:pt x="186" y="44"/>
                  <a:pt x="186" y="49"/>
                </a:cubicBezTo>
                <a:cubicBezTo>
                  <a:pt x="186" y="52"/>
                  <a:pt x="187" y="54"/>
                  <a:pt x="190" y="55"/>
                </a:cubicBezTo>
                <a:cubicBezTo>
                  <a:pt x="192" y="57"/>
                  <a:pt x="197" y="59"/>
                  <a:pt x="204" y="62"/>
                </a:cubicBezTo>
                <a:cubicBezTo>
                  <a:pt x="210" y="64"/>
                  <a:pt x="215" y="67"/>
                  <a:pt x="218" y="69"/>
                </a:cubicBezTo>
                <a:cubicBezTo>
                  <a:pt x="221" y="71"/>
                  <a:pt x="223" y="73"/>
                  <a:pt x="224" y="76"/>
                </a:cubicBezTo>
                <a:cubicBezTo>
                  <a:pt x="225" y="78"/>
                  <a:pt x="226" y="81"/>
                  <a:pt x="226" y="85"/>
                </a:cubicBezTo>
                <a:close/>
                <a:moveTo>
                  <a:pt x="258" y="106"/>
                </a:moveTo>
                <a:cubicBezTo>
                  <a:pt x="242" y="106"/>
                  <a:pt x="242" y="106"/>
                  <a:pt x="242" y="106"/>
                </a:cubicBezTo>
                <a:cubicBezTo>
                  <a:pt x="242" y="31"/>
                  <a:pt x="242" y="31"/>
                  <a:pt x="242" y="31"/>
                </a:cubicBezTo>
                <a:cubicBezTo>
                  <a:pt x="258" y="31"/>
                  <a:pt x="258" y="31"/>
                  <a:pt x="258" y="31"/>
                </a:cubicBezTo>
                <a:cubicBezTo>
                  <a:pt x="258" y="106"/>
                  <a:pt x="258" y="106"/>
                  <a:pt x="258" y="106"/>
                </a:cubicBezTo>
                <a:close/>
                <a:moveTo>
                  <a:pt x="241" y="11"/>
                </a:moveTo>
                <a:cubicBezTo>
                  <a:pt x="241" y="8"/>
                  <a:pt x="241" y="6"/>
                  <a:pt x="243" y="4"/>
                </a:cubicBezTo>
                <a:cubicBezTo>
                  <a:pt x="245" y="3"/>
                  <a:pt x="247" y="2"/>
                  <a:pt x="250" y="2"/>
                </a:cubicBezTo>
                <a:cubicBezTo>
                  <a:pt x="253" y="2"/>
                  <a:pt x="255" y="3"/>
                  <a:pt x="256" y="4"/>
                </a:cubicBezTo>
                <a:cubicBezTo>
                  <a:pt x="258" y="6"/>
                  <a:pt x="259" y="8"/>
                  <a:pt x="259" y="11"/>
                </a:cubicBezTo>
                <a:cubicBezTo>
                  <a:pt x="259" y="14"/>
                  <a:pt x="258" y="16"/>
                  <a:pt x="256" y="17"/>
                </a:cubicBezTo>
                <a:cubicBezTo>
                  <a:pt x="255" y="19"/>
                  <a:pt x="253" y="20"/>
                  <a:pt x="250" y="20"/>
                </a:cubicBezTo>
                <a:cubicBezTo>
                  <a:pt x="247" y="20"/>
                  <a:pt x="245" y="19"/>
                  <a:pt x="243" y="17"/>
                </a:cubicBezTo>
                <a:cubicBezTo>
                  <a:pt x="241" y="16"/>
                  <a:pt x="241" y="14"/>
                  <a:pt x="241" y="11"/>
                </a:cubicBezTo>
                <a:close/>
                <a:moveTo>
                  <a:pt x="345" y="106"/>
                </a:moveTo>
                <a:cubicBezTo>
                  <a:pt x="329" y="106"/>
                  <a:pt x="329" y="106"/>
                  <a:pt x="329" y="106"/>
                </a:cubicBezTo>
                <a:cubicBezTo>
                  <a:pt x="329" y="60"/>
                  <a:pt x="329" y="60"/>
                  <a:pt x="329" y="60"/>
                </a:cubicBezTo>
                <a:cubicBezTo>
                  <a:pt x="329" y="54"/>
                  <a:pt x="328" y="50"/>
                  <a:pt x="326" y="47"/>
                </a:cubicBezTo>
                <a:cubicBezTo>
                  <a:pt x="323" y="44"/>
                  <a:pt x="319" y="43"/>
                  <a:pt x="314" y="43"/>
                </a:cubicBezTo>
                <a:cubicBezTo>
                  <a:pt x="308" y="43"/>
                  <a:pt x="303" y="45"/>
                  <a:pt x="299" y="49"/>
                </a:cubicBezTo>
                <a:cubicBezTo>
                  <a:pt x="296" y="53"/>
                  <a:pt x="295" y="59"/>
                  <a:pt x="295" y="69"/>
                </a:cubicBezTo>
                <a:cubicBezTo>
                  <a:pt x="295" y="106"/>
                  <a:pt x="295" y="106"/>
                  <a:pt x="295" y="106"/>
                </a:cubicBezTo>
                <a:cubicBezTo>
                  <a:pt x="279" y="106"/>
                  <a:pt x="279" y="106"/>
                  <a:pt x="279" y="106"/>
                </a:cubicBezTo>
                <a:cubicBezTo>
                  <a:pt x="279" y="31"/>
                  <a:pt x="279" y="31"/>
                  <a:pt x="279" y="31"/>
                </a:cubicBezTo>
                <a:cubicBezTo>
                  <a:pt x="291" y="31"/>
                  <a:pt x="291" y="31"/>
                  <a:pt x="291" y="31"/>
                </a:cubicBezTo>
                <a:cubicBezTo>
                  <a:pt x="294" y="41"/>
                  <a:pt x="294" y="41"/>
                  <a:pt x="294" y="41"/>
                </a:cubicBezTo>
                <a:cubicBezTo>
                  <a:pt x="294" y="41"/>
                  <a:pt x="294" y="41"/>
                  <a:pt x="294" y="41"/>
                </a:cubicBezTo>
                <a:cubicBezTo>
                  <a:pt x="297" y="37"/>
                  <a:pt x="300" y="34"/>
                  <a:pt x="304" y="32"/>
                </a:cubicBezTo>
                <a:cubicBezTo>
                  <a:pt x="308" y="30"/>
                  <a:pt x="313" y="30"/>
                  <a:pt x="318" y="30"/>
                </a:cubicBezTo>
                <a:cubicBezTo>
                  <a:pt x="336" y="30"/>
                  <a:pt x="345" y="39"/>
                  <a:pt x="345" y="57"/>
                </a:cubicBezTo>
                <a:cubicBezTo>
                  <a:pt x="345" y="106"/>
                  <a:pt x="345" y="106"/>
                  <a:pt x="345" y="106"/>
                </a:cubicBezTo>
                <a:close/>
                <a:moveTo>
                  <a:pt x="399" y="108"/>
                </a:moveTo>
                <a:cubicBezTo>
                  <a:pt x="387" y="108"/>
                  <a:pt x="378" y="104"/>
                  <a:pt x="371" y="98"/>
                </a:cubicBezTo>
                <a:cubicBezTo>
                  <a:pt x="364" y="91"/>
                  <a:pt x="361" y="81"/>
                  <a:pt x="361" y="69"/>
                </a:cubicBezTo>
                <a:cubicBezTo>
                  <a:pt x="361" y="57"/>
                  <a:pt x="364" y="47"/>
                  <a:pt x="370" y="40"/>
                </a:cubicBezTo>
                <a:cubicBezTo>
                  <a:pt x="377" y="33"/>
                  <a:pt x="385" y="30"/>
                  <a:pt x="396" y="30"/>
                </a:cubicBezTo>
                <a:cubicBezTo>
                  <a:pt x="406" y="30"/>
                  <a:pt x="414" y="33"/>
                  <a:pt x="419" y="39"/>
                </a:cubicBezTo>
                <a:cubicBezTo>
                  <a:pt x="425" y="45"/>
                  <a:pt x="428" y="53"/>
                  <a:pt x="428" y="64"/>
                </a:cubicBezTo>
                <a:cubicBezTo>
                  <a:pt x="428" y="72"/>
                  <a:pt x="428" y="72"/>
                  <a:pt x="428" y="72"/>
                </a:cubicBezTo>
                <a:cubicBezTo>
                  <a:pt x="378" y="72"/>
                  <a:pt x="378" y="72"/>
                  <a:pt x="378" y="72"/>
                </a:cubicBezTo>
                <a:cubicBezTo>
                  <a:pt x="378" y="80"/>
                  <a:pt x="380" y="85"/>
                  <a:pt x="384" y="89"/>
                </a:cubicBezTo>
                <a:cubicBezTo>
                  <a:pt x="387" y="93"/>
                  <a:pt x="393" y="95"/>
                  <a:pt x="399" y="95"/>
                </a:cubicBezTo>
                <a:cubicBezTo>
                  <a:pt x="404" y="95"/>
                  <a:pt x="408" y="95"/>
                  <a:pt x="412" y="94"/>
                </a:cubicBezTo>
                <a:cubicBezTo>
                  <a:pt x="416" y="93"/>
                  <a:pt x="420" y="92"/>
                  <a:pt x="424" y="90"/>
                </a:cubicBezTo>
                <a:cubicBezTo>
                  <a:pt x="424" y="103"/>
                  <a:pt x="424" y="103"/>
                  <a:pt x="424" y="103"/>
                </a:cubicBezTo>
                <a:cubicBezTo>
                  <a:pt x="420" y="105"/>
                  <a:pt x="416" y="106"/>
                  <a:pt x="412" y="107"/>
                </a:cubicBezTo>
                <a:cubicBezTo>
                  <a:pt x="408" y="107"/>
                  <a:pt x="404" y="108"/>
                  <a:pt x="399" y="108"/>
                </a:cubicBezTo>
                <a:close/>
                <a:moveTo>
                  <a:pt x="396" y="42"/>
                </a:moveTo>
                <a:cubicBezTo>
                  <a:pt x="391" y="42"/>
                  <a:pt x="387" y="43"/>
                  <a:pt x="383" y="47"/>
                </a:cubicBezTo>
                <a:cubicBezTo>
                  <a:pt x="380" y="50"/>
                  <a:pt x="379" y="54"/>
                  <a:pt x="378" y="61"/>
                </a:cubicBezTo>
                <a:cubicBezTo>
                  <a:pt x="412" y="61"/>
                  <a:pt x="412" y="61"/>
                  <a:pt x="412" y="61"/>
                </a:cubicBezTo>
                <a:cubicBezTo>
                  <a:pt x="412" y="54"/>
                  <a:pt x="411" y="50"/>
                  <a:pt x="408" y="47"/>
                </a:cubicBezTo>
                <a:cubicBezTo>
                  <a:pt x="405" y="43"/>
                  <a:pt x="401" y="42"/>
                  <a:pt x="396" y="42"/>
                </a:cubicBezTo>
                <a:close/>
                <a:moveTo>
                  <a:pt x="495" y="85"/>
                </a:moveTo>
                <a:cubicBezTo>
                  <a:pt x="495" y="92"/>
                  <a:pt x="492" y="98"/>
                  <a:pt x="487" y="102"/>
                </a:cubicBezTo>
                <a:cubicBezTo>
                  <a:pt x="482" y="106"/>
                  <a:pt x="474" y="108"/>
                  <a:pt x="464" y="108"/>
                </a:cubicBezTo>
                <a:cubicBezTo>
                  <a:pt x="454" y="108"/>
                  <a:pt x="446" y="106"/>
                  <a:pt x="440" y="103"/>
                </a:cubicBezTo>
                <a:cubicBezTo>
                  <a:pt x="440" y="89"/>
                  <a:pt x="440" y="89"/>
                  <a:pt x="440" y="89"/>
                </a:cubicBezTo>
                <a:cubicBezTo>
                  <a:pt x="449" y="93"/>
                  <a:pt x="457" y="96"/>
                  <a:pt x="465" y="96"/>
                </a:cubicBezTo>
                <a:cubicBezTo>
                  <a:pt x="474" y="96"/>
                  <a:pt x="479" y="93"/>
                  <a:pt x="479" y="87"/>
                </a:cubicBezTo>
                <a:cubicBezTo>
                  <a:pt x="479" y="85"/>
                  <a:pt x="479" y="83"/>
                  <a:pt x="478" y="82"/>
                </a:cubicBezTo>
                <a:cubicBezTo>
                  <a:pt x="477" y="81"/>
                  <a:pt x="475" y="79"/>
                  <a:pt x="472" y="78"/>
                </a:cubicBezTo>
                <a:cubicBezTo>
                  <a:pt x="470" y="76"/>
                  <a:pt x="466" y="75"/>
                  <a:pt x="462" y="73"/>
                </a:cubicBezTo>
                <a:cubicBezTo>
                  <a:pt x="453" y="70"/>
                  <a:pt x="447" y="66"/>
                  <a:pt x="444" y="63"/>
                </a:cubicBezTo>
                <a:cubicBezTo>
                  <a:pt x="441" y="60"/>
                  <a:pt x="440" y="55"/>
                  <a:pt x="440" y="50"/>
                </a:cubicBezTo>
                <a:cubicBezTo>
                  <a:pt x="440" y="43"/>
                  <a:pt x="442" y="38"/>
                  <a:pt x="447" y="35"/>
                </a:cubicBezTo>
                <a:cubicBezTo>
                  <a:pt x="453" y="31"/>
                  <a:pt x="460" y="30"/>
                  <a:pt x="469" y="30"/>
                </a:cubicBezTo>
                <a:cubicBezTo>
                  <a:pt x="478" y="30"/>
                  <a:pt x="486" y="31"/>
                  <a:pt x="494" y="35"/>
                </a:cubicBezTo>
                <a:cubicBezTo>
                  <a:pt x="489" y="47"/>
                  <a:pt x="489" y="47"/>
                  <a:pt x="489" y="47"/>
                </a:cubicBezTo>
                <a:cubicBezTo>
                  <a:pt x="481" y="44"/>
                  <a:pt x="474" y="42"/>
                  <a:pt x="468" y="42"/>
                </a:cubicBezTo>
                <a:cubicBezTo>
                  <a:pt x="460" y="42"/>
                  <a:pt x="455" y="44"/>
                  <a:pt x="455" y="49"/>
                </a:cubicBezTo>
                <a:cubicBezTo>
                  <a:pt x="455" y="52"/>
                  <a:pt x="457" y="54"/>
                  <a:pt x="459" y="55"/>
                </a:cubicBezTo>
                <a:cubicBezTo>
                  <a:pt x="461" y="57"/>
                  <a:pt x="466" y="59"/>
                  <a:pt x="473" y="62"/>
                </a:cubicBezTo>
                <a:cubicBezTo>
                  <a:pt x="479" y="64"/>
                  <a:pt x="484" y="67"/>
                  <a:pt x="487" y="69"/>
                </a:cubicBezTo>
                <a:cubicBezTo>
                  <a:pt x="490" y="71"/>
                  <a:pt x="492" y="73"/>
                  <a:pt x="493" y="76"/>
                </a:cubicBezTo>
                <a:cubicBezTo>
                  <a:pt x="494" y="78"/>
                  <a:pt x="495" y="81"/>
                  <a:pt x="495" y="85"/>
                </a:cubicBezTo>
                <a:close/>
                <a:moveTo>
                  <a:pt x="561" y="85"/>
                </a:moveTo>
                <a:cubicBezTo>
                  <a:pt x="561" y="92"/>
                  <a:pt x="559" y="98"/>
                  <a:pt x="553" y="102"/>
                </a:cubicBezTo>
                <a:cubicBezTo>
                  <a:pt x="548" y="106"/>
                  <a:pt x="540" y="108"/>
                  <a:pt x="530" y="108"/>
                </a:cubicBezTo>
                <a:cubicBezTo>
                  <a:pt x="520" y="108"/>
                  <a:pt x="512" y="106"/>
                  <a:pt x="506" y="103"/>
                </a:cubicBezTo>
                <a:cubicBezTo>
                  <a:pt x="506" y="89"/>
                  <a:pt x="506" y="89"/>
                  <a:pt x="506" y="89"/>
                </a:cubicBezTo>
                <a:cubicBezTo>
                  <a:pt x="515" y="93"/>
                  <a:pt x="523" y="96"/>
                  <a:pt x="531" y="96"/>
                </a:cubicBezTo>
                <a:cubicBezTo>
                  <a:pt x="541" y="96"/>
                  <a:pt x="546" y="93"/>
                  <a:pt x="546" y="87"/>
                </a:cubicBezTo>
                <a:cubicBezTo>
                  <a:pt x="546" y="85"/>
                  <a:pt x="545" y="83"/>
                  <a:pt x="544" y="82"/>
                </a:cubicBezTo>
                <a:cubicBezTo>
                  <a:pt x="543" y="81"/>
                  <a:pt x="541" y="79"/>
                  <a:pt x="539" y="78"/>
                </a:cubicBezTo>
                <a:cubicBezTo>
                  <a:pt x="536" y="76"/>
                  <a:pt x="533" y="75"/>
                  <a:pt x="528" y="73"/>
                </a:cubicBezTo>
                <a:cubicBezTo>
                  <a:pt x="519" y="70"/>
                  <a:pt x="514" y="66"/>
                  <a:pt x="511" y="63"/>
                </a:cubicBezTo>
                <a:cubicBezTo>
                  <a:pt x="507" y="60"/>
                  <a:pt x="506" y="55"/>
                  <a:pt x="506" y="50"/>
                </a:cubicBezTo>
                <a:cubicBezTo>
                  <a:pt x="506" y="43"/>
                  <a:pt x="508" y="38"/>
                  <a:pt x="514" y="35"/>
                </a:cubicBezTo>
                <a:cubicBezTo>
                  <a:pt x="519" y="31"/>
                  <a:pt x="526" y="30"/>
                  <a:pt x="535" y="30"/>
                </a:cubicBezTo>
                <a:cubicBezTo>
                  <a:pt x="544" y="30"/>
                  <a:pt x="552" y="31"/>
                  <a:pt x="560" y="35"/>
                </a:cubicBezTo>
                <a:cubicBezTo>
                  <a:pt x="555" y="47"/>
                  <a:pt x="555" y="47"/>
                  <a:pt x="555" y="47"/>
                </a:cubicBezTo>
                <a:cubicBezTo>
                  <a:pt x="547" y="44"/>
                  <a:pt x="540" y="42"/>
                  <a:pt x="534" y="42"/>
                </a:cubicBezTo>
                <a:cubicBezTo>
                  <a:pt x="526" y="42"/>
                  <a:pt x="522" y="44"/>
                  <a:pt x="522" y="49"/>
                </a:cubicBezTo>
                <a:cubicBezTo>
                  <a:pt x="522" y="52"/>
                  <a:pt x="523" y="54"/>
                  <a:pt x="525" y="55"/>
                </a:cubicBezTo>
                <a:cubicBezTo>
                  <a:pt x="527" y="57"/>
                  <a:pt x="532" y="59"/>
                  <a:pt x="539" y="62"/>
                </a:cubicBezTo>
                <a:cubicBezTo>
                  <a:pt x="546" y="64"/>
                  <a:pt x="550" y="67"/>
                  <a:pt x="553" y="69"/>
                </a:cubicBezTo>
                <a:cubicBezTo>
                  <a:pt x="556" y="71"/>
                  <a:pt x="558" y="73"/>
                  <a:pt x="559" y="76"/>
                </a:cubicBezTo>
                <a:cubicBezTo>
                  <a:pt x="561" y="78"/>
                  <a:pt x="561" y="81"/>
                  <a:pt x="561" y="85"/>
                </a:cubicBezTo>
                <a:close/>
                <a:moveTo>
                  <a:pt x="683" y="37"/>
                </a:moveTo>
                <a:cubicBezTo>
                  <a:pt x="683" y="47"/>
                  <a:pt x="679" y="55"/>
                  <a:pt x="673" y="61"/>
                </a:cubicBezTo>
                <a:cubicBezTo>
                  <a:pt x="666" y="66"/>
                  <a:pt x="656" y="69"/>
                  <a:pt x="643" y="69"/>
                </a:cubicBezTo>
                <a:cubicBezTo>
                  <a:pt x="633" y="69"/>
                  <a:pt x="633" y="69"/>
                  <a:pt x="633" y="69"/>
                </a:cubicBezTo>
                <a:cubicBezTo>
                  <a:pt x="633" y="106"/>
                  <a:pt x="633" y="106"/>
                  <a:pt x="633" y="106"/>
                </a:cubicBezTo>
                <a:cubicBezTo>
                  <a:pt x="617" y="106"/>
                  <a:pt x="617" y="106"/>
                  <a:pt x="617" y="106"/>
                </a:cubicBezTo>
                <a:cubicBezTo>
                  <a:pt x="617" y="7"/>
                  <a:pt x="617" y="7"/>
                  <a:pt x="617" y="7"/>
                </a:cubicBezTo>
                <a:cubicBezTo>
                  <a:pt x="645" y="7"/>
                  <a:pt x="645" y="7"/>
                  <a:pt x="645" y="7"/>
                </a:cubicBezTo>
                <a:cubicBezTo>
                  <a:pt x="658" y="7"/>
                  <a:pt x="667" y="9"/>
                  <a:pt x="674" y="14"/>
                </a:cubicBezTo>
                <a:cubicBezTo>
                  <a:pt x="680" y="19"/>
                  <a:pt x="683" y="27"/>
                  <a:pt x="683" y="37"/>
                </a:cubicBezTo>
                <a:close/>
                <a:moveTo>
                  <a:pt x="633" y="55"/>
                </a:moveTo>
                <a:cubicBezTo>
                  <a:pt x="642" y="55"/>
                  <a:pt x="642" y="55"/>
                  <a:pt x="642" y="55"/>
                </a:cubicBezTo>
                <a:cubicBezTo>
                  <a:pt x="650" y="55"/>
                  <a:pt x="656" y="54"/>
                  <a:pt x="660" y="51"/>
                </a:cubicBezTo>
                <a:cubicBezTo>
                  <a:pt x="664" y="48"/>
                  <a:pt x="666" y="44"/>
                  <a:pt x="666" y="37"/>
                </a:cubicBezTo>
                <a:cubicBezTo>
                  <a:pt x="666" y="32"/>
                  <a:pt x="664" y="27"/>
                  <a:pt x="661" y="25"/>
                </a:cubicBezTo>
                <a:cubicBezTo>
                  <a:pt x="657" y="22"/>
                  <a:pt x="652" y="20"/>
                  <a:pt x="644" y="20"/>
                </a:cubicBezTo>
                <a:cubicBezTo>
                  <a:pt x="633" y="20"/>
                  <a:pt x="633" y="20"/>
                  <a:pt x="633" y="20"/>
                </a:cubicBezTo>
                <a:cubicBezTo>
                  <a:pt x="633" y="55"/>
                  <a:pt x="633" y="55"/>
                  <a:pt x="633" y="55"/>
                </a:cubicBezTo>
                <a:close/>
                <a:moveTo>
                  <a:pt x="715" y="106"/>
                </a:moveTo>
                <a:cubicBezTo>
                  <a:pt x="699" y="106"/>
                  <a:pt x="699" y="106"/>
                  <a:pt x="699" y="106"/>
                </a:cubicBezTo>
                <a:cubicBezTo>
                  <a:pt x="699" y="0"/>
                  <a:pt x="699" y="0"/>
                  <a:pt x="699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15" y="106"/>
                  <a:pt x="715" y="106"/>
                  <a:pt x="715" y="106"/>
                </a:cubicBezTo>
                <a:close/>
                <a:moveTo>
                  <a:pt x="784" y="106"/>
                </a:moveTo>
                <a:cubicBezTo>
                  <a:pt x="780" y="96"/>
                  <a:pt x="780" y="96"/>
                  <a:pt x="780" y="96"/>
                </a:cubicBezTo>
                <a:cubicBezTo>
                  <a:pt x="780" y="96"/>
                  <a:pt x="780" y="96"/>
                  <a:pt x="780" y="96"/>
                </a:cubicBezTo>
                <a:cubicBezTo>
                  <a:pt x="776" y="101"/>
                  <a:pt x="773" y="104"/>
                  <a:pt x="769" y="105"/>
                </a:cubicBezTo>
                <a:cubicBezTo>
                  <a:pt x="765" y="107"/>
                  <a:pt x="760" y="108"/>
                  <a:pt x="755" y="108"/>
                </a:cubicBezTo>
                <a:cubicBezTo>
                  <a:pt x="747" y="108"/>
                  <a:pt x="742" y="106"/>
                  <a:pt x="737" y="102"/>
                </a:cubicBezTo>
                <a:cubicBezTo>
                  <a:pt x="733" y="98"/>
                  <a:pt x="731" y="92"/>
                  <a:pt x="731" y="85"/>
                </a:cubicBezTo>
                <a:cubicBezTo>
                  <a:pt x="731" y="77"/>
                  <a:pt x="734" y="71"/>
                  <a:pt x="740" y="67"/>
                </a:cubicBezTo>
                <a:cubicBezTo>
                  <a:pt x="746" y="63"/>
                  <a:pt x="754" y="61"/>
                  <a:pt x="766" y="61"/>
                </a:cubicBezTo>
                <a:cubicBezTo>
                  <a:pt x="779" y="60"/>
                  <a:pt x="779" y="60"/>
                  <a:pt x="779" y="60"/>
                </a:cubicBezTo>
                <a:cubicBezTo>
                  <a:pt x="779" y="56"/>
                  <a:pt x="779" y="56"/>
                  <a:pt x="779" y="56"/>
                </a:cubicBezTo>
                <a:cubicBezTo>
                  <a:pt x="779" y="51"/>
                  <a:pt x="778" y="48"/>
                  <a:pt x="776" y="45"/>
                </a:cubicBezTo>
                <a:cubicBezTo>
                  <a:pt x="774" y="43"/>
                  <a:pt x="770" y="42"/>
                  <a:pt x="765" y="42"/>
                </a:cubicBezTo>
                <a:cubicBezTo>
                  <a:pt x="762" y="42"/>
                  <a:pt x="758" y="42"/>
                  <a:pt x="754" y="44"/>
                </a:cubicBezTo>
                <a:cubicBezTo>
                  <a:pt x="751" y="45"/>
                  <a:pt x="747" y="46"/>
                  <a:pt x="744" y="48"/>
                </a:cubicBezTo>
                <a:cubicBezTo>
                  <a:pt x="739" y="36"/>
                  <a:pt x="739" y="36"/>
                  <a:pt x="739" y="36"/>
                </a:cubicBezTo>
                <a:cubicBezTo>
                  <a:pt x="743" y="34"/>
                  <a:pt x="747" y="32"/>
                  <a:pt x="752" y="31"/>
                </a:cubicBezTo>
                <a:cubicBezTo>
                  <a:pt x="757" y="30"/>
                  <a:pt x="762" y="30"/>
                  <a:pt x="766" y="30"/>
                </a:cubicBezTo>
                <a:cubicBezTo>
                  <a:pt x="776" y="30"/>
                  <a:pt x="783" y="32"/>
                  <a:pt x="788" y="36"/>
                </a:cubicBezTo>
                <a:cubicBezTo>
                  <a:pt x="793" y="40"/>
                  <a:pt x="795" y="47"/>
                  <a:pt x="795" y="56"/>
                </a:cubicBezTo>
                <a:cubicBezTo>
                  <a:pt x="795" y="106"/>
                  <a:pt x="795" y="106"/>
                  <a:pt x="795" y="106"/>
                </a:cubicBezTo>
                <a:cubicBezTo>
                  <a:pt x="784" y="106"/>
                  <a:pt x="784" y="106"/>
                  <a:pt x="784" y="106"/>
                </a:cubicBezTo>
                <a:close/>
                <a:moveTo>
                  <a:pt x="760" y="96"/>
                </a:moveTo>
                <a:cubicBezTo>
                  <a:pt x="766" y="96"/>
                  <a:pt x="770" y="94"/>
                  <a:pt x="774" y="91"/>
                </a:cubicBezTo>
                <a:cubicBezTo>
                  <a:pt x="777" y="87"/>
                  <a:pt x="779" y="83"/>
                  <a:pt x="779" y="77"/>
                </a:cubicBezTo>
                <a:cubicBezTo>
                  <a:pt x="779" y="70"/>
                  <a:pt x="779" y="70"/>
                  <a:pt x="779" y="70"/>
                </a:cubicBezTo>
                <a:cubicBezTo>
                  <a:pt x="769" y="71"/>
                  <a:pt x="769" y="71"/>
                  <a:pt x="769" y="71"/>
                </a:cubicBezTo>
                <a:cubicBezTo>
                  <a:pt x="762" y="71"/>
                  <a:pt x="756" y="72"/>
                  <a:pt x="753" y="75"/>
                </a:cubicBezTo>
                <a:cubicBezTo>
                  <a:pt x="749" y="77"/>
                  <a:pt x="748" y="80"/>
                  <a:pt x="748" y="85"/>
                </a:cubicBezTo>
                <a:cubicBezTo>
                  <a:pt x="748" y="88"/>
                  <a:pt x="749" y="91"/>
                  <a:pt x="751" y="93"/>
                </a:cubicBezTo>
                <a:cubicBezTo>
                  <a:pt x="753" y="95"/>
                  <a:pt x="756" y="96"/>
                  <a:pt x="760" y="96"/>
                </a:cubicBezTo>
                <a:close/>
                <a:moveTo>
                  <a:pt x="882" y="106"/>
                </a:moveTo>
                <a:cubicBezTo>
                  <a:pt x="866" y="106"/>
                  <a:pt x="866" y="106"/>
                  <a:pt x="866" y="106"/>
                </a:cubicBezTo>
                <a:cubicBezTo>
                  <a:pt x="866" y="60"/>
                  <a:pt x="866" y="60"/>
                  <a:pt x="866" y="60"/>
                </a:cubicBezTo>
                <a:cubicBezTo>
                  <a:pt x="866" y="54"/>
                  <a:pt x="865" y="50"/>
                  <a:pt x="863" y="47"/>
                </a:cubicBezTo>
                <a:cubicBezTo>
                  <a:pt x="860" y="44"/>
                  <a:pt x="856" y="43"/>
                  <a:pt x="851" y="43"/>
                </a:cubicBezTo>
                <a:cubicBezTo>
                  <a:pt x="845" y="43"/>
                  <a:pt x="840" y="45"/>
                  <a:pt x="836" y="49"/>
                </a:cubicBezTo>
                <a:cubicBezTo>
                  <a:pt x="833" y="53"/>
                  <a:pt x="832" y="59"/>
                  <a:pt x="832" y="69"/>
                </a:cubicBezTo>
                <a:cubicBezTo>
                  <a:pt x="832" y="106"/>
                  <a:pt x="832" y="106"/>
                  <a:pt x="832" y="106"/>
                </a:cubicBezTo>
                <a:cubicBezTo>
                  <a:pt x="816" y="106"/>
                  <a:pt x="816" y="106"/>
                  <a:pt x="816" y="106"/>
                </a:cubicBezTo>
                <a:cubicBezTo>
                  <a:pt x="816" y="31"/>
                  <a:pt x="816" y="31"/>
                  <a:pt x="816" y="31"/>
                </a:cubicBezTo>
                <a:cubicBezTo>
                  <a:pt x="828" y="31"/>
                  <a:pt x="828" y="31"/>
                  <a:pt x="828" y="31"/>
                </a:cubicBezTo>
                <a:cubicBezTo>
                  <a:pt x="831" y="41"/>
                  <a:pt x="831" y="41"/>
                  <a:pt x="831" y="41"/>
                </a:cubicBezTo>
                <a:cubicBezTo>
                  <a:pt x="831" y="41"/>
                  <a:pt x="831" y="41"/>
                  <a:pt x="831" y="41"/>
                </a:cubicBezTo>
                <a:cubicBezTo>
                  <a:pt x="834" y="37"/>
                  <a:pt x="837" y="34"/>
                  <a:pt x="841" y="32"/>
                </a:cubicBezTo>
                <a:cubicBezTo>
                  <a:pt x="845" y="30"/>
                  <a:pt x="850" y="30"/>
                  <a:pt x="855" y="30"/>
                </a:cubicBezTo>
                <a:cubicBezTo>
                  <a:pt x="873" y="30"/>
                  <a:pt x="882" y="39"/>
                  <a:pt x="882" y="57"/>
                </a:cubicBezTo>
                <a:cubicBezTo>
                  <a:pt x="882" y="106"/>
                  <a:pt x="882" y="106"/>
                  <a:pt x="882" y="10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0" name="Freeform 57"/>
          <p:cNvSpPr>
            <a:spLocks noEditPoints="1"/>
          </p:cNvSpPr>
          <p:nvPr/>
        </p:nvSpPr>
        <p:spPr bwMode="auto">
          <a:xfrm>
            <a:off x="1581181" y="2534392"/>
            <a:ext cx="802555" cy="89417"/>
          </a:xfrm>
          <a:custGeom>
            <a:avLst/>
            <a:gdLst>
              <a:gd name="T0" fmla="*/ 75 w 1238"/>
              <a:gd name="T1" fmla="*/ 5 h 138"/>
              <a:gd name="T2" fmla="*/ 87 w 1238"/>
              <a:gd name="T3" fmla="*/ 29 h 138"/>
              <a:gd name="T4" fmla="*/ 102 w 1238"/>
              <a:gd name="T5" fmla="*/ 3 h 138"/>
              <a:gd name="T6" fmla="*/ 188 w 1238"/>
              <a:gd name="T7" fmla="*/ 105 h 138"/>
              <a:gd name="T8" fmla="*/ 140 w 1238"/>
              <a:gd name="T9" fmla="*/ 67 h 138"/>
              <a:gd name="T10" fmla="*/ 140 w 1238"/>
              <a:gd name="T11" fmla="*/ 39 h 138"/>
              <a:gd name="T12" fmla="*/ 210 w 1238"/>
              <a:gd name="T13" fmla="*/ 28 h 138"/>
              <a:gd name="T14" fmla="*/ 216 w 1238"/>
              <a:gd name="T15" fmla="*/ 45 h 138"/>
              <a:gd name="T16" fmla="*/ 261 w 1238"/>
              <a:gd name="T17" fmla="*/ 96 h 138"/>
              <a:gd name="T18" fmla="*/ 318 w 1238"/>
              <a:gd name="T19" fmla="*/ 71 h 138"/>
              <a:gd name="T20" fmla="*/ 315 w 1238"/>
              <a:gd name="T21" fmla="*/ 101 h 138"/>
              <a:gd name="T22" fmla="*/ 303 w 1238"/>
              <a:gd name="T23" fmla="*/ 59 h 138"/>
              <a:gd name="T24" fmla="*/ 389 w 1238"/>
              <a:gd name="T25" fmla="*/ 56 h 138"/>
              <a:gd name="T26" fmla="*/ 426 w 1238"/>
              <a:gd name="T27" fmla="*/ 84 h 138"/>
              <a:gd name="T28" fmla="*/ 462 w 1238"/>
              <a:gd name="T29" fmla="*/ 36 h 138"/>
              <a:gd name="T30" fmla="*/ 544 w 1238"/>
              <a:gd name="T31" fmla="*/ 94 h 138"/>
              <a:gd name="T32" fmla="*/ 503 w 1238"/>
              <a:gd name="T33" fmla="*/ 65 h 138"/>
              <a:gd name="T34" fmla="*/ 518 w 1238"/>
              <a:gd name="T35" fmla="*/ 42 h 138"/>
              <a:gd name="T36" fmla="*/ 559 w 1238"/>
              <a:gd name="T37" fmla="*/ 54 h 138"/>
              <a:gd name="T38" fmla="*/ 543 w 1238"/>
              <a:gd name="T39" fmla="*/ 69 h 138"/>
              <a:gd name="T40" fmla="*/ 646 w 1238"/>
              <a:gd name="T41" fmla="*/ 105 h 138"/>
              <a:gd name="T42" fmla="*/ 595 w 1238"/>
              <a:gd name="T43" fmla="*/ 67 h 138"/>
              <a:gd name="T44" fmla="*/ 595 w 1238"/>
              <a:gd name="T45" fmla="*/ 39 h 138"/>
              <a:gd name="T46" fmla="*/ 710 w 1238"/>
              <a:gd name="T47" fmla="*/ 94 h 138"/>
              <a:gd name="T48" fmla="*/ 670 w 1238"/>
              <a:gd name="T49" fmla="*/ 65 h 138"/>
              <a:gd name="T50" fmla="*/ 684 w 1238"/>
              <a:gd name="T51" fmla="*/ 42 h 138"/>
              <a:gd name="T52" fmla="*/ 725 w 1238"/>
              <a:gd name="T53" fmla="*/ 54 h 138"/>
              <a:gd name="T54" fmla="*/ 709 w 1238"/>
              <a:gd name="T55" fmla="*/ 69 h 138"/>
              <a:gd name="T56" fmla="*/ 809 w 1238"/>
              <a:gd name="T57" fmla="*/ 29 h 138"/>
              <a:gd name="T58" fmla="*/ 770 w 1238"/>
              <a:gd name="T59" fmla="*/ 79 h 138"/>
              <a:gd name="T60" fmla="*/ 802 w 1238"/>
              <a:gd name="T61" fmla="*/ 96 h 138"/>
              <a:gd name="T62" fmla="*/ 740 w 1238"/>
              <a:gd name="T63" fmla="*/ 106 h 138"/>
              <a:gd name="T64" fmla="*/ 745 w 1238"/>
              <a:gd name="T65" fmla="*/ 67 h 138"/>
              <a:gd name="T66" fmla="*/ 809 w 1238"/>
              <a:gd name="T67" fmla="*/ 29 h 138"/>
              <a:gd name="T68" fmla="*/ 790 w 1238"/>
              <a:gd name="T69" fmla="*/ 106 h 138"/>
              <a:gd name="T70" fmla="*/ 761 w 1238"/>
              <a:gd name="T71" fmla="*/ 65 h 138"/>
              <a:gd name="T72" fmla="*/ 757 w 1238"/>
              <a:gd name="T73" fmla="*/ 54 h 138"/>
              <a:gd name="T74" fmla="*/ 875 w 1238"/>
              <a:gd name="T75" fmla="*/ 37 h 138"/>
              <a:gd name="T76" fmla="*/ 868 w 1238"/>
              <a:gd name="T77" fmla="*/ 92 h 138"/>
              <a:gd name="T78" fmla="*/ 839 w 1238"/>
              <a:gd name="T79" fmla="*/ 45 h 138"/>
              <a:gd name="T80" fmla="*/ 948 w 1238"/>
              <a:gd name="T81" fmla="*/ 105 h 138"/>
              <a:gd name="T82" fmla="*/ 916 w 1238"/>
              <a:gd name="T83" fmla="*/ 105 h 138"/>
              <a:gd name="T84" fmla="*/ 925 w 1238"/>
              <a:gd name="T85" fmla="*/ 31 h 138"/>
              <a:gd name="T86" fmla="*/ 1005 w 1238"/>
              <a:gd name="T87" fmla="*/ 35 h 138"/>
              <a:gd name="T88" fmla="*/ 982 w 1238"/>
              <a:gd name="T89" fmla="*/ 41 h 138"/>
              <a:gd name="T90" fmla="*/ 1028 w 1238"/>
              <a:gd name="T91" fmla="*/ 67 h 138"/>
              <a:gd name="T92" fmla="*/ 1044 w 1238"/>
              <a:gd name="T93" fmla="*/ 71 h 138"/>
              <a:gd name="T94" fmla="*/ 1079 w 1238"/>
              <a:gd name="T95" fmla="*/ 105 h 138"/>
              <a:gd name="T96" fmla="*/ 1074 w 1238"/>
              <a:gd name="T97" fmla="*/ 45 h 138"/>
              <a:gd name="T98" fmla="*/ 1147 w 1238"/>
              <a:gd name="T99" fmla="*/ 41 h 138"/>
              <a:gd name="T100" fmla="*/ 1123 w 1238"/>
              <a:gd name="T101" fmla="*/ 29 h 138"/>
              <a:gd name="T102" fmla="*/ 1177 w 1238"/>
              <a:gd name="T103" fmla="*/ 105 h 138"/>
              <a:gd name="T104" fmla="*/ 1199 w 1238"/>
              <a:gd name="T105" fmla="*/ 82 h 138"/>
              <a:gd name="T106" fmla="*/ 1215 w 1238"/>
              <a:gd name="T107" fmla="*/ 12 h 138"/>
              <a:gd name="T108" fmla="*/ 1218 w 1238"/>
              <a:gd name="T109" fmla="*/ 9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38" h="138">
                <a:moveTo>
                  <a:pt x="46" y="105"/>
                </a:moveTo>
                <a:cubicBezTo>
                  <a:pt x="30" y="105"/>
                  <a:pt x="30" y="105"/>
                  <a:pt x="30" y="105"/>
                </a:cubicBezTo>
                <a:cubicBezTo>
                  <a:pt x="30" y="19"/>
                  <a:pt x="30" y="19"/>
                  <a:pt x="3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5"/>
                  <a:pt x="0" y="5"/>
                  <a:pt x="0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19"/>
                  <a:pt x="75" y="19"/>
                  <a:pt x="75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05"/>
                  <a:pt x="46" y="105"/>
                  <a:pt x="46" y="105"/>
                </a:cubicBezTo>
                <a:close/>
                <a:moveTo>
                  <a:pt x="103" y="105"/>
                </a:moveTo>
                <a:cubicBezTo>
                  <a:pt x="87" y="105"/>
                  <a:pt x="87" y="105"/>
                  <a:pt x="87" y="105"/>
                </a:cubicBezTo>
                <a:cubicBezTo>
                  <a:pt x="87" y="29"/>
                  <a:pt x="87" y="29"/>
                  <a:pt x="87" y="29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103" y="105"/>
                  <a:pt x="103" y="105"/>
                  <a:pt x="103" y="105"/>
                </a:cubicBezTo>
                <a:close/>
                <a:moveTo>
                  <a:pt x="86" y="9"/>
                </a:moveTo>
                <a:cubicBezTo>
                  <a:pt x="86" y="6"/>
                  <a:pt x="87" y="4"/>
                  <a:pt x="88" y="3"/>
                </a:cubicBezTo>
                <a:cubicBezTo>
                  <a:pt x="90" y="1"/>
                  <a:pt x="92" y="0"/>
                  <a:pt x="95" y="0"/>
                </a:cubicBezTo>
                <a:cubicBezTo>
                  <a:pt x="98" y="0"/>
                  <a:pt x="100" y="1"/>
                  <a:pt x="102" y="3"/>
                </a:cubicBezTo>
                <a:cubicBezTo>
                  <a:pt x="103" y="4"/>
                  <a:pt x="104" y="6"/>
                  <a:pt x="104" y="9"/>
                </a:cubicBezTo>
                <a:cubicBezTo>
                  <a:pt x="104" y="12"/>
                  <a:pt x="103" y="14"/>
                  <a:pt x="102" y="16"/>
                </a:cubicBezTo>
                <a:cubicBezTo>
                  <a:pt x="100" y="17"/>
                  <a:pt x="98" y="18"/>
                  <a:pt x="95" y="18"/>
                </a:cubicBezTo>
                <a:cubicBezTo>
                  <a:pt x="92" y="18"/>
                  <a:pt x="90" y="17"/>
                  <a:pt x="88" y="16"/>
                </a:cubicBezTo>
                <a:cubicBezTo>
                  <a:pt x="87" y="14"/>
                  <a:pt x="86" y="12"/>
                  <a:pt x="86" y="9"/>
                </a:cubicBezTo>
                <a:close/>
                <a:moveTo>
                  <a:pt x="188" y="105"/>
                </a:moveTo>
                <a:cubicBezTo>
                  <a:pt x="172" y="105"/>
                  <a:pt x="172" y="105"/>
                  <a:pt x="172" y="105"/>
                </a:cubicBezTo>
                <a:cubicBezTo>
                  <a:pt x="172" y="58"/>
                  <a:pt x="172" y="58"/>
                  <a:pt x="172" y="58"/>
                </a:cubicBezTo>
                <a:cubicBezTo>
                  <a:pt x="172" y="52"/>
                  <a:pt x="171" y="48"/>
                  <a:pt x="168" y="45"/>
                </a:cubicBezTo>
                <a:cubicBezTo>
                  <a:pt x="166" y="42"/>
                  <a:pt x="163" y="41"/>
                  <a:pt x="158" y="41"/>
                </a:cubicBezTo>
                <a:cubicBezTo>
                  <a:pt x="152" y="41"/>
                  <a:pt x="147" y="43"/>
                  <a:pt x="145" y="47"/>
                </a:cubicBezTo>
                <a:cubicBezTo>
                  <a:pt x="142" y="51"/>
                  <a:pt x="140" y="58"/>
                  <a:pt x="140" y="67"/>
                </a:cubicBezTo>
                <a:cubicBezTo>
                  <a:pt x="140" y="105"/>
                  <a:pt x="140" y="105"/>
                  <a:pt x="140" y="105"/>
                </a:cubicBezTo>
                <a:cubicBezTo>
                  <a:pt x="124" y="105"/>
                  <a:pt x="124" y="105"/>
                  <a:pt x="124" y="105"/>
                </a:cubicBezTo>
                <a:cubicBezTo>
                  <a:pt x="124" y="29"/>
                  <a:pt x="124" y="29"/>
                  <a:pt x="124" y="29"/>
                </a:cubicBezTo>
                <a:cubicBezTo>
                  <a:pt x="137" y="29"/>
                  <a:pt x="137" y="29"/>
                  <a:pt x="137" y="29"/>
                </a:cubicBezTo>
                <a:cubicBezTo>
                  <a:pt x="139" y="39"/>
                  <a:pt x="139" y="39"/>
                  <a:pt x="139" y="39"/>
                </a:cubicBezTo>
                <a:cubicBezTo>
                  <a:pt x="140" y="39"/>
                  <a:pt x="140" y="39"/>
                  <a:pt x="140" y="39"/>
                </a:cubicBezTo>
                <a:cubicBezTo>
                  <a:pt x="142" y="35"/>
                  <a:pt x="145" y="33"/>
                  <a:pt x="149" y="31"/>
                </a:cubicBezTo>
                <a:cubicBezTo>
                  <a:pt x="153" y="29"/>
                  <a:pt x="157" y="28"/>
                  <a:pt x="162" y="28"/>
                </a:cubicBezTo>
                <a:cubicBezTo>
                  <a:pt x="174" y="28"/>
                  <a:pt x="181" y="32"/>
                  <a:pt x="185" y="40"/>
                </a:cubicBezTo>
                <a:cubicBezTo>
                  <a:pt x="186" y="40"/>
                  <a:pt x="186" y="40"/>
                  <a:pt x="186" y="40"/>
                </a:cubicBezTo>
                <a:cubicBezTo>
                  <a:pt x="188" y="36"/>
                  <a:pt x="192" y="33"/>
                  <a:pt x="196" y="31"/>
                </a:cubicBezTo>
                <a:cubicBezTo>
                  <a:pt x="200" y="29"/>
                  <a:pt x="204" y="28"/>
                  <a:pt x="210" y="28"/>
                </a:cubicBezTo>
                <a:cubicBezTo>
                  <a:pt x="219" y="28"/>
                  <a:pt x="225" y="30"/>
                  <a:pt x="229" y="35"/>
                </a:cubicBezTo>
                <a:cubicBezTo>
                  <a:pt x="233" y="39"/>
                  <a:pt x="235" y="46"/>
                  <a:pt x="235" y="55"/>
                </a:cubicBezTo>
                <a:cubicBezTo>
                  <a:pt x="235" y="105"/>
                  <a:pt x="235" y="105"/>
                  <a:pt x="235" y="105"/>
                </a:cubicBezTo>
                <a:cubicBezTo>
                  <a:pt x="219" y="105"/>
                  <a:pt x="219" y="105"/>
                  <a:pt x="219" y="105"/>
                </a:cubicBezTo>
                <a:cubicBezTo>
                  <a:pt x="219" y="58"/>
                  <a:pt x="219" y="58"/>
                  <a:pt x="219" y="58"/>
                </a:cubicBezTo>
                <a:cubicBezTo>
                  <a:pt x="219" y="52"/>
                  <a:pt x="218" y="48"/>
                  <a:pt x="216" y="45"/>
                </a:cubicBezTo>
                <a:cubicBezTo>
                  <a:pt x="214" y="42"/>
                  <a:pt x="210" y="41"/>
                  <a:pt x="206" y="41"/>
                </a:cubicBezTo>
                <a:cubicBezTo>
                  <a:pt x="200" y="41"/>
                  <a:pt x="195" y="43"/>
                  <a:pt x="192" y="47"/>
                </a:cubicBezTo>
                <a:cubicBezTo>
                  <a:pt x="189" y="51"/>
                  <a:pt x="188" y="57"/>
                  <a:pt x="188" y="65"/>
                </a:cubicBezTo>
                <a:cubicBezTo>
                  <a:pt x="188" y="105"/>
                  <a:pt x="188" y="105"/>
                  <a:pt x="188" y="105"/>
                </a:cubicBezTo>
                <a:close/>
                <a:moveTo>
                  <a:pt x="289" y="106"/>
                </a:moveTo>
                <a:cubicBezTo>
                  <a:pt x="277" y="106"/>
                  <a:pt x="268" y="103"/>
                  <a:pt x="261" y="96"/>
                </a:cubicBezTo>
                <a:cubicBezTo>
                  <a:pt x="255" y="89"/>
                  <a:pt x="251" y="80"/>
                  <a:pt x="251" y="67"/>
                </a:cubicBezTo>
                <a:cubicBezTo>
                  <a:pt x="251" y="55"/>
                  <a:pt x="255" y="45"/>
                  <a:pt x="261" y="38"/>
                </a:cubicBezTo>
                <a:cubicBezTo>
                  <a:pt x="267" y="31"/>
                  <a:pt x="275" y="28"/>
                  <a:pt x="286" y="28"/>
                </a:cubicBezTo>
                <a:cubicBezTo>
                  <a:pt x="296" y="28"/>
                  <a:pt x="304" y="31"/>
                  <a:pt x="310" y="37"/>
                </a:cubicBezTo>
                <a:cubicBezTo>
                  <a:pt x="315" y="43"/>
                  <a:pt x="318" y="51"/>
                  <a:pt x="318" y="62"/>
                </a:cubicBezTo>
                <a:cubicBezTo>
                  <a:pt x="318" y="71"/>
                  <a:pt x="318" y="71"/>
                  <a:pt x="318" y="71"/>
                </a:cubicBezTo>
                <a:cubicBezTo>
                  <a:pt x="268" y="71"/>
                  <a:pt x="268" y="71"/>
                  <a:pt x="268" y="71"/>
                </a:cubicBezTo>
                <a:cubicBezTo>
                  <a:pt x="268" y="78"/>
                  <a:pt x="270" y="84"/>
                  <a:pt x="274" y="87"/>
                </a:cubicBezTo>
                <a:cubicBezTo>
                  <a:pt x="278" y="91"/>
                  <a:pt x="283" y="93"/>
                  <a:pt x="290" y="93"/>
                </a:cubicBezTo>
                <a:cubicBezTo>
                  <a:pt x="294" y="93"/>
                  <a:pt x="298" y="93"/>
                  <a:pt x="302" y="92"/>
                </a:cubicBezTo>
                <a:cubicBezTo>
                  <a:pt x="306" y="91"/>
                  <a:pt x="310" y="90"/>
                  <a:pt x="315" y="88"/>
                </a:cubicBezTo>
                <a:cubicBezTo>
                  <a:pt x="315" y="101"/>
                  <a:pt x="315" y="101"/>
                  <a:pt x="315" y="101"/>
                </a:cubicBezTo>
                <a:cubicBezTo>
                  <a:pt x="311" y="103"/>
                  <a:pt x="307" y="104"/>
                  <a:pt x="303" y="105"/>
                </a:cubicBezTo>
                <a:cubicBezTo>
                  <a:pt x="299" y="106"/>
                  <a:pt x="294" y="106"/>
                  <a:pt x="289" y="106"/>
                </a:cubicBezTo>
                <a:close/>
                <a:moveTo>
                  <a:pt x="286" y="40"/>
                </a:moveTo>
                <a:cubicBezTo>
                  <a:pt x="281" y="40"/>
                  <a:pt x="277" y="42"/>
                  <a:pt x="274" y="45"/>
                </a:cubicBezTo>
                <a:cubicBezTo>
                  <a:pt x="271" y="48"/>
                  <a:pt x="269" y="53"/>
                  <a:pt x="268" y="59"/>
                </a:cubicBezTo>
                <a:cubicBezTo>
                  <a:pt x="303" y="59"/>
                  <a:pt x="303" y="59"/>
                  <a:pt x="303" y="59"/>
                </a:cubicBezTo>
                <a:cubicBezTo>
                  <a:pt x="302" y="53"/>
                  <a:pt x="301" y="48"/>
                  <a:pt x="298" y="45"/>
                </a:cubicBezTo>
                <a:cubicBezTo>
                  <a:pt x="295" y="42"/>
                  <a:pt x="291" y="40"/>
                  <a:pt x="286" y="40"/>
                </a:cubicBezTo>
                <a:close/>
                <a:moveTo>
                  <a:pt x="418" y="105"/>
                </a:moveTo>
                <a:cubicBezTo>
                  <a:pt x="389" y="21"/>
                  <a:pt x="389" y="21"/>
                  <a:pt x="389" y="21"/>
                </a:cubicBezTo>
                <a:cubicBezTo>
                  <a:pt x="388" y="21"/>
                  <a:pt x="388" y="21"/>
                  <a:pt x="388" y="21"/>
                </a:cubicBezTo>
                <a:cubicBezTo>
                  <a:pt x="389" y="34"/>
                  <a:pt x="389" y="45"/>
                  <a:pt x="389" y="56"/>
                </a:cubicBezTo>
                <a:cubicBezTo>
                  <a:pt x="389" y="105"/>
                  <a:pt x="389" y="105"/>
                  <a:pt x="389" y="105"/>
                </a:cubicBezTo>
                <a:cubicBezTo>
                  <a:pt x="375" y="105"/>
                  <a:pt x="375" y="105"/>
                  <a:pt x="375" y="105"/>
                </a:cubicBezTo>
                <a:cubicBezTo>
                  <a:pt x="375" y="5"/>
                  <a:pt x="375" y="5"/>
                  <a:pt x="375" y="5"/>
                </a:cubicBezTo>
                <a:cubicBezTo>
                  <a:pt x="398" y="5"/>
                  <a:pt x="398" y="5"/>
                  <a:pt x="398" y="5"/>
                </a:cubicBezTo>
                <a:cubicBezTo>
                  <a:pt x="425" y="84"/>
                  <a:pt x="425" y="84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54" y="5"/>
                  <a:pt x="454" y="5"/>
                  <a:pt x="454" y="5"/>
                </a:cubicBezTo>
                <a:cubicBezTo>
                  <a:pt x="477" y="5"/>
                  <a:pt x="477" y="5"/>
                  <a:pt x="477" y="5"/>
                </a:cubicBezTo>
                <a:cubicBezTo>
                  <a:pt x="477" y="105"/>
                  <a:pt x="477" y="105"/>
                  <a:pt x="477" y="105"/>
                </a:cubicBezTo>
                <a:cubicBezTo>
                  <a:pt x="462" y="105"/>
                  <a:pt x="462" y="105"/>
                  <a:pt x="462" y="105"/>
                </a:cubicBezTo>
                <a:cubicBezTo>
                  <a:pt x="462" y="55"/>
                  <a:pt x="462" y="55"/>
                  <a:pt x="462" y="55"/>
                </a:cubicBezTo>
                <a:cubicBezTo>
                  <a:pt x="462" y="50"/>
                  <a:pt x="462" y="44"/>
                  <a:pt x="462" y="36"/>
                </a:cubicBezTo>
                <a:cubicBezTo>
                  <a:pt x="462" y="28"/>
                  <a:pt x="462" y="23"/>
                  <a:pt x="463" y="21"/>
                </a:cubicBezTo>
                <a:cubicBezTo>
                  <a:pt x="462" y="21"/>
                  <a:pt x="462" y="21"/>
                  <a:pt x="462" y="21"/>
                </a:cubicBezTo>
                <a:cubicBezTo>
                  <a:pt x="432" y="105"/>
                  <a:pt x="432" y="105"/>
                  <a:pt x="432" y="105"/>
                </a:cubicBezTo>
                <a:cubicBezTo>
                  <a:pt x="418" y="105"/>
                  <a:pt x="418" y="105"/>
                  <a:pt x="418" y="105"/>
                </a:cubicBezTo>
                <a:close/>
                <a:moveTo>
                  <a:pt x="547" y="105"/>
                </a:moveTo>
                <a:cubicBezTo>
                  <a:pt x="544" y="94"/>
                  <a:pt x="544" y="94"/>
                  <a:pt x="544" y="94"/>
                </a:cubicBezTo>
                <a:cubicBezTo>
                  <a:pt x="544" y="94"/>
                  <a:pt x="544" y="94"/>
                  <a:pt x="544" y="94"/>
                </a:cubicBezTo>
                <a:cubicBezTo>
                  <a:pt x="540" y="99"/>
                  <a:pt x="536" y="102"/>
                  <a:pt x="533" y="104"/>
                </a:cubicBezTo>
                <a:cubicBezTo>
                  <a:pt x="529" y="105"/>
                  <a:pt x="524" y="106"/>
                  <a:pt x="518" y="106"/>
                </a:cubicBezTo>
                <a:cubicBezTo>
                  <a:pt x="511" y="106"/>
                  <a:pt x="505" y="104"/>
                  <a:pt x="501" y="100"/>
                </a:cubicBezTo>
                <a:cubicBezTo>
                  <a:pt x="497" y="96"/>
                  <a:pt x="495" y="90"/>
                  <a:pt x="495" y="83"/>
                </a:cubicBezTo>
                <a:cubicBezTo>
                  <a:pt x="495" y="75"/>
                  <a:pt x="498" y="69"/>
                  <a:pt x="503" y="65"/>
                </a:cubicBezTo>
                <a:cubicBezTo>
                  <a:pt x="509" y="61"/>
                  <a:pt x="518" y="59"/>
                  <a:pt x="530" y="59"/>
                </a:cubicBezTo>
                <a:cubicBezTo>
                  <a:pt x="543" y="59"/>
                  <a:pt x="543" y="59"/>
                  <a:pt x="543" y="59"/>
                </a:cubicBezTo>
                <a:cubicBezTo>
                  <a:pt x="543" y="55"/>
                  <a:pt x="543" y="55"/>
                  <a:pt x="543" y="55"/>
                </a:cubicBezTo>
                <a:cubicBezTo>
                  <a:pt x="543" y="50"/>
                  <a:pt x="542" y="46"/>
                  <a:pt x="540" y="44"/>
                </a:cubicBezTo>
                <a:cubicBezTo>
                  <a:pt x="537" y="41"/>
                  <a:pt x="534" y="40"/>
                  <a:pt x="529" y="40"/>
                </a:cubicBezTo>
                <a:cubicBezTo>
                  <a:pt x="525" y="40"/>
                  <a:pt x="521" y="41"/>
                  <a:pt x="518" y="42"/>
                </a:cubicBezTo>
                <a:cubicBezTo>
                  <a:pt x="514" y="43"/>
                  <a:pt x="511" y="44"/>
                  <a:pt x="508" y="46"/>
                </a:cubicBezTo>
                <a:cubicBezTo>
                  <a:pt x="502" y="34"/>
                  <a:pt x="502" y="34"/>
                  <a:pt x="502" y="34"/>
                </a:cubicBezTo>
                <a:cubicBezTo>
                  <a:pt x="507" y="32"/>
                  <a:pt x="511" y="31"/>
                  <a:pt x="516" y="29"/>
                </a:cubicBezTo>
                <a:cubicBezTo>
                  <a:pt x="521" y="28"/>
                  <a:pt x="525" y="28"/>
                  <a:pt x="530" y="28"/>
                </a:cubicBezTo>
                <a:cubicBezTo>
                  <a:pt x="539" y="28"/>
                  <a:pt x="547" y="30"/>
                  <a:pt x="551" y="34"/>
                </a:cubicBezTo>
                <a:cubicBezTo>
                  <a:pt x="556" y="38"/>
                  <a:pt x="559" y="45"/>
                  <a:pt x="559" y="54"/>
                </a:cubicBezTo>
                <a:cubicBezTo>
                  <a:pt x="559" y="105"/>
                  <a:pt x="559" y="105"/>
                  <a:pt x="559" y="105"/>
                </a:cubicBezTo>
                <a:cubicBezTo>
                  <a:pt x="547" y="105"/>
                  <a:pt x="547" y="105"/>
                  <a:pt x="547" y="105"/>
                </a:cubicBezTo>
                <a:close/>
                <a:moveTo>
                  <a:pt x="523" y="94"/>
                </a:moveTo>
                <a:cubicBezTo>
                  <a:pt x="529" y="94"/>
                  <a:pt x="534" y="92"/>
                  <a:pt x="537" y="89"/>
                </a:cubicBezTo>
                <a:cubicBezTo>
                  <a:pt x="541" y="86"/>
                  <a:pt x="543" y="81"/>
                  <a:pt x="543" y="75"/>
                </a:cubicBezTo>
                <a:cubicBezTo>
                  <a:pt x="543" y="69"/>
                  <a:pt x="543" y="69"/>
                  <a:pt x="543" y="69"/>
                </a:cubicBezTo>
                <a:cubicBezTo>
                  <a:pt x="533" y="69"/>
                  <a:pt x="533" y="69"/>
                  <a:pt x="533" y="69"/>
                </a:cubicBezTo>
                <a:cubicBezTo>
                  <a:pt x="526" y="69"/>
                  <a:pt x="520" y="71"/>
                  <a:pt x="517" y="73"/>
                </a:cubicBezTo>
                <a:cubicBezTo>
                  <a:pt x="513" y="75"/>
                  <a:pt x="511" y="79"/>
                  <a:pt x="511" y="83"/>
                </a:cubicBezTo>
                <a:cubicBezTo>
                  <a:pt x="511" y="87"/>
                  <a:pt x="512" y="89"/>
                  <a:pt x="514" y="91"/>
                </a:cubicBezTo>
                <a:cubicBezTo>
                  <a:pt x="516" y="93"/>
                  <a:pt x="519" y="94"/>
                  <a:pt x="523" y="94"/>
                </a:cubicBezTo>
                <a:close/>
                <a:moveTo>
                  <a:pt x="646" y="105"/>
                </a:moveTo>
                <a:cubicBezTo>
                  <a:pt x="630" y="105"/>
                  <a:pt x="630" y="105"/>
                  <a:pt x="630" y="105"/>
                </a:cubicBezTo>
                <a:cubicBezTo>
                  <a:pt x="630" y="58"/>
                  <a:pt x="630" y="58"/>
                  <a:pt x="630" y="58"/>
                </a:cubicBezTo>
                <a:cubicBezTo>
                  <a:pt x="630" y="52"/>
                  <a:pt x="629" y="48"/>
                  <a:pt x="626" y="45"/>
                </a:cubicBezTo>
                <a:cubicBezTo>
                  <a:pt x="624" y="42"/>
                  <a:pt x="620" y="41"/>
                  <a:pt x="615" y="41"/>
                </a:cubicBezTo>
                <a:cubicBezTo>
                  <a:pt x="608" y="41"/>
                  <a:pt x="603" y="43"/>
                  <a:pt x="600" y="47"/>
                </a:cubicBezTo>
                <a:cubicBezTo>
                  <a:pt x="597" y="51"/>
                  <a:pt x="595" y="58"/>
                  <a:pt x="595" y="67"/>
                </a:cubicBezTo>
                <a:cubicBezTo>
                  <a:pt x="595" y="105"/>
                  <a:pt x="595" y="105"/>
                  <a:pt x="595" y="105"/>
                </a:cubicBezTo>
                <a:cubicBezTo>
                  <a:pt x="579" y="105"/>
                  <a:pt x="579" y="105"/>
                  <a:pt x="579" y="105"/>
                </a:cubicBezTo>
                <a:cubicBezTo>
                  <a:pt x="579" y="29"/>
                  <a:pt x="579" y="29"/>
                  <a:pt x="579" y="29"/>
                </a:cubicBezTo>
                <a:cubicBezTo>
                  <a:pt x="592" y="29"/>
                  <a:pt x="592" y="29"/>
                  <a:pt x="592" y="29"/>
                </a:cubicBezTo>
                <a:cubicBezTo>
                  <a:pt x="594" y="39"/>
                  <a:pt x="594" y="39"/>
                  <a:pt x="594" y="39"/>
                </a:cubicBezTo>
                <a:cubicBezTo>
                  <a:pt x="595" y="39"/>
                  <a:pt x="595" y="39"/>
                  <a:pt x="595" y="39"/>
                </a:cubicBezTo>
                <a:cubicBezTo>
                  <a:pt x="597" y="35"/>
                  <a:pt x="601" y="33"/>
                  <a:pt x="605" y="31"/>
                </a:cubicBezTo>
                <a:cubicBezTo>
                  <a:pt x="609" y="29"/>
                  <a:pt x="614" y="28"/>
                  <a:pt x="619" y="28"/>
                </a:cubicBezTo>
                <a:cubicBezTo>
                  <a:pt x="637" y="28"/>
                  <a:pt x="646" y="37"/>
                  <a:pt x="646" y="55"/>
                </a:cubicBezTo>
                <a:cubicBezTo>
                  <a:pt x="646" y="105"/>
                  <a:pt x="646" y="105"/>
                  <a:pt x="646" y="105"/>
                </a:cubicBezTo>
                <a:close/>
                <a:moveTo>
                  <a:pt x="714" y="105"/>
                </a:moveTo>
                <a:cubicBezTo>
                  <a:pt x="710" y="94"/>
                  <a:pt x="710" y="94"/>
                  <a:pt x="710" y="94"/>
                </a:cubicBezTo>
                <a:cubicBezTo>
                  <a:pt x="710" y="94"/>
                  <a:pt x="710" y="94"/>
                  <a:pt x="710" y="94"/>
                </a:cubicBezTo>
                <a:cubicBezTo>
                  <a:pt x="706" y="99"/>
                  <a:pt x="702" y="102"/>
                  <a:pt x="699" y="104"/>
                </a:cubicBezTo>
                <a:cubicBezTo>
                  <a:pt x="695" y="105"/>
                  <a:pt x="690" y="106"/>
                  <a:pt x="685" y="106"/>
                </a:cubicBezTo>
                <a:cubicBezTo>
                  <a:pt x="677" y="106"/>
                  <a:pt x="671" y="104"/>
                  <a:pt x="667" y="100"/>
                </a:cubicBezTo>
                <a:cubicBezTo>
                  <a:pt x="663" y="96"/>
                  <a:pt x="661" y="90"/>
                  <a:pt x="661" y="83"/>
                </a:cubicBezTo>
                <a:cubicBezTo>
                  <a:pt x="661" y="75"/>
                  <a:pt x="664" y="69"/>
                  <a:pt x="670" y="65"/>
                </a:cubicBezTo>
                <a:cubicBezTo>
                  <a:pt x="675" y="61"/>
                  <a:pt x="684" y="59"/>
                  <a:pt x="696" y="59"/>
                </a:cubicBezTo>
                <a:cubicBezTo>
                  <a:pt x="709" y="59"/>
                  <a:pt x="709" y="59"/>
                  <a:pt x="709" y="59"/>
                </a:cubicBezTo>
                <a:cubicBezTo>
                  <a:pt x="709" y="55"/>
                  <a:pt x="709" y="55"/>
                  <a:pt x="709" y="55"/>
                </a:cubicBezTo>
                <a:cubicBezTo>
                  <a:pt x="709" y="50"/>
                  <a:pt x="708" y="46"/>
                  <a:pt x="706" y="44"/>
                </a:cubicBezTo>
                <a:cubicBezTo>
                  <a:pt x="703" y="41"/>
                  <a:pt x="700" y="40"/>
                  <a:pt x="695" y="40"/>
                </a:cubicBezTo>
                <a:cubicBezTo>
                  <a:pt x="691" y="40"/>
                  <a:pt x="688" y="41"/>
                  <a:pt x="684" y="42"/>
                </a:cubicBezTo>
                <a:cubicBezTo>
                  <a:pt x="681" y="43"/>
                  <a:pt x="677" y="44"/>
                  <a:pt x="674" y="46"/>
                </a:cubicBezTo>
                <a:cubicBezTo>
                  <a:pt x="669" y="34"/>
                  <a:pt x="669" y="34"/>
                  <a:pt x="669" y="34"/>
                </a:cubicBezTo>
                <a:cubicBezTo>
                  <a:pt x="673" y="32"/>
                  <a:pt x="677" y="31"/>
                  <a:pt x="682" y="29"/>
                </a:cubicBezTo>
                <a:cubicBezTo>
                  <a:pt x="687" y="28"/>
                  <a:pt x="692" y="28"/>
                  <a:pt x="696" y="28"/>
                </a:cubicBezTo>
                <a:cubicBezTo>
                  <a:pt x="706" y="28"/>
                  <a:pt x="713" y="30"/>
                  <a:pt x="718" y="34"/>
                </a:cubicBezTo>
                <a:cubicBezTo>
                  <a:pt x="723" y="38"/>
                  <a:pt x="725" y="45"/>
                  <a:pt x="725" y="54"/>
                </a:cubicBezTo>
                <a:cubicBezTo>
                  <a:pt x="725" y="105"/>
                  <a:pt x="725" y="105"/>
                  <a:pt x="725" y="105"/>
                </a:cubicBezTo>
                <a:cubicBezTo>
                  <a:pt x="714" y="105"/>
                  <a:pt x="714" y="105"/>
                  <a:pt x="714" y="105"/>
                </a:cubicBezTo>
                <a:close/>
                <a:moveTo>
                  <a:pt x="690" y="94"/>
                </a:moveTo>
                <a:cubicBezTo>
                  <a:pt x="695" y="94"/>
                  <a:pt x="700" y="92"/>
                  <a:pt x="704" y="89"/>
                </a:cubicBezTo>
                <a:cubicBezTo>
                  <a:pt x="707" y="86"/>
                  <a:pt x="709" y="81"/>
                  <a:pt x="709" y="75"/>
                </a:cubicBezTo>
                <a:cubicBezTo>
                  <a:pt x="709" y="69"/>
                  <a:pt x="709" y="69"/>
                  <a:pt x="709" y="69"/>
                </a:cubicBezTo>
                <a:cubicBezTo>
                  <a:pt x="699" y="69"/>
                  <a:pt x="699" y="69"/>
                  <a:pt x="699" y="69"/>
                </a:cubicBezTo>
                <a:cubicBezTo>
                  <a:pt x="692" y="69"/>
                  <a:pt x="686" y="71"/>
                  <a:pt x="683" y="73"/>
                </a:cubicBezTo>
                <a:cubicBezTo>
                  <a:pt x="679" y="75"/>
                  <a:pt x="678" y="79"/>
                  <a:pt x="678" y="83"/>
                </a:cubicBezTo>
                <a:cubicBezTo>
                  <a:pt x="678" y="87"/>
                  <a:pt x="679" y="89"/>
                  <a:pt x="681" y="91"/>
                </a:cubicBezTo>
                <a:cubicBezTo>
                  <a:pt x="683" y="93"/>
                  <a:pt x="686" y="94"/>
                  <a:pt x="690" y="94"/>
                </a:cubicBezTo>
                <a:close/>
                <a:moveTo>
                  <a:pt x="809" y="29"/>
                </a:moveTo>
                <a:cubicBezTo>
                  <a:pt x="809" y="38"/>
                  <a:pt x="809" y="38"/>
                  <a:pt x="809" y="38"/>
                </a:cubicBezTo>
                <a:cubicBezTo>
                  <a:pt x="796" y="40"/>
                  <a:pt x="796" y="40"/>
                  <a:pt x="796" y="40"/>
                </a:cubicBezTo>
                <a:cubicBezTo>
                  <a:pt x="798" y="42"/>
                  <a:pt x="799" y="44"/>
                  <a:pt x="799" y="46"/>
                </a:cubicBezTo>
                <a:cubicBezTo>
                  <a:pt x="800" y="49"/>
                  <a:pt x="801" y="51"/>
                  <a:pt x="801" y="54"/>
                </a:cubicBezTo>
                <a:cubicBezTo>
                  <a:pt x="801" y="61"/>
                  <a:pt x="798" y="68"/>
                  <a:pt x="792" y="72"/>
                </a:cubicBezTo>
                <a:cubicBezTo>
                  <a:pt x="787" y="76"/>
                  <a:pt x="780" y="79"/>
                  <a:pt x="770" y="79"/>
                </a:cubicBezTo>
                <a:cubicBezTo>
                  <a:pt x="768" y="79"/>
                  <a:pt x="766" y="79"/>
                  <a:pt x="764" y="78"/>
                </a:cubicBezTo>
                <a:cubicBezTo>
                  <a:pt x="760" y="80"/>
                  <a:pt x="759" y="83"/>
                  <a:pt x="759" y="86"/>
                </a:cubicBezTo>
                <a:cubicBezTo>
                  <a:pt x="759" y="87"/>
                  <a:pt x="759" y="89"/>
                  <a:pt x="761" y="90"/>
                </a:cubicBezTo>
                <a:cubicBezTo>
                  <a:pt x="763" y="90"/>
                  <a:pt x="766" y="91"/>
                  <a:pt x="770" y="91"/>
                </a:cubicBezTo>
                <a:cubicBezTo>
                  <a:pt x="783" y="91"/>
                  <a:pt x="783" y="91"/>
                  <a:pt x="783" y="91"/>
                </a:cubicBezTo>
                <a:cubicBezTo>
                  <a:pt x="791" y="91"/>
                  <a:pt x="798" y="93"/>
                  <a:pt x="802" y="96"/>
                </a:cubicBezTo>
                <a:cubicBezTo>
                  <a:pt x="806" y="100"/>
                  <a:pt x="809" y="105"/>
                  <a:pt x="809" y="112"/>
                </a:cubicBezTo>
                <a:cubicBezTo>
                  <a:pt x="809" y="120"/>
                  <a:pt x="805" y="127"/>
                  <a:pt x="798" y="131"/>
                </a:cubicBezTo>
                <a:cubicBezTo>
                  <a:pt x="791" y="136"/>
                  <a:pt x="781" y="138"/>
                  <a:pt x="767" y="138"/>
                </a:cubicBezTo>
                <a:cubicBezTo>
                  <a:pt x="757" y="138"/>
                  <a:pt x="749" y="136"/>
                  <a:pt x="744" y="133"/>
                </a:cubicBezTo>
                <a:cubicBezTo>
                  <a:pt x="738" y="129"/>
                  <a:pt x="736" y="124"/>
                  <a:pt x="736" y="117"/>
                </a:cubicBezTo>
                <a:cubicBezTo>
                  <a:pt x="736" y="113"/>
                  <a:pt x="737" y="109"/>
                  <a:pt x="740" y="106"/>
                </a:cubicBezTo>
                <a:cubicBezTo>
                  <a:pt x="743" y="102"/>
                  <a:pt x="747" y="100"/>
                  <a:pt x="752" y="99"/>
                </a:cubicBezTo>
                <a:cubicBezTo>
                  <a:pt x="750" y="98"/>
                  <a:pt x="749" y="97"/>
                  <a:pt x="747" y="95"/>
                </a:cubicBezTo>
                <a:cubicBezTo>
                  <a:pt x="746" y="93"/>
                  <a:pt x="745" y="90"/>
                  <a:pt x="745" y="88"/>
                </a:cubicBezTo>
                <a:cubicBezTo>
                  <a:pt x="745" y="85"/>
                  <a:pt x="746" y="83"/>
                  <a:pt x="747" y="81"/>
                </a:cubicBezTo>
                <a:cubicBezTo>
                  <a:pt x="749" y="79"/>
                  <a:pt x="751" y="77"/>
                  <a:pt x="755" y="75"/>
                </a:cubicBezTo>
                <a:cubicBezTo>
                  <a:pt x="751" y="74"/>
                  <a:pt x="747" y="71"/>
                  <a:pt x="745" y="67"/>
                </a:cubicBezTo>
                <a:cubicBezTo>
                  <a:pt x="743" y="63"/>
                  <a:pt x="741" y="59"/>
                  <a:pt x="741" y="54"/>
                </a:cubicBezTo>
                <a:cubicBezTo>
                  <a:pt x="741" y="45"/>
                  <a:pt x="744" y="39"/>
                  <a:pt x="749" y="35"/>
                </a:cubicBezTo>
                <a:cubicBezTo>
                  <a:pt x="754" y="30"/>
                  <a:pt x="762" y="28"/>
                  <a:pt x="771" y="28"/>
                </a:cubicBezTo>
                <a:cubicBezTo>
                  <a:pt x="773" y="28"/>
                  <a:pt x="776" y="28"/>
                  <a:pt x="778" y="28"/>
                </a:cubicBezTo>
                <a:cubicBezTo>
                  <a:pt x="780" y="29"/>
                  <a:pt x="782" y="29"/>
                  <a:pt x="783" y="29"/>
                </a:cubicBezTo>
                <a:cubicBezTo>
                  <a:pt x="809" y="29"/>
                  <a:pt x="809" y="29"/>
                  <a:pt x="809" y="29"/>
                </a:cubicBezTo>
                <a:close/>
                <a:moveTo>
                  <a:pt x="750" y="116"/>
                </a:moveTo>
                <a:cubicBezTo>
                  <a:pt x="750" y="120"/>
                  <a:pt x="752" y="123"/>
                  <a:pt x="755" y="124"/>
                </a:cubicBezTo>
                <a:cubicBezTo>
                  <a:pt x="758" y="126"/>
                  <a:pt x="762" y="127"/>
                  <a:pt x="768" y="127"/>
                </a:cubicBezTo>
                <a:cubicBezTo>
                  <a:pt x="777" y="127"/>
                  <a:pt x="783" y="126"/>
                  <a:pt x="787" y="123"/>
                </a:cubicBezTo>
                <a:cubicBezTo>
                  <a:pt x="792" y="121"/>
                  <a:pt x="794" y="118"/>
                  <a:pt x="794" y="113"/>
                </a:cubicBezTo>
                <a:cubicBezTo>
                  <a:pt x="794" y="110"/>
                  <a:pt x="793" y="108"/>
                  <a:pt x="790" y="106"/>
                </a:cubicBezTo>
                <a:cubicBezTo>
                  <a:pt x="788" y="105"/>
                  <a:pt x="784" y="104"/>
                  <a:pt x="777" y="104"/>
                </a:cubicBezTo>
                <a:cubicBezTo>
                  <a:pt x="765" y="104"/>
                  <a:pt x="765" y="104"/>
                  <a:pt x="765" y="104"/>
                </a:cubicBezTo>
                <a:cubicBezTo>
                  <a:pt x="760" y="104"/>
                  <a:pt x="757" y="105"/>
                  <a:pt x="754" y="108"/>
                </a:cubicBezTo>
                <a:cubicBezTo>
                  <a:pt x="751" y="110"/>
                  <a:pt x="750" y="113"/>
                  <a:pt x="750" y="116"/>
                </a:cubicBezTo>
                <a:close/>
                <a:moveTo>
                  <a:pt x="757" y="54"/>
                </a:moveTo>
                <a:cubicBezTo>
                  <a:pt x="757" y="58"/>
                  <a:pt x="758" y="62"/>
                  <a:pt x="761" y="65"/>
                </a:cubicBezTo>
                <a:cubicBezTo>
                  <a:pt x="763" y="67"/>
                  <a:pt x="766" y="68"/>
                  <a:pt x="771" y="68"/>
                </a:cubicBezTo>
                <a:cubicBezTo>
                  <a:pt x="780" y="68"/>
                  <a:pt x="785" y="63"/>
                  <a:pt x="785" y="53"/>
                </a:cubicBezTo>
                <a:cubicBezTo>
                  <a:pt x="785" y="49"/>
                  <a:pt x="784" y="45"/>
                  <a:pt x="782" y="42"/>
                </a:cubicBezTo>
                <a:cubicBezTo>
                  <a:pt x="779" y="39"/>
                  <a:pt x="776" y="38"/>
                  <a:pt x="771" y="38"/>
                </a:cubicBezTo>
                <a:cubicBezTo>
                  <a:pt x="766" y="38"/>
                  <a:pt x="763" y="39"/>
                  <a:pt x="760" y="42"/>
                </a:cubicBezTo>
                <a:cubicBezTo>
                  <a:pt x="758" y="45"/>
                  <a:pt x="757" y="49"/>
                  <a:pt x="757" y="54"/>
                </a:cubicBezTo>
                <a:close/>
                <a:moveTo>
                  <a:pt x="855" y="106"/>
                </a:moveTo>
                <a:cubicBezTo>
                  <a:pt x="843" y="106"/>
                  <a:pt x="834" y="103"/>
                  <a:pt x="827" y="96"/>
                </a:cubicBezTo>
                <a:cubicBezTo>
                  <a:pt x="820" y="89"/>
                  <a:pt x="817" y="80"/>
                  <a:pt x="817" y="67"/>
                </a:cubicBezTo>
                <a:cubicBezTo>
                  <a:pt x="817" y="55"/>
                  <a:pt x="820" y="45"/>
                  <a:pt x="826" y="38"/>
                </a:cubicBezTo>
                <a:cubicBezTo>
                  <a:pt x="832" y="31"/>
                  <a:pt x="841" y="28"/>
                  <a:pt x="852" y="28"/>
                </a:cubicBezTo>
                <a:cubicBezTo>
                  <a:pt x="862" y="28"/>
                  <a:pt x="869" y="31"/>
                  <a:pt x="875" y="37"/>
                </a:cubicBezTo>
                <a:cubicBezTo>
                  <a:pt x="881" y="43"/>
                  <a:pt x="884" y="51"/>
                  <a:pt x="884" y="62"/>
                </a:cubicBezTo>
                <a:cubicBezTo>
                  <a:pt x="884" y="71"/>
                  <a:pt x="884" y="71"/>
                  <a:pt x="884" y="71"/>
                </a:cubicBezTo>
                <a:cubicBezTo>
                  <a:pt x="834" y="71"/>
                  <a:pt x="834" y="71"/>
                  <a:pt x="834" y="71"/>
                </a:cubicBezTo>
                <a:cubicBezTo>
                  <a:pt x="834" y="78"/>
                  <a:pt x="836" y="84"/>
                  <a:pt x="839" y="87"/>
                </a:cubicBezTo>
                <a:cubicBezTo>
                  <a:pt x="843" y="91"/>
                  <a:pt x="848" y="93"/>
                  <a:pt x="855" y="93"/>
                </a:cubicBezTo>
                <a:cubicBezTo>
                  <a:pt x="860" y="93"/>
                  <a:pt x="864" y="93"/>
                  <a:pt x="868" y="92"/>
                </a:cubicBezTo>
                <a:cubicBezTo>
                  <a:pt x="872" y="91"/>
                  <a:pt x="876" y="90"/>
                  <a:pt x="880" y="88"/>
                </a:cubicBezTo>
                <a:cubicBezTo>
                  <a:pt x="880" y="101"/>
                  <a:pt x="880" y="101"/>
                  <a:pt x="880" y="101"/>
                </a:cubicBezTo>
                <a:cubicBezTo>
                  <a:pt x="876" y="103"/>
                  <a:pt x="872" y="104"/>
                  <a:pt x="868" y="105"/>
                </a:cubicBezTo>
                <a:cubicBezTo>
                  <a:pt x="864" y="106"/>
                  <a:pt x="860" y="106"/>
                  <a:pt x="855" y="106"/>
                </a:cubicBezTo>
                <a:close/>
                <a:moveTo>
                  <a:pt x="852" y="40"/>
                </a:moveTo>
                <a:cubicBezTo>
                  <a:pt x="846" y="40"/>
                  <a:pt x="842" y="42"/>
                  <a:pt x="839" y="45"/>
                </a:cubicBezTo>
                <a:cubicBezTo>
                  <a:pt x="836" y="48"/>
                  <a:pt x="834" y="53"/>
                  <a:pt x="834" y="59"/>
                </a:cubicBezTo>
                <a:cubicBezTo>
                  <a:pt x="868" y="59"/>
                  <a:pt x="868" y="59"/>
                  <a:pt x="868" y="59"/>
                </a:cubicBezTo>
                <a:cubicBezTo>
                  <a:pt x="868" y="53"/>
                  <a:pt x="866" y="48"/>
                  <a:pt x="864" y="45"/>
                </a:cubicBezTo>
                <a:cubicBezTo>
                  <a:pt x="861" y="42"/>
                  <a:pt x="857" y="40"/>
                  <a:pt x="852" y="40"/>
                </a:cubicBezTo>
                <a:close/>
                <a:moveTo>
                  <a:pt x="964" y="105"/>
                </a:moveTo>
                <a:cubicBezTo>
                  <a:pt x="948" y="105"/>
                  <a:pt x="948" y="105"/>
                  <a:pt x="948" y="105"/>
                </a:cubicBezTo>
                <a:cubicBezTo>
                  <a:pt x="948" y="58"/>
                  <a:pt x="948" y="58"/>
                  <a:pt x="948" y="58"/>
                </a:cubicBezTo>
                <a:cubicBezTo>
                  <a:pt x="948" y="52"/>
                  <a:pt x="947" y="48"/>
                  <a:pt x="945" y="45"/>
                </a:cubicBezTo>
                <a:cubicBezTo>
                  <a:pt x="942" y="42"/>
                  <a:pt x="939" y="41"/>
                  <a:pt x="934" y="41"/>
                </a:cubicBezTo>
                <a:cubicBezTo>
                  <a:pt x="928" y="41"/>
                  <a:pt x="924" y="43"/>
                  <a:pt x="921" y="47"/>
                </a:cubicBezTo>
                <a:cubicBezTo>
                  <a:pt x="918" y="51"/>
                  <a:pt x="916" y="58"/>
                  <a:pt x="916" y="67"/>
                </a:cubicBezTo>
                <a:cubicBezTo>
                  <a:pt x="916" y="105"/>
                  <a:pt x="916" y="105"/>
                  <a:pt x="916" y="105"/>
                </a:cubicBezTo>
                <a:cubicBezTo>
                  <a:pt x="900" y="105"/>
                  <a:pt x="900" y="105"/>
                  <a:pt x="900" y="105"/>
                </a:cubicBezTo>
                <a:cubicBezTo>
                  <a:pt x="900" y="29"/>
                  <a:pt x="900" y="29"/>
                  <a:pt x="900" y="29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915" y="39"/>
                  <a:pt x="915" y="39"/>
                  <a:pt x="915" y="39"/>
                </a:cubicBezTo>
                <a:cubicBezTo>
                  <a:pt x="916" y="39"/>
                  <a:pt x="916" y="39"/>
                  <a:pt x="916" y="39"/>
                </a:cubicBezTo>
                <a:cubicBezTo>
                  <a:pt x="918" y="35"/>
                  <a:pt x="921" y="33"/>
                  <a:pt x="925" y="31"/>
                </a:cubicBezTo>
                <a:cubicBezTo>
                  <a:pt x="929" y="29"/>
                  <a:pt x="933" y="28"/>
                  <a:pt x="938" y="28"/>
                </a:cubicBezTo>
                <a:cubicBezTo>
                  <a:pt x="950" y="28"/>
                  <a:pt x="957" y="32"/>
                  <a:pt x="961" y="40"/>
                </a:cubicBezTo>
                <a:cubicBezTo>
                  <a:pt x="962" y="40"/>
                  <a:pt x="962" y="40"/>
                  <a:pt x="962" y="40"/>
                </a:cubicBezTo>
                <a:cubicBezTo>
                  <a:pt x="965" y="36"/>
                  <a:pt x="968" y="33"/>
                  <a:pt x="972" y="31"/>
                </a:cubicBezTo>
                <a:cubicBezTo>
                  <a:pt x="976" y="29"/>
                  <a:pt x="980" y="28"/>
                  <a:pt x="986" y="28"/>
                </a:cubicBezTo>
                <a:cubicBezTo>
                  <a:pt x="995" y="28"/>
                  <a:pt x="1001" y="30"/>
                  <a:pt x="1005" y="35"/>
                </a:cubicBezTo>
                <a:cubicBezTo>
                  <a:pt x="1009" y="39"/>
                  <a:pt x="1012" y="46"/>
                  <a:pt x="1012" y="55"/>
                </a:cubicBezTo>
                <a:cubicBezTo>
                  <a:pt x="1012" y="105"/>
                  <a:pt x="1012" y="105"/>
                  <a:pt x="1012" y="105"/>
                </a:cubicBezTo>
                <a:cubicBezTo>
                  <a:pt x="996" y="105"/>
                  <a:pt x="996" y="105"/>
                  <a:pt x="996" y="105"/>
                </a:cubicBezTo>
                <a:cubicBezTo>
                  <a:pt x="996" y="58"/>
                  <a:pt x="996" y="58"/>
                  <a:pt x="996" y="58"/>
                </a:cubicBezTo>
                <a:cubicBezTo>
                  <a:pt x="996" y="52"/>
                  <a:pt x="994" y="48"/>
                  <a:pt x="992" y="45"/>
                </a:cubicBezTo>
                <a:cubicBezTo>
                  <a:pt x="990" y="42"/>
                  <a:pt x="987" y="41"/>
                  <a:pt x="982" y="41"/>
                </a:cubicBezTo>
                <a:cubicBezTo>
                  <a:pt x="976" y="41"/>
                  <a:pt x="971" y="43"/>
                  <a:pt x="968" y="47"/>
                </a:cubicBezTo>
                <a:cubicBezTo>
                  <a:pt x="965" y="51"/>
                  <a:pt x="964" y="57"/>
                  <a:pt x="964" y="65"/>
                </a:cubicBezTo>
                <a:cubicBezTo>
                  <a:pt x="964" y="105"/>
                  <a:pt x="964" y="105"/>
                  <a:pt x="964" y="105"/>
                </a:cubicBezTo>
                <a:close/>
                <a:moveTo>
                  <a:pt x="1065" y="106"/>
                </a:moveTo>
                <a:cubicBezTo>
                  <a:pt x="1053" y="106"/>
                  <a:pt x="1044" y="103"/>
                  <a:pt x="1038" y="96"/>
                </a:cubicBezTo>
                <a:cubicBezTo>
                  <a:pt x="1031" y="89"/>
                  <a:pt x="1028" y="80"/>
                  <a:pt x="1028" y="67"/>
                </a:cubicBezTo>
                <a:cubicBezTo>
                  <a:pt x="1028" y="55"/>
                  <a:pt x="1031" y="45"/>
                  <a:pt x="1037" y="38"/>
                </a:cubicBezTo>
                <a:cubicBezTo>
                  <a:pt x="1043" y="31"/>
                  <a:pt x="1051" y="28"/>
                  <a:pt x="1062" y="28"/>
                </a:cubicBezTo>
                <a:cubicBezTo>
                  <a:pt x="1072" y="28"/>
                  <a:pt x="1080" y="31"/>
                  <a:pt x="1086" y="37"/>
                </a:cubicBezTo>
                <a:cubicBezTo>
                  <a:pt x="1092" y="43"/>
                  <a:pt x="1094" y="51"/>
                  <a:pt x="1094" y="62"/>
                </a:cubicBezTo>
                <a:cubicBezTo>
                  <a:pt x="1094" y="71"/>
                  <a:pt x="1094" y="71"/>
                  <a:pt x="1094" y="71"/>
                </a:cubicBezTo>
                <a:cubicBezTo>
                  <a:pt x="1044" y="71"/>
                  <a:pt x="1044" y="71"/>
                  <a:pt x="1044" y="71"/>
                </a:cubicBezTo>
                <a:cubicBezTo>
                  <a:pt x="1044" y="78"/>
                  <a:pt x="1046" y="84"/>
                  <a:pt x="1050" y="87"/>
                </a:cubicBezTo>
                <a:cubicBezTo>
                  <a:pt x="1054" y="91"/>
                  <a:pt x="1059" y="93"/>
                  <a:pt x="1066" y="93"/>
                </a:cubicBezTo>
                <a:cubicBezTo>
                  <a:pt x="1070" y="93"/>
                  <a:pt x="1074" y="93"/>
                  <a:pt x="1078" y="92"/>
                </a:cubicBezTo>
                <a:cubicBezTo>
                  <a:pt x="1082" y="91"/>
                  <a:pt x="1086" y="90"/>
                  <a:pt x="1091" y="88"/>
                </a:cubicBezTo>
                <a:cubicBezTo>
                  <a:pt x="1091" y="101"/>
                  <a:pt x="1091" y="101"/>
                  <a:pt x="1091" y="101"/>
                </a:cubicBezTo>
                <a:cubicBezTo>
                  <a:pt x="1087" y="103"/>
                  <a:pt x="1083" y="104"/>
                  <a:pt x="1079" y="105"/>
                </a:cubicBezTo>
                <a:cubicBezTo>
                  <a:pt x="1075" y="106"/>
                  <a:pt x="1070" y="106"/>
                  <a:pt x="1065" y="106"/>
                </a:cubicBezTo>
                <a:close/>
                <a:moveTo>
                  <a:pt x="1062" y="40"/>
                </a:moveTo>
                <a:cubicBezTo>
                  <a:pt x="1057" y="40"/>
                  <a:pt x="1053" y="42"/>
                  <a:pt x="1050" y="45"/>
                </a:cubicBezTo>
                <a:cubicBezTo>
                  <a:pt x="1047" y="48"/>
                  <a:pt x="1045" y="53"/>
                  <a:pt x="1044" y="59"/>
                </a:cubicBezTo>
                <a:cubicBezTo>
                  <a:pt x="1079" y="59"/>
                  <a:pt x="1079" y="59"/>
                  <a:pt x="1079" y="59"/>
                </a:cubicBezTo>
                <a:cubicBezTo>
                  <a:pt x="1079" y="53"/>
                  <a:pt x="1077" y="48"/>
                  <a:pt x="1074" y="45"/>
                </a:cubicBezTo>
                <a:cubicBezTo>
                  <a:pt x="1071" y="42"/>
                  <a:pt x="1067" y="40"/>
                  <a:pt x="1062" y="40"/>
                </a:cubicBezTo>
                <a:close/>
                <a:moveTo>
                  <a:pt x="1177" y="105"/>
                </a:moveTo>
                <a:cubicBezTo>
                  <a:pt x="1161" y="105"/>
                  <a:pt x="1161" y="105"/>
                  <a:pt x="1161" y="105"/>
                </a:cubicBezTo>
                <a:cubicBezTo>
                  <a:pt x="1161" y="58"/>
                  <a:pt x="1161" y="58"/>
                  <a:pt x="1161" y="58"/>
                </a:cubicBezTo>
                <a:cubicBezTo>
                  <a:pt x="1161" y="52"/>
                  <a:pt x="1160" y="48"/>
                  <a:pt x="1158" y="45"/>
                </a:cubicBezTo>
                <a:cubicBezTo>
                  <a:pt x="1155" y="42"/>
                  <a:pt x="1152" y="41"/>
                  <a:pt x="1147" y="41"/>
                </a:cubicBezTo>
                <a:cubicBezTo>
                  <a:pt x="1140" y="41"/>
                  <a:pt x="1135" y="43"/>
                  <a:pt x="1132" y="47"/>
                </a:cubicBezTo>
                <a:cubicBezTo>
                  <a:pt x="1128" y="51"/>
                  <a:pt x="1127" y="58"/>
                  <a:pt x="1127" y="67"/>
                </a:cubicBezTo>
                <a:cubicBezTo>
                  <a:pt x="1127" y="105"/>
                  <a:pt x="1127" y="105"/>
                  <a:pt x="1127" y="105"/>
                </a:cubicBezTo>
                <a:cubicBezTo>
                  <a:pt x="1111" y="105"/>
                  <a:pt x="1111" y="105"/>
                  <a:pt x="1111" y="105"/>
                </a:cubicBezTo>
                <a:cubicBezTo>
                  <a:pt x="1111" y="29"/>
                  <a:pt x="1111" y="29"/>
                  <a:pt x="1111" y="29"/>
                </a:cubicBezTo>
                <a:cubicBezTo>
                  <a:pt x="1123" y="29"/>
                  <a:pt x="1123" y="29"/>
                  <a:pt x="1123" y="29"/>
                </a:cubicBezTo>
                <a:cubicBezTo>
                  <a:pt x="1126" y="39"/>
                  <a:pt x="1126" y="39"/>
                  <a:pt x="1126" y="39"/>
                </a:cubicBezTo>
                <a:cubicBezTo>
                  <a:pt x="1127" y="39"/>
                  <a:pt x="1127" y="39"/>
                  <a:pt x="1127" y="39"/>
                </a:cubicBezTo>
                <a:cubicBezTo>
                  <a:pt x="1129" y="35"/>
                  <a:pt x="1132" y="33"/>
                  <a:pt x="1136" y="31"/>
                </a:cubicBezTo>
                <a:cubicBezTo>
                  <a:pt x="1140" y="29"/>
                  <a:pt x="1145" y="28"/>
                  <a:pt x="1150" y="28"/>
                </a:cubicBezTo>
                <a:cubicBezTo>
                  <a:pt x="1168" y="28"/>
                  <a:pt x="1177" y="37"/>
                  <a:pt x="1177" y="55"/>
                </a:cubicBezTo>
                <a:cubicBezTo>
                  <a:pt x="1177" y="105"/>
                  <a:pt x="1177" y="105"/>
                  <a:pt x="1177" y="105"/>
                </a:cubicBezTo>
                <a:close/>
                <a:moveTo>
                  <a:pt x="1226" y="93"/>
                </a:moveTo>
                <a:cubicBezTo>
                  <a:pt x="1230" y="93"/>
                  <a:pt x="1234" y="92"/>
                  <a:pt x="1238" y="91"/>
                </a:cubicBezTo>
                <a:cubicBezTo>
                  <a:pt x="1238" y="103"/>
                  <a:pt x="1238" y="103"/>
                  <a:pt x="1238" y="103"/>
                </a:cubicBezTo>
                <a:cubicBezTo>
                  <a:pt x="1236" y="104"/>
                  <a:pt x="1234" y="105"/>
                  <a:pt x="1231" y="105"/>
                </a:cubicBezTo>
                <a:cubicBezTo>
                  <a:pt x="1228" y="106"/>
                  <a:pt x="1225" y="106"/>
                  <a:pt x="1222" y="106"/>
                </a:cubicBezTo>
                <a:cubicBezTo>
                  <a:pt x="1207" y="106"/>
                  <a:pt x="1199" y="98"/>
                  <a:pt x="1199" y="82"/>
                </a:cubicBezTo>
                <a:cubicBezTo>
                  <a:pt x="1199" y="41"/>
                  <a:pt x="1199" y="41"/>
                  <a:pt x="1199" y="41"/>
                </a:cubicBezTo>
                <a:cubicBezTo>
                  <a:pt x="1189" y="41"/>
                  <a:pt x="1189" y="41"/>
                  <a:pt x="1189" y="41"/>
                </a:cubicBezTo>
                <a:cubicBezTo>
                  <a:pt x="1189" y="34"/>
                  <a:pt x="1189" y="34"/>
                  <a:pt x="1189" y="34"/>
                </a:cubicBezTo>
                <a:cubicBezTo>
                  <a:pt x="1200" y="28"/>
                  <a:pt x="1200" y="28"/>
                  <a:pt x="1200" y="28"/>
                </a:cubicBezTo>
                <a:cubicBezTo>
                  <a:pt x="1206" y="12"/>
                  <a:pt x="1206" y="12"/>
                  <a:pt x="1206" y="12"/>
                </a:cubicBezTo>
                <a:cubicBezTo>
                  <a:pt x="1215" y="12"/>
                  <a:pt x="1215" y="12"/>
                  <a:pt x="1215" y="12"/>
                </a:cubicBezTo>
                <a:cubicBezTo>
                  <a:pt x="1215" y="29"/>
                  <a:pt x="1215" y="29"/>
                  <a:pt x="1215" y="29"/>
                </a:cubicBezTo>
                <a:cubicBezTo>
                  <a:pt x="1237" y="29"/>
                  <a:pt x="1237" y="29"/>
                  <a:pt x="1237" y="29"/>
                </a:cubicBezTo>
                <a:cubicBezTo>
                  <a:pt x="1237" y="41"/>
                  <a:pt x="1237" y="41"/>
                  <a:pt x="1237" y="41"/>
                </a:cubicBezTo>
                <a:cubicBezTo>
                  <a:pt x="1215" y="41"/>
                  <a:pt x="1215" y="41"/>
                  <a:pt x="1215" y="41"/>
                </a:cubicBezTo>
                <a:cubicBezTo>
                  <a:pt x="1215" y="82"/>
                  <a:pt x="1215" y="82"/>
                  <a:pt x="1215" y="82"/>
                </a:cubicBezTo>
                <a:cubicBezTo>
                  <a:pt x="1215" y="86"/>
                  <a:pt x="1216" y="88"/>
                  <a:pt x="1218" y="90"/>
                </a:cubicBezTo>
                <a:cubicBezTo>
                  <a:pt x="1220" y="92"/>
                  <a:pt x="1223" y="93"/>
                  <a:pt x="1226" y="9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1" name="Freeform 58"/>
          <p:cNvSpPr>
            <a:spLocks noEditPoints="1"/>
          </p:cNvSpPr>
          <p:nvPr/>
        </p:nvSpPr>
        <p:spPr bwMode="auto">
          <a:xfrm>
            <a:off x="2800100" y="3963411"/>
            <a:ext cx="499196" cy="69943"/>
          </a:xfrm>
          <a:custGeom>
            <a:avLst/>
            <a:gdLst>
              <a:gd name="T0" fmla="*/ 12 w 770"/>
              <a:gd name="T1" fmla="*/ 95 h 108"/>
              <a:gd name="T2" fmla="*/ 81 w 770"/>
              <a:gd name="T3" fmla="*/ 19 h 108"/>
              <a:gd name="T4" fmla="*/ 46 w 770"/>
              <a:gd name="T5" fmla="*/ 94 h 108"/>
              <a:gd name="T6" fmla="*/ 46 w 770"/>
              <a:gd name="T7" fmla="*/ 19 h 108"/>
              <a:gd name="T8" fmla="*/ 130 w 770"/>
              <a:gd name="T9" fmla="*/ 43 h 108"/>
              <a:gd name="T10" fmla="*/ 102 w 770"/>
              <a:gd name="T11" fmla="*/ 43 h 108"/>
              <a:gd name="T12" fmla="*/ 121 w 770"/>
              <a:gd name="T13" fmla="*/ 6 h 108"/>
              <a:gd name="T14" fmla="*/ 141 w 770"/>
              <a:gd name="T15" fmla="*/ 13 h 108"/>
              <a:gd name="T16" fmla="*/ 149 w 770"/>
              <a:gd name="T17" fmla="*/ 31 h 108"/>
              <a:gd name="T18" fmla="*/ 181 w 770"/>
              <a:gd name="T19" fmla="*/ 107 h 108"/>
              <a:gd name="T20" fmla="*/ 153 w 770"/>
              <a:gd name="T21" fmla="*/ 36 h 108"/>
              <a:gd name="T22" fmla="*/ 191 w 770"/>
              <a:gd name="T23" fmla="*/ 0 h 108"/>
              <a:gd name="T24" fmla="*/ 184 w 770"/>
              <a:gd name="T25" fmla="*/ 16 h 108"/>
              <a:gd name="T26" fmla="*/ 200 w 770"/>
              <a:gd name="T27" fmla="*/ 43 h 108"/>
              <a:gd name="T28" fmla="*/ 229 w 770"/>
              <a:gd name="T29" fmla="*/ 31 h 108"/>
              <a:gd name="T30" fmla="*/ 221 w 770"/>
              <a:gd name="T31" fmla="*/ 2 h 108"/>
              <a:gd name="T32" fmla="*/ 221 w 770"/>
              <a:gd name="T33" fmla="*/ 20 h 108"/>
              <a:gd name="T34" fmla="*/ 254 w 770"/>
              <a:gd name="T35" fmla="*/ 98 h 108"/>
              <a:gd name="T36" fmla="*/ 303 w 770"/>
              <a:gd name="T37" fmla="*/ 34 h 108"/>
              <a:gd name="T38" fmla="*/ 267 w 770"/>
              <a:gd name="T39" fmla="*/ 88 h 108"/>
              <a:gd name="T40" fmla="*/ 292 w 770"/>
              <a:gd name="T41" fmla="*/ 107 h 108"/>
              <a:gd name="T42" fmla="*/ 313 w 770"/>
              <a:gd name="T43" fmla="*/ 69 h 108"/>
              <a:gd name="T44" fmla="*/ 379 w 770"/>
              <a:gd name="T45" fmla="*/ 64 h 108"/>
              <a:gd name="T46" fmla="*/ 351 w 770"/>
              <a:gd name="T47" fmla="*/ 95 h 108"/>
              <a:gd name="T48" fmla="*/ 364 w 770"/>
              <a:gd name="T49" fmla="*/ 107 h 108"/>
              <a:gd name="T50" fmla="*/ 329 w 770"/>
              <a:gd name="T51" fmla="*/ 61 h 108"/>
              <a:gd name="T52" fmla="*/ 478 w 770"/>
              <a:gd name="T53" fmla="*/ 19 h 108"/>
              <a:gd name="T54" fmla="*/ 478 w 770"/>
              <a:gd name="T55" fmla="*/ 94 h 108"/>
              <a:gd name="T56" fmla="*/ 476 w 770"/>
              <a:gd name="T57" fmla="*/ 108 h 108"/>
              <a:gd name="T58" fmla="*/ 453 w 770"/>
              <a:gd name="T59" fmla="*/ 12 h 108"/>
              <a:gd name="T60" fmla="*/ 490 w 770"/>
              <a:gd name="T61" fmla="*/ 21 h 108"/>
              <a:gd name="T62" fmla="*/ 571 w 770"/>
              <a:gd name="T63" fmla="*/ 60 h 108"/>
              <a:gd name="T64" fmla="*/ 537 w 770"/>
              <a:gd name="T65" fmla="*/ 69 h 108"/>
              <a:gd name="T66" fmla="*/ 537 w 770"/>
              <a:gd name="T67" fmla="*/ 0 h 108"/>
              <a:gd name="T68" fmla="*/ 546 w 770"/>
              <a:gd name="T69" fmla="*/ 33 h 108"/>
              <a:gd name="T70" fmla="*/ 655 w 770"/>
              <a:gd name="T71" fmla="*/ 107 h 108"/>
              <a:gd name="T72" fmla="*/ 626 w 770"/>
              <a:gd name="T73" fmla="*/ 108 h 108"/>
              <a:gd name="T74" fmla="*/ 637 w 770"/>
              <a:gd name="T75" fmla="*/ 61 h 108"/>
              <a:gd name="T76" fmla="*/ 637 w 770"/>
              <a:gd name="T77" fmla="*/ 42 h 108"/>
              <a:gd name="T78" fmla="*/ 624 w 770"/>
              <a:gd name="T79" fmla="*/ 31 h 108"/>
              <a:gd name="T80" fmla="*/ 666 w 770"/>
              <a:gd name="T81" fmla="*/ 107 h 108"/>
              <a:gd name="T82" fmla="*/ 650 w 770"/>
              <a:gd name="T83" fmla="*/ 77 h 108"/>
              <a:gd name="T84" fmla="*/ 619 w 770"/>
              <a:gd name="T85" fmla="*/ 85 h 108"/>
              <a:gd name="T86" fmla="*/ 687 w 770"/>
              <a:gd name="T87" fmla="*/ 107 h 108"/>
              <a:gd name="T88" fmla="*/ 686 w 770"/>
              <a:gd name="T89" fmla="*/ 11 h 108"/>
              <a:gd name="T90" fmla="*/ 704 w 770"/>
              <a:gd name="T91" fmla="*/ 11 h 108"/>
              <a:gd name="T92" fmla="*/ 686 w 770"/>
              <a:gd name="T93" fmla="*/ 11 h 108"/>
              <a:gd name="T94" fmla="*/ 762 w 770"/>
              <a:gd name="T95" fmla="*/ 44 h 108"/>
              <a:gd name="T96" fmla="*/ 724 w 770"/>
              <a:gd name="T97" fmla="*/ 107 h 108"/>
              <a:gd name="T98" fmla="*/ 740 w 770"/>
              <a:gd name="T99" fmla="*/ 4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70" h="108">
                <a:moveTo>
                  <a:pt x="93" y="57"/>
                </a:moveTo>
                <a:cubicBezTo>
                  <a:pt x="93" y="73"/>
                  <a:pt x="89" y="85"/>
                  <a:pt x="81" y="94"/>
                </a:cubicBezTo>
                <a:cubicBezTo>
                  <a:pt x="73" y="103"/>
                  <a:pt x="61" y="108"/>
                  <a:pt x="46" y="108"/>
                </a:cubicBezTo>
                <a:cubicBezTo>
                  <a:pt x="31" y="108"/>
                  <a:pt x="20" y="103"/>
                  <a:pt x="12" y="95"/>
                </a:cubicBezTo>
                <a:cubicBezTo>
                  <a:pt x="4" y="86"/>
                  <a:pt x="0" y="73"/>
                  <a:pt x="0" y="56"/>
                </a:cubicBezTo>
                <a:cubicBezTo>
                  <a:pt x="0" y="40"/>
                  <a:pt x="4" y="27"/>
                  <a:pt x="12" y="18"/>
                </a:cubicBezTo>
                <a:cubicBezTo>
                  <a:pt x="20" y="10"/>
                  <a:pt x="31" y="5"/>
                  <a:pt x="46" y="5"/>
                </a:cubicBezTo>
                <a:cubicBezTo>
                  <a:pt x="61" y="5"/>
                  <a:pt x="73" y="10"/>
                  <a:pt x="81" y="19"/>
                </a:cubicBezTo>
                <a:cubicBezTo>
                  <a:pt x="89" y="28"/>
                  <a:pt x="93" y="40"/>
                  <a:pt x="93" y="57"/>
                </a:cubicBezTo>
                <a:close/>
                <a:moveTo>
                  <a:pt x="17" y="57"/>
                </a:moveTo>
                <a:cubicBezTo>
                  <a:pt x="17" y="69"/>
                  <a:pt x="19" y="78"/>
                  <a:pt x="24" y="84"/>
                </a:cubicBezTo>
                <a:cubicBezTo>
                  <a:pt x="29" y="91"/>
                  <a:pt x="37" y="94"/>
                  <a:pt x="46" y="94"/>
                </a:cubicBezTo>
                <a:cubicBezTo>
                  <a:pt x="56" y="94"/>
                  <a:pt x="63" y="91"/>
                  <a:pt x="68" y="85"/>
                </a:cubicBezTo>
                <a:cubicBezTo>
                  <a:pt x="73" y="78"/>
                  <a:pt x="76" y="69"/>
                  <a:pt x="76" y="57"/>
                </a:cubicBezTo>
                <a:cubicBezTo>
                  <a:pt x="76" y="44"/>
                  <a:pt x="73" y="35"/>
                  <a:pt x="68" y="29"/>
                </a:cubicBezTo>
                <a:cubicBezTo>
                  <a:pt x="63" y="22"/>
                  <a:pt x="56" y="19"/>
                  <a:pt x="46" y="19"/>
                </a:cubicBezTo>
                <a:cubicBezTo>
                  <a:pt x="37" y="19"/>
                  <a:pt x="29" y="22"/>
                  <a:pt x="24" y="29"/>
                </a:cubicBezTo>
                <a:cubicBezTo>
                  <a:pt x="19" y="35"/>
                  <a:pt x="17" y="44"/>
                  <a:pt x="17" y="57"/>
                </a:cubicBezTo>
                <a:close/>
                <a:moveTo>
                  <a:pt x="149" y="43"/>
                </a:moveTo>
                <a:cubicBezTo>
                  <a:pt x="130" y="43"/>
                  <a:pt x="130" y="43"/>
                  <a:pt x="130" y="43"/>
                </a:cubicBezTo>
                <a:cubicBezTo>
                  <a:pt x="130" y="107"/>
                  <a:pt x="130" y="107"/>
                  <a:pt x="130" y="107"/>
                </a:cubicBezTo>
                <a:cubicBezTo>
                  <a:pt x="114" y="107"/>
                  <a:pt x="114" y="107"/>
                  <a:pt x="114" y="107"/>
                </a:cubicBezTo>
                <a:cubicBezTo>
                  <a:pt x="114" y="43"/>
                  <a:pt x="114" y="43"/>
                  <a:pt x="114" y="43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36"/>
                  <a:pt x="102" y="36"/>
                  <a:pt x="102" y="36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17"/>
                  <a:pt x="116" y="10"/>
                  <a:pt x="121" y="6"/>
                </a:cubicBezTo>
                <a:cubicBezTo>
                  <a:pt x="125" y="2"/>
                  <a:pt x="131" y="0"/>
                  <a:pt x="140" y="0"/>
                </a:cubicBezTo>
                <a:cubicBezTo>
                  <a:pt x="145" y="0"/>
                  <a:pt x="151" y="1"/>
                  <a:pt x="156" y="2"/>
                </a:cubicBezTo>
                <a:cubicBezTo>
                  <a:pt x="152" y="15"/>
                  <a:pt x="152" y="15"/>
                  <a:pt x="152" y="15"/>
                </a:cubicBezTo>
                <a:cubicBezTo>
                  <a:pt x="148" y="13"/>
                  <a:pt x="144" y="13"/>
                  <a:pt x="141" y="13"/>
                </a:cubicBezTo>
                <a:cubicBezTo>
                  <a:pt x="137" y="13"/>
                  <a:pt x="135" y="14"/>
                  <a:pt x="133" y="16"/>
                </a:cubicBezTo>
                <a:cubicBezTo>
                  <a:pt x="131" y="18"/>
                  <a:pt x="130" y="22"/>
                  <a:pt x="130" y="26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49" y="31"/>
                  <a:pt x="149" y="31"/>
                  <a:pt x="149" y="31"/>
                </a:cubicBezTo>
                <a:cubicBezTo>
                  <a:pt x="149" y="43"/>
                  <a:pt x="149" y="43"/>
                  <a:pt x="149" y="43"/>
                </a:cubicBezTo>
                <a:close/>
                <a:moveTo>
                  <a:pt x="200" y="43"/>
                </a:moveTo>
                <a:cubicBezTo>
                  <a:pt x="181" y="43"/>
                  <a:pt x="181" y="43"/>
                  <a:pt x="181" y="43"/>
                </a:cubicBezTo>
                <a:cubicBezTo>
                  <a:pt x="181" y="107"/>
                  <a:pt x="181" y="107"/>
                  <a:pt x="181" y="107"/>
                </a:cubicBezTo>
                <a:cubicBezTo>
                  <a:pt x="165" y="107"/>
                  <a:pt x="165" y="107"/>
                  <a:pt x="165" y="107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3" y="36"/>
                  <a:pt x="153" y="36"/>
                  <a:pt x="153" y="36"/>
                </a:cubicBezTo>
                <a:cubicBezTo>
                  <a:pt x="165" y="31"/>
                  <a:pt x="165" y="31"/>
                  <a:pt x="165" y="31"/>
                </a:cubicBezTo>
                <a:cubicBezTo>
                  <a:pt x="165" y="26"/>
                  <a:pt x="165" y="26"/>
                  <a:pt x="165" y="26"/>
                </a:cubicBezTo>
                <a:cubicBezTo>
                  <a:pt x="165" y="17"/>
                  <a:pt x="167" y="10"/>
                  <a:pt x="171" y="6"/>
                </a:cubicBezTo>
                <a:cubicBezTo>
                  <a:pt x="176" y="2"/>
                  <a:pt x="182" y="0"/>
                  <a:pt x="191" y="0"/>
                </a:cubicBezTo>
                <a:cubicBezTo>
                  <a:pt x="196" y="0"/>
                  <a:pt x="202" y="1"/>
                  <a:pt x="207" y="2"/>
                </a:cubicBezTo>
                <a:cubicBezTo>
                  <a:pt x="203" y="15"/>
                  <a:pt x="203" y="15"/>
                  <a:pt x="203" y="15"/>
                </a:cubicBezTo>
                <a:cubicBezTo>
                  <a:pt x="199" y="13"/>
                  <a:pt x="195" y="13"/>
                  <a:pt x="192" y="13"/>
                </a:cubicBezTo>
                <a:cubicBezTo>
                  <a:pt x="188" y="13"/>
                  <a:pt x="185" y="14"/>
                  <a:pt x="184" y="16"/>
                </a:cubicBezTo>
                <a:cubicBezTo>
                  <a:pt x="182" y="18"/>
                  <a:pt x="181" y="22"/>
                  <a:pt x="181" y="26"/>
                </a:cubicBezTo>
                <a:cubicBezTo>
                  <a:pt x="181" y="31"/>
                  <a:pt x="181" y="31"/>
                  <a:pt x="181" y="31"/>
                </a:cubicBezTo>
                <a:cubicBezTo>
                  <a:pt x="200" y="31"/>
                  <a:pt x="200" y="31"/>
                  <a:pt x="200" y="31"/>
                </a:cubicBezTo>
                <a:cubicBezTo>
                  <a:pt x="200" y="43"/>
                  <a:pt x="200" y="43"/>
                  <a:pt x="200" y="43"/>
                </a:cubicBezTo>
                <a:close/>
                <a:moveTo>
                  <a:pt x="229" y="107"/>
                </a:moveTo>
                <a:cubicBezTo>
                  <a:pt x="212" y="107"/>
                  <a:pt x="212" y="107"/>
                  <a:pt x="212" y="107"/>
                </a:cubicBezTo>
                <a:cubicBezTo>
                  <a:pt x="212" y="31"/>
                  <a:pt x="212" y="31"/>
                  <a:pt x="212" y="31"/>
                </a:cubicBezTo>
                <a:cubicBezTo>
                  <a:pt x="229" y="31"/>
                  <a:pt x="229" y="31"/>
                  <a:pt x="229" y="31"/>
                </a:cubicBezTo>
                <a:cubicBezTo>
                  <a:pt x="229" y="107"/>
                  <a:pt x="229" y="107"/>
                  <a:pt x="229" y="107"/>
                </a:cubicBezTo>
                <a:close/>
                <a:moveTo>
                  <a:pt x="212" y="11"/>
                </a:moveTo>
                <a:cubicBezTo>
                  <a:pt x="212" y="8"/>
                  <a:pt x="212" y="6"/>
                  <a:pt x="214" y="4"/>
                </a:cubicBezTo>
                <a:cubicBezTo>
                  <a:pt x="215" y="3"/>
                  <a:pt x="218" y="2"/>
                  <a:pt x="221" y="2"/>
                </a:cubicBezTo>
                <a:cubicBezTo>
                  <a:pt x="223" y="2"/>
                  <a:pt x="226" y="3"/>
                  <a:pt x="227" y="4"/>
                </a:cubicBezTo>
                <a:cubicBezTo>
                  <a:pt x="229" y="6"/>
                  <a:pt x="230" y="8"/>
                  <a:pt x="230" y="11"/>
                </a:cubicBezTo>
                <a:cubicBezTo>
                  <a:pt x="230" y="14"/>
                  <a:pt x="229" y="16"/>
                  <a:pt x="227" y="18"/>
                </a:cubicBezTo>
                <a:cubicBezTo>
                  <a:pt x="226" y="19"/>
                  <a:pt x="223" y="20"/>
                  <a:pt x="221" y="20"/>
                </a:cubicBezTo>
                <a:cubicBezTo>
                  <a:pt x="218" y="20"/>
                  <a:pt x="215" y="19"/>
                  <a:pt x="214" y="18"/>
                </a:cubicBezTo>
                <a:cubicBezTo>
                  <a:pt x="212" y="16"/>
                  <a:pt x="212" y="14"/>
                  <a:pt x="212" y="11"/>
                </a:cubicBezTo>
                <a:close/>
                <a:moveTo>
                  <a:pt x="280" y="108"/>
                </a:moveTo>
                <a:cubicBezTo>
                  <a:pt x="269" y="108"/>
                  <a:pt x="260" y="105"/>
                  <a:pt x="254" y="98"/>
                </a:cubicBezTo>
                <a:cubicBezTo>
                  <a:pt x="248" y="91"/>
                  <a:pt x="245" y="82"/>
                  <a:pt x="245" y="69"/>
                </a:cubicBezTo>
                <a:cubicBezTo>
                  <a:pt x="245" y="57"/>
                  <a:pt x="248" y="47"/>
                  <a:pt x="254" y="40"/>
                </a:cubicBezTo>
                <a:cubicBezTo>
                  <a:pt x="261" y="33"/>
                  <a:pt x="270" y="30"/>
                  <a:pt x="281" y="30"/>
                </a:cubicBezTo>
                <a:cubicBezTo>
                  <a:pt x="289" y="30"/>
                  <a:pt x="297" y="31"/>
                  <a:pt x="303" y="34"/>
                </a:cubicBezTo>
                <a:cubicBezTo>
                  <a:pt x="298" y="47"/>
                  <a:pt x="298" y="47"/>
                  <a:pt x="298" y="47"/>
                </a:cubicBezTo>
                <a:cubicBezTo>
                  <a:pt x="291" y="44"/>
                  <a:pt x="286" y="43"/>
                  <a:pt x="281" y="43"/>
                </a:cubicBezTo>
                <a:cubicBezTo>
                  <a:pt x="268" y="43"/>
                  <a:pt x="262" y="52"/>
                  <a:pt x="262" y="69"/>
                </a:cubicBezTo>
                <a:cubicBezTo>
                  <a:pt x="262" y="78"/>
                  <a:pt x="263" y="84"/>
                  <a:pt x="267" y="88"/>
                </a:cubicBezTo>
                <a:cubicBezTo>
                  <a:pt x="270" y="92"/>
                  <a:pt x="275" y="95"/>
                  <a:pt x="281" y="95"/>
                </a:cubicBezTo>
                <a:cubicBezTo>
                  <a:pt x="288" y="95"/>
                  <a:pt x="295" y="93"/>
                  <a:pt x="301" y="89"/>
                </a:cubicBezTo>
                <a:cubicBezTo>
                  <a:pt x="301" y="103"/>
                  <a:pt x="301" y="103"/>
                  <a:pt x="301" y="103"/>
                </a:cubicBezTo>
                <a:cubicBezTo>
                  <a:pt x="298" y="105"/>
                  <a:pt x="295" y="106"/>
                  <a:pt x="292" y="107"/>
                </a:cubicBezTo>
                <a:cubicBezTo>
                  <a:pt x="289" y="108"/>
                  <a:pt x="285" y="108"/>
                  <a:pt x="280" y="108"/>
                </a:cubicBezTo>
                <a:close/>
                <a:moveTo>
                  <a:pt x="350" y="108"/>
                </a:moveTo>
                <a:cubicBezTo>
                  <a:pt x="338" y="108"/>
                  <a:pt x="329" y="105"/>
                  <a:pt x="322" y="98"/>
                </a:cubicBezTo>
                <a:cubicBezTo>
                  <a:pt x="316" y="91"/>
                  <a:pt x="313" y="81"/>
                  <a:pt x="313" y="69"/>
                </a:cubicBezTo>
                <a:cubicBezTo>
                  <a:pt x="313" y="57"/>
                  <a:pt x="316" y="47"/>
                  <a:pt x="322" y="40"/>
                </a:cubicBezTo>
                <a:cubicBezTo>
                  <a:pt x="328" y="33"/>
                  <a:pt x="336" y="30"/>
                  <a:pt x="347" y="30"/>
                </a:cubicBezTo>
                <a:cubicBezTo>
                  <a:pt x="357" y="30"/>
                  <a:pt x="365" y="33"/>
                  <a:pt x="371" y="39"/>
                </a:cubicBezTo>
                <a:cubicBezTo>
                  <a:pt x="376" y="45"/>
                  <a:pt x="379" y="53"/>
                  <a:pt x="379" y="64"/>
                </a:cubicBezTo>
                <a:cubicBezTo>
                  <a:pt x="379" y="72"/>
                  <a:pt x="379" y="72"/>
                  <a:pt x="379" y="72"/>
                </a:cubicBezTo>
                <a:cubicBezTo>
                  <a:pt x="329" y="72"/>
                  <a:pt x="329" y="72"/>
                  <a:pt x="329" y="72"/>
                </a:cubicBezTo>
                <a:cubicBezTo>
                  <a:pt x="329" y="80"/>
                  <a:pt x="331" y="85"/>
                  <a:pt x="335" y="89"/>
                </a:cubicBezTo>
                <a:cubicBezTo>
                  <a:pt x="339" y="93"/>
                  <a:pt x="344" y="95"/>
                  <a:pt x="351" y="95"/>
                </a:cubicBezTo>
                <a:cubicBezTo>
                  <a:pt x="355" y="95"/>
                  <a:pt x="359" y="95"/>
                  <a:pt x="363" y="94"/>
                </a:cubicBezTo>
                <a:cubicBezTo>
                  <a:pt x="367" y="93"/>
                  <a:pt x="371" y="92"/>
                  <a:pt x="376" y="90"/>
                </a:cubicBezTo>
                <a:cubicBezTo>
                  <a:pt x="376" y="103"/>
                  <a:pt x="376" y="103"/>
                  <a:pt x="376" y="103"/>
                </a:cubicBezTo>
                <a:cubicBezTo>
                  <a:pt x="372" y="105"/>
                  <a:pt x="368" y="106"/>
                  <a:pt x="364" y="107"/>
                </a:cubicBezTo>
                <a:cubicBezTo>
                  <a:pt x="360" y="108"/>
                  <a:pt x="355" y="108"/>
                  <a:pt x="350" y="108"/>
                </a:cubicBezTo>
                <a:close/>
                <a:moveTo>
                  <a:pt x="347" y="42"/>
                </a:moveTo>
                <a:cubicBezTo>
                  <a:pt x="342" y="42"/>
                  <a:pt x="338" y="43"/>
                  <a:pt x="335" y="47"/>
                </a:cubicBezTo>
                <a:cubicBezTo>
                  <a:pt x="332" y="50"/>
                  <a:pt x="330" y="55"/>
                  <a:pt x="329" y="61"/>
                </a:cubicBezTo>
                <a:cubicBezTo>
                  <a:pt x="364" y="61"/>
                  <a:pt x="364" y="61"/>
                  <a:pt x="364" y="61"/>
                </a:cubicBezTo>
                <a:cubicBezTo>
                  <a:pt x="364" y="55"/>
                  <a:pt x="362" y="50"/>
                  <a:pt x="359" y="47"/>
                </a:cubicBezTo>
                <a:cubicBezTo>
                  <a:pt x="356" y="43"/>
                  <a:pt x="352" y="42"/>
                  <a:pt x="347" y="42"/>
                </a:cubicBezTo>
                <a:close/>
                <a:moveTo>
                  <a:pt x="478" y="19"/>
                </a:moveTo>
                <a:cubicBezTo>
                  <a:pt x="469" y="19"/>
                  <a:pt x="461" y="23"/>
                  <a:pt x="456" y="29"/>
                </a:cubicBezTo>
                <a:cubicBezTo>
                  <a:pt x="451" y="36"/>
                  <a:pt x="448" y="45"/>
                  <a:pt x="448" y="57"/>
                </a:cubicBezTo>
                <a:cubicBezTo>
                  <a:pt x="448" y="69"/>
                  <a:pt x="451" y="78"/>
                  <a:pt x="456" y="85"/>
                </a:cubicBezTo>
                <a:cubicBezTo>
                  <a:pt x="461" y="91"/>
                  <a:pt x="468" y="94"/>
                  <a:pt x="478" y="94"/>
                </a:cubicBezTo>
                <a:cubicBezTo>
                  <a:pt x="482" y="94"/>
                  <a:pt x="486" y="94"/>
                  <a:pt x="490" y="93"/>
                </a:cubicBezTo>
                <a:cubicBezTo>
                  <a:pt x="494" y="92"/>
                  <a:pt x="499" y="91"/>
                  <a:pt x="503" y="89"/>
                </a:cubicBezTo>
                <a:cubicBezTo>
                  <a:pt x="503" y="104"/>
                  <a:pt x="503" y="104"/>
                  <a:pt x="503" y="104"/>
                </a:cubicBezTo>
                <a:cubicBezTo>
                  <a:pt x="495" y="106"/>
                  <a:pt x="486" y="108"/>
                  <a:pt x="476" y="108"/>
                </a:cubicBezTo>
                <a:cubicBezTo>
                  <a:pt x="462" y="108"/>
                  <a:pt x="450" y="104"/>
                  <a:pt x="443" y="95"/>
                </a:cubicBezTo>
                <a:cubicBezTo>
                  <a:pt x="435" y="86"/>
                  <a:pt x="431" y="73"/>
                  <a:pt x="431" y="57"/>
                </a:cubicBezTo>
                <a:cubicBezTo>
                  <a:pt x="431" y="46"/>
                  <a:pt x="433" y="37"/>
                  <a:pt x="436" y="29"/>
                </a:cubicBezTo>
                <a:cubicBezTo>
                  <a:pt x="440" y="22"/>
                  <a:pt x="446" y="16"/>
                  <a:pt x="453" y="12"/>
                </a:cubicBezTo>
                <a:cubicBezTo>
                  <a:pt x="460" y="7"/>
                  <a:pt x="469" y="5"/>
                  <a:pt x="478" y="5"/>
                </a:cubicBezTo>
                <a:cubicBezTo>
                  <a:pt x="488" y="5"/>
                  <a:pt x="498" y="7"/>
                  <a:pt x="507" y="12"/>
                </a:cubicBezTo>
                <a:cubicBezTo>
                  <a:pt x="501" y="25"/>
                  <a:pt x="501" y="25"/>
                  <a:pt x="501" y="25"/>
                </a:cubicBezTo>
                <a:cubicBezTo>
                  <a:pt x="497" y="24"/>
                  <a:pt x="494" y="22"/>
                  <a:pt x="490" y="21"/>
                </a:cubicBezTo>
                <a:cubicBezTo>
                  <a:pt x="486" y="20"/>
                  <a:pt x="482" y="19"/>
                  <a:pt x="478" y="19"/>
                </a:cubicBezTo>
                <a:close/>
                <a:moveTo>
                  <a:pt x="587" y="107"/>
                </a:moveTo>
                <a:cubicBezTo>
                  <a:pt x="571" y="107"/>
                  <a:pt x="571" y="107"/>
                  <a:pt x="571" y="107"/>
                </a:cubicBezTo>
                <a:cubicBezTo>
                  <a:pt x="571" y="60"/>
                  <a:pt x="571" y="60"/>
                  <a:pt x="571" y="60"/>
                </a:cubicBezTo>
                <a:cubicBezTo>
                  <a:pt x="571" y="54"/>
                  <a:pt x="570" y="50"/>
                  <a:pt x="568" y="47"/>
                </a:cubicBezTo>
                <a:cubicBezTo>
                  <a:pt x="565" y="44"/>
                  <a:pt x="562" y="43"/>
                  <a:pt x="556" y="43"/>
                </a:cubicBezTo>
                <a:cubicBezTo>
                  <a:pt x="550" y="43"/>
                  <a:pt x="545" y="45"/>
                  <a:pt x="542" y="49"/>
                </a:cubicBezTo>
                <a:cubicBezTo>
                  <a:pt x="538" y="53"/>
                  <a:pt x="537" y="60"/>
                  <a:pt x="537" y="69"/>
                </a:cubicBezTo>
                <a:cubicBezTo>
                  <a:pt x="537" y="107"/>
                  <a:pt x="537" y="107"/>
                  <a:pt x="537" y="107"/>
                </a:cubicBezTo>
                <a:cubicBezTo>
                  <a:pt x="521" y="107"/>
                  <a:pt x="521" y="107"/>
                  <a:pt x="521" y="107"/>
                </a:cubicBezTo>
                <a:cubicBezTo>
                  <a:pt x="521" y="0"/>
                  <a:pt x="521" y="0"/>
                  <a:pt x="521" y="0"/>
                </a:cubicBezTo>
                <a:cubicBezTo>
                  <a:pt x="537" y="0"/>
                  <a:pt x="537" y="0"/>
                  <a:pt x="537" y="0"/>
                </a:cubicBezTo>
                <a:cubicBezTo>
                  <a:pt x="537" y="27"/>
                  <a:pt x="537" y="27"/>
                  <a:pt x="537" y="27"/>
                </a:cubicBezTo>
                <a:cubicBezTo>
                  <a:pt x="537" y="32"/>
                  <a:pt x="537" y="36"/>
                  <a:pt x="536" y="41"/>
                </a:cubicBezTo>
                <a:cubicBezTo>
                  <a:pt x="537" y="41"/>
                  <a:pt x="537" y="41"/>
                  <a:pt x="537" y="41"/>
                </a:cubicBezTo>
                <a:cubicBezTo>
                  <a:pt x="539" y="37"/>
                  <a:pt x="542" y="35"/>
                  <a:pt x="546" y="33"/>
                </a:cubicBezTo>
                <a:cubicBezTo>
                  <a:pt x="550" y="31"/>
                  <a:pt x="555" y="30"/>
                  <a:pt x="560" y="30"/>
                </a:cubicBezTo>
                <a:cubicBezTo>
                  <a:pt x="578" y="30"/>
                  <a:pt x="587" y="39"/>
                  <a:pt x="587" y="57"/>
                </a:cubicBezTo>
                <a:cubicBezTo>
                  <a:pt x="587" y="107"/>
                  <a:pt x="587" y="107"/>
                  <a:pt x="587" y="107"/>
                </a:cubicBezTo>
                <a:close/>
                <a:moveTo>
                  <a:pt x="655" y="107"/>
                </a:moveTo>
                <a:cubicBezTo>
                  <a:pt x="652" y="96"/>
                  <a:pt x="652" y="96"/>
                  <a:pt x="652" y="96"/>
                </a:cubicBezTo>
                <a:cubicBezTo>
                  <a:pt x="651" y="96"/>
                  <a:pt x="651" y="96"/>
                  <a:pt x="651" y="96"/>
                </a:cubicBezTo>
                <a:cubicBezTo>
                  <a:pt x="648" y="101"/>
                  <a:pt x="644" y="104"/>
                  <a:pt x="640" y="105"/>
                </a:cubicBezTo>
                <a:cubicBezTo>
                  <a:pt x="637" y="107"/>
                  <a:pt x="632" y="108"/>
                  <a:pt x="626" y="108"/>
                </a:cubicBezTo>
                <a:cubicBezTo>
                  <a:pt x="619" y="108"/>
                  <a:pt x="613" y="106"/>
                  <a:pt x="609" y="102"/>
                </a:cubicBezTo>
                <a:cubicBezTo>
                  <a:pt x="604" y="98"/>
                  <a:pt x="602" y="92"/>
                  <a:pt x="602" y="85"/>
                </a:cubicBezTo>
                <a:cubicBezTo>
                  <a:pt x="602" y="77"/>
                  <a:pt x="605" y="71"/>
                  <a:pt x="611" y="67"/>
                </a:cubicBezTo>
                <a:cubicBezTo>
                  <a:pt x="617" y="63"/>
                  <a:pt x="626" y="61"/>
                  <a:pt x="637" y="61"/>
                </a:cubicBezTo>
                <a:cubicBezTo>
                  <a:pt x="651" y="60"/>
                  <a:pt x="651" y="60"/>
                  <a:pt x="651" y="60"/>
                </a:cubicBezTo>
                <a:cubicBezTo>
                  <a:pt x="651" y="56"/>
                  <a:pt x="651" y="56"/>
                  <a:pt x="651" y="56"/>
                </a:cubicBezTo>
                <a:cubicBezTo>
                  <a:pt x="651" y="52"/>
                  <a:pt x="649" y="48"/>
                  <a:pt x="647" y="46"/>
                </a:cubicBezTo>
                <a:cubicBezTo>
                  <a:pt x="645" y="43"/>
                  <a:pt x="641" y="42"/>
                  <a:pt x="637" y="42"/>
                </a:cubicBezTo>
                <a:cubicBezTo>
                  <a:pt x="633" y="42"/>
                  <a:pt x="629" y="43"/>
                  <a:pt x="626" y="44"/>
                </a:cubicBezTo>
                <a:cubicBezTo>
                  <a:pt x="622" y="45"/>
                  <a:pt x="619" y="46"/>
                  <a:pt x="615" y="48"/>
                </a:cubicBezTo>
                <a:cubicBezTo>
                  <a:pt x="610" y="36"/>
                  <a:pt x="610" y="36"/>
                  <a:pt x="610" y="36"/>
                </a:cubicBezTo>
                <a:cubicBezTo>
                  <a:pt x="614" y="34"/>
                  <a:pt x="619" y="32"/>
                  <a:pt x="624" y="31"/>
                </a:cubicBezTo>
                <a:cubicBezTo>
                  <a:pt x="628" y="30"/>
                  <a:pt x="633" y="30"/>
                  <a:pt x="637" y="30"/>
                </a:cubicBezTo>
                <a:cubicBezTo>
                  <a:pt x="647" y="30"/>
                  <a:pt x="654" y="32"/>
                  <a:pt x="659" y="36"/>
                </a:cubicBezTo>
                <a:cubicBezTo>
                  <a:pt x="664" y="40"/>
                  <a:pt x="666" y="47"/>
                  <a:pt x="666" y="56"/>
                </a:cubicBezTo>
                <a:cubicBezTo>
                  <a:pt x="666" y="107"/>
                  <a:pt x="666" y="107"/>
                  <a:pt x="666" y="107"/>
                </a:cubicBezTo>
                <a:cubicBezTo>
                  <a:pt x="655" y="107"/>
                  <a:pt x="655" y="107"/>
                  <a:pt x="655" y="107"/>
                </a:cubicBezTo>
                <a:close/>
                <a:moveTo>
                  <a:pt x="631" y="96"/>
                </a:moveTo>
                <a:cubicBezTo>
                  <a:pt x="637" y="96"/>
                  <a:pt x="642" y="94"/>
                  <a:pt x="645" y="91"/>
                </a:cubicBezTo>
                <a:cubicBezTo>
                  <a:pt x="649" y="88"/>
                  <a:pt x="650" y="83"/>
                  <a:pt x="650" y="77"/>
                </a:cubicBezTo>
                <a:cubicBezTo>
                  <a:pt x="650" y="70"/>
                  <a:pt x="650" y="70"/>
                  <a:pt x="650" y="70"/>
                </a:cubicBezTo>
                <a:cubicBezTo>
                  <a:pt x="641" y="71"/>
                  <a:pt x="641" y="71"/>
                  <a:pt x="641" y="71"/>
                </a:cubicBezTo>
                <a:cubicBezTo>
                  <a:pt x="633" y="71"/>
                  <a:pt x="628" y="72"/>
                  <a:pt x="624" y="75"/>
                </a:cubicBezTo>
                <a:cubicBezTo>
                  <a:pt x="621" y="77"/>
                  <a:pt x="619" y="80"/>
                  <a:pt x="619" y="85"/>
                </a:cubicBezTo>
                <a:cubicBezTo>
                  <a:pt x="619" y="88"/>
                  <a:pt x="620" y="91"/>
                  <a:pt x="622" y="93"/>
                </a:cubicBezTo>
                <a:cubicBezTo>
                  <a:pt x="624" y="95"/>
                  <a:pt x="627" y="96"/>
                  <a:pt x="631" y="96"/>
                </a:cubicBezTo>
                <a:close/>
                <a:moveTo>
                  <a:pt x="703" y="107"/>
                </a:moveTo>
                <a:cubicBezTo>
                  <a:pt x="687" y="107"/>
                  <a:pt x="687" y="107"/>
                  <a:pt x="687" y="107"/>
                </a:cubicBezTo>
                <a:cubicBezTo>
                  <a:pt x="687" y="31"/>
                  <a:pt x="687" y="31"/>
                  <a:pt x="687" y="31"/>
                </a:cubicBezTo>
                <a:cubicBezTo>
                  <a:pt x="703" y="31"/>
                  <a:pt x="703" y="31"/>
                  <a:pt x="703" y="31"/>
                </a:cubicBezTo>
                <a:cubicBezTo>
                  <a:pt x="703" y="107"/>
                  <a:pt x="703" y="107"/>
                  <a:pt x="703" y="107"/>
                </a:cubicBezTo>
                <a:close/>
                <a:moveTo>
                  <a:pt x="686" y="11"/>
                </a:moveTo>
                <a:cubicBezTo>
                  <a:pt x="686" y="8"/>
                  <a:pt x="687" y="6"/>
                  <a:pt x="688" y="4"/>
                </a:cubicBezTo>
                <a:cubicBezTo>
                  <a:pt x="690" y="3"/>
                  <a:pt x="692" y="2"/>
                  <a:pt x="695" y="2"/>
                </a:cubicBezTo>
                <a:cubicBezTo>
                  <a:pt x="698" y="2"/>
                  <a:pt x="700" y="3"/>
                  <a:pt x="702" y="4"/>
                </a:cubicBezTo>
                <a:cubicBezTo>
                  <a:pt x="703" y="6"/>
                  <a:pt x="704" y="8"/>
                  <a:pt x="704" y="11"/>
                </a:cubicBezTo>
                <a:cubicBezTo>
                  <a:pt x="704" y="14"/>
                  <a:pt x="703" y="16"/>
                  <a:pt x="702" y="18"/>
                </a:cubicBezTo>
                <a:cubicBezTo>
                  <a:pt x="700" y="19"/>
                  <a:pt x="698" y="20"/>
                  <a:pt x="695" y="20"/>
                </a:cubicBezTo>
                <a:cubicBezTo>
                  <a:pt x="692" y="20"/>
                  <a:pt x="690" y="19"/>
                  <a:pt x="688" y="18"/>
                </a:cubicBezTo>
                <a:cubicBezTo>
                  <a:pt x="687" y="16"/>
                  <a:pt x="686" y="14"/>
                  <a:pt x="686" y="11"/>
                </a:cubicBezTo>
                <a:close/>
                <a:moveTo>
                  <a:pt x="762" y="30"/>
                </a:moveTo>
                <a:cubicBezTo>
                  <a:pt x="766" y="30"/>
                  <a:pt x="768" y="30"/>
                  <a:pt x="770" y="30"/>
                </a:cubicBezTo>
                <a:cubicBezTo>
                  <a:pt x="769" y="45"/>
                  <a:pt x="769" y="45"/>
                  <a:pt x="769" y="45"/>
                </a:cubicBezTo>
                <a:cubicBezTo>
                  <a:pt x="767" y="45"/>
                  <a:pt x="764" y="44"/>
                  <a:pt x="762" y="44"/>
                </a:cubicBezTo>
                <a:cubicBezTo>
                  <a:pt x="755" y="44"/>
                  <a:pt x="750" y="47"/>
                  <a:pt x="746" y="51"/>
                </a:cubicBezTo>
                <a:cubicBezTo>
                  <a:pt x="742" y="55"/>
                  <a:pt x="740" y="60"/>
                  <a:pt x="740" y="67"/>
                </a:cubicBezTo>
                <a:cubicBezTo>
                  <a:pt x="740" y="107"/>
                  <a:pt x="740" y="107"/>
                  <a:pt x="740" y="107"/>
                </a:cubicBezTo>
                <a:cubicBezTo>
                  <a:pt x="724" y="107"/>
                  <a:pt x="724" y="107"/>
                  <a:pt x="724" y="107"/>
                </a:cubicBezTo>
                <a:cubicBezTo>
                  <a:pt x="724" y="31"/>
                  <a:pt x="724" y="31"/>
                  <a:pt x="724" y="31"/>
                </a:cubicBezTo>
                <a:cubicBezTo>
                  <a:pt x="737" y="31"/>
                  <a:pt x="737" y="31"/>
                  <a:pt x="737" y="31"/>
                </a:cubicBezTo>
                <a:cubicBezTo>
                  <a:pt x="739" y="44"/>
                  <a:pt x="739" y="44"/>
                  <a:pt x="739" y="44"/>
                </a:cubicBezTo>
                <a:cubicBezTo>
                  <a:pt x="740" y="44"/>
                  <a:pt x="740" y="44"/>
                  <a:pt x="740" y="44"/>
                </a:cubicBezTo>
                <a:cubicBezTo>
                  <a:pt x="742" y="40"/>
                  <a:pt x="745" y="36"/>
                  <a:pt x="749" y="34"/>
                </a:cubicBezTo>
                <a:cubicBezTo>
                  <a:pt x="753" y="31"/>
                  <a:pt x="758" y="30"/>
                  <a:pt x="762" y="3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2" name="Freeform 59"/>
          <p:cNvSpPr>
            <a:spLocks noEditPoints="1"/>
          </p:cNvSpPr>
          <p:nvPr/>
        </p:nvSpPr>
        <p:spPr bwMode="auto">
          <a:xfrm>
            <a:off x="6919385" y="2532473"/>
            <a:ext cx="666236" cy="70217"/>
          </a:xfrm>
          <a:custGeom>
            <a:avLst/>
            <a:gdLst>
              <a:gd name="T0" fmla="*/ 48 w 1028"/>
              <a:gd name="T1" fmla="*/ 108 h 108"/>
              <a:gd name="T2" fmla="*/ 82 w 1028"/>
              <a:gd name="T3" fmla="*/ 11 h 108"/>
              <a:gd name="T4" fmla="*/ 26 w 1028"/>
              <a:gd name="T5" fmla="*/ 84 h 108"/>
              <a:gd name="T6" fmla="*/ 46 w 1028"/>
              <a:gd name="T7" fmla="*/ 52 h 108"/>
              <a:gd name="T8" fmla="*/ 119 w 1028"/>
              <a:gd name="T9" fmla="*/ 106 h 108"/>
              <a:gd name="T10" fmla="*/ 140 w 1028"/>
              <a:gd name="T11" fmla="*/ 89 h 108"/>
              <a:gd name="T12" fmla="*/ 207 w 1028"/>
              <a:gd name="T13" fmla="*/ 69 h 108"/>
              <a:gd name="T14" fmla="*/ 157 w 1028"/>
              <a:gd name="T15" fmla="*/ 49 h 108"/>
              <a:gd name="T16" fmla="*/ 285 w 1028"/>
              <a:gd name="T17" fmla="*/ 97 h 108"/>
              <a:gd name="T18" fmla="*/ 224 w 1028"/>
              <a:gd name="T19" fmla="*/ 106 h 108"/>
              <a:gd name="T20" fmla="*/ 239 w 1028"/>
              <a:gd name="T21" fmla="*/ 41 h 108"/>
              <a:gd name="T22" fmla="*/ 240 w 1028"/>
              <a:gd name="T23" fmla="*/ 67 h 108"/>
              <a:gd name="T24" fmla="*/ 276 w 1028"/>
              <a:gd name="T25" fmla="*/ 68 h 108"/>
              <a:gd name="T26" fmla="*/ 342 w 1028"/>
              <a:gd name="T27" fmla="*/ 105 h 108"/>
              <a:gd name="T28" fmla="*/ 339 w 1028"/>
              <a:gd name="T29" fmla="*/ 61 h 108"/>
              <a:gd name="T30" fmla="*/ 327 w 1028"/>
              <a:gd name="T31" fmla="*/ 44 h 108"/>
              <a:gd name="T32" fmla="*/ 361 w 1028"/>
              <a:gd name="T33" fmla="*/ 36 h 108"/>
              <a:gd name="T34" fmla="*/ 347 w 1028"/>
              <a:gd name="T35" fmla="*/ 91 h 108"/>
              <a:gd name="T36" fmla="*/ 321 w 1028"/>
              <a:gd name="T37" fmla="*/ 85 h 108"/>
              <a:gd name="T38" fmla="*/ 389 w 1028"/>
              <a:gd name="T39" fmla="*/ 0 h 108"/>
              <a:gd name="T40" fmla="*/ 525 w 1028"/>
              <a:gd name="T41" fmla="*/ 13 h 108"/>
              <a:gd name="T42" fmla="*/ 532 w 1028"/>
              <a:gd name="T43" fmla="*/ 62 h 108"/>
              <a:gd name="T44" fmla="*/ 466 w 1028"/>
              <a:gd name="T45" fmla="*/ 7 h 108"/>
              <a:gd name="T46" fmla="*/ 512 w 1028"/>
              <a:gd name="T47" fmla="*/ 23 h 108"/>
              <a:gd name="T48" fmla="*/ 482 w 1028"/>
              <a:gd name="T49" fmla="*/ 93 h 108"/>
              <a:gd name="T50" fmla="*/ 499 w 1028"/>
              <a:gd name="T51" fmla="*/ 61 h 108"/>
              <a:gd name="T52" fmla="*/ 595 w 1028"/>
              <a:gd name="T53" fmla="*/ 105 h 108"/>
              <a:gd name="T54" fmla="*/ 570 w 1028"/>
              <a:gd name="T55" fmla="*/ 31 h 108"/>
              <a:gd name="T56" fmla="*/ 604 w 1028"/>
              <a:gd name="T57" fmla="*/ 69 h 108"/>
              <a:gd name="T58" fmla="*/ 692 w 1028"/>
              <a:gd name="T59" fmla="*/ 85 h 108"/>
              <a:gd name="T60" fmla="*/ 662 w 1028"/>
              <a:gd name="T61" fmla="*/ 96 h 108"/>
              <a:gd name="T62" fmla="*/ 641 w 1028"/>
              <a:gd name="T63" fmla="*/ 63 h 108"/>
              <a:gd name="T64" fmla="*/ 686 w 1028"/>
              <a:gd name="T65" fmla="*/ 47 h 108"/>
              <a:gd name="T66" fmla="*/ 684 w 1028"/>
              <a:gd name="T67" fmla="*/ 69 h 108"/>
              <a:gd name="T68" fmla="*/ 708 w 1028"/>
              <a:gd name="T69" fmla="*/ 31 h 108"/>
              <a:gd name="T70" fmla="*/ 716 w 1028"/>
              <a:gd name="T71" fmla="*/ 2 h 108"/>
              <a:gd name="T72" fmla="*/ 709 w 1028"/>
              <a:gd name="T73" fmla="*/ 17 h 108"/>
              <a:gd name="T74" fmla="*/ 792 w 1028"/>
              <a:gd name="T75" fmla="*/ 47 h 108"/>
              <a:gd name="T76" fmla="*/ 745 w 1028"/>
              <a:gd name="T77" fmla="*/ 106 h 108"/>
              <a:gd name="T78" fmla="*/ 770 w 1028"/>
              <a:gd name="T79" fmla="*/ 32 h 108"/>
              <a:gd name="T80" fmla="*/ 837 w 1028"/>
              <a:gd name="T81" fmla="*/ 98 h 108"/>
              <a:gd name="T82" fmla="*/ 894 w 1028"/>
              <a:gd name="T83" fmla="*/ 64 h 108"/>
              <a:gd name="T84" fmla="*/ 878 w 1028"/>
              <a:gd name="T85" fmla="*/ 94 h 108"/>
              <a:gd name="T86" fmla="*/ 862 w 1028"/>
              <a:gd name="T87" fmla="*/ 42 h 108"/>
              <a:gd name="T88" fmla="*/ 862 w 1028"/>
              <a:gd name="T89" fmla="*/ 42 h 108"/>
              <a:gd name="T90" fmla="*/ 906 w 1028"/>
              <a:gd name="T91" fmla="*/ 89 h 108"/>
              <a:gd name="T92" fmla="*/ 928 w 1028"/>
              <a:gd name="T93" fmla="*/ 73 h 108"/>
              <a:gd name="T94" fmla="*/ 960 w 1028"/>
              <a:gd name="T95" fmla="*/ 35 h 108"/>
              <a:gd name="T96" fmla="*/ 939 w 1028"/>
              <a:gd name="T97" fmla="*/ 62 h 108"/>
              <a:gd name="T98" fmla="*/ 1019 w 1028"/>
              <a:gd name="T99" fmla="*/ 102 h 108"/>
              <a:gd name="T100" fmla="*/ 1012 w 1028"/>
              <a:gd name="T101" fmla="*/ 87 h 108"/>
              <a:gd name="T102" fmla="*/ 972 w 1028"/>
              <a:gd name="T103" fmla="*/ 50 h 108"/>
              <a:gd name="T104" fmla="*/ 1001 w 1028"/>
              <a:gd name="T105" fmla="*/ 42 h 108"/>
              <a:gd name="T106" fmla="*/ 1025 w 1028"/>
              <a:gd name="T107" fmla="*/ 7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28" h="108">
                <a:moveTo>
                  <a:pt x="46" y="52"/>
                </a:moveTo>
                <a:cubicBezTo>
                  <a:pt x="83" y="52"/>
                  <a:pt x="83" y="52"/>
                  <a:pt x="83" y="52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77" y="104"/>
                  <a:pt x="71" y="106"/>
                  <a:pt x="66" y="107"/>
                </a:cubicBezTo>
                <a:cubicBezTo>
                  <a:pt x="60" y="107"/>
                  <a:pt x="54" y="108"/>
                  <a:pt x="48" y="108"/>
                </a:cubicBezTo>
                <a:cubicBezTo>
                  <a:pt x="33" y="108"/>
                  <a:pt x="21" y="103"/>
                  <a:pt x="13" y="94"/>
                </a:cubicBezTo>
                <a:cubicBezTo>
                  <a:pt x="5" y="85"/>
                  <a:pt x="0" y="73"/>
                  <a:pt x="0" y="57"/>
                </a:cubicBezTo>
                <a:cubicBezTo>
                  <a:pt x="0" y="40"/>
                  <a:pt x="5" y="28"/>
                  <a:pt x="14" y="19"/>
                </a:cubicBezTo>
                <a:cubicBezTo>
                  <a:pt x="24" y="10"/>
                  <a:pt x="36" y="5"/>
                  <a:pt x="52" y="5"/>
                </a:cubicBezTo>
                <a:cubicBezTo>
                  <a:pt x="63" y="5"/>
                  <a:pt x="73" y="7"/>
                  <a:pt x="82" y="11"/>
                </a:cubicBezTo>
                <a:cubicBezTo>
                  <a:pt x="76" y="25"/>
                  <a:pt x="76" y="25"/>
                  <a:pt x="76" y="25"/>
                </a:cubicBezTo>
                <a:cubicBezTo>
                  <a:pt x="68" y="21"/>
                  <a:pt x="60" y="19"/>
                  <a:pt x="52" y="19"/>
                </a:cubicBezTo>
                <a:cubicBezTo>
                  <a:pt x="41" y="19"/>
                  <a:pt x="33" y="23"/>
                  <a:pt x="27" y="29"/>
                </a:cubicBezTo>
                <a:cubicBezTo>
                  <a:pt x="21" y="36"/>
                  <a:pt x="18" y="45"/>
                  <a:pt x="18" y="57"/>
                </a:cubicBezTo>
                <a:cubicBezTo>
                  <a:pt x="18" y="69"/>
                  <a:pt x="20" y="78"/>
                  <a:pt x="26" y="84"/>
                </a:cubicBezTo>
                <a:cubicBezTo>
                  <a:pt x="31" y="91"/>
                  <a:pt x="39" y="94"/>
                  <a:pt x="50" y="94"/>
                </a:cubicBezTo>
                <a:cubicBezTo>
                  <a:pt x="55" y="94"/>
                  <a:pt x="61" y="93"/>
                  <a:pt x="67" y="92"/>
                </a:cubicBezTo>
                <a:cubicBezTo>
                  <a:pt x="67" y="66"/>
                  <a:pt x="67" y="66"/>
                  <a:pt x="67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52"/>
                  <a:pt x="46" y="52"/>
                  <a:pt x="46" y="52"/>
                </a:cubicBezTo>
                <a:close/>
                <a:moveTo>
                  <a:pt x="119" y="106"/>
                </a:moveTo>
                <a:cubicBezTo>
                  <a:pt x="103" y="106"/>
                  <a:pt x="103" y="106"/>
                  <a:pt x="103" y="106"/>
                </a:cubicBezTo>
                <a:cubicBezTo>
                  <a:pt x="103" y="0"/>
                  <a:pt x="103" y="0"/>
                  <a:pt x="103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9" y="106"/>
                  <a:pt x="119" y="106"/>
                  <a:pt x="119" y="106"/>
                </a:cubicBezTo>
                <a:close/>
                <a:moveTo>
                  <a:pt x="207" y="69"/>
                </a:moveTo>
                <a:cubicBezTo>
                  <a:pt x="207" y="81"/>
                  <a:pt x="204" y="91"/>
                  <a:pt x="198" y="97"/>
                </a:cubicBezTo>
                <a:cubicBezTo>
                  <a:pt x="192" y="104"/>
                  <a:pt x="183" y="108"/>
                  <a:pt x="172" y="108"/>
                </a:cubicBezTo>
                <a:cubicBezTo>
                  <a:pt x="165" y="108"/>
                  <a:pt x="158" y="106"/>
                  <a:pt x="153" y="103"/>
                </a:cubicBezTo>
                <a:cubicBezTo>
                  <a:pt x="147" y="100"/>
                  <a:pt x="143" y="95"/>
                  <a:pt x="140" y="89"/>
                </a:cubicBezTo>
                <a:cubicBezTo>
                  <a:pt x="137" y="83"/>
                  <a:pt x="136" y="76"/>
                  <a:pt x="136" y="69"/>
                </a:cubicBezTo>
                <a:cubicBezTo>
                  <a:pt x="136" y="56"/>
                  <a:pt x="139" y="47"/>
                  <a:pt x="145" y="40"/>
                </a:cubicBezTo>
                <a:cubicBezTo>
                  <a:pt x="152" y="33"/>
                  <a:pt x="161" y="30"/>
                  <a:pt x="172" y="30"/>
                </a:cubicBezTo>
                <a:cubicBezTo>
                  <a:pt x="183" y="30"/>
                  <a:pt x="192" y="33"/>
                  <a:pt x="198" y="40"/>
                </a:cubicBezTo>
                <a:cubicBezTo>
                  <a:pt x="204" y="47"/>
                  <a:pt x="207" y="57"/>
                  <a:pt x="207" y="69"/>
                </a:cubicBezTo>
                <a:close/>
                <a:moveTo>
                  <a:pt x="153" y="69"/>
                </a:moveTo>
                <a:cubicBezTo>
                  <a:pt x="153" y="86"/>
                  <a:pt x="159" y="95"/>
                  <a:pt x="172" y="95"/>
                </a:cubicBezTo>
                <a:cubicBezTo>
                  <a:pt x="185" y="95"/>
                  <a:pt x="191" y="86"/>
                  <a:pt x="191" y="69"/>
                </a:cubicBezTo>
                <a:cubicBezTo>
                  <a:pt x="191" y="51"/>
                  <a:pt x="185" y="43"/>
                  <a:pt x="172" y="43"/>
                </a:cubicBezTo>
                <a:cubicBezTo>
                  <a:pt x="165" y="43"/>
                  <a:pt x="160" y="45"/>
                  <a:pt x="157" y="49"/>
                </a:cubicBezTo>
                <a:cubicBezTo>
                  <a:pt x="154" y="54"/>
                  <a:pt x="153" y="60"/>
                  <a:pt x="153" y="69"/>
                </a:cubicBezTo>
                <a:close/>
                <a:moveTo>
                  <a:pt x="263" y="30"/>
                </a:moveTo>
                <a:cubicBezTo>
                  <a:pt x="272" y="30"/>
                  <a:pt x="279" y="33"/>
                  <a:pt x="285" y="40"/>
                </a:cubicBezTo>
                <a:cubicBezTo>
                  <a:pt x="290" y="47"/>
                  <a:pt x="293" y="56"/>
                  <a:pt x="293" y="69"/>
                </a:cubicBezTo>
                <a:cubicBezTo>
                  <a:pt x="293" y="81"/>
                  <a:pt x="290" y="91"/>
                  <a:pt x="285" y="97"/>
                </a:cubicBezTo>
                <a:cubicBezTo>
                  <a:pt x="279" y="104"/>
                  <a:pt x="272" y="108"/>
                  <a:pt x="262" y="108"/>
                </a:cubicBezTo>
                <a:cubicBezTo>
                  <a:pt x="253" y="108"/>
                  <a:pt x="245" y="104"/>
                  <a:pt x="240" y="97"/>
                </a:cubicBezTo>
                <a:cubicBezTo>
                  <a:pt x="239" y="97"/>
                  <a:pt x="239" y="97"/>
                  <a:pt x="239" y="97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4" y="106"/>
                  <a:pt x="224" y="106"/>
                  <a:pt x="224" y="106"/>
                </a:cubicBezTo>
                <a:cubicBezTo>
                  <a:pt x="224" y="0"/>
                  <a:pt x="224" y="0"/>
                  <a:pt x="224" y="0"/>
                </a:cubicBezTo>
                <a:cubicBezTo>
                  <a:pt x="240" y="0"/>
                  <a:pt x="240" y="0"/>
                  <a:pt x="240" y="0"/>
                </a:cubicBezTo>
                <a:cubicBezTo>
                  <a:pt x="240" y="25"/>
                  <a:pt x="240" y="25"/>
                  <a:pt x="240" y="25"/>
                </a:cubicBezTo>
                <a:cubicBezTo>
                  <a:pt x="240" y="27"/>
                  <a:pt x="240" y="30"/>
                  <a:pt x="240" y="34"/>
                </a:cubicBezTo>
                <a:cubicBezTo>
                  <a:pt x="240" y="37"/>
                  <a:pt x="240" y="40"/>
                  <a:pt x="239" y="41"/>
                </a:cubicBezTo>
                <a:cubicBezTo>
                  <a:pt x="240" y="41"/>
                  <a:pt x="240" y="41"/>
                  <a:pt x="240" y="41"/>
                </a:cubicBezTo>
                <a:cubicBezTo>
                  <a:pt x="245" y="33"/>
                  <a:pt x="253" y="30"/>
                  <a:pt x="263" y="30"/>
                </a:cubicBezTo>
                <a:close/>
                <a:moveTo>
                  <a:pt x="259" y="43"/>
                </a:moveTo>
                <a:cubicBezTo>
                  <a:pt x="252" y="43"/>
                  <a:pt x="247" y="45"/>
                  <a:pt x="245" y="48"/>
                </a:cubicBezTo>
                <a:cubicBezTo>
                  <a:pt x="242" y="52"/>
                  <a:pt x="240" y="59"/>
                  <a:pt x="240" y="67"/>
                </a:cubicBezTo>
                <a:cubicBezTo>
                  <a:pt x="240" y="69"/>
                  <a:pt x="240" y="69"/>
                  <a:pt x="240" y="69"/>
                </a:cubicBezTo>
                <a:cubicBezTo>
                  <a:pt x="240" y="78"/>
                  <a:pt x="242" y="84"/>
                  <a:pt x="245" y="88"/>
                </a:cubicBezTo>
                <a:cubicBezTo>
                  <a:pt x="247" y="93"/>
                  <a:pt x="252" y="95"/>
                  <a:pt x="259" y="95"/>
                </a:cubicBezTo>
                <a:cubicBezTo>
                  <a:pt x="264" y="95"/>
                  <a:pt x="269" y="92"/>
                  <a:pt x="272" y="88"/>
                </a:cubicBezTo>
                <a:cubicBezTo>
                  <a:pt x="275" y="83"/>
                  <a:pt x="276" y="77"/>
                  <a:pt x="276" y="68"/>
                </a:cubicBezTo>
                <a:cubicBezTo>
                  <a:pt x="276" y="51"/>
                  <a:pt x="270" y="43"/>
                  <a:pt x="259" y="43"/>
                </a:cubicBezTo>
                <a:close/>
                <a:moveTo>
                  <a:pt x="357" y="106"/>
                </a:moveTo>
                <a:cubicBezTo>
                  <a:pt x="353" y="96"/>
                  <a:pt x="353" y="96"/>
                  <a:pt x="353" y="96"/>
                </a:cubicBezTo>
                <a:cubicBezTo>
                  <a:pt x="353" y="96"/>
                  <a:pt x="353" y="96"/>
                  <a:pt x="353" y="96"/>
                </a:cubicBezTo>
                <a:cubicBezTo>
                  <a:pt x="349" y="101"/>
                  <a:pt x="346" y="104"/>
                  <a:pt x="342" y="105"/>
                </a:cubicBezTo>
                <a:cubicBezTo>
                  <a:pt x="338" y="107"/>
                  <a:pt x="333" y="108"/>
                  <a:pt x="328" y="108"/>
                </a:cubicBezTo>
                <a:cubicBezTo>
                  <a:pt x="320" y="108"/>
                  <a:pt x="314" y="106"/>
                  <a:pt x="310" y="102"/>
                </a:cubicBezTo>
                <a:cubicBezTo>
                  <a:pt x="306" y="98"/>
                  <a:pt x="304" y="92"/>
                  <a:pt x="304" y="85"/>
                </a:cubicBezTo>
                <a:cubicBezTo>
                  <a:pt x="304" y="77"/>
                  <a:pt x="307" y="71"/>
                  <a:pt x="313" y="67"/>
                </a:cubicBezTo>
                <a:cubicBezTo>
                  <a:pt x="319" y="63"/>
                  <a:pt x="327" y="61"/>
                  <a:pt x="339" y="61"/>
                </a:cubicBezTo>
                <a:cubicBezTo>
                  <a:pt x="352" y="60"/>
                  <a:pt x="352" y="60"/>
                  <a:pt x="352" y="60"/>
                </a:cubicBezTo>
                <a:cubicBezTo>
                  <a:pt x="352" y="56"/>
                  <a:pt x="352" y="56"/>
                  <a:pt x="352" y="56"/>
                </a:cubicBezTo>
                <a:cubicBezTo>
                  <a:pt x="352" y="51"/>
                  <a:pt x="351" y="48"/>
                  <a:pt x="349" y="45"/>
                </a:cubicBezTo>
                <a:cubicBezTo>
                  <a:pt x="347" y="43"/>
                  <a:pt x="343" y="42"/>
                  <a:pt x="338" y="42"/>
                </a:cubicBezTo>
                <a:cubicBezTo>
                  <a:pt x="334" y="42"/>
                  <a:pt x="331" y="42"/>
                  <a:pt x="327" y="44"/>
                </a:cubicBezTo>
                <a:cubicBezTo>
                  <a:pt x="324" y="45"/>
                  <a:pt x="320" y="46"/>
                  <a:pt x="317" y="48"/>
                </a:cubicBezTo>
                <a:cubicBezTo>
                  <a:pt x="312" y="36"/>
                  <a:pt x="312" y="36"/>
                  <a:pt x="312" y="36"/>
                </a:cubicBezTo>
                <a:cubicBezTo>
                  <a:pt x="316" y="34"/>
                  <a:pt x="320" y="32"/>
                  <a:pt x="325" y="31"/>
                </a:cubicBezTo>
                <a:cubicBezTo>
                  <a:pt x="330" y="30"/>
                  <a:pt x="335" y="30"/>
                  <a:pt x="339" y="30"/>
                </a:cubicBezTo>
                <a:cubicBezTo>
                  <a:pt x="349" y="30"/>
                  <a:pt x="356" y="32"/>
                  <a:pt x="361" y="36"/>
                </a:cubicBezTo>
                <a:cubicBezTo>
                  <a:pt x="366" y="40"/>
                  <a:pt x="368" y="47"/>
                  <a:pt x="368" y="56"/>
                </a:cubicBezTo>
                <a:cubicBezTo>
                  <a:pt x="368" y="106"/>
                  <a:pt x="368" y="106"/>
                  <a:pt x="368" y="106"/>
                </a:cubicBezTo>
                <a:cubicBezTo>
                  <a:pt x="357" y="106"/>
                  <a:pt x="357" y="106"/>
                  <a:pt x="357" y="106"/>
                </a:cubicBezTo>
                <a:close/>
                <a:moveTo>
                  <a:pt x="333" y="96"/>
                </a:moveTo>
                <a:cubicBezTo>
                  <a:pt x="339" y="96"/>
                  <a:pt x="343" y="94"/>
                  <a:pt x="347" y="91"/>
                </a:cubicBezTo>
                <a:cubicBezTo>
                  <a:pt x="350" y="87"/>
                  <a:pt x="352" y="83"/>
                  <a:pt x="352" y="77"/>
                </a:cubicBezTo>
                <a:cubicBezTo>
                  <a:pt x="352" y="70"/>
                  <a:pt x="352" y="70"/>
                  <a:pt x="352" y="70"/>
                </a:cubicBezTo>
                <a:cubicBezTo>
                  <a:pt x="342" y="71"/>
                  <a:pt x="342" y="71"/>
                  <a:pt x="342" y="71"/>
                </a:cubicBezTo>
                <a:cubicBezTo>
                  <a:pt x="335" y="71"/>
                  <a:pt x="329" y="72"/>
                  <a:pt x="326" y="75"/>
                </a:cubicBezTo>
                <a:cubicBezTo>
                  <a:pt x="322" y="77"/>
                  <a:pt x="321" y="80"/>
                  <a:pt x="321" y="85"/>
                </a:cubicBezTo>
                <a:cubicBezTo>
                  <a:pt x="321" y="88"/>
                  <a:pt x="322" y="91"/>
                  <a:pt x="324" y="93"/>
                </a:cubicBezTo>
                <a:cubicBezTo>
                  <a:pt x="326" y="95"/>
                  <a:pt x="329" y="96"/>
                  <a:pt x="333" y="96"/>
                </a:cubicBezTo>
                <a:close/>
                <a:moveTo>
                  <a:pt x="405" y="106"/>
                </a:moveTo>
                <a:cubicBezTo>
                  <a:pt x="389" y="106"/>
                  <a:pt x="389" y="106"/>
                  <a:pt x="389" y="106"/>
                </a:cubicBezTo>
                <a:cubicBezTo>
                  <a:pt x="389" y="0"/>
                  <a:pt x="389" y="0"/>
                  <a:pt x="389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05" y="106"/>
                  <a:pt x="405" y="106"/>
                  <a:pt x="405" y="106"/>
                </a:cubicBezTo>
                <a:close/>
                <a:moveTo>
                  <a:pt x="466" y="7"/>
                </a:moveTo>
                <a:cubicBezTo>
                  <a:pt x="495" y="7"/>
                  <a:pt x="495" y="7"/>
                  <a:pt x="495" y="7"/>
                </a:cubicBezTo>
                <a:cubicBezTo>
                  <a:pt x="509" y="7"/>
                  <a:pt x="519" y="9"/>
                  <a:pt x="525" y="13"/>
                </a:cubicBezTo>
                <a:cubicBezTo>
                  <a:pt x="531" y="17"/>
                  <a:pt x="534" y="23"/>
                  <a:pt x="534" y="32"/>
                </a:cubicBezTo>
                <a:cubicBezTo>
                  <a:pt x="534" y="37"/>
                  <a:pt x="533" y="42"/>
                  <a:pt x="530" y="46"/>
                </a:cubicBezTo>
                <a:cubicBezTo>
                  <a:pt x="527" y="50"/>
                  <a:pt x="522" y="52"/>
                  <a:pt x="517" y="53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24" y="55"/>
                  <a:pt x="529" y="58"/>
                  <a:pt x="532" y="62"/>
                </a:cubicBezTo>
                <a:cubicBezTo>
                  <a:pt x="536" y="66"/>
                  <a:pt x="537" y="71"/>
                  <a:pt x="537" y="78"/>
                </a:cubicBezTo>
                <a:cubicBezTo>
                  <a:pt x="537" y="87"/>
                  <a:pt x="534" y="94"/>
                  <a:pt x="528" y="99"/>
                </a:cubicBezTo>
                <a:cubicBezTo>
                  <a:pt x="522" y="104"/>
                  <a:pt x="513" y="106"/>
                  <a:pt x="502" y="106"/>
                </a:cubicBezTo>
                <a:cubicBezTo>
                  <a:pt x="466" y="106"/>
                  <a:pt x="466" y="106"/>
                  <a:pt x="466" y="106"/>
                </a:cubicBezTo>
                <a:cubicBezTo>
                  <a:pt x="466" y="7"/>
                  <a:pt x="466" y="7"/>
                  <a:pt x="466" y="7"/>
                </a:cubicBezTo>
                <a:close/>
                <a:moveTo>
                  <a:pt x="482" y="48"/>
                </a:moveTo>
                <a:cubicBezTo>
                  <a:pt x="498" y="48"/>
                  <a:pt x="498" y="48"/>
                  <a:pt x="498" y="48"/>
                </a:cubicBezTo>
                <a:cubicBezTo>
                  <a:pt x="505" y="48"/>
                  <a:pt x="510" y="47"/>
                  <a:pt x="513" y="45"/>
                </a:cubicBezTo>
                <a:cubicBezTo>
                  <a:pt x="516" y="42"/>
                  <a:pt x="517" y="39"/>
                  <a:pt x="517" y="34"/>
                </a:cubicBezTo>
                <a:cubicBezTo>
                  <a:pt x="517" y="29"/>
                  <a:pt x="516" y="26"/>
                  <a:pt x="512" y="23"/>
                </a:cubicBezTo>
                <a:cubicBezTo>
                  <a:pt x="509" y="21"/>
                  <a:pt x="503" y="20"/>
                  <a:pt x="496" y="20"/>
                </a:cubicBezTo>
                <a:cubicBezTo>
                  <a:pt x="482" y="20"/>
                  <a:pt x="482" y="20"/>
                  <a:pt x="482" y="20"/>
                </a:cubicBezTo>
                <a:cubicBezTo>
                  <a:pt x="482" y="48"/>
                  <a:pt x="482" y="48"/>
                  <a:pt x="482" y="48"/>
                </a:cubicBezTo>
                <a:close/>
                <a:moveTo>
                  <a:pt x="482" y="61"/>
                </a:moveTo>
                <a:cubicBezTo>
                  <a:pt x="482" y="93"/>
                  <a:pt x="482" y="93"/>
                  <a:pt x="482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506" y="93"/>
                  <a:pt x="511" y="91"/>
                  <a:pt x="515" y="89"/>
                </a:cubicBezTo>
                <a:cubicBezTo>
                  <a:pt x="518" y="86"/>
                  <a:pt x="520" y="82"/>
                  <a:pt x="520" y="76"/>
                </a:cubicBezTo>
                <a:cubicBezTo>
                  <a:pt x="520" y="71"/>
                  <a:pt x="518" y="67"/>
                  <a:pt x="515" y="65"/>
                </a:cubicBezTo>
                <a:cubicBezTo>
                  <a:pt x="511" y="62"/>
                  <a:pt x="506" y="61"/>
                  <a:pt x="499" y="61"/>
                </a:cubicBezTo>
                <a:cubicBezTo>
                  <a:pt x="482" y="61"/>
                  <a:pt x="482" y="61"/>
                  <a:pt x="482" y="61"/>
                </a:cubicBezTo>
                <a:close/>
                <a:moveTo>
                  <a:pt x="608" y="106"/>
                </a:moveTo>
                <a:cubicBezTo>
                  <a:pt x="605" y="97"/>
                  <a:pt x="605" y="97"/>
                  <a:pt x="605" y="97"/>
                </a:cubicBezTo>
                <a:cubicBezTo>
                  <a:pt x="605" y="97"/>
                  <a:pt x="605" y="97"/>
                  <a:pt x="605" y="97"/>
                </a:cubicBezTo>
                <a:cubicBezTo>
                  <a:pt x="602" y="100"/>
                  <a:pt x="599" y="103"/>
                  <a:pt x="595" y="105"/>
                </a:cubicBezTo>
                <a:cubicBezTo>
                  <a:pt x="591" y="107"/>
                  <a:pt x="586" y="108"/>
                  <a:pt x="581" y="108"/>
                </a:cubicBezTo>
                <a:cubicBezTo>
                  <a:pt x="572" y="108"/>
                  <a:pt x="565" y="106"/>
                  <a:pt x="561" y="101"/>
                </a:cubicBezTo>
                <a:cubicBezTo>
                  <a:pt x="556" y="96"/>
                  <a:pt x="554" y="90"/>
                  <a:pt x="554" y="80"/>
                </a:cubicBezTo>
                <a:cubicBezTo>
                  <a:pt x="554" y="31"/>
                  <a:pt x="554" y="31"/>
                  <a:pt x="554" y="31"/>
                </a:cubicBezTo>
                <a:cubicBezTo>
                  <a:pt x="570" y="31"/>
                  <a:pt x="570" y="31"/>
                  <a:pt x="570" y="31"/>
                </a:cubicBezTo>
                <a:cubicBezTo>
                  <a:pt x="570" y="77"/>
                  <a:pt x="570" y="77"/>
                  <a:pt x="570" y="77"/>
                </a:cubicBezTo>
                <a:cubicBezTo>
                  <a:pt x="570" y="83"/>
                  <a:pt x="571" y="88"/>
                  <a:pt x="574" y="90"/>
                </a:cubicBezTo>
                <a:cubicBezTo>
                  <a:pt x="576" y="93"/>
                  <a:pt x="580" y="95"/>
                  <a:pt x="585" y="95"/>
                </a:cubicBezTo>
                <a:cubicBezTo>
                  <a:pt x="591" y="95"/>
                  <a:pt x="596" y="93"/>
                  <a:pt x="600" y="89"/>
                </a:cubicBezTo>
                <a:cubicBezTo>
                  <a:pt x="603" y="85"/>
                  <a:pt x="604" y="78"/>
                  <a:pt x="604" y="69"/>
                </a:cubicBezTo>
                <a:cubicBezTo>
                  <a:pt x="604" y="31"/>
                  <a:pt x="604" y="31"/>
                  <a:pt x="604" y="31"/>
                </a:cubicBezTo>
                <a:cubicBezTo>
                  <a:pt x="620" y="31"/>
                  <a:pt x="620" y="31"/>
                  <a:pt x="620" y="31"/>
                </a:cubicBezTo>
                <a:cubicBezTo>
                  <a:pt x="620" y="106"/>
                  <a:pt x="620" y="106"/>
                  <a:pt x="620" y="106"/>
                </a:cubicBezTo>
                <a:cubicBezTo>
                  <a:pt x="608" y="106"/>
                  <a:pt x="608" y="106"/>
                  <a:pt x="608" y="106"/>
                </a:cubicBezTo>
                <a:close/>
                <a:moveTo>
                  <a:pt x="692" y="85"/>
                </a:moveTo>
                <a:cubicBezTo>
                  <a:pt x="692" y="92"/>
                  <a:pt x="689" y="98"/>
                  <a:pt x="684" y="102"/>
                </a:cubicBezTo>
                <a:cubicBezTo>
                  <a:pt x="679" y="106"/>
                  <a:pt x="671" y="108"/>
                  <a:pt x="661" y="108"/>
                </a:cubicBezTo>
                <a:cubicBezTo>
                  <a:pt x="651" y="108"/>
                  <a:pt x="643" y="106"/>
                  <a:pt x="637" y="103"/>
                </a:cubicBezTo>
                <a:cubicBezTo>
                  <a:pt x="637" y="89"/>
                  <a:pt x="637" y="89"/>
                  <a:pt x="637" y="89"/>
                </a:cubicBezTo>
                <a:cubicBezTo>
                  <a:pt x="646" y="93"/>
                  <a:pt x="654" y="96"/>
                  <a:pt x="662" y="96"/>
                </a:cubicBezTo>
                <a:cubicBezTo>
                  <a:pt x="671" y="96"/>
                  <a:pt x="676" y="93"/>
                  <a:pt x="676" y="87"/>
                </a:cubicBezTo>
                <a:cubicBezTo>
                  <a:pt x="676" y="85"/>
                  <a:pt x="676" y="83"/>
                  <a:pt x="675" y="82"/>
                </a:cubicBezTo>
                <a:cubicBezTo>
                  <a:pt x="674" y="81"/>
                  <a:pt x="672" y="79"/>
                  <a:pt x="669" y="78"/>
                </a:cubicBezTo>
                <a:cubicBezTo>
                  <a:pt x="667" y="76"/>
                  <a:pt x="663" y="75"/>
                  <a:pt x="659" y="73"/>
                </a:cubicBezTo>
                <a:cubicBezTo>
                  <a:pt x="650" y="70"/>
                  <a:pt x="644" y="66"/>
                  <a:pt x="641" y="63"/>
                </a:cubicBezTo>
                <a:cubicBezTo>
                  <a:pt x="638" y="60"/>
                  <a:pt x="637" y="55"/>
                  <a:pt x="637" y="50"/>
                </a:cubicBezTo>
                <a:cubicBezTo>
                  <a:pt x="637" y="43"/>
                  <a:pt x="639" y="38"/>
                  <a:pt x="644" y="35"/>
                </a:cubicBezTo>
                <a:cubicBezTo>
                  <a:pt x="650" y="31"/>
                  <a:pt x="657" y="30"/>
                  <a:pt x="666" y="30"/>
                </a:cubicBezTo>
                <a:cubicBezTo>
                  <a:pt x="675" y="30"/>
                  <a:pt x="683" y="31"/>
                  <a:pt x="691" y="35"/>
                </a:cubicBezTo>
                <a:cubicBezTo>
                  <a:pt x="686" y="47"/>
                  <a:pt x="686" y="47"/>
                  <a:pt x="686" y="47"/>
                </a:cubicBezTo>
                <a:cubicBezTo>
                  <a:pt x="678" y="44"/>
                  <a:pt x="671" y="42"/>
                  <a:pt x="665" y="42"/>
                </a:cubicBezTo>
                <a:cubicBezTo>
                  <a:pt x="657" y="42"/>
                  <a:pt x="652" y="44"/>
                  <a:pt x="652" y="49"/>
                </a:cubicBezTo>
                <a:cubicBezTo>
                  <a:pt x="652" y="52"/>
                  <a:pt x="654" y="54"/>
                  <a:pt x="656" y="55"/>
                </a:cubicBezTo>
                <a:cubicBezTo>
                  <a:pt x="658" y="57"/>
                  <a:pt x="663" y="59"/>
                  <a:pt x="670" y="62"/>
                </a:cubicBezTo>
                <a:cubicBezTo>
                  <a:pt x="676" y="64"/>
                  <a:pt x="681" y="67"/>
                  <a:pt x="684" y="69"/>
                </a:cubicBezTo>
                <a:cubicBezTo>
                  <a:pt x="687" y="71"/>
                  <a:pt x="689" y="73"/>
                  <a:pt x="690" y="76"/>
                </a:cubicBezTo>
                <a:cubicBezTo>
                  <a:pt x="691" y="78"/>
                  <a:pt x="692" y="81"/>
                  <a:pt x="692" y="85"/>
                </a:cubicBezTo>
                <a:close/>
                <a:moveTo>
                  <a:pt x="724" y="106"/>
                </a:moveTo>
                <a:cubicBezTo>
                  <a:pt x="708" y="106"/>
                  <a:pt x="708" y="106"/>
                  <a:pt x="708" y="106"/>
                </a:cubicBezTo>
                <a:cubicBezTo>
                  <a:pt x="708" y="31"/>
                  <a:pt x="708" y="31"/>
                  <a:pt x="708" y="31"/>
                </a:cubicBezTo>
                <a:cubicBezTo>
                  <a:pt x="724" y="31"/>
                  <a:pt x="724" y="31"/>
                  <a:pt x="724" y="31"/>
                </a:cubicBezTo>
                <a:cubicBezTo>
                  <a:pt x="724" y="106"/>
                  <a:pt x="724" y="106"/>
                  <a:pt x="724" y="106"/>
                </a:cubicBezTo>
                <a:close/>
                <a:moveTo>
                  <a:pt x="707" y="11"/>
                </a:moveTo>
                <a:cubicBezTo>
                  <a:pt x="707" y="8"/>
                  <a:pt x="707" y="6"/>
                  <a:pt x="709" y="4"/>
                </a:cubicBezTo>
                <a:cubicBezTo>
                  <a:pt x="711" y="3"/>
                  <a:pt x="713" y="2"/>
                  <a:pt x="716" y="2"/>
                </a:cubicBezTo>
                <a:cubicBezTo>
                  <a:pt x="719" y="2"/>
                  <a:pt x="721" y="3"/>
                  <a:pt x="722" y="4"/>
                </a:cubicBezTo>
                <a:cubicBezTo>
                  <a:pt x="724" y="6"/>
                  <a:pt x="725" y="8"/>
                  <a:pt x="725" y="11"/>
                </a:cubicBezTo>
                <a:cubicBezTo>
                  <a:pt x="725" y="14"/>
                  <a:pt x="724" y="16"/>
                  <a:pt x="722" y="17"/>
                </a:cubicBezTo>
                <a:cubicBezTo>
                  <a:pt x="721" y="19"/>
                  <a:pt x="719" y="20"/>
                  <a:pt x="716" y="20"/>
                </a:cubicBezTo>
                <a:cubicBezTo>
                  <a:pt x="713" y="20"/>
                  <a:pt x="711" y="19"/>
                  <a:pt x="709" y="17"/>
                </a:cubicBezTo>
                <a:cubicBezTo>
                  <a:pt x="707" y="16"/>
                  <a:pt x="707" y="14"/>
                  <a:pt x="707" y="11"/>
                </a:cubicBezTo>
                <a:close/>
                <a:moveTo>
                  <a:pt x="811" y="106"/>
                </a:moveTo>
                <a:cubicBezTo>
                  <a:pt x="795" y="106"/>
                  <a:pt x="795" y="106"/>
                  <a:pt x="795" y="106"/>
                </a:cubicBezTo>
                <a:cubicBezTo>
                  <a:pt x="795" y="60"/>
                  <a:pt x="795" y="60"/>
                  <a:pt x="795" y="60"/>
                </a:cubicBezTo>
                <a:cubicBezTo>
                  <a:pt x="795" y="54"/>
                  <a:pt x="794" y="50"/>
                  <a:pt x="792" y="47"/>
                </a:cubicBezTo>
                <a:cubicBezTo>
                  <a:pt x="789" y="44"/>
                  <a:pt x="786" y="43"/>
                  <a:pt x="780" y="43"/>
                </a:cubicBezTo>
                <a:cubicBezTo>
                  <a:pt x="774" y="43"/>
                  <a:pt x="769" y="45"/>
                  <a:pt x="766" y="49"/>
                </a:cubicBezTo>
                <a:cubicBezTo>
                  <a:pt x="762" y="53"/>
                  <a:pt x="761" y="59"/>
                  <a:pt x="761" y="69"/>
                </a:cubicBezTo>
                <a:cubicBezTo>
                  <a:pt x="761" y="106"/>
                  <a:pt x="761" y="106"/>
                  <a:pt x="761" y="106"/>
                </a:cubicBezTo>
                <a:cubicBezTo>
                  <a:pt x="745" y="106"/>
                  <a:pt x="745" y="106"/>
                  <a:pt x="745" y="106"/>
                </a:cubicBezTo>
                <a:cubicBezTo>
                  <a:pt x="745" y="31"/>
                  <a:pt x="745" y="31"/>
                  <a:pt x="745" y="31"/>
                </a:cubicBezTo>
                <a:cubicBezTo>
                  <a:pt x="757" y="31"/>
                  <a:pt x="757" y="31"/>
                  <a:pt x="757" y="31"/>
                </a:cubicBezTo>
                <a:cubicBezTo>
                  <a:pt x="760" y="41"/>
                  <a:pt x="760" y="41"/>
                  <a:pt x="760" y="41"/>
                </a:cubicBezTo>
                <a:cubicBezTo>
                  <a:pt x="760" y="41"/>
                  <a:pt x="760" y="41"/>
                  <a:pt x="760" y="41"/>
                </a:cubicBezTo>
                <a:cubicBezTo>
                  <a:pt x="763" y="37"/>
                  <a:pt x="766" y="34"/>
                  <a:pt x="770" y="32"/>
                </a:cubicBezTo>
                <a:cubicBezTo>
                  <a:pt x="774" y="30"/>
                  <a:pt x="779" y="30"/>
                  <a:pt x="784" y="30"/>
                </a:cubicBezTo>
                <a:cubicBezTo>
                  <a:pt x="802" y="30"/>
                  <a:pt x="811" y="39"/>
                  <a:pt x="811" y="57"/>
                </a:cubicBezTo>
                <a:cubicBezTo>
                  <a:pt x="811" y="106"/>
                  <a:pt x="811" y="106"/>
                  <a:pt x="811" y="106"/>
                </a:cubicBezTo>
                <a:close/>
                <a:moveTo>
                  <a:pt x="865" y="108"/>
                </a:moveTo>
                <a:cubicBezTo>
                  <a:pt x="853" y="108"/>
                  <a:pt x="844" y="104"/>
                  <a:pt x="837" y="98"/>
                </a:cubicBezTo>
                <a:cubicBezTo>
                  <a:pt x="831" y="91"/>
                  <a:pt x="827" y="81"/>
                  <a:pt x="827" y="69"/>
                </a:cubicBezTo>
                <a:cubicBezTo>
                  <a:pt x="827" y="57"/>
                  <a:pt x="830" y="47"/>
                  <a:pt x="836" y="40"/>
                </a:cubicBezTo>
                <a:cubicBezTo>
                  <a:pt x="843" y="33"/>
                  <a:pt x="851" y="30"/>
                  <a:pt x="862" y="30"/>
                </a:cubicBezTo>
                <a:cubicBezTo>
                  <a:pt x="872" y="30"/>
                  <a:pt x="880" y="33"/>
                  <a:pt x="885" y="39"/>
                </a:cubicBezTo>
                <a:cubicBezTo>
                  <a:pt x="891" y="45"/>
                  <a:pt x="894" y="53"/>
                  <a:pt x="894" y="64"/>
                </a:cubicBezTo>
                <a:cubicBezTo>
                  <a:pt x="894" y="72"/>
                  <a:pt x="894" y="72"/>
                  <a:pt x="894" y="72"/>
                </a:cubicBezTo>
                <a:cubicBezTo>
                  <a:pt x="844" y="72"/>
                  <a:pt x="844" y="72"/>
                  <a:pt x="844" y="72"/>
                </a:cubicBezTo>
                <a:cubicBezTo>
                  <a:pt x="844" y="80"/>
                  <a:pt x="846" y="85"/>
                  <a:pt x="850" y="89"/>
                </a:cubicBezTo>
                <a:cubicBezTo>
                  <a:pt x="853" y="93"/>
                  <a:pt x="859" y="95"/>
                  <a:pt x="865" y="95"/>
                </a:cubicBezTo>
                <a:cubicBezTo>
                  <a:pt x="870" y="95"/>
                  <a:pt x="874" y="95"/>
                  <a:pt x="878" y="94"/>
                </a:cubicBezTo>
                <a:cubicBezTo>
                  <a:pt x="882" y="93"/>
                  <a:pt x="886" y="92"/>
                  <a:pt x="890" y="90"/>
                </a:cubicBezTo>
                <a:cubicBezTo>
                  <a:pt x="890" y="103"/>
                  <a:pt x="890" y="103"/>
                  <a:pt x="890" y="103"/>
                </a:cubicBezTo>
                <a:cubicBezTo>
                  <a:pt x="886" y="105"/>
                  <a:pt x="882" y="106"/>
                  <a:pt x="878" y="107"/>
                </a:cubicBezTo>
                <a:cubicBezTo>
                  <a:pt x="874" y="107"/>
                  <a:pt x="870" y="108"/>
                  <a:pt x="865" y="108"/>
                </a:cubicBezTo>
                <a:close/>
                <a:moveTo>
                  <a:pt x="862" y="42"/>
                </a:moveTo>
                <a:cubicBezTo>
                  <a:pt x="857" y="42"/>
                  <a:pt x="853" y="43"/>
                  <a:pt x="850" y="47"/>
                </a:cubicBezTo>
                <a:cubicBezTo>
                  <a:pt x="846" y="50"/>
                  <a:pt x="845" y="54"/>
                  <a:pt x="844" y="61"/>
                </a:cubicBezTo>
                <a:cubicBezTo>
                  <a:pt x="878" y="61"/>
                  <a:pt x="878" y="61"/>
                  <a:pt x="878" y="61"/>
                </a:cubicBezTo>
                <a:cubicBezTo>
                  <a:pt x="878" y="54"/>
                  <a:pt x="877" y="50"/>
                  <a:pt x="874" y="47"/>
                </a:cubicBezTo>
                <a:cubicBezTo>
                  <a:pt x="871" y="43"/>
                  <a:pt x="867" y="42"/>
                  <a:pt x="862" y="42"/>
                </a:cubicBezTo>
                <a:close/>
                <a:moveTo>
                  <a:pt x="961" y="85"/>
                </a:moveTo>
                <a:cubicBezTo>
                  <a:pt x="961" y="92"/>
                  <a:pt x="959" y="98"/>
                  <a:pt x="953" y="102"/>
                </a:cubicBezTo>
                <a:cubicBezTo>
                  <a:pt x="948" y="106"/>
                  <a:pt x="940" y="108"/>
                  <a:pt x="930" y="108"/>
                </a:cubicBezTo>
                <a:cubicBezTo>
                  <a:pt x="920" y="108"/>
                  <a:pt x="912" y="106"/>
                  <a:pt x="906" y="103"/>
                </a:cubicBezTo>
                <a:cubicBezTo>
                  <a:pt x="906" y="89"/>
                  <a:pt x="906" y="89"/>
                  <a:pt x="906" y="89"/>
                </a:cubicBezTo>
                <a:cubicBezTo>
                  <a:pt x="915" y="93"/>
                  <a:pt x="923" y="96"/>
                  <a:pt x="931" y="96"/>
                </a:cubicBezTo>
                <a:cubicBezTo>
                  <a:pt x="941" y="96"/>
                  <a:pt x="945" y="93"/>
                  <a:pt x="945" y="87"/>
                </a:cubicBezTo>
                <a:cubicBezTo>
                  <a:pt x="945" y="85"/>
                  <a:pt x="945" y="83"/>
                  <a:pt x="944" y="82"/>
                </a:cubicBezTo>
                <a:cubicBezTo>
                  <a:pt x="943" y="81"/>
                  <a:pt x="941" y="79"/>
                  <a:pt x="938" y="78"/>
                </a:cubicBezTo>
                <a:cubicBezTo>
                  <a:pt x="936" y="76"/>
                  <a:pt x="932" y="75"/>
                  <a:pt x="928" y="73"/>
                </a:cubicBezTo>
                <a:cubicBezTo>
                  <a:pt x="919" y="70"/>
                  <a:pt x="913" y="66"/>
                  <a:pt x="910" y="63"/>
                </a:cubicBezTo>
                <a:cubicBezTo>
                  <a:pt x="907" y="60"/>
                  <a:pt x="906" y="55"/>
                  <a:pt x="906" y="50"/>
                </a:cubicBezTo>
                <a:cubicBezTo>
                  <a:pt x="906" y="43"/>
                  <a:pt x="908" y="38"/>
                  <a:pt x="914" y="35"/>
                </a:cubicBezTo>
                <a:cubicBezTo>
                  <a:pt x="919" y="31"/>
                  <a:pt x="926" y="30"/>
                  <a:pt x="935" y="30"/>
                </a:cubicBezTo>
                <a:cubicBezTo>
                  <a:pt x="944" y="30"/>
                  <a:pt x="952" y="31"/>
                  <a:pt x="960" y="35"/>
                </a:cubicBezTo>
                <a:cubicBezTo>
                  <a:pt x="955" y="47"/>
                  <a:pt x="955" y="47"/>
                  <a:pt x="955" y="47"/>
                </a:cubicBezTo>
                <a:cubicBezTo>
                  <a:pt x="947" y="44"/>
                  <a:pt x="940" y="42"/>
                  <a:pt x="934" y="42"/>
                </a:cubicBezTo>
                <a:cubicBezTo>
                  <a:pt x="926" y="42"/>
                  <a:pt x="922" y="44"/>
                  <a:pt x="922" y="49"/>
                </a:cubicBezTo>
                <a:cubicBezTo>
                  <a:pt x="922" y="52"/>
                  <a:pt x="923" y="54"/>
                  <a:pt x="925" y="55"/>
                </a:cubicBezTo>
                <a:cubicBezTo>
                  <a:pt x="927" y="57"/>
                  <a:pt x="932" y="59"/>
                  <a:pt x="939" y="62"/>
                </a:cubicBezTo>
                <a:cubicBezTo>
                  <a:pt x="946" y="64"/>
                  <a:pt x="950" y="67"/>
                  <a:pt x="953" y="69"/>
                </a:cubicBezTo>
                <a:cubicBezTo>
                  <a:pt x="956" y="71"/>
                  <a:pt x="958" y="73"/>
                  <a:pt x="959" y="76"/>
                </a:cubicBezTo>
                <a:cubicBezTo>
                  <a:pt x="961" y="78"/>
                  <a:pt x="961" y="81"/>
                  <a:pt x="961" y="85"/>
                </a:cubicBezTo>
                <a:close/>
                <a:moveTo>
                  <a:pt x="1028" y="85"/>
                </a:moveTo>
                <a:cubicBezTo>
                  <a:pt x="1028" y="92"/>
                  <a:pt x="1025" y="98"/>
                  <a:pt x="1019" y="102"/>
                </a:cubicBezTo>
                <a:cubicBezTo>
                  <a:pt x="1014" y="106"/>
                  <a:pt x="1006" y="108"/>
                  <a:pt x="996" y="108"/>
                </a:cubicBezTo>
                <a:cubicBezTo>
                  <a:pt x="986" y="108"/>
                  <a:pt x="978" y="106"/>
                  <a:pt x="972" y="103"/>
                </a:cubicBezTo>
                <a:cubicBezTo>
                  <a:pt x="972" y="89"/>
                  <a:pt x="972" y="89"/>
                  <a:pt x="972" y="89"/>
                </a:cubicBezTo>
                <a:cubicBezTo>
                  <a:pt x="981" y="93"/>
                  <a:pt x="989" y="96"/>
                  <a:pt x="997" y="96"/>
                </a:cubicBezTo>
                <a:cubicBezTo>
                  <a:pt x="1007" y="96"/>
                  <a:pt x="1012" y="93"/>
                  <a:pt x="1012" y="87"/>
                </a:cubicBezTo>
                <a:cubicBezTo>
                  <a:pt x="1012" y="85"/>
                  <a:pt x="1011" y="83"/>
                  <a:pt x="1010" y="82"/>
                </a:cubicBezTo>
                <a:cubicBezTo>
                  <a:pt x="1009" y="81"/>
                  <a:pt x="1007" y="79"/>
                  <a:pt x="1005" y="78"/>
                </a:cubicBezTo>
                <a:cubicBezTo>
                  <a:pt x="1002" y="76"/>
                  <a:pt x="999" y="75"/>
                  <a:pt x="994" y="73"/>
                </a:cubicBezTo>
                <a:cubicBezTo>
                  <a:pt x="986" y="70"/>
                  <a:pt x="980" y="66"/>
                  <a:pt x="977" y="63"/>
                </a:cubicBezTo>
                <a:cubicBezTo>
                  <a:pt x="974" y="60"/>
                  <a:pt x="972" y="55"/>
                  <a:pt x="972" y="50"/>
                </a:cubicBezTo>
                <a:cubicBezTo>
                  <a:pt x="972" y="43"/>
                  <a:pt x="975" y="38"/>
                  <a:pt x="980" y="35"/>
                </a:cubicBezTo>
                <a:cubicBezTo>
                  <a:pt x="985" y="31"/>
                  <a:pt x="992" y="30"/>
                  <a:pt x="1001" y="30"/>
                </a:cubicBezTo>
                <a:cubicBezTo>
                  <a:pt x="1010" y="30"/>
                  <a:pt x="1018" y="31"/>
                  <a:pt x="1026" y="35"/>
                </a:cubicBezTo>
                <a:cubicBezTo>
                  <a:pt x="1021" y="47"/>
                  <a:pt x="1021" y="47"/>
                  <a:pt x="1021" y="47"/>
                </a:cubicBezTo>
                <a:cubicBezTo>
                  <a:pt x="1013" y="44"/>
                  <a:pt x="1006" y="42"/>
                  <a:pt x="1001" y="42"/>
                </a:cubicBezTo>
                <a:cubicBezTo>
                  <a:pt x="992" y="42"/>
                  <a:pt x="988" y="44"/>
                  <a:pt x="988" y="49"/>
                </a:cubicBezTo>
                <a:cubicBezTo>
                  <a:pt x="988" y="52"/>
                  <a:pt x="989" y="54"/>
                  <a:pt x="991" y="55"/>
                </a:cubicBezTo>
                <a:cubicBezTo>
                  <a:pt x="993" y="57"/>
                  <a:pt x="998" y="59"/>
                  <a:pt x="1006" y="62"/>
                </a:cubicBezTo>
                <a:cubicBezTo>
                  <a:pt x="1012" y="64"/>
                  <a:pt x="1016" y="67"/>
                  <a:pt x="1019" y="69"/>
                </a:cubicBezTo>
                <a:cubicBezTo>
                  <a:pt x="1022" y="71"/>
                  <a:pt x="1024" y="73"/>
                  <a:pt x="1025" y="76"/>
                </a:cubicBezTo>
                <a:cubicBezTo>
                  <a:pt x="1027" y="78"/>
                  <a:pt x="1028" y="81"/>
                  <a:pt x="1028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2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635949" y="1817612"/>
            <a:ext cx="502428" cy="502428"/>
          </a:xfrm>
          <a:prstGeom prst="ellipse">
            <a:avLst/>
          </a:prstGeom>
          <a:solidFill>
            <a:srgbClr val="00A8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635949" y="2658510"/>
            <a:ext cx="502428" cy="502428"/>
          </a:xfrm>
          <a:prstGeom prst="ellipse">
            <a:avLst/>
          </a:prstGeom>
          <a:solidFill>
            <a:srgbClr val="011A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635949" y="3499407"/>
            <a:ext cx="502428" cy="502428"/>
          </a:xfrm>
          <a:prstGeom prst="ellipse">
            <a:avLst/>
          </a:prstGeom>
          <a:solidFill>
            <a:srgbClr val="00A8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39" name="Text Placeholder 33"/>
          <p:cNvSpPr txBox="1"/>
          <p:nvPr/>
        </p:nvSpPr>
        <p:spPr>
          <a:xfrm>
            <a:off x="1368633" y="1817612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纯正英语课堂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extBox 20"/>
          <p:cNvSpPr txBox="1"/>
          <p:nvPr/>
        </p:nvSpPr>
        <p:spPr>
          <a:xfrm>
            <a:off x="1368633" y="2091443"/>
            <a:ext cx="26850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程序开发支持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不同终端用户快捷上网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，程序开发自主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研发的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内核在速度、流量节省、稳定性上业内领先，功能全面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Text Placeholder 33"/>
          <p:cNvSpPr txBox="1"/>
          <p:nvPr/>
        </p:nvSpPr>
        <p:spPr>
          <a:xfrm>
            <a:off x="1368633" y="2699029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智能化平台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TextBox 20"/>
          <p:cNvSpPr txBox="1"/>
          <p:nvPr/>
        </p:nvSpPr>
        <p:spPr>
          <a:xfrm>
            <a:off x="1368633" y="2972859"/>
            <a:ext cx="26850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程序开发支持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不同终端用户快捷上网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，程序开发自主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研发的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内核在速度、流量节省、稳定性上业内领先，功能全面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 Placeholder 33"/>
          <p:cNvSpPr txBox="1"/>
          <p:nvPr/>
        </p:nvSpPr>
        <p:spPr>
          <a:xfrm>
            <a:off x="1368633" y="3517120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个性化教学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Box 20"/>
          <p:cNvSpPr txBox="1"/>
          <p:nvPr/>
        </p:nvSpPr>
        <p:spPr>
          <a:xfrm>
            <a:off x="1368633" y="3790950"/>
            <a:ext cx="26850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程序开发支持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不同终端用户快捷上网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，程序开发自主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研发的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内核在速度、流量节省、稳定性上业内领先，功能全面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20820" y="778197"/>
            <a:ext cx="109040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44546A"/>
                </a:solidFill>
                <a:cs typeface="+mn-ea"/>
                <a:sym typeface="+mn-lt"/>
              </a:rPr>
              <a:t>Speech/Training Topics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731248" y="347038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699" b="1" dirty="0" smtClean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程序开发</a:t>
            </a:r>
            <a:r>
              <a:rPr lang="en-US" altLang="zh-CN" sz="2699" b="1" dirty="0" smtClean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2699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培训主题</a:t>
            </a:r>
          </a:p>
        </p:txBody>
      </p:sp>
      <p:grpSp>
        <p:nvGrpSpPr>
          <p:cNvPr id="28" name="Group 276"/>
          <p:cNvGrpSpPr/>
          <p:nvPr/>
        </p:nvGrpSpPr>
        <p:grpSpPr>
          <a:xfrm>
            <a:off x="4239853" y="967694"/>
            <a:ext cx="664298" cy="30850"/>
            <a:chOff x="5071484" y="4559432"/>
            <a:chExt cx="1599308" cy="74272"/>
          </a:xfrm>
        </p:grpSpPr>
        <p:sp>
          <p:nvSpPr>
            <p:cNvPr id="30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663">
                <a:defRPr/>
              </a:pPr>
              <a:endParaRPr lang="id-ID" sz="1012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31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33" name="Straight Connector 265"/>
              <p:cNvCxnSpPr>
                <a:endCxn id="30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34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645" y="1241661"/>
            <a:ext cx="4802010" cy="363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95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46"/>
          <p:cNvSpPr/>
          <p:nvPr/>
        </p:nvSpPr>
        <p:spPr bwMode="auto">
          <a:xfrm>
            <a:off x="2411018" y="3038477"/>
            <a:ext cx="2051447" cy="1026319"/>
          </a:xfrm>
          <a:custGeom>
            <a:avLst/>
            <a:gdLst>
              <a:gd name="T0" fmla="*/ 0 w 1723"/>
              <a:gd name="T1" fmla="*/ 862 h 862"/>
              <a:gd name="T2" fmla="*/ 861 w 1723"/>
              <a:gd name="T3" fmla="*/ 0 h 862"/>
              <a:gd name="T4" fmla="*/ 1723 w 1723"/>
              <a:gd name="T5" fmla="*/ 862 h 862"/>
              <a:gd name="T6" fmla="*/ 0 w 1723"/>
              <a:gd name="T7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3" h="862">
                <a:moveTo>
                  <a:pt x="0" y="862"/>
                </a:moveTo>
                <a:lnTo>
                  <a:pt x="861" y="0"/>
                </a:lnTo>
                <a:lnTo>
                  <a:pt x="1723" y="862"/>
                </a:lnTo>
                <a:lnTo>
                  <a:pt x="0" y="862"/>
                </a:lnTo>
                <a:close/>
              </a:path>
            </a:pathLst>
          </a:custGeom>
          <a:solidFill>
            <a:srgbClr val="011A4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685754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31" name="Freeform 47"/>
          <p:cNvSpPr/>
          <p:nvPr/>
        </p:nvSpPr>
        <p:spPr bwMode="auto">
          <a:xfrm>
            <a:off x="4681541" y="1795465"/>
            <a:ext cx="2051447" cy="1026319"/>
          </a:xfrm>
          <a:custGeom>
            <a:avLst/>
            <a:gdLst>
              <a:gd name="T0" fmla="*/ 0 w 1723"/>
              <a:gd name="T1" fmla="*/ 0 h 862"/>
              <a:gd name="T2" fmla="*/ 862 w 1723"/>
              <a:gd name="T3" fmla="*/ 862 h 862"/>
              <a:gd name="T4" fmla="*/ 1723 w 1723"/>
              <a:gd name="T5" fmla="*/ 0 h 862"/>
              <a:gd name="T6" fmla="*/ 0 w 1723"/>
              <a:gd name="T7" fmla="*/ 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3" h="862">
                <a:moveTo>
                  <a:pt x="0" y="0"/>
                </a:moveTo>
                <a:lnTo>
                  <a:pt x="862" y="862"/>
                </a:lnTo>
                <a:lnTo>
                  <a:pt x="17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A8A7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685754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32" name="Freeform 48"/>
          <p:cNvSpPr/>
          <p:nvPr/>
        </p:nvSpPr>
        <p:spPr bwMode="auto">
          <a:xfrm>
            <a:off x="3505203" y="2971802"/>
            <a:ext cx="2050256" cy="1026319"/>
          </a:xfrm>
          <a:custGeom>
            <a:avLst/>
            <a:gdLst>
              <a:gd name="T0" fmla="*/ 0 w 1722"/>
              <a:gd name="T1" fmla="*/ 0 h 862"/>
              <a:gd name="T2" fmla="*/ 860 w 1722"/>
              <a:gd name="T3" fmla="*/ 862 h 862"/>
              <a:gd name="T4" fmla="*/ 1722 w 1722"/>
              <a:gd name="T5" fmla="*/ 0 h 862"/>
              <a:gd name="T6" fmla="*/ 0 w 1722"/>
              <a:gd name="T7" fmla="*/ 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2" h="862">
                <a:moveTo>
                  <a:pt x="0" y="0"/>
                </a:moveTo>
                <a:lnTo>
                  <a:pt x="860" y="862"/>
                </a:lnTo>
                <a:lnTo>
                  <a:pt x="172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A8A7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685754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33" name="Freeform 49"/>
          <p:cNvSpPr/>
          <p:nvPr/>
        </p:nvSpPr>
        <p:spPr bwMode="auto">
          <a:xfrm>
            <a:off x="3588547" y="1862140"/>
            <a:ext cx="2050256" cy="1026319"/>
          </a:xfrm>
          <a:custGeom>
            <a:avLst/>
            <a:gdLst>
              <a:gd name="T0" fmla="*/ 0 w 1722"/>
              <a:gd name="T1" fmla="*/ 862 h 862"/>
              <a:gd name="T2" fmla="*/ 862 w 1722"/>
              <a:gd name="T3" fmla="*/ 0 h 862"/>
              <a:gd name="T4" fmla="*/ 1722 w 1722"/>
              <a:gd name="T5" fmla="*/ 862 h 862"/>
              <a:gd name="T6" fmla="*/ 0 w 1722"/>
              <a:gd name="T7" fmla="*/ 86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2" h="862">
                <a:moveTo>
                  <a:pt x="0" y="862"/>
                </a:moveTo>
                <a:lnTo>
                  <a:pt x="862" y="0"/>
                </a:lnTo>
                <a:lnTo>
                  <a:pt x="1722" y="862"/>
                </a:lnTo>
                <a:lnTo>
                  <a:pt x="0" y="862"/>
                </a:lnTo>
                <a:close/>
              </a:path>
            </a:pathLst>
          </a:custGeom>
          <a:solidFill>
            <a:srgbClr val="011A4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685754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34" name="Freeform 50"/>
          <p:cNvSpPr>
            <a:spLocks noEditPoints="1"/>
          </p:cNvSpPr>
          <p:nvPr/>
        </p:nvSpPr>
        <p:spPr bwMode="auto">
          <a:xfrm>
            <a:off x="3302795" y="3333750"/>
            <a:ext cx="266700" cy="385762"/>
          </a:xfrm>
          <a:custGeom>
            <a:avLst/>
            <a:gdLst>
              <a:gd name="T0" fmla="*/ 30 w 112"/>
              <a:gd name="T1" fmla="*/ 125 h 162"/>
              <a:gd name="T2" fmla="*/ 32 w 112"/>
              <a:gd name="T3" fmla="*/ 133 h 162"/>
              <a:gd name="T4" fmla="*/ 56 w 112"/>
              <a:gd name="T5" fmla="*/ 137 h 162"/>
              <a:gd name="T6" fmla="*/ 81 w 112"/>
              <a:gd name="T7" fmla="*/ 133 h 162"/>
              <a:gd name="T8" fmla="*/ 82 w 112"/>
              <a:gd name="T9" fmla="*/ 125 h 162"/>
              <a:gd name="T10" fmla="*/ 56 w 112"/>
              <a:gd name="T11" fmla="*/ 129 h 162"/>
              <a:gd name="T12" fmla="*/ 30 w 112"/>
              <a:gd name="T13" fmla="*/ 125 h 162"/>
              <a:gd name="T14" fmla="*/ 56 w 112"/>
              <a:gd name="T15" fmla="*/ 23 h 162"/>
              <a:gd name="T16" fmla="*/ 59 w 112"/>
              <a:gd name="T17" fmla="*/ 20 h 162"/>
              <a:gd name="T18" fmla="*/ 56 w 112"/>
              <a:gd name="T19" fmla="*/ 17 h 162"/>
              <a:gd name="T20" fmla="*/ 18 w 112"/>
              <a:gd name="T21" fmla="*/ 55 h 162"/>
              <a:gd name="T22" fmla="*/ 20 w 112"/>
              <a:gd name="T23" fmla="*/ 58 h 162"/>
              <a:gd name="T24" fmla="*/ 23 w 112"/>
              <a:gd name="T25" fmla="*/ 55 h 162"/>
              <a:gd name="T26" fmla="*/ 56 w 112"/>
              <a:gd name="T27" fmla="*/ 23 h 162"/>
              <a:gd name="T28" fmla="*/ 33 w 112"/>
              <a:gd name="T29" fmla="*/ 140 h 162"/>
              <a:gd name="T30" fmla="*/ 34 w 112"/>
              <a:gd name="T31" fmla="*/ 149 h 162"/>
              <a:gd name="T32" fmla="*/ 42 w 112"/>
              <a:gd name="T33" fmla="*/ 153 h 162"/>
              <a:gd name="T34" fmla="*/ 42 w 112"/>
              <a:gd name="T35" fmla="*/ 158 h 162"/>
              <a:gd name="T36" fmla="*/ 56 w 112"/>
              <a:gd name="T37" fmla="*/ 162 h 162"/>
              <a:gd name="T38" fmla="*/ 70 w 112"/>
              <a:gd name="T39" fmla="*/ 158 h 162"/>
              <a:gd name="T40" fmla="*/ 71 w 112"/>
              <a:gd name="T41" fmla="*/ 153 h 162"/>
              <a:gd name="T42" fmla="*/ 79 w 112"/>
              <a:gd name="T43" fmla="*/ 149 h 162"/>
              <a:gd name="T44" fmla="*/ 80 w 112"/>
              <a:gd name="T45" fmla="*/ 140 h 162"/>
              <a:gd name="T46" fmla="*/ 56 w 112"/>
              <a:gd name="T47" fmla="*/ 144 h 162"/>
              <a:gd name="T48" fmla="*/ 33 w 112"/>
              <a:gd name="T49" fmla="*/ 140 h 162"/>
              <a:gd name="T50" fmla="*/ 69 w 112"/>
              <a:gd name="T51" fmla="*/ 76 h 162"/>
              <a:gd name="T52" fmla="*/ 56 w 112"/>
              <a:gd name="T53" fmla="*/ 54 h 162"/>
              <a:gd name="T54" fmla="*/ 44 w 112"/>
              <a:gd name="T55" fmla="*/ 76 h 162"/>
              <a:gd name="T56" fmla="*/ 39 w 112"/>
              <a:gd name="T57" fmla="*/ 65 h 162"/>
              <a:gd name="T58" fmla="*/ 31 w 112"/>
              <a:gd name="T59" fmla="*/ 69 h 162"/>
              <a:gd name="T60" fmla="*/ 43 w 112"/>
              <a:gd name="T61" fmla="*/ 95 h 162"/>
              <a:gd name="T62" fmla="*/ 56 w 112"/>
              <a:gd name="T63" fmla="*/ 72 h 162"/>
              <a:gd name="T64" fmla="*/ 69 w 112"/>
              <a:gd name="T65" fmla="*/ 95 h 162"/>
              <a:gd name="T66" fmla="*/ 82 w 112"/>
              <a:gd name="T67" fmla="*/ 69 h 162"/>
              <a:gd name="T68" fmla="*/ 74 w 112"/>
              <a:gd name="T69" fmla="*/ 65 h 162"/>
              <a:gd name="T70" fmla="*/ 69 w 112"/>
              <a:gd name="T71" fmla="*/ 76 h 162"/>
              <a:gd name="T72" fmla="*/ 56 w 112"/>
              <a:gd name="T73" fmla="*/ 0 h 162"/>
              <a:gd name="T74" fmla="*/ 0 w 112"/>
              <a:gd name="T75" fmla="*/ 55 h 162"/>
              <a:gd name="T76" fmla="*/ 27 w 112"/>
              <a:gd name="T77" fmla="*/ 103 h 162"/>
              <a:gd name="T78" fmla="*/ 29 w 112"/>
              <a:gd name="T79" fmla="*/ 117 h 162"/>
              <a:gd name="T80" fmla="*/ 56 w 112"/>
              <a:gd name="T81" fmla="*/ 123 h 162"/>
              <a:gd name="T82" fmla="*/ 83 w 112"/>
              <a:gd name="T83" fmla="*/ 117 h 162"/>
              <a:gd name="T84" fmla="*/ 85 w 112"/>
              <a:gd name="T85" fmla="*/ 103 h 162"/>
              <a:gd name="T86" fmla="*/ 112 w 112"/>
              <a:gd name="T87" fmla="*/ 55 h 162"/>
              <a:gd name="T88" fmla="*/ 56 w 112"/>
              <a:gd name="T89" fmla="*/ 0 h 162"/>
              <a:gd name="T90" fmla="*/ 77 w 112"/>
              <a:gd name="T91" fmla="*/ 97 h 162"/>
              <a:gd name="T92" fmla="*/ 76 w 112"/>
              <a:gd name="T93" fmla="*/ 110 h 162"/>
              <a:gd name="T94" fmla="*/ 56 w 112"/>
              <a:gd name="T95" fmla="*/ 113 h 162"/>
              <a:gd name="T96" fmla="*/ 37 w 112"/>
              <a:gd name="T97" fmla="*/ 110 h 162"/>
              <a:gd name="T98" fmla="*/ 36 w 112"/>
              <a:gd name="T99" fmla="*/ 97 h 162"/>
              <a:gd name="T100" fmla="*/ 10 w 112"/>
              <a:gd name="T101" fmla="*/ 55 h 162"/>
              <a:gd name="T102" fmla="*/ 56 w 112"/>
              <a:gd name="T103" fmla="*/ 10 h 162"/>
              <a:gd name="T104" fmla="*/ 102 w 112"/>
              <a:gd name="T105" fmla="*/ 55 h 162"/>
              <a:gd name="T106" fmla="*/ 77 w 112"/>
              <a:gd name="T107" fmla="*/ 9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30" y="125"/>
                </a:moveTo>
                <a:cubicBezTo>
                  <a:pt x="32" y="133"/>
                  <a:pt x="32" y="133"/>
                  <a:pt x="32" y="133"/>
                </a:cubicBezTo>
                <a:cubicBezTo>
                  <a:pt x="39" y="136"/>
                  <a:pt x="47" y="137"/>
                  <a:pt x="56" y="137"/>
                </a:cubicBezTo>
                <a:cubicBezTo>
                  <a:pt x="65" y="137"/>
                  <a:pt x="74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7"/>
                  <a:pt x="66" y="129"/>
                  <a:pt x="56" y="129"/>
                </a:cubicBezTo>
                <a:cubicBezTo>
                  <a:pt x="47" y="129"/>
                  <a:pt x="38" y="127"/>
                  <a:pt x="30" y="125"/>
                </a:cubicBezTo>
                <a:close/>
                <a:moveTo>
                  <a:pt x="56" y="23"/>
                </a:moveTo>
                <a:cubicBezTo>
                  <a:pt x="58" y="23"/>
                  <a:pt x="59" y="21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8" y="34"/>
                  <a:pt x="18" y="55"/>
                </a:cubicBezTo>
                <a:cubicBezTo>
                  <a:pt x="18" y="57"/>
                  <a:pt x="19" y="58"/>
                  <a:pt x="20" y="58"/>
                </a:cubicBezTo>
                <a:cubicBezTo>
                  <a:pt x="22" y="58"/>
                  <a:pt x="23" y="57"/>
                  <a:pt x="23" y="55"/>
                </a:cubicBezTo>
                <a:cubicBezTo>
                  <a:pt x="23" y="37"/>
                  <a:pt x="38" y="23"/>
                  <a:pt x="56" y="23"/>
                </a:cubicBezTo>
                <a:close/>
                <a:moveTo>
                  <a:pt x="33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1"/>
                  <a:pt x="42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7" y="151"/>
                  <a:pt x="79" y="149"/>
                  <a:pt x="79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3" y="143"/>
                  <a:pt x="65" y="144"/>
                  <a:pt x="56" y="144"/>
                </a:cubicBezTo>
                <a:cubicBezTo>
                  <a:pt x="48" y="144"/>
                  <a:pt x="40" y="143"/>
                  <a:pt x="33" y="140"/>
                </a:cubicBezTo>
                <a:close/>
                <a:moveTo>
                  <a:pt x="69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9" y="65"/>
                  <a:pt x="39" y="65"/>
                  <a:pt x="39" y="65"/>
                </a:cubicBezTo>
                <a:cubicBezTo>
                  <a:pt x="31" y="69"/>
                  <a:pt x="31" y="69"/>
                  <a:pt x="31" y="69"/>
                </a:cubicBezTo>
                <a:cubicBezTo>
                  <a:pt x="43" y="95"/>
                  <a:pt x="43" y="95"/>
                  <a:pt x="43" y="95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5"/>
                  <a:pt x="69" y="95"/>
                  <a:pt x="69" y="95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9" y="76"/>
                </a:lnTo>
                <a:close/>
                <a:moveTo>
                  <a:pt x="56" y="0"/>
                </a:moveTo>
                <a:cubicBezTo>
                  <a:pt x="26" y="0"/>
                  <a:pt x="0" y="25"/>
                  <a:pt x="0" y="55"/>
                </a:cubicBezTo>
                <a:cubicBezTo>
                  <a:pt x="0" y="76"/>
                  <a:pt x="11" y="93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3"/>
                  <a:pt x="112" y="76"/>
                  <a:pt x="112" y="55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6" y="110"/>
                  <a:pt x="76" y="110"/>
                  <a:pt x="76" y="110"/>
                </a:cubicBezTo>
                <a:cubicBezTo>
                  <a:pt x="76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6" y="97"/>
                  <a:pt x="36" y="97"/>
                  <a:pt x="36" y="97"/>
                </a:cubicBezTo>
                <a:cubicBezTo>
                  <a:pt x="21" y="89"/>
                  <a:pt x="10" y="73"/>
                  <a:pt x="10" y="55"/>
                </a:cubicBezTo>
                <a:cubicBezTo>
                  <a:pt x="10" y="30"/>
                  <a:pt x="31" y="10"/>
                  <a:pt x="56" y="10"/>
                </a:cubicBezTo>
                <a:cubicBezTo>
                  <a:pt x="82" y="10"/>
                  <a:pt x="102" y="30"/>
                  <a:pt x="102" y="55"/>
                </a:cubicBezTo>
                <a:cubicBezTo>
                  <a:pt x="102" y="73"/>
                  <a:pt x="92" y="89"/>
                  <a:pt x="77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685754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35" name="Freeform 51"/>
          <p:cNvSpPr>
            <a:spLocks noEditPoints="1"/>
          </p:cNvSpPr>
          <p:nvPr/>
        </p:nvSpPr>
        <p:spPr bwMode="auto">
          <a:xfrm>
            <a:off x="4364834" y="3319464"/>
            <a:ext cx="330994" cy="369094"/>
          </a:xfrm>
          <a:custGeom>
            <a:avLst/>
            <a:gdLst>
              <a:gd name="T0" fmla="*/ 75 w 139"/>
              <a:gd name="T1" fmla="*/ 86 h 155"/>
              <a:gd name="T2" fmla="*/ 75 w 139"/>
              <a:gd name="T3" fmla="*/ 86 h 155"/>
              <a:gd name="T4" fmla="*/ 75 w 139"/>
              <a:gd name="T5" fmla="*/ 54 h 155"/>
              <a:gd name="T6" fmla="*/ 69 w 139"/>
              <a:gd name="T7" fmla="*/ 48 h 155"/>
              <a:gd name="T8" fmla="*/ 63 w 139"/>
              <a:gd name="T9" fmla="*/ 54 h 155"/>
              <a:gd name="T10" fmla="*/ 63 w 139"/>
              <a:gd name="T11" fmla="*/ 86 h 155"/>
              <a:gd name="T12" fmla="*/ 69 w 139"/>
              <a:gd name="T13" fmla="*/ 92 h 155"/>
              <a:gd name="T14" fmla="*/ 70 w 139"/>
              <a:gd name="T15" fmla="*/ 91 h 155"/>
              <a:gd name="T16" fmla="*/ 98 w 139"/>
              <a:gd name="T17" fmla="*/ 119 h 155"/>
              <a:gd name="T18" fmla="*/ 101 w 139"/>
              <a:gd name="T19" fmla="*/ 120 h 155"/>
              <a:gd name="T20" fmla="*/ 103 w 139"/>
              <a:gd name="T21" fmla="*/ 119 h 155"/>
              <a:gd name="T22" fmla="*/ 103 w 139"/>
              <a:gd name="T23" fmla="*/ 114 h 155"/>
              <a:gd name="T24" fmla="*/ 75 w 139"/>
              <a:gd name="T25" fmla="*/ 86 h 155"/>
              <a:gd name="T26" fmla="*/ 112 w 139"/>
              <a:gd name="T27" fmla="*/ 31 h 155"/>
              <a:gd name="T28" fmla="*/ 116 w 139"/>
              <a:gd name="T29" fmla="*/ 24 h 155"/>
              <a:gd name="T30" fmla="*/ 118 w 139"/>
              <a:gd name="T31" fmla="*/ 25 h 155"/>
              <a:gd name="T32" fmla="*/ 121 w 139"/>
              <a:gd name="T33" fmla="*/ 26 h 155"/>
              <a:gd name="T34" fmla="*/ 124 w 139"/>
              <a:gd name="T35" fmla="*/ 24 h 155"/>
              <a:gd name="T36" fmla="*/ 127 w 139"/>
              <a:gd name="T37" fmla="*/ 19 h 155"/>
              <a:gd name="T38" fmla="*/ 125 w 139"/>
              <a:gd name="T39" fmla="*/ 13 h 155"/>
              <a:gd name="T40" fmla="*/ 106 w 139"/>
              <a:gd name="T41" fmla="*/ 1 h 155"/>
              <a:gd name="T42" fmla="*/ 100 w 139"/>
              <a:gd name="T43" fmla="*/ 3 h 155"/>
              <a:gd name="T44" fmla="*/ 97 w 139"/>
              <a:gd name="T45" fmla="*/ 8 h 155"/>
              <a:gd name="T46" fmla="*/ 97 w 139"/>
              <a:gd name="T47" fmla="*/ 11 h 155"/>
              <a:gd name="T48" fmla="*/ 99 w 139"/>
              <a:gd name="T49" fmla="*/ 14 h 155"/>
              <a:gd name="T50" fmla="*/ 100 w 139"/>
              <a:gd name="T51" fmla="*/ 15 h 155"/>
              <a:gd name="T52" fmla="*/ 96 w 139"/>
              <a:gd name="T53" fmla="*/ 21 h 155"/>
              <a:gd name="T54" fmla="*/ 69 w 139"/>
              <a:gd name="T55" fmla="*/ 16 h 155"/>
              <a:gd name="T56" fmla="*/ 43 w 139"/>
              <a:gd name="T57" fmla="*/ 21 h 155"/>
              <a:gd name="T58" fmla="*/ 39 w 139"/>
              <a:gd name="T59" fmla="*/ 15 h 155"/>
              <a:gd name="T60" fmla="*/ 40 w 139"/>
              <a:gd name="T61" fmla="*/ 14 h 155"/>
              <a:gd name="T62" fmla="*/ 42 w 139"/>
              <a:gd name="T63" fmla="*/ 11 h 155"/>
              <a:gd name="T64" fmla="*/ 42 w 139"/>
              <a:gd name="T65" fmla="*/ 8 h 155"/>
              <a:gd name="T66" fmla="*/ 39 w 139"/>
              <a:gd name="T67" fmla="*/ 3 h 155"/>
              <a:gd name="T68" fmla="*/ 33 w 139"/>
              <a:gd name="T69" fmla="*/ 1 h 155"/>
              <a:gd name="T70" fmla="*/ 14 w 139"/>
              <a:gd name="T71" fmla="*/ 13 h 155"/>
              <a:gd name="T72" fmla="*/ 12 w 139"/>
              <a:gd name="T73" fmla="*/ 19 h 155"/>
              <a:gd name="T74" fmla="*/ 15 w 139"/>
              <a:gd name="T75" fmla="*/ 24 h 155"/>
              <a:gd name="T76" fmla="*/ 18 w 139"/>
              <a:gd name="T77" fmla="*/ 26 h 155"/>
              <a:gd name="T78" fmla="*/ 21 w 139"/>
              <a:gd name="T79" fmla="*/ 25 h 155"/>
              <a:gd name="T80" fmla="*/ 22 w 139"/>
              <a:gd name="T81" fmla="*/ 24 h 155"/>
              <a:gd name="T82" fmla="*/ 26 w 139"/>
              <a:gd name="T83" fmla="*/ 31 h 155"/>
              <a:gd name="T84" fmla="*/ 0 w 139"/>
              <a:gd name="T85" fmla="*/ 86 h 155"/>
              <a:gd name="T86" fmla="*/ 69 w 139"/>
              <a:gd name="T87" fmla="*/ 155 h 155"/>
              <a:gd name="T88" fmla="*/ 139 w 139"/>
              <a:gd name="T89" fmla="*/ 86 h 155"/>
              <a:gd name="T90" fmla="*/ 112 w 139"/>
              <a:gd name="T91" fmla="*/ 31 h 155"/>
              <a:gd name="T92" fmla="*/ 69 w 139"/>
              <a:gd name="T93" fmla="*/ 142 h 155"/>
              <a:gd name="T94" fmla="*/ 13 w 139"/>
              <a:gd name="T95" fmla="*/ 86 h 155"/>
              <a:gd name="T96" fmla="*/ 69 w 139"/>
              <a:gd name="T97" fmla="*/ 29 h 155"/>
              <a:gd name="T98" fmla="*/ 126 w 139"/>
              <a:gd name="T99" fmla="*/ 86 h 155"/>
              <a:gd name="T100" fmla="*/ 69 w 139"/>
              <a:gd name="T101" fmla="*/ 142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9" h="155">
                <a:moveTo>
                  <a:pt x="75" y="86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54"/>
                  <a:pt x="75" y="54"/>
                  <a:pt x="75" y="54"/>
                </a:cubicBezTo>
                <a:cubicBezTo>
                  <a:pt x="75" y="51"/>
                  <a:pt x="73" y="48"/>
                  <a:pt x="69" y="48"/>
                </a:cubicBezTo>
                <a:cubicBezTo>
                  <a:pt x="66" y="48"/>
                  <a:pt x="63" y="51"/>
                  <a:pt x="63" y="54"/>
                </a:cubicBezTo>
                <a:cubicBezTo>
                  <a:pt x="63" y="86"/>
                  <a:pt x="63" y="86"/>
                  <a:pt x="63" y="86"/>
                </a:cubicBezTo>
                <a:cubicBezTo>
                  <a:pt x="63" y="89"/>
                  <a:pt x="66" y="92"/>
                  <a:pt x="69" y="92"/>
                </a:cubicBezTo>
                <a:cubicBezTo>
                  <a:pt x="70" y="92"/>
                  <a:pt x="70" y="92"/>
                  <a:pt x="70" y="91"/>
                </a:cubicBezTo>
                <a:cubicBezTo>
                  <a:pt x="98" y="119"/>
                  <a:pt x="98" y="119"/>
                  <a:pt x="98" y="119"/>
                </a:cubicBezTo>
                <a:cubicBezTo>
                  <a:pt x="99" y="120"/>
                  <a:pt x="100" y="120"/>
                  <a:pt x="101" y="120"/>
                </a:cubicBezTo>
                <a:cubicBezTo>
                  <a:pt x="102" y="120"/>
                  <a:pt x="102" y="120"/>
                  <a:pt x="103" y="119"/>
                </a:cubicBezTo>
                <a:cubicBezTo>
                  <a:pt x="105" y="118"/>
                  <a:pt x="105" y="116"/>
                  <a:pt x="103" y="114"/>
                </a:cubicBezTo>
                <a:lnTo>
                  <a:pt x="75" y="86"/>
                </a:lnTo>
                <a:close/>
                <a:moveTo>
                  <a:pt x="112" y="31"/>
                </a:moveTo>
                <a:cubicBezTo>
                  <a:pt x="116" y="24"/>
                  <a:pt x="116" y="24"/>
                  <a:pt x="116" y="24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9" y="26"/>
                  <a:pt x="120" y="26"/>
                  <a:pt x="121" y="26"/>
                </a:cubicBezTo>
                <a:cubicBezTo>
                  <a:pt x="122" y="25"/>
                  <a:pt x="123" y="25"/>
                  <a:pt x="124" y="24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8" y="17"/>
                  <a:pt x="127" y="14"/>
                  <a:pt x="125" y="13"/>
                </a:cubicBezTo>
                <a:cubicBezTo>
                  <a:pt x="106" y="1"/>
                  <a:pt x="106" y="1"/>
                  <a:pt x="106" y="1"/>
                </a:cubicBezTo>
                <a:cubicBezTo>
                  <a:pt x="104" y="0"/>
                  <a:pt x="101" y="1"/>
                  <a:pt x="100" y="3"/>
                </a:cubicBezTo>
                <a:cubicBezTo>
                  <a:pt x="97" y="8"/>
                  <a:pt x="97" y="8"/>
                  <a:pt x="97" y="8"/>
                </a:cubicBezTo>
                <a:cubicBezTo>
                  <a:pt x="96" y="9"/>
                  <a:pt x="96" y="10"/>
                  <a:pt x="97" y="11"/>
                </a:cubicBezTo>
                <a:cubicBezTo>
                  <a:pt x="97" y="12"/>
                  <a:pt x="98" y="13"/>
                  <a:pt x="99" y="14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96" y="21"/>
                  <a:pt x="96" y="21"/>
                  <a:pt x="96" y="21"/>
                </a:cubicBezTo>
                <a:cubicBezTo>
                  <a:pt x="88" y="18"/>
                  <a:pt x="79" y="16"/>
                  <a:pt x="69" y="16"/>
                </a:cubicBezTo>
                <a:cubicBezTo>
                  <a:pt x="60" y="16"/>
                  <a:pt x="51" y="18"/>
                  <a:pt x="43" y="21"/>
                </a:cubicBezTo>
                <a:cubicBezTo>
                  <a:pt x="39" y="15"/>
                  <a:pt x="39" y="15"/>
                  <a:pt x="39" y="15"/>
                </a:cubicBezTo>
                <a:cubicBezTo>
                  <a:pt x="40" y="14"/>
                  <a:pt x="40" y="14"/>
                  <a:pt x="40" y="14"/>
                </a:cubicBezTo>
                <a:cubicBezTo>
                  <a:pt x="41" y="13"/>
                  <a:pt x="42" y="12"/>
                  <a:pt x="42" y="11"/>
                </a:cubicBezTo>
                <a:cubicBezTo>
                  <a:pt x="43" y="10"/>
                  <a:pt x="42" y="9"/>
                  <a:pt x="42" y="8"/>
                </a:cubicBezTo>
                <a:cubicBezTo>
                  <a:pt x="39" y="3"/>
                  <a:pt x="39" y="3"/>
                  <a:pt x="39" y="3"/>
                </a:cubicBezTo>
                <a:cubicBezTo>
                  <a:pt x="38" y="1"/>
                  <a:pt x="35" y="0"/>
                  <a:pt x="33" y="1"/>
                </a:cubicBezTo>
                <a:cubicBezTo>
                  <a:pt x="14" y="13"/>
                  <a:pt x="14" y="13"/>
                  <a:pt x="14" y="13"/>
                </a:cubicBezTo>
                <a:cubicBezTo>
                  <a:pt x="12" y="14"/>
                  <a:pt x="11" y="17"/>
                  <a:pt x="12" y="19"/>
                </a:cubicBezTo>
                <a:cubicBezTo>
                  <a:pt x="15" y="24"/>
                  <a:pt x="15" y="24"/>
                  <a:pt x="15" y="24"/>
                </a:cubicBezTo>
                <a:cubicBezTo>
                  <a:pt x="16" y="25"/>
                  <a:pt x="17" y="25"/>
                  <a:pt x="18" y="26"/>
                </a:cubicBezTo>
                <a:cubicBezTo>
                  <a:pt x="19" y="26"/>
                  <a:pt x="20" y="26"/>
                  <a:pt x="21" y="25"/>
                </a:cubicBezTo>
                <a:cubicBezTo>
                  <a:pt x="22" y="24"/>
                  <a:pt x="22" y="24"/>
                  <a:pt x="22" y="24"/>
                </a:cubicBezTo>
                <a:cubicBezTo>
                  <a:pt x="26" y="31"/>
                  <a:pt x="26" y="31"/>
                  <a:pt x="26" y="31"/>
                </a:cubicBezTo>
                <a:cubicBezTo>
                  <a:pt x="10" y="44"/>
                  <a:pt x="0" y="64"/>
                  <a:pt x="0" y="86"/>
                </a:cubicBezTo>
                <a:cubicBezTo>
                  <a:pt x="0" y="124"/>
                  <a:pt x="31" y="155"/>
                  <a:pt x="69" y="155"/>
                </a:cubicBezTo>
                <a:cubicBezTo>
                  <a:pt x="108" y="155"/>
                  <a:pt x="139" y="124"/>
                  <a:pt x="139" y="86"/>
                </a:cubicBezTo>
                <a:cubicBezTo>
                  <a:pt x="139" y="64"/>
                  <a:pt x="128" y="44"/>
                  <a:pt x="112" y="31"/>
                </a:cubicBezTo>
                <a:close/>
                <a:moveTo>
                  <a:pt x="69" y="142"/>
                </a:moveTo>
                <a:cubicBezTo>
                  <a:pt x="38" y="142"/>
                  <a:pt x="13" y="116"/>
                  <a:pt x="13" y="86"/>
                </a:cubicBezTo>
                <a:cubicBezTo>
                  <a:pt x="13" y="55"/>
                  <a:pt x="38" y="29"/>
                  <a:pt x="69" y="29"/>
                </a:cubicBezTo>
                <a:cubicBezTo>
                  <a:pt x="100" y="29"/>
                  <a:pt x="126" y="55"/>
                  <a:pt x="126" y="86"/>
                </a:cubicBezTo>
                <a:cubicBezTo>
                  <a:pt x="126" y="116"/>
                  <a:pt x="100" y="142"/>
                  <a:pt x="69" y="1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685754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36" name="Freeform 52"/>
          <p:cNvSpPr>
            <a:spLocks noEditPoints="1"/>
          </p:cNvSpPr>
          <p:nvPr/>
        </p:nvSpPr>
        <p:spPr bwMode="auto">
          <a:xfrm>
            <a:off x="4436270" y="2195513"/>
            <a:ext cx="352425" cy="300037"/>
          </a:xfrm>
          <a:custGeom>
            <a:avLst/>
            <a:gdLst>
              <a:gd name="T0" fmla="*/ 53 w 148"/>
              <a:gd name="T1" fmla="*/ 82 h 126"/>
              <a:gd name="T2" fmla="*/ 53 w 148"/>
              <a:gd name="T3" fmla="*/ 126 h 126"/>
              <a:gd name="T4" fmla="*/ 85 w 148"/>
              <a:gd name="T5" fmla="*/ 126 h 126"/>
              <a:gd name="T6" fmla="*/ 85 w 148"/>
              <a:gd name="T7" fmla="*/ 86 h 126"/>
              <a:gd name="T8" fmla="*/ 71 w 148"/>
              <a:gd name="T9" fmla="*/ 101 h 126"/>
              <a:gd name="T10" fmla="*/ 53 w 148"/>
              <a:gd name="T11" fmla="*/ 82 h 126"/>
              <a:gd name="T12" fmla="*/ 6 w 148"/>
              <a:gd name="T13" fmla="*/ 120 h 126"/>
              <a:gd name="T14" fmla="*/ 12 w 148"/>
              <a:gd name="T15" fmla="*/ 126 h 126"/>
              <a:gd name="T16" fmla="*/ 39 w 148"/>
              <a:gd name="T17" fmla="*/ 126 h 126"/>
              <a:gd name="T18" fmla="*/ 39 w 148"/>
              <a:gd name="T19" fmla="*/ 69 h 126"/>
              <a:gd name="T20" fmla="*/ 6 w 148"/>
              <a:gd name="T21" fmla="*/ 102 h 126"/>
              <a:gd name="T22" fmla="*/ 6 w 148"/>
              <a:gd name="T23" fmla="*/ 120 h 126"/>
              <a:gd name="T24" fmla="*/ 99 w 148"/>
              <a:gd name="T25" fmla="*/ 73 h 126"/>
              <a:gd name="T26" fmla="*/ 99 w 148"/>
              <a:gd name="T27" fmla="*/ 126 h 126"/>
              <a:gd name="T28" fmla="*/ 126 w 148"/>
              <a:gd name="T29" fmla="*/ 126 h 126"/>
              <a:gd name="T30" fmla="*/ 132 w 148"/>
              <a:gd name="T31" fmla="*/ 120 h 126"/>
              <a:gd name="T32" fmla="*/ 132 w 148"/>
              <a:gd name="T33" fmla="*/ 69 h 126"/>
              <a:gd name="T34" fmla="*/ 132 w 148"/>
              <a:gd name="T35" fmla="*/ 40 h 126"/>
              <a:gd name="T36" fmla="*/ 103 w 148"/>
              <a:gd name="T37" fmla="*/ 69 h 126"/>
              <a:gd name="T38" fmla="*/ 99 w 148"/>
              <a:gd name="T39" fmla="*/ 73 h 126"/>
              <a:gd name="T40" fmla="*/ 118 w 148"/>
              <a:gd name="T41" fmla="*/ 3 h 126"/>
              <a:gd name="T42" fmla="*/ 113 w 148"/>
              <a:gd name="T43" fmla="*/ 9 h 126"/>
              <a:gd name="T44" fmla="*/ 119 w 148"/>
              <a:gd name="T45" fmla="*/ 15 h 126"/>
              <a:gd name="T46" fmla="*/ 126 w 148"/>
              <a:gd name="T47" fmla="*/ 14 h 126"/>
              <a:gd name="T48" fmla="*/ 71 w 148"/>
              <a:gd name="T49" fmla="*/ 69 h 126"/>
              <a:gd name="T50" fmla="*/ 39 w 148"/>
              <a:gd name="T51" fmla="*/ 37 h 126"/>
              <a:gd name="T52" fmla="*/ 2 w 148"/>
              <a:gd name="T53" fmla="*/ 74 h 126"/>
              <a:gd name="T54" fmla="*/ 2 w 148"/>
              <a:gd name="T55" fmla="*/ 82 h 126"/>
              <a:gd name="T56" fmla="*/ 11 w 148"/>
              <a:gd name="T57" fmla="*/ 82 h 126"/>
              <a:gd name="T58" fmla="*/ 39 w 148"/>
              <a:gd name="T59" fmla="*/ 53 h 126"/>
              <a:gd name="T60" fmla="*/ 71 w 148"/>
              <a:gd name="T61" fmla="*/ 85 h 126"/>
              <a:gd name="T62" fmla="*/ 134 w 148"/>
              <a:gd name="T63" fmla="*/ 23 h 126"/>
              <a:gd name="T64" fmla="*/ 134 w 148"/>
              <a:gd name="T65" fmla="*/ 29 h 126"/>
              <a:gd name="T66" fmla="*/ 139 w 148"/>
              <a:gd name="T67" fmla="*/ 35 h 126"/>
              <a:gd name="T68" fmla="*/ 139 w 148"/>
              <a:gd name="T69" fmla="*/ 35 h 126"/>
              <a:gd name="T70" fmla="*/ 145 w 148"/>
              <a:gd name="T71" fmla="*/ 30 h 126"/>
              <a:gd name="T72" fmla="*/ 148 w 148"/>
              <a:gd name="T73" fmla="*/ 0 h 126"/>
              <a:gd name="T74" fmla="*/ 118 w 148"/>
              <a:gd name="T75" fmla="*/ 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6">
                <a:moveTo>
                  <a:pt x="53" y="82"/>
                </a:moveTo>
                <a:cubicBezTo>
                  <a:pt x="53" y="126"/>
                  <a:pt x="53" y="126"/>
                  <a:pt x="53" y="126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1"/>
                  <a:pt x="71" y="101"/>
                  <a:pt x="71" y="101"/>
                </a:cubicBezTo>
                <a:lnTo>
                  <a:pt x="53" y="82"/>
                </a:lnTo>
                <a:close/>
                <a:moveTo>
                  <a:pt x="6" y="120"/>
                </a:moveTo>
                <a:cubicBezTo>
                  <a:pt x="6" y="123"/>
                  <a:pt x="9" y="126"/>
                  <a:pt x="12" y="126"/>
                </a:cubicBezTo>
                <a:cubicBezTo>
                  <a:pt x="39" y="126"/>
                  <a:pt x="39" y="126"/>
                  <a:pt x="39" y="126"/>
                </a:cubicBezTo>
                <a:cubicBezTo>
                  <a:pt x="39" y="69"/>
                  <a:pt x="39" y="69"/>
                  <a:pt x="39" y="69"/>
                </a:cubicBezTo>
                <a:cubicBezTo>
                  <a:pt x="6" y="102"/>
                  <a:pt x="6" y="102"/>
                  <a:pt x="6" y="102"/>
                </a:cubicBezTo>
                <a:lnTo>
                  <a:pt x="6" y="120"/>
                </a:lnTo>
                <a:close/>
                <a:moveTo>
                  <a:pt x="99" y="73"/>
                </a:moveTo>
                <a:cubicBezTo>
                  <a:pt x="99" y="126"/>
                  <a:pt x="99" y="126"/>
                  <a:pt x="99" y="12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9" y="126"/>
                  <a:pt x="132" y="123"/>
                  <a:pt x="132" y="120"/>
                </a:cubicBezTo>
                <a:cubicBezTo>
                  <a:pt x="132" y="69"/>
                  <a:pt x="132" y="69"/>
                  <a:pt x="132" y="69"/>
                </a:cubicBezTo>
                <a:cubicBezTo>
                  <a:pt x="132" y="40"/>
                  <a:pt x="132" y="40"/>
                  <a:pt x="132" y="40"/>
                </a:cubicBezTo>
                <a:cubicBezTo>
                  <a:pt x="103" y="69"/>
                  <a:pt x="103" y="69"/>
                  <a:pt x="103" y="69"/>
                </a:cubicBezTo>
                <a:lnTo>
                  <a:pt x="99" y="73"/>
                </a:lnTo>
                <a:close/>
                <a:moveTo>
                  <a:pt x="118" y="3"/>
                </a:moveTo>
                <a:cubicBezTo>
                  <a:pt x="115" y="3"/>
                  <a:pt x="113" y="6"/>
                  <a:pt x="113" y="9"/>
                </a:cubicBezTo>
                <a:cubicBezTo>
                  <a:pt x="113" y="13"/>
                  <a:pt x="116" y="15"/>
                  <a:pt x="119" y="15"/>
                </a:cubicBezTo>
                <a:cubicBezTo>
                  <a:pt x="126" y="14"/>
                  <a:pt x="126" y="14"/>
                  <a:pt x="126" y="14"/>
                </a:cubicBezTo>
                <a:cubicBezTo>
                  <a:pt x="71" y="69"/>
                  <a:pt x="71" y="69"/>
                  <a:pt x="71" y="69"/>
                </a:cubicBezTo>
                <a:cubicBezTo>
                  <a:pt x="39" y="37"/>
                  <a:pt x="39" y="37"/>
                  <a:pt x="39" y="37"/>
                </a:cubicBezTo>
                <a:cubicBezTo>
                  <a:pt x="2" y="74"/>
                  <a:pt x="2" y="74"/>
                  <a:pt x="2" y="74"/>
                </a:cubicBezTo>
                <a:cubicBezTo>
                  <a:pt x="0" y="76"/>
                  <a:pt x="0" y="80"/>
                  <a:pt x="2" y="82"/>
                </a:cubicBezTo>
                <a:cubicBezTo>
                  <a:pt x="5" y="85"/>
                  <a:pt x="8" y="85"/>
                  <a:pt x="11" y="82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3"/>
                  <a:pt x="134" y="23"/>
                  <a:pt x="134" y="23"/>
                </a:cubicBezTo>
                <a:cubicBezTo>
                  <a:pt x="134" y="29"/>
                  <a:pt x="134" y="29"/>
                  <a:pt x="134" y="29"/>
                </a:cubicBezTo>
                <a:cubicBezTo>
                  <a:pt x="133" y="32"/>
                  <a:pt x="136" y="35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3"/>
                  <a:pt x="145" y="30"/>
                </a:cubicBezTo>
                <a:cubicBezTo>
                  <a:pt x="148" y="0"/>
                  <a:pt x="148" y="0"/>
                  <a:pt x="148" y="0"/>
                </a:cubicBezTo>
                <a:lnTo>
                  <a:pt x="118" y="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685754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37" name="Freeform 53"/>
          <p:cNvSpPr>
            <a:spLocks noEditPoints="1"/>
          </p:cNvSpPr>
          <p:nvPr/>
        </p:nvSpPr>
        <p:spPr bwMode="auto">
          <a:xfrm>
            <a:off x="5512596" y="2121696"/>
            <a:ext cx="354806" cy="369094"/>
          </a:xfrm>
          <a:custGeom>
            <a:avLst/>
            <a:gdLst>
              <a:gd name="T0" fmla="*/ 104 w 149"/>
              <a:gd name="T1" fmla="*/ 129 h 155"/>
              <a:gd name="T2" fmla="*/ 108 w 149"/>
              <a:gd name="T3" fmla="*/ 132 h 155"/>
              <a:gd name="T4" fmla="*/ 149 w 149"/>
              <a:gd name="T5" fmla="*/ 155 h 155"/>
              <a:gd name="T6" fmla="*/ 148 w 149"/>
              <a:gd name="T7" fmla="*/ 108 h 155"/>
              <a:gd name="T8" fmla="*/ 147 w 149"/>
              <a:gd name="T9" fmla="*/ 103 h 155"/>
              <a:gd name="T10" fmla="*/ 142 w 149"/>
              <a:gd name="T11" fmla="*/ 96 h 155"/>
              <a:gd name="T12" fmla="*/ 100 w 149"/>
              <a:gd name="T13" fmla="*/ 121 h 155"/>
              <a:gd name="T14" fmla="*/ 104 w 149"/>
              <a:gd name="T15" fmla="*/ 129 h 155"/>
              <a:gd name="T16" fmla="*/ 128 w 149"/>
              <a:gd name="T17" fmla="*/ 96 h 155"/>
              <a:gd name="T18" fmla="*/ 139 w 149"/>
              <a:gd name="T19" fmla="*/ 90 h 155"/>
              <a:gd name="T20" fmla="*/ 95 w 149"/>
              <a:gd name="T21" fmla="*/ 18 h 155"/>
              <a:gd name="T22" fmla="*/ 85 w 149"/>
              <a:gd name="T23" fmla="*/ 24 h 155"/>
              <a:gd name="T24" fmla="*/ 128 w 149"/>
              <a:gd name="T25" fmla="*/ 96 h 155"/>
              <a:gd name="T26" fmla="*/ 124 w 149"/>
              <a:gd name="T27" fmla="*/ 99 h 155"/>
              <a:gd name="T28" fmla="*/ 80 w 149"/>
              <a:gd name="T29" fmla="*/ 27 h 155"/>
              <a:gd name="T30" fmla="*/ 67 w 149"/>
              <a:gd name="T31" fmla="*/ 34 h 155"/>
              <a:gd name="T32" fmla="*/ 111 w 149"/>
              <a:gd name="T33" fmla="*/ 107 h 155"/>
              <a:gd name="T34" fmla="*/ 124 w 149"/>
              <a:gd name="T35" fmla="*/ 99 h 155"/>
              <a:gd name="T36" fmla="*/ 53 w 149"/>
              <a:gd name="T37" fmla="*/ 43 h 155"/>
              <a:gd name="T38" fmla="*/ 96 w 149"/>
              <a:gd name="T39" fmla="*/ 116 h 155"/>
              <a:gd name="T40" fmla="*/ 107 w 149"/>
              <a:gd name="T41" fmla="*/ 109 h 155"/>
              <a:gd name="T42" fmla="*/ 63 w 149"/>
              <a:gd name="T43" fmla="*/ 37 h 155"/>
              <a:gd name="T44" fmla="*/ 53 w 149"/>
              <a:gd name="T45" fmla="*/ 43 h 155"/>
              <a:gd name="T46" fmla="*/ 49 w 149"/>
              <a:gd name="T47" fmla="*/ 37 h 155"/>
              <a:gd name="T48" fmla="*/ 91 w 149"/>
              <a:gd name="T49" fmla="*/ 12 h 155"/>
              <a:gd name="T50" fmla="*/ 88 w 149"/>
              <a:gd name="T51" fmla="*/ 7 h 155"/>
              <a:gd name="T52" fmla="*/ 75 w 149"/>
              <a:gd name="T53" fmla="*/ 3 h 155"/>
              <a:gd name="T54" fmla="*/ 49 w 149"/>
              <a:gd name="T55" fmla="*/ 19 h 155"/>
              <a:gd name="T56" fmla="*/ 46 w 149"/>
              <a:gd name="T57" fmla="*/ 32 h 155"/>
              <a:gd name="T58" fmla="*/ 49 w 149"/>
              <a:gd name="T59" fmla="*/ 37 h 155"/>
              <a:gd name="T60" fmla="*/ 0 w 149"/>
              <a:gd name="T61" fmla="*/ 155 h 155"/>
              <a:gd name="T62" fmla="*/ 114 w 149"/>
              <a:gd name="T63" fmla="*/ 155 h 155"/>
              <a:gd name="T64" fmla="*/ 114 w 149"/>
              <a:gd name="T65" fmla="*/ 146 h 155"/>
              <a:gd name="T66" fmla="*/ 0 w 149"/>
              <a:gd name="T67" fmla="*/ 146 h 155"/>
              <a:gd name="T68" fmla="*/ 0 w 149"/>
              <a:gd name="T69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9" h="155">
                <a:moveTo>
                  <a:pt x="104" y="129"/>
                </a:moveTo>
                <a:cubicBezTo>
                  <a:pt x="105" y="130"/>
                  <a:pt x="106" y="131"/>
                  <a:pt x="108" y="132"/>
                </a:cubicBezTo>
                <a:cubicBezTo>
                  <a:pt x="149" y="155"/>
                  <a:pt x="149" y="155"/>
                  <a:pt x="149" y="155"/>
                </a:cubicBezTo>
                <a:cubicBezTo>
                  <a:pt x="148" y="108"/>
                  <a:pt x="148" y="108"/>
                  <a:pt x="148" y="108"/>
                </a:cubicBezTo>
                <a:cubicBezTo>
                  <a:pt x="148" y="106"/>
                  <a:pt x="147" y="104"/>
                  <a:pt x="147" y="103"/>
                </a:cubicBezTo>
                <a:cubicBezTo>
                  <a:pt x="142" y="96"/>
                  <a:pt x="142" y="96"/>
                  <a:pt x="142" y="96"/>
                </a:cubicBezTo>
                <a:cubicBezTo>
                  <a:pt x="100" y="121"/>
                  <a:pt x="100" y="121"/>
                  <a:pt x="100" y="121"/>
                </a:cubicBezTo>
                <a:lnTo>
                  <a:pt x="104" y="129"/>
                </a:lnTo>
                <a:close/>
                <a:moveTo>
                  <a:pt x="128" y="96"/>
                </a:moveTo>
                <a:cubicBezTo>
                  <a:pt x="139" y="90"/>
                  <a:pt x="139" y="90"/>
                  <a:pt x="139" y="90"/>
                </a:cubicBezTo>
                <a:cubicBezTo>
                  <a:pt x="95" y="18"/>
                  <a:pt x="95" y="18"/>
                  <a:pt x="95" y="18"/>
                </a:cubicBezTo>
                <a:cubicBezTo>
                  <a:pt x="85" y="24"/>
                  <a:pt x="85" y="24"/>
                  <a:pt x="85" y="24"/>
                </a:cubicBezTo>
                <a:lnTo>
                  <a:pt x="128" y="96"/>
                </a:lnTo>
                <a:close/>
                <a:moveTo>
                  <a:pt x="124" y="99"/>
                </a:moveTo>
                <a:cubicBezTo>
                  <a:pt x="80" y="27"/>
                  <a:pt x="80" y="27"/>
                  <a:pt x="80" y="27"/>
                </a:cubicBezTo>
                <a:cubicBezTo>
                  <a:pt x="67" y="34"/>
                  <a:pt x="67" y="34"/>
                  <a:pt x="67" y="34"/>
                </a:cubicBezTo>
                <a:cubicBezTo>
                  <a:pt x="111" y="107"/>
                  <a:pt x="111" y="107"/>
                  <a:pt x="111" y="107"/>
                </a:cubicBezTo>
                <a:lnTo>
                  <a:pt x="124" y="99"/>
                </a:lnTo>
                <a:close/>
                <a:moveTo>
                  <a:pt x="53" y="43"/>
                </a:moveTo>
                <a:cubicBezTo>
                  <a:pt x="96" y="116"/>
                  <a:pt x="96" y="116"/>
                  <a:pt x="96" y="116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63" y="37"/>
                  <a:pt x="63" y="37"/>
                  <a:pt x="63" y="37"/>
                </a:cubicBezTo>
                <a:lnTo>
                  <a:pt x="53" y="43"/>
                </a:lnTo>
                <a:close/>
                <a:moveTo>
                  <a:pt x="49" y="37"/>
                </a:moveTo>
                <a:cubicBezTo>
                  <a:pt x="91" y="12"/>
                  <a:pt x="91" y="12"/>
                  <a:pt x="91" y="12"/>
                </a:cubicBezTo>
                <a:cubicBezTo>
                  <a:pt x="88" y="7"/>
                  <a:pt x="88" y="7"/>
                  <a:pt x="88" y="7"/>
                </a:cubicBezTo>
                <a:cubicBezTo>
                  <a:pt x="85" y="2"/>
                  <a:pt x="79" y="0"/>
                  <a:pt x="75" y="3"/>
                </a:cubicBezTo>
                <a:cubicBezTo>
                  <a:pt x="49" y="19"/>
                  <a:pt x="49" y="19"/>
                  <a:pt x="49" y="19"/>
                </a:cubicBezTo>
                <a:cubicBezTo>
                  <a:pt x="45" y="22"/>
                  <a:pt x="43" y="28"/>
                  <a:pt x="46" y="32"/>
                </a:cubicBezTo>
                <a:lnTo>
                  <a:pt x="49" y="37"/>
                </a:lnTo>
                <a:close/>
                <a:moveTo>
                  <a:pt x="0" y="155"/>
                </a:moveTo>
                <a:cubicBezTo>
                  <a:pt x="114" y="155"/>
                  <a:pt x="114" y="155"/>
                  <a:pt x="114" y="155"/>
                </a:cubicBezTo>
                <a:cubicBezTo>
                  <a:pt x="114" y="146"/>
                  <a:pt x="114" y="146"/>
                  <a:pt x="114" y="146"/>
                </a:cubicBezTo>
                <a:cubicBezTo>
                  <a:pt x="0" y="146"/>
                  <a:pt x="0" y="146"/>
                  <a:pt x="0" y="146"/>
                </a:cubicBezTo>
                <a:lnTo>
                  <a:pt x="0" y="1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685754"/>
            <a:endParaRPr lang="en-US" sz="135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801427" y="2789699"/>
            <a:ext cx="135000" cy="0"/>
          </a:xfrm>
          <a:prstGeom prst="line">
            <a:avLst/>
          </a:prstGeom>
          <a:ln w="25400" cap="rnd">
            <a:solidFill>
              <a:srgbClr val="011A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91674" y="3951135"/>
            <a:ext cx="135000" cy="0"/>
          </a:xfrm>
          <a:prstGeom prst="line">
            <a:avLst/>
          </a:prstGeom>
          <a:ln w="25400" cap="rnd">
            <a:solidFill>
              <a:srgbClr val="011A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8416" y="2723331"/>
            <a:ext cx="135000" cy="0"/>
          </a:xfrm>
          <a:prstGeom prst="line">
            <a:avLst/>
          </a:prstGeom>
          <a:ln w="25400" cap="rnd">
            <a:solidFill>
              <a:srgbClr val="011A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72043" y="3782964"/>
            <a:ext cx="13239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754"/>
            <a:r>
              <a:rPr lang="en-US" sz="1200" b="1">
                <a:solidFill>
                  <a:srgbClr val="FFFFFF"/>
                </a:solidFill>
              </a:rPr>
              <a:t>Business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67111" y="3063980"/>
            <a:ext cx="13239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754"/>
            <a:r>
              <a:rPr lang="en-US" sz="1200" b="1">
                <a:solidFill>
                  <a:srgbClr val="FFFFFF"/>
                </a:solidFill>
              </a:rPr>
              <a:t>Marketing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55600" y="2604937"/>
            <a:ext cx="13239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754"/>
            <a:r>
              <a:rPr lang="en-US" sz="1200" b="1">
                <a:solidFill>
                  <a:srgbClr val="FFFFFF"/>
                </a:solidFill>
              </a:rPr>
              <a:t>Success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45137" y="1885953"/>
            <a:ext cx="13239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754"/>
            <a:r>
              <a:rPr lang="en-US" sz="1200" b="1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2" name="Text Placeholder 33"/>
          <p:cNvSpPr txBox="1"/>
          <p:nvPr/>
        </p:nvSpPr>
        <p:spPr>
          <a:xfrm>
            <a:off x="1822848" y="1800903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纯正英语课堂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TextBox 20"/>
          <p:cNvSpPr txBox="1"/>
          <p:nvPr/>
        </p:nvSpPr>
        <p:spPr>
          <a:xfrm>
            <a:off x="1822847" y="2178584"/>
            <a:ext cx="162070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126">
              <a:lnSpc>
                <a:spcPct val="150000"/>
              </a:lnSpc>
              <a:spcBef>
                <a:spcPct val="20000"/>
              </a:spcBef>
              <a:defRPr sz="7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程序开发支持</a:t>
            </a:r>
            <a:r>
              <a:rPr lang="zh-CN" altLang="en-US" dirty="0">
                <a:sym typeface="+mn-lt"/>
              </a:rPr>
              <a:t>不同终端用户快捷上网</a:t>
            </a:r>
            <a:r>
              <a:rPr lang="zh-CN" altLang="en-US" dirty="0">
                <a:sym typeface="+mn-lt"/>
              </a:rPr>
              <a:t>，程序开发自主</a:t>
            </a:r>
            <a:r>
              <a:rPr lang="zh-CN" altLang="en-US" dirty="0">
                <a:sym typeface="+mn-lt"/>
              </a:rPr>
              <a:t>研发的</a:t>
            </a:r>
            <a:r>
              <a:rPr lang="en-US" altLang="zh-CN" dirty="0">
                <a:sym typeface="+mn-lt"/>
              </a:rPr>
              <a:t>X5</a:t>
            </a:r>
            <a:r>
              <a:rPr lang="zh-CN" altLang="en-US" dirty="0">
                <a:sym typeface="+mn-lt"/>
              </a:rPr>
              <a:t>内核在速度、流量节省、稳定性上业内</a:t>
            </a:r>
            <a:endParaRPr lang="en-US" altLang="zh-CN" dirty="0">
              <a:sym typeface="+mn-lt"/>
            </a:endParaRPr>
          </a:p>
        </p:txBody>
      </p:sp>
      <p:sp>
        <p:nvSpPr>
          <p:cNvPr id="44" name="Text Placeholder 33"/>
          <p:cNvSpPr txBox="1"/>
          <p:nvPr/>
        </p:nvSpPr>
        <p:spPr>
          <a:xfrm>
            <a:off x="667671" y="3102561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智能化平台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TextBox 20"/>
          <p:cNvSpPr txBox="1"/>
          <p:nvPr/>
        </p:nvSpPr>
        <p:spPr>
          <a:xfrm>
            <a:off x="667670" y="3480243"/>
            <a:ext cx="162070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126">
              <a:lnSpc>
                <a:spcPct val="150000"/>
              </a:lnSpc>
              <a:spcBef>
                <a:spcPct val="20000"/>
              </a:spcBef>
              <a:defRPr sz="7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程序开发支持</a:t>
            </a:r>
            <a:r>
              <a:rPr lang="zh-CN" altLang="en-US" dirty="0">
                <a:sym typeface="+mn-lt"/>
              </a:rPr>
              <a:t>不同终端用户快捷上网</a:t>
            </a:r>
            <a:r>
              <a:rPr lang="zh-CN" altLang="en-US" dirty="0">
                <a:sym typeface="+mn-lt"/>
              </a:rPr>
              <a:t>，程序开发自主</a:t>
            </a:r>
            <a:r>
              <a:rPr lang="zh-CN" altLang="en-US" dirty="0">
                <a:sym typeface="+mn-lt"/>
              </a:rPr>
              <a:t>研发的</a:t>
            </a:r>
            <a:r>
              <a:rPr lang="en-US" altLang="zh-CN" dirty="0">
                <a:sym typeface="+mn-lt"/>
              </a:rPr>
              <a:t>X5</a:t>
            </a:r>
            <a:r>
              <a:rPr lang="zh-CN" altLang="en-US" dirty="0">
                <a:sym typeface="+mn-lt"/>
              </a:rPr>
              <a:t>内核在速度、流量节省、稳定性上业内</a:t>
            </a:r>
            <a:endParaRPr lang="en-US" altLang="zh-CN" dirty="0">
              <a:sym typeface="+mn-lt"/>
            </a:endParaRPr>
          </a:p>
        </p:txBody>
      </p:sp>
      <p:sp>
        <p:nvSpPr>
          <p:cNvPr id="46" name="Text Placeholder 33"/>
          <p:cNvSpPr txBox="1"/>
          <p:nvPr/>
        </p:nvSpPr>
        <p:spPr>
          <a:xfrm>
            <a:off x="6941925" y="1884127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algn="r"/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纯正英语课堂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TextBox 20"/>
          <p:cNvSpPr txBox="1"/>
          <p:nvPr/>
        </p:nvSpPr>
        <p:spPr>
          <a:xfrm>
            <a:off x="6768174" y="2261809"/>
            <a:ext cx="15917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126">
              <a:lnSpc>
                <a:spcPct val="150000"/>
              </a:lnSpc>
              <a:spcBef>
                <a:spcPct val="20000"/>
              </a:spcBef>
              <a:defRPr sz="7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pPr algn="r"/>
            <a:r>
              <a:rPr lang="zh-CN" altLang="en-US" dirty="0">
                <a:sym typeface="+mn-lt"/>
              </a:rPr>
              <a:t>程序开发支持</a:t>
            </a:r>
            <a:r>
              <a:rPr lang="zh-CN" altLang="en-US" dirty="0">
                <a:sym typeface="+mn-lt"/>
              </a:rPr>
              <a:t>不同终端用户快捷上网</a:t>
            </a:r>
            <a:r>
              <a:rPr lang="zh-CN" altLang="en-US" dirty="0">
                <a:sym typeface="+mn-lt"/>
              </a:rPr>
              <a:t>，程序开发自主</a:t>
            </a:r>
            <a:r>
              <a:rPr lang="zh-CN" altLang="en-US" dirty="0">
                <a:sym typeface="+mn-lt"/>
              </a:rPr>
              <a:t>研发的</a:t>
            </a:r>
            <a:r>
              <a:rPr lang="en-US" altLang="zh-CN" dirty="0">
                <a:sym typeface="+mn-lt"/>
              </a:rPr>
              <a:t>X5</a:t>
            </a:r>
            <a:r>
              <a:rPr lang="zh-CN" altLang="en-US" dirty="0">
                <a:sym typeface="+mn-lt"/>
              </a:rPr>
              <a:t>内核在速度、流量功能全面</a:t>
            </a:r>
            <a:endParaRPr lang="en-US" altLang="zh-CN" dirty="0">
              <a:sym typeface="+mn-lt"/>
            </a:endParaRPr>
          </a:p>
        </p:txBody>
      </p:sp>
      <p:sp>
        <p:nvSpPr>
          <p:cNvPr id="48" name="Text Placeholder 33"/>
          <p:cNvSpPr txBox="1"/>
          <p:nvPr/>
        </p:nvSpPr>
        <p:spPr>
          <a:xfrm>
            <a:off x="5919542" y="3104532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algn="r"/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智能化平台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TextBox 20"/>
          <p:cNvSpPr txBox="1"/>
          <p:nvPr/>
        </p:nvSpPr>
        <p:spPr>
          <a:xfrm>
            <a:off x="5745791" y="3482214"/>
            <a:ext cx="1591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126">
              <a:lnSpc>
                <a:spcPct val="150000"/>
              </a:lnSpc>
              <a:spcBef>
                <a:spcPct val="20000"/>
              </a:spcBef>
              <a:defRPr sz="7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pPr algn="r"/>
            <a:r>
              <a:rPr lang="zh-CN" altLang="en-US" dirty="0">
                <a:sym typeface="+mn-lt"/>
              </a:rPr>
              <a:t>程序开发支持</a:t>
            </a:r>
            <a:r>
              <a:rPr lang="zh-CN" altLang="en-US" dirty="0">
                <a:sym typeface="+mn-lt"/>
              </a:rPr>
              <a:t>不同终端用户快捷上网</a:t>
            </a:r>
            <a:r>
              <a:rPr lang="zh-CN" altLang="en-US" dirty="0">
                <a:sym typeface="+mn-lt"/>
              </a:rPr>
              <a:t>，程序开发自主</a:t>
            </a:r>
            <a:r>
              <a:rPr lang="zh-CN" altLang="en-US" dirty="0">
                <a:sym typeface="+mn-lt"/>
              </a:rPr>
              <a:t>研发的</a:t>
            </a:r>
            <a:r>
              <a:rPr lang="en-US" altLang="zh-CN" dirty="0">
                <a:sym typeface="+mn-lt"/>
              </a:rPr>
              <a:t>X5</a:t>
            </a:r>
            <a:r>
              <a:rPr lang="zh-CN" altLang="en-US" dirty="0">
                <a:sym typeface="+mn-lt"/>
              </a:rPr>
              <a:t>内核在速度、流量节上业内领先，功能全面</a:t>
            </a:r>
            <a:endParaRPr lang="en-US" altLang="zh-CN" dirty="0"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020820" y="778197"/>
            <a:ext cx="109040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44546A"/>
                </a:solidFill>
                <a:cs typeface="+mn-ea"/>
                <a:sym typeface="+mn-lt"/>
              </a:rPr>
              <a:t>Speech/Training Topics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590800" y="347038"/>
            <a:ext cx="3950448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699" b="1" dirty="0" smtClean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程序开发</a:t>
            </a:r>
            <a:r>
              <a:rPr lang="en-US" altLang="zh-CN" sz="2699" b="1" dirty="0" smtClean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2699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培训主题</a:t>
            </a:r>
          </a:p>
        </p:txBody>
      </p:sp>
      <p:grpSp>
        <p:nvGrpSpPr>
          <p:cNvPr id="50" name="Group 276"/>
          <p:cNvGrpSpPr/>
          <p:nvPr/>
        </p:nvGrpSpPr>
        <p:grpSpPr>
          <a:xfrm>
            <a:off x="4239853" y="967694"/>
            <a:ext cx="664298" cy="30850"/>
            <a:chOff x="5071484" y="4559432"/>
            <a:chExt cx="1599308" cy="74272"/>
          </a:xfrm>
        </p:grpSpPr>
        <p:sp>
          <p:nvSpPr>
            <p:cNvPr id="51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663">
                <a:defRPr/>
              </a:pPr>
              <a:endParaRPr lang="id-ID" sz="1012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52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53" name="Straight Connector 265"/>
              <p:cNvCxnSpPr>
                <a:endCxn id="51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54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666965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33"/>
          <p:cNvSpPr txBox="1"/>
          <p:nvPr/>
        </p:nvSpPr>
        <p:spPr>
          <a:xfrm>
            <a:off x="1765008" y="3737742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 smtClean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程序开发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Box 20"/>
          <p:cNvSpPr txBox="1"/>
          <p:nvPr/>
        </p:nvSpPr>
        <p:spPr>
          <a:xfrm>
            <a:off x="1765009" y="4044889"/>
            <a:ext cx="1371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126">
              <a:lnSpc>
                <a:spcPct val="150000"/>
              </a:lnSpc>
              <a:spcBef>
                <a:spcPct val="20000"/>
              </a:spcBef>
              <a:defRPr sz="7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程序开发支持</a:t>
            </a:r>
            <a:r>
              <a:rPr lang="zh-CN" altLang="en-US" dirty="0">
                <a:sym typeface="Arial" panose="020B0604020202020204" pitchFamily="34" charset="0"/>
              </a:rPr>
              <a:t>不同终端用户快捷上网</a:t>
            </a:r>
            <a:r>
              <a:rPr lang="zh-CN" altLang="en-US" dirty="0">
                <a:sym typeface="Arial" panose="020B0604020202020204" pitchFamily="34" charset="0"/>
              </a:rPr>
              <a:t>，程序开发</a:t>
            </a:r>
            <a:r>
              <a:rPr lang="zh-CN" altLang="en-US" dirty="0" smtClean="0">
                <a:sym typeface="Arial" panose="020B0604020202020204" pitchFamily="34" charset="0"/>
              </a:rPr>
              <a:t>自主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85" name="Text Placeholder 33"/>
          <p:cNvSpPr txBox="1"/>
          <p:nvPr/>
        </p:nvSpPr>
        <p:spPr>
          <a:xfrm>
            <a:off x="1765008" y="2542893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 smtClean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程序开发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2" name="TextBox 20"/>
          <p:cNvSpPr txBox="1"/>
          <p:nvPr/>
        </p:nvSpPr>
        <p:spPr>
          <a:xfrm>
            <a:off x="1765009" y="2850040"/>
            <a:ext cx="1371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126">
              <a:lnSpc>
                <a:spcPct val="150000"/>
              </a:lnSpc>
              <a:spcBef>
                <a:spcPct val="20000"/>
              </a:spcBef>
              <a:defRPr sz="7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程序开发支持</a:t>
            </a:r>
            <a:r>
              <a:rPr lang="zh-CN" altLang="en-US" dirty="0">
                <a:sym typeface="Arial" panose="020B0604020202020204" pitchFamily="34" charset="0"/>
              </a:rPr>
              <a:t>不同终端用户快捷上网</a:t>
            </a:r>
            <a:r>
              <a:rPr lang="zh-CN" altLang="en-US" dirty="0">
                <a:sym typeface="Arial" panose="020B0604020202020204" pitchFamily="34" charset="0"/>
              </a:rPr>
              <a:t>，程序开发</a:t>
            </a:r>
            <a:r>
              <a:rPr lang="zh-CN" altLang="en-US" dirty="0" smtClean="0">
                <a:sym typeface="Arial" panose="020B0604020202020204" pitchFamily="34" charset="0"/>
              </a:rPr>
              <a:t>自主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99" name="Text Placeholder 33"/>
          <p:cNvSpPr txBox="1"/>
          <p:nvPr/>
        </p:nvSpPr>
        <p:spPr>
          <a:xfrm>
            <a:off x="1765008" y="1348044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 smtClean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程序开发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" name="TextBox 20"/>
          <p:cNvSpPr txBox="1"/>
          <p:nvPr/>
        </p:nvSpPr>
        <p:spPr>
          <a:xfrm>
            <a:off x="1765009" y="1655191"/>
            <a:ext cx="1371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126">
              <a:lnSpc>
                <a:spcPct val="150000"/>
              </a:lnSpc>
              <a:spcBef>
                <a:spcPct val="20000"/>
              </a:spcBef>
              <a:defRPr sz="7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程序开发支持</a:t>
            </a:r>
            <a:r>
              <a:rPr lang="zh-CN" altLang="en-US" dirty="0">
                <a:sym typeface="Arial" panose="020B0604020202020204" pitchFamily="34" charset="0"/>
              </a:rPr>
              <a:t>不同终端用户快捷上网</a:t>
            </a:r>
            <a:r>
              <a:rPr lang="zh-CN" altLang="en-US" dirty="0">
                <a:sym typeface="Arial" panose="020B0604020202020204" pitchFamily="34" charset="0"/>
              </a:rPr>
              <a:t>，程序开发</a:t>
            </a:r>
            <a:r>
              <a:rPr lang="zh-CN" altLang="en-US" dirty="0" smtClean="0">
                <a:sym typeface="Arial" panose="020B0604020202020204" pitchFamily="34" charset="0"/>
              </a:rPr>
              <a:t>自主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105" name="Text Placeholder 33"/>
          <p:cNvSpPr txBox="1"/>
          <p:nvPr/>
        </p:nvSpPr>
        <p:spPr>
          <a:xfrm>
            <a:off x="4423211" y="3737742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 smtClean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程序开发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6" name="TextBox 20"/>
          <p:cNvSpPr txBox="1"/>
          <p:nvPr/>
        </p:nvSpPr>
        <p:spPr>
          <a:xfrm>
            <a:off x="4423211" y="4044889"/>
            <a:ext cx="1371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126">
              <a:lnSpc>
                <a:spcPct val="150000"/>
              </a:lnSpc>
              <a:spcBef>
                <a:spcPct val="20000"/>
              </a:spcBef>
              <a:defRPr sz="7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程序开发支持</a:t>
            </a:r>
            <a:r>
              <a:rPr lang="zh-CN" altLang="en-US" dirty="0">
                <a:sym typeface="Arial" panose="020B0604020202020204" pitchFamily="34" charset="0"/>
              </a:rPr>
              <a:t>不同终端用户快捷上网</a:t>
            </a:r>
            <a:r>
              <a:rPr lang="zh-CN" altLang="en-US" dirty="0">
                <a:sym typeface="Arial" panose="020B0604020202020204" pitchFamily="34" charset="0"/>
              </a:rPr>
              <a:t>，程序开发</a:t>
            </a:r>
            <a:r>
              <a:rPr lang="zh-CN" altLang="en-US" dirty="0" smtClean="0">
                <a:sym typeface="Arial" panose="020B0604020202020204" pitchFamily="34" charset="0"/>
              </a:rPr>
              <a:t>自主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107" name="Text Placeholder 33"/>
          <p:cNvSpPr txBox="1"/>
          <p:nvPr/>
        </p:nvSpPr>
        <p:spPr>
          <a:xfrm>
            <a:off x="4423211" y="2542893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 smtClean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程序开发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6" name="TextBox 20"/>
          <p:cNvSpPr txBox="1"/>
          <p:nvPr/>
        </p:nvSpPr>
        <p:spPr>
          <a:xfrm>
            <a:off x="4423211" y="2850040"/>
            <a:ext cx="1371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126">
              <a:lnSpc>
                <a:spcPct val="150000"/>
              </a:lnSpc>
              <a:spcBef>
                <a:spcPct val="20000"/>
              </a:spcBef>
              <a:defRPr sz="7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程序开发支持</a:t>
            </a:r>
            <a:r>
              <a:rPr lang="zh-CN" altLang="en-US" dirty="0">
                <a:sym typeface="Arial" panose="020B0604020202020204" pitchFamily="34" charset="0"/>
              </a:rPr>
              <a:t>不同终端用户快捷上网</a:t>
            </a:r>
            <a:r>
              <a:rPr lang="zh-CN" altLang="en-US" dirty="0">
                <a:sym typeface="Arial" panose="020B0604020202020204" pitchFamily="34" charset="0"/>
              </a:rPr>
              <a:t>，程序</a:t>
            </a:r>
            <a:r>
              <a:rPr lang="zh-CN" altLang="en-US" dirty="0" smtClean="0">
                <a:sym typeface="Arial" panose="020B0604020202020204" pitchFamily="34" charset="0"/>
              </a:rPr>
              <a:t>开发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117" name="Text Placeholder 33"/>
          <p:cNvSpPr txBox="1"/>
          <p:nvPr/>
        </p:nvSpPr>
        <p:spPr>
          <a:xfrm>
            <a:off x="4423211" y="1348044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 smtClean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程序开发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8" name="TextBox 20"/>
          <p:cNvSpPr txBox="1"/>
          <p:nvPr/>
        </p:nvSpPr>
        <p:spPr>
          <a:xfrm>
            <a:off x="4423211" y="1655191"/>
            <a:ext cx="1371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126">
              <a:lnSpc>
                <a:spcPct val="150000"/>
              </a:lnSpc>
              <a:spcBef>
                <a:spcPct val="20000"/>
              </a:spcBef>
              <a:defRPr sz="7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程序开发支持</a:t>
            </a:r>
            <a:r>
              <a:rPr lang="zh-CN" altLang="en-US" dirty="0">
                <a:sym typeface="Arial" panose="020B0604020202020204" pitchFamily="34" charset="0"/>
              </a:rPr>
              <a:t>不同终端用户快捷上网</a:t>
            </a:r>
            <a:r>
              <a:rPr lang="zh-CN" altLang="en-US" dirty="0">
                <a:sym typeface="Arial" panose="020B0604020202020204" pitchFamily="34" charset="0"/>
              </a:rPr>
              <a:t>，程序开发</a:t>
            </a:r>
            <a:r>
              <a:rPr lang="zh-CN" altLang="en-US" dirty="0" smtClean="0">
                <a:sym typeface="Arial" panose="020B0604020202020204" pitchFamily="34" charset="0"/>
              </a:rPr>
              <a:t>自主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119" name="Text Placeholder 33"/>
          <p:cNvSpPr txBox="1"/>
          <p:nvPr/>
        </p:nvSpPr>
        <p:spPr>
          <a:xfrm>
            <a:off x="7149356" y="3737742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 smtClean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程序开发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0" name="TextBox 20"/>
          <p:cNvSpPr txBox="1"/>
          <p:nvPr/>
        </p:nvSpPr>
        <p:spPr>
          <a:xfrm>
            <a:off x="7149356" y="4044889"/>
            <a:ext cx="1371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126">
              <a:lnSpc>
                <a:spcPct val="150000"/>
              </a:lnSpc>
              <a:spcBef>
                <a:spcPct val="20000"/>
              </a:spcBef>
              <a:defRPr sz="7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程序开发支持</a:t>
            </a:r>
            <a:r>
              <a:rPr lang="zh-CN" altLang="en-US" dirty="0">
                <a:sym typeface="Arial" panose="020B0604020202020204" pitchFamily="34" charset="0"/>
              </a:rPr>
              <a:t>不同终端用户快捷上网</a:t>
            </a:r>
            <a:r>
              <a:rPr lang="zh-CN" altLang="en-US" dirty="0">
                <a:sym typeface="Arial" panose="020B0604020202020204" pitchFamily="34" charset="0"/>
              </a:rPr>
              <a:t>，程序</a:t>
            </a:r>
            <a:r>
              <a:rPr lang="zh-CN" altLang="en-US" dirty="0" smtClean="0">
                <a:sym typeface="Arial" panose="020B0604020202020204" pitchFamily="34" charset="0"/>
              </a:rPr>
              <a:t>开发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121" name="Text Placeholder 33"/>
          <p:cNvSpPr txBox="1"/>
          <p:nvPr/>
        </p:nvSpPr>
        <p:spPr>
          <a:xfrm>
            <a:off x="7149356" y="2542893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 smtClean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程序开发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2" name="TextBox 20"/>
          <p:cNvSpPr txBox="1"/>
          <p:nvPr/>
        </p:nvSpPr>
        <p:spPr>
          <a:xfrm>
            <a:off x="7149356" y="2850040"/>
            <a:ext cx="1371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126">
              <a:lnSpc>
                <a:spcPct val="150000"/>
              </a:lnSpc>
              <a:spcBef>
                <a:spcPct val="20000"/>
              </a:spcBef>
              <a:defRPr sz="7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程序开发支持</a:t>
            </a:r>
            <a:r>
              <a:rPr lang="zh-CN" altLang="en-US" dirty="0">
                <a:sym typeface="Arial" panose="020B0604020202020204" pitchFamily="34" charset="0"/>
              </a:rPr>
              <a:t>不同终端用户快捷上网</a:t>
            </a:r>
            <a:r>
              <a:rPr lang="zh-CN" altLang="en-US" dirty="0">
                <a:sym typeface="Arial" panose="020B0604020202020204" pitchFamily="34" charset="0"/>
              </a:rPr>
              <a:t>，程序</a:t>
            </a:r>
            <a:r>
              <a:rPr lang="zh-CN" altLang="en-US" dirty="0" smtClean="0">
                <a:sym typeface="Arial" panose="020B0604020202020204" pitchFamily="34" charset="0"/>
              </a:rPr>
              <a:t>开发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123" name="Text Placeholder 33"/>
          <p:cNvSpPr txBox="1"/>
          <p:nvPr/>
        </p:nvSpPr>
        <p:spPr>
          <a:xfrm>
            <a:off x="7149356" y="1348044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 smtClean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程序开发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4" name="TextBox 20"/>
          <p:cNvSpPr txBox="1"/>
          <p:nvPr/>
        </p:nvSpPr>
        <p:spPr>
          <a:xfrm>
            <a:off x="7149356" y="1655191"/>
            <a:ext cx="13714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126">
              <a:lnSpc>
                <a:spcPct val="150000"/>
              </a:lnSpc>
              <a:spcBef>
                <a:spcPct val="20000"/>
              </a:spcBef>
              <a:defRPr sz="7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程序开发支持</a:t>
            </a:r>
            <a:r>
              <a:rPr lang="zh-CN" altLang="en-US" dirty="0">
                <a:sym typeface="Arial" panose="020B0604020202020204" pitchFamily="34" charset="0"/>
              </a:rPr>
              <a:t>不同终端用户快捷上网</a:t>
            </a:r>
            <a:r>
              <a:rPr lang="zh-CN" altLang="en-US" dirty="0">
                <a:sym typeface="Arial" panose="020B0604020202020204" pitchFamily="34" charset="0"/>
              </a:rPr>
              <a:t>，程序</a:t>
            </a:r>
            <a:r>
              <a:rPr lang="zh-CN" altLang="en-US" dirty="0" smtClean="0">
                <a:sym typeface="Arial" panose="020B0604020202020204" pitchFamily="34" charset="0"/>
              </a:rPr>
              <a:t>开发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020820" y="778197"/>
            <a:ext cx="109040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44546A"/>
                </a:solidFill>
                <a:cs typeface="+mn-ea"/>
                <a:sym typeface="+mn-lt"/>
              </a:rPr>
              <a:t>Speech/Training Topics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2438400" y="347038"/>
            <a:ext cx="4255248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699" b="1" dirty="0" smtClean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程序开发</a:t>
            </a:r>
            <a:r>
              <a:rPr lang="en-US" altLang="zh-CN" sz="2699" b="1" dirty="0" smtClean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2699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培训主题</a:t>
            </a:r>
          </a:p>
        </p:txBody>
      </p:sp>
      <p:grpSp>
        <p:nvGrpSpPr>
          <p:cNvPr id="46" name="Group 276"/>
          <p:cNvGrpSpPr/>
          <p:nvPr/>
        </p:nvGrpSpPr>
        <p:grpSpPr>
          <a:xfrm>
            <a:off x="4239853" y="967694"/>
            <a:ext cx="664298" cy="30850"/>
            <a:chOff x="5071484" y="4559432"/>
            <a:chExt cx="1599308" cy="74272"/>
          </a:xfrm>
        </p:grpSpPr>
        <p:sp>
          <p:nvSpPr>
            <p:cNvPr id="47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663">
                <a:defRPr/>
              </a:pPr>
              <a:endParaRPr lang="id-ID" sz="1012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50" name="Straight Connector 265"/>
              <p:cNvCxnSpPr>
                <a:endCxn id="47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5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  <p:pic>
        <p:nvPicPr>
          <p:cNvPr id="12" name="图片占位符 11"/>
          <p:cNvPicPr>
            <a:picLocks noGrp="1" noChangeAspect="1"/>
          </p:cNvPicPr>
          <p:nvPr>
            <p:ph type="pic" sz="quarter" idx="3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3" name="图片占位符 12"/>
          <p:cNvPicPr>
            <a:picLocks noGrp="1" noChangeAspect="1"/>
          </p:cNvPicPr>
          <p:nvPr>
            <p:ph type="pic" sz="quarter" idx="3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4" name="图片占位符 13"/>
          <p:cNvPicPr>
            <a:picLocks noGrp="1" noChangeAspect="1"/>
          </p:cNvPicPr>
          <p:nvPr>
            <p:ph type="pic" sz="quarter" idx="2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5" name="图片占位符 14"/>
          <p:cNvPicPr>
            <a:picLocks noGrp="1" noChangeAspect="1"/>
          </p:cNvPicPr>
          <p:nvPr>
            <p:ph type="pic" sz="quarter" idx="3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6" name="图片占位符 15"/>
          <p:cNvPicPr>
            <a:picLocks noGrp="1" noChangeAspect="1"/>
          </p:cNvPicPr>
          <p:nvPr>
            <p:ph type="pic" sz="quarter" idx="3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7" name="图片占位符 16"/>
          <p:cNvPicPr>
            <a:picLocks noGrp="1" noChangeAspect="1"/>
          </p:cNvPicPr>
          <p:nvPr>
            <p:ph type="pic" sz="quarter" idx="27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8" name="图片占位符 17"/>
          <p:cNvPicPr>
            <a:picLocks noGrp="1" noChangeAspect="1"/>
          </p:cNvPicPr>
          <p:nvPr>
            <p:ph type="pic" sz="quarter" idx="32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9" name="图片占位符 18"/>
          <p:cNvPicPr>
            <a:picLocks noGrp="1" noChangeAspect="1"/>
          </p:cNvPicPr>
          <p:nvPr>
            <p:ph type="pic" sz="quarter" idx="35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29" name="图片占位符 28"/>
          <p:cNvPicPr>
            <a:picLocks noGrp="1" noChangeAspect="1"/>
          </p:cNvPicPr>
          <p:nvPr>
            <p:ph type="pic" sz="quarter" idx="28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2244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96825" y="2211821"/>
            <a:ext cx="1984045" cy="2128603"/>
          </a:xfrm>
          <a:prstGeom prst="rect">
            <a:avLst/>
          </a:prstGeom>
          <a:solidFill>
            <a:srgbClr val="011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9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6825" y="1553291"/>
            <a:ext cx="1984045" cy="565579"/>
          </a:xfrm>
          <a:prstGeom prst="rect">
            <a:avLst/>
          </a:prstGeom>
          <a:solidFill>
            <a:srgbClr val="011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9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25434" y="1646242"/>
            <a:ext cx="9605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b="1" kern="1700" dirty="0">
                <a:solidFill>
                  <a:schemeClr val="bg1"/>
                </a:solidFill>
                <a:cs typeface="+mn-ea"/>
                <a:sym typeface="+mn-lt"/>
              </a:rPr>
              <a:t>PAUL PIERCE</a:t>
            </a:r>
            <a:endParaRPr lang="zh-CN" altLang="en-US" sz="900" b="1" kern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0856" y="1838228"/>
            <a:ext cx="1149674" cy="176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50" dirty="0">
                <a:solidFill>
                  <a:schemeClr val="bg1"/>
                </a:solidFill>
                <a:cs typeface="+mn-ea"/>
                <a:sym typeface="+mn-lt"/>
              </a:rPr>
              <a:t>1998-2013  playing  for  Celtic  </a:t>
            </a:r>
            <a:endParaRPr lang="zh-CN" altLang="en-US" sz="5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502863" y="2211821"/>
            <a:ext cx="1984045" cy="2128603"/>
          </a:xfrm>
          <a:prstGeom prst="rect">
            <a:avLst/>
          </a:prstGeom>
          <a:solidFill>
            <a:srgbClr val="00A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9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502863" y="1553291"/>
            <a:ext cx="1984045" cy="565579"/>
          </a:xfrm>
          <a:prstGeom prst="rect">
            <a:avLst/>
          </a:prstGeom>
          <a:solidFill>
            <a:srgbClr val="00A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9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932085" y="1646242"/>
            <a:ext cx="11592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b="1" kern="1700" dirty="0">
                <a:solidFill>
                  <a:schemeClr val="bg1"/>
                </a:solidFill>
                <a:cs typeface="+mn-ea"/>
                <a:sym typeface="+mn-lt"/>
              </a:rPr>
              <a:t>KEVIN  GARNETT</a:t>
            </a:r>
            <a:endParaRPr lang="zh-CN" altLang="en-US" sz="900" b="1" kern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936894" y="1838228"/>
            <a:ext cx="1149674" cy="176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50" dirty="0">
                <a:solidFill>
                  <a:schemeClr val="bg1"/>
                </a:solidFill>
                <a:cs typeface="+mn-ea"/>
                <a:sym typeface="+mn-lt"/>
              </a:rPr>
              <a:t>2007-2013  playing  for  Celtic  </a:t>
            </a:r>
            <a:endParaRPr lang="zh-CN" altLang="en-US" sz="5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608275" y="2211821"/>
            <a:ext cx="1984045" cy="2128603"/>
          </a:xfrm>
          <a:prstGeom prst="rect">
            <a:avLst/>
          </a:prstGeom>
          <a:solidFill>
            <a:srgbClr val="011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9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608275" y="1553291"/>
            <a:ext cx="1984045" cy="565579"/>
          </a:xfrm>
          <a:prstGeom prst="rect">
            <a:avLst/>
          </a:prstGeom>
          <a:solidFill>
            <a:srgbClr val="011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9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178562" y="164624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b="1" kern="1700" dirty="0">
                <a:solidFill>
                  <a:schemeClr val="bg1"/>
                </a:solidFill>
                <a:cs typeface="+mn-ea"/>
                <a:sym typeface="+mn-lt"/>
              </a:rPr>
              <a:t>RAY  ALLEN</a:t>
            </a:r>
            <a:endParaRPr lang="zh-CN" altLang="en-US" sz="900" b="1" kern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042306" y="1838228"/>
            <a:ext cx="1149674" cy="176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50" dirty="0">
                <a:solidFill>
                  <a:schemeClr val="bg1"/>
                </a:solidFill>
                <a:cs typeface="+mn-ea"/>
                <a:sym typeface="+mn-lt"/>
              </a:rPr>
              <a:t>2007-2012  playing  for  Celtic  </a:t>
            </a:r>
            <a:endParaRPr lang="zh-CN" altLang="en-US" sz="5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714313" y="2211821"/>
            <a:ext cx="1984045" cy="2128603"/>
          </a:xfrm>
          <a:prstGeom prst="rect">
            <a:avLst/>
          </a:prstGeom>
          <a:solidFill>
            <a:srgbClr val="00A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9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714313" y="1553291"/>
            <a:ext cx="1984045" cy="565579"/>
          </a:xfrm>
          <a:prstGeom prst="rect">
            <a:avLst/>
          </a:prstGeom>
          <a:solidFill>
            <a:srgbClr val="00A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9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188418" y="1646242"/>
            <a:ext cx="10695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b="1" kern="1700" dirty="0">
                <a:solidFill>
                  <a:schemeClr val="bg1"/>
                </a:solidFill>
                <a:cs typeface="+mn-ea"/>
                <a:sym typeface="+mn-lt"/>
              </a:rPr>
              <a:t>RAJON  RPNDO</a:t>
            </a:r>
            <a:endParaRPr lang="zh-CN" altLang="en-US" sz="900" b="1" kern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7157961" y="1838228"/>
            <a:ext cx="1130439" cy="176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50" dirty="0">
                <a:solidFill>
                  <a:schemeClr val="bg1"/>
                </a:solidFill>
                <a:cs typeface="+mn-ea"/>
                <a:sym typeface="+mn-lt"/>
              </a:rPr>
              <a:t>2006-2014 playing  for  Celtic  </a:t>
            </a:r>
            <a:endParaRPr lang="zh-CN" altLang="en-US" sz="5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9" name="Text Placeholder 33"/>
          <p:cNvSpPr txBox="1"/>
          <p:nvPr/>
        </p:nvSpPr>
        <p:spPr>
          <a:xfrm>
            <a:off x="576790" y="2875024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智能化平台</a:t>
            </a:r>
            <a:endParaRPr lang="en-AU" altLang="zh-CN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" name="TextBox 20"/>
          <p:cNvSpPr txBox="1"/>
          <p:nvPr/>
        </p:nvSpPr>
        <p:spPr>
          <a:xfrm>
            <a:off x="576790" y="3252705"/>
            <a:ext cx="1619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 smtClean="0">
                <a:solidFill>
                  <a:schemeClr val="bg1"/>
                </a:solidFill>
                <a:cs typeface="+mn-ea"/>
                <a:sym typeface="+mn-lt"/>
              </a:rPr>
              <a:t>程序开发支持</a:t>
            </a:r>
            <a:r>
              <a:rPr lang="zh-CN" altLang="en-US" sz="700" dirty="0">
                <a:solidFill>
                  <a:schemeClr val="bg1"/>
                </a:solidFill>
                <a:cs typeface="+mn-ea"/>
                <a:sym typeface="+mn-lt"/>
              </a:rPr>
              <a:t>不同终端用户快捷上网</a:t>
            </a:r>
            <a:r>
              <a:rPr lang="zh-CN" altLang="en-US" sz="700" dirty="0" smtClean="0">
                <a:solidFill>
                  <a:schemeClr val="bg1"/>
                </a:solidFill>
                <a:cs typeface="+mn-ea"/>
                <a:sym typeface="+mn-lt"/>
              </a:rPr>
              <a:t>，程序开发自主</a:t>
            </a:r>
            <a:r>
              <a:rPr lang="zh-CN" altLang="en-US" sz="700" dirty="0">
                <a:solidFill>
                  <a:schemeClr val="bg1"/>
                </a:solidFill>
                <a:cs typeface="+mn-ea"/>
                <a:sym typeface="+mn-lt"/>
              </a:rPr>
              <a:t>研发的</a:t>
            </a:r>
            <a:r>
              <a:rPr lang="en-US" altLang="zh-CN" sz="700" dirty="0">
                <a:solidFill>
                  <a:schemeClr val="bg1"/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/>
                </a:solidFill>
                <a:cs typeface="+mn-ea"/>
                <a:sym typeface="+mn-lt"/>
              </a:rPr>
              <a:t>内核在速度、流量节省、稳定性上业内领先，功能全面</a:t>
            </a:r>
            <a:endParaRPr lang="en-US" altLang="zh-CN" sz="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6" name="Text Placeholder 33"/>
          <p:cNvSpPr txBox="1"/>
          <p:nvPr/>
        </p:nvSpPr>
        <p:spPr>
          <a:xfrm>
            <a:off x="2655087" y="2875024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智能化平台</a:t>
            </a:r>
            <a:endParaRPr lang="en-AU" altLang="zh-CN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7" name="TextBox 20"/>
          <p:cNvSpPr txBox="1"/>
          <p:nvPr/>
        </p:nvSpPr>
        <p:spPr>
          <a:xfrm>
            <a:off x="2655087" y="3252705"/>
            <a:ext cx="1619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 smtClean="0">
                <a:solidFill>
                  <a:schemeClr val="bg1"/>
                </a:solidFill>
                <a:cs typeface="+mn-ea"/>
                <a:sym typeface="+mn-lt"/>
              </a:rPr>
              <a:t>程序开发支持</a:t>
            </a:r>
            <a:r>
              <a:rPr lang="zh-CN" altLang="en-US" sz="700" dirty="0">
                <a:solidFill>
                  <a:schemeClr val="bg1"/>
                </a:solidFill>
                <a:cs typeface="+mn-ea"/>
                <a:sym typeface="+mn-lt"/>
              </a:rPr>
              <a:t>不同终端用户快捷上网</a:t>
            </a:r>
            <a:r>
              <a:rPr lang="zh-CN" altLang="en-US" sz="700" dirty="0" smtClean="0">
                <a:solidFill>
                  <a:schemeClr val="bg1"/>
                </a:solidFill>
                <a:cs typeface="+mn-ea"/>
                <a:sym typeface="+mn-lt"/>
              </a:rPr>
              <a:t>，程序开发自主</a:t>
            </a:r>
            <a:r>
              <a:rPr lang="zh-CN" altLang="en-US" sz="700" dirty="0">
                <a:solidFill>
                  <a:schemeClr val="bg1"/>
                </a:solidFill>
                <a:cs typeface="+mn-ea"/>
                <a:sym typeface="+mn-lt"/>
              </a:rPr>
              <a:t>研发的</a:t>
            </a:r>
            <a:r>
              <a:rPr lang="en-US" altLang="zh-CN" sz="700" dirty="0">
                <a:solidFill>
                  <a:schemeClr val="bg1"/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/>
                </a:solidFill>
                <a:cs typeface="+mn-ea"/>
                <a:sym typeface="+mn-lt"/>
              </a:rPr>
              <a:t>内核在速度、流量节省、稳定性上业内领先，功能全面</a:t>
            </a:r>
            <a:endParaRPr lang="en-US" altLang="zh-CN" sz="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8" name="Text Placeholder 33"/>
          <p:cNvSpPr txBox="1"/>
          <p:nvPr/>
        </p:nvSpPr>
        <p:spPr>
          <a:xfrm>
            <a:off x="4751965" y="2875024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智能化平台</a:t>
            </a:r>
            <a:endParaRPr lang="en-AU" altLang="zh-CN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9" name="TextBox 20"/>
          <p:cNvSpPr txBox="1"/>
          <p:nvPr/>
        </p:nvSpPr>
        <p:spPr>
          <a:xfrm>
            <a:off x="4751965" y="3252705"/>
            <a:ext cx="1619680" cy="719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 smtClean="0">
                <a:solidFill>
                  <a:schemeClr val="bg1"/>
                </a:solidFill>
                <a:cs typeface="+mn-ea"/>
                <a:sym typeface="+mn-lt"/>
              </a:rPr>
              <a:t>程序开发支持</a:t>
            </a:r>
            <a:r>
              <a:rPr lang="zh-CN" altLang="en-US" sz="700" dirty="0">
                <a:solidFill>
                  <a:schemeClr val="bg1"/>
                </a:solidFill>
                <a:cs typeface="+mn-ea"/>
                <a:sym typeface="+mn-lt"/>
              </a:rPr>
              <a:t>不同终端用户快捷上网</a:t>
            </a:r>
            <a:r>
              <a:rPr lang="zh-CN" altLang="en-US" sz="700" dirty="0" smtClean="0">
                <a:solidFill>
                  <a:schemeClr val="bg1"/>
                </a:solidFill>
                <a:cs typeface="+mn-ea"/>
                <a:sym typeface="+mn-lt"/>
              </a:rPr>
              <a:t>，程序开发自主</a:t>
            </a:r>
            <a:r>
              <a:rPr lang="zh-CN" altLang="en-US" sz="700" dirty="0">
                <a:solidFill>
                  <a:schemeClr val="bg1"/>
                </a:solidFill>
                <a:cs typeface="+mn-ea"/>
                <a:sym typeface="+mn-lt"/>
              </a:rPr>
              <a:t>研发的</a:t>
            </a:r>
            <a:r>
              <a:rPr lang="en-US" altLang="zh-CN" sz="700" dirty="0">
                <a:solidFill>
                  <a:schemeClr val="bg1"/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/>
                </a:solidFill>
                <a:cs typeface="+mn-ea"/>
                <a:sym typeface="+mn-lt"/>
              </a:rPr>
              <a:t>内核在速度、流量节省、稳定性上业内领先，功能全面</a:t>
            </a:r>
            <a:endParaRPr lang="en-US" altLang="zh-CN" sz="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0" name="Text Placeholder 33"/>
          <p:cNvSpPr txBox="1"/>
          <p:nvPr/>
        </p:nvSpPr>
        <p:spPr>
          <a:xfrm>
            <a:off x="6875545" y="2875024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智能化平台</a:t>
            </a:r>
            <a:endParaRPr lang="en-AU" altLang="zh-CN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1" name="TextBox 20"/>
          <p:cNvSpPr txBox="1"/>
          <p:nvPr/>
        </p:nvSpPr>
        <p:spPr>
          <a:xfrm>
            <a:off x="6875545" y="3252705"/>
            <a:ext cx="1619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 smtClean="0">
                <a:solidFill>
                  <a:schemeClr val="bg1"/>
                </a:solidFill>
                <a:cs typeface="+mn-ea"/>
                <a:sym typeface="+mn-lt"/>
              </a:rPr>
              <a:t>程序开发支持</a:t>
            </a:r>
            <a:r>
              <a:rPr lang="zh-CN" altLang="en-US" sz="700" dirty="0">
                <a:solidFill>
                  <a:schemeClr val="bg1"/>
                </a:solidFill>
                <a:cs typeface="+mn-ea"/>
                <a:sym typeface="+mn-lt"/>
              </a:rPr>
              <a:t>不同终端用户快捷上网</a:t>
            </a:r>
            <a:r>
              <a:rPr lang="zh-CN" altLang="en-US" sz="700" dirty="0" smtClean="0">
                <a:solidFill>
                  <a:schemeClr val="bg1"/>
                </a:solidFill>
                <a:cs typeface="+mn-ea"/>
                <a:sym typeface="+mn-lt"/>
              </a:rPr>
              <a:t>，程序开发自主</a:t>
            </a:r>
            <a:r>
              <a:rPr lang="zh-CN" altLang="en-US" sz="700" dirty="0">
                <a:solidFill>
                  <a:schemeClr val="bg1"/>
                </a:solidFill>
                <a:cs typeface="+mn-ea"/>
                <a:sym typeface="+mn-lt"/>
              </a:rPr>
              <a:t>研发的</a:t>
            </a:r>
            <a:r>
              <a:rPr lang="en-US" altLang="zh-CN" sz="700" dirty="0">
                <a:solidFill>
                  <a:schemeClr val="bg1"/>
                </a:solidFill>
                <a:cs typeface="+mn-ea"/>
                <a:sym typeface="+mn-lt"/>
              </a:rPr>
              <a:t>X5</a:t>
            </a:r>
            <a:r>
              <a:rPr lang="zh-CN" altLang="en-US" sz="700" dirty="0">
                <a:solidFill>
                  <a:schemeClr val="bg1"/>
                </a:solidFill>
                <a:cs typeface="+mn-ea"/>
                <a:sym typeface="+mn-lt"/>
              </a:rPr>
              <a:t>内核在速度、流量节省、稳定性上业内领先，功能全面</a:t>
            </a:r>
            <a:endParaRPr lang="en-US" altLang="zh-CN" sz="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20820" y="778197"/>
            <a:ext cx="109040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44546A"/>
                </a:solidFill>
                <a:cs typeface="+mn-ea"/>
                <a:sym typeface="+mn-lt"/>
              </a:rPr>
              <a:t>Speech/Training Topics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286000" y="347038"/>
            <a:ext cx="4560048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699" b="1" dirty="0" smtClean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程序开发</a:t>
            </a:r>
            <a:r>
              <a:rPr lang="en-US" altLang="zh-CN" sz="2699" b="1" dirty="0" smtClean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2699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培训主题</a:t>
            </a:r>
          </a:p>
        </p:txBody>
      </p:sp>
      <p:grpSp>
        <p:nvGrpSpPr>
          <p:cNvPr id="35" name="Group 276"/>
          <p:cNvGrpSpPr/>
          <p:nvPr/>
        </p:nvGrpSpPr>
        <p:grpSpPr>
          <a:xfrm>
            <a:off x="4239853" y="967694"/>
            <a:ext cx="664298" cy="30850"/>
            <a:chOff x="5071484" y="4559432"/>
            <a:chExt cx="1599308" cy="74272"/>
          </a:xfrm>
        </p:grpSpPr>
        <p:sp>
          <p:nvSpPr>
            <p:cNvPr id="36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663">
                <a:defRPr/>
              </a:pPr>
              <a:endParaRPr lang="id-ID" sz="1012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37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38" name="Straight Connector 265"/>
              <p:cNvCxnSpPr>
                <a:endCxn id="36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39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823543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5"/>
          <p:cNvSpPr/>
          <p:nvPr/>
        </p:nvSpPr>
        <p:spPr bwMode="auto">
          <a:xfrm>
            <a:off x="3993816" y="1493641"/>
            <a:ext cx="1068387" cy="520707"/>
          </a:xfrm>
          <a:custGeom>
            <a:avLst/>
            <a:gdLst>
              <a:gd name="T0" fmla="*/ 15 w 598"/>
              <a:gd name="T1" fmla="*/ 25 h 291"/>
              <a:gd name="T2" fmla="*/ 25 w 598"/>
              <a:gd name="T3" fmla="*/ 0 h 291"/>
              <a:gd name="T4" fmla="*/ 561 w 598"/>
              <a:gd name="T5" fmla="*/ 0 h 291"/>
              <a:gd name="T6" fmla="*/ 598 w 598"/>
              <a:gd name="T7" fmla="*/ 37 h 291"/>
              <a:gd name="T8" fmla="*/ 598 w 598"/>
              <a:gd name="T9" fmla="*/ 254 h 291"/>
              <a:gd name="T10" fmla="*/ 561 w 598"/>
              <a:gd name="T11" fmla="*/ 291 h 291"/>
              <a:gd name="T12" fmla="*/ 344 w 598"/>
              <a:gd name="T13" fmla="*/ 291 h 291"/>
              <a:gd name="T14" fmla="*/ 279 w 598"/>
              <a:gd name="T15" fmla="*/ 266 h 291"/>
              <a:gd name="T16" fmla="*/ 15 w 598"/>
              <a:gd name="T17" fmla="*/ 25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8" h="291">
                <a:moveTo>
                  <a:pt x="15" y="25"/>
                </a:moveTo>
                <a:cubicBezTo>
                  <a:pt x="0" y="11"/>
                  <a:pt x="5" y="0"/>
                  <a:pt x="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81" y="0"/>
                  <a:pt x="598" y="17"/>
                  <a:pt x="598" y="37"/>
                </a:cubicBezTo>
                <a:cubicBezTo>
                  <a:pt x="598" y="254"/>
                  <a:pt x="598" y="254"/>
                  <a:pt x="598" y="254"/>
                </a:cubicBezTo>
                <a:cubicBezTo>
                  <a:pt x="598" y="274"/>
                  <a:pt x="581" y="291"/>
                  <a:pt x="561" y="291"/>
                </a:cubicBezTo>
                <a:cubicBezTo>
                  <a:pt x="344" y="291"/>
                  <a:pt x="344" y="291"/>
                  <a:pt x="344" y="291"/>
                </a:cubicBezTo>
                <a:cubicBezTo>
                  <a:pt x="324" y="291"/>
                  <a:pt x="294" y="280"/>
                  <a:pt x="279" y="266"/>
                </a:cubicBezTo>
                <a:lnTo>
                  <a:pt x="15" y="25"/>
                </a:lnTo>
                <a:close/>
              </a:path>
            </a:pathLst>
          </a:custGeom>
          <a:solidFill>
            <a:srgbClr val="011A43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id-ID" sz="2699">
              <a:cs typeface="+mn-ea"/>
              <a:sym typeface="+mn-lt"/>
            </a:endParaRPr>
          </a:p>
        </p:txBody>
      </p:sp>
      <p:sp>
        <p:nvSpPr>
          <p:cNvPr id="47" name="Freeform 6"/>
          <p:cNvSpPr/>
          <p:nvPr/>
        </p:nvSpPr>
        <p:spPr bwMode="auto">
          <a:xfrm>
            <a:off x="3209238" y="1567524"/>
            <a:ext cx="1050795" cy="829143"/>
          </a:xfrm>
          <a:custGeom>
            <a:avLst/>
            <a:gdLst>
              <a:gd name="T0" fmla="*/ 26 w 588"/>
              <a:gd name="T1" fmla="*/ 461 h 464"/>
              <a:gd name="T2" fmla="*/ 13 w 588"/>
              <a:gd name="T3" fmla="*/ 438 h 464"/>
              <a:gd name="T4" fmla="*/ 347 w 588"/>
              <a:gd name="T5" fmla="*/ 19 h 464"/>
              <a:gd name="T6" fmla="*/ 400 w 588"/>
              <a:gd name="T7" fmla="*/ 13 h 464"/>
              <a:gd name="T8" fmla="*/ 569 w 588"/>
              <a:gd name="T9" fmla="*/ 148 h 464"/>
              <a:gd name="T10" fmla="*/ 575 w 588"/>
              <a:gd name="T11" fmla="*/ 201 h 464"/>
              <a:gd name="T12" fmla="*/ 440 w 588"/>
              <a:gd name="T13" fmla="*/ 370 h 464"/>
              <a:gd name="T14" fmla="*/ 379 w 588"/>
              <a:gd name="T15" fmla="*/ 406 h 464"/>
              <a:gd name="T16" fmla="*/ 26 w 588"/>
              <a:gd name="T17" fmla="*/ 461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8" h="464">
                <a:moveTo>
                  <a:pt x="26" y="461"/>
                </a:moveTo>
                <a:cubicBezTo>
                  <a:pt x="6" y="464"/>
                  <a:pt x="0" y="454"/>
                  <a:pt x="13" y="438"/>
                </a:cubicBezTo>
                <a:cubicBezTo>
                  <a:pt x="347" y="19"/>
                  <a:pt x="347" y="19"/>
                  <a:pt x="347" y="19"/>
                </a:cubicBezTo>
                <a:cubicBezTo>
                  <a:pt x="360" y="3"/>
                  <a:pt x="383" y="0"/>
                  <a:pt x="400" y="13"/>
                </a:cubicBezTo>
                <a:cubicBezTo>
                  <a:pt x="569" y="148"/>
                  <a:pt x="569" y="148"/>
                  <a:pt x="569" y="148"/>
                </a:cubicBezTo>
                <a:cubicBezTo>
                  <a:pt x="585" y="161"/>
                  <a:pt x="588" y="185"/>
                  <a:pt x="575" y="201"/>
                </a:cubicBezTo>
                <a:cubicBezTo>
                  <a:pt x="440" y="370"/>
                  <a:pt x="440" y="370"/>
                  <a:pt x="440" y="370"/>
                </a:cubicBezTo>
                <a:cubicBezTo>
                  <a:pt x="427" y="386"/>
                  <a:pt x="400" y="402"/>
                  <a:pt x="379" y="406"/>
                </a:cubicBezTo>
                <a:lnTo>
                  <a:pt x="26" y="4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id-ID" sz="2699">
              <a:cs typeface="+mn-ea"/>
              <a:sym typeface="+mn-lt"/>
            </a:endParaRPr>
          </a:p>
        </p:txBody>
      </p:sp>
      <p:sp>
        <p:nvSpPr>
          <p:cNvPr id="48" name="Freeform 7"/>
          <p:cNvSpPr/>
          <p:nvPr/>
        </p:nvSpPr>
        <p:spPr bwMode="auto">
          <a:xfrm>
            <a:off x="3176401" y="2408396"/>
            <a:ext cx="612182" cy="1145789"/>
          </a:xfrm>
          <a:custGeom>
            <a:avLst/>
            <a:gdLst>
              <a:gd name="T0" fmla="*/ 150 w 342"/>
              <a:gd name="T1" fmla="*/ 623 h 641"/>
              <a:gd name="T2" fmla="*/ 123 w 342"/>
              <a:gd name="T3" fmla="*/ 619 h 641"/>
              <a:gd name="T4" fmla="*/ 5 w 342"/>
              <a:gd name="T5" fmla="*/ 97 h 641"/>
              <a:gd name="T6" fmla="*/ 33 w 342"/>
              <a:gd name="T7" fmla="*/ 52 h 641"/>
              <a:gd name="T8" fmla="*/ 244 w 342"/>
              <a:gd name="T9" fmla="*/ 4 h 641"/>
              <a:gd name="T10" fmla="*/ 289 w 342"/>
              <a:gd name="T11" fmla="*/ 33 h 641"/>
              <a:gd name="T12" fmla="*/ 337 w 342"/>
              <a:gd name="T13" fmla="*/ 244 h 641"/>
              <a:gd name="T14" fmla="*/ 327 w 342"/>
              <a:gd name="T15" fmla="*/ 313 h 641"/>
              <a:gd name="T16" fmla="*/ 150 w 342"/>
              <a:gd name="T17" fmla="*/ 623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2" h="641">
                <a:moveTo>
                  <a:pt x="150" y="623"/>
                </a:moveTo>
                <a:cubicBezTo>
                  <a:pt x="140" y="641"/>
                  <a:pt x="128" y="639"/>
                  <a:pt x="123" y="619"/>
                </a:cubicBezTo>
                <a:cubicBezTo>
                  <a:pt x="5" y="97"/>
                  <a:pt x="5" y="97"/>
                  <a:pt x="5" y="97"/>
                </a:cubicBezTo>
                <a:cubicBezTo>
                  <a:pt x="0" y="77"/>
                  <a:pt x="13" y="57"/>
                  <a:pt x="33" y="52"/>
                </a:cubicBezTo>
                <a:cubicBezTo>
                  <a:pt x="244" y="4"/>
                  <a:pt x="244" y="4"/>
                  <a:pt x="244" y="4"/>
                </a:cubicBezTo>
                <a:cubicBezTo>
                  <a:pt x="264" y="0"/>
                  <a:pt x="284" y="12"/>
                  <a:pt x="289" y="33"/>
                </a:cubicBezTo>
                <a:cubicBezTo>
                  <a:pt x="337" y="244"/>
                  <a:pt x="337" y="244"/>
                  <a:pt x="337" y="244"/>
                </a:cubicBezTo>
                <a:cubicBezTo>
                  <a:pt x="342" y="264"/>
                  <a:pt x="337" y="295"/>
                  <a:pt x="327" y="313"/>
                </a:cubicBezTo>
                <a:lnTo>
                  <a:pt x="150" y="623"/>
                </a:lnTo>
                <a:close/>
              </a:path>
            </a:pathLst>
          </a:custGeom>
          <a:solidFill>
            <a:srgbClr val="00A8A7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id-ID" sz="2699">
              <a:cs typeface="+mn-ea"/>
              <a:sym typeface="+mn-lt"/>
            </a:endParaRPr>
          </a:p>
        </p:txBody>
      </p:sp>
      <p:sp>
        <p:nvSpPr>
          <p:cNvPr id="70" name="Freeform 8"/>
          <p:cNvSpPr/>
          <p:nvPr/>
        </p:nvSpPr>
        <p:spPr bwMode="auto">
          <a:xfrm>
            <a:off x="3502428" y="3210565"/>
            <a:ext cx="958148" cy="919446"/>
          </a:xfrm>
          <a:custGeom>
            <a:avLst/>
            <a:gdLst>
              <a:gd name="T0" fmla="*/ 528 w 536"/>
              <a:gd name="T1" fmla="*/ 486 h 514"/>
              <a:gd name="T2" fmla="*/ 508 w 536"/>
              <a:gd name="T3" fmla="*/ 505 h 514"/>
              <a:gd name="T4" fmla="*/ 26 w 536"/>
              <a:gd name="T5" fmla="*/ 271 h 514"/>
              <a:gd name="T6" fmla="*/ 9 w 536"/>
              <a:gd name="T7" fmla="*/ 221 h 514"/>
              <a:gd name="T8" fmla="*/ 103 w 536"/>
              <a:gd name="T9" fmla="*/ 26 h 514"/>
              <a:gd name="T10" fmla="*/ 153 w 536"/>
              <a:gd name="T11" fmla="*/ 9 h 514"/>
              <a:gd name="T12" fmla="*/ 348 w 536"/>
              <a:gd name="T13" fmla="*/ 103 h 514"/>
              <a:gd name="T14" fmla="*/ 396 w 536"/>
              <a:gd name="T15" fmla="*/ 154 h 514"/>
              <a:gd name="T16" fmla="*/ 528 w 536"/>
              <a:gd name="T17" fmla="*/ 486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6" h="514">
                <a:moveTo>
                  <a:pt x="528" y="486"/>
                </a:moveTo>
                <a:cubicBezTo>
                  <a:pt x="536" y="505"/>
                  <a:pt x="527" y="514"/>
                  <a:pt x="508" y="505"/>
                </a:cubicBezTo>
                <a:cubicBezTo>
                  <a:pt x="26" y="271"/>
                  <a:pt x="26" y="271"/>
                  <a:pt x="26" y="271"/>
                </a:cubicBezTo>
                <a:cubicBezTo>
                  <a:pt x="8" y="262"/>
                  <a:pt x="0" y="240"/>
                  <a:pt x="9" y="221"/>
                </a:cubicBezTo>
                <a:cubicBezTo>
                  <a:pt x="103" y="26"/>
                  <a:pt x="103" y="26"/>
                  <a:pt x="103" y="26"/>
                </a:cubicBezTo>
                <a:cubicBezTo>
                  <a:pt x="112" y="8"/>
                  <a:pt x="134" y="0"/>
                  <a:pt x="153" y="9"/>
                </a:cubicBezTo>
                <a:cubicBezTo>
                  <a:pt x="348" y="103"/>
                  <a:pt x="348" y="103"/>
                  <a:pt x="348" y="103"/>
                </a:cubicBezTo>
                <a:cubicBezTo>
                  <a:pt x="367" y="112"/>
                  <a:pt x="388" y="135"/>
                  <a:pt x="396" y="154"/>
                </a:cubicBezTo>
                <a:lnTo>
                  <a:pt x="528" y="486"/>
                </a:lnTo>
                <a:close/>
              </a:path>
            </a:pathLst>
          </a:custGeom>
          <a:solidFill>
            <a:srgbClr val="011A43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id-ID" sz="2699">
              <a:cs typeface="+mn-ea"/>
              <a:sym typeface="+mn-lt"/>
            </a:endParaRPr>
          </a:p>
        </p:txBody>
      </p:sp>
      <p:sp>
        <p:nvSpPr>
          <p:cNvPr id="71" name="Freeform 9"/>
          <p:cNvSpPr/>
          <p:nvPr/>
        </p:nvSpPr>
        <p:spPr bwMode="auto">
          <a:xfrm>
            <a:off x="4374965" y="3448636"/>
            <a:ext cx="1169245" cy="674339"/>
          </a:xfrm>
          <a:custGeom>
            <a:avLst/>
            <a:gdLst>
              <a:gd name="T0" fmla="*/ 633 w 654"/>
              <a:gd name="T1" fmla="*/ 110 h 377"/>
              <a:gd name="T2" fmla="*/ 635 w 654"/>
              <a:gd name="T3" fmla="*/ 137 h 377"/>
              <a:gd name="T4" fmla="*/ 152 w 654"/>
              <a:gd name="T5" fmla="*/ 368 h 377"/>
              <a:gd name="T6" fmla="*/ 102 w 654"/>
              <a:gd name="T7" fmla="*/ 351 h 377"/>
              <a:gd name="T8" fmla="*/ 9 w 654"/>
              <a:gd name="T9" fmla="*/ 155 h 377"/>
              <a:gd name="T10" fmla="*/ 26 w 654"/>
              <a:gd name="T11" fmla="*/ 105 h 377"/>
              <a:gd name="T12" fmla="*/ 222 w 654"/>
              <a:gd name="T13" fmla="*/ 12 h 377"/>
              <a:gd name="T14" fmla="*/ 291 w 654"/>
              <a:gd name="T15" fmla="*/ 6 h 377"/>
              <a:gd name="T16" fmla="*/ 633 w 654"/>
              <a:gd name="T17" fmla="*/ 11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4" h="377">
                <a:moveTo>
                  <a:pt x="633" y="110"/>
                </a:moveTo>
                <a:cubicBezTo>
                  <a:pt x="653" y="116"/>
                  <a:pt x="654" y="128"/>
                  <a:pt x="635" y="137"/>
                </a:cubicBezTo>
                <a:cubicBezTo>
                  <a:pt x="152" y="368"/>
                  <a:pt x="152" y="368"/>
                  <a:pt x="152" y="368"/>
                </a:cubicBezTo>
                <a:cubicBezTo>
                  <a:pt x="134" y="377"/>
                  <a:pt x="111" y="369"/>
                  <a:pt x="102" y="351"/>
                </a:cubicBezTo>
                <a:cubicBezTo>
                  <a:pt x="9" y="155"/>
                  <a:pt x="9" y="155"/>
                  <a:pt x="9" y="155"/>
                </a:cubicBezTo>
                <a:cubicBezTo>
                  <a:pt x="0" y="137"/>
                  <a:pt x="8" y="114"/>
                  <a:pt x="26" y="105"/>
                </a:cubicBezTo>
                <a:cubicBezTo>
                  <a:pt x="222" y="12"/>
                  <a:pt x="222" y="12"/>
                  <a:pt x="222" y="12"/>
                </a:cubicBezTo>
                <a:cubicBezTo>
                  <a:pt x="240" y="3"/>
                  <a:pt x="272" y="0"/>
                  <a:pt x="291" y="6"/>
                </a:cubicBezTo>
                <a:lnTo>
                  <a:pt x="633" y="110"/>
                </a:lnTo>
                <a:close/>
              </a:path>
            </a:pathLst>
          </a:custGeom>
          <a:solidFill>
            <a:srgbClr val="00A8A7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id-ID" sz="2699">
              <a:cs typeface="+mn-ea"/>
              <a:sym typeface="+mn-lt"/>
            </a:endParaRPr>
          </a:p>
        </p:txBody>
      </p:sp>
      <p:sp>
        <p:nvSpPr>
          <p:cNvPr id="72" name="Freeform 10"/>
          <p:cNvSpPr/>
          <p:nvPr/>
        </p:nvSpPr>
        <p:spPr bwMode="auto">
          <a:xfrm>
            <a:off x="5136087" y="2524498"/>
            <a:ext cx="740014" cy="1037896"/>
          </a:xfrm>
          <a:custGeom>
            <a:avLst/>
            <a:gdLst>
              <a:gd name="T0" fmla="*/ 387 w 414"/>
              <a:gd name="T1" fmla="*/ 12 h 581"/>
              <a:gd name="T2" fmla="*/ 410 w 414"/>
              <a:gd name="T3" fmla="*/ 27 h 581"/>
              <a:gd name="T4" fmla="*/ 289 w 414"/>
              <a:gd name="T5" fmla="*/ 549 h 581"/>
              <a:gd name="T6" fmla="*/ 244 w 414"/>
              <a:gd name="T7" fmla="*/ 577 h 581"/>
              <a:gd name="T8" fmla="*/ 33 w 414"/>
              <a:gd name="T9" fmla="*/ 528 h 581"/>
              <a:gd name="T10" fmla="*/ 5 w 414"/>
              <a:gd name="T11" fmla="*/ 483 h 581"/>
              <a:gd name="T12" fmla="*/ 54 w 414"/>
              <a:gd name="T13" fmla="*/ 272 h 581"/>
              <a:gd name="T14" fmla="*/ 93 w 414"/>
              <a:gd name="T15" fmla="*/ 214 h 581"/>
              <a:gd name="T16" fmla="*/ 387 w 414"/>
              <a:gd name="T17" fmla="*/ 12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" h="581">
                <a:moveTo>
                  <a:pt x="387" y="12"/>
                </a:moveTo>
                <a:cubicBezTo>
                  <a:pt x="404" y="0"/>
                  <a:pt x="414" y="7"/>
                  <a:pt x="410" y="27"/>
                </a:cubicBezTo>
                <a:cubicBezTo>
                  <a:pt x="289" y="549"/>
                  <a:pt x="289" y="549"/>
                  <a:pt x="289" y="549"/>
                </a:cubicBezTo>
                <a:cubicBezTo>
                  <a:pt x="284" y="569"/>
                  <a:pt x="264" y="581"/>
                  <a:pt x="244" y="577"/>
                </a:cubicBezTo>
                <a:cubicBezTo>
                  <a:pt x="33" y="528"/>
                  <a:pt x="33" y="528"/>
                  <a:pt x="33" y="528"/>
                </a:cubicBezTo>
                <a:cubicBezTo>
                  <a:pt x="13" y="524"/>
                  <a:pt x="0" y="503"/>
                  <a:pt x="5" y="483"/>
                </a:cubicBezTo>
                <a:cubicBezTo>
                  <a:pt x="54" y="272"/>
                  <a:pt x="54" y="272"/>
                  <a:pt x="54" y="272"/>
                </a:cubicBezTo>
                <a:cubicBezTo>
                  <a:pt x="58" y="252"/>
                  <a:pt x="76" y="226"/>
                  <a:pt x="93" y="214"/>
                </a:cubicBezTo>
                <a:lnTo>
                  <a:pt x="387" y="12"/>
                </a:lnTo>
                <a:close/>
              </a:path>
            </a:pathLst>
          </a:custGeom>
          <a:solidFill>
            <a:srgbClr val="011A43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id-ID" sz="2699">
              <a:cs typeface="+mn-ea"/>
              <a:sym typeface="+mn-lt"/>
            </a:endParaRPr>
          </a:p>
        </p:txBody>
      </p:sp>
      <p:sp>
        <p:nvSpPr>
          <p:cNvPr id="73" name="Freeform 11"/>
          <p:cNvSpPr/>
          <p:nvPr/>
        </p:nvSpPr>
        <p:spPr bwMode="auto">
          <a:xfrm>
            <a:off x="5122014" y="1564007"/>
            <a:ext cx="710694" cy="1137579"/>
          </a:xfrm>
          <a:custGeom>
            <a:avLst/>
            <a:gdLst>
              <a:gd name="T0" fmla="*/ 26 w 398"/>
              <a:gd name="T1" fmla="*/ 24 h 636"/>
              <a:gd name="T2" fmla="*/ 52 w 398"/>
              <a:gd name="T3" fmla="*/ 16 h 636"/>
              <a:gd name="T4" fmla="*/ 385 w 398"/>
              <a:gd name="T5" fmla="*/ 436 h 636"/>
              <a:gd name="T6" fmla="*/ 379 w 398"/>
              <a:gd name="T7" fmla="*/ 489 h 636"/>
              <a:gd name="T8" fmla="*/ 209 w 398"/>
              <a:gd name="T9" fmla="*/ 623 h 636"/>
              <a:gd name="T10" fmla="*/ 157 w 398"/>
              <a:gd name="T11" fmla="*/ 617 h 636"/>
              <a:gd name="T12" fmla="*/ 22 w 398"/>
              <a:gd name="T13" fmla="*/ 447 h 636"/>
              <a:gd name="T14" fmla="*/ 1 w 398"/>
              <a:gd name="T15" fmla="*/ 380 h 636"/>
              <a:gd name="T16" fmla="*/ 26 w 398"/>
              <a:gd name="T17" fmla="*/ 24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8" h="636">
                <a:moveTo>
                  <a:pt x="26" y="24"/>
                </a:moveTo>
                <a:cubicBezTo>
                  <a:pt x="28" y="4"/>
                  <a:pt x="40" y="0"/>
                  <a:pt x="52" y="16"/>
                </a:cubicBezTo>
                <a:cubicBezTo>
                  <a:pt x="385" y="436"/>
                  <a:pt x="385" y="436"/>
                  <a:pt x="385" y="436"/>
                </a:cubicBezTo>
                <a:cubicBezTo>
                  <a:pt x="398" y="452"/>
                  <a:pt x="395" y="476"/>
                  <a:pt x="379" y="489"/>
                </a:cubicBezTo>
                <a:cubicBezTo>
                  <a:pt x="209" y="623"/>
                  <a:pt x="209" y="623"/>
                  <a:pt x="209" y="623"/>
                </a:cubicBezTo>
                <a:cubicBezTo>
                  <a:pt x="193" y="636"/>
                  <a:pt x="169" y="633"/>
                  <a:pt x="157" y="617"/>
                </a:cubicBezTo>
                <a:cubicBezTo>
                  <a:pt x="22" y="447"/>
                  <a:pt x="22" y="447"/>
                  <a:pt x="22" y="447"/>
                </a:cubicBezTo>
                <a:cubicBezTo>
                  <a:pt x="9" y="431"/>
                  <a:pt x="0" y="401"/>
                  <a:pt x="1" y="380"/>
                </a:cubicBezTo>
                <a:lnTo>
                  <a:pt x="26" y="24"/>
                </a:lnTo>
                <a:close/>
              </a:path>
            </a:pathLst>
          </a:custGeom>
          <a:solidFill>
            <a:srgbClr val="00A8A7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id-ID" sz="2699">
              <a:cs typeface="+mn-ea"/>
              <a:sym typeface="+mn-lt"/>
            </a:endParaRPr>
          </a:p>
        </p:txBody>
      </p:sp>
      <p:sp>
        <p:nvSpPr>
          <p:cNvPr id="74" name="Oval 12"/>
          <p:cNvSpPr>
            <a:spLocks noChangeArrowheads="1"/>
          </p:cNvSpPr>
          <p:nvPr/>
        </p:nvSpPr>
        <p:spPr bwMode="auto">
          <a:xfrm>
            <a:off x="3581005" y="1819670"/>
            <a:ext cx="1906912" cy="190808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71" tIns="34285" rIns="68571" bIns="34285" numCol="1" anchor="t" anchorCtr="0" compatLnSpc="1"/>
          <a:lstStyle/>
          <a:p>
            <a:endParaRPr lang="id-ID" sz="2699">
              <a:cs typeface="+mn-ea"/>
              <a:sym typeface="+mn-lt"/>
            </a:endParaRPr>
          </a:p>
        </p:txBody>
      </p:sp>
      <p:sp>
        <p:nvSpPr>
          <p:cNvPr id="49" name="Text Placeholder 33"/>
          <p:cNvSpPr txBox="1"/>
          <p:nvPr/>
        </p:nvSpPr>
        <p:spPr>
          <a:xfrm>
            <a:off x="6193335" y="1279652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纯正英语课堂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TextBox 20"/>
          <p:cNvSpPr txBox="1"/>
          <p:nvPr/>
        </p:nvSpPr>
        <p:spPr>
          <a:xfrm>
            <a:off x="6193334" y="1553482"/>
            <a:ext cx="23218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126">
              <a:lnSpc>
                <a:spcPct val="150000"/>
              </a:lnSpc>
              <a:spcBef>
                <a:spcPct val="20000"/>
              </a:spcBef>
              <a:defRPr sz="7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程序开发支持</a:t>
            </a:r>
            <a:r>
              <a:rPr lang="zh-CN" altLang="en-US" dirty="0">
                <a:sym typeface="+mn-lt"/>
              </a:rPr>
              <a:t>不同终端用户快捷上网</a:t>
            </a:r>
            <a:r>
              <a:rPr lang="zh-CN" altLang="en-US" dirty="0">
                <a:sym typeface="+mn-lt"/>
              </a:rPr>
              <a:t>，程序开发自主</a:t>
            </a:r>
            <a:r>
              <a:rPr lang="zh-CN" altLang="en-US" dirty="0">
                <a:sym typeface="+mn-lt"/>
              </a:rPr>
              <a:t>研发的</a:t>
            </a:r>
            <a:r>
              <a:rPr lang="en-US" altLang="zh-CN" dirty="0">
                <a:sym typeface="+mn-lt"/>
              </a:rPr>
              <a:t>X5</a:t>
            </a:r>
            <a:r>
              <a:rPr lang="zh-CN" altLang="en-US" dirty="0">
                <a:sym typeface="+mn-lt"/>
              </a:rPr>
              <a:t>内核在速度、流量节省、稳定性上业内领先，功能全面</a:t>
            </a:r>
            <a:endParaRPr lang="en-US" altLang="zh-CN" dirty="0">
              <a:sym typeface="+mn-lt"/>
            </a:endParaRPr>
          </a:p>
        </p:txBody>
      </p:sp>
      <p:sp>
        <p:nvSpPr>
          <p:cNvPr id="51" name="Text Placeholder 33"/>
          <p:cNvSpPr txBox="1"/>
          <p:nvPr/>
        </p:nvSpPr>
        <p:spPr>
          <a:xfrm>
            <a:off x="540797" y="1279528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智能化平台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TextBox 20"/>
          <p:cNvSpPr txBox="1"/>
          <p:nvPr/>
        </p:nvSpPr>
        <p:spPr>
          <a:xfrm>
            <a:off x="540796" y="1553358"/>
            <a:ext cx="23218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126">
              <a:lnSpc>
                <a:spcPct val="150000"/>
              </a:lnSpc>
              <a:spcBef>
                <a:spcPct val="20000"/>
              </a:spcBef>
              <a:defRPr sz="7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程序开发支持</a:t>
            </a:r>
            <a:r>
              <a:rPr lang="zh-CN" altLang="en-US" dirty="0">
                <a:sym typeface="+mn-lt"/>
              </a:rPr>
              <a:t>不同终端用户快捷上网</a:t>
            </a:r>
            <a:r>
              <a:rPr lang="zh-CN" altLang="en-US" dirty="0">
                <a:sym typeface="+mn-lt"/>
              </a:rPr>
              <a:t>，程序开发自主</a:t>
            </a:r>
            <a:r>
              <a:rPr lang="zh-CN" altLang="en-US" dirty="0">
                <a:sym typeface="+mn-lt"/>
              </a:rPr>
              <a:t>研发的</a:t>
            </a:r>
            <a:r>
              <a:rPr lang="en-US" altLang="zh-CN" dirty="0">
                <a:sym typeface="+mn-lt"/>
              </a:rPr>
              <a:t>X5</a:t>
            </a:r>
            <a:r>
              <a:rPr lang="zh-CN" altLang="en-US" dirty="0">
                <a:sym typeface="+mn-lt"/>
              </a:rPr>
              <a:t>内核在速度、流量节省、稳定性上业内领先，功能全面</a:t>
            </a:r>
            <a:endParaRPr lang="en-US" altLang="zh-CN" dirty="0">
              <a:sym typeface="+mn-lt"/>
            </a:endParaRPr>
          </a:p>
        </p:txBody>
      </p:sp>
      <p:sp>
        <p:nvSpPr>
          <p:cNvPr id="53" name="Text Placeholder 33"/>
          <p:cNvSpPr txBox="1"/>
          <p:nvPr/>
        </p:nvSpPr>
        <p:spPr>
          <a:xfrm>
            <a:off x="6193335" y="2446028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个性化教学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TextBox 20"/>
          <p:cNvSpPr txBox="1"/>
          <p:nvPr/>
        </p:nvSpPr>
        <p:spPr>
          <a:xfrm>
            <a:off x="6193334" y="2719858"/>
            <a:ext cx="23218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126">
              <a:lnSpc>
                <a:spcPct val="150000"/>
              </a:lnSpc>
              <a:spcBef>
                <a:spcPct val="20000"/>
              </a:spcBef>
              <a:defRPr sz="7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程序开发支持</a:t>
            </a:r>
            <a:r>
              <a:rPr lang="zh-CN" altLang="en-US" dirty="0">
                <a:sym typeface="+mn-lt"/>
              </a:rPr>
              <a:t>不同终端用户快捷上网</a:t>
            </a:r>
            <a:r>
              <a:rPr lang="zh-CN" altLang="en-US" dirty="0">
                <a:sym typeface="+mn-lt"/>
              </a:rPr>
              <a:t>，程序开发自主</a:t>
            </a:r>
            <a:r>
              <a:rPr lang="zh-CN" altLang="en-US" dirty="0">
                <a:sym typeface="+mn-lt"/>
              </a:rPr>
              <a:t>研发的</a:t>
            </a:r>
            <a:r>
              <a:rPr lang="en-US" altLang="zh-CN" dirty="0">
                <a:sym typeface="+mn-lt"/>
              </a:rPr>
              <a:t>X5</a:t>
            </a:r>
            <a:r>
              <a:rPr lang="zh-CN" altLang="en-US" dirty="0">
                <a:sym typeface="+mn-lt"/>
              </a:rPr>
              <a:t>内核在速度、流量节省、稳定性上业内领先，功能全面</a:t>
            </a:r>
            <a:endParaRPr lang="en-US" altLang="zh-CN" dirty="0">
              <a:sym typeface="+mn-lt"/>
            </a:endParaRPr>
          </a:p>
        </p:txBody>
      </p:sp>
      <p:sp>
        <p:nvSpPr>
          <p:cNvPr id="55" name="Text Placeholder 33"/>
          <p:cNvSpPr txBox="1"/>
          <p:nvPr/>
        </p:nvSpPr>
        <p:spPr>
          <a:xfrm>
            <a:off x="540797" y="2387672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专业测评体系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TextBox 20"/>
          <p:cNvSpPr txBox="1"/>
          <p:nvPr/>
        </p:nvSpPr>
        <p:spPr>
          <a:xfrm>
            <a:off x="540796" y="2661502"/>
            <a:ext cx="23218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126">
              <a:lnSpc>
                <a:spcPct val="150000"/>
              </a:lnSpc>
              <a:spcBef>
                <a:spcPct val="20000"/>
              </a:spcBef>
              <a:defRPr sz="7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程序开发支持</a:t>
            </a:r>
            <a:r>
              <a:rPr lang="zh-CN" altLang="en-US" dirty="0">
                <a:sym typeface="+mn-lt"/>
              </a:rPr>
              <a:t>不同终端用户快捷上网</a:t>
            </a:r>
            <a:r>
              <a:rPr lang="zh-CN" altLang="en-US" dirty="0">
                <a:sym typeface="+mn-lt"/>
              </a:rPr>
              <a:t>，程序开发自主</a:t>
            </a:r>
            <a:r>
              <a:rPr lang="zh-CN" altLang="en-US" dirty="0">
                <a:sym typeface="+mn-lt"/>
              </a:rPr>
              <a:t>研发的</a:t>
            </a:r>
            <a:r>
              <a:rPr lang="en-US" altLang="zh-CN" dirty="0">
                <a:sym typeface="+mn-lt"/>
              </a:rPr>
              <a:t>X5</a:t>
            </a:r>
            <a:r>
              <a:rPr lang="zh-CN" altLang="en-US" dirty="0">
                <a:sym typeface="+mn-lt"/>
              </a:rPr>
              <a:t>内核在速度、流量节省、稳定性上业内领先，功能全面</a:t>
            </a:r>
            <a:endParaRPr lang="en-US" altLang="zh-CN" dirty="0">
              <a:sym typeface="+mn-lt"/>
            </a:endParaRPr>
          </a:p>
        </p:txBody>
      </p:sp>
      <p:sp>
        <p:nvSpPr>
          <p:cNvPr id="57" name="Text Placeholder 33"/>
          <p:cNvSpPr txBox="1"/>
          <p:nvPr/>
        </p:nvSpPr>
        <p:spPr>
          <a:xfrm>
            <a:off x="6193335" y="3628072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纯正英语课堂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TextBox 20"/>
          <p:cNvSpPr txBox="1"/>
          <p:nvPr/>
        </p:nvSpPr>
        <p:spPr>
          <a:xfrm>
            <a:off x="6193334" y="3901902"/>
            <a:ext cx="23218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126">
              <a:lnSpc>
                <a:spcPct val="150000"/>
              </a:lnSpc>
              <a:spcBef>
                <a:spcPct val="20000"/>
              </a:spcBef>
              <a:defRPr sz="7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程序开发支持</a:t>
            </a:r>
            <a:r>
              <a:rPr lang="zh-CN" altLang="en-US" dirty="0">
                <a:sym typeface="+mn-lt"/>
              </a:rPr>
              <a:t>不同终端用户快捷上网</a:t>
            </a:r>
            <a:r>
              <a:rPr lang="zh-CN" altLang="en-US" dirty="0">
                <a:sym typeface="+mn-lt"/>
              </a:rPr>
              <a:t>，程序开发自主</a:t>
            </a:r>
            <a:r>
              <a:rPr lang="zh-CN" altLang="en-US" dirty="0">
                <a:sym typeface="+mn-lt"/>
              </a:rPr>
              <a:t>研发的</a:t>
            </a:r>
            <a:r>
              <a:rPr lang="en-US" altLang="zh-CN" dirty="0">
                <a:sym typeface="+mn-lt"/>
              </a:rPr>
              <a:t>X5</a:t>
            </a:r>
            <a:r>
              <a:rPr lang="zh-CN" altLang="en-US" dirty="0">
                <a:sym typeface="+mn-lt"/>
              </a:rPr>
              <a:t>内核在速度、流量节省、稳定性上业内领先，功能全面</a:t>
            </a:r>
            <a:endParaRPr lang="en-US" altLang="zh-CN" dirty="0">
              <a:sym typeface="+mn-lt"/>
            </a:endParaRPr>
          </a:p>
        </p:txBody>
      </p:sp>
      <p:sp>
        <p:nvSpPr>
          <p:cNvPr id="59" name="Text Placeholder 33"/>
          <p:cNvSpPr txBox="1"/>
          <p:nvPr/>
        </p:nvSpPr>
        <p:spPr>
          <a:xfrm>
            <a:off x="540797" y="3627948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智能化平台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" name="TextBox 20"/>
          <p:cNvSpPr txBox="1"/>
          <p:nvPr/>
        </p:nvSpPr>
        <p:spPr>
          <a:xfrm>
            <a:off x="540796" y="3901778"/>
            <a:ext cx="23218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126">
              <a:lnSpc>
                <a:spcPct val="150000"/>
              </a:lnSpc>
              <a:spcBef>
                <a:spcPct val="20000"/>
              </a:spcBef>
              <a:defRPr sz="7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程序开发支持</a:t>
            </a:r>
            <a:r>
              <a:rPr lang="zh-CN" altLang="en-US" dirty="0">
                <a:sym typeface="+mn-lt"/>
              </a:rPr>
              <a:t>不同终端用户快捷上网</a:t>
            </a:r>
            <a:r>
              <a:rPr lang="zh-CN" altLang="en-US" dirty="0">
                <a:sym typeface="+mn-lt"/>
              </a:rPr>
              <a:t>，程序开发自主</a:t>
            </a:r>
            <a:r>
              <a:rPr lang="zh-CN" altLang="en-US" dirty="0">
                <a:sym typeface="+mn-lt"/>
              </a:rPr>
              <a:t>研发的</a:t>
            </a:r>
            <a:r>
              <a:rPr lang="en-US" altLang="zh-CN" dirty="0">
                <a:sym typeface="+mn-lt"/>
              </a:rPr>
              <a:t>X5</a:t>
            </a:r>
            <a:r>
              <a:rPr lang="zh-CN" altLang="en-US" dirty="0">
                <a:sym typeface="+mn-lt"/>
              </a:rPr>
              <a:t>内核在速度、流量节省、稳定性上业内领先，功能全面</a:t>
            </a:r>
            <a:endParaRPr lang="en-US" altLang="zh-CN" dirty="0">
              <a:sym typeface="+mn-lt"/>
            </a:endParaRPr>
          </a:p>
        </p:txBody>
      </p:sp>
      <p:sp>
        <p:nvSpPr>
          <p:cNvPr id="61" name="Text Placeholder 33"/>
          <p:cNvSpPr txBox="1"/>
          <p:nvPr/>
        </p:nvSpPr>
        <p:spPr>
          <a:xfrm>
            <a:off x="3814912" y="4296722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纯正英语课堂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" name="TextBox 20"/>
          <p:cNvSpPr txBox="1"/>
          <p:nvPr/>
        </p:nvSpPr>
        <p:spPr>
          <a:xfrm>
            <a:off x="3362962" y="4570552"/>
            <a:ext cx="23218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126">
              <a:lnSpc>
                <a:spcPct val="150000"/>
              </a:lnSpc>
              <a:spcBef>
                <a:spcPct val="20000"/>
              </a:spcBef>
              <a:defRPr sz="7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pPr algn="ctr"/>
            <a:r>
              <a:rPr lang="zh-CN" altLang="en-US" dirty="0">
                <a:sym typeface="+mn-lt"/>
              </a:rPr>
              <a:t>程序开发支持</a:t>
            </a:r>
            <a:r>
              <a:rPr lang="zh-CN" altLang="en-US" dirty="0">
                <a:sym typeface="+mn-lt"/>
              </a:rPr>
              <a:t>不同终端用户快捷上网</a:t>
            </a:r>
            <a:r>
              <a:rPr lang="zh-CN" altLang="en-US" dirty="0">
                <a:sym typeface="+mn-lt"/>
              </a:rPr>
              <a:t>，程序开发自主</a:t>
            </a:r>
            <a:r>
              <a:rPr lang="zh-CN" altLang="en-US" dirty="0">
                <a:sym typeface="+mn-lt"/>
              </a:rPr>
              <a:t>研发的</a:t>
            </a:r>
            <a:r>
              <a:rPr lang="en-US" altLang="zh-CN" dirty="0">
                <a:sym typeface="+mn-lt"/>
              </a:rPr>
              <a:t>X5</a:t>
            </a:r>
            <a:r>
              <a:rPr lang="zh-CN" altLang="en-US" dirty="0">
                <a:sym typeface="+mn-lt"/>
              </a:rPr>
              <a:t>内核在速度、流量节省、稳定性上业内领先，功能全面</a:t>
            </a:r>
            <a:endParaRPr lang="en-US" altLang="zh-CN" dirty="0"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615" y="2200895"/>
            <a:ext cx="1419544" cy="1164754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4020820" y="778197"/>
            <a:ext cx="109040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44546A"/>
                </a:solidFill>
                <a:cs typeface="+mn-ea"/>
                <a:sym typeface="+mn-lt"/>
              </a:rPr>
              <a:t>Speech/Training Topics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362200" y="347038"/>
            <a:ext cx="4407648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699" b="1" dirty="0" smtClean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程序开发</a:t>
            </a:r>
            <a:r>
              <a:rPr lang="en-US" altLang="zh-CN" sz="2699" b="1" dirty="0" smtClean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2699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培训主题</a:t>
            </a:r>
          </a:p>
        </p:txBody>
      </p:sp>
      <p:grpSp>
        <p:nvGrpSpPr>
          <p:cNvPr id="35" name="Group 276"/>
          <p:cNvGrpSpPr/>
          <p:nvPr/>
        </p:nvGrpSpPr>
        <p:grpSpPr>
          <a:xfrm>
            <a:off x="4239853" y="967694"/>
            <a:ext cx="664298" cy="30850"/>
            <a:chOff x="5071484" y="4559432"/>
            <a:chExt cx="1599308" cy="74272"/>
          </a:xfrm>
        </p:grpSpPr>
        <p:sp>
          <p:nvSpPr>
            <p:cNvPr id="38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663">
                <a:defRPr/>
              </a:pPr>
              <a:endParaRPr lang="id-ID" sz="1012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39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40" name="Straight Connector 265"/>
              <p:cNvCxnSpPr>
                <a:endCxn id="38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4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47327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52989" y="4153590"/>
            <a:ext cx="7160487" cy="1588"/>
          </a:xfrm>
          <a:prstGeom prst="line">
            <a:avLst/>
          </a:prstGeom>
          <a:ln w="12700" cap="flat">
            <a:solidFill>
              <a:srgbClr val="5B4E4F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438244" y="4049501"/>
            <a:ext cx="208178" cy="208178"/>
          </a:xfrm>
          <a:prstGeom prst="ellipse">
            <a:avLst/>
          </a:prstGeom>
          <a:solidFill>
            <a:srgbClr val="00A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1"/>
            <a:endParaRPr lang="en-US">
              <a:solidFill>
                <a:srgbClr val="5B4E4F"/>
              </a:solidFill>
              <a:cs typeface="+mn-ea"/>
              <a:sym typeface="+mn-l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rot="16200000" flipH="1">
            <a:off x="664335" y="3163191"/>
            <a:ext cx="1763117" cy="88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ardrop 25"/>
          <p:cNvSpPr/>
          <p:nvPr/>
        </p:nvSpPr>
        <p:spPr>
          <a:xfrm rot="8100000">
            <a:off x="1332887" y="1637739"/>
            <a:ext cx="418223" cy="418223"/>
          </a:xfrm>
          <a:prstGeom prst="teardrop">
            <a:avLst>
              <a:gd name="adj" fmla="val 131619"/>
            </a:avLst>
          </a:prstGeom>
          <a:solidFill>
            <a:srgbClr val="011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1"/>
            <a:endParaRPr lang="en-US" dirty="0">
              <a:solidFill>
                <a:srgbClr val="5B4E4F"/>
              </a:solidFill>
              <a:cs typeface="+mn-ea"/>
              <a:sym typeface="+mn-lt"/>
            </a:endParaRPr>
          </a:p>
        </p:txBody>
      </p:sp>
      <p:sp>
        <p:nvSpPr>
          <p:cNvPr id="54" name="Freeform 63"/>
          <p:cNvSpPr>
            <a:spLocks noEditPoints="1"/>
          </p:cNvSpPr>
          <p:nvPr/>
        </p:nvSpPr>
        <p:spPr bwMode="auto">
          <a:xfrm>
            <a:off x="1442365" y="1762293"/>
            <a:ext cx="199887" cy="171333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0" y="4"/>
              </a:cxn>
              <a:cxn ang="0">
                <a:pos x="0" y="62"/>
              </a:cxn>
              <a:cxn ang="0">
                <a:pos x="9" y="71"/>
              </a:cxn>
              <a:cxn ang="0">
                <a:pos x="53" y="45"/>
              </a:cxn>
              <a:cxn ang="0">
                <a:pos x="58" y="31"/>
              </a:cxn>
              <a:cxn ang="0">
                <a:pos x="307" y="11"/>
              </a:cxn>
              <a:cxn ang="0">
                <a:pos x="95" y="11"/>
              </a:cxn>
              <a:cxn ang="0">
                <a:pos x="85" y="27"/>
              </a:cxn>
              <a:cxn ang="0">
                <a:pos x="85" y="51"/>
              </a:cxn>
              <a:cxn ang="0">
                <a:pos x="102" y="62"/>
              </a:cxn>
              <a:cxn ang="0">
                <a:pos x="314" y="60"/>
              </a:cxn>
              <a:cxn ang="0">
                <a:pos x="323" y="43"/>
              </a:cxn>
              <a:cxn ang="0">
                <a:pos x="323" y="20"/>
              </a:cxn>
              <a:cxn ang="0">
                <a:pos x="307" y="11"/>
              </a:cxn>
              <a:cxn ang="0">
                <a:pos x="53" y="147"/>
              </a:cxn>
              <a:cxn ang="0">
                <a:pos x="60" y="138"/>
              </a:cxn>
              <a:cxn ang="0">
                <a:pos x="15" y="112"/>
              </a:cxn>
              <a:cxn ang="0">
                <a:pos x="4" y="111"/>
              </a:cxn>
              <a:cxn ang="0">
                <a:pos x="0" y="163"/>
              </a:cxn>
              <a:cxn ang="0">
                <a:pos x="4" y="172"/>
              </a:cxn>
              <a:cxn ang="0">
                <a:pos x="15" y="172"/>
              </a:cxn>
              <a:cxn ang="0">
                <a:pos x="102" y="112"/>
              </a:cxn>
              <a:cxn ang="0">
                <a:pos x="85" y="123"/>
              </a:cxn>
              <a:cxn ang="0">
                <a:pos x="85" y="147"/>
              </a:cxn>
              <a:cxn ang="0">
                <a:pos x="95" y="163"/>
              </a:cxn>
              <a:cxn ang="0">
                <a:pos x="307" y="163"/>
              </a:cxn>
              <a:cxn ang="0">
                <a:pos x="323" y="154"/>
              </a:cxn>
              <a:cxn ang="0">
                <a:pos x="323" y="129"/>
              </a:cxn>
              <a:cxn ang="0">
                <a:pos x="314" y="114"/>
              </a:cxn>
              <a:cxn ang="0">
                <a:pos x="53" y="232"/>
              </a:cxn>
              <a:cxn ang="0">
                <a:pos x="9" y="205"/>
              </a:cxn>
              <a:cxn ang="0">
                <a:pos x="0" y="214"/>
              </a:cxn>
              <a:cxn ang="0">
                <a:pos x="0" y="272"/>
              </a:cxn>
              <a:cxn ang="0">
                <a:pos x="15" y="274"/>
              </a:cxn>
              <a:cxn ang="0">
                <a:pos x="58" y="245"/>
              </a:cxn>
              <a:cxn ang="0">
                <a:pos x="53" y="232"/>
              </a:cxn>
              <a:cxn ang="0">
                <a:pos x="102" y="214"/>
              </a:cxn>
              <a:cxn ang="0">
                <a:pos x="91" y="219"/>
              </a:cxn>
              <a:cxn ang="0">
                <a:pos x="85" y="248"/>
              </a:cxn>
              <a:cxn ang="0">
                <a:pos x="91" y="261"/>
              </a:cxn>
              <a:cxn ang="0">
                <a:pos x="307" y="266"/>
              </a:cxn>
              <a:cxn ang="0">
                <a:pos x="319" y="261"/>
              </a:cxn>
              <a:cxn ang="0">
                <a:pos x="323" y="232"/>
              </a:cxn>
              <a:cxn ang="0">
                <a:pos x="319" y="219"/>
              </a:cxn>
              <a:cxn ang="0">
                <a:pos x="307" y="214"/>
              </a:cxn>
            </a:cxnLst>
            <a:rect l="0" t="0" r="r" b="b"/>
            <a:pathLst>
              <a:path w="323" h="275">
                <a:moveTo>
                  <a:pt x="53" y="27"/>
                </a:moveTo>
                <a:lnTo>
                  <a:pt x="15" y="2"/>
                </a:lnTo>
                <a:lnTo>
                  <a:pt x="15" y="2"/>
                </a:lnTo>
                <a:lnTo>
                  <a:pt x="9" y="0"/>
                </a:lnTo>
                <a:lnTo>
                  <a:pt x="4" y="0"/>
                </a:lnTo>
                <a:lnTo>
                  <a:pt x="0" y="4"/>
                </a:lnTo>
                <a:lnTo>
                  <a:pt x="0" y="11"/>
                </a:lnTo>
                <a:lnTo>
                  <a:pt x="0" y="62"/>
                </a:lnTo>
                <a:lnTo>
                  <a:pt x="0" y="62"/>
                </a:lnTo>
                <a:lnTo>
                  <a:pt x="0" y="67"/>
                </a:lnTo>
                <a:lnTo>
                  <a:pt x="4" y="71"/>
                </a:lnTo>
                <a:lnTo>
                  <a:pt x="9" y="71"/>
                </a:lnTo>
                <a:lnTo>
                  <a:pt x="15" y="69"/>
                </a:lnTo>
                <a:lnTo>
                  <a:pt x="53" y="45"/>
                </a:lnTo>
                <a:lnTo>
                  <a:pt x="53" y="45"/>
                </a:lnTo>
                <a:lnTo>
                  <a:pt x="58" y="40"/>
                </a:lnTo>
                <a:lnTo>
                  <a:pt x="60" y="36"/>
                </a:lnTo>
                <a:lnTo>
                  <a:pt x="58" y="31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7" y="11"/>
                </a:moveTo>
                <a:lnTo>
                  <a:pt x="102" y="11"/>
                </a:lnTo>
                <a:lnTo>
                  <a:pt x="102" y="11"/>
                </a:lnTo>
                <a:lnTo>
                  <a:pt x="95" y="11"/>
                </a:lnTo>
                <a:lnTo>
                  <a:pt x="91" y="14"/>
                </a:lnTo>
                <a:lnTo>
                  <a:pt x="85" y="20"/>
                </a:lnTo>
                <a:lnTo>
                  <a:pt x="85" y="27"/>
                </a:lnTo>
                <a:lnTo>
                  <a:pt x="85" y="43"/>
                </a:lnTo>
                <a:lnTo>
                  <a:pt x="85" y="43"/>
                </a:lnTo>
                <a:lnTo>
                  <a:pt x="85" y="51"/>
                </a:lnTo>
                <a:lnTo>
                  <a:pt x="91" y="56"/>
                </a:lnTo>
                <a:lnTo>
                  <a:pt x="95" y="60"/>
                </a:lnTo>
                <a:lnTo>
                  <a:pt x="102" y="62"/>
                </a:lnTo>
                <a:lnTo>
                  <a:pt x="307" y="62"/>
                </a:lnTo>
                <a:lnTo>
                  <a:pt x="307" y="62"/>
                </a:lnTo>
                <a:lnTo>
                  <a:pt x="314" y="60"/>
                </a:lnTo>
                <a:lnTo>
                  <a:pt x="319" y="56"/>
                </a:lnTo>
                <a:lnTo>
                  <a:pt x="323" y="51"/>
                </a:lnTo>
                <a:lnTo>
                  <a:pt x="323" y="43"/>
                </a:lnTo>
                <a:lnTo>
                  <a:pt x="323" y="27"/>
                </a:lnTo>
                <a:lnTo>
                  <a:pt x="323" y="27"/>
                </a:lnTo>
                <a:lnTo>
                  <a:pt x="323" y="20"/>
                </a:lnTo>
                <a:lnTo>
                  <a:pt x="319" y="14"/>
                </a:lnTo>
                <a:lnTo>
                  <a:pt x="314" y="11"/>
                </a:lnTo>
                <a:lnTo>
                  <a:pt x="307" y="11"/>
                </a:lnTo>
                <a:lnTo>
                  <a:pt x="307" y="11"/>
                </a:lnTo>
                <a:close/>
                <a:moveTo>
                  <a:pt x="15" y="172"/>
                </a:moveTo>
                <a:lnTo>
                  <a:pt x="53" y="147"/>
                </a:lnTo>
                <a:lnTo>
                  <a:pt x="53" y="147"/>
                </a:lnTo>
                <a:lnTo>
                  <a:pt x="58" y="143"/>
                </a:lnTo>
                <a:lnTo>
                  <a:pt x="60" y="138"/>
                </a:lnTo>
                <a:lnTo>
                  <a:pt x="58" y="134"/>
                </a:lnTo>
                <a:lnTo>
                  <a:pt x="53" y="130"/>
                </a:lnTo>
                <a:lnTo>
                  <a:pt x="15" y="112"/>
                </a:lnTo>
                <a:lnTo>
                  <a:pt x="15" y="112"/>
                </a:lnTo>
                <a:lnTo>
                  <a:pt x="9" y="111"/>
                </a:lnTo>
                <a:lnTo>
                  <a:pt x="4" y="111"/>
                </a:lnTo>
                <a:lnTo>
                  <a:pt x="0" y="114"/>
                </a:lnTo>
                <a:lnTo>
                  <a:pt x="0" y="121"/>
                </a:lnTo>
                <a:lnTo>
                  <a:pt x="0" y="163"/>
                </a:lnTo>
                <a:lnTo>
                  <a:pt x="0" y="163"/>
                </a:lnTo>
                <a:lnTo>
                  <a:pt x="0" y="170"/>
                </a:lnTo>
                <a:lnTo>
                  <a:pt x="4" y="172"/>
                </a:lnTo>
                <a:lnTo>
                  <a:pt x="9" y="174"/>
                </a:lnTo>
                <a:lnTo>
                  <a:pt x="15" y="172"/>
                </a:lnTo>
                <a:lnTo>
                  <a:pt x="15" y="172"/>
                </a:lnTo>
                <a:close/>
                <a:moveTo>
                  <a:pt x="307" y="112"/>
                </a:moveTo>
                <a:lnTo>
                  <a:pt x="102" y="112"/>
                </a:lnTo>
                <a:lnTo>
                  <a:pt x="102" y="112"/>
                </a:lnTo>
                <a:lnTo>
                  <a:pt x="95" y="114"/>
                </a:lnTo>
                <a:lnTo>
                  <a:pt x="91" y="118"/>
                </a:lnTo>
                <a:lnTo>
                  <a:pt x="85" y="123"/>
                </a:lnTo>
                <a:lnTo>
                  <a:pt x="85" y="129"/>
                </a:lnTo>
                <a:lnTo>
                  <a:pt x="85" y="147"/>
                </a:lnTo>
                <a:lnTo>
                  <a:pt x="85" y="147"/>
                </a:lnTo>
                <a:lnTo>
                  <a:pt x="85" y="154"/>
                </a:lnTo>
                <a:lnTo>
                  <a:pt x="91" y="159"/>
                </a:lnTo>
                <a:lnTo>
                  <a:pt x="95" y="163"/>
                </a:lnTo>
                <a:lnTo>
                  <a:pt x="102" y="163"/>
                </a:lnTo>
                <a:lnTo>
                  <a:pt x="307" y="163"/>
                </a:lnTo>
                <a:lnTo>
                  <a:pt x="307" y="163"/>
                </a:lnTo>
                <a:lnTo>
                  <a:pt x="314" y="163"/>
                </a:lnTo>
                <a:lnTo>
                  <a:pt x="319" y="159"/>
                </a:lnTo>
                <a:lnTo>
                  <a:pt x="323" y="154"/>
                </a:lnTo>
                <a:lnTo>
                  <a:pt x="323" y="147"/>
                </a:lnTo>
                <a:lnTo>
                  <a:pt x="323" y="129"/>
                </a:lnTo>
                <a:lnTo>
                  <a:pt x="323" y="129"/>
                </a:lnTo>
                <a:lnTo>
                  <a:pt x="323" y="123"/>
                </a:lnTo>
                <a:lnTo>
                  <a:pt x="319" y="118"/>
                </a:lnTo>
                <a:lnTo>
                  <a:pt x="314" y="114"/>
                </a:lnTo>
                <a:lnTo>
                  <a:pt x="307" y="112"/>
                </a:lnTo>
                <a:lnTo>
                  <a:pt x="307" y="112"/>
                </a:lnTo>
                <a:close/>
                <a:moveTo>
                  <a:pt x="53" y="232"/>
                </a:moveTo>
                <a:lnTo>
                  <a:pt x="15" y="207"/>
                </a:lnTo>
                <a:lnTo>
                  <a:pt x="15" y="207"/>
                </a:lnTo>
                <a:lnTo>
                  <a:pt x="9" y="205"/>
                </a:lnTo>
                <a:lnTo>
                  <a:pt x="4" y="205"/>
                </a:lnTo>
                <a:lnTo>
                  <a:pt x="0" y="208"/>
                </a:lnTo>
                <a:lnTo>
                  <a:pt x="0" y="214"/>
                </a:lnTo>
                <a:lnTo>
                  <a:pt x="0" y="266"/>
                </a:lnTo>
                <a:lnTo>
                  <a:pt x="0" y="266"/>
                </a:lnTo>
                <a:lnTo>
                  <a:pt x="0" y="272"/>
                </a:lnTo>
                <a:lnTo>
                  <a:pt x="4" y="275"/>
                </a:lnTo>
                <a:lnTo>
                  <a:pt x="9" y="275"/>
                </a:lnTo>
                <a:lnTo>
                  <a:pt x="15" y="274"/>
                </a:lnTo>
                <a:lnTo>
                  <a:pt x="53" y="250"/>
                </a:lnTo>
                <a:lnTo>
                  <a:pt x="53" y="250"/>
                </a:lnTo>
                <a:lnTo>
                  <a:pt x="58" y="245"/>
                </a:lnTo>
                <a:lnTo>
                  <a:pt x="60" y="241"/>
                </a:lnTo>
                <a:lnTo>
                  <a:pt x="58" y="236"/>
                </a:lnTo>
                <a:lnTo>
                  <a:pt x="53" y="232"/>
                </a:lnTo>
                <a:lnTo>
                  <a:pt x="53" y="232"/>
                </a:lnTo>
                <a:close/>
                <a:moveTo>
                  <a:pt x="307" y="214"/>
                </a:moveTo>
                <a:lnTo>
                  <a:pt x="102" y="214"/>
                </a:lnTo>
                <a:lnTo>
                  <a:pt x="102" y="214"/>
                </a:lnTo>
                <a:lnTo>
                  <a:pt x="95" y="216"/>
                </a:lnTo>
                <a:lnTo>
                  <a:pt x="91" y="219"/>
                </a:lnTo>
                <a:lnTo>
                  <a:pt x="85" y="225"/>
                </a:lnTo>
                <a:lnTo>
                  <a:pt x="85" y="232"/>
                </a:lnTo>
                <a:lnTo>
                  <a:pt x="85" y="248"/>
                </a:lnTo>
                <a:lnTo>
                  <a:pt x="85" y="248"/>
                </a:lnTo>
                <a:lnTo>
                  <a:pt x="85" y="256"/>
                </a:lnTo>
                <a:lnTo>
                  <a:pt x="91" y="261"/>
                </a:lnTo>
                <a:lnTo>
                  <a:pt x="95" y="265"/>
                </a:lnTo>
                <a:lnTo>
                  <a:pt x="102" y="266"/>
                </a:lnTo>
                <a:lnTo>
                  <a:pt x="307" y="266"/>
                </a:lnTo>
                <a:lnTo>
                  <a:pt x="307" y="266"/>
                </a:lnTo>
                <a:lnTo>
                  <a:pt x="314" y="265"/>
                </a:lnTo>
                <a:lnTo>
                  <a:pt x="319" y="261"/>
                </a:lnTo>
                <a:lnTo>
                  <a:pt x="323" y="256"/>
                </a:lnTo>
                <a:lnTo>
                  <a:pt x="323" y="248"/>
                </a:lnTo>
                <a:lnTo>
                  <a:pt x="323" y="232"/>
                </a:lnTo>
                <a:lnTo>
                  <a:pt x="323" y="232"/>
                </a:lnTo>
                <a:lnTo>
                  <a:pt x="323" y="225"/>
                </a:lnTo>
                <a:lnTo>
                  <a:pt x="319" y="219"/>
                </a:lnTo>
                <a:lnTo>
                  <a:pt x="314" y="216"/>
                </a:lnTo>
                <a:lnTo>
                  <a:pt x="307" y="214"/>
                </a:lnTo>
                <a:lnTo>
                  <a:pt x="307" y="21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171"/>
            <a:endParaRPr lang="en-US">
              <a:solidFill>
                <a:srgbClr val="5B4E4F"/>
              </a:solidFill>
              <a:cs typeface="+mn-ea"/>
              <a:sym typeface="+mn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83037" y="4049501"/>
            <a:ext cx="208178" cy="208178"/>
          </a:xfrm>
          <a:prstGeom prst="ellipse">
            <a:avLst/>
          </a:prstGeom>
          <a:solidFill>
            <a:srgbClr val="00A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1"/>
            <a:endParaRPr lang="en-US">
              <a:solidFill>
                <a:srgbClr val="5B4E4F"/>
              </a:solidFill>
              <a:cs typeface="+mn-ea"/>
              <a:sym typeface="+mn-lt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16200000" flipH="1">
            <a:off x="4409129" y="3163191"/>
            <a:ext cx="1763117" cy="88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ardrop 37"/>
          <p:cNvSpPr/>
          <p:nvPr/>
        </p:nvSpPr>
        <p:spPr>
          <a:xfrm rot="8100000">
            <a:off x="5077680" y="1637739"/>
            <a:ext cx="418223" cy="418223"/>
          </a:xfrm>
          <a:prstGeom prst="teardrop">
            <a:avLst>
              <a:gd name="adj" fmla="val 131619"/>
            </a:avLst>
          </a:prstGeom>
          <a:solidFill>
            <a:srgbClr val="011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1"/>
            <a:endParaRPr lang="en-US" dirty="0">
              <a:solidFill>
                <a:srgbClr val="5B4E4F"/>
              </a:solidFill>
              <a:cs typeface="+mn-ea"/>
              <a:sym typeface="+mn-lt"/>
            </a:endParaRPr>
          </a:p>
        </p:txBody>
      </p:sp>
      <p:sp>
        <p:nvSpPr>
          <p:cNvPr id="55" name="Freeform 100"/>
          <p:cNvSpPr>
            <a:spLocks/>
          </p:cNvSpPr>
          <p:nvPr/>
        </p:nvSpPr>
        <p:spPr bwMode="auto">
          <a:xfrm>
            <a:off x="5169560" y="1770849"/>
            <a:ext cx="176300" cy="198647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171"/>
            <a:endParaRPr lang="en-US">
              <a:solidFill>
                <a:srgbClr val="5B4E4F"/>
              </a:solidFill>
              <a:cs typeface="+mn-ea"/>
              <a:sym typeface="+mn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332761" y="4049500"/>
            <a:ext cx="208178" cy="208178"/>
          </a:xfrm>
          <a:prstGeom prst="ellipse">
            <a:avLst/>
          </a:prstGeom>
          <a:solidFill>
            <a:srgbClr val="00A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1"/>
            <a:endParaRPr lang="en-US">
              <a:solidFill>
                <a:srgbClr val="5B4E4F"/>
              </a:solidFill>
              <a:cs typeface="+mn-ea"/>
              <a:sym typeface="+mn-lt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2972517" y="3584075"/>
            <a:ext cx="928569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ardrop 33"/>
          <p:cNvSpPr/>
          <p:nvPr/>
        </p:nvSpPr>
        <p:spPr>
          <a:xfrm rot="8100000">
            <a:off x="3228103" y="2444082"/>
            <a:ext cx="418223" cy="418223"/>
          </a:xfrm>
          <a:prstGeom prst="teardrop">
            <a:avLst>
              <a:gd name="adj" fmla="val 131619"/>
            </a:avLst>
          </a:prstGeom>
          <a:solidFill>
            <a:srgbClr val="011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1"/>
            <a:endParaRPr lang="en-US" dirty="0">
              <a:solidFill>
                <a:srgbClr val="5B4E4F"/>
              </a:solidFill>
              <a:cs typeface="+mn-ea"/>
              <a:sym typeface="+mn-lt"/>
            </a:endParaRPr>
          </a:p>
        </p:txBody>
      </p:sp>
      <p:sp>
        <p:nvSpPr>
          <p:cNvPr id="56" name="Freeform 103"/>
          <p:cNvSpPr>
            <a:spLocks/>
          </p:cNvSpPr>
          <p:nvPr/>
        </p:nvSpPr>
        <p:spPr bwMode="auto">
          <a:xfrm>
            <a:off x="3349418" y="2604453"/>
            <a:ext cx="187474" cy="166367"/>
          </a:xfrm>
          <a:custGeom>
            <a:avLst/>
            <a:gdLst/>
            <a:ahLst/>
            <a:cxnLst>
              <a:cxn ang="0">
                <a:pos x="300" y="79"/>
              </a:cxn>
              <a:cxn ang="0">
                <a:pos x="220" y="1"/>
              </a:cxn>
              <a:cxn ang="0">
                <a:pos x="220" y="1"/>
              </a:cxn>
              <a:cxn ang="0">
                <a:pos x="218" y="0"/>
              </a:cxn>
              <a:cxn ang="0">
                <a:pos x="218" y="0"/>
              </a:cxn>
              <a:cxn ang="0">
                <a:pos x="216" y="3"/>
              </a:cxn>
              <a:cxn ang="0">
                <a:pos x="216" y="47"/>
              </a:cxn>
              <a:cxn ang="0">
                <a:pos x="216" y="47"/>
              </a:cxn>
              <a:cxn ang="0">
                <a:pos x="200" y="49"/>
              </a:cxn>
              <a:cxn ang="0">
                <a:pos x="185" y="50"/>
              </a:cxn>
              <a:cxn ang="0">
                <a:pos x="155" y="56"/>
              </a:cxn>
              <a:cxn ang="0">
                <a:pos x="127" y="67"/>
              </a:cxn>
              <a:cxn ang="0">
                <a:pos x="102" y="81"/>
              </a:cxn>
              <a:cxn ang="0">
                <a:pos x="102" y="81"/>
              </a:cxn>
              <a:cxn ang="0">
                <a:pos x="87" y="90"/>
              </a:cxn>
              <a:cxn ang="0">
                <a:pos x="75" y="101"/>
              </a:cxn>
              <a:cxn ang="0">
                <a:pos x="62" y="114"/>
              </a:cxn>
              <a:cxn ang="0">
                <a:pos x="49" y="127"/>
              </a:cxn>
              <a:cxn ang="0">
                <a:pos x="49" y="127"/>
              </a:cxn>
              <a:cxn ang="0">
                <a:pos x="39" y="141"/>
              </a:cxn>
              <a:cxn ang="0">
                <a:pos x="29" y="157"/>
              </a:cxn>
              <a:cxn ang="0">
                <a:pos x="20" y="172"/>
              </a:cxn>
              <a:cxn ang="0">
                <a:pos x="15" y="190"/>
              </a:cxn>
              <a:cxn ang="0">
                <a:pos x="10" y="206"/>
              </a:cxn>
              <a:cxn ang="0">
                <a:pos x="4" y="224"/>
              </a:cxn>
              <a:cxn ang="0">
                <a:pos x="2" y="244"/>
              </a:cxn>
              <a:cxn ang="0">
                <a:pos x="0" y="263"/>
              </a:cxn>
              <a:cxn ang="0">
                <a:pos x="0" y="263"/>
              </a:cxn>
              <a:cxn ang="0">
                <a:pos x="2" y="266"/>
              </a:cxn>
              <a:cxn ang="0">
                <a:pos x="4" y="266"/>
              </a:cxn>
              <a:cxn ang="0">
                <a:pos x="64" y="266"/>
              </a:cxn>
              <a:cxn ang="0">
                <a:pos x="64" y="266"/>
              </a:cxn>
              <a:cxn ang="0">
                <a:pos x="66" y="266"/>
              </a:cxn>
              <a:cxn ang="0">
                <a:pos x="66" y="266"/>
              </a:cxn>
              <a:cxn ang="0">
                <a:pos x="66" y="263"/>
              </a:cxn>
              <a:cxn ang="0">
                <a:pos x="66" y="263"/>
              </a:cxn>
              <a:cxn ang="0">
                <a:pos x="68" y="250"/>
              </a:cxn>
              <a:cxn ang="0">
                <a:pos x="69" y="237"/>
              </a:cxn>
              <a:cxn ang="0">
                <a:pos x="71" y="223"/>
              </a:cxn>
              <a:cxn ang="0">
                <a:pos x="77" y="212"/>
              </a:cxn>
              <a:cxn ang="0">
                <a:pos x="80" y="199"/>
              </a:cxn>
              <a:cxn ang="0">
                <a:pos x="87" y="188"/>
              </a:cxn>
              <a:cxn ang="0">
                <a:pos x="102" y="166"/>
              </a:cxn>
              <a:cxn ang="0">
                <a:pos x="102" y="166"/>
              </a:cxn>
              <a:cxn ang="0">
                <a:pos x="113" y="154"/>
              </a:cxn>
              <a:cxn ang="0">
                <a:pos x="126" y="145"/>
              </a:cxn>
              <a:cxn ang="0">
                <a:pos x="138" y="134"/>
              </a:cxn>
              <a:cxn ang="0">
                <a:pos x="153" y="127"/>
              </a:cxn>
              <a:cxn ang="0">
                <a:pos x="153" y="127"/>
              </a:cxn>
              <a:cxn ang="0">
                <a:pos x="167" y="121"/>
              </a:cxn>
              <a:cxn ang="0">
                <a:pos x="184" y="116"/>
              </a:cxn>
              <a:cxn ang="0">
                <a:pos x="198" y="114"/>
              </a:cxn>
              <a:cxn ang="0">
                <a:pos x="216" y="112"/>
              </a:cxn>
              <a:cxn ang="0">
                <a:pos x="216" y="161"/>
              </a:cxn>
              <a:cxn ang="0">
                <a:pos x="216" y="161"/>
              </a:cxn>
              <a:cxn ang="0">
                <a:pos x="218" y="165"/>
              </a:cxn>
              <a:cxn ang="0">
                <a:pos x="218" y="165"/>
              </a:cxn>
              <a:cxn ang="0">
                <a:pos x="220" y="165"/>
              </a:cxn>
              <a:cxn ang="0">
                <a:pos x="300" y="85"/>
              </a:cxn>
              <a:cxn ang="0">
                <a:pos x="300" y="85"/>
              </a:cxn>
              <a:cxn ang="0">
                <a:pos x="301" y="83"/>
              </a:cxn>
              <a:cxn ang="0">
                <a:pos x="300" y="79"/>
              </a:cxn>
              <a:cxn ang="0">
                <a:pos x="300" y="79"/>
              </a:cxn>
            </a:cxnLst>
            <a:rect l="0" t="0" r="r" b="b"/>
            <a:pathLst>
              <a:path w="301" h="266">
                <a:moveTo>
                  <a:pt x="300" y="79"/>
                </a:moveTo>
                <a:lnTo>
                  <a:pt x="220" y="1"/>
                </a:lnTo>
                <a:lnTo>
                  <a:pt x="220" y="1"/>
                </a:lnTo>
                <a:lnTo>
                  <a:pt x="218" y="0"/>
                </a:lnTo>
                <a:lnTo>
                  <a:pt x="218" y="0"/>
                </a:lnTo>
                <a:lnTo>
                  <a:pt x="216" y="3"/>
                </a:lnTo>
                <a:lnTo>
                  <a:pt x="216" y="47"/>
                </a:lnTo>
                <a:lnTo>
                  <a:pt x="216" y="47"/>
                </a:lnTo>
                <a:lnTo>
                  <a:pt x="200" y="49"/>
                </a:lnTo>
                <a:lnTo>
                  <a:pt x="185" y="50"/>
                </a:lnTo>
                <a:lnTo>
                  <a:pt x="155" y="56"/>
                </a:lnTo>
                <a:lnTo>
                  <a:pt x="127" y="67"/>
                </a:lnTo>
                <a:lnTo>
                  <a:pt x="102" y="81"/>
                </a:lnTo>
                <a:lnTo>
                  <a:pt x="102" y="81"/>
                </a:lnTo>
                <a:lnTo>
                  <a:pt x="87" y="90"/>
                </a:lnTo>
                <a:lnTo>
                  <a:pt x="75" y="101"/>
                </a:lnTo>
                <a:lnTo>
                  <a:pt x="62" y="114"/>
                </a:lnTo>
                <a:lnTo>
                  <a:pt x="49" y="127"/>
                </a:lnTo>
                <a:lnTo>
                  <a:pt x="49" y="127"/>
                </a:lnTo>
                <a:lnTo>
                  <a:pt x="39" y="141"/>
                </a:lnTo>
                <a:lnTo>
                  <a:pt x="29" y="157"/>
                </a:lnTo>
                <a:lnTo>
                  <a:pt x="20" y="172"/>
                </a:lnTo>
                <a:lnTo>
                  <a:pt x="15" y="190"/>
                </a:lnTo>
                <a:lnTo>
                  <a:pt x="10" y="206"/>
                </a:lnTo>
                <a:lnTo>
                  <a:pt x="4" y="224"/>
                </a:lnTo>
                <a:lnTo>
                  <a:pt x="2" y="244"/>
                </a:lnTo>
                <a:lnTo>
                  <a:pt x="0" y="263"/>
                </a:lnTo>
                <a:lnTo>
                  <a:pt x="0" y="263"/>
                </a:lnTo>
                <a:lnTo>
                  <a:pt x="2" y="266"/>
                </a:lnTo>
                <a:lnTo>
                  <a:pt x="4" y="266"/>
                </a:lnTo>
                <a:lnTo>
                  <a:pt x="64" y="266"/>
                </a:lnTo>
                <a:lnTo>
                  <a:pt x="64" y="266"/>
                </a:lnTo>
                <a:lnTo>
                  <a:pt x="66" y="266"/>
                </a:lnTo>
                <a:lnTo>
                  <a:pt x="66" y="266"/>
                </a:lnTo>
                <a:lnTo>
                  <a:pt x="66" y="263"/>
                </a:lnTo>
                <a:lnTo>
                  <a:pt x="66" y="263"/>
                </a:lnTo>
                <a:lnTo>
                  <a:pt x="68" y="250"/>
                </a:lnTo>
                <a:lnTo>
                  <a:pt x="69" y="237"/>
                </a:lnTo>
                <a:lnTo>
                  <a:pt x="71" y="223"/>
                </a:lnTo>
                <a:lnTo>
                  <a:pt x="77" y="212"/>
                </a:lnTo>
                <a:lnTo>
                  <a:pt x="80" y="199"/>
                </a:lnTo>
                <a:lnTo>
                  <a:pt x="87" y="188"/>
                </a:lnTo>
                <a:lnTo>
                  <a:pt x="102" y="166"/>
                </a:lnTo>
                <a:lnTo>
                  <a:pt x="102" y="166"/>
                </a:lnTo>
                <a:lnTo>
                  <a:pt x="113" y="154"/>
                </a:lnTo>
                <a:lnTo>
                  <a:pt x="126" y="145"/>
                </a:lnTo>
                <a:lnTo>
                  <a:pt x="138" y="134"/>
                </a:lnTo>
                <a:lnTo>
                  <a:pt x="153" y="127"/>
                </a:lnTo>
                <a:lnTo>
                  <a:pt x="153" y="127"/>
                </a:lnTo>
                <a:lnTo>
                  <a:pt x="167" y="121"/>
                </a:lnTo>
                <a:lnTo>
                  <a:pt x="184" y="116"/>
                </a:lnTo>
                <a:lnTo>
                  <a:pt x="198" y="114"/>
                </a:lnTo>
                <a:lnTo>
                  <a:pt x="216" y="112"/>
                </a:lnTo>
                <a:lnTo>
                  <a:pt x="216" y="161"/>
                </a:lnTo>
                <a:lnTo>
                  <a:pt x="216" y="161"/>
                </a:lnTo>
                <a:lnTo>
                  <a:pt x="218" y="165"/>
                </a:lnTo>
                <a:lnTo>
                  <a:pt x="218" y="165"/>
                </a:lnTo>
                <a:lnTo>
                  <a:pt x="220" y="165"/>
                </a:lnTo>
                <a:lnTo>
                  <a:pt x="300" y="85"/>
                </a:lnTo>
                <a:lnTo>
                  <a:pt x="300" y="85"/>
                </a:lnTo>
                <a:lnTo>
                  <a:pt x="301" y="83"/>
                </a:lnTo>
                <a:lnTo>
                  <a:pt x="300" y="79"/>
                </a:lnTo>
                <a:lnTo>
                  <a:pt x="300" y="7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914171"/>
            <a:endParaRPr lang="en-US">
              <a:solidFill>
                <a:srgbClr val="5B4E4F"/>
              </a:solidFill>
              <a:cs typeface="+mn-ea"/>
              <a:sym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20267" y="4049500"/>
            <a:ext cx="208178" cy="208178"/>
          </a:xfrm>
          <a:prstGeom prst="ellipse">
            <a:avLst/>
          </a:prstGeom>
          <a:solidFill>
            <a:srgbClr val="00A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1"/>
            <a:endParaRPr lang="en-US">
              <a:solidFill>
                <a:srgbClr val="5B4E4F"/>
              </a:solidFill>
              <a:cs typeface="+mn-ea"/>
              <a:sym typeface="+mn-lt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6560023" y="3584075"/>
            <a:ext cx="928569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ardrop 21"/>
          <p:cNvSpPr/>
          <p:nvPr/>
        </p:nvSpPr>
        <p:spPr>
          <a:xfrm rot="8100000">
            <a:off x="6815609" y="2444082"/>
            <a:ext cx="418223" cy="418223"/>
          </a:xfrm>
          <a:prstGeom prst="teardrop">
            <a:avLst>
              <a:gd name="adj" fmla="val 131619"/>
            </a:avLst>
          </a:prstGeom>
          <a:solidFill>
            <a:srgbClr val="011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1"/>
            <a:endParaRPr lang="en-US" dirty="0">
              <a:solidFill>
                <a:srgbClr val="5B4E4F"/>
              </a:solidFill>
              <a:cs typeface="+mn-ea"/>
              <a:sym typeface="+mn-lt"/>
            </a:endParaRPr>
          </a:p>
        </p:txBody>
      </p:sp>
      <p:grpSp>
        <p:nvGrpSpPr>
          <p:cNvPr id="32" name="Group 58"/>
          <p:cNvGrpSpPr/>
          <p:nvPr/>
        </p:nvGrpSpPr>
        <p:grpSpPr>
          <a:xfrm>
            <a:off x="6925965" y="2563812"/>
            <a:ext cx="188714" cy="250792"/>
            <a:chOff x="8429652" y="3143254"/>
            <a:chExt cx="241300" cy="320675"/>
          </a:xfrm>
          <a:solidFill>
            <a:schemeClr val="bg1"/>
          </a:solidFill>
        </p:grpSpPr>
        <p:sp>
          <p:nvSpPr>
            <p:cNvPr id="57" name="Freeform 108"/>
            <p:cNvSpPr>
              <a:spLocks noEditPoints="1"/>
            </p:cNvSpPr>
            <p:nvPr/>
          </p:nvSpPr>
          <p:spPr bwMode="auto">
            <a:xfrm>
              <a:off x="8429652" y="3143254"/>
              <a:ext cx="241300" cy="320675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914171"/>
              <a:endParaRPr lang="en-US">
                <a:solidFill>
                  <a:srgbClr val="5B4E4F"/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109"/>
            <p:cNvSpPr>
              <a:spLocks/>
            </p:cNvSpPr>
            <p:nvPr/>
          </p:nvSpPr>
          <p:spPr bwMode="auto">
            <a:xfrm>
              <a:off x="8550302" y="3184529"/>
              <a:ext cx="79375" cy="793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24" y="27"/>
                </a:cxn>
                <a:cxn ang="0">
                  <a:pos x="35" y="31"/>
                </a:cxn>
                <a:cxn ang="0">
                  <a:pos x="46" y="36"/>
                </a:cxn>
                <a:cxn ang="0">
                  <a:pos x="57" y="44"/>
                </a:cxn>
                <a:cxn ang="0">
                  <a:pos x="64" y="53"/>
                </a:cxn>
                <a:cxn ang="0">
                  <a:pos x="71" y="64"/>
                </a:cxn>
                <a:cxn ang="0">
                  <a:pos x="75" y="76"/>
                </a:cxn>
                <a:cxn ang="0">
                  <a:pos x="77" y="89"/>
                </a:cxn>
                <a:cxn ang="0">
                  <a:pos x="77" y="89"/>
                </a:cxn>
                <a:cxn ang="0">
                  <a:pos x="78" y="94"/>
                </a:cxn>
                <a:cxn ang="0">
                  <a:pos x="80" y="98"/>
                </a:cxn>
                <a:cxn ang="0">
                  <a:pos x="84" y="102"/>
                </a:cxn>
                <a:cxn ang="0">
                  <a:pos x="89" y="102"/>
                </a:cxn>
                <a:cxn ang="0">
                  <a:pos x="89" y="102"/>
                </a:cxn>
                <a:cxn ang="0">
                  <a:pos x="95" y="102"/>
                </a:cxn>
                <a:cxn ang="0">
                  <a:pos x="98" y="98"/>
                </a:cxn>
                <a:cxn ang="0">
                  <a:pos x="100" y="94"/>
                </a:cxn>
                <a:cxn ang="0">
                  <a:pos x="102" y="89"/>
                </a:cxn>
                <a:cxn ang="0">
                  <a:pos x="102" y="89"/>
                </a:cxn>
                <a:cxn ang="0">
                  <a:pos x="100" y="69"/>
                </a:cxn>
                <a:cxn ang="0">
                  <a:pos x="95" y="51"/>
                </a:cxn>
                <a:cxn ang="0">
                  <a:pos x="86" y="36"/>
                </a:cxn>
                <a:cxn ang="0">
                  <a:pos x="75" y="24"/>
                </a:cxn>
                <a:cxn ang="0">
                  <a:pos x="60" y="13"/>
                </a:cxn>
                <a:cxn ang="0">
                  <a:pos x="46" y="6"/>
                </a:cxn>
                <a:cxn ang="0">
                  <a:pos x="2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2" h="102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6" y="36"/>
                  </a:lnTo>
                  <a:lnTo>
                    <a:pt x="57" y="44"/>
                  </a:lnTo>
                  <a:lnTo>
                    <a:pt x="64" y="53"/>
                  </a:lnTo>
                  <a:lnTo>
                    <a:pt x="71" y="64"/>
                  </a:lnTo>
                  <a:lnTo>
                    <a:pt x="75" y="76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8" y="94"/>
                  </a:lnTo>
                  <a:lnTo>
                    <a:pt x="80" y="98"/>
                  </a:lnTo>
                  <a:lnTo>
                    <a:pt x="84" y="102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5" y="102"/>
                  </a:lnTo>
                  <a:lnTo>
                    <a:pt x="98" y="98"/>
                  </a:lnTo>
                  <a:lnTo>
                    <a:pt x="100" y="94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0" y="69"/>
                  </a:lnTo>
                  <a:lnTo>
                    <a:pt x="95" y="51"/>
                  </a:lnTo>
                  <a:lnTo>
                    <a:pt x="86" y="36"/>
                  </a:lnTo>
                  <a:lnTo>
                    <a:pt x="75" y="24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defTabSz="914171"/>
              <a:endParaRPr lang="en-US">
                <a:solidFill>
                  <a:srgbClr val="5B4E4F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61" name="Straight Connector 614"/>
          <p:cNvCxnSpPr/>
          <p:nvPr/>
        </p:nvCxnSpPr>
        <p:spPr>
          <a:xfrm>
            <a:off x="5456658" y="2041593"/>
            <a:ext cx="296960" cy="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378288" y="2689174"/>
            <a:ext cx="1815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lnSpc>
                <a:spcPct val="150000"/>
              </a:lnSpc>
              <a:spcBef>
                <a:spcPct val="20000"/>
              </a:spcBef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</a:rPr>
              <a:t>服务产品图标重新设计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378288" y="2469913"/>
            <a:ext cx="1648167" cy="19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75" dirty="0">
                <a:solidFill>
                  <a:srgbClr val="5B4E4F"/>
                </a:solidFill>
                <a:latin typeface="微软雅黑" panose="020B0503020204020204" pitchFamily="34" charset="-122"/>
                <a:cs typeface="Segoe UI Semilight" panose="020B0402040204020203" pitchFamily="34" charset="0"/>
              </a:rPr>
              <a:t>Annual work summary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378288" y="2135818"/>
            <a:ext cx="1588510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599" dirty="0">
                <a:solidFill>
                  <a:srgbClr val="5B4E4F"/>
                </a:solidFill>
              </a:rPr>
              <a:t>上下一种生活</a:t>
            </a:r>
          </a:p>
        </p:txBody>
      </p:sp>
      <p:cxnSp>
        <p:nvCxnSpPr>
          <p:cNvPr id="71" name="Straight Connector 614"/>
          <p:cNvCxnSpPr/>
          <p:nvPr/>
        </p:nvCxnSpPr>
        <p:spPr>
          <a:xfrm>
            <a:off x="7200044" y="2940660"/>
            <a:ext cx="296960" cy="0"/>
          </a:xfrm>
          <a:prstGeom prst="line">
            <a:avLst/>
          </a:prstGeom>
          <a:noFill/>
          <a:ln w="41275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</p:cxnSp>
      <p:sp>
        <p:nvSpPr>
          <p:cNvPr id="72" name="矩形 71"/>
          <p:cNvSpPr/>
          <p:nvPr/>
        </p:nvSpPr>
        <p:spPr>
          <a:xfrm>
            <a:off x="7142739" y="3589258"/>
            <a:ext cx="1678419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lnSpc>
                <a:spcPct val="150000"/>
              </a:lnSpc>
              <a:spcBef>
                <a:spcPct val="20000"/>
              </a:spcBef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</a:rPr>
              <a:t>整站网页风格平面优化设计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</a:endParaRPr>
          </a:p>
          <a:p>
            <a:pPr defTabSz="914126">
              <a:lnSpc>
                <a:spcPct val="150000"/>
              </a:lnSpc>
              <a:spcBef>
                <a:spcPct val="20000"/>
              </a:spcBef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</a:rPr>
              <a:t>前端页面代码开发实现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142738" y="3369997"/>
            <a:ext cx="1750363" cy="19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75" dirty="0">
                <a:solidFill>
                  <a:srgbClr val="5B4E4F"/>
                </a:solidFill>
                <a:latin typeface="微软雅黑" panose="020B0503020204020204" pitchFamily="34" charset="-122"/>
                <a:cs typeface="Segoe UI Semilight" panose="020B0402040204020203" pitchFamily="34" charset="0"/>
              </a:rPr>
              <a:t>Annual work summary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7142739" y="3035902"/>
            <a:ext cx="2038029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457017"/>
            <a:r>
              <a:rPr lang="zh-CN" altLang="en-US" sz="1599" kern="0" dirty="0">
                <a:solidFill>
                  <a:srgbClr val="F0F0F0">
                    <a:lumMod val="25000"/>
                  </a:srgbClr>
                </a:solidFill>
              </a:rPr>
              <a:t>不负好时光</a:t>
            </a:r>
          </a:p>
        </p:txBody>
      </p:sp>
      <p:cxnSp>
        <p:nvCxnSpPr>
          <p:cNvPr id="75" name="Straight Connector 614"/>
          <p:cNvCxnSpPr/>
          <p:nvPr/>
        </p:nvCxnSpPr>
        <p:spPr>
          <a:xfrm>
            <a:off x="1746622" y="2066341"/>
            <a:ext cx="296960" cy="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652233" y="2495679"/>
            <a:ext cx="1750363" cy="19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75" dirty="0">
                <a:solidFill>
                  <a:srgbClr val="5B4E4F"/>
                </a:solidFill>
                <a:latin typeface="微软雅黑" panose="020B0503020204020204" pitchFamily="34" charset="-122"/>
                <a:cs typeface="Segoe UI Semilight" panose="020B0402040204020203" pitchFamily="34" charset="0"/>
              </a:rPr>
              <a:t>Annual work summary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652232" y="2161583"/>
            <a:ext cx="1653533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599" dirty="0">
                <a:solidFill>
                  <a:srgbClr val="5B4E4F"/>
                </a:solidFill>
              </a:rPr>
              <a:t>玩得酷 靠得住</a:t>
            </a:r>
          </a:p>
        </p:txBody>
      </p:sp>
      <p:cxnSp>
        <p:nvCxnSpPr>
          <p:cNvPr id="78" name="Straight Connector 614"/>
          <p:cNvCxnSpPr/>
          <p:nvPr/>
        </p:nvCxnSpPr>
        <p:spPr>
          <a:xfrm>
            <a:off x="3622902" y="2940660"/>
            <a:ext cx="296960" cy="0"/>
          </a:xfrm>
          <a:prstGeom prst="line">
            <a:avLst/>
          </a:prstGeom>
          <a:noFill/>
          <a:ln w="41275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</p:cxnSp>
      <p:sp>
        <p:nvSpPr>
          <p:cNvPr id="79" name="矩形 78"/>
          <p:cNvSpPr/>
          <p:nvPr/>
        </p:nvSpPr>
        <p:spPr>
          <a:xfrm>
            <a:off x="3565597" y="3589258"/>
            <a:ext cx="1678419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lnSpc>
                <a:spcPct val="150000"/>
              </a:lnSpc>
              <a:spcBef>
                <a:spcPct val="20000"/>
              </a:spcBef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</a:rPr>
              <a:t>整站网页风格平面优化设计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</a:endParaRPr>
          </a:p>
          <a:p>
            <a:pPr defTabSz="914126">
              <a:lnSpc>
                <a:spcPct val="150000"/>
              </a:lnSpc>
              <a:spcBef>
                <a:spcPct val="20000"/>
              </a:spcBef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</a:rPr>
              <a:t>前端页面代码开发实现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565597" y="3369997"/>
            <a:ext cx="1750363" cy="19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75" dirty="0">
                <a:solidFill>
                  <a:srgbClr val="5B4E4F"/>
                </a:solidFill>
                <a:latin typeface="微软雅黑" panose="020B0503020204020204" pitchFamily="34" charset="-122"/>
                <a:cs typeface="Segoe UI Semilight" panose="020B0402040204020203" pitchFamily="34" charset="0"/>
              </a:rPr>
              <a:t>Annual work summary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3565597" y="3035902"/>
            <a:ext cx="2038029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457017">
              <a:defRPr/>
            </a:pPr>
            <a:r>
              <a:rPr lang="zh-CN" altLang="en-US" sz="1599" kern="0" dirty="0">
                <a:solidFill>
                  <a:srgbClr val="5B4E4F"/>
                </a:solidFill>
              </a:rPr>
              <a:t>我要现在就要</a:t>
            </a:r>
          </a:p>
        </p:txBody>
      </p:sp>
      <p:sp>
        <p:nvSpPr>
          <p:cNvPr id="82" name="矩形 81"/>
          <p:cNvSpPr/>
          <p:nvPr/>
        </p:nvSpPr>
        <p:spPr>
          <a:xfrm>
            <a:off x="1643742" y="2702771"/>
            <a:ext cx="1678419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lnSpc>
                <a:spcPct val="150000"/>
              </a:lnSpc>
              <a:spcBef>
                <a:spcPct val="20000"/>
              </a:spcBef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</a:rPr>
              <a:t>整站网页风格平面优化设计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</a:endParaRPr>
          </a:p>
          <a:p>
            <a:pPr defTabSz="914126">
              <a:lnSpc>
                <a:spcPct val="150000"/>
              </a:lnSpc>
              <a:spcBef>
                <a:spcPct val="20000"/>
              </a:spcBef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</a:rPr>
              <a:t>前端页面代码开发实现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020820" y="778197"/>
            <a:ext cx="109040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44546A"/>
                </a:solidFill>
                <a:cs typeface="+mn-ea"/>
                <a:sym typeface="+mn-lt"/>
              </a:rPr>
              <a:t>Speech/Training Topics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209800" y="347038"/>
            <a:ext cx="4712448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699" b="1" dirty="0" smtClean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程序开发</a:t>
            </a:r>
            <a:r>
              <a:rPr lang="en-US" altLang="zh-CN" sz="2699" b="1" dirty="0" smtClean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2699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培训主题</a:t>
            </a:r>
          </a:p>
        </p:txBody>
      </p:sp>
      <p:grpSp>
        <p:nvGrpSpPr>
          <p:cNvPr id="51" name="Group 276"/>
          <p:cNvGrpSpPr/>
          <p:nvPr/>
        </p:nvGrpSpPr>
        <p:grpSpPr>
          <a:xfrm>
            <a:off x="4239853" y="967694"/>
            <a:ext cx="664298" cy="30850"/>
            <a:chOff x="5071484" y="4559432"/>
            <a:chExt cx="1599308" cy="74272"/>
          </a:xfrm>
        </p:grpSpPr>
        <p:sp>
          <p:nvSpPr>
            <p:cNvPr id="52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663">
                <a:defRPr/>
              </a:pPr>
              <a:endParaRPr lang="id-ID" sz="1012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53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59" name="Straight Connector 265"/>
              <p:cNvCxnSpPr>
                <a:endCxn id="52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60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68800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3352"/>
          <p:cNvSpPr/>
          <p:nvPr/>
        </p:nvSpPr>
        <p:spPr>
          <a:xfrm>
            <a:off x="6997726" y="2834146"/>
            <a:ext cx="408486" cy="1"/>
          </a:xfrm>
          <a:prstGeom prst="line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dash"/>
            <a:miter lim="400000"/>
          </a:ln>
          <a:effectLst/>
        </p:spPr>
        <p:txBody>
          <a:bodyPr wrap="square" lIns="32980" tIns="32980" rIns="32980" bIns="32980" numCol="1" anchor="ctr">
            <a:noAutofit/>
          </a:bodyPr>
          <a:lstStyle/>
          <a:p>
            <a:endParaRPr sz="2078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Shape 3353"/>
          <p:cNvSpPr/>
          <p:nvPr/>
        </p:nvSpPr>
        <p:spPr>
          <a:xfrm>
            <a:off x="4613976" y="2834145"/>
            <a:ext cx="408486" cy="1"/>
          </a:xfrm>
          <a:prstGeom prst="line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dash"/>
            <a:miter lim="400000"/>
          </a:ln>
          <a:effectLst/>
        </p:spPr>
        <p:txBody>
          <a:bodyPr wrap="square" lIns="32980" tIns="32980" rIns="32980" bIns="32980" numCol="1" anchor="ctr">
            <a:noAutofit/>
          </a:bodyPr>
          <a:lstStyle/>
          <a:p>
            <a:endParaRPr sz="2078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Shape 3354"/>
          <p:cNvSpPr/>
          <p:nvPr/>
        </p:nvSpPr>
        <p:spPr>
          <a:xfrm>
            <a:off x="4613976" y="1669052"/>
            <a:ext cx="408486" cy="1"/>
          </a:xfrm>
          <a:prstGeom prst="line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dash"/>
            <a:miter lim="400000"/>
          </a:ln>
          <a:effectLst/>
        </p:spPr>
        <p:txBody>
          <a:bodyPr wrap="square" lIns="32980" tIns="32980" rIns="32980" bIns="32980" numCol="1" anchor="ctr">
            <a:noAutofit/>
          </a:bodyPr>
          <a:lstStyle/>
          <a:p>
            <a:endParaRPr sz="2078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Shape 3355"/>
          <p:cNvSpPr/>
          <p:nvPr/>
        </p:nvSpPr>
        <p:spPr>
          <a:xfrm>
            <a:off x="4613976" y="3999237"/>
            <a:ext cx="408486" cy="1"/>
          </a:xfrm>
          <a:prstGeom prst="line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dash"/>
            <a:miter lim="400000"/>
          </a:ln>
          <a:effectLst/>
        </p:spPr>
        <p:txBody>
          <a:bodyPr wrap="square" lIns="32980" tIns="32980" rIns="32980" bIns="32980" numCol="1" anchor="ctr">
            <a:noAutofit/>
          </a:bodyPr>
          <a:lstStyle/>
          <a:p>
            <a:endParaRPr sz="2078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0" name="Shape 3372"/>
          <p:cNvSpPr/>
          <p:nvPr/>
        </p:nvSpPr>
        <p:spPr>
          <a:xfrm>
            <a:off x="3541636" y="2834145"/>
            <a:ext cx="408486" cy="1"/>
          </a:xfrm>
          <a:prstGeom prst="line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dash"/>
            <a:miter lim="400000"/>
          </a:ln>
          <a:effectLst/>
        </p:spPr>
        <p:txBody>
          <a:bodyPr wrap="square" lIns="32980" tIns="32980" rIns="32980" bIns="32980" numCol="1" anchor="ctr">
            <a:noAutofit/>
          </a:bodyPr>
          <a:lstStyle/>
          <a:p>
            <a:endParaRPr sz="2078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1" name="Shape 3373"/>
          <p:cNvSpPr/>
          <p:nvPr/>
        </p:nvSpPr>
        <p:spPr>
          <a:xfrm>
            <a:off x="3541636" y="1669052"/>
            <a:ext cx="408486" cy="1"/>
          </a:xfrm>
          <a:prstGeom prst="line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dash"/>
            <a:miter lim="400000"/>
          </a:ln>
          <a:effectLst/>
        </p:spPr>
        <p:txBody>
          <a:bodyPr wrap="square" lIns="32980" tIns="32980" rIns="32980" bIns="32980" numCol="1" anchor="ctr">
            <a:noAutofit/>
          </a:bodyPr>
          <a:lstStyle/>
          <a:p>
            <a:endParaRPr sz="2078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2" name="Shape 3374"/>
          <p:cNvSpPr/>
          <p:nvPr/>
        </p:nvSpPr>
        <p:spPr>
          <a:xfrm>
            <a:off x="3541636" y="3999237"/>
            <a:ext cx="408486" cy="1"/>
          </a:xfrm>
          <a:prstGeom prst="line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dash"/>
            <a:miter lim="400000"/>
          </a:ln>
          <a:effectLst/>
        </p:spPr>
        <p:txBody>
          <a:bodyPr wrap="square" lIns="32980" tIns="32980" rIns="32980" bIns="32980" numCol="1" anchor="ctr">
            <a:noAutofit/>
          </a:bodyPr>
          <a:lstStyle/>
          <a:p>
            <a:endParaRPr sz="2078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8" name="Shape 3375"/>
          <p:cNvSpPr/>
          <p:nvPr/>
        </p:nvSpPr>
        <p:spPr>
          <a:xfrm>
            <a:off x="2853569" y="2803258"/>
            <a:ext cx="408487" cy="1"/>
          </a:xfrm>
          <a:prstGeom prst="line">
            <a:avLst/>
          </a:prstGeom>
          <a:noFill/>
          <a:ln w="38100" cap="rnd">
            <a:solidFill>
              <a:schemeClr val="tx1">
                <a:lumMod val="95000"/>
                <a:lumOff val="5000"/>
              </a:schemeClr>
            </a:solidFill>
            <a:custDash>
              <a:ds d="100000" sp="200000"/>
            </a:custDash>
            <a:miter lim="400000"/>
          </a:ln>
          <a:effectLst/>
        </p:spPr>
        <p:txBody>
          <a:bodyPr wrap="square" lIns="32980" tIns="32980" rIns="32980" bIns="32980" numCol="1" anchor="ctr">
            <a:noAutofit/>
          </a:bodyPr>
          <a:lstStyle/>
          <a:p>
            <a:pPr lvl="0" algn="ctr">
              <a:defRPr sz="3200"/>
            </a:pPr>
            <a:endParaRPr sz="2078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Shape 3376"/>
          <p:cNvSpPr/>
          <p:nvPr/>
        </p:nvSpPr>
        <p:spPr>
          <a:xfrm flipV="1">
            <a:off x="2058999" y="1827191"/>
            <a:ext cx="619192" cy="551314"/>
          </a:xfrm>
          <a:prstGeom prst="line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dash"/>
            <a:miter lim="400000"/>
          </a:ln>
          <a:effectLst/>
        </p:spPr>
        <p:txBody>
          <a:bodyPr wrap="square" lIns="32980" tIns="32980" rIns="32980" bIns="32980" numCol="1" anchor="ctr">
            <a:noAutofit/>
          </a:bodyPr>
          <a:lstStyle/>
          <a:p>
            <a:pPr lvl="0">
              <a:defRPr sz="3200"/>
            </a:pPr>
            <a:endParaRPr sz="2078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0" name="Shape 3377"/>
          <p:cNvSpPr/>
          <p:nvPr/>
        </p:nvSpPr>
        <p:spPr>
          <a:xfrm>
            <a:off x="2058999" y="3279168"/>
            <a:ext cx="619192" cy="551313"/>
          </a:xfrm>
          <a:prstGeom prst="line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dash"/>
            <a:miter lim="400000"/>
          </a:ln>
          <a:effectLst/>
        </p:spPr>
        <p:txBody>
          <a:bodyPr wrap="square" lIns="32980" tIns="32980" rIns="32980" bIns="32980" numCol="1" anchor="ctr">
            <a:noAutofit/>
          </a:bodyPr>
          <a:lstStyle/>
          <a:p>
            <a:endParaRPr sz="2078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5" name="Shape 3379"/>
          <p:cNvSpPr/>
          <p:nvPr/>
        </p:nvSpPr>
        <p:spPr>
          <a:xfrm>
            <a:off x="5701619" y="2834145"/>
            <a:ext cx="408487" cy="1"/>
          </a:xfrm>
          <a:prstGeom prst="line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dash"/>
            <a:miter lim="400000"/>
          </a:ln>
          <a:effectLst/>
        </p:spPr>
        <p:txBody>
          <a:bodyPr wrap="square" lIns="32980" tIns="32980" rIns="32980" bIns="32980" numCol="1" anchor="ctr">
            <a:noAutofit/>
          </a:bodyPr>
          <a:lstStyle/>
          <a:p>
            <a:endParaRPr sz="2078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6" name="Shape 3380"/>
          <p:cNvSpPr/>
          <p:nvPr/>
        </p:nvSpPr>
        <p:spPr>
          <a:xfrm flipH="1" flipV="1">
            <a:off x="5674535" y="1827191"/>
            <a:ext cx="685304" cy="608536"/>
          </a:xfrm>
          <a:prstGeom prst="line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dash"/>
            <a:miter lim="400000"/>
          </a:ln>
          <a:effectLst/>
        </p:spPr>
        <p:txBody>
          <a:bodyPr wrap="square" lIns="32980" tIns="32980" rIns="32980" bIns="32980" numCol="1" anchor="ctr">
            <a:noAutofit/>
          </a:bodyPr>
          <a:lstStyle/>
          <a:p>
            <a:endParaRPr sz="2078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Shape 3381"/>
          <p:cNvSpPr/>
          <p:nvPr/>
        </p:nvSpPr>
        <p:spPr>
          <a:xfrm flipH="1">
            <a:off x="5674535" y="3202207"/>
            <a:ext cx="615365" cy="628274"/>
          </a:xfrm>
          <a:prstGeom prst="line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dash"/>
            <a:miter lim="400000"/>
          </a:ln>
          <a:effectLst/>
        </p:spPr>
        <p:txBody>
          <a:bodyPr wrap="square" lIns="32980" tIns="32980" rIns="32980" bIns="32980" numCol="1" anchor="ctr">
            <a:noAutofit/>
          </a:bodyPr>
          <a:lstStyle/>
          <a:p>
            <a:endParaRPr sz="2078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Shape 3368"/>
          <p:cNvSpPr/>
          <p:nvPr/>
        </p:nvSpPr>
        <p:spPr>
          <a:xfrm>
            <a:off x="3983450" y="1353762"/>
            <a:ext cx="669924" cy="68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11A43"/>
            </a:solidFill>
            <a:miter lim="400000"/>
          </a:ln>
        </p:spPr>
        <p:txBody>
          <a:bodyPr lIns="0" tIns="0" rIns="0" bIns="0" anchor="ctr"/>
          <a:lstStyle/>
          <a:p>
            <a:pPr algn="ctr"/>
            <a:endParaRPr sz="1104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3" name="Shape 3383"/>
          <p:cNvSpPr/>
          <p:nvPr/>
        </p:nvSpPr>
        <p:spPr>
          <a:xfrm>
            <a:off x="4241552" y="1479887"/>
            <a:ext cx="153721" cy="235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1"/>
                </a:moveTo>
                <a:cubicBezTo>
                  <a:pt x="7819" y="10801"/>
                  <a:pt x="5394" y="9191"/>
                  <a:pt x="5394" y="7205"/>
                </a:cubicBezTo>
                <a:cubicBezTo>
                  <a:pt x="5394" y="5206"/>
                  <a:pt x="7819" y="3598"/>
                  <a:pt x="10800" y="3598"/>
                </a:cubicBezTo>
                <a:cubicBezTo>
                  <a:pt x="13781" y="3598"/>
                  <a:pt x="16194" y="5206"/>
                  <a:pt x="16194" y="7205"/>
                </a:cubicBezTo>
                <a:cubicBezTo>
                  <a:pt x="16194" y="9191"/>
                  <a:pt x="13781" y="10801"/>
                  <a:pt x="10800" y="10801"/>
                </a:cubicBezTo>
                <a:close/>
                <a:moveTo>
                  <a:pt x="10800" y="0"/>
                </a:moveTo>
                <a:cubicBezTo>
                  <a:pt x="4837" y="0"/>
                  <a:pt x="0" y="3227"/>
                  <a:pt x="0" y="7205"/>
                </a:cubicBezTo>
                <a:cubicBezTo>
                  <a:pt x="0" y="11178"/>
                  <a:pt x="10800" y="21600"/>
                  <a:pt x="10800" y="21600"/>
                </a:cubicBezTo>
                <a:cubicBezTo>
                  <a:pt x="10800" y="21600"/>
                  <a:pt x="21600" y="11178"/>
                  <a:pt x="21600" y="7205"/>
                </a:cubicBezTo>
                <a:cubicBezTo>
                  <a:pt x="21600" y="3227"/>
                  <a:pt x="16763" y="0"/>
                  <a:pt x="10800" y="0"/>
                </a:cubicBezTo>
                <a:close/>
              </a:path>
            </a:pathLst>
          </a:custGeom>
          <a:solidFill>
            <a:srgbClr val="00A8A7"/>
          </a:solidFill>
          <a:ln w="12700" cap="flat">
            <a:noFill/>
            <a:miter lim="400000"/>
          </a:ln>
          <a:effectLst/>
        </p:spPr>
        <p:txBody>
          <a:bodyPr wrap="square" lIns="24735" tIns="24735" rIns="24735" bIns="24735" numCol="1" anchor="ctr">
            <a:noAutofit/>
          </a:bodyPr>
          <a:lstStyle/>
          <a:p>
            <a:pPr algn="ctr" defTabSz="16077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948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4" name="Shape 3384"/>
          <p:cNvSpPr/>
          <p:nvPr/>
        </p:nvSpPr>
        <p:spPr>
          <a:xfrm>
            <a:off x="4022091" y="1747129"/>
            <a:ext cx="592641" cy="1320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defRPr sz="2000"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 algn="ctr">
              <a:defRPr sz="1800"/>
            </a:pPr>
            <a:r>
              <a:rPr lang="zh-CN" altLang="en-US" sz="715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定位区域</a:t>
            </a:r>
            <a:endParaRPr sz="715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7" name="Shape 3369"/>
          <p:cNvSpPr/>
          <p:nvPr/>
        </p:nvSpPr>
        <p:spPr>
          <a:xfrm>
            <a:off x="5065408" y="1353761"/>
            <a:ext cx="669924" cy="683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11A43"/>
            </a:solidFill>
            <a:miter lim="400000"/>
          </a:ln>
        </p:spPr>
        <p:txBody>
          <a:bodyPr lIns="0" tIns="0" rIns="0" bIns="0" anchor="ctr"/>
          <a:lstStyle/>
          <a:p>
            <a:pPr algn="ctr"/>
            <a:endParaRPr sz="1104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1" name="Shape 3392"/>
          <p:cNvSpPr/>
          <p:nvPr/>
        </p:nvSpPr>
        <p:spPr>
          <a:xfrm>
            <a:off x="5168174" y="1763656"/>
            <a:ext cx="464392" cy="1320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defRPr sz="2000"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 algn="ctr">
              <a:defRPr sz="1800"/>
            </a:pPr>
            <a:r>
              <a:rPr lang="zh-CN" altLang="en-US" sz="715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发送视频</a:t>
            </a:r>
            <a:endParaRPr sz="715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2" name="Shape 3393"/>
          <p:cNvSpPr/>
          <p:nvPr/>
        </p:nvSpPr>
        <p:spPr>
          <a:xfrm>
            <a:off x="5290723" y="1509441"/>
            <a:ext cx="219293" cy="22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54" y="15633"/>
                </a:moveTo>
                <a:lnTo>
                  <a:pt x="19278" y="15633"/>
                </a:lnTo>
                <a:lnTo>
                  <a:pt x="19278" y="2891"/>
                </a:lnTo>
                <a:cubicBezTo>
                  <a:pt x="19278" y="2576"/>
                  <a:pt x="19018" y="2321"/>
                  <a:pt x="18707" y="2321"/>
                </a:cubicBezTo>
                <a:lnTo>
                  <a:pt x="5927" y="2321"/>
                </a:lnTo>
                <a:lnTo>
                  <a:pt x="5927" y="1144"/>
                </a:lnTo>
                <a:lnTo>
                  <a:pt x="20454" y="1144"/>
                </a:lnTo>
                <a:cubicBezTo>
                  <a:pt x="20454" y="1144"/>
                  <a:pt x="20454" y="15633"/>
                  <a:pt x="20454" y="15633"/>
                </a:cubicBezTo>
                <a:close/>
                <a:moveTo>
                  <a:pt x="18132" y="17953"/>
                </a:moveTo>
                <a:lnTo>
                  <a:pt x="16819" y="17953"/>
                </a:lnTo>
                <a:lnTo>
                  <a:pt x="16819" y="5398"/>
                </a:lnTo>
                <a:cubicBezTo>
                  <a:pt x="16819" y="5079"/>
                  <a:pt x="16559" y="4823"/>
                  <a:pt x="16248" y="4823"/>
                </a:cubicBezTo>
                <a:lnTo>
                  <a:pt x="3605" y="4823"/>
                </a:lnTo>
                <a:lnTo>
                  <a:pt x="3605" y="3459"/>
                </a:lnTo>
                <a:lnTo>
                  <a:pt x="18132" y="3459"/>
                </a:lnTo>
                <a:cubicBezTo>
                  <a:pt x="18132" y="3459"/>
                  <a:pt x="18132" y="17953"/>
                  <a:pt x="18132" y="17953"/>
                </a:cubicBezTo>
                <a:close/>
                <a:moveTo>
                  <a:pt x="15673" y="20457"/>
                </a:moveTo>
                <a:lnTo>
                  <a:pt x="1146" y="20457"/>
                </a:lnTo>
                <a:lnTo>
                  <a:pt x="1146" y="5967"/>
                </a:lnTo>
                <a:lnTo>
                  <a:pt x="15673" y="5967"/>
                </a:lnTo>
                <a:cubicBezTo>
                  <a:pt x="15673" y="5967"/>
                  <a:pt x="15673" y="20457"/>
                  <a:pt x="15673" y="20457"/>
                </a:cubicBezTo>
                <a:close/>
                <a:moveTo>
                  <a:pt x="21029" y="0"/>
                </a:moveTo>
                <a:lnTo>
                  <a:pt x="5357" y="0"/>
                </a:lnTo>
                <a:cubicBezTo>
                  <a:pt x="5041" y="0"/>
                  <a:pt x="4785" y="254"/>
                  <a:pt x="4785" y="569"/>
                </a:cubicBezTo>
                <a:lnTo>
                  <a:pt x="4785" y="2317"/>
                </a:lnTo>
                <a:lnTo>
                  <a:pt x="3030" y="2317"/>
                </a:lnTo>
                <a:cubicBezTo>
                  <a:pt x="2719" y="2317"/>
                  <a:pt x="2459" y="2571"/>
                  <a:pt x="2459" y="2891"/>
                </a:cubicBezTo>
                <a:lnTo>
                  <a:pt x="2459" y="4823"/>
                </a:lnTo>
                <a:lnTo>
                  <a:pt x="571" y="4823"/>
                </a:lnTo>
                <a:cubicBezTo>
                  <a:pt x="256" y="4823"/>
                  <a:pt x="0" y="5079"/>
                  <a:pt x="0" y="5398"/>
                </a:cubicBezTo>
                <a:lnTo>
                  <a:pt x="0" y="21031"/>
                </a:lnTo>
                <a:cubicBezTo>
                  <a:pt x="0" y="21345"/>
                  <a:pt x="256" y="21600"/>
                  <a:pt x="571" y="21600"/>
                </a:cubicBezTo>
                <a:lnTo>
                  <a:pt x="16248" y="21600"/>
                </a:lnTo>
                <a:cubicBezTo>
                  <a:pt x="16559" y="21600"/>
                  <a:pt x="16819" y="21345"/>
                  <a:pt x="16819" y="21031"/>
                </a:cubicBezTo>
                <a:lnTo>
                  <a:pt x="16819" y="19093"/>
                </a:lnTo>
                <a:lnTo>
                  <a:pt x="18707" y="19093"/>
                </a:lnTo>
                <a:cubicBezTo>
                  <a:pt x="19018" y="19093"/>
                  <a:pt x="19278" y="18837"/>
                  <a:pt x="19278" y="18523"/>
                </a:cubicBezTo>
                <a:lnTo>
                  <a:pt x="19278" y="16776"/>
                </a:lnTo>
                <a:lnTo>
                  <a:pt x="21029" y="16776"/>
                </a:lnTo>
                <a:cubicBezTo>
                  <a:pt x="21344" y="16776"/>
                  <a:pt x="21600" y="16521"/>
                  <a:pt x="21600" y="16207"/>
                </a:cubicBezTo>
                <a:lnTo>
                  <a:pt x="21600" y="569"/>
                </a:lnTo>
                <a:cubicBezTo>
                  <a:pt x="21600" y="254"/>
                  <a:pt x="21344" y="0"/>
                  <a:pt x="21029" y="0"/>
                </a:cubicBezTo>
                <a:cubicBezTo>
                  <a:pt x="21029" y="0"/>
                  <a:pt x="21029" y="0"/>
                  <a:pt x="21029" y="0"/>
                </a:cubicBezTo>
                <a:close/>
                <a:moveTo>
                  <a:pt x="7266" y="10826"/>
                </a:moveTo>
                <a:cubicBezTo>
                  <a:pt x="7266" y="10731"/>
                  <a:pt x="7317" y="10647"/>
                  <a:pt x="7398" y="10605"/>
                </a:cubicBezTo>
                <a:cubicBezTo>
                  <a:pt x="7483" y="10558"/>
                  <a:pt x="7581" y="10566"/>
                  <a:pt x="7662" y="10623"/>
                </a:cubicBezTo>
                <a:lnTo>
                  <a:pt x="10815" y="12776"/>
                </a:lnTo>
                <a:cubicBezTo>
                  <a:pt x="10879" y="12824"/>
                  <a:pt x="10922" y="12900"/>
                  <a:pt x="10922" y="12985"/>
                </a:cubicBezTo>
                <a:cubicBezTo>
                  <a:pt x="10922" y="13066"/>
                  <a:pt x="10879" y="13146"/>
                  <a:pt x="10815" y="13193"/>
                </a:cubicBezTo>
                <a:lnTo>
                  <a:pt x="7662" y="15348"/>
                </a:lnTo>
                <a:cubicBezTo>
                  <a:pt x="7615" y="15378"/>
                  <a:pt x="7568" y="15390"/>
                  <a:pt x="7517" y="15390"/>
                </a:cubicBezTo>
                <a:cubicBezTo>
                  <a:pt x="7479" y="15390"/>
                  <a:pt x="7436" y="15382"/>
                  <a:pt x="7398" y="15361"/>
                </a:cubicBezTo>
                <a:cubicBezTo>
                  <a:pt x="7317" y="15318"/>
                  <a:pt x="7266" y="15233"/>
                  <a:pt x="7266" y="15140"/>
                </a:cubicBezTo>
                <a:cubicBezTo>
                  <a:pt x="7266" y="15140"/>
                  <a:pt x="7266" y="10826"/>
                  <a:pt x="7266" y="10826"/>
                </a:cubicBezTo>
                <a:close/>
                <a:moveTo>
                  <a:pt x="8408" y="17830"/>
                </a:moveTo>
                <a:cubicBezTo>
                  <a:pt x="11096" y="17830"/>
                  <a:pt x="13274" y="15662"/>
                  <a:pt x="13274" y="12981"/>
                </a:cubicBezTo>
                <a:cubicBezTo>
                  <a:pt x="13274" y="10304"/>
                  <a:pt x="11096" y="8130"/>
                  <a:pt x="8408" y="8130"/>
                </a:cubicBezTo>
                <a:cubicBezTo>
                  <a:pt x="5727" y="8130"/>
                  <a:pt x="3550" y="10304"/>
                  <a:pt x="3550" y="12981"/>
                </a:cubicBezTo>
                <a:cubicBezTo>
                  <a:pt x="3546" y="15662"/>
                  <a:pt x="5727" y="17830"/>
                  <a:pt x="8408" y="17830"/>
                </a:cubicBezTo>
                <a:cubicBezTo>
                  <a:pt x="8408" y="17830"/>
                  <a:pt x="8408" y="17830"/>
                  <a:pt x="8408" y="17830"/>
                </a:cubicBezTo>
                <a:close/>
              </a:path>
            </a:pathLst>
          </a:custGeom>
          <a:solidFill>
            <a:srgbClr val="00A8A7"/>
          </a:solidFill>
          <a:ln w="12700" cap="flat">
            <a:noFill/>
            <a:miter lim="400000"/>
          </a:ln>
          <a:effectLst/>
        </p:spPr>
        <p:txBody>
          <a:bodyPr wrap="square" lIns="24735" tIns="24735" rIns="24735" bIns="24735" numCol="1" anchor="ctr">
            <a:noAutofit/>
          </a:bodyPr>
          <a:lstStyle/>
          <a:p>
            <a:pPr algn="ctr" defTabSz="16077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948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3" name="Shape 3365"/>
          <p:cNvSpPr/>
          <p:nvPr/>
        </p:nvSpPr>
        <p:spPr>
          <a:xfrm>
            <a:off x="5065408" y="2492158"/>
            <a:ext cx="669924" cy="683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11A43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3200"/>
            </a:pPr>
            <a:endParaRPr sz="2078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9" name="Shape 3401"/>
          <p:cNvSpPr/>
          <p:nvPr/>
        </p:nvSpPr>
        <p:spPr>
          <a:xfrm>
            <a:off x="5104049" y="2914935"/>
            <a:ext cx="592641" cy="1320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defRPr sz="2000"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 algn="ctr">
              <a:defRPr sz="1800"/>
            </a:pPr>
            <a:r>
              <a:rPr lang="zh-CN" altLang="en-US" sz="715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传播图片</a:t>
            </a:r>
            <a:endParaRPr sz="715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0" name="Shape 3402"/>
          <p:cNvSpPr/>
          <p:nvPr/>
        </p:nvSpPr>
        <p:spPr>
          <a:xfrm>
            <a:off x="5276697" y="2664865"/>
            <a:ext cx="247346" cy="210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78" y="0"/>
                </a:moveTo>
                <a:cubicBezTo>
                  <a:pt x="6750" y="0"/>
                  <a:pt x="6381" y="360"/>
                  <a:pt x="6293" y="865"/>
                </a:cubicBezTo>
                <a:lnTo>
                  <a:pt x="5926" y="2981"/>
                </a:lnTo>
                <a:lnTo>
                  <a:pt x="2270" y="2981"/>
                </a:lnTo>
                <a:cubicBezTo>
                  <a:pt x="997" y="2981"/>
                  <a:pt x="0" y="3960"/>
                  <a:pt x="0" y="5206"/>
                </a:cubicBezTo>
                <a:lnTo>
                  <a:pt x="0" y="19375"/>
                </a:lnTo>
                <a:cubicBezTo>
                  <a:pt x="0" y="20622"/>
                  <a:pt x="995" y="21600"/>
                  <a:pt x="2270" y="21600"/>
                </a:cubicBezTo>
                <a:lnTo>
                  <a:pt x="19330" y="21600"/>
                </a:lnTo>
                <a:cubicBezTo>
                  <a:pt x="20603" y="21600"/>
                  <a:pt x="21600" y="20622"/>
                  <a:pt x="21600" y="19375"/>
                </a:cubicBezTo>
                <a:lnTo>
                  <a:pt x="21600" y="5206"/>
                </a:lnTo>
                <a:cubicBezTo>
                  <a:pt x="21600" y="3960"/>
                  <a:pt x="20605" y="2981"/>
                  <a:pt x="19330" y="2981"/>
                </a:cubicBezTo>
                <a:lnTo>
                  <a:pt x="15674" y="2981"/>
                </a:lnTo>
                <a:lnTo>
                  <a:pt x="15307" y="865"/>
                </a:lnTo>
                <a:cubicBezTo>
                  <a:pt x="15219" y="360"/>
                  <a:pt x="14851" y="0"/>
                  <a:pt x="14422" y="0"/>
                </a:cubicBezTo>
                <a:lnTo>
                  <a:pt x="7178" y="0"/>
                </a:lnTo>
                <a:close/>
                <a:moveTo>
                  <a:pt x="7912" y="2180"/>
                </a:moveTo>
                <a:lnTo>
                  <a:pt x="13688" y="2180"/>
                </a:lnTo>
                <a:lnTo>
                  <a:pt x="14055" y="4288"/>
                </a:lnTo>
                <a:cubicBezTo>
                  <a:pt x="14145" y="4791"/>
                  <a:pt x="14513" y="5152"/>
                  <a:pt x="14939" y="5152"/>
                </a:cubicBezTo>
                <a:lnTo>
                  <a:pt x="19330" y="5152"/>
                </a:lnTo>
                <a:cubicBezTo>
                  <a:pt x="19570" y="5152"/>
                  <a:pt x="19730" y="5247"/>
                  <a:pt x="19794" y="5305"/>
                </a:cubicBezTo>
                <a:lnTo>
                  <a:pt x="19794" y="19276"/>
                </a:lnTo>
                <a:cubicBezTo>
                  <a:pt x="19730" y="19334"/>
                  <a:pt x="19570" y="19429"/>
                  <a:pt x="19330" y="19429"/>
                </a:cubicBezTo>
                <a:lnTo>
                  <a:pt x="2270" y="19429"/>
                </a:lnTo>
                <a:cubicBezTo>
                  <a:pt x="2031" y="19429"/>
                  <a:pt x="1871" y="19337"/>
                  <a:pt x="1806" y="19276"/>
                </a:cubicBezTo>
                <a:cubicBezTo>
                  <a:pt x="1806" y="19276"/>
                  <a:pt x="1806" y="5305"/>
                  <a:pt x="1806" y="5305"/>
                </a:cubicBezTo>
                <a:cubicBezTo>
                  <a:pt x="1871" y="5247"/>
                  <a:pt x="2031" y="5152"/>
                  <a:pt x="2270" y="5152"/>
                </a:cubicBezTo>
                <a:lnTo>
                  <a:pt x="6653" y="5152"/>
                </a:lnTo>
                <a:cubicBezTo>
                  <a:pt x="7081" y="5152"/>
                  <a:pt x="7449" y="4791"/>
                  <a:pt x="7537" y="4288"/>
                </a:cubicBezTo>
                <a:lnTo>
                  <a:pt x="7912" y="2180"/>
                </a:lnTo>
                <a:close/>
                <a:moveTo>
                  <a:pt x="10834" y="6918"/>
                </a:moveTo>
                <a:cubicBezTo>
                  <a:pt x="8425" y="6918"/>
                  <a:pt x="6473" y="9273"/>
                  <a:pt x="6473" y="12169"/>
                </a:cubicBezTo>
                <a:cubicBezTo>
                  <a:pt x="6473" y="15062"/>
                  <a:pt x="8425" y="17421"/>
                  <a:pt x="10834" y="17421"/>
                </a:cubicBezTo>
                <a:cubicBezTo>
                  <a:pt x="13240" y="17421"/>
                  <a:pt x="15202" y="15062"/>
                  <a:pt x="15202" y="12169"/>
                </a:cubicBezTo>
                <a:cubicBezTo>
                  <a:pt x="15202" y="9273"/>
                  <a:pt x="13240" y="6918"/>
                  <a:pt x="10834" y="6918"/>
                </a:cubicBezTo>
                <a:close/>
                <a:moveTo>
                  <a:pt x="10834" y="9098"/>
                </a:moveTo>
                <a:cubicBezTo>
                  <a:pt x="12245" y="9098"/>
                  <a:pt x="13396" y="10475"/>
                  <a:pt x="13396" y="12169"/>
                </a:cubicBezTo>
                <a:cubicBezTo>
                  <a:pt x="13396" y="13866"/>
                  <a:pt x="12245" y="15250"/>
                  <a:pt x="10834" y="15250"/>
                </a:cubicBezTo>
                <a:cubicBezTo>
                  <a:pt x="9422" y="15250"/>
                  <a:pt x="8271" y="13866"/>
                  <a:pt x="8271" y="12169"/>
                </a:cubicBezTo>
                <a:cubicBezTo>
                  <a:pt x="8271" y="10475"/>
                  <a:pt x="9422" y="9098"/>
                  <a:pt x="10834" y="9098"/>
                </a:cubicBezTo>
                <a:close/>
              </a:path>
            </a:pathLst>
          </a:custGeom>
          <a:solidFill>
            <a:srgbClr val="00A8A7"/>
          </a:solidFill>
          <a:ln w="12700" cap="flat">
            <a:noFill/>
            <a:miter lim="400000"/>
          </a:ln>
          <a:effectLst/>
        </p:spPr>
        <p:txBody>
          <a:bodyPr wrap="square" lIns="24735" tIns="24735" rIns="24735" bIns="24735" numCol="1" anchor="ctr">
            <a:noAutofit/>
          </a:bodyPr>
          <a:lstStyle/>
          <a:p>
            <a:pPr algn="ctr" defTabSz="16077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948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8" name="Shape 3370"/>
          <p:cNvSpPr/>
          <p:nvPr/>
        </p:nvSpPr>
        <p:spPr>
          <a:xfrm>
            <a:off x="3983450" y="3632672"/>
            <a:ext cx="669924" cy="683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11A43"/>
            </a:solidFill>
            <a:miter lim="400000"/>
          </a:ln>
        </p:spPr>
        <p:txBody>
          <a:bodyPr lIns="0" tIns="0" rIns="0" bIns="0" anchor="ctr"/>
          <a:lstStyle/>
          <a:p>
            <a:pPr algn="ctr"/>
            <a:endParaRPr sz="1104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Shape 3398"/>
          <p:cNvSpPr/>
          <p:nvPr/>
        </p:nvSpPr>
        <p:spPr>
          <a:xfrm>
            <a:off x="4120745" y="4062168"/>
            <a:ext cx="395333" cy="1320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defRPr sz="2000"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 algn="ctr">
              <a:defRPr sz="1800"/>
            </a:pPr>
            <a:r>
              <a:rPr lang="zh-CN" altLang="en-US" sz="715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粉丝圈</a:t>
            </a:r>
            <a:endParaRPr sz="715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3" name="Shape 3405"/>
          <p:cNvSpPr/>
          <p:nvPr/>
        </p:nvSpPr>
        <p:spPr>
          <a:xfrm>
            <a:off x="4215910" y="3804195"/>
            <a:ext cx="205004" cy="210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4134"/>
                </a:lnTo>
                <a:cubicBezTo>
                  <a:pt x="9623" y="4134"/>
                  <a:pt x="17451" y="11945"/>
                  <a:pt x="17451" y="21540"/>
                </a:cubicBezTo>
                <a:lnTo>
                  <a:pt x="21600" y="21540"/>
                </a:lnTo>
                <a:cubicBezTo>
                  <a:pt x="21600" y="9664"/>
                  <a:pt x="11912" y="0"/>
                  <a:pt x="0" y="0"/>
                </a:cubicBezTo>
                <a:close/>
                <a:moveTo>
                  <a:pt x="0" y="7379"/>
                </a:moveTo>
                <a:lnTo>
                  <a:pt x="0" y="11513"/>
                </a:lnTo>
                <a:cubicBezTo>
                  <a:pt x="2698" y="11513"/>
                  <a:pt x="5234" y="12562"/>
                  <a:pt x="7140" y="14468"/>
                </a:cubicBezTo>
                <a:cubicBezTo>
                  <a:pt x="9053" y="16366"/>
                  <a:pt x="10097" y="18899"/>
                  <a:pt x="10097" y="21600"/>
                </a:cubicBezTo>
                <a:lnTo>
                  <a:pt x="14263" y="21600"/>
                </a:lnTo>
                <a:cubicBezTo>
                  <a:pt x="14263" y="13761"/>
                  <a:pt x="7869" y="7379"/>
                  <a:pt x="0" y="7379"/>
                </a:cubicBezTo>
                <a:close/>
                <a:moveTo>
                  <a:pt x="2871" y="15852"/>
                </a:moveTo>
                <a:cubicBezTo>
                  <a:pt x="1288" y="15852"/>
                  <a:pt x="0" y="17143"/>
                  <a:pt x="0" y="18713"/>
                </a:cubicBezTo>
                <a:cubicBezTo>
                  <a:pt x="0" y="20298"/>
                  <a:pt x="1288" y="21574"/>
                  <a:pt x="2871" y="21574"/>
                </a:cubicBezTo>
                <a:cubicBezTo>
                  <a:pt x="4467" y="21574"/>
                  <a:pt x="5751" y="20298"/>
                  <a:pt x="5751" y="18713"/>
                </a:cubicBezTo>
                <a:cubicBezTo>
                  <a:pt x="5751" y="17143"/>
                  <a:pt x="4467" y="15852"/>
                  <a:pt x="2871" y="15852"/>
                </a:cubicBezTo>
                <a:close/>
              </a:path>
            </a:pathLst>
          </a:custGeom>
          <a:solidFill>
            <a:srgbClr val="00A8A7"/>
          </a:solidFill>
          <a:ln w="12700" cap="flat">
            <a:noFill/>
            <a:miter lim="400000"/>
          </a:ln>
          <a:effectLst/>
        </p:spPr>
        <p:txBody>
          <a:bodyPr wrap="square" lIns="24735" tIns="24735" rIns="24735" bIns="24735" numCol="1" anchor="ctr">
            <a:noAutofit/>
          </a:bodyPr>
          <a:lstStyle/>
          <a:p>
            <a:pPr algn="ctr" defTabSz="16077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948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Shape 3347"/>
          <p:cNvSpPr/>
          <p:nvPr/>
        </p:nvSpPr>
        <p:spPr>
          <a:xfrm>
            <a:off x="6198848" y="2471630"/>
            <a:ext cx="710135" cy="725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A8A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2078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4" name="Shape 3366"/>
          <p:cNvSpPr/>
          <p:nvPr/>
        </p:nvSpPr>
        <p:spPr>
          <a:xfrm>
            <a:off x="6110659" y="2380047"/>
            <a:ext cx="889536" cy="908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11A4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2078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7" name="Shape 3407"/>
          <p:cNvSpPr/>
          <p:nvPr/>
        </p:nvSpPr>
        <p:spPr>
          <a:xfrm>
            <a:off x="6359840" y="2890912"/>
            <a:ext cx="423876" cy="1320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defRPr sz="2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715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分享传播</a:t>
            </a:r>
            <a:endParaRPr sz="715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8" name="Shape 3408"/>
          <p:cNvSpPr/>
          <p:nvPr/>
        </p:nvSpPr>
        <p:spPr>
          <a:xfrm>
            <a:off x="6377019" y="2604326"/>
            <a:ext cx="338663" cy="248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2" h="21600" extrusionOk="0">
                <a:moveTo>
                  <a:pt x="10553" y="0"/>
                </a:moveTo>
                <a:cubicBezTo>
                  <a:pt x="9652" y="0"/>
                  <a:pt x="8808" y="510"/>
                  <a:pt x="8170" y="1424"/>
                </a:cubicBezTo>
                <a:cubicBezTo>
                  <a:pt x="7533" y="2339"/>
                  <a:pt x="7183" y="3552"/>
                  <a:pt x="7183" y="4845"/>
                </a:cubicBezTo>
                <a:cubicBezTo>
                  <a:pt x="7183" y="5893"/>
                  <a:pt x="7420" y="6881"/>
                  <a:pt x="7846" y="7708"/>
                </a:cubicBezTo>
                <a:lnTo>
                  <a:pt x="5259" y="12747"/>
                </a:lnTo>
                <a:cubicBezTo>
                  <a:pt x="4706" y="12208"/>
                  <a:pt x="4057" y="11909"/>
                  <a:pt x="3374" y="11909"/>
                </a:cubicBezTo>
                <a:cubicBezTo>
                  <a:pt x="2473" y="11909"/>
                  <a:pt x="1624" y="12418"/>
                  <a:pt x="986" y="13334"/>
                </a:cubicBezTo>
                <a:cubicBezTo>
                  <a:pt x="-329" y="15221"/>
                  <a:pt x="-329" y="18295"/>
                  <a:pt x="986" y="20183"/>
                </a:cubicBezTo>
                <a:cubicBezTo>
                  <a:pt x="1624" y="21098"/>
                  <a:pt x="2473" y="21600"/>
                  <a:pt x="3374" y="21600"/>
                </a:cubicBezTo>
                <a:cubicBezTo>
                  <a:pt x="4275" y="21600"/>
                  <a:pt x="5120" y="21098"/>
                  <a:pt x="5757" y="20183"/>
                </a:cubicBezTo>
                <a:cubicBezTo>
                  <a:pt x="6927" y="18504"/>
                  <a:pt x="7052" y="15893"/>
                  <a:pt x="6141" y="14006"/>
                </a:cubicBezTo>
                <a:lnTo>
                  <a:pt x="8749" y="8925"/>
                </a:lnTo>
                <a:cubicBezTo>
                  <a:pt x="9284" y="9415"/>
                  <a:pt x="9903" y="9691"/>
                  <a:pt x="10553" y="9691"/>
                </a:cubicBezTo>
                <a:cubicBezTo>
                  <a:pt x="11177" y="9691"/>
                  <a:pt x="11768" y="9427"/>
                  <a:pt x="12288" y="8975"/>
                </a:cubicBezTo>
                <a:lnTo>
                  <a:pt x="14841" y="13942"/>
                </a:lnTo>
                <a:cubicBezTo>
                  <a:pt x="13895" y="15833"/>
                  <a:pt x="14002" y="18484"/>
                  <a:pt x="15185" y="20183"/>
                </a:cubicBezTo>
                <a:cubicBezTo>
                  <a:pt x="15822" y="21098"/>
                  <a:pt x="16672" y="21600"/>
                  <a:pt x="17573" y="21600"/>
                </a:cubicBezTo>
                <a:cubicBezTo>
                  <a:pt x="18474" y="21600"/>
                  <a:pt x="19319" y="21098"/>
                  <a:pt x="19956" y="20183"/>
                </a:cubicBezTo>
                <a:cubicBezTo>
                  <a:pt x="21271" y="18295"/>
                  <a:pt x="21271" y="15221"/>
                  <a:pt x="19956" y="13334"/>
                </a:cubicBezTo>
                <a:cubicBezTo>
                  <a:pt x="19319" y="12418"/>
                  <a:pt x="18474" y="11909"/>
                  <a:pt x="17573" y="11909"/>
                </a:cubicBezTo>
                <a:cubicBezTo>
                  <a:pt x="16911" y="11909"/>
                  <a:pt x="16280" y="12189"/>
                  <a:pt x="15738" y="12697"/>
                </a:cubicBezTo>
                <a:lnTo>
                  <a:pt x="13211" y="7801"/>
                </a:lnTo>
                <a:cubicBezTo>
                  <a:pt x="13669" y="6956"/>
                  <a:pt x="13929" y="5934"/>
                  <a:pt x="13929" y="4845"/>
                </a:cubicBezTo>
                <a:cubicBezTo>
                  <a:pt x="13929" y="3552"/>
                  <a:pt x="13578" y="2339"/>
                  <a:pt x="12941" y="1424"/>
                </a:cubicBezTo>
                <a:cubicBezTo>
                  <a:pt x="12304" y="510"/>
                  <a:pt x="11454" y="0"/>
                  <a:pt x="10553" y="0"/>
                </a:cubicBezTo>
                <a:close/>
                <a:moveTo>
                  <a:pt x="10553" y="1768"/>
                </a:moveTo>
                <a:cubicBezTo>
                  <a:pt x="11125" y="1768"/>
                  <a:pt x="11664" y="2089"/>
                  <a:pt x="12069" y="2670"/>
                </a:cubicBezTo>
                <a:cubicBezTo>
                  <a:pt x="12474" y="3251"/>
                  <a:pt x="12697" y="4024"/>
                  <a:pt x="12697" y="4845"/>
                </a:cubicBezTo>
                <a:cubicBezTo>
                  <a:pt x="12697" y="5667"/>
                  <a:pt x="12474" y="6440"/>
                  <a:pt x="12069" y="7021"/>
                </a:cubicBezTo>
                <a:cubicBezTo>
                  <a:pt x="11664" y="7602"/>
                  <a:pt x="11125" y="7923"/>
                  <a:pt x="10553" y="7923"/>
                </a:cubicBezTo>
                <a:cubicBezTo>
                  <a:pt x="9981" y="7923"/>
                  <a:pt x="9442" y="7602"/>
                  <a:pt x="9038" y="7021"/>
                </a:cubicBezTo>
                <a:cubicBezTo>
                  <a:pt x="8633" y="6440"/>
                  <a:pt x="8410" y="5667"/>
                  <a:pt x="8410" y="4845"/>
                </a:cubicBezTo>
                <a:cubicBezTo>
                  <a:pt x="8410" y="4024"/>
                  <a:pt x="8633" y="3251"/>
                  <a:pt x="9038" y="2670"/>
                </a:cubicBezTo>
                <a:cubicBezTo>
                  <a:pt x="9442" y="2089"/>
                  <a:pt x="9981" y="1768"/>
                  <a:pt x="10553" y="1768"/>
                </a:cubicBezTo>
                <a:close/>
                <a:moveTo>
                  <a:pt x="3374" y="13677"/>
                </a:moveTo>
                <a:cubicBezTo>
                  <a:pt x="3947" y="13677"/>
                  <a:pt x="4485" y="13998"/>
                  <a:pt x="4890" y="14579"/>
                </a:cubicBezTo>
                <a:cubicBezTo>
                  <a:pt x="5725" y="15778"/>
                  <a:pt x="5725" y="17731"/>
                  <a:pt x="4890" y="18930"/>
                </a:cubicBezTo>
                <a:cubicBezTo>
                  <a:pt x="4485" y="19511"/>
                  <a:pt x="3947" y="19832"/>
                  <a:pt x="3374" y="19832"/>
                </a:cubicBezTo>
                <a:cubicBezTo>
                  <a:pt x="2802" y="19832"/>
                  <a:pt x="2263" y="19511"/>
                  <a:pt x="1859" y="18930"/>
                </a:cubicBezTo>
                <a:cubicBezTo>
                  <a:pt x="1023" y="17731"/>
                  <a:pt x="1023" y="15778"/>
                  <a:pt x="1859" y="14579"/>
                </a:cubicBezTo>
                <a:cubicBezTo>
                  <a:pt x="2263" y="13998"/>
                  <a:pt x="2802" y="13677"/>
                  <a:pt x="3374" y="13677"/>
                </a:cubicBezTo>
                <a:close/>
                <a:moveTo>
                  <a:pt x="17573" y="13677"/>
                </a:moveTo>
                <a:cubicBezTo>
                  <a:pt x="18145" y="13677"/>
                  <a:pt x="18684" y="13998"/>
                  <a:pt x="19089" y="14579"/>
                </a:cubicBezTo>
                <a:cubicBezTo>
                  <a:pt x="19924" y="15778"/>
                  <a:pt x="19924" y="17731"/>
                  <a:pt x="19089" y="18930"/>
                </a:cubicBezTo>
                <a:cubicBezTo>
                  <a:pt x="18684" y="19511"/>
                  <a:pt x="18145" y="19832"/>
                  <a:pt x="17573" y="19832"/>
                </a:cubicBezTo>
                <a:cubicBezTo>
                  <a:pt x="17000" y="19832"/>
                  <a:pt x="16462" y="19511"/>
                  <a:pt x="16057" y="18930"/>
                </a:cubicBezTo>
                <a:cubicBezTo>
                  <a:pt x="15222" y="17731"/>
                  <a:pt x="15222" y="15778"/>
                  <a:pt x="16057" y="14579"/>
                </a:cubicBezTo>
                <a:cubicBezTo>
                  <a:pt x="16462" y="13998"/>
                  <a:pt x="17000" y="13677"/>
                  <a:pt x="17573" y="1367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24735" tIns="24735" rIns="24735" bIns="24735" numCol="1" anchor="ctr">
            <a:noAutofit/>
          </a:bodyPr>
          <a:lstStyle/>
          <a:p>
            <a:pPr defTabSz="16077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948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Shape 3351"/>
          <p:cNvSpPr/>
          <p:nvPr/>
        </p:nvSpPr>
        <p:spPr>
          <a:xfrm>
            <a:off x="7553465" y="2375273"/>
            <a:ext cx="898890" cy="917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11A4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2078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5" name="Shape 3367"/>
          <p:cNvSpPr/>
          <p:nvPr/>
        </p:nvSpPr>
        <p:spPr>
          <a:xfrm>
            <a:off x="7403982" y="2222654"/>
            <a:ext cx="1197855" cy="1222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11A4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2078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5" name="Shape 3410"/>
          <p:cNvSpPr/>
          <p:nvPr/>
        </p:nvSpPr>
        <p:spPr>
          <a:xfrm>
            <a:off x="7815175" y="2930107"/>
            <a:ext cx="375468" cy="203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defRPr sz="2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1104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成 功</a:t>
            </a:r>
            <a:endParaRPr sz="1104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6" name="Shape 3411"/>
          <p:cNvSpPr/>
          <p:nvPr/>
        </p:nvSpPr>
        <p:spPr>
          <a:xfrm>
            <a:off x="7787253" y="2512130"/>
            <a:ext cx="375201" cy="383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8" h="21258" extrusionOk="0">
                <a:moveTo>
                  <a:pt x="5765" y="18592"/>
                </a:moveTo>
                <a:cubicBezTo>
                  <a:pt x="5942" y="18679"/>
                  <a:pt x="6029" y="18769"/>
                  <a:pt x="6206" y="18856"/>
                </a:cubicBezTo>
                <a:cubicBezTo>
                  <a:pt x="6029" y="19033"/>
                  <a:pt x="5852" y="19301"/>
                  <a:pt x="5674" y="19477"/>
                </a:cubicBezTo>
                <a:cubicBezTo>
                  <a:pt x="3639" y="21514"/>
                  <a:pt x="12" y="21246"/>
                  <a:pt x="12" y="21246"/>
                </a:cubicBezTo>
                <a:cubicBezTo>
                  <a:pt x="12" y="21246"/>
                  <a:pt x="-256" y="17619"/>
                  <a:pt x="1779" y="15583"/>
                </a:cubicBezTo>
                <a:cubicBezTo>
                  <a:pt x="1957" y="15406"/>
                  <a:pt x="2225" y="15229"/>
                  <a:pt x="2402" y="15051"/>
                </a:cubicBezTo>
                <a:cubicBezTo>
                  <a:pt x="2489" y="15229"/>
                  <a:pt x="2575" y="15316"/>
                  <a:pt x="2666" y="15493"/>
                </a:cubicBezTo>
                <a:cubicBezTo>
                  <a:pt x="1339" y="17173"/>
                  <a:pt x="1516" y="19742"/>
                  <a:pt x="1516" y="19742"/>
                </a:cubicBezTo>
                <a:cubicBezTo>
                  <a:pt x="1516" y="19742"/>
                  <a:pt x="4084" y="19919"/>
                  <a:pt x="5765" y="18592"/>
                </a:cubicBezTo>
                <a:cubicBezTo>
                  <a:pt x="5765" y="18592"/>
                  <a:pt x="5765" y="18592"/>
                  <a:pt x="5765" y="18592"/>
                </a:cubicBezTo>
                <a:close/>
                <a:moveTo>
                  <a:pt x="15059" y="7967"/>
                </a:moveTo>
                <a:cubicBezTo>
                  <a:pt x="14086" y="7967"/>
                  <a:pt x="13291" y="7171"/>
                  <a:pt x="13291" y="6199"/>
                </a:cubicBezTo>
                <a:cubicBezTo>
                  <a:pt x="13291" y="5222"/>
                  <a:pt x="14086" y="4426"/>
                  <a:pt x="15059" y="4426"/>
                </a:cubicBezTo>
                <a:cubicBezTo>
                  <a:pt x="16036" y="4426"/>
                  <a:pt x="16831" y="5222"/>
                  <a:pt x="16831" y="6199"/>
                </a:cubicBezTo>
                <a:cubicBezTo>
                  <a:pt x="16831" y="7171"/>
                  <a:pt x="16036" y="7967"/>
                  <a:pt x="15059" y="7967"/>
                </a:cubicBezTo>
                <a:cubicBezTo>
                  <a:pt x="15059" y="7967"/>
                  <a:pt x="15059" y="7967"/>
                  <a:pt x="15059" y="7967"/>
                </a:cubicBezTo>
                <a:close/>
                <a:moveTo>
                  <a:pt x="21258" y="1"/>
                </a:moveTo>
                <a:cubicBezTo>
                  <a:pt x="21258" y="1"/>
                  <a:pt x="18068" y="-86"/>
                  <a:pt x="14882" y="1505"/>
                </a:cubicBezTo>
                <a:cubicBezTo>
                  <a:pt x="13909" y="1950"/>
                  <a:pt x="12846" y="2659"/>
                  <a:pt x="11960" y="3541"/>
                </a:cubicBezTo>
                <a:cubicBezTo>
                  <a:pt x="10529" y="4976"/>
                  <a:pt x="8307" y="7608"/>
                  <a:pt x="6556" y="9739"/>
                </a:cubicBezTo>
                <a:lnTo>
                  <a:pt x="2666" y="9739"/>
                </a:lnTo>
                <a:lnTo>
                  <a:pt x="894" y="12393"/>
                </a:lnTo>
                <a:lnTo>
                  <a:pt x="3898" y="13205"/>
                </a:lnTo>
                <a:cubicBezTo>
                  <a:pt x="3907" y="13314"/>
                  <a:pt x="3937" y="13465"/>
                  <a:pt x="4019" y="13671"/>
                </a:cubicBezTo>
                <a:lnTo>
                  <a:pt x="3552" y="14697"/>
                </a:lnTo>
                <a:cubicBezTo>
                  <a:pt x="3552" y="14697"/>
                  <a:pt x="3375" y="15051"/>
                  <a:pt x="4702" y="16465"/>
                </a:cubicBezTo>
                <a:cubicBezTo>
                  <a:pt x="6119" y="17883"/>
                  <a:pt x="6561" y="17706"/>
                  <a:pt x="6561" y="17706"/>
                </a:cubicBezTo>
                <a:lnTo>
                  <a:pt x="7663" y="17204"/>
                </a:lnTo>
                <a:cubicBezTo>
                  <a:pt x="7827" y="17256"/>
                  <a:pt x="7948" y="17274"/>
                  <a:pt x="8030" y="17274"/>
                </a:cubicBezTo>
                <a:lnTo>
                  <a:pt x="8864" y="20360"/>
                </a:lnTo>
                <a:lnTo>
                  <a:pt x="11519" y="18592"/>
                </a:lnTo>
                <a:lnTo>
                  <a:pt x="11519" y="14580"/>
                </a:lnTo>
                <a:cubicBezTo>
                  <a:pt x="13663" y="12847"/>
                  <a:pt x="16295" y="10669"/>
                  <a:pt x="17718" y="9294"/>
                </a:cubicBezTo>
                <a:cubicBezTo>
                  <a:pt x="18603" y="8412"/>
                  <a:pt x="19308" y="7349"/>
                  <a:pt x="19840" y="6376"/>
                </a:cubicBezTo>
                <a:cubicBezTo>
                  <a:pt x="21344" y="3186"/>
                  <a:pt x="21258" y="1"/>
                  <a:pt x="21258" y="1"/>
                </a:cubicBezTo>
                <a:cubicBezTo>
                  <a:pt x="21258" y="1"/>
                  <a:pt x="21258" y="1"/>
                  <a:pt x="21258" y="1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24735" tIns="24735" rIns="24735" bIns="24735" numCol="1" anchor="ctr">
            <a:noAutofit/>
          </a:bodyPr>
          <a:lstStyle/>
          <a:p>
            <a:pPr defTabSz="16077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948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Shape 3363"/>
          <p:cNvSpPr/>
          <p:nvPr/>
        </p:nvSpPr>
        <p:spPr>
          <a:xfrm>
            <a:off x="1050739" y="2222654"/>
            <a:ext cx="1197855" cy="1222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A8A7"/>
          </a:solidFill>
          <a:ln w="889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2078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3" name="Shape 3413"/>
          <p:cNvSpPr/>
          <p:nvPr/>
        </p:nvSpPr>
        <p:spPr>
          <a:xfrm>
            <a:off x="1274335" y="2919682"/>
            <a:ext cx="778536" cy="2399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defRPr sz="25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299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社交媒体</a:t>
            </a:r>
            <a:endParaRPr sz="1299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4" name="Shape 3414"/>
          <p:cNvSpPr/>
          <p:nvPr/>
        </p:nvSpPr>
        <p:spPr>
          <a:xfrm>
            <a:off x="1416188" y="2514253"/>
            <a:ext cx="429552" cy="376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0" extrusionOk="0">
                <a:moveTo>
                  <a:pt x="18514" y="15637"/>
                </a:moveTo>
                <a:cubicBezTo>
                  <a:pt x="15372" y="12845"/>
                  <a:pt x="12286" y="11252"/>
                  <a:pt x="9257" y="10859"/>
                </a:cubicBezTo>
                <a:lnTo>
                  <a:pt x="9257" y="7076"/>
                </a:lnTo>
                <a:cubicBezTo>
                  <a:pt x="12262" y="6693"/>
                  <a:pt x="15348" y="5091"/>
                  <a:pt x="18514" y="2270"/>
                </a:cubicBezTo>
                <a:cubicBezTo>
                  <a:pt x="18514" y="2270"/>
                  <a:pt x="18514" y="15637"/>
                  <a:pt x="18514" y="15637"/>
                </a:cubicBezTo>
                <a:close/>
                <a:moveTo>
                  <a:pt x="21147" y="7700"/>
                </a:moveTo>
                <a:cubicBezTo>
                  <a:pt x="20846" y="7350"/>
                  <a:pt x="20483" y="7174"/>
                  <a:pt x="20057" y="7174"/>
                </a:cubicBezTo>
                <a:lnTo>
                  <a:pt x="20057" y="1794"/>
                </a:lnTo>
                <a:cubicBezTo>
                  <a:pt x="20057" y="1307"/>
                  <a:pt x="19905" y="888"/>
                  <a:pt x="19599" y="532"/>
                </a:cubicBezTo>
                <a:cubicBezTo>
                  <a:pt x="19294" y="177"/>
                  <a:pt x="18931" y="0"/>
                  <a:pt x="18514" y="0"/>
                </a:cubicBezTo>
                <a:cubicBezTo>
                  <a:pt x="14809" y="3588"/>
                  <a:pt x="11209" y="5380"/>
                  <a:pt x="7714" y="5380"/>
                </a:cubicBezTo>
                <a:lnTo>
                  <a:pt x="1929" y="5380"/>
                </a:lnTo>
                <a:cubicBezTo>
                  <a:pt x="1399" y="5380"/>
                  <a:pt x="944" y="5601"/>
                  <a:pt x="567" y="6039"/>
                </a:cubicBezTo>
                <a:cubicBezTo>
                  <a:pt x="189" y="6479"/>
                  <a:pt x="0" y="7006"/>
                  <a:pt x="0" y="7623"/>
                </a:cubicBezTo>
                <a:lnTo>
                  <a:pt x="0" y="10313"/>
                </a:lnTo>
                <a:cubicBezTo>
                  <a:pt x="0" y="10930"/>
                  <a:pt x="189" y="11458"/>
                  <a:pt x="567" y="11896"/>
                </a:cubicBezTo>
                <a:cubicBezTo>
                  <a:pt x="944" y="12335"/>
                  <a:pt x="1398" y="12556"/>
                  <a:pt x="1928" y="12556"/>
                </a:cubicBezTo>
                <a:lnTo>
                  <a:pt x="3399" y="12556"/>
                </a:lnTo>
                <a:cubicBezTo>
                  <a:pt x="3262" y="13060"/>
                  <a:pt x="3174" y="13576"/>
                  <a:pt x="3134" y="14103"/>
                </a:cubicBezTo>
                <a:cubicBezTo>
                  <a:pt x="3094" y="14631"/>
                  <a:pt x="3080" y="15091"/>
                  <a:pt x="3092" y="15484"/>
                </a:cubicBezTo>
                <a:cubicBezTo>
                  <a:pt x="3104" y="15876"/>
                  <a:pt x="3164" y="16348"/>
                  <a:pt x="3273" y="16899"/>
                </a:cubicBezTo>
                <a:cubicBezTo>
                  <a:pt x="3381" y="17450"/>
                  <a:pt x="3473" y="17865"/>
                  <a:pt x="3550" y="18146"/>
                </a:cubicBezTo>
                <a:cubicBezTo>
                  <a:pt x="3626" y="18427"/>
                  <a:pt x="3754" y="18867"/>
                  <a:pt x="3936" y="19470"/>
                </a:cubicBezTo>
                <a:cubicBezTo>
                  <a:pt x="4116" y="20072"/>
                  <a:pt x="4235" y="20481"/>
                  <a:pt x="4291" y="20696"/>
                </a:cubicBezTo>
                <a:cubicBezTo>
                  <a:pt x="4660" y="21089"/>
                  <a:pt x="5191" y="21348"/>
                  <a:pt x="5882" y="21474"/>
                </a:cubicBezTo>
                <a:cubicBezTo>
                  <a:pt x="6573" y="21600"/>
                  <a:pt x="7250" y="21546"/>
                  <a:pt x="7913" y="21313"/>
                </a:cubicBezTo>
                <a:cubicBezTo>
                  <a:pt x="8576" y="21079"/>
                  <a:pt x="9024" y="20691"/>
                  <a:pt x="9257" y="20150"/>
                </a:cubicBezTo>
                <a:cubicBezTo>
                  <a:pt x="8952" y="19869"/>
                  <a:pt x="8705" y="19633"/>
                  <a:pt x="8516" y="19442"/>
                </a:cubicBezTo>
                <a:cubicBezTo>
                  <a:pt x="8327" y="19250"/>
                  <a:pt x="8134" y="19017"/>
                  <a:pt x="7937" y="18741"/>
                </a:cubicBezTo>
                <a:cubicBezTo>
                  <a:pt x="7740" y="18466"/>
                  <a:pt x="7606" y="18209"/>
                  <a:pt x="7533" y="17971"/>
                </a:cubicBezTo>
                <a:cubicBezTo>
                  <a:pt x="7461" y="17733"/>
                  <a:pt x="7437" y="17462"/>
                  <a:pt x="7461" y="17158"/>
                </a:cubicBezTo>
                <a:cubicBezTo>
                  <a:pt x="7485" y="16854"/>
                  <a:pt x="7578" y="16549"/>
                  <a:pt x="7738" y="16240"/>
                </a:cubicBezTo>
                <a:cubicBezTo>
                  <a:pt x="7433" y="15876"/>
                  <a:pt x="7272" y="15443"/>
                  <a:pt x="7257" y="14944"/>
                </a:cubicBezTo>
                <a:cubicBezTo>
                  <a:pt x="7241" y="14444"/>
                  <a:pt x="7365" y="13975"/>
                  <a:pt x="7630" y="13536"/>
                </a:cubicBezTo>
                <a:cubicBezTo>
                  <a:pt x="7895" y="13097"/>
                  <a:pt x="8260" y="12789"/>
                  <a:pt x="8726" y="12611"/>
                </a:cubicBezTo>
                <a:cubicBezTo>
                  <a:pt x="11901" y="12919"/>
                  <a:pt x="15163" y="14694"/>
                  <a:pt x="18514" y="17936"/>
                </a:cubicBezTo>
                <a:cubicBezTo>
                  <a:pt x="18931" y="17936"/>
                  <a:pt x="19294" y="17758"/>
                  <a:pt x="19599" y="17403"/>
                </a:cubicBezTo>
                <a:cubicBezTo>
                  <a:pt x="19905" y="17048"/>
                  <a:pt x="20057" y="16627"/>
                  <a:pt x="20057" y="16142"/>
                </a:cubicBezTo>
                <a:lnTo>
                  <a:pt x="20057" y="10762"/>
                </a:lnTo>
                <a:cubicBezTo>
                  <a:pt x="20483" y="10762"/>
                  <a:pt x="20846" y="10586"/>
                  <a:pt x="21147" y="10236"/>
                </a:cubicBezTo>
                <a:cubicBezTo>
                  <a:pt x="21449" y="9886"/>
                  <a:pt x="21600" y="9464"/>
                  <a:pt x="21600" y="8968"/>
                </a:cubicBezTo>
                <a:cubicBezTo>
                  <a:pt x="21600" y="8472"/>
                  <a:pt x="21449" y="8050"/>
                  <a:pt x="21147" y="7700"/>
                </a:cubicBezTo>
                <a:cubicBezTo>
                  <a:pt x="21147" y="7700"/>
                  <a:pt x="21147" y="7700"/>
                  <a:pt x="21147" y="77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24735" tIns="24735" rIns="24735" bIns="24735" numCol="1" anchor="ctr">
            <a:noAutofit/>
          </a:bodyPr>
          <a:lstStyle/>
          <a:p>
            <a:pPr defTabSz="16077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948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Shape 3350"/>
          <p:cNvSpPr/>
          <p:nvPr/>
        </p:nvSpPr>
        <p:spPr>
          <a:xfrm>
            <a:off x="2702745" y="2440743"/>
            <a:ext cx="710135" cy="725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11A4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  <a:endParaRPr sz="1104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Shape 3361"/>
          <p:cNvSpPr/>
          <p:nvPr/>
        </p:nvSpPr>
        <p:spPr>
          <a:xfrm>
            <a:off x="2613043" y="2349160"/>
            <a:ext cx="889537" cy="908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11A43"/>
            </a:solidFill>
            <a:miter lim="400000"/>
          </a:ln>
        </p:spPr>
        <p:txBody>
          <a:bodyPr lIns="0" tIns="0" rIns="0" bIns="0" anchor="ctr"/>
          <a:lstStyle/>
          <a:p>
            <a:pPr algn="ctr"/>
            <a:endParaRPr sz="1104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9" name="Shape 3395"/>
          <p:cNvSpPr/>
          <p:nvPr/>
        </p:nvSpPr>
        <p:spPr>
          <a:xfrm>
            <a:off x="2850569" y="2733228"/>
            <a:ext cx="414488" cy="1799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defRPr sz="2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974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微 信</a:t>
            </a:r>
            <a:endParaRPr sz="974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Shape 3349"/>
          <p:cNvSpPr/>
          <p:nvPr/>
        </p:nvSpPr>
        <p:spPr>
          <a:xfrm>
            <a:off x="2702745" y="3581257"/>
            <a:ext cx="710135" cy="725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11A4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200"/>
            </a:pPr>
            <a:endParaRPr sz="2078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Shape 3362"/>
          <p:cNvSpPr/>
          <p:nvPr/>
        </p:nvSpPr>
        <p:spPr>
          <a:xfrm>
            <a:off x="2613043" y="3489674"/>
            <a:ext cx="889537" cy="908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11A43"/>
            </a:solidFill>
            <a:miter lim="400000"/>
          </a:ln>
        </p:spPr>
        <p:txBody>
          <a:bodyPr lIns="0" tIns="0" rIns="0" bIns="0" anchor="ctr"/>
          <a:lstStyle/>
          <a:p>
            <a:pPr algn="ctr"/>
            <a:endParaRPr sz="1104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7" name="Shape 3416"/>
          <p:cNvSpPr/>
          <p:nvPr/>
        </p:nvSpPr>
        <p:spPr>
          <a:xfrm>
            <a:off x="2856182" y="3854283"/>
            <a:ext cx="403260" cy="1799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defRPr sz="2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974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微 博</a:t>
            </a:r>
            <a:endParaRPr sz="974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2" name="Shape 3364"/>
          <p:cNvSpPr/>
          <p:nvPr/>
        </p:nvSpPr>
        <p:spPr>
          <a:xfrm>
            <a:off x="3983450" y="2492158"/>
            <a:ext cx="669924" cy="68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11A43"/>
            </a:solidFill>
            <a:miter lim="400000"/>
          </a:ln>
        </p:spPr>
        <p:txBody>
          <a:bodyPr lIns="0" tIns="0" rIns="0" bIns="0" anchor="ctr"/>
          <a:lstStyle/>
          <a:p>
            <a:pPr algn="ctr"/>
            <a:endParaRPr sz="1104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Shape 3389"/>
          <p:cNvSpPr/>
          <p:nvPr/>
        </p:nvSpPr>
        <p:spPr>
          <a:xfrm>
            <a:off x="4143855" y="2897196"/>
            <a:ext cx="349112" cy="1320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defRPr sz="2000"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 algn="ctr">
              <a:defRPr sz="1800"/>
            </a:pPr>
            <a:r>
              <a:rPr lang="zh-CN" altLang="en-US" sz="715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朋友圈</a:t>
            </a:r>
            <a:endParaRPr sz="715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Freeform 18"/>
          <p:cNvSpPr>
            <a:spLocks noEditPoints="1"/>
          </p:cNvSpPr>
          <p:nvPr/>
        </p:nvSpPr>
        <p:spPr bwMode="auto">
          <a:xfrm>
            <a:off x="4214162" y="2664523"/>
            <a:ext cx="208500" cy="210394"/>
          </a:xfrm>
          <a:custGeom>
            <a:avLst/>
            <a:gdLst>
              <a:gd name="T0" fmla="*/ 2325 w 3396"/>
              <a:gd name="T1" fmla="*/ 1288 h 3357"/>
              <a:gd name="T2" fmla="*/ 2325 w 3396"/>
              <a:gd name="T3" fmla="*/ 267 h 3357"/>
              <a:gd name="T4" fmla="*/ 1232 w 3396"/>
              <a:gd name="T5" fmla="*/ 206 h 3357"/>
              <a:gd name="T6" fmla="*/ 2325 w 3396"/>
              <a:gd name="T7" fmla="*/ 1288 h 3357"/>
              <a:gd name="T8" fmla="*/ 2421 w 3396"/>
              <a:gd name="T9" fmla="*/ 1889 h 3357"/>
              <a:gd name="T10" fmla="*/ 2421 w 3396"/>
              <a:gd name="T11" fmla="*/ 310 h 3357"/>
              <a:gd name="T12" fmla="*/ 3186 w 3396"/>
              <a:gd name="T13" fmla="*/ 1227 h 3357"/>
              <a:gd name="T14" fmla="*/ 2421 w 3396"/>
              <a:gd name="T15" fmla="*/ 1889 h 3357"/>
              <a:gd name="T16" fmla="*/ 2100 w 3396"/>
              <a:gd name="T17" fmla="*/ 2348 h 3357"/>
              <a:gd name="T18" fmla="*/ 3201 w 3396"/>
              <a:gd name="T19" fmla="*/ 1323 h 3357"/>
              <a:gd name="T20" fmla="*/ 3106 w 3396"/>
              <a:gd name="T21" fmla="*/ 2348 h 3357"/>
              <a:gd name="T22" fmla="*/ 2100 w 3396"/>
              <a:gd name="T23" fmla="*/ 2348 h 3357"/>
              <a:gd name="T24" fmla="*/ 1538 w 3396"/>
              <a:gd name="T25" fmla="*/ 2478 h 3357"/>
              <a:gd name="T26" fmla="*/ 3025 w 3396"/>
              <a:gd name="T27" fmla="*/ 2478 h 3357"/>
              <a:gd name="T28" fmla="*/ 2203 w 3396"/>
              <a:gd name="T29" fmla="*/ 3158 h 3357"/>
              <a:gd name="T30" fmla="*/ 1538 w 3396"/>
              <a:gd name="T31" fmla="*/ 2478 h 3357"/>
              <a:gd name="T32" fmla="*/ 1052 w 3396"/>
              <a:gd name="T33" fmla="*/ 2153 h 3357"/>
              <a:gd name="T34" fmla="*/ 1052 w 3396"/>
              <a:gd name="T35" fmla="*/ 3112 h 3357"/>
              <a:gd name="T36" fmla="*/ 2100 w 3396"/>
              <a:gd name="T37" fmla="*/ 3193 h 3357"/>
              <a:gd name="T38" fmla="*/ 1052 w 3396"/>
              <a:gd name="T39" fmla="*/ 2153 h 3357"/>
              <a:gd name="T40" fmla="*/ 192 w 3396"/>
              <a:gd name="T41" fmla="*/ 2202 h 3357"/>
              <a:gd name="T42" fmla="*/ 945 w 3396"/>
              <a:gd name="T43" fmla="*/ 1533 h 3357"/>
              <a:gd name="T44" fmla="*/ 945 w 3396"/>
              <a:gd name="T45" fmla="*/ 3055 h 3357"/>
              <a:gd name="T46" fmla="*/ 192 w 3396"/>
              <a:gd name="T47" fmla="*/ 2202 h 3357"/>
              <a:gd name="T48" fmla="*/ 173 w 3396"/>
              <a:gd name="T49" fmla="*/ 2095 h 3357"/>
              <a:gd name="T50" fmla="*/ 241 w 3396"/>
              <a:gd name="T51" fmla="*/ 1067 h 3357"/>
              <a:gd name="T52" fmla="*/ 1278 w 3396"/>
              <a:gd name="T53" fmla="*/ 1067 h 3357"/>
              <a:gd name="T54" fmla="*/ 173 w 3396"/>
              <a:gd name="T55" fmla="*/ 2095 h 3357"/>
              <a:gd name="T56" fmla="*/ 307 w 3396"/>
              <a:gd name="T57" fmla="*/ 959 h 3357"/>
              <a:gd name="T58" fmla="*/ 1117 w 3396"/>
              <a:gd name="T59" fmla="*/ 241 h 3357"/>
              <a:gd name="T60" fmla="*/ 1825 w 3396"/>
              <a:gd name="T61" fmla="*/ 959 h 3357"/>
              <a:gd name="T62" fmla="*/ 307 w 3396"/>
              <a:gd name="T63" fmla="*/ 959 h 3357"/>
              <a:gd name="T64" fmla="*/ 307 w 3396"/>
              <a:gd name="T65" fmla="*/ 959 h 3357"/>
              <a:gd name="T66" fmla="*/ 307 w 3396"/>
              <a:gd name="T67" fmla="*/ 959 h 3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96" h="3357">
                <a:moveTo>
                  <a:pt x="2325" y="1288"/>
                </a:moveTo>
                <a:cubicBezTo>
                  <a:pt x="2325" y="267"/>
                  <a:pt x="2325" y="267"/>
                  <a:pt x="2325" y="267"/>
                </a:cubicBezTo>
                <a:cubicBezTo>
                  <a:pt x="2325" y="267"/>
                  <a:pt x="1821" y="0"/>
                  <a:pt x="1232" y="206"/>
                </a:cubicBezTo>
                <a:cubicBezTo>
                  <a:pt x="2325" y="1288"/>
                  <a:pt x="2325" y="1288"/>
                  <a:pt x="2325" y="1288"/>
                </a:cubicBezTo>
                <a:close/>
                <a:moveTo>
                  <a:pt x="2421" y="1889"/>
                </a:moveTo>
                <a:cubicBezTo>
                  <a:pt x="2421" y="310"/>
                  <a:pt x="2421" y="310"/>
                  <a:pt x="2421" y="310"/>
                </a:cubicBezTo>
                <a:cubicBezTo>
                  <a:pt x="2421" y="310"/>
                  <a:pt x="3018" y="577"/>
                  <a:pt x="3186" y="1227"/>
                </a:cubicBezTo>
                <a:cubicBezTo>
                  <a:pt x="2421" y="1889"/>
                  <a:pt x="2421" y="1889"/>
                  <a:pt x="2421" y="1889"/>
                </a:cubicBezTo>
                <a:close/>
                <a:moveTo>
                  <a:pt x="2100" y="2348"/>
                </a:moveTo>
                <a:cubicBezTo>
                  <a:pt x="3201" y="1323"/>
                  <a:pt x="3201" y="1323"/>
                  <a:pt x="3201" y="1323"/>
                </a:cubicBezTo>
                <a:cubicBezTo>
                  <a:pt x="3201" y="1323"/>
                  <a:pt x="3396" y="1636"/>
                  <a:pt x="3106" y="2348"/>
                </a:cubicBezTo>
                <a:cubicBezTo>
                  <a:pt x="2100" y="2348"/>
                  <a:pt x="2100" y="2348"/>
                  <a:pt x="2100" y="2348"/>
                </a:cubicBezTo>
                <a:close/>
                <a:moveTo>
                  <a:pt x="1538" y="2478"/>
                </a:moveTo>
                <a:cubicBezTo>
                  <a:pt x="3025" y="2478"/>
                  <a:pt x="3025" y="2478"/>
                  <a:pt x="3025" y="2478"/>
                </a:cubicBezTo>
                <a:cubicBezTo>
                  <a:pt x="3025" y="2478"/>
                  <a:pt x="2846" y="2960"/>
                  <a:pt x="2203" y="3158"/>
                </a:cubicBezTo>
                <a:cubicBezTo>
                  <a:pt x="1538" y="2478"/>
                  <a:pt x="1538" y="2478"/>
                  <a:pt x="1538" y="2478"/>
                </a:cubicBezTo>
                <a:close/>
                <a:moveTo>
                  <a:pt x="1052" y="2153"/>
                </a:moveTo>
                <a:cubicBezTo>
                  <a:pt x="1052" y="3112"/>
                  <a:pt x="1052" y="3112"/>
                  <a:pt x="1052" y="3112"/>
                </a:cubicBezTo>
                <a:cubicBezTo>
                  <a:pt x="1052" y="3112"/>
                  <a:pt x="1438" y="3357"/>
                  <a:pt x="2100" y="3193"/>
                </a:cubicBezTo>
                <a:cubicBezTo>
                  <a:pt x="1052" y="2153"/>
                  <a:pt x="1052" y="2153"/>
                  <a:pt x="1052" y="2153"/>
                </a:cubicBezTo>
                <a:close/>
                <a:moveTo>
                  <a:pt x="192" y="2202"/>
                </a:moveTo>
                <a:cubicBezTo>
                  <a:pt x="945" y="1533"/>
                  <a:pt x="945" y="1533"/>
                  <a:pt x="945" y="1533"/>
                </a:cubicBezTo>
                <a:cubicBezTo>
                  <a:pt x="945" y="3055"/>
                  <a:pt x="945" y="3055"/>
                  <a:pt x="945" y="3055"/>
                </a:cubicBezTo>
                <a:cubicBezTo>
                  <a:pt x="945" y="3055"/>
                  <a:pt x="490" y="2898"/>
                  <a:pt x="192" y="2202"/>
                </a:cubicBezTo>
                <a:close/>
                <a:moveTo>
                  <a:pt x="173" y="2095"/>
                </a:moveTo>
                <a:cubicBezTo>
                  <a:pt x="173" y="2095"/>
                  <a:pt x="0" y="1545"/>
                  <a:pt x="241" y="1067"/>
                </a:cubicBezTo>
                <a:cubicBezTo>
                  <a:pt x="1278" y="1067"/>
                  <a:pt x="1278" y="1067"/>
                  <a:pt x="1278" y="1067"/>
                </a:cubicBezTo>
                <a:cubicBezTo>
                  <a:pt x="173" y="2095"/>
                  <a:pt x="173" y="2095"/>
                  <a:pt x="173" y="2095"/>
                </a:cubicBezTo>
                <a:close/>
                <a:moveTo>
                  <a:pt x="307" y="959"/>
                </a:moveTo>
                <a:cubicBezTo>
                  <a:pt x="307" y="959"/>
                  <a:pt x="524" y="470"/>
                  <a:pt x="1117" y="241"/>
                </a:cubicBezTo>
                <a:cubicBezTo>
                  <a:pt x="1825" y="959"/>
                  <a:pt x="1825" y="959"/>
                  <a:pt x="1825" y="959"/>
                </a:cubicBezTo>
                <a:cubicBezTo>
                  <a:pt x="307" y="959"/>
                  <a:pt x="307" y="959"/>
                  <a:pt x="307" y="959"/>
                </a:cubicBezTo>
                <a:close/>
                <a:moveTo>
                  <a:pt x="307" y="959"/>
                </a:moveTo>
                <a:cubicBezTo>
                  <a:pt x="307" y="959"/>
                  <a:pt x="307" y="959"/>
                  <a:pt x="307" y="959"/>
                </a:cubicBezTo>
              </a:path>
            </a:pathLst>
          </a:custGeom>
          <a:solidFill>
            <a:srgbClr val="00A8A7"/>
          </a:solidFill>
          <a:ln>
            <a:noFill/>
          </a:ln>
        </p:spPr>
        <p:txBody>
          <a:bodyPr vert="horz" wrap="square" lIns="59364" tIns="29682" rIns="59364" bIns="29682" numCol="1" anchor="t" anchorCtr="0" compatLnSpc="1"/>
          <a:lstStyle/>
          <a:p>
            <a:pPr algn="ctr"/>
            <a:endParaRPr lang="zh-CN" altLang="en-US" sz="3635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Shape 3371"/>
          <p:cNvSpPr/>
          <p:nvPr/>
        </p:nvSpPr>
        <p:spPr>
          <a:xfrm>
            <a:off x="5065408" y="3632672"/>
            <a:ext cx="669924" cy="683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11A43"/>
            </a:solidFill>
            <a:miter lim="400000"/>
          </a:ln>
        </p:spPr>
        <p:txBody>
          <a:bodyPr lIns="0" tIns="0" rIns="0" bIns="0" anchor="ctr"/>
          <a:lstStyle/>
          <a:p>
            <a:pPr algn="ctr"/>
            <a:endParaRPr sz="1104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2" name="Shape 3404"/>
          <p:cNvSpPr/>
          <p:nvPr/>
        </p:nvSpPr>
        <p:spPr>
          <a:xfrm>
            <a:off x="5104050" y="4062167"/>
            <a:ext cx="592640" cy="1320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defRPr sz="2000"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 algn="ctr">
              <a:defRPr sz="1800"/>
            </a:pPr>
            <a:r>
              <a:rPr lang="en-US" altLang="zh-CN" sz="715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@</a:t>
            </a:r>
            <a:r>
              <a:rPr lang="zh-CN" altLang="en-US" sz="715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转发</a:t>
            </a:r>
            <a:endParaRPr sz="715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2" name="Shape 7642"/>
          <p:cNvSpPr/>
          <p:nvPr/>
        </p:nvSpPr>
        <p:spPr>
          <a:xfrm>
            <a:off x="5291895" y="3812704"/>
            <a:ext cx="216949" cy="22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4" y="0"/>
                </a:moveTo>
                <a:cubicBezTo>
                  <a:pt x="4850" y="0"/>
                  <a:pt x="0" y="4842"/>
                  <a:pt x="0" y="10796"/>
                </a:cubicBezTo>
                <a:cubicBezTo>
                  <a:pt x="0" y="16751"/>
                  <a:pt x="4850" y="21600"/>
                  <a:pt x="10804" y="21600"/>
                </a:cubicBezTo>
                <a:cubicBezTo>
                  <a:pt x="12650" y="21600"/>
                  <a:pt x="14436" y="21129"/>
                  <a:pt x="16037" y="20239"/>
                </a:cubicBezTo>
                <a:cubicBezTo>
                  <a:pt x="17146" y="20681"/>
                  <a:pt x="18283" y="21141"/>
                  <a:pt x="18283" y="21141"/>
                </a:cubicBezTo>
                <a:cubicBezTo>
                  <a:pt x="18526" y="21239"/>
                  <a:pt x="18787" y="21286"/>
                  <a:pt x="19040" y="21286"/>
                </a:cubicBezTo>
                <a:cubicBezTo>
                  <a:pt x="19539" y="21286"/>
                  <a:pt x="20027" y="21102"/>
                  <a:pt x="20408" y="20755"/>
                </a:cubicBezTo>
                <a:cubicBezTo>
                  <a:pt x="20984" y="20233"/>
                  <a:pt x="21215" y="19429"/>
                  <a:pt x="20996" y="18678"/>
                </a:cubicBezTo>
                <a:cubicBezTo>
                  <a:pt x="20996" y="18678"/>
                  <a:pt x="20231" y="16061"/>
                  <a:pt x="20231" y="16061"/>
                </a:cubicBezTo>
                <a:cubicBezTo>
                  <a:pt x="21130" y="14454"/>
                  <a:pt x="21600" y="12649"/>
                  <a:pt x="21600" y="10796"/>
                </a:cubicBezTo>
                <a:cubicBezTo>
                  <a:pt x="21600" y="4842"/>
                  <a:pt x="16758" y="0"/>
                  <a:pt x="10804" y="0"/>
                </a:cubicBezTo>
                <a:close/>
                <a:moveTo>
                  <a:pt x="10804" y="2037"/>
                </a:moveTo>
                <a:cubicBezTo>
                  <a:pt x="15642" y="2037"/>
                  <a:pt x="19563" y="5958"/>
                  <a:pt x="19563" y="10796"/>
                </a:cubicBezTo>
                <a:cubicBezTo>
                  <a:pt x="19563" y="12636"/>
                  <a:pt x="18996" y="14346"/>
                  <a:pt x="18025" y="15755"/>
                </a:cubicBezTo>
                <a:cubicBezTo>
                  <a:pt x="18025" y="15755"/>
                  <a:pt x="19040" y="19241"/>
                  <a:pt x="19040" y="19241"/>
                </a:cubicBezTo>
                <a:cubicBezTo>
                  <a:pt x="19040" y="19241"/>
                  <a:pt x="17110" y="18477"/>
                  <a:pt x="15836" y="17961"/>
                </a:cubicBezTo>
                <a:cubicBezTo>
                  <a:pt x="14410" y="18962"/>
                  <a:pt x="12677" y="19563"/>
                  <a:pt x="10804" y="19563"/>
                </a:cubicBezTo>
                <a:cubicBezTo>
                  <a:pt x="5965" y="19563"/>
                  <a:pt x="2045" y="15635"/>
                  <a:pt x="2045" y="10796"/>
                </a:cubicBezTo>
                <a:cubicBezTo>
                  <a:pt x="2045" y="5958"/>
                  <a:pt x="5965" y="2037"/>
                  <a:pt x="10804" y="2037"/>
                </a:cubicBezTo>
                <a:close/>
                <a:moveTo>
                  <a:pt x="6594" y="7254"/>
                </a:moveTo>
                <a:cubicBezTo>
                  <a:pt x="6220" y="7254"/>
                  <a:pt x="5917" y="7556"/>
                  <a:pt x="5917" y="7930"/>
                </a:cubicBezTo>
                <a:cubicBezTo>
                  <a:pt x="5917" y="8307"/>
                  <a:pt x="6220" y="8614"/>
                  <a:pt x="6594" y="8614"/>
                </a:cubicBezTo>
                <a:lnTo>
                  <a:pt x="15031" y="8614"/>
                </a:lnTo>
                <a:cubicBezTo>
                  <a:pt x="15408" y="8614"/>
                  <a:pt x="15715" y="8307"/>
                  <a:pt x="15715" y="7930"/>
                </a:cubicBezTo>
                <a:cubicBezTo>
                  <a:pt x="15715" y="7556"/>
                  <a:pt x="15408" y="7254"/>
                  <a:pt x="15031" y="7254"/>
                </a:cubicBezTo>
                <a:lnTo>
                  <a:pt x="6594" y="7254"/>
                </a:lnTo>
                <a:close/>
                <a:moveTo>
                  <a:pt x="6594" y="10144"/>
                </a:moveTo>
                <a:cubicBezTo>
                  <a:pt x="6216" y="10144"/>
                  <a:pt x="5917" y="10446"/>
                  <a:pt x="5917" y="10820"/>
                </a:cubicBezTo>
                <a:cubicBezTo>
                  <a:pt x="5917" y="11194"/>
                  <a:pt x="6216" y="11496"/>
                  <a:pt x="6594" y="11496"/>
                </a:cubicBezTo>
                <a:lnTo>
                  <a:pt x="15039" y="11496"/>
                </a:lnTo>
                <a:cubicBezTo>
                  <a:pt x="15412" y="11496"/>
                  <a:pt x="15715" y="11194"/>
                  <a:pt x="15715" y="10820"/>
                </a:cubicBezTo>
                <a:cubicBezTo>
                  <a:pt x="15715" y="10446"/>
                  <a:pt x="15412" y="10144"/>
                  <a:pt x="15039" y="10144"/>
                </a:cubicBezTo>
                <a:lnTo>
                  <a:pt x="6594" y="10144"/>
                </a:lnTo>
                <a:close/>
                <a:moveTo>
                  <a:pt x="6594" y="13034"/>
                </a:moveTo>
                <a:cubicBezTo>
                  <a:pt x="6216" y="13034"/>
                  <a:pt x="5917" y="13333"/>
                  <a:pt x="5917" y="13710"/>
                </a:cubicBezTo>
                <a:cubicBezTo>
                  <a:pt x="5917" y="14088"/>
                  <a:pt x="6216" y="14387"/>
                  <a:pt x="6594" y="14387"/>
                </a:cubicBezTo>
                <a:lnTo>
                  <a:pt x="15039" y="14387"/>
                </a:lnTo>
                <a:cubicBezTo>
                  <a:pt x="15412" y="14387"/>
                  <a:pt x="15715" y="14088"/>
                  <a:pt x="15715" y="13710"/>
                </a:cubicBezTo>
                <a:cubicBezTo>
                  <a:pt x="15715" y="13333"/>
                  <a:pt x="15412" y="13034"/>
                  <a:pt x="15039" y="13034"/>
                </a:cubicBezTo>
                <a:lnTo>
                  <a:pt x="6594" y="13034"/>
                </a:lnTo>
                <a:close/>
              </a:path>
            </a:pathLst>
          </a:custGeom>
          <a:solidFill>
            <a:srgbClr val="00A8A7"/>
          </a:solidFill>
          <a:ln w="12700" cap="flat">
            <a:noFill/>
            <a:miter lim="400000"/>
          </a:ln>
          <a:effectLst/>
        </p:spPr>
        <p:txBody>
          <a:bodyPr wrap="square" lIns="24735" tIns="24735" rIns="24735" bIns="24735" numCol="1" anchor="ctr">
            <a:noAutofit/>
          </a:bodyPr>
          <a:lstStyle/>
          <a:p>
            <a:pPr algn="ctr" defTabSz="16077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948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Shape 3348"/>
          <p:cNvSpPr/>
          <p:nvPr/>
        </p:nvSpPr>
        <p:spPr>
          <a:xfrm>
            <a:off x="2702745" y="1300226"/>
            <a:ext cx="710135" cy="725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11A4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200"/>
            </a:pPr>
            <a:endParaRPr sz="2078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Shape 3360"/>
          <p:cNvSpPr/>
          <p:nvPr/>
        </p:nvSpPr>
        <p:spPr>
          <a:xfrm>
            <a:off x="2613043" y="1208643"/>
            <a:ext cx="889537" cy="908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11A43"/>
            </a:solidFill>
            <a:miter lim="400000"/>
          </a:ln>
        </p:spPr>
        <p:txBody>
          <a:bodyPr lIns="0" tIns="0" rIns="0" bIns="0" anchor="ctr"/>
          <a:lstStyle/>
          <a:p>
            <a:pPr algn="ctr"/>
            <a:endParaRPr sz="1104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6" name="Shape 3387"/>
          <p:cNvSpPr/>
          <p:nvPr/>
        </p:nvSpPr>
        <p:spPr>
          <a:xfrm>
            <a:off x="2914332" y="1567938"/>
            <a:ext cx="286961" cy="1799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defRPr sz="2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974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百度</a:t>
            </a:r>
            <a:endParaRPr sz="974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020820" y="778197"/>
            <a:ext cx="109040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44546A"/>
                </a:solidFill>
                <a:cs typeface="+mn-ea"/>
                <a:sym typeface="+mn-lt"/>
              </a:rPr>
              <a:t>Speech/Training Topics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248594" y="347038"/>
            <a:ext cx="4634860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699" b="1" dirty="0" smtClean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程序开发</a:t>
            </a:r>
            <a:r>
              <a:rPr lang="en-US" altLang="zh-CN" sz="2699" b="1" dirty="0" smtClean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2699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培训主题</a:t>
            </a:r>
          </a:p>
        </p:txBody>
      </p:sp>
      <p:grpSp>
        <p:nvGrpSpPr>
          <p:cNvPr id="69" name="Group 276"/>
          <p:cNvGrpSpPr/>
          <p:nvPr/>
        </p:nvGrpSpPr>
        <p:grpSpPr>
          <a:xfrm>
            <a:off x="4239853" y="967694"/>
            <a:ext cx="664298" cy="30850"/>
            <a:chOff x="5071484" y="4559432"/>
            <a:chExt cx="1599308" cy="74272"/>
          </a:xfrm>
        </p:grpSpPr>
        <p:sp>
          <p:nvSpPr>
            <p:cNvPr id="70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663">
                <a:defRPr/>
              </a:pPr>
              <a:endParaRPr lang="id-ID" sz="1012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71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72" name="Straight Connector 265"/>
              <p:cNvCxnSpPr>
                <a:endCxn id="70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73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31918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30329" y="1962150"/>
            <a:ext cx="161277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126">
              <a:lnSpc>
                <a:spcPct val="150000"/>
              </a:lnSpc>
              <a:spcBef>
                <a:spcPct val="20000"/>
              </a:spcBef>
              <a:defRPr sz="7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600" b="1" dirty="0">
                <a:solidFill>
                  <a:srgbClr val="011A43"/>
                </a:solidFill>
                <a:sym typeface="+mn-lt"/>
              </a:rPr>
              <a:t>创新</a:t>
            </a:r>
            <a:endParaRPr lang="en-US" altLang="zh-CN" sz="1600" b="1" dirty="0">
              <a:solidFill>
                <a:srgbClr val="011A43"/>
              </a:solidFill>
              <a:sym typeface="+mn-lt"/>
            </a:endParaRPr>
          </a:p>
          <a:p>
            <a:r>
              <a:rPr lang="zh-CN" altLang="en-US" dirty="0">
                <a:sym typeface="+mn-lt"/>
              </a:rPr>
              <a:t>抓项目，还是抓资金？光抓一头，容易失控。工作上的大胆创新不够</a:t>
            </a:r>
            <a:endParaRPr lang="en-US" dirty="0"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37791" y="3249627"/>
            <a:ext cx="161277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126">
              <a:lnSpc>
                <a:spcPct val="150000"/>
              </a:lnSpc>
              <a:spcBef>
                <a:spcPct val="20000"/>
              </a:spcBef>
              <a:defRPr sz="7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600" b="1" dirty="0">
                <a:solidFill>
                  <a:srgbClr val="011A43"/>
                </a:solidFill>
                <a:sym typeface="+mn-lt"/>
              </a:rPr>
              <a:t>沟通</a:t>
            </a:r>
            <a:endParaRPr lang="en-US" altLang="zh-CN" sz="1600" b="1" dirty="0">
              <a:solidFill>
                <a:srgbClr val="011A43"/>
              </a:solidFill>
              <a:sym typeface="+mn-lt"/>
            </a:endParaRPr>
          </a:p>
          <a:p>
            <a:r>
              <a:rPr lang="zh-CN" altLang="en-US" dirty="0">
                <a:sym typeface="+mn-lt"/>
              </a:rPr>
              <a:t>抓项目，还是抓资金？光抓一头，容易失控。工作上的大胆创新不够</a:t>
            </a:r>
            <a:endParaRPr lang="en-US" altLang="zh-CN" dirty="0">
              <a:sym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22914" y="1937412"/>
            <a:ext cx="161277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126">
              <a:lnSpc>
                <a:spcPct val="150000"/>
              </a:lnSpc>
              <a:spcBef>
                <a:spcPct val="20000"/>
              </a:spcBef>
              <a:defRPr sz="7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600" b="1" dirty="0">
                <a:solidFill>
                  <a:srgbClr val="011A43"/>
                </a:solidFill>
                <a:sym typeface="+mn-lt"/>
              </a:rPr>
              <a:t>学习</a:t>
            </a:r>
            <a:endParaRPr lang="en-US" altLang="zh-CN" sz="1600" b="1" dirty="0">
              <a:solidFill>
                <a:srgbClr val="011A43"/>
              </a:solidFill>
              <a:sym typeface="+mn-lt"/>
            </a:endParaRPr>
          </a:p>
          <a:p>
            <a:r>
              <a:rPr lang="zh-CN" altLang="en-US" dirty="0">
                <a:sym typeface="+mn-lt"/>
              </a:rPr>
              <a:t>抓项目，还是抓资金？光抓一头，容易失控。工作上的大胆创新不够</a:t>
            </a:r>
            <a:endParaRPr lang="en-US" altLang="zh-CN" dirty="0"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0374" y="3224890"/>
            <a:ext cx="161277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126">
              <a:lnSpc>
                <a:spcPct val="150000"/>
              </a:lnSpc>
              <a:spcBef>
                <a:spcPct val="20000"/>
              </a:spcBef>
              <a:defRPr sz="7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600" b="1" dirty="0">
                <a:solidFill>
                  <a:srgbClr val="011A43"/>
                </a:solidFill>
                <a:sym typeface="+mn-lt"/>
              </a:rPr>
              <a:t>业绩</a:t>
            </a:r>
            <a:endParaRPr lang="en-US" altLang="zh-CN" sz="1600" b="1" dirty="0">
              <a:solidFill>
                <a:srgbClr val="011A43"/>
              </a:solidFill>
              <a:sym typeface="+mn-lt"/>
            </a:endParaRPr>
          </a:p>
          <a:p>
            <a:r>
              <a:rPr lang="zh-CN" altLang="en-US" dirty="0">
                <a:sym typeface="+mn-lt"/>
              </a:rPr>
              <a:t>抓项目，还是抓资金？光抓一头，容易失控。工作上的大胆创新不够</a:t>
            </a:r>
            <a:endParaRPr lang="en-US" altLang="zh-CN" dirty="0">
              <a:sym typeface="+mn-lt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defTabSz="1031368"/>
            <a:fld id="{C136B7D2-B98C-44FD-8D04-7EC62A564975}" type="slidenum">
              <a:rPr lang="en-US" sz="2000">
                <a:solidFill>
                  <a:prstClr val="white"/>
                </a:solidFill>
                <a:cs typeface="+mn-ea"/>
                <a:sym typeface="+mn-lt"/>
              </a:rPr>
              <a:pPr defTabSz="1031368"/>
              <a:t>9</a:t>
            </a:fld>
            <a:endParaRPr lang="en-US" sz="2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0704" y="1535269"/>
            <a:ext cx="2978483" cy="2977099"/>
            <a:chOff x="3889049" y="1450565"/>
            <a:chExt cx="4410727" cy="4408678"/>
          </a:xfrm>
        </p:grpSpPr>
        <p:sp>
          <p:nvSpPr>
            <p:cNvPr id="13" name="Freeform 76"/>
            <p:cNvSpPr/>
            <p:nvPr/>
          </p:nvSpPr>
          <p:spPr bwMode="auto">
            <a:xfrm>
              <a:off x="6094413" y="2032650"/>
              <a:ext cx="2205363" cy="2203315"/>
            </a:xfrm>
            <a:custGeom>
              <a:avLst/>
              <a:gdLst/>
              <a:ahLst/>
              <a:cxnLst>
                <a:cxn ang="0">
                  <a:pos x="183" y="603"/>
                </a:cxn>
                <a:cxn ang="0">
                  <a:pos x="256" y="638"/>
                </a:cxn>
                <a:cxn ang="0">
                  <a:pos x="218" y="731"/>
                </a:cxn>
                <a:cxn ang="0">
                  <a:pos x="386" y="731"/>
                </a:cxn>
                <a:cxn ang="0">
                  <a:pos x="347" y="638"/>
                </a:cxn>
                <a:cxn ang="0">
                  <a:pos x="420" y="603"/>
                </a:cxn>
                <a:cxn ang="0">
                  <a:pos x="603" y="603"/>
                </a:cxn>
                <a:cxn ang="0">
                  <a:pos x="603" y="420"/>
                </a:cxn>
                <a:cxn ang="0">
                  <a:pos x="639" y="347"/>
                </a:cxn>
                <a:cxn ang="0">
                  <a:pos x="731" y="385"/>
                </a:cxn>
                <a:cxn ang="0">
                  <a:pos x="731" y="217"/>
                </a:cxn>
                <a:cxn ang="0">
                  <a:pos x="639" y="256"/>
                </a:cxn>
                <a:cxn ang="0">
                  <a:pos x="603" y="183"/>
                </a:cxn>
                <a:cxn ang="0">
                  <a:pos x="603" y="0"/>
                </a:cxn>
                <a:cxn ang="0">
                  <a:pos x="420" y="0"/>
                </a:cxn>
                <a:cxn ang="0">
                  <a:pos x="347" y="35"/>
                </a:cxn>
                <a:cxn ang="0">
                  <a:pos x="386" y="128"/>
                </a:cxn>
                <a:cxn ang="0">
                  <a:pos x="218" y="128"/>
                </a:cxn>
                <a:cxn ang="0">
                  <a:pos x="256" y="35"/>
                </a:cxn>
                <a:cxn ang="0">
                  <a:pos x="183" y="0"/>
                </a:cxn>
                <a:cxn ang="0">
                  <a:pos x="0" y="0"/>
                </a:cxn>
                <a:cxn ang="0">
                  <a:pos x="0" y="183"/>
                </a:cxn>
                <a:cxn ang="0">
                  <a:pos x="35" y="256"/>
                </a:cxn>
                <a:cxn ang="0">
                  <a:pos x="128" y="217"/>
                </a:cxn>
                <a:cxn ang="0">
                  <a:pos x="128" y="385"/>
                </a:cxn>
                <a:cxn ang="0">
                  <a:pos x="35" y="347"/>
                </a:cxn>
                <a:cxn ang="0">
                  <a:pos x="0" y="420"/>
                </a:cxn>
                <a:cxn ang="0">
                  <a:pos x="0" y="603"/>
                </a:cxn>
                <a:cxn ang="0">
                  <a:pos x="183" y="603"/>
                </a:cxn>
              </a:cxnLst>
              <a:rect l="0" t="0" r="r" b="b"/>
              <a:pathLst>
                <a:path w="819" h="819">
                  <a:moveTo>
                    <a:pt x="183" y="603"/>
                  </a:moveTo>
                  <a:cubicBezTo>
                    <a:pt x="249" y="603"/>
                    <a:pt x="265" y="619"/>
                    <a:pt x="256" y="638"/>
                  </a:cubicBezTo>
                  <a:cubicBezTo>
                    <a:pt x="239" y="675"/>
                    <a:pt x="210" y="680"/>
                    <a:pt x="218" y="731"/>
                  </a:cubicBezTo>
                  <a:cubicBezTo>
                    <a:pt x="231" y="819"/>
                    <a:pt x="372" y="819"/>
                    <a:pt x="386" y="731"/>
                  </a:cubicBezTo>
                  <a:cubicBezTo>
                    <a:pt x="394" y="680"/>
                    <a:pt x="364" y="675"/>
                    <a:pt x="347" y="638"/>
                  </a:cubicBezTo>
                  <a:cubicBezTo>
                    <a:pt x="339" y="619"/>
                    <a:pt x="354" y="603"/>
                    <a:pt x="420" y="603"/>
                  </a:cubicBezTo>
                  <a:cubicBezTo>
                    <a:pt x="603" y="603"/>
                    <a:pt x="603" y="603"/>
                    <a:pt x="603" y="603"/>
                  </a:cubicBezTo>
                  <a:cubicBezTo>
                    <a:pt x="603" y="420"/>
                    <a:pt x="603" y="420"/>
                    <a:pt x="603" y="420"/>
                  </a:cubicBezTo>
                  <a:cubicBezTo>
                    <a:pt x="603" y="354"/>
                    <a:pt x="619" y="338"/>
                    <a:pt x="639" y="347"/>
                  </a:cubicBezTo>
                  <a:cubicBezTo>
                    <a:pt x="675" y="364"/>
                    <a:pt x="680" y="393"/>
                    <a:pt x="731" y="385"/>
                  </a:cubicBezTo>
                  <a:cubicBezTo>
                    <a:pt x="819" y="372"/>
                    <a:pt x="819" y="231"/>
                    <a:pt x="731" y="217"/>
                  </a:cubicBezTo>
                  <a:cubicBezTo>
                    <a:pt x="680" y="209"/>
                    <a:pt x="675" y="239"/>
                    <a:pt x="639" y="256"/>
                  </a:cubicBezTo>
                  <a:cubicBezTo>
                    <a:pt x="619" y="264"/>
                    <a:pt x="603" y="249"/>
                    <a:pt x="603" y="183"/>
                  </a:cubicBezTo>
                  <a:cubicBezTo>
                    <a:pt x="603" y="0"/>
                    <a:pt x="603" y="0"/>
                    <a:pt x="603" y="0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354" y="0"/>
                    <a:pt x="339" y="16"/>
                    <a:pt x="347" y="35"/>
                  </a:cubicBezTo>
                  <a:cubicBezTo>
                    <a:pt x="364" y="72"/>
                    <a:pt x="394" y="76"/>
                    <a:pt x="386" y="128"/>
                  </a:cubicBezTo>
                  <a:cubicBezTo>
                    <a:pt x="372" y="216"/>
                    <a:pt x="231" y="216"/>
                    <a:pt x="218" y="128"/>
                  </a:cubicBezTo>
                  <a:cubicBezTo>
                    <a:pt x="210" y="76"/>
                    <a:pt x="239" y="72"/>
                    <a:pt x="256" y="35"/>
                  </a:cubicBezTo>
                  <a:cubicBezTo>
                    <a:pt x="265" y="16"/>
                    <a:pt x="249" y="0"/>
                    <a:pt x="1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249"/>
                    <a:pt x="16" y="264"/>
                    <a:pt x="35" y="256"/>
                  </a:cubicBezTo>
                  <a:cubicBezTo>
                    <a:pt x="72" y="239"/>
                    <a:pt x="77" y="209"/>
                    <a:pt x="128" y="217"/>
                  </a:cubicBezTo>
                  <a:cubicBezTo>
                    <a:pt x="216" y="231"/>
                    <a:pt x="216" y="372"/>
                    <a:pt x="128" y="385"/>
                  </a:cubicBezTo>
                  <a:cubicBezTo>
                    <a:pt x="77" y="393"/>
                    <a:pt x="72" y="364"/>
                    <a:pt x="35" y="347"/>
                  </a:cubicBezTo>
                  <a:cubicBezTo>
                    <a:pt x="16" y="338"/>
                    <a:pt x="0" y="354"/>
                    <a:pt x="0" y="420"/>
                  </a:cubicBezTo>
                  <a:cubicBezTo>
                    <a:pt x="0" y="603"/>
                    <a:pt x="0" y="603"/>
                    <a:pt x="0" y="603"/>
                  </a:cubicBezTo>
                  <a:lnTo>
                    <a:pt x="183" y="603"/>
                  </a:lnTo>
                  <a:close/>
                </a:path>
              </a:pathLst>
            </a:custGeom>
            <a:solidFill>
              <a:srgbClr val="011A43"/>
            </a:solidFill>
            <a:ln w="19050">
              <a:solidFill>
                <a:srgbClr val="FFFFFF"/>
              </a:solidFill>
              <a:round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457086">
                <a:defRPr/>
              </a:pPr>
              <a:endParaRPr lang="en-US" sz="900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78"/>
            <p:cNvSpPr/>
            <p:nvPr/>
          </p:nvSpPr>
          <p:spPr bwMode="auto">
            <a:xfrm>
              <a:off x="3889049" y="3073844"/>
              <a:ext cx="2205363" cy="2203315"/>
            </a:xfrm>
            <a:custGeom>
              <a:avLst/>
              <a:gdLst/>
              <a:ahLst/>
              <a:cxnLst>
                <a:cxn ang="0">
                  <a:pos x="399" y="216"/>
                </a:cxn>
                <a:cxn ang="0">
                  <a:pos x="472" y="181"/>
                </a:cxn>
                <a:cxn ang="0">
                  <a:pos x="433" y="88"/>
                </a:cxn>
                <a:cxn ang="0">
                  <a:pos x="601" y="88"/>
                </a:cxn>
                <a:cxn ang="0">
                  <a:pos x="563" y="181"/>
                </a:cxn>
                <a:cxn ang="0">
                  <a:pos x="636" y="216"/>
                </a:cxn>
                <a:cxn ang="0">
                  <a:pos x="819" y="216"/>
                </a:cxn>
                <a:cxn ang="0">
                  <a:pos x="819" y="399"/>
                </a:cxn>
                <a:cxn ang="0">
                  <a:pos x="784" y="472"/>
                </a:cxn>
                <a:cxn ang="0">
                  <a:pos x="691" y="434"/>
                </a:cxn>
                <a:cxn ang="0">
                  <a:pos x="691" y="602"/>
                </a:cxn>
                <a:cxn ang="0">
                  <a:pos x="784" y="563"/>
                </a:cxn>
                <a:cxn ang="0">
                  <a:pos x="819" y="636"/>
                </a:cxn>
                <a:cxn ang="0">
                  <a:pos x="819" y="819"/>
                </a:cxn>
                <a:cxn ang="0">
                  <a:pos x="636" y="819"/>
                </a:cxn>
                <a:cxn ang="0">
                  <a:pos x="563" y="784"/>
                </a:cxn>
                <a:cxn ang="0">
                  <a:pos x="601" y="691"/>
                </a:cxn>
                <a:cxn ang="0">
                  <a:pos x="433" y="691"/>
                </a:cxn>
                <a:cxn ang="0">
                  <a:pos x="472" y="784"/>
                </a:cxn>
                <a:cxn ang="0">
                  <a:pos x="399" y="819"/>
                </a:cxn>
                <a:cxn ang="0">
                  <a:pos x="216" y="819"/>
                </a:cxn>
                <a:cxn ang="0">
                  <a:pos x="216" y="636"/>
                </a:cxn>
                <a:cxn ang="0">
                  <a:pos x="180" y="563"/>
                </a:cxn>
                <a:cxn ang="0">
                  <a:pos x="88" y="602"/>
                </a:cxn>
                <a:cxn ang="0">
                  <a:pos x="88" y="434"/>
                </a:cxn>
                <a:cxn ang="0">
                  <a:pos x="180" y="472"/>
                </a:cxn>
                <a:cxn ang="0">
                  <a:pos x="216" y="399"/>
                </a:cxn>
                <a:cxn ang="0">
                  <a:pos x="216" y="216"/>
                </a:cxn>
                <a:cxn ang="0">
                  <a:pos x="399" y="216"/>
                </a:cxn>
              </a:cxnLst>
              <a:rect l="0" t="0" r="r" b="b"/>
              <a:pathLst>
                <a:path w="819" h="819">
                  <a:moveTo>
                    <a:pt x="399" y="216"/>
                  </a:moveTo>
                  <a:cubicBezTo>
                    <a:pt x="465" y="216"/>
                    <a:pt x="480" y="200"/>
                    <a:pt x="472" y="181"/>
                  </a:cubicBezTo>
                  <a:cubicBezTo>
                    <a:pt x="455" y="144"/>
                    <a:pt x="425" y="139"/>
                    <a:pt x="433" y="88"/>
                  </a:cubicBezTo>
                  <a:cubicBezTo>
                    <a:pt x="447" y="0"/>
                    <a:pt x="588" y="0"/>
                    <a:pt x="601" y="88"/>
                  </a:cubicBezTo>
                  <a:cubicBezTo>
                    <a:pt x="609" y="139"/>
                    <a:pt x="580" y="144"/>
                    <a:pt x="563" y="181"/>
                  </a:cubicBezTo>
                  <a:cubicBezTo>
                    <a:pt x="554" y="200"/>
                    <a:pt x="570" y="216"/>
                    <a:pt x="636" y="216"/>
                  </a:cubicBezTo>
                  <a:cubicBezTo>
                    <a:pt x="819" y="216"/>
                    <a:pt x="819" y="216"/>
                    <a:pt x="819" y="216"/>
                  </a:cubicBezTo>
                  <a:cubicBezTo>
                    <a:pt x="819" y="399"/>
                    <a:pt x="819" y="399"/>
                    <a:pt x="819" y="399"/>
                  </a:cubicBezTo>
                  <a:cubicBezTo>
                    <a:pt x="819" y="465"/>
                    <a:pt x="803" y="481"/>
                    <a:pt x="784" y="472"/>
                  </a:cubicBezTo>
                  <a:cubicBezTo>
                    <a:pt x="747" y="455"/>
                    <a:pt x="742" y="426"/>
                    <a:pt x="691" y="434"/>
                  </a:cubicBezTo>
                  <a:cubicBezTo>
                    <a:pt x="603" y="447"/>
                    <a:pt x="603" y="588"/>
                    <a:pt x="691" y="602"/>
                  </a:cubicBezTo>
                  <a:cubicBezTo>
                    <a:pt x="742" y="610"/>
                    <a:pt x="747" y="580"/>
                    <a:pt x="784" y="563"/>
                  </a:cubicBezTo>
                  <a:cubicBezTo>
                    <a:pt x="803" y="555"/>
                    <a:pt x="819" y="570"/>
                    <a:pt x="819" y="636"/>
                  </a:cubicBezTo>
                  <a:cubicBezTo>
                    <a:pt x="819" y="819"/>
                    <a:pt x="819" y="819"/>
                    <a:pt x="819" y="819"/>
                  </a:cubicBezTo>
                  <a:cubicBezTo>
                    <a:pt x="636" y="819"/>
                    <a:pt x="636" y="819"/>
                    <a:pt x="636" y="819"/>
                  </a:cubicBezTo>
                  <a:cubicBezTo>
                    <a:pt x="570" y="819"/>
                    <a:pt x="554" y="803"/>
                    <a:pt x="563" y="784"/>
                  </a:cubicBezTo>
                  <a:cubicBezTo>
                    <a:pt x="580" y="747"/>
                    <a:pt x="609" y="743"/>
                    <a:pt x="601" y="691"/>
                  </a:cubicBezTo>
                  <a:cubicBezTo>
                    <a:pt x="588" y="603"/>
                    <a:pt x="447" y="603"/>
                    <a:pt x="433" y="691"/>
                  </a:cubicBezTo>
                  <a:cubicBezTo>
                    <a:pt x="425" y="743"/>
                    <a:pt x="455" y="747"/>
                    <a:pt x="472" y="784"/>
                  </a:cubicBezTo>
                  <a:cubicBezTo>
                    <a:pt x="480" y="803"/>
                    <a:pt x="465" y="819"/>
                    <a:pt x="399" y="819"/>
                  </a:cubicBezTo>
                  <a:cubicBezTo>
                    <a:pt x="216" y="819"/>
                    <a:pt x="216" y="819"/>
                    <a:pt x="216" y="819"/>
                  </a:cubicBezTo>
                  <a:cubicBezTo>
                    <a:pt x="216" y="636"/>
                    <a:pt x="216" y="636"/>
                    <a:pt x="216" y="636"/>
                  </a:cubicBezTo>
                  <a:cubicBezTo>
                    <a:pt x="216" y="570"/>
                    <a:pt x="200" y="555"/>
                    <a:pt x="180" y="563"/>
                  </a:cubicBezTo>
                  <a:cubicBezTo>
                    <a:pt x="144" y="580"/>
                    <a:pt x="139" y="610"/>
                    <a:pt x="88" y="602"/>
                  </a:cubicBezTo>
                  <a:cubicBezTo>
                    <a:pt x="0" y="588"/>
                    <a:pt x="0" y="447"/>
                    <a:pt x="88" y="434"/>
                  </a:cubicBezTo>
                  <a:cubicBezTo>
                    <a:pt x="139" y="426"/>
                    <a:pt x="144" y="455"/>
                    <a:pt x="180" y="472"/>
                  </a:cubicBezTo>
                  <a:cubicBezTo>
                    <a:pt x="200" y="481"/>
                    <a:pt x="216" y="465"/>
                    <a:pt x="216" y="399"/>
                  </a:cubicBezTo>
                  <a:cubicBezTo>
                    <a:pt x="216" y="216"/>
                    <a:pt x="216" y="216"/>
                    <a:pt x="216" y="216"/>
                  </a:cubicBezTo>
                  <a:lnTo>
                    <a:pt x="399" y="216"/>
                  </a:lnTo>
                  <a:close/>
                </a:path>
              </a:pathLst>
            </a:custGeom>
            <a:solidFill>
              <a:srgbClr val="011A43"/>
            </a:solidFill>
            <a:ln w="19050">
              <a:solidFill>
                <a:srgbClr val="FFFFFF"/>
              </a:solidFill>
              <a:round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457086">
                <a:defRPr/>
              </a:pPr>
              <a:endParaRPr lang="en-US" sz="900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77"/>
            <p:cNvSpPr/>
            <p:nvPr/>
          </p:nvSpPr>
          <p:spPr bwMode="auto">
            <a:xfrm>
              <a:off x="4471134" y="1450565"/>
              <a:ext cx="2205363" cy="2203315"/>
            </a:xfrm>
            <a:custGeom>
              <a:avLst/>
              <a:gdLst/>
              <a:ahLst/>
              <a:cxnLst>
                <a:cxn ang="0">
                  <a:pos x="183" y="216"/>
                </a:cxn>
                <a:cxn ang="0">
                  <a:pos x="256" y="180"/>
                </a:cxn>
                <a:cxn ang="0">
                  <a:pos x="217" y="88"/>
                </a:cxn>
                <a:cxn ang="0">
                  <a:pos x="385" y="88"/>
                </a:cxn>
                <a:cxn ang="0">
                  <a:pos x="347" y="180"/>
                </a:cxn>
                <a:cxn ang="0">
                  <a:pos x="420" y="216"/>
                </a:cxn>
                <a:cxn ang="0">
                  <a:pos x="603" y="216"/>
                </a:cxn>
                <a:cxn ang="0">
                  <a:pos x="603" y="399"/>
                </a:cxn>
                <a:cxn ang="0">
                  <a:pos x="638" y="472"/>
                </a:cxn>
                <a:cxn ang="0">
                  <a:pos x="731" y="433"/>
                </a:cxn>
                <a:cxn ang="0">
                  <a:pos x="731" y="601"/>
                </a:cxn>
                <a:cxn ang="0">
                  <a:pos x="638" y="563"/>
                </a:cxn>
                <a:cxn ang="0">
                  <a:pos x="603" y="636"/>
                </a:cxn>
                <a:cxn ang="0">
                  <a:pos x="603" y="819"/>
                </a:cxn>
                <a:cxn ang="0">
                  <a:pos x="420" y="819"/>
                </a:cxn>
                <a:cxn ang="0">
                  <a:pos x="347" y="784"/>
                </a:cxn>
                <a:cxn ang="0">
                  <a:pos x="385" y="691"/>
                </a:cxn>
                <a:cxn ang="0">
                  <a:pos x="217" y="691"/>
                </a:cxn>
                <a:cxn ang="0">
                  <a:pos x="256" y="784"/>
                </a:cxn>
                <a:cxn ang="0">
                  <a:pos x="183" y="819"/>
                </a:cxn>
                <a:cxn ang="0">
                  <a:pos x="0" y="819"/>
                </a:cxn>
                <a:cxn ang="0">
                  <a:pos x="0" y="636"/>
                </a:cxn>
                <a:cxn ang="0">
                  <a:pos x="35" y="563"/>
                </a:cxn>
                <a:cxn ang="0">
                  <a:pos x="128" y="601"/>
                </a:cxn>
                <a:cxn ang="0">
                  <a:pos x="128" y="433"/>
                </a:cxn>
                <a:cxn ang="0">
                  <a:pos x="35" y="472"/>
                </a:cxn>
                <a:cxn ang="0">
                  <a:pos x="0" y="399"/>
                </a:cxn>
                <a:cxn ang="0">
                  <a:pos x="0" y="216"/>
                </a:cxn>
                <a:cxn ang="0">
                  <a:pos x="183" y="216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09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09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00A8A7"/>
            </a:solidFill>
            <a:ln w="19050">
              <a:solidFill>
                <a:srgbClr val="FFFFFF"/>
              </a:solidFill>
              <a:round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457086">
                <a:defRPr/>
              </a:pPr>
              <a:endParaRPr lang="en-US" sz="900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79"/>
            <p:cNvSpPr/>
            <p:nvPr/>
          </p:nvSpPr>
          <p:spPr bwMode="auto">
            <a:xfrm>
              <a:off x="5512328" y="3653879"/>
              <a:ext cx="2205363" cy="2205364"/>
            </a:xfrm>
            <a:custGeom>
              <a:avLst/>
              <a:gdLst/>
              <a:ahLst/>
              <a:cxnLst>
                <a:cxn ang="0">
                  <a:pos x="216" y="420"/>
                </a:cxn>
                <a:cxn ang="0">
                  <a:pos x="181" y="347"/>
                </a:cxn>
                <a:cxn ang="0">
                  <a:pos x="88" y="386"/>
                </a:cxn>
                <a:cxn ang="0">
                  <a:pos x="88" y="218"/>
                </a:cxn>
                <a:cxn ang="0">
                  <a:pos x="181" y="256"/>
                </a:cxn>
                <a:cxn ang="0">
                  <a:pos x="216" y="183"/>
                </a:cxn>
                <a:cxn ang="0">
                  <a:pos x="216" y="0"/>
                </a:cxn>
                <a:cxn ang="0">
                  <a:pos x="399" y="0"/>
                </a:cxn>
                <a:cxn ang="0">
                  <a:pos x="472" y="35"/>
                </a:cxn>
                <a:cxn ang="0">
                  <a:pos x="434" y="128"/>
                </a:cxn>
                <a:cxn ang="0">
                  <a:pos x="602" y="128"/>
                </a:cxn>
                <a:cxn ang="0">
                  <a:pos x="563" y="35"/>
                </a:cxn>
                <a:cxn ang="0">
                  <a:pos x="636" y="0"/>
                </a:cxn>
                <a:cxn ang="0">
                  <a:pos x="819" y="0"/>
                </a:cxn>
                <a:cxn ang="0">
                  <a:pos x="819" y="183"/>
                </a:cxn>
                <a:cxn ang="0">
                  <a:pos x="784" y="256"/>
                </a:cxn>
                <a:cxn ang="0">
                  <a:pos x="691" y="218"/>
                </a:cxn>
                <a:cxn ang="0">
                  <a:pos x="691" y="386"/>
                </a:cxn>
                <a:cxn ang="0">
                  <a:pos x="784" y="347"/>
                </a:cxn>
                <a:cxn ang="0">
                  <a:pos x="819" y="420"/>
                </a:cxn>
                <a:cxn ang="0">
                  <a:pos x="819" y="603"/>
                </a:cxn>
                <a:cxn ang="0">
                  <a:pos x="636" y="603"/>
                </a:cxn>
                <a:cxn ang="0">
                  <a:pos x="563" y="639"/>
                </a:cxn>
                <a:cxn ang="0">
                  <a:pos x="602" y="731"/>
                </a:cxn>
                <a:cxn ang="0">
                  <a:pos x="434" y="731"/>
                </a:cxn>
                <a:cxn ang="0">
                  <a:pos x="472" y="639"/>
                </a:cxn>
                <a:cxn ang="0">
                  <a:pos x="399" y="603"/>
                </a:cxn>
                <a:cxn ang="0">
                  <a:pos x="216" y="603"/>
                </a:cxn>
                <a:cxn ang="0">
                  <a:pos x="216" y="420"/>
                </a:cxn>
              </a:cxnLst>
              <a:rect l="0" t="0" r="r" b="b"/>
              <a:pathLst>
                <a:path w="819" h="819">
                  <a:moveTo>
                    <a:pt x="216" y="420"/>
                  </a:moveTo>
                  <a:cubicBezTo>
                    <a:pt x="216" y="354"/>
                    <a:pt x="200" y="339"/>
                    <a:pt x="181" y="347"/>
                  </a:cubicBezTo>
                  <a:cubicBezTo>
                    <a:pt x="144" y="364"/>
                    <a:pt x="139" y="394"/>
                    <a:pt x="88" y="386"/>
                  </a:cubicBezTo>
                  <a:cubicBezTo>
                    <a:pt x="0" y="372"/>
                    <a:pt x="0" y="231"/>
                    <a:pt x="88" y="218"/>
                  </a:cubicBezTo>
                  <a:cubicBezTo>
                    <a:pt x="139" y="210"/>
                    <a:pt x="144" y="239"/>
                    <a:pt x="181" y="256"/>
                  </a:cubicBezTo>
                  <a:cubicBezTo>
                    <a:pt x="200" y="265"/>
                    <a:pt x="216" y="249"/>
                    <a:pt x="216" y="183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465" y="0"/>
                    <a:pt x="481" y="16"/>
                    <a:pt x="472" y="35"/>
                  </a:cubicBezTo>
                  <a:cubicBezTo>
                    <a:pt x="455" y="72"/>
                    <a:pt x="426" y="77"/>
                    <a:pt x="434" y="128"/>
                  </a:cubicBezTo>
                  <a:cubicBezTo>
                    <a:pt x="447" y="216"/>
                    <a:pt x="588" y="216"/>
                    <a:pt x="602" y="128"/>
                  </a:cubicBezTo>
                  <a:cubicBezTo>
                    <a:pt x="610" y="77"/>
                    <a:pt x="580" y="72"/>
                    <a:pt x="563" y="35"/>
                  </a:cubicBezTo>
                  <a:cubicBezTo>
                    <a:pt x="555" y="16"/>
                    <a:pt x="570" y="0"/>
                    <a:pt x="636" y="0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819" y="183"/>
                    <a:pt x="819" y="183"/>
                    <a:pt x="819" y="183"/>
                  </a:cubicBezTo>
                  <a:cubicBezTo>
                    <a:pt x="819" y="249"/>
                    <a:pt x="803" y="265"/>
                    <a:pt x="784" y="256"/>
                  </a:cubicBezTo>
                  <a:cubicBezTo>
                    <a:pt x="747" y="239"/>
                    <a:pt x="743" y="210"/>
                    <a:pt x="691" y="218"/>
                  </a:cubicBezTo>
                  <a:cubicBezTo>
                    <a:pt x="603" y="231"/>
                    <a:pt x="603" y="372"/>
                    <a:pt x="691" y="386"/>
                  </a:cubicBezTo>
                  <a:cubicBezTo>
                    <a:pt x="743" y="394"/>
                    <a:pt x="747" y="364"/>
                    <a:pt x="784" y="347"/>
                  </a:cubicBezTo>
                  <a:cubicBezTo>
                    <a:pt x="803" y="339"/>
                    <a:pt x="819" y="354"/>
                    <a:pt x="819" y="420"/>
                  </a:cubicBezTo>
                  <a:cubicBezTo>
                    <a:pt x="819" y="603"/>
                    <a:pt x="819" y="603"/>
                    <a:pt x="819" y="603"/>
                  </a:cubicBezTo>
                  <a:cubicBezTo>
                    <a:pt x="636" y="603"/>
                    <a:pt x="636" y="603"/>
                    <a:pt x="636" y="603"/>
                  </a:cubicBezTo>
                  <a:cubicBezTo>
                    <a:pt x="570" y="603"/>
                    <a:pt x="555" y="619"/>
                    <a:pt x="563" y="639"/>
                  </a:cubicBezTo>
                  <a:cubicBezTo>
                    <a:pt x="580" y="675"/>
                    <a:pt x="610" y="680"/>
                    <a:pt x="602" y="731"/>
                  </a:cubicBezTo>
                  <a:cubicBezTo>
                    <a:pt x="588" y="819"/>
                    <a:pt x="447" y="819"/>
                    <a:pt x="434" y="731"/>
                  </a:cubicBezTo>
                  <a:cubicBezTo>
                    <a:pt x="426" y="680"/>
                    <a:pt x="455" y="675"/>
                    <a:pt x="472" y="639"/>
                  </a:cubicBezTo>
                  <a:cubicBezTo>
                    <a:pt x="481" y="619"/>
                    <a:pt x="465" y="603"/>
                    <a:pt x="399" y="603"/>
                  </a:cubicBezTo>
                  <a:cubicBezTo>
                    <a:pt x="216" y="603"/>
                    <a:pt x="216" y="603"/>
                    <a:pt x="216" y="603"/>
                  </a:cubicBezTo>
                  <a:lnTo>
                    <a:pt x="216" y="420"/>
                  </a:lnTo>
                  <a:close/>
                </a:path>
              </a:pathLst>
            </a:custGeom>
            <a:solidFill>
              <a:srgbClr val="00A8A7"/>
            </a:solidFill>
            <a:ln w="19050">
              <a:solidFill>
                <a:srgbClr val="FFFFFF"/>
              </a:solidFill>
              <a:round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457086">
                <a:defRPr/>
              </a:pPr>
              <a:endParaRPr lang="en-US" sz="900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020820" y="778197"/>
            <a:ext cx="109040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44546A"/>
                </a:solidFill>
                <a:cs typeface="+mn-ea"/>
                <a:sym typeface="+mn-lt"/>
              </a:rPr>
              <a:t>Speech/Training Topics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362200" y="347038"/>
            <a:ext cx="4407648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699" b="1" dirty="0" smtClean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程序开发</a:t>
            </a:r>
            <a:r>
              <a:rPr lang="en-US" altLang="zh-CN" sz="2699" b="1" dirty="0" smtClean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2699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培训主题</a:t>
            </a:r>
          </a:p>
        </p:txBody>
      </p:sp>
      <p:grpSp>
        <p:nvGrpSpPr>
          <p:cNvPr id="27" name="Group 276"/>
          <p:cNvGrpSpPr/>
          <p:nvPr/>
        </p:nvGrpSpPr>
        <p:grpSpPr>
          <a:xfrm>
            <a:off x="4239853" y="967694"/>
            <a:ext cx="664298" cy="30850"/>
            <a:chOff x="5071484" y="4559432"/>
            <a:chExt cx="1599308" cy="74272"/>
          </a:xfrm>
        </p:grpSpPr>
        <p:sp>
          <p:nvSpPr>
            <p:cNvPr id="28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663">
                <a:defRPr/>
              </a:pPr>
              <a:endParaRPr lang="id-ID" sz="1012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29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30" name="Straight Connector 265"/>
              <p:cNvCxnSpPr>
                <a:endCxn id="28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3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85984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Exchange - Light Version 7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209072"/>
      </a:accent1>
      <a:accent2>
        <a:srgbClr val="7EB739"/>
      </a:accent2>
      <a:accent3>
        <a:srgbClr val="202D3A"/>
      </a:accent3>
      <a:accent4>
        <a:srgbClr val="EC8921"/>
      </a:accent4>
      <a:accent5>
        <a:srgbClr val="AE2724"/>
      </a:accent5>
      <a:accent6>
        <a:srgbClr val="A1A1A1"/>
      </a:accent6>
      <a:hlink>
        <a:srgbClr val="F33B48"/>
      </a:hlink>
      <a:folHlink>
        <a:srgbClr val="FFC000"/>
      </a:folHlink>
    </a:clrScheme>
    <a:fontScheme name="4pjhrwop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微软雅黑">
  <a:themeElements>
    <a:clrScheme name="1_微软雅黑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63E55"/>
      </a:accent1>
      <a:accent2>
        <a:srgbClr val="34457A"/>
      </a:accent2>
      <a:accent3>
        <a:srgbClr val="FFFFFF"/>
      </a:accent3>
      <a:accent4>
        <a:srgbClr val="000000"/>
      </a:accent4>
      <a:accent5>
        <a:srgbClr val="DFAFB4"/>
      </a:accent5>
      <a:accent6>
        <a:srgbClr val="2E3E6E"/>
      </a:accent6>
      <a:hlink>
        <a:srgbClr val="0563C1"/>
      </a:hlink>
      <a:folHlink>
        <a:srgbClr val="954F72"/>
      </a:folHlink>
    </a:clrScheme>
    <a:fontScheme name="w02yq0o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lnDef>
  </a:objectDefaults>
  <a:extraClrSchemeLst>
    <a:extraClrScheme>
      <a:clrScheme name="1_微软雅黑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C63E55"/>
        </a:accent1>
        <a:accent2>
          <a:srgbClr val="34457A"/>
        </a:accent2>
        <a:accent3>
          <a:srgbClr val="FFFFFF"/>
        </a:accent3>
        <a:accent4>
          <a:srgbClr val="000000"/>
        </a:accent4>
        <a:accent5>
          <a:srgbClr val="DFAFB4"/>
        </a:accent5>
        <a:accent6>
          <a:srgbClr val="2E3E6E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10073</TotalTime>
  <Words>1183</Words>
  <Application>Microsoft Office PowerPoint</Application>
  <PresentationFormat>全屏显示(16:9)</PresentationFormat>
  <Paragraphs>172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Lato Regular</vt:lpstr>
      <vt:lpstr>Open Sans</vt:lpstr>
      <vt:lpstr>宋体</vt:lpstr>
      <vt:lpstr>Microsoft YaHei</vt:lpstr>
      <vt:lpstr>Microsoft YaHei</vt:lpstr>
      <vt:lpstr>微软雅黑 Light</vt:lpstr>
      <vt:lpstr>Arial</vt:lpstr>
      <vt:lpstr>Calibri</vt:lpstr>
      <vt:lpstr>Helvetica</vt:lpstr>
      <vt:lpstr>Segoe UI Semilight</vt:lpstr>
      <vt:lpstr>Source Sans Pro Light</vt:lpstr>
      <vt:lpstr>Default Theme</vt:lpstr>
      <vt:lpstr>1_微软雅黑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admin</cp:lastModifiedBy>
  <cp:revision>173</cp:revision>
  <dcterms:created xsi:type="dcterms:W3CDTF">2014-11-26T04:04:33Z</dcterms:created>
  <dcterms:modified xsi:type="dcterms:W3CDTF">2020-03-09T07:30:07Z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TemplateUUID">
    <vt:lpwstr>v1.0_mb_3aDR4ZDncnDdae5irDVt5Q==</vt:lpwstr>
  </property>
</Properties>
</file>