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2" r:id="rId3"/>
  </p:sldMasterIdLst>
  <p:notesMasterIdLst>
    <p:notesMasterId r:id="rId36"/>
  </p:notesMasterIdLst>
  <p:sldIdLst>
    <p:sldId id="597" r:id="rId4"/>
    <p:sldId id="601" r:id="rId5"/>
    <p:sldId id="598" r:id="rId6"/>
    <p:sldId id="631" r:id="rId7"/>
    <p:sldId id="608" r:id="rId8"/>
    <p:sldId id="617" r:id="rId9"/>
    <p:sldId id="610" r:id="rId10"/>
    <p:sldId id="639" r:id="rId11"/>
    <p:sldId id="611" r:id="rId12"/>
    <p:sldId id="621" r:id="rId13"/>
    <p:sldId id="622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36" r:id="rId22"/>
    <p:sldId id="637" r:id="rId23"/>
    <p:sldId id="654" r:id="rId24"/>
    <p:sldId id="657" r:id="rId25"/>
    <p:sldId id="655" r:id="rId26"/>
    <p:sldId id="658" r:id="rId27"/>
    <p:sldId id="656" r:id="rId28"/>
    <p:sldId id="659" r:id="rId29"/>
    <p:sldId id="647" r:id="rId30"/>
    <p:sldId id="648" r:id="rId31"/>
    <p:sldId id="649" r:id="rId32"/>
    <p:sldId id="653" r:id="rId33"/>
    <p:sldId id="614" r:id="rId34"/>
    <p:sldId id="61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邹 雨哲" userId="e28be67ac78edb3b" providerId="LiveId" clId="{416D7B98-969C-45CB-92F6-24E2D4B8FD3C}"/>
    <pc:docChg chg="undo redo custSel addSld delSld modSld sldOrd">
      <pc:chgData name="邹 雨哲" userId="e28be67ac78edb3b" providerId="LiveId" clId="{416D7B98-969C-45CB-92F6-24E2D4B8FD3C}" dt="2023-01-07T21:07:46.950" v="1347" actId="47"/>
      <pc:docMkLst>
        <pc:docMk/>
      </pc:docMkLst>
      <pc:sldChg chg="modSp add del modAnim">
        <pc:chgData name="邹 雨哲" userId="e28be67ac78edb3b" providerId="LiveId" clId="{416D7B98-969C-45CB-92F6-24E2D4B8FD3C}" dt="2023-01-07T18:38:02.116" v="32" actId="20577"/>
        <pc:sldMkLst>
          <pc:docMk/>
          <pc:sldMk cId="3382548662" sldId="597"/>
        </pc:sldMkLst>
        <pc:spChg chg="mod">
          <ac:chgData name="邹 雨哲" userId="e28be67ac78edb3b" providerId="LiveId" clId="{416D7B98-969C-45CB-92F6-24E2D4B8FD3C}" dt="2023-01-07T18:38:02.116" v="32" actId="20577"/>
          <ac:spMkLst>
            <pc:docMk/>
            <pc:sldMk cId="3382548662" sldId="597"/>
            <ac:spMk id="6" creationId="{00000000-0000-0000-0000-000000000000}"/>
          </ac:spMkLst>
        </pc:spChg>
      </pc:sldChg>
      <pc:sldChg chg="addSp delSp modSp add del mod">
        <pc:chgData name="邹 雨哲" userId="e28be67ac78edb3b" providerId="LiveId" clId="{416D7B98-969C-45CB-92F6-24E2D4B8FD3C}" dt="2023-01-07T19:23:12.751" v="667" actId="1076"/>
        <pc:sldMkLst>
          <pc:docMk/>
          <pc:sldMk cId="1161295521" sldId="598"/>
        </pc:sldMkLst>
        <pc:spChg chg="del">
          <ac:chgData name="邹 雨哲" userId="e28be67ac78edb3b" providerId="LiveId" clId="{416D7B98-969C-45CB-92F6-24E2D4B8FD3C}" dt="2023-01-07T19:21:18.515" v="545" actId="478"/>
          <ac:spMkLst>
            <pc:docMk/>
            <pc:sldMk cId="1161295521" sldId="598"/>
            <ac:spMk id="4" creationId="{2F3CF6BD-A63C-1114-3C7B-049E110C646D}"/>
          </ac:spMkLst>
        </pc:spChg>
        <pc:spChg chg="add mod">
          <ac:chgData name="邹 雨哲" userId="e28be67ac78edb3b" providerId="LiveId" clId="{416D7B98-969C-45CB-92F6-24E2D4B8FD3C}" dt="2023-01-07T19:23:12.751" v="667" actId="1076"/>
          <ac:spMkLst>
            <pc:docMk/>
            <pc:sldMk cId="1161295521" sldId="598"/>
            <ac:spMk id="6" creationId="{1BAC5371-587A-EAFC-D242-746122BAB780}"/>
          </ac:spMkLst>
        </pc:spChg>
        <pc:spChg chg="mod">
          <ac:chgData name="邹 雨哲" userId="e28be67ac78edb3b" providerId="LiveId" clId="{416D7B98-969C-45CB-92F6-24E2D4B8FD3C}" dt="2023-01-07T19:21:30.655" v="576" actId="1076"/>
          <ac:spMkLst>
            <pc:docMk/>
            <pc:sldMk cId="1161295521" sldId="598"/>
            <ac:spMk id="27" creationId="{00000000-0000-0000-0000-000000000000}"/>
          </ac:spMkLst>
        </pc:spChg>
        <pc:picChg chg="add mod">
          <ac:chgData name="邹 雨哲" userId="e28be67ac78edb3b" providerId="LiveId" clId="{416D7B98-969C-45CB-92F6-24E2D4B8FD3C}" dt="2023-01-07T19:21:16.369" v="544" actId="1076"/>
          <ac:picMkLst>
            <pc:docMk/>
            <pc:sldMk cId="1161295521" sldId="598"/>
            <ac:picMk id="5" creationId="{57D9E82A-ED50-D384-A4EC-20AA1759D6BA}"/>
          </ac:picMkLst>
        </pc:picChg>
      </pc:sldChg>
      <pc:sldChg chg="addSp delSp modSp add del mod addAnim delAnim">
        <pc:chgData name="邹 雨哲" userId="e28be67ac78edb3b" providerId="LiveId" clId="{416D7B98-969C-45CB-92F6-24E2D4B8FD3C}" dt="2023-01-07T20:55:59.314" v="985" actId="20577"/>
        <pc:sldMkLst>
          <pc:docMk/>
          <pc:sldMk cId="1632244696" sldId="601"/>
        </pc:sldMkLst>
        <pc:spChg chg="add del">
          <ac:chgData name="邹 雨哲" userId="e28be67ac78edb3b" providerId="LiveId" clId="{416D7B98-969C-45CB-92F6-24E2D4B8FD3C}" dt="2023-01-07T18:38:09.710" v="33" actId="478"/>
          <ac:spMkLst>
            <pc:docMk/>
            <pc:sldMk cId="1632244696" sldId="601"/>
            <ac:spMk id="3" creationId="{58D4D6C5-74AA-F956-670B-F084992B148D}"/>
          </ac:spMkLst>
        </pc:spChg>
        <pc:spChg chg="add del">
          <ac:chgData name="邹 雨哲" userId="e28be67ac78edb3b" providerId="LiveId" clId="{416D7B98-969C-45CB-92F6-24E2D4B8FD3C}" dt="2023-01-07T18:38:09.710" v="33" actId="478"/>
          <ac:spMkLst>
            <pc:docMk/>
            <pc:sldMk cId="1632244696" sldId="601"/>
            <ac:spMk id="4" creationId="{83596D1F-A255-D14B-201A-C52E87DE40BA}"/>
          </ac:spMkLst>
        </pc:spChg>
        <pc:spChg chg="add del">
          <ac:chgData name="邹 雨哲" userId="e28be67ac78edb3b" providerId="LiveId" clId="{416D7B98-969C-45CB-92F6-24E2D4B8FD3C}" dt="2023-01-07T18:38:09.710" v="33" actId="478"/>
          <ac:spMkLst>
            <pc:docMk/>
            <pc:sldMk cId="1632244696" sldId="601"/>
            <ac:spMk id="5" creationId="{2BDD0E78-CFC2-0A30-0ADB-2E5B2397D3B0}"/>
          </ac:spMkLst>
        </pc:spChg>
        <pc:spChg chg="add del mod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7" creationId="{07F605F9-14FC-765B-4CA3-64CC3677734C}"/>
          </ac:spMkLst>
        </pc:spChg>
        <pc:spChg chg="add del mod">
          <ac:chgData name="邹 雨哲" userId="e28be67ac78edb3b" providerId="LiveId" clId="{416D7B98-969C-45CB-92F6-24E2D4B8FD3C}" dt="2023-01-07T18:37:23.883" v="4" actId="478"/>
          <ac:spMkLst>
            <pc:docMk/>
            <pc:sldMk cId="1632244696" sldId="601"/>
            <ac:spMk id="7" creationId="{FB775E5C-0DA7-5022-9BFF-80DCD4E1F17E}"/>
          </ac:spMkLst>
        </pc:spChg>
        <pc:spChg chg="add del">
          <ac:chgData name="邹 雨哲" userId="e28be67ac78edb3b" providerId="LiveId" clId="{416D7B98-969C-45CB-92F6-24E2D4B8FD3C}" dt="2023-01-07T18:38:09.710" v="33" actId="478"/>
          <ac:spMkLst>
            <pc:docMk/>
            <pc:sldMk cId="1632244696" sldId="601"/>
            <ac:spMk id="8" creationId="{816D323E-E192-2F65-7585-4FBE713F5993}"/>
          </ac:spMkLst>
        </pc:spChg>
        <pc:spChg chg="add del mod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10" creationId="{22D1C3AE-C510-859F-209C-171DDE81E66F}"/>
          </ac:spMkLst>
        </pc:spChg>
        <pc:spChg chg="add del mod">
          <ac:chgData name="邹 雨哲" userId="e28be67ac78edb3b" providerId="LiveId" clId="{416D7B98-969C-45CB-92F6-24E2D4B8FD3C}" dt="2023-01-07T18:37:23.883" v="4" actId="478"/>
          <ac:spMkLst>
            <pc:docMk/>
            <pc:sldMk cId="1632244696" sldId="601"/>
            <ac:spMk id="10" creationId="{30367854-C1CD-8C79-7B94-5F5099B7B5E2}"/>
          </ac:spMkLst>
        </pc:spChg>
        <pc:spChg chg="add del mod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20" creationId="{DC5D70B9-F838-6454-CAC2-DA4735BC905A}"/>
          </ac:spMkLst>
        </pc:spChg>
        <pc:spChg chg="add del mod">
          <ac:chgData name="邹 雨哲" userId="e28be67ac78edb3b" providerId="LiveId" clId="{416D7B98-969C-45CB-92F6-24E2D4B8FD3C}" dt="2023-01-07T18:37:23.883" v="4" actId="478"/>
          <ac:spMkLst>
            <pc:docMk/>
            <pc:sldMk cId="1632244696" sldId="601"/>
            <ac:spMk id="20" creationId="{F27A1B9C-40B8-3CCB-218E-6660C83F66D8}"/>
          </ac:spMkLst>
        </pc:spChg>
        <pc:spChg chg="add del mod">
          <ac:chgData name="邹 雨哲" userId="e28be67ac78edb3b" providerId="LiveId" clId="{416D7B98-969C-45CB-92F6-24E2D4B8FD3C}" dt="2023-01-07T18:37:23.883" v="4" actId="478"/>
          <ac:spMkLst>
            <pc:docMk/>
            <pc:sldMk cId="1632244696" sldId="601"/>
            <ac:spMk id="22" creationId="{45596643-449A-40D6-6390-99BAABF84D68}"/>
          </ac:spMkLst>
        </pc:spChg>
        <pc:spChg chg="add del mod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22" creationId="{9B4422CD-CA8B-86E4-3C28-64629E5EE0C7}"/>
          </ac:spMkLst>
        </pc:spChg>
        <pc:spChg chg="add del mod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24" creationId="{96E9AB00-3A8A-0F35-5733-64FF90E05092}"/>
          </ac:spMkLst>
        </pc:spChg>
        <pc:spChg chg="add del mod">
          <ac:chgData name="邹 雨哲" userId="e28be67ac78edb3b" providerId="LiveId" clId="{416D7B98-969C-45CB-92F6-24E2D4B8FD3C}" dt="2023-01-07T18:37:23.883" v="4" actId="478"/>
          <ac:spMkLst>
            <pc:docMk/>
            <pc:sldMk cId="1632244696" sldId="601"/>
            <ac:spMk id="24" creationId="{F3EC063F-8604-A071-AE7E-7D07CDDFDAD5}"/>
          </ac:spMkLst>
        </pc:spChg>
        <pc:spChg chg="add del mod">
          <ac:chgData name="邹 雨哲" userId="e28be67ac78edb3b" providerId="LiveId" clId="{416D7B98-969C-45CB-92F6-24E2D4B8FD3C}" dt="2023-01-07T18:37:23.883" v="4" actId="478"/>
          <ac:spMkLst>
            <pc:docMk/>
            <pc:sldMk cId="1632244696" sldId="601"/>
            <ac:spMk id="26" creationId="{4797DF93-F28C-D6D9-4ED9-E7167425C67B}"/>
          </ac:spMkLst>
        </pc:spChg>
        <pc:spChg chg="add del mod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26" creationId="{F214681D-D655-3724-95A8-5800FAD95F79}"/>
          </ac:spMkLst>
        </pc:spChg>
        <pc:spChg chg="add del mod">
          <ac:chgData name="邹 雨哲" userId="e28be67ac78edb3b" providerId="LiveId" clId="{416D7B98-969C-45CB-92F6-24E2D4B8FD3C}" dt="2023-01-07T18:37:23.883" v="4" actId="478"/>
          <ac:spMkLst>
            <pc:docMk/>
            <pc:sldMk cId="1632244696" sldId="601"/>
            <ac:spMk id="28" creationId="{717FD397-AC73-3138-D02D-EBFAB522708C}"/>
          </ac:spMkLst>
        </pc:spChg>
        <pc:spChg chg="add del mod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28" creationId="{9277E5B9-1641-81D7-0389-F128DD856BD5}"/>
          </ac:spMkLst>
        </pc:spChg>
        <pc:spChg chg="add del mod">
          <ac:chgData name="邹 雨哲" userId="e28be67ac78edb3b" providerId="LiveId" clId="{416D7B98-969C-45CB-92F6-24E2D4B8FD3C}" dt="2023-01-07T18:37:23.883" v="4" actId="478"/>
          <ac:spMkLst>
            <pc:docMk/>
            <pc:sldMk cId="1632244696" sldId="601"/>
            <ac:spMk id="30" creationId="{118858F8-3E78-6A9E-8EC9-F8E6B293568D}"/>
          </ac:spMkLst>
        </pc:spChg>
        <pc:spChg chg="add del mod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30" creationId="{F4D03720-136B-C52E-D755-947DCB5C0E90}"/>
          </ac:spMkLst>
        </pc:spChg>
        <pc:spChg chg="add del mod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32" creationId="{7AAD9E72-BA42-223F-CEEE-CA08418B8CC7}"/>
          </ac:spMkLst>
        </pc:spChg>
        <pc:spChg chg="add del mod">
          <ac:chgData name="邹 雨哲" userId="e28be67ac78edb3b" providerId="LiveId" clId="{416D7B98-969C-45CB-92F6-24E2D4B8FD3C}" dt="2023-01-07T18:37:23.883" v="4" actId="478"/>
          <ac:spMkLst>
            <pc:docMk/>
            <pc:sldMk cId="1632244696" sldId="601"/>
            <ac:spMk id="32" creationId="{7CD7D210-A223-1E7C-A08E-94EFF858549E}"/>
          </ac:spMkLst>
        </pc:spChg>
        <pc:spChg chg="add mod">
          <ac:chgData name="邹 雨哲" userId="e28be67ac78edb3b" providerId="LiveId" clId="{416D7B98-969C-45CB-92F6-24E2D4B8FD3C}" dt="2023-01-07T19:15:06.996" v="509" actId="1076"/>
          <ac:spMkLst>
            <pc:docMk/>
            <pc:sldMk cId="1632244696" sldId="601"/>
            <ac:spMk id="34" creationId="{91CF127E-4E75-E16F-6893-C5A9CC7199F4}"/>
          </ac:spMkLst>
        </pc:spChg>
        <pc:spChg chg="add del mod">
          <ac:chgData name="邹 雨哲" userId="e28be67ac78edb3b" providerId="LiveId" clId="{416D7B98-969C-45CB-92F6-24E2D4B8FD3C}" dt="2023-01-07T19:13:37.775" v="473" actId="22"/>
          <ac:spMkLst>
            <pc:docMk/>
            <pc:sldMk cId="1632244696" sldId="601"/>
            <ac:spMk id="36" creationId="{DDED4BBB-D751-7B2C-F964-F788655ACD42}"/>
          </ac:spMkLst>
        </pc:spChg>
        <pc:spChg chg="add del mod">
          <ac:chgData name="邹 雨哲" userId="e28be67ac78edb3b" providerId="LiveId" clId="{416D7B98-969C-45CB-92F6-24E2D4B8FD3C}" dt="2023-01-07T19:14:01.812" v="480" actId="22"/>
          <ac:spMkLst>
            <pc:docMk/>
            <pc:sldMk cId="1632244696" sldId="601"/>
            <ac:spMk id="38" creationId="{6C403C15-DFB1-F5BD-BC35-A42F7C19B9DF}"/>
          </ac:spMkLst>
        </pc:spChg>
        <pc:spChg chg="add del">
          <ac:chgData name="邹 雨哲" userId="e28be67ac78edb3b" providerId="LiveId" clId="{416D7B98-969C-45CB-92F6-24E2D4B8FD3C}" dt="2023-01-07T19:14:07.460" v="490" actId="22"/>
          <ac:spMkLst>
            <pc:docMk/>
            <pc:sldMk cId="1632244696" sldId="601"/>
            <ac:spMk id="40" creationId="{0BF784C3-C54A-CC1F-A49C-FADA4164EBA2}"/>
          </ac:spMkLst>
        </pc:spChg>
        <pc:spChg chg="add mod">
          <ac:chgData name="邹 雨哲" userId="e28be67ac78edb3b" providerId="LiveId" clId="{416D7B98-969C-45CB-92F6-24E2D4B8FD3C}" dt="2023-01-07T20:55:59.314" v="985" actId="20577"/>
          <ac:spMkLst>
            <pc:docMk/>
            <pc:sldMk cId="1632244696" sldId="601"/>
            <ac:spMk id="42" creationId="{D8442CAA-FBD2-E046-0FA4-512343776CFF}"/>
          </ac:spMkLst>
        </pc:spChg>
        <pc:spChg chg="del">
          <ac:chgData name="邹 雨哲" userId="e28be67ac78edb3b" providerId="LiveId" clId="{416D7B98-969C-45CB-92F6-24E2D4B8FD3C}" dt="2023-01-07T18:38:09.710" v="33" actId="478"/>
          <ac:spMkLst>
            <pc:docMk/>
            <pc:sldMk cId="1632244696" sldId="601"/>
            <ac:spMk id="44" creationId="{00000000-0000-0000-0000-000000000000}"/>
          </ac:spMkLst>
        </pc:spChg>
        <pc:spChg chg="mod">
          <ac:chgData name="邹 雨哲" userId="e28be67ac78edb3b" providerId="LiveId" clId="{416D7B98-969C-45CB-92F6-24E2D4B8FD3C}" dt="2023-01-07T19:19:27.245" v="518" actId="403"/>
          <ac:spMkLst>
            <pc:docMk/>
            <pc:sldMk cId="1632244696" sldId="601"/>
            <ac:spMk id="45" creationId="{00000000-0000-0000-0000-000000000000}"/>
          </ac:spMkLst>
        </pc:spChg>
        <pc:spChg chg="add del">
          <ac:chgData name="邹 雨哲" userId="e28be67ac78edb3b" providerId="LiveId" clId="{416D7B98-969C-45CB-92F6-24E2D4B8FD3C}" dt="2023-01-07T18:38:27.178" v="34" actId="478"/>
          <ac:spMkLst>
            <pc:docMk/>
            <pc:sldMk cId="1632244696" sldId="601"/>
            <ac:spMk id="85" creationId="{00000000-0000-0000-0000-000000000000}"/>
          </ac:spMkLst>
        </pc:spChg>
        <pc:spChg chg="add del">
          <ac:chgData name="邹 雨哲" userId="e28be67ac78edb3b" providerId="LiveId" clId="{416D7B98-969C-45CB-92F6-24E2D4B8FD3C}" dt="2023-01-07T18:38:09.710" v="33" actId="478"/>
          <ac:spMkLst>
            <pc:docMk/>
            <pc:sldMk cId="1632244696" sldId="601"/>
            <ac:spMk id="99" creationId="{00000000-0000-0000-0000-000000000000}"/>
          </ac:spMkLst>
        </pc:spChg>
        <pc:spChg chg="add del">
          <ac:chgData name="邹 雨哲" userId="e28be67ac78edb3b" providerId="LiveId" clId="{416D7B98-969C-45CB-92F6-24E2D4B8FD3C}" dt="2023-01-07T18:38:09.710" v="33" actId="478"/>
          <ac:spMkLst>
            <pc:docMk/>
            <pc:sldMk cId="1632244696" sldId="601"/>
            <ac:spMk id="105" creationId="{00000000-0000-0000-0000-000000000000}"/>
          </ac:spMkLst>
        </pc:spChg>
        <pc:spChg chg="add del">
          <ac:chgData name="邹 雨哲" userId="e28be67ac78edb3b" providerId="LiveId" clId="{416D7B98-969C-45CB-92F6-24E2D4B8FD3C}" dt="2023-01-07T18:38:09.710" v="33" actId="478"/>
          <ac:spMkLst>
            <pc:docMk/>
            <pc:sldMk cId="1632244696" sldId="601"/>
            <ac:spMk id="121" creationId="{00000000-0000-0000-0000-000000000000}"/>
          </ac:spMkLst>
        </pc:spChg>
        <pc:spChg chg="add del">
          <ac:chgData name="邹 雨哲" userId="e28be67ac78edb3b" providerId="LiveId" clId="{416D7B98-969C-45CB-92F6-24E2D4B8FD3C}" dt="2023-01-07T18:38:09.710" v="33" actId="478"/>
          <ac:spMkLst>
            <pc:docMk/>
            <pc:sldMk cId="1632244696" sldId="601"/>
            <ac:spMk id="123" creationId="{00000000-0000-0000-0000-000000000000}"/>
          </ac:spMkLst>
        </pc:spChg>
        <pc:grpChg chg="add del">
          <ac:chgData name="邹 雨哲" userId="e28be67ac78edb3b" providerId="LiveId" clId="{416D7B98-969C-45CB-92F6-24E2D4B8FD3C}" dt="2023-01-07T18:38:09.710" v="33" actId="478"/>
          <ac:grpSpMkLst>
            <pc:docMk/>
            <pc:sldMk cId="1632244696" sldId="601"/>
            <ac:grpSpMk id="46" creationId="{00000000-0000-0000-0000-000000000000}"/>
          </ac:grpSpMkLst>
        </pc:grpChg>
        <pc:picChg chg="add del">
          <ac:chgData name="邹 雨哲" userId="e28be67ac78edb3b" providerId="LiveId" clId="{416D7B98-969C-45CB-92F6-24E2D4B8FD3C}" dt="2023-01-07T18:38:09.710" v="33" actId="478"/>
          <ac:picMkLst>
            <pc:docMk/>
            <pc:sldMk cId="1632244696" sldId="601"/>
            <ac:picMk id="2" creationId="{FA8BCA2E-9FDE-29B2-85BC-86535758AD56}"/>
          </ac:picMkLst>
        </pc:picChg>
        <pc:picChg chg="add del">
          <ac:chgData name="邹 雨哲" userId="e28be67ac78edb3b" providerId="LiveId" clId="{416D7B98-969C-45CB-92F6-24E2D4B8FD3C}" dt="2023-01-07T18:38:09.710" v="33" actId="478"/>
          <ac:picMkLst>
            <pc:docMk/>
            <pc:sldMk cId="1632244696" sldId="601"/>
            <ac:picMk id="12" creationId="{00000000-0000-0000-0000-000000000000}"/>
          </ac:picMkLst>
        </pc:picChg>
        <pc:picChg chg="add del">
          <ac:chgData name="邹 雨哲" userId="e28be67ac78edb3b" providerId="LiveId" clId="{416D7B98-969C-45CB-92F6-24E2D4B8FD3C}" dt="2023-01-07T18:38:09.710" v="33" actId="478"/>
          <ac:picMkLst>
            <pc:docMk/>
            <pc:sldMk cId="1632244696" sldId="601"/>
            <ac:picMk id="13" creationId="{00000000-0000-0000-0000-000000000000}"/>
          </ac:picMkLst>
        </pc:picChg>
        <pc:picChg chg="add del">
          <ac:chgData name="邹 雨哲" userId="e28be67ac78edb3b" providerId="LiveId" clId="{416D7B98-969C-45CB-92F6-24E2D4B8FD3C}" dt="2023-01-07T18:38:09.710" v="33" actId="478"/>
          <ac:picMkLst>
            <pc:docMk/>
            <pc:sldMk cId="1632244696" sldId="601"/>
            <ac:picMk id="14" creationId="{00000000-0000-0000-0000-000000000000}"/>
          </ac:picMkLst>
        </pc:picChg>
        <pc:picChg chg="add del">
          <ac:chgData name="邹 雨哲" userId="e28be67ac78edb3b" providerId="LiveId" clId="{416D7B98-969C-45CB-92F6-24E2D4B8FD3C}" dt="2023-01-07T18:38:09.710" v="33" actId="478"/>
          <ac:picMkLst>
            <pc:docMk/>
            <pc:sldMk cId="1632244696" sldId="601"/>
            <ac:picMk id="15" creationId="{00000000-0000-0000-0000-000000000000}"/>
          </ac:picMkLst>
        </pc:picChg>
        <pc:picChg chg="add del">
          <ac:chgData name="邹 雨哲" userId="e28be67ac78edb3b" providerId="LiveId" clId="{416D7B98-969C-45CB-92F6-24E2D4B8FD3C}" dt="2023-01-07T18:38:09.710" v="33" actId="478"/>
          <ac:picMkLst>
            <pc:docMk/>
            <pc:sldMk cId="1632244696" sldId="601"/>
            <ac:picMk id="16" creationId="{00000000-0000-0000-0000-000000000000}"/>
          </ac:picMkLst>
        </pc:picChg>
        <pc:picChg chg="add del">
          <ac:chgData name="邹 雨哲" userId="e28be67ac78edb3b" providerId="LiveId" clId="{416D7B98-969C-45CB-92F6-24E2D4B8FD3C}" dt="2023-01-07T18:38:09.710" v="33" actId="478"/>
          <ac:picMkLst>
            <pc:docMk/>
            <pc:sldMk cId="1632244696" sldId="601"/>
            <ac:picMk id="17" creationId="{00000000-0000-0000-0000-000000000000}"/>
          </ac:picMkLst>
        </pc:picChg>
        <pc:picChg chg="add del">
          <ac:chgData name="邹 雨哲" userId="e28be67ac78edb3b" providerId="LiveId" clId="{416D7B98-969C-45CB-92F6-24E2D4B8FD3C}" dt="2023-01-07T18:38:09.710" v="33" actId="478"/>
          <ac:picMkLst>
            <pc:docMk/>
            <pc:sldMk cId="1632244696" sldId="601"/>
            <ac:picMk id="18" creationId="{00000000-0000-0000-0000-000000000000}"/>
          </ac:picMkLst>
        </pc:picChg>
        <pc:picChg chg="add del">
          <ac:chgData name="邹 雨哲" userId="e28be67ac78edb3b" providerId="LiveId" clId="{416D7B98-969C-45CB-92F6-24E2D4B8FD3C}" dt="2023-01-07T18:38:09.710" v="33" actId="478"/>
          <ac:picMkLst>
            <pc:docMk/>
            <pc:sldMk cId="1632244696" sldId="601"/>
            <ac:picMk id="19" creationId="{00000000-0000-0000-0000-000000000000}"/>
          </ac:picMkLst>
        </pc:picChg>
        <pc:cxnChg chg="mod">
          <ac:chgData name="邹 雨哲" userId="e28be67ac78edb3b" providerId="LiveId" clId="{416D7B98-969C-45CB-92F6-24E2D4B8FD3C}" dt="2023-01-07T18:38:09.710" v="33" actId="478"/>
          <ac:cxnSpMkLst>
            <pc:docMk/>
            <pc:sldMk cId="1632244696" sldId="601"/>
            <ac:cxnSpMk id="50" creationId="{00000000-0000-0000-0000-000000000000}"/>
          </ac:cxnSpMkLst>
        </pc:cxnChg>
      </pc:sldChg>
      <pc:sldChg chg="modSp add del mod">
        <pc:chgData name="邹 雨哲" userId="e28be67ac78edb3b" providerId="LiveId" clId="{416D7B98-969C-45CB-92F6-24E2D4B8FD3C}" dt="2023-01-07T19:20:12.629" v="532" actId="20577"/>
        <pc:sldMkLst>
          <pc:docMk/>
          <pc:sldMk cId="1252305112" sldId="608"/>
        </pc:sldMkLst>
        <pc:spChg chg="mod">
          <ac:chgData name="邹 雨哲" userId="e28be67ac78edb3b" providerId="LiveId" clId="{416D7B98-969C-45CB-92F6-24E2D4B8FD3C}" dt="2023-01-07T19:20:12.629" v="532" actId="20577"/>
          <ac:spMkLst>
            <pc:docMk/>
            <pc:sldMk cId="1252305112" sldId="608"/>
            <ac:spMk id="27" creationId="{00000000-0000-0000-0000-000000000000}"/>
          </ac:spMkLst>
        </pc:spChg>
      </pc:sldChg>
      <pc:sldChg chg="add del">
        <pc:chgData name="邹 雨哲" userId="e28be67ac78edb3b" providerId="LiveId" clId="{416D7B98-969C-45CB-92F6-24E2D4B8FD3C}" dt="2023-01-07T20:47:48.207" v="898" actId="47"/>
        <pc:sldMkLst>
          <pc:docMk/>
          <pc:sldMk cId="3942694568" sldId="609"/>
        </pc:sldMkLst>
      </pc:sldChg>
      <pc:sldChg chg="addSp delSp modSp add mod">
        <pc:chgData name="邹 雨哲" userId="e28be67ac78edb3b" providerId="LiveId" clId="{416D7B98-969C-45CB-92F6-24E2D4B8FD3C}" dt="2023-01-07T19:27:43.894" v="807" actId="1076"/>
        <pc:sldMkLst>
          <pc:docMk/>
          <pc:sldMk cId="3684509690" sldId="610"/>
        </pc:sldMkLst>
        <pc:spChg chg="add mod">
          <ac:chgData name="邹 雨哲" userId="e28be67ac78edb3b" providerId="LiveId" clId="{416D7B98-969C-45CB-92F6-24E2D4B8FD3C}" dt="2023-01-07T19:27:43.894" v="807" actId="1076"/>
          <ac:spMkLst>
            <pc:docMk/>
            <pc:sldMk cId="3684509690" sldId="610"/>
            <ac:spMk id="3" creationId="{42FD00C9-39C4-71F9-6033-EC56A3972E82}"/>
          </ac:spMkLst>
        </pc:spChg>
        <pc:spChg chg="del">
          <ac:chgData name="邹 雨哲" userId="e28be67ac78edb3b" providerId="LiveId" clId="{416D7B98-969C-45CB-92F6-24E2D4B8FD3C}" dt="2023-01-07T19:27:40.050" v="805" actId="478"/>
          <ac:spMkLst>
            <pc:docMk/>
            <pc:sldMk cId="3684509690" sldId="610"/>
            <ac:spMk id="27" creationId="{00000000-0000-0000-0000-000000000000}"/>
          </ac:spMkLst>
        </pc:spChg>
      </pc:sldChg>
      <pc:sldChg chg="modSp add mod">
        <pc:chgData name="邹 雨哲" userId="e28be67ac78edb3b" providerId="LiveId" clId="{416D7B98-969C-45CB-92F6-24E2D4B8FD3C}" dt="2023-01-07T19:28:51.185" v="823" actId="1076"/>
        <pc:sldMkLst>
          <pc:docMk/>
          <pc:sldMk cId="1928065514" sldId="611"/>
        </pc:sldMkLst>
        <pc:spChg chg="mod">
          <ac:chgData name="邹 雨哲" userId="e28be67ac78edb3b" providerId="LiveId" clId="{416D7B98-969C-45CB-92F6-24E2D4B8FD3C}" dt="2023-01-07T19:28:51.185" v="823" actId="1076"/>
          <ac:spMkLst>
            <pc:docMk/>
            <pc:sldMk cId="1928065514" sldId="611"/>
            <ac:spMk id="27" creationId="{00000000-0000-0000-0000-000000000000}"/>
          </ac:spMkLst>
        </pc:spChg>
      </pc:sldChg>
      <pc:sldChg chg="add del">
        <pc:chgData name="邹 雨哲" userId="e28be67ac78edb3b" providerId="LiveId" clId="{416D7B98-969C-45CB-92F6-24E2D4B8FD3C}" dt="2023-01-07T20:47:53.165" v="905" actId="47"/>
        <pc:sldMkLst>
          <pc:docMk/>
          <pc:sldMk cId="1139717509" sldId="612"/>
        </pc:sldMkLst>
      </pc:sldChg>
      <pc:sldChg chg="add del">
        <pc:chgData name="邹 雨哲" userId="e28be67ac78edb3b" providerId="LiveId" clId="{416D7B98-969C-45CB-92F6-24E2D4B8FD3C}" dt="2023-01-07T20:47:53.625" v="906" actId="47"/>
        <pc:sldMkLst>
          <pc:docMk/>
          <pc:sldMk cId="486458219" sldId="613"/>
        </pc:sldMkLst>
      </pc:sldChg>
      <pc:sldChg chg="modSp add del mod ord">
        <pc:chgData name="邹 雨哲" userId="e28be67ac78edb3b" providerId="LiveId" clId="{416D7B98-969C-45CB-92F6-24E2D4B8FD3C}" dt="2023-01-07T20:48:06.073" v="910" actId="20577"/>
        <pc:sldMkLst>
          <pc:docMk/>
          <pc:sldMk cId="1902494840" sldId="614"/>
        </pc:sldMkLst>
        <pc:spChg chg="mod">
          <ac:chgData name="邹 雨哲" userId="e28be67ac78edb3b" providerId="LiveId" clId="{416D7B98-969C-45CB-92F6-24E2D4B8FD3C}" dt="2023-01-07T19:19:56.300" v="523" actId="20577"/>
          <ac:spMkLst>
            <pc:docMk/>
            <pc:sldMk cId="1902494840" sldId="614"/>
            <ac:spMk id="4" creationId="{35765E2E-25DC-ED25-2ADC-63362511A5B0}"/>
          </ac:spMkLst>
        </pc:spChg>
        <pc:spChg chg="mod">
          <ac:chgData name="邹 雨哲" userId="e28be67ac78edb3b" providerId="LiveId" clId="{416D7B98-969C-45CB-92F6-24E2D4B8FD3C}" dt="2023-01-07T20:48:06.073" v="910" actId="20577"/>
          <ac:spMkLst>
            <pc:docMk/>
            <pc:sldMk cId="1902494840" sldId="614"/>
            <ac:spMk id="27" creationId="{00000000-0000-0000-0000-000000000000}"/>
          </ac:spMkLst>
        </pc:spChg>
      </pc:sldChg>
      <pc:sldChg chg="add del">
        <pc:chgData name="邹 雨哲" userId="e28be67ac78edb3b" providerId="LiveId" clId="{416D7B98-969C-45CB-92F6-24E2D4B8FD3C}" dt="2023-01-07T19:23:41.640" v="679" actId="47"/>
        <pc:sldMkLst>
          <pc:docMk/>
          <pc:sldMk cId="605336132" sldId="615"/>
        </pc:sldMkLst>
      </pc:sldChg>
      <pc:sldChg chg="add del">
        <pc:chgData name="邹 雨哲" userId="e28be67ac78edb3b" providerId="LiveId" clId="{416D7B98-969C-45CB-92F6-24E2D4B8FD3C}" dt="2023-01-07T18:37:28.988" v="7"/>
        <pc:sldMkLst>
          <pc:docMk/>
          <pc:sldMk cId="4231583448" sldId="616"/>
        </pc:sldMkLst>
      </pc:sldChg>
      <pc:sldChg chg="modSp add del mod">
        <pc:chgData name="邹 雨哲" userId="e28be67ac78edb3b" providerId="LiveId" clId="{416D7B98-969C-45CB-92F6-24E2D4B8FD3C}" dt="2023-01-07T19:20:18.907" v="541" actId="20577"/>
        <pc:sldMkLst>
          <pc:docMk/>
          <pc:sldMk cId="160184752" sldId="617"/>
        </pc:sldMkLst>
        <pc:spChg chg="mod">
          <ac:chgData name="邹 雨哲" userId="e28be67ac78edb3b" providerId="LiveId" clId="{416D7B98-969C-45CB-92F6-24E2D4B8FD3C}" dt="2023-01-07T19:20:18.907" v="541" actId="20577"/>
          <ac:spMkLst>
            <pc:docMk/>
            <pc:sldMk cId="160184752" sldId="617"/>
            <ac:spMk id="27" creationId="{00000000-0000-0000-0000-000000000000}"/>
          </ac:spMkLst>
        </pc:spChg>
      </pc:sldChg>
      <pc:sldChg chg="add del">
        <pc:chgData name="邹 雨哲" userId="e28be67ac78edb3b" providerId="LiveId" clId="{416D7B98-969C-45CB-92F6-24E2D4B8FD3C}" dt="2023-01-07T20:47:47.526" v="897" actId="47"/>
        <pc:sldMkLst>
          <pc:docMk/>
          <pc:sldMk cId="4036591385" sldId="618"/>
        </pc:sldMkLst>
      </pc:sldChg>
      <pc:sldChg chg="add del">
        <pc:chgData name="邹 雨哲" userId="e28be67ac78edb3b" providerId="LiveId" clId="{416D7B98-969C-45CB-92F6-24E2D4B8FD3C}" dt="2023-01-07T20:47:49.036" v="899" actId="47"/>
        <pc:sldMkLst>
          <pc:docMk/>
          <pc:sldMk cId="3500002636" sldId="619"/>
        </pc:sldMkLst>
      </pc:sldChg>
      <pc:sldChg chg="add del">
        <pc:chgData name="邹 雨哲" userId="e28be67ac78edb3b" providerId="LiveId" clId="{416D7B98-969C-45CB-92F6-24E2D4B8FD3C}" dt="2023-01-07T20:47:49.730" v="900" actId="47"/>
        <pc:sldMkLst>
          <pc:docMk/>
          <pc:sldMk cId="3766475686" sldId="620"/>
        </pc:sldMkLst>
      </pc:sldChg>
      <pc:sldChg chg="modSp add mod">
        <pc:chgData name="邹 雨哲" userId="e28be67ac78edb3b" providerId="LiveId" clId="{416D7B98-969C-45CB-92F6-24E2D4B8FD3C}" dt="2023-01-07T19:29:02.186" v="826" actId="1076"/>
        <pc:sldMkLst>
          <pc:docMk/>
          <pc:sldMk cId="1094273075" sldId="621"/>
        </pc:sldMkLst>
        <pc:spChg chg="mod">
          <ac:chgData name="邹 雨哲" userId="e28be67ac78edb3b" providerId="LiveId" clId="{416D7B98-969C-45CB-92F6-24E2D4B8FD3C}" dt="2023-01-07T19:29:02.186" v="826" actId="1076"/>
          <ac:spMkLst>
            <pc:docMk/>
            <pc:sldMk cId="1094273075" sldId="621"/>
            <ac:spMk id="27" creationId="{00000000-0000-0000-0000-000000000000}"/>
          </ac:spMkLst>
        </pc:spChg>
      </pc:sldChg>
      <pc:sldChg chg="modSp add mod">
        <pc:chgData name="邹 雨哲" userId="e28be67ac78edb3b" providerId="LiveId" clId="{416D7B98-969C-45CB-92F6-24E2D4B8FD3C}" dt="2023-01-07T19:29:09.986" v="829" actId="1076"/>
        <pc:sldMkLst>
          <pc:docMk/>
          <pc:sldMk cId="160629082" sldId="622"/>
        </pc:sldMkLst>
        <pc:spChg chg="mod">
          <ac:chgData name="邹 雨哲" userId="e28be67ac78edb3b" providerId="LiveId" clId="{416D7B98-969C-45CB-92F6-24E2D4B8FD3C}" dt="2023-01-07T19:29:09.986" v="829" actId="1076"/>
          <ac:spMkLst>
            <pc:docMk/>
            <pc:sldMk cId="160629082" sldId="622"/>
            <ac:spMk id="27" creationId="{00000000-0000-0000-0000-000000000000}"/>
          </ac:spMkLst>
        </pc:spChg>
      </pc:sldChg>
      <pc:sldChg chg="add del">
        <pc:chgData name="邹 雨哲" userId="e28be67ac78edb3b" providerId="LiveId" clId="{416D7B98-969C-45CB-92F6-24E2D4B8FD3C}" dt="2023-01-07T20:47:54.614" v="907" actId="47"/>
        <pc:sldMkLst>
          <pc:docMk/>
          <pc:sldMk cId="4239225287" sldId="623"/>
        </pc:sldMkLst>
      </pc:sldChg>
      <pc:sldChg chg="add del">
        <pc:chgData name="邹 雨哲" userId="e28be67ac78edb3b" providerId="LiveId" clId="{416D7B98-969C-45CB-92F6-24E2D4B8FD3C}" dt="2023-01-07T20:47:52.183" v="903" actId="47"/>
        <pc:sldMkLst>
          <pc:docMk/>
          <pc:sldMk cId="4006490586" sldId="624"/>
        </pc:sldMkLst>
      </pc:sldChg>
      <pc:sldChg chg="add del">
        <pc:chgData name="邹 雨哲" userId="e28be67ac78edb3b" providerId="LiveId" clId="{416D7B98-969C-45CB-92F6-24E2D4B8FD3C}" dt="2023-01-07T20:47:51.247" v="901" actId="47"/>
        <pc:sldMkLst>
          <pc:docMk/>
          <pc:sldMk cId="3207675719" sldId="626"/>
        </pc:sldMkLst>
      </pc:sldChg>
      <pc:sldChg chg="add del">
        <pc:chgData name="邹 雨哲" userId="e28be67ac78edb3b" providerId="LiveId" clId="{416D7B98-969C-45CB-92F6-24E2D4B8FD3C}" dt="2023-01-07T20:47:51.717" v="902" actId="47"/>
        <pc:sldMkLst>
          <pc:docMk/>
          <pc:sldMk cId="2034937378" sldId="627"/>
        </pc:sldMkLst>
      </pc:sldChg>
      <pc:sldChg chg="add del">
        <pc:chgData name="邹 雨哲" userId="e28be67ac78edb3b" providerId="LiveId" clId="{416D7B98-969C-45CB-92F6-24E2D4B8FD3C}" dt="2023-01-07T20:47:52.703" v="904" actId="47"/>
        <pc:sldMkLst>
          <pc:docMk/>
          <pc:sldMk cId="3633370728" sldId="628"/>
        </pc:sldMkLst>
      </pc:sldChg>
      <pc:sldChg chg="add del">
        <pc:chgData name="邹 雨哲" userId="e28be67ac78edb3b" providerId="LiveId" clId="{416D7B98-969C-45CB-92F6-24E2D4B8FD3C}" dt="2023-01-07T20:47:55.160" v="908" actId="47"/>
        <pc:sldMkLst>
          <pc:docMk/>
          <pc:sldMk cId="153946233" sldId="629"/>
        </pc:sldMkLst>
      </pc:sldChg>
      <pc:sldChg chg="add del">
        <pc:chgData name="邹 雨哲" userId="e28be67ac78edb3b" providerId="LiveId" clId="{416D7B98-969C-45CB-92F6-24E2D4B8FD3C}" dt="2023-01-07T19:23:46.683" v="680" actId="47"/>
        <pc:sldMkLst>
          <pc:docMk/>
          <pc:sldMk cId="3534596662" sldId="630"/>
        </pc:sldMkLst>
      </pc:sldChg>
      <pc:sldChg chg="addSp delSp modSp add mod">
        <pc:chgData name="邹 雨哲" userId="e28be67ac78edb3b" providerId="LiveId" clId="{416D7B98-969C-45CB-92F6-24E2D4B8FD3C}" dt="2023-01-07T19:25:59.447" v="780" actId="1076"/>
        <pc:sldMkLst>
          <pc:docMk/>
          <pc:sldMk cId="591322668" sldId="631"/>
        </pc:sldMkLst>
        <pc:spChg chg="add mod">
          <ac:chgData name="邹 雨哲" userId="e28be67ac78edb3b" providerId="LiveId" clId="{416D7B98-969C-45CB-92F6-24E2D4B8FD3C}" dt="2023-01-07T19:25:20.698" v="710" actId="1076"/>
          <ac:spMkLst>
            <pc:docMk/>
            <pc:sldMk cId="591322668" sldId="631"/>
            <ac:spMk id="4" creationId="{E577398B-3780-D5B0-B1CC-E87D62D4C224}"/>
          </ac:spMkLst>
        </pc:spChg>
        <pc:spChg chg="del">
          <ac:chgData name="邹 雨哲" userId="e28be67ac78edb3b" providerId="LiveId" clId="{416D7B98-969C-45CB-92F6-24E2D4B8FD3C}" dt="2023-01-07T19:23:22.600" v="670" actId="478"/>
          <ac:spMkLst>
            <pc:docMk/>
            <pc:sldMk cId="591322668" sldId="631"/>
            <ac:spMk id="6" creationId="{1BAC5371-587A-EAFC-D242-746122BAB780}"/>
          </ac:spMkLst>
        </pc:spChg>
        <pc:spChg chg="add mod">
          <ac:chgData name="邹 雨哲" userId="e28be67ac78edb3b" providerId="LiveId" clId="{416D7B98-969C-45CB-92F6-24E2D4B8FD3C}" dt="2023-01-07T19:25:26.067" v="711" actId="1076"/>
          <ac:spMkLst>
            <pc:docMk/>
            <pc:sldMk cId="591322668" sldId="631"/>
            <ac:spMk id="8" creationId="{F8B12356-B305-5868-17AB-C4BBBC0F0B23}"/>
          </ac:spMkLst>
        </pc:spChg>
        <pc:spChg chg="add mod">
          <ac:chgData name="邹 雨哲" userId="e28be67ac78edb3b" providerId="LiveId" clId="{416D7B98-969C-45CB-92F6-24E2D4B8FD3C}" dt="2023-01-07T19:25:59.447" v="780" actId="1076"/>
          <ac:spMkLst>
            <pc:docMk/>
            <pc:sldMk cId="591322668" sldId="631"/>
            <ac:spMk id="9" creationId="{DFDB21D1-6479-1EDB-F231-BA7DEF8A8C37}"/>
          </ac:spMkLst>
        </pc:spChg>
        <pc:spChg chg="mod">
          <ac:chgData name="邹 雨哲" userId="e28be67ac78edb3b" providerId="LiveId" clId="{416D7B98-969C-45CB-92F6-24E2D4B8FD3C}" dt="2023-01-07T19:24:08.315" v="703" actId="1076"/>
          <ac:spMkLst>
            <pc:docMk/>
            <pc:sldMk cId="591322668" sldId="631"/>
            <ac:spMk id="27" creationId="{00000000-0000-0000-0000-000000000000}"/>
          </ac:spMkLst>
        </pc:spChg>
        <pc:picChg chg="del">
          <ac:chgData name="邹 雨哲" userId="e28be67ac78edb3b" providerId="LiveId" clId="{416D7B98-969C-45CB-92F6-24E2D4B8FD3C}" dt="2023-01-07T19:23:20.576" v="669" actId="478"/>
          <ac:picMkLst>
            <pc:docMk/>
            <pc:sldMk cId="591322668" sldId="631"/>
            <ac:picMk id="5" creationId="{57D9E82A-ED50-D384-A4EC-20AA1759D6BA}"/>
          </ac:picMkLst>
        </pc:picChg>
      </pc:sldChg>
      <pc:sldChg chg="addSp delSp modSp add del mod">
        <pc:chgData name="邹 雨哲" userId="e28be67ac78edb3b" providerId="LiveId" clId="{416D7B98-969C-45CB-92F6-24E2D4B8FD3C}" dt="2023-01-07T19:27:45.327" v="808" actId="47"/>
        <pc:sldMkLst>
          <pc:docMk/>
          <pc:sldMk cId="3902366968" sldId="632"/>
        </pc:sldMkLst>
        <pc:spChg chg="add del">
          <ac:chgData name="邹 雨哲" userId="e28be67ac78edb3b" providerId="LiveId" clId="{416D7B98-969C-45CB-92F6-24E2D4B8FD3C}" dt="2023-01-07T19:26:34.050" v="802" actId="22"/>
          <ac:spMkLst>
            <pc:docMk/>
            <pc:sldMk cId="3902366968" sldId="632"/>
            <ac:spMk id="4" creationId="{4E1EB5C4-3FA3-29C4-548E-F2E6FC8BF7F3}"/>
          </ac:spMkLst>
        </pc:spChg>
        <pc:spChg chg="mod">
          <ac:chgData name="邹 雨哲" userId="e28be67ac78edb3b" providerId="LiveId" clId="{416D7B98-969C-45CB-92F6-24E2D4B8FD3C}" dt="2023-01-07T19:26:28.393" v="800" actId="1076"/>
          <ac:spMkLst>
            <pc:docMk/>
            <pc:sldMk cId="3902366968" sldId="632"/>
            <ac:spMk id="27" creationId="{00000000-0000-0000-0000-000000000000}"/>
          </ac:spMkLst>
        </pc:spChg>
      </pc:sldChg>
      <pc:sldChg chg="modSp add del mod">
        <pc:chgData name="邹 雨哲" userId="e28be67ac78edb3b" providerId="LiveId" clId="{416D7B98-969C-45CB-92F6-24E2D4B8FD3C}" dt="2023-01-07T20:46:02.328" v="872" actId="47"/>
        <pc:sldMkLst>
          <pc:docMk/>
          <pc:sldMk cId="1141016716" sldId="633"/>
        </pc:sldMkLst>
        <pc:spChg chg="mod">
          <ac:chgData name="邹 雨哲" userId="e28be67ac78edb3b" providerId="LiveId" clId="{416D7B98-969C-45CB-92F6-24E2D4B8FD3C}" dt="2023-01-07T19:29:47.958" v="861" actId="20577"/>
          <ac:spMkLst>
            <pc:docMk/>
            <pc:sldMk cId="1141016716" sldId="633"/>
            <ac:spMk id="27" creationId="{00000000-0000-0000-0000-000000000000}"/>
          </ac:spMkLst>
        </pc:spChg>
      </pc:sldChg>
      <pc:sldChg chg="addSp delSp modSp add del mod">
        <pc:chgData name="邹 雨哲" userId="e28be67ac78edb3b" providerId="LiveId" clId="{416D7B98-969C-45CB-92F6-24E2D4B8FD3C}" dt="2023-01-07T20:46:11.681" v="873" actId="47"/>
        <pc:sldMkLst>
          <pc:docMk/>
          <pc:sldMk cId="659728379" sldId="634"/>
        </pc:sldMkLst>
        <pc:spChg chg="add del">
          <ac:chgData name="邹 雨哲" userId="e28be67ac78edb3b" providerId="LiveId" clId="{416D7B98-969C-45CB-92F6-24E2D4B8FD3C}" dt="2023-01-07T19:29:54.302" v="863" actId="22"/>
          <ac:spMkLst>
            <pc:docMk/>
            <pc:sldMk cId="659728379" sldId="634"/>
            <ac:spMk id="4" creationId="{9734F6DC-191F-1E65-209B-C5C703C2077D}"/>
          </ac:spMkLst>
        </pc:spChg>
        <pc:spChg chg="mod">
          <ac:chgData name="邹 雨哲" userId="e28be67ac78edb3b" providerId="LiveId" clId="{416D7B98-969C-45CB-92F6-24E2D4B8FD3C}" dt="2023-01-07T19:29:56.493" v="864"/>
          <ac:spMkLst>
            <pc:docMk/>
            <pc:sldMk cId="659728379" sldId="634"/>
            <ac:spMk id="27" creationId="{00000000-0000-0000-0000-000000000000}"/>
          </ac:spMkLst>
        </pc:spChg>
      </pc:sldChg>
      <pc:sldChg chg="modSp add del mod">
        <pc:chgData name="邹 雨哲" userId="e28be67ac78edb3b" providerId="LiveId" clId="{416D7B98-969C-45CB-92F6-24E2D4B8FD3C}" dt="2023-01-07T20:47:10.176" v="883" actId="47"/>
        <pc:sldMkLst>
          <pc:docMk/>
          <pc:sldMk cId="3885795911" sldId="635"/>
        </pc:sldMkLst>
        <pc:spChg chg="mod">
          <ac:chgData name="邹 雨哲" userId="e28be67ac78edb3b" providerId="LiveId" clId="{416D7B98-969C-45CB-92F6-24E2D4B8FD3C}" dt="2023-01-07T20:46:33.944" v="879" actId="20577"/>
          <ac:spMkLst>
            <pc:docMk/>
            <pc:sldMk cId="3885795911" sldId="635"/>
            <ac:spMk id="27" creationId="{00000000-0000-0000-0000-000000000000}"/>
          </ac:spMkLst>
        </pc:spChg>
      </pc:sldChg>
      <pc:sldChg chg="addSp modSp add mod">
        <pc:chgData name="邹 雨哲" userId="e28be67ac78edb3b" providerId="LiveId" clId="{416D7B98-969C-45CB-92F6-24E2D4B8FD3C}" dt="2023-01-07T20:55:29.681" v="957" actId="20577"/>
        <pc:sldMkLst>
          <pc:docMk/>
          <pc:sldMk cId="1868318681" sldId="636"/>
        </pc:sldMkLst>
        <pc:spChg chg="mod">
          <ac:chgData name="邹 雨哲" userId="e28be67ac78edb3b" providerId="LiveId" clId="{416D7B98-969C-45CB-92F6-24E2D4B8FD3C}" dt="2023-01-07T20:55:29.681" v="957" actId="20577"/>
          <ac:spMkLst>
            <pc:docMk/>
            <pc:sldMk cId="1868318681" sldId="636"/>
            <ac:spMk id="27" creationId="{00000000-0000-0000-0000-000000000000}"/>
          </ac:spMkLst>
        </pc:spChg>
        <pc:picChg chg="add mod">
          <ac:chgData name="邹 雨哲" userId="e28be67ac78edb3b" providerId="LiveId" clId="{416D7B98-969C-45CB-92F6-24E2D4B8FD3C}" dt="2023-01-07T20:54:35.058" v="949" actId="1076"/>
          <ac:picMkLst>
            <pc:docMk/>
            <pc:sldMk cId="1868318681" sldId="636"/>
            <ac:picMk id="4" creationId="{B76C46A8-0BC6-6816-6871-1E8602977C1C}"/>
          </ac:picMkLst>
        </pc:picChg>
        <pc:picChg chg="add mod">
          <ac:chgData name="邹 雨哲" userId="e28be67ac78edb3b" providerId="LiveId" clId="{416D7B98-969C-45CB-92F6-24E2D4B8FD3C}" dt="2023-01-07T20:55:21.603" v="951" actId="1076"/>
          <ac:picMkLst>
            <pc:docMk/>
            <pc:sldMk cId="1868318681" sldId="636"/>
            <ac:picMk id="6" creationId="{65F7B0EC-F712-E9DC-DEFF-3848F3F62102}"/>
          </ac:picMkLst>
        </pc:picChg>
      </pc:sldChg>
      <pc:sldChg chg="addSp delSp modSp add mod">
        <pc:chgData name="邹 雨哲" userId="e28be67ac78edb3b" providerId="LiveId" clId="{416D7B98-969C-45CB-92F6-24E2D4B8FD3C}" dt="2023-01-07T21:02:28.530" v="1160" actId="20577"/>
        <pc:sldMkLst>
          <pc:docMk/>
          <pc:sldMk cId="2588274622" sldId="637"/>
        </pc:sldMkLst>
        <pc:spChg chg="add del mod">
          <ac:chgData name="邹 雨哲" userId="e28be67ac78edb3b" providerId="LiveId" clId="{416D7B98-969C-45CB-92F6-24E2D4B8FD3C}" dt="2023-01-07T20:58:10.888" v="1020"/>
          <ac:spMkLst>
            <pc:docMk/>
            <pc:sldMk cId="2588274622" sldId="637"/>
            <ac:spMk id="6" creationId="{225433F9-1987-8273-ADDF-43987F3473D1}"/>
          </ac:spMkLst>
        </pc:spChg>
        <pc:spChg chg="add mod">
          <ac:chgData name="邹 雨哲" userId="e28be67ac78edb3b" providerId="LiveId" clId="{416D7B98-969C-45CB-92F6-24E2D4B8FD3C}" dt="2023-01-07T20:58:51.115" v="1054" actId="1076"/>
          <ac:spMkLst>
            <pc:docMk/>
            <pc:sldMk cId="2588274622" sldId="637"/>
            <ac:spMk id="7" creationId="{5E4F9F2D-A28A-F7D1-6919-8C693D1261CC}"/>
          </ac:spMkLst>
        </pc:spChg>
        <pc:spChg chg="mod">
          <ac:chgData name="邹 雨哲" userId="e28be67ac78edb3b" providerId="LiveId" clId="{416D7B98-969C-45CB-92F6-24E2D4B8FD3C}" dt="2023-01-07T21:02:28.530" v="1160" actId="20577"/>
          <ac:spMkLst>
            <pc:docMk/>
            <pc:sldMk cId="2588274622" sldId="637"/>
            <ac:spMk id="27" creationId="{00000000-0000-0000-0000-000000000000}"/>
          </ac:spMkLst>
        </pc:spChg>
        <pc:graphicFrameChg chg="add del mod modGraphic">
          <ac:chgData name="邹 雨哲" userId="e28be67ac78edb3b" providerId="LiveId" clId="{416D7B98-969C-45CB-92F6-24E2D4B8FD3C}" dt="2023-01-07T20:58:48.602" v="1053" actId="1076"/>
          <ac:graphicFrameMkLst>
            <pc:docMk/>
            <pc:sldMk cId="2588274622" sldId="637"/>
            <ac:graphicFrameMk id="5" creationId="{8DF8CB4C-E4A4-49FA-5DB5-747EDB730F42}"/>
          </ac:graphicFrameMkLst>
        </pc:graphicFrameChg>
        <pc:picChg chg="add del mod">
          <ac:chgData name="邹 雨哲" userId="e28be67ac78edb3b" providerId="LiveId" clId="{416D7B98-969C-45CB-92F6-24E2D4B8FD3C}" dt="2023-01-07T20:57:15.431" v="1002" actId="478"/>
          <ac:picMkLst>
            <pc:docMk/>
            <pc:sldMk cId="2588274622" sldId="637"/>
            <ac:picMk id="4" creationId="{BD00EDED-A2BD-573D-2A2F-1F09D9A69EEE}"/>
          </ac:picMkLst>
        </pc:picChg>
      </pc:sldChg>
      <pc:sldChg chg="add del">
        <pc:chgData name="邹 雨哲" userId="e28be67ac78edb3b" providerId="LiveId" clId="{416D7B98-969C-45CB-92F6-24E2D4B8FD3C}" dt="2023-01-07T19:28:25.898" v="812" actId="47"/>
        <pc:sldMkLst>
          <pc:docMk/>
          <pc:sldMk cId="2564307086" sldId="638"/>
        </pc:sldMkLst>
      </pc:sldChg>
      <pc:sldChg chg="addSp delSp modSp add mod">
        <pc:chgData name="邹 雨哲" userId="e28be67ac78edb3b" providerId="LiveId" clId="{416D7B98-969C-45CB-92F6-24E2D4B8FD3C}" dt="2023-01-07T19:27:53.035" v="811" actId="1076"/>
        <pc:sldMkLst>
          <pc:docMk/>
          <pc:sldMk cId="689221902" sldId="639"/>
        </pc:sldMkLst>
        <pc:spChg chg="add mod">
          <ac:chgData name="邹 雨哲" userId="e28be67ac78edb3b" providerId="LiveId" clId="{416D7B98-969C-45CB-92F6-24E2D4B8FD3C}" dt="2023-01-07T19:27:53.035" v="811" actId="1076"/>
          <ac:spMkLst>
            <pc:docMk/>
            <pc:sldMk cId="689221902" sldId="639"/>
            <ac:spMk id="5" creationId="{0996F3A3-9553-73D4-8B60-164419D45C8E}"/>
          </ac:spMkLst>
        </pc:spChg>
        <pc:spChg chg="del">
          <ac:chgData name="邹 雨哲" userId="e28be67ac78edb3b" providerId="LiveId" clId="{416D7B98-969C-45CB-92F6-24E2D4B8FD3C}" dt="2023-01-07T19:27:48.662" v="809" actId="478"/>
          <ac:spMkLst>
            <pc:docMk/>
            <pc:sldMk cId="689221902" sldId="639"/>
            <ac:spMk id="27" creationId="{00000000-0000-0000-0000-000000000000}"/>
          </ac:spMkLst>
        </pc:spChg>
      </pc:sldChg>
      <pc:sldChg chg="modSp add mod">
        <pc:chgData name="邹 雨哲" userId="e28be67ac78edb3b" providerId="LiveId" clId="{416D7B98-969C-45CB-92F6-24E2D4B8FD3C}" dt="2023-01-07T19:29:24.302" v="833" actId="732"/>
        <pc:sldMkLst>
          <pc:docMk/>
          <pc:sldMk cId="2051897517" sldId="640"/>
        </pc:sldMkLst>
        <pc:spChg chg="mod">
          <ac:chgData name="邹 雨哲" userId="e28be67ac78edb3b" providerId="LiveId" clId="{416D7B98-969C-45CB-92F6-24E2D4B8FD3C}" dt="2023-01-07T19:29:20.268" v="832" actId="1076"/>
          <ac:spMkLst>
            <pc:docMk/>
            <pc:sldMk cId="2051897517" sldId="640"/>
            <ac:spMk id="27" creationId="{00000000-0000-0000-0000-000000000000}"/>
          </ac:spMkLst>
        </pc:spChg>
        <pc:picChg chg="mod modCrop">
          <ac:chgData name="邹 雨哲" userId="e28be67ac78edb3b" providerId="LiveId" clId="{416D7B98-969C-45CB-92F6-24E2D4B8FD3C}" dt="2023-01-07T19:29:24.302" v="833" actId="732"/>
          <ac:picMkLst>
            <pc:docMk/>
            <pc:sldMk cId="2051897517" sldId="640"/>
            <ac:picMk id="7" creationId="{B212197A-F78D-FAB1-FEB2-D00406E5F67B}"/>
          </ac:picMkLst>
        </pc:picChg>
      </pc:sldChg>
      <pc:sldChg chg="modSp add mod">
        <pc:chgData name="邹 雨哲" userId="e28be67ac78edb3b" providerId="LiveId" clId="{416D7B98-969C-45CB-92F6-24E2D4B8FD3C}" dt="2023-01-07T20:45:49.363" v="867" actId="122"/>
        <pc:sldMkLst>
          <pc:docMk/>
          <pc:sldMk cId="3472316597" sldId="641"/>
        </pc:sldMkLst>
        <pc:spChg chg="mod">
          <ac:chgData name="邹 雨哲" userId="e28be67ac78edb3b" providerId="LiveId" clId="{416D7B98-969C-45CB-92F6-24E2D4B8FD3C}" dt="2023-01-07T20:45:49.363" v="867" actId="122"/>
          <ac:spMkLst>
            <pc:docMk/>
            <pc:sldMk cId="3472316597" sldId="641"/>
            <ac:spMk id="27" creationId="{00000000-0000-0000-0000-000000000000}"/>
          </ac:spMkLst>
        </pc:spChg>
      </pc:sldChg>
      <pc:sldChg chg="modSp add mod">
        <pc:chgData name="邹 雨哲" userId="e28be67ac78edb3b" providerId="LiveId" clId="{416D7B98-969C-45CB-92F6-24E2D4B8FD3C}" dt="2023-01-07T20:45:54.352" v="869" actId="122"/>
        <pc:sldMkLst>
          <pc:docMk/>
          <pc:sldMk cId="794693292" sldId="642"/>
        </pc:sldMkLst>
        <pc:spChg chg="mod">
          <ac:chgData name="邹 雨哲" userId="e28be67ac78edb3b" providerId="LiveId" clId="{416D7B98-969C-45CB-92F6-24E2D4B8FD3C}" dt="2023-01-07T20:45:54.352" v="869" actId="122"/>
          <ac:spMkLst>
            <pc:docMk/>
            <pc:sldMk cId="794693292" sldId="642"/>
            <ac:spMk id="27" creationId="{00000000-0000-0000-0000-000000000000}"/>
          </ac:spMkLst>
        </pc:spChg>
      </pc:sldChg>
      <pc:sldChg chg="modSp add mod">
        <pc:chgData name="邹 雨哲" userId="e28be67ac78edb3b" providerId="LiveId" clId="{416D7B98-969C-45CB-92F6-24E2D4B8FD3C}" dt="2023-01-07T20:45:58.375" v="871" actId="122"/>
        <pc:sldMkLst>
          <pc:docMk/>
          <pc:sldMk cId="1563360169" sldId="643"/>
        </pc:sldMkLst>
        <pc:spChg chg="mod">
          <ac:chgData name="邹 雨哲" userId="e28be67ac78edb3b" providerId="LiveId" clId="{416D7B98-969C-45CB-92F6-24E2D4B8FD3C}" dt="2023-01-07T20:45:58.375" v="871" actId="122"/>
          <ac:spMkLst>
            <pc:docMk/>
            <pc:sldMk cId="1563360169" sldId="643"/>
            <ac:spMk id="27" creationId="{00000000-0000-0000-0000-000000000000}"/>
          </ac:spMkLst>
        </pc:spChg>
      </pc:sldChg>
      <pc:sldChg chg="modSp add mod">
        <pc:chgData name="邹 雨哲" userId="e28be67ac78edb3b" providerId="LiveId" clId="{416D7B98-969C-45CB-92F6-24E2D4B8FD3C}" dt="2023-01-07T20:47:08.359" v="882" actId="1076"/>
        <pc:sldMkLst>
          <pc:docMk/>
          <pc:sldMk cId="2984080631" sldId="644"/>
        </pc:sldMkLst>
        <pc:spChg chg="mod">
          <ac:chgData name="邹 雨哲" userId="e28be67ac78edb3b" providerId="LiveId" clId="{416D7B98-969C-45CB-92F6-24E2D4B8FD3C}" dt="2023-01-07T20:47:08.359" v="882" actId="1076"/>
          <ac:spMkLst>
            <pc:docMk/>
            <pc:sldMk cId="2984080631" sldId="644"/>
            <ac:spMk id="27" creationId="{00000000-0000-0000-0000-000000000000}"/>
          </ac:spMkLst>
        </pc:spChg>
      </pc:sldChg>
      <pc:sldChg chg="modSp add mod">
        <pc:chgData name="邹 雨哲" userId="e28be67ac78edb3b" providerId="LiveId" clId="{416D7B98-969C-45CB-92F6-24E2D4B8FD3C}" dt="2023-01-07T20:47:17.534" v="886" actId="1076"/>
        <pc:sldMkLst>
          <pc:docMk/>
          <pc:sldMk cId="2154734807" sldId="645"/>
        </pc:sldMkLst>
        <pc:spChg chg="mod">
          <ac:chgData name="邹 雨哲" userId="e28be67ac78edb3b" providerId="LiveId" clId="{416D7B98-969C-45CB-92F6-24E2D4B8FD3C}" dt="2023-01-07T20:47:17.534" v="886" actId="1076"/>
          <ac:spMkLst>
            <pc:docMk/>
            <pc:sldMk cId="2154734807" sldId="645"/>
            <ac:spMk id="27" creationId="{00000000-0000-0000-0000-000000000000}"/>
          </ac:spMkLst>
        </pc:spChg>
      </pc:sldChg>
      <pc:sldChg chg="modSp add mod">
        <pc:chgData name="邹 雨哲" userId="e28be67ac78edb3b" providerId="LiveId" clId="{416D7B98-969C-45CB-92F6-24E2D4B8FD3C}" dt="2023-01-07T20:47:23.462" v="888" actId="1076"/>
        <pc:sldMkLst>
          <pc:docMk/>
          <pc:sldMk cId="3165126216" sldId="646"/>
        </pc:sldMkLst>
        <pc:spChg chg="mod">
          <ac:chgData name="邹 雨哲" userId="e28be67ac78edb3b" providerId="LiveId" clId="{416D7B98-969C-45CB-92F6-24E2D4B8FD3C}" dt="2023-01-07T20:47:23.462" v="888" actId="1076"/>
          <ac:spMkLst>
            <pc:docMk/>
            <pc:sldMk cId="3165126216" sldId="646"/>
            <ac:spMk id="27" creationId="{00000000-0000-0000-0000-000000000000}"/>
          </ac:spMkLst>
        </pc:spChg>
      </pc:sldChg>
      <pc:sldChg chg="addSp modSp add mod">
        <pc:chgData name="邹 雨哲" userId="e28be67ac78edb3b" providerId="LiveId" clId="{416D7B98-969C-45CB-92F6-24E2D4B8FD3C}" dt="2023-01-07T21:06:24.030" v="1303" actId="1076"/>
        <pc:sldMkLst>
          <pc:docMk/>
          <pc:sldMk cId="888512808" sldId="647"/>
        </pc:sldMkLst>
        <pc:spChg chg="add mod">
          <ac:chgData name="邹 雨哲" userId="e28be67ac78edb3b" providerId="LiveId" clId="{416D7B98-969C-45CB-92F6-24E2D4B8FD3C}" dt="2023-01-07T21:06:24.030" v="1303" actId="1076"/>
          <ac:spMkLst>
            <pc:docMk/>
            <pc:sldMk cId="888512808" sldId="647"/>
            <ac:spMk id="3" creationId="{B18848E2-91DA-64A8-132B-3DC00790EF59}"/>
          </ac:spMkLst>
        </pc:spChg>
        <pc:spChg chg="mod">
          <ac:chgData name="邹 雨哲" userId="e28be67ac78edb3b" providerId="LiveId" clId="{416D7B98-969C-45CB-92F6-24E2D4B8FD3C}" dt="2023-01-07T21:05:50.013" v="1267" actId="20577"/>
          <ac:spMkLst>
            <pc:docMk/>
            <pc:sldMk cId="888512808" sldId="647"/>
            <ac:spMk id="27" creationId="{00000000-0000-0000-0000-000000000000}"/>
          </ac:spMkLst>
        </pc:spChg>
      </pc:sldChg>
      <pc:sldChg chg="add del">
        <pc:chgData name="邹 雨哲" userId="e28be67ac78edb3b" providerId="LiveId" clId="{416D7B98-969C-45CB-92F6-24E2D4B8FD3C}" dt="2023-01-07T20:47:26.356" v="889" actId="47"/>
        <pc:sldMkLst>
          <pc:docMk/>
          <pc:sldMk cId="2033418420" sldId="647"/>
        </pc:sldMkLst>
      </pc:sldChg>
      <pc:sldChg chg="modSp add mod">
        <pc:chgData name="邹 雨哲" userId="e28be67ac78edb3b" providerId="LiveId" clId="{416D7B98-969C-45CB-92F6-24E2D4B8FD3C}" dt="2023-01-07T21:06:42.643" v="1318" actId="20577"/>
        <pc:sldMkLst>
          <pc:docMk/>
          <pc:sldMk cId="1331656984" sldId="648"/>
        </pc:sldMkLst>
        <pc:spChg chg="mod">
          <ac:chgData name="邹 雨哲" userId="e28be67ac78edb3b" providerId="LiveId" clId="{416D7B98-969C-45CB-92F6-24E2D4B8FD3C}" dt="2023-01-07T21:06:42.643" v="1318" actId="20577"/>
          <ac:spMkLst>
            <pc:docMk/>
            <pc:sldMk cId="1331656984" sldId="648"/>
            <ac:spMk id="27" creationId="{00000000-0000-0000-0000-000000000000}"/>
          </ac:spMkLst>
        </pc:spChg>
      </pc:sldChg>
      <pc:sldChg chg="addSp modSp add mod">
        <pc:chgData name="邹 雨哲" userId="e28be67ac78edb3b" providerId="LiveId" clId="{416D7B98-969C-45CB-92F6-24E2D4B8FD3C}" dt="2023-01-07T21:07:41.352" v="1344" actId="1076"/>
        <pc:sldMkLst>
          <pc:docMk/>
          <pc:sldMk cId="3318623540" sldId="649"/>
        </pc:sldMkLst>
        <pc:spChg chg="mod">
          <ac:chgData name="邹 雨哲" userId="e28be67ac78edb3b" providerId="LiveId" clId="{416D7B98-969C-45CB-92F6-24E2D4B8FD3C}" dt="2023-01-07T21:06:59.097" v="1340" actId="20577"/>
          <ac:spMkLst>
            <pc:docMk/>
            <pc:sldMk cId="3318623540" sldId="649"/>
            <ac:spMk id="27" creationId="{00000000-0000-0000-0000-000000000000}"/>
          </ac:spMkLst>
        </pc:spChg>
        <pc:picChg chg="add mod">
          <ac:chgData name="邹 雨哲" userId="e28be67ac78edb3b" providerId="LiveId" clId="{416D7B98-969C-45CB-92F6-24E2D4B8FD3C}" dt="2023-01-07T21:07:41.352" v="1344" actId="1076"/>
          <ac:picMkLst>
            <pc:docMk/>
            <pc:sldMk cId="3318623540" sldId="649"/>
            <ac:picMk id="4" creationId="{72EA490E-BF14-EC79-F1C4-F486303BF430}"/>
          </ac:picMkLst>
        </pc:picChg>
      </pc:sldChg>
      <pc:sldChg chg="add del">
        <pc:chgData name="邹 雨哲" userId="e28be67ac78edb3b" providerId="LiveId" clId="{416D7B98-969C-45CB-92F6-24E2D4B8FD3C}" dt="2023-01-07T21:07:45.321" v="1345" actId="47"/>
        <pc:sldMkLst>
          <pc:docMk/>
          <pc:sldMk cId="2253611035" sldId="650"/>
        </pc:sldMkLst>
      </pc:sldChg>
      <pc:sldChg chg="add del">
        <pc:chgData name="邹 雨哲" userId="e28be67ac78edb3b" providerId="LiveId" clId="{416D7B98-969C-45CB-92F6-24E2D4B8FD3C}" dt="2023-01-07T21:07:46.029" v="1346" actId="47"/>
        <pc:sldMkLst>
          <pc:docMk/>
          <pc:sldMk cId="993169091" sldId="651"/>
        </pc:sldMkLst>
      </pc:sldChg>
      <pc:sldChg chg="add del">
        <pc:chgData name="邹 雨哲" userId="e28be67ac78edb3b" providerId="LiveId" clId="{416D7B98-969C-45CB-92F6-24E2D4B8FD3C}" dt="2023-01-07T21:07:46.950" v="1347" actId="47"/>
        <pc:sldMkLst>
          <pc:docMk/>
          <pc:sldMk cId="1766071765" sldId="652"/>
        </pc:sldMkLst>
      </pc:sldChg>
      <pc:sldChg chg="addSp modSp add mod">
        <pc:chgData name="邹 雨哲" userId="e28be67ac78edb3b" providerId="LiveId" clId="{416D7B98-969C-45CB-92F6-24E2D4B8FD3C}" dt="2023-01-07T20:53:31.345" v="933" actId="20577"/>
        <pc:sldMkLst>
          <pc:docMk/>
          <pc:sldMk cId="465290202" sldId="653"/>
        </pc:sldMkLst>
        <pc:spChg chg="mod">
          <ac:chgData name="邹 雨哲" userId="e28be67ac78edb3b" providerId="LiveId" clId="{416D7B98-969C-45CB-92F6-24E2D4B8FD3C}" dt="2023-01-07T20:53:31.345" v="933" actId="20577"/>
          <ac:spMkLst>
            <pc:docMk/>
            <pc:sldMk cId="465290202" sldId="653"/>
            <ac:spMk id="27" creationId="{00000000-0000-0000-0000-000000000000}"/>
          </ac:spMkLst>
        </pc:spChg>
        <pc:picChg chg="add mod">
          <ac:chgData name="邹 雨哲" userId="e28be67ac78edb3b" providerId="LiveId" clId="{416D7B98-969C-45CB-92F6-24E2D4B8FD3C}" dt="2023-01-07T20:53:15.233" v="932" actId="1076"/>
          <ac:picMkLst>
            <pc:docMk/>
            <pc:sldMk cId="465290202" sldId="653"/>
            <ac:picMk id="4" creationId="{18325AC8-9B4D-7D37-979E-5FF27E9B5E41}"/>
          </ac:picMkLst>
        </pc:picChg>
      </pc:sldChg>
      <pc:sldChg chg="addSp modSp add mod">
        <pc:chgData name="邹 雨哲" userId="e28be67ac78edb3b" providerId="LiveId" clId="{416D7B98-969C-45CB-92F6-24E2D4B8FD3C}" dt="2023-01-07T21:02:26.557" v="1159" actId="20577"/>
        <pc:sldMkLst>
          <pc:docMk/>
          <pc:sldMk cId="1811685809" sldId="654"/>
        </pc:sldMkLst>
        <pc:spChg chg="add mod">
          <ac:chgData name="邹 雨哲" userId="e28be67ac78edb3b" providerId="LiveId" clId="{416D7B98-969C-45CB-92F6-24E2D4B8FD3C}" dt="2023-01-07T20:59:54.451" v="1103" actId="1076"/>
          <ac:spMkLst>
            <pc:docMk/>
            <pc:sldMk cId="1811685809" sldId="654"/>
            <ac:spMk id="4" creationId="{3470AA0E-2839-D43A-BD39-B20B8C382127}"/>
          </ac:spMkLst>
        </pc:spChg>
        <pc:spChg chg="mod">
          <ac:chgData name="邹 雨哲" userId="e28be67ac78edb3b" providerId="LiveId" clId="{416D7B98-969C-45CB-92F6-24E2D4B8FD3C}" dt="2023-01-07T21:02:26.557" v="1159" actId="20577"/>
          <ac:spMkLst>
            <pc:docMk/>
            <pc:sldMk cId="1811685809" sldId="654"/>
            <ac:spMk id="27" creationId="{00000000-0000-0000-0000-000000000000}"/>
          </ac:spMkLst>
        </pc:spChg>
        <pc:graphicFrameChg chg="add mod modGraphic">
          <ac:chgData name="邹 雨哲" userId="e28be67ac78edb3b" providerId="LiveId" clId="{416D7B98-969C-45CB-92F6-24E2D4B8FD3C}" dt="2023-01-07T20:59:43.936" v="1088" actId="1076"/>
          <ac:graphicFrameMkLst>
            <pc:docMk/>
            <pc:sldMk cId="1811685809" sldId="654"/>
            <ac:graphicFrameMk id="3" creationId="{1C0D13BE-5223-33FB-DF63-75425DF8C406}"/>
          </ac:graphicFrameMkLst>
        </pc:graphicFrameChg>
      </pc:sldChg>
      <pc:sldChg chg="addSp modSp add mod">
        <pc:chgData name="邹 雨哲" userId="e28be67ac78edb3b" providerId="LiveId" clId="{416D7B98-969C-45CB-92F6-24E2D4B8FD3C}" dt="2023-01-07T21:02:21.682" v="1157" actId="20577"/>
        <pc:sldMkLst>
          <pc:docMk/>
          <pc:sldMk cId="2879813925" sldId="655"/>
        </pc:sldMkLst>
        <pc:spChg chg="add mod">
          <ac:chgData name="邹 雨哲" userId="e28be67ac78edb3b" providerId="LiveId" clId="{416D7B98-969C-45CB-92F6-24E2D4B8FD3C}" dt="2023-01-07T21:01:58.063" v="1154" actId="1076"/>
          <ac:spMkLst>
            <pc:docMk/>
            <pc:sldMk cId="2879813925" sldId="655"/>
            <ac:spMk id="4" creationId="{5B2ED741-0193-5B15-5CC1-337617EC84B7}"/>
          </ac:spMkLst>
        </pc:spChg>
        <pc:spChg chg="mod">
          <ac:chgData name="邹 雨哲" userId="e28be67ac78edb3b" providerId="LiveId" clId="{416D7B98-969C-45CB-92F6-24E2D4B8FD3C}" dt="2023-01-07T21:02:21.682" v="1157" actId="20577"/>
          <ac:spMkLst>
            <pc:docMk/>
            <pc:sldMk cId="2879813925" sldId="655"/>
            <ac:spMk id="27" creationId="{00000000-0000-0000-0000-000000000000}"/>
          </ac:spMkLst>
        </pc:spChg>
        <pc:graphicFrameChg chg="add mod modGraphic">
          <ac:chgData name="邹 雨哲" userId="e28be67ac78edb3b" providerId="LiveId" clId="{416D7B98-969C-45CB-92F6-24E2D4B8FD3C}" dt="2023-01-07T21:01:46.361" v="1138" actId="1076"/>
          <ac:graphicFrameMkLst>
            <pc:docMk/>
            <pc:sldMk cId="2879813925" sldId="655"/>
            <ac:graphicFrameMk id="3" creationId="{763D632E-9ED9-132A-72AC-70D8DCD94662}"/>
          </ac:graphicFrameMkLst>
        </pc:graphicFrameChg>
      </pc:sldChg>
      <pc:sldChg chg="addSp modSp add mod">
        <pc:chgData name="邹 雨哲" userId="e28be67ac78edb3b" providerId="LiveId" clId="{416D7B98-969C-45CB-92F6-24E2D4B8FD3C}" dt="2023-01-07T21:04:42.540" v="1225" actId="1076"/>
        <pc:sldMkLst>
          <pc:docMk/>
          <pc:sldMk cId="77855771" sldId="656"/>
        </pc:sldMkLst>
        <pc:spChg chg="add mod">
          <ac:chgData name="邹 雨哲" userId="e28be67ac78edb3b" providerId="LiveId" clId="{416D7B98-969C-45CB-92F6-24E2D4B8FD3C}" dt="2023-01-07T21:04:42.540" v="1225" actId="1076"/>
          <ac:spMkLst>
            <pc:docMk/>
            <pc:sldMk cId="77855771" sldId="656"/>
            <ac:spMk id="4" creationId="{6AC07BC8-5D82-F68A-CFFB-382CF66E25BB}"/>
          </ac:spMkLst>
        </pc:spChg>
        <pc:graphicFrameChg chg="add mod modGraphic">
          <ac:chgData name="邹 雨哲" userId="e28be67ac78edb3b" providerId="LiveId" clId="{416D7B98-969C-45CB-92F6-24E2D4B8FD3C}" dt="2023-01-07T21:04:28.007" v="1202" actId="403"/>
          <ac:graphicFrameMkLst>
            <pc:docMk/>
            <pc:sldMk cId="77855771" sldId="656"/>
            <ac:graphicFrameMk id="3" creationId="{F90412BA-C6E6-9698-9E83-C4B24CAA7040}"/>
          </ac:graphicFrameMkLst>
        </pc:graphicFrameChg>
      </pc:sldChg>
      <pc:sldChg chg="modSp add mod">
        <pc:chgData name="邹 雨哲" userId="e28be67ac78edb3b" providerId="LiveId" clId="{416D7B98-969C-45CB-92F6-24E2D4B8FD3C}" dt="2023-01-07T21:02:24.139" v="1158" actId="20577"/>
        <pc:sldMkLst>
          <pc:docMk/>
          <pc:sldMk cId="1099323442" sldId="657"/>
        </pc:sldMkLst>
        <pc:spChg chg="mod">
          <ac:chgData name="邹 雨哲" userId="e28be67ac78edb3b" providerId="LiveId" clId="{416D7B98-969C-45CB-92F6-24E2D4B8FD3C}" dt="2023-01-07T21:02:24.139" v="1158" actId="20577"/>
          <ac:spMkLst>
            <pc:docMk/>
            <pc:sldMk cId="1099323442" sldId="657"/>
            <ac:spMk id="27" creationId="{00000000-0000-0000-0000-000000000000}"/>
          </ac:spMkLst>
        </pc:spChg>
        <pc:graphicFrameChg chg="mod modGraphic">
          <ac:chgData name="邹 雨哲" userId="e28be67ac78edb3b" providerId="LiveId" clId="{416D7B98-969C-45CB-92F6-24E2D4B8FD3C}" dt="2023-01-07T21:00:47.753" v="1113" actId="404"/>
          <ac:graphicFrameMkLst>
            <pc:docMk/>
            <pc:sldMk cId="1099323442" sldId="657"/>
            <ac:graphicFrameMk id="3" creationId="{1C0D13BE-5223-33FB-DF63-75425DF8C406}"/>
          </ac:graphicFrameMkLst>
        </pc:graphicFrameChg>
      </pc:sldChg>
      <pc:sldChg chg="addSp modSp add mod ord">
        <pc:chgData name="邹 雨哲" userId="e28be67ac78edb3b" providerId="LiveId" clId="{416D7B98-969C-45CB-92F6-24E2D4B8FD3C}" dt="2023-01-07T21:04:07.546" v="1194"/>
        <pc:sldMkLst>
          <pc:docMk/>
          <pc:sldMk cId="3163923661" sldId="658"/>
        </pc:sldMkLst>
        <pc:spChg chg="add mod">
          <ac:chgData name="邹 雨哲" userId="e28be67ac78edb3b" providerId="LiveId" clId="{416D7B98-969C-45CB-92F6-24E2D4B8FD3C}" dt="2023-01-07T21:04:04.565" v="1192" actId="1076"/>
          <ac:spMkLst>
            <pc:docMk/>
            <pc:sldMk cId="3163923661" sldId="658"/>
            <ac:spMk id="4" creationId="{EC3828F2-E1A5-592E-0C21-7B23F8FD3D53}"/>
          </ac:spMkLst>
        </pc:spChg>
        <pc:graphicFrameChg chg="add mod modGraphic">
          <ac:chgData name="邹 雨哲" userId="e28be67ac78edb3b" providerId="LiveId" clId="{416D7B98-969C-45CB-92F6-24E2D4B8FD3C}" dt="2023-01-07T21:03:52.504" v="1178" actId="1076"/>
          <ac:graphicFrameMkLst>
            <pc:docMk/>
            <pc:sldMk cId="3163923661" sldId="658"/>
            <ac:graphicFrameMk id="3" creationId="{E4AF56D5-6E41-6C29-F745-7850F9F4C6C5}"/>
          </ac:graphicFrameMkLst>
        </pc:graphicFrameChg>
      </pc:sldChg>
      <pc:sldChg chg="modSp add mod">
        <pc:chgData name="邹 雨哲" userId="e28be67ac78edb3b" providerId="LiveId" clId="{416D7B98-969C-45CB-92F6-24E2D4B8FD3C}" dt="2023-01-07T21:05:26.190" v="1247" actId="2164"/>
        <pc:sldMkLst>
          <pc:docMk/>
          <pc:sldMk cId="2042151841" sldId="659"/>
        </pc:sldMkLst>
        <pc:spChg chg="mod">
          <ac:chgData name="邹 雨哲" userId="e28be67ac78edb3b" providerId="LiveId" clId="{416D7B98-969C-45CB-92F6-24E2D4B8FD3C}" dt="2023-01-07T21:04:55.021" v="1237" actId="20577"/>
          <ac:spMkLst>
            <pc:docMk/>
            <pc:sldMk cId="2042151841" sldId="659"/>
            <ac:spMk id="4" creationId="{6AC07BC8-5D82-F68A-CFFB-382CF66E25BB}"/>
          </ac:spMkLst>
        </pc:spChg>
        <pc:graphicFrameChg chg="mod modGraphic">
          <ac:chgData name="邹 雨哲" userId="e28be67ac78edb3b" providerId="LiveId" clId="{416D7B98-969C-45CB-92F6-24E2D4B8FD3C}" dt="2023-01-07T21:05:26.190" v="1247" actId="2164"/>
          <ac:graphicFrameMkLst>
            <pc:docMk/>
            <pc:sldMk cId="2042151841" sldId="659"/>
            <ac:graphicFrameMk id="3" creationId="{F90412BA-C6E6-9698-9E83-C4B24CAA704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3EE61-35A2-4E20-84B5-80DA1B75B1D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368DA-0DC3-4B34-8D3C-931563C5A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6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6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5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0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89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130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322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03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076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493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17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673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353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030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31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399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233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194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03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94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91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2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6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051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4121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32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89223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45599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79573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89223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445599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79573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9223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45599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079573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5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7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68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7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71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61067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2023/1/8</a:t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2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28564" indent="-228564" algn="l" defTabSz="9139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685691" indent="-228564" algn="l" defTabSz="9139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1142502" indent="-228564" algn="l" defTabSz="9139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599629" indent="-228564" algn="l" defTabSz="9139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2056757" indent="-228564" algn="l" defTabSz="9139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2513566" indent="-228564" algn="l" defTabSz="9139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94" indent="-228564" algn="l" defTabSz="9139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22" indent="-228564" algn="l" defTabSz="9139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50" indent="-228564" algn="l" defTabSz="9139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39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37" algn="l" defTabSz="9139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66" algn="l" defTabSz="9139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3" algn="l" defTabSz="9139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0" algn="l" defTabSz="9139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31" algn="l" defTabSz="9139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57" algn="l" defTabSz="9139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86" algn="l" defTabSz="9139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816366" y="1757551"/>
            <a:ext cx="45532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149"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G06</a:t>
            </a:r>
          </a:p>
          <a:p>
            <a:pPr algn="ctr" defTabSz="1219170"/>
            <a:r>
              <a:rPr lang="zh-CN" altLang="en-US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913186" y="3014869"/>
            <a:ext cx="4359636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1219170">
              <a:buNone/>
            </a:pPr>
            <a:r>
              <a:rPr lang="zh-CN" altLang="en-US" sz="5333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项目总结评审</a:t>
            </a:r>
          </a:p>
        </p:txBody>
      </p:sp>
    </p:spTree>
    <p:extLst>
      <p:ext uri="{BB962C8B-B14F-4D97-AF65-F5344CB8AC3E}">
        <p14:creationId xmlns:p14="http://schemas.microsoft.com/office/powerpoint/2010/main" val="33825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04801" y="362705"/>
            <a:ext cx="525213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数据字典和数据库设计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4978400" y="1193801"/>
            <a:ext cx="2235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3733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3733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887794-1DFE-FA92-3945-032CD2B2AE46}"/>
              </a:ext>
            </a:extLst>
          </p:cNvPr>
          <p:cNvGraphicFramePr>
            <a:graphicFrameLocks noGrp="1"/>
          </p:cNvGraphicFramePr>
          <p:nvPr/>
        </p:nvGraphicFramePr>
        <p:xfrm>
          <a:off x="7924800" y="3123566"/>
          <a:ext cx="3657600" cy="1893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678919774"/>
                    </a:ext>
                  </a:extLst>
                </a:gridCol>
              </a:tblGrid>
              <a:tr h="1893993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名字：成绩表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别名：成绩记录表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描述：用来记录每一次单个用户的一次测试数据 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定义：成绩表</a:t>
                      </a:r>
                      <a:r>
                        <a:rPr lang="en-US" sz="1400" kern="100" dirty="0">
                          <a:effectLst/>
                        </a:rPr>
                        <a:t>=</a:t>
                      </a:r>
                      <a:r>
                        <a:rPr lang="zh-CN" sz="1400" kern="100" dirty="0">
                          <a:effectLst/>
                        </a:rPr>
                        <a:t>测试者账号</a:t>
                      </a:r>
                      <a:r>
                        <a:rPr lang="en-US" sz="1400" kern="100" dirty="0">
                          <a:effectLst/>
                        </a:rPr>
                        <a:t>+</a:t>
                      </a:r>
                      <a:r>
                        <a:rPr lang="zh-CN" sz="1400" kern="100" dirty="0">
                          <a:effectLst/>
                        </a:rPr>
                        <a:t>测试时间</a:t>
                      </a:r>
                      <a:r>
                        <a:rPr lang="en-US" sz="1400" kern="100" dirty="0">
                          <a:effectLst/>
                        </a:rPr>
                        <a:t>+</a:t>
                      </a:r>
                      <a:r>
                        <a:rPr lang="zh-CN" sz="1400" kern="100" dirty="0">
                          <a:effectLst/>
                        </a:rPr>
                        <a:t>成绩 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位置：用于系统后台记录处理 </a:t>
                      </a:r>
                    </a:p>
                    <a:p>
                      <a:pPr algn="just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693436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52B8D3-74A6-611E-5687-052C6B9F30D2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311400"/>
          <a:ext cx="7150099" cy="3823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893">
                  <a:extLst>
                    <a:ext uri="{9D8B030D-6E8A-4147-A177-3AD203B41FA5}">
                      <a16:colId xmlns:a16="http://schemas.microsoft.com/office/drawing/2014/main" val="417544939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155168166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401295717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4068560936"/>
                    </a:ext>
                  </a:extLst>
                </a:gridCol>
                <a:gridCol w="895773">
                  <a:extLst>
                    <a:ext uri="{9D8B030D-6E8A-4147-A177-3AD203B41FA5}">
                      <a16:colId xmlns:a16="http://schemas.microsoft.com/office/drawing/2014/main" val="3044082199"/>
                    </a:ext>
                  </a:extLst>
                </a:gridCol>
                <a:gridCol w="507153">
                  <a:extLst>
                    <a:ext uri="{9D8B030D-6E8A-4147-A177-3AD203B41FA5}">
                      <a16:colId xmlns:a16="http://schemas.microsoft.com/office/drawing/2014/main" val="177976235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426184871"/>
                    </a:ext>
                  </a:extLst>
                </a:gridCol>
              </a:tblGrid>
              <a:tr h="400473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默认值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允许为空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自动递增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约束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893917007"/>
                  </a:ext>
                </a:extLst>
              </a:tr>
              <a:tr h="400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long int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是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PK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标识</a:t>
                      </a:r>
                      <a:r>
                        <a:rPr lang="en-US" sz="13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242435811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account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varchar(255)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FK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用户账号（获取用户微信号）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519076243"/>
                  </a:ext>
                </a:extLst>
              </a:tr>
              <a:tr h="400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date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datetime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测试时间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4257852318"/>
                  </a:ext>
                </a:extLst>
              </a:tr>
              <a:tr h="400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first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第一回合成绩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3153839891"/>
                  </a:ext>
                </a:extLst>
              </a:tr>
              <a:tr h="570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secondp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第二回合成绩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8510033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third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第三回合成绩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64459419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avg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 dirty="0">
                          <a:effectLst/>
                        </a:rPr>
                        <a:t>本次平均成绩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314488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222537" y="269738"/>
            <a:ext cx="5474878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数据字典和数据库设计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4978400" y="1193801"/>
            <a:ext cx="2235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3733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3733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21D255F-9774-611C-A24B-034B23C0EFC9}"/>
              </a:ext>
            </a:extLst>
          </p:cNvPr>
          <p:cNvGraphicFramePr>
            <a:graphicFrameLocks noGrp="1"/>
          </p:cNvGraphicFramePr>
          <p:nvPr/>
        </p:nvGraphicFramePr>
        <p:xfrm>
          <a:off x="7924800" y="3250407"/>
          <a:ext cx="3657600" cy="1864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893593268"/>
                    </a:ext>
                  </a:extLst>
                </a:gridCol>
              </a:tblGrid>
              <a:tr h="186436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名字：管理员表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别名：管理员账号表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描述：用来验证管理员账号 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定义：管理员表</a:t>
                      </a:r>
                      <a:r>
                        <a:rPr lang="en-US" sz="1400" kern="100" dirty="0">
                          <a:effectLst/>
                        </a:rPr>
                        <a:t>=</a:t>
                      </a:r>
                      <a:r>
                        <a:rPr lang="zh-CN" sz="1400" kern="100" dirty="0">
                          <a:effectLst/>
                        </a:rPr>
                        <a:t>管理员账号</a:t>
                      </a:r>
                      <a:r>
                        <a:rPr lang="en-US" sz="1400" kern="100" dirty="0">
                          <a:effectLst/>
                        </a:rPr>
                        <a:t>+</a:t>
                      </a:r>
                      <a:r>
                        <a:rPr lang="zh-CN" sz="1400" kern="100" dirty="0">
                          <a:effectLst/>
                        </a:rPr>
                        <a:t>密码</a:t>
                      </a:r>
                      <a:r>
                        <a:rPr lang="en-US" sz="1400" kern="100" dirty="0">
                          <a:effectLst/>
                        </a:rPr>
                        <a:t>+</a:t>
                      </a:r>
                      <a:r>
                        <a:rPr lang="zh-CN" sz="1400" kern="100" dirty="0">
                          <a:effectLst/>
                        </a:rPr>
                        <a:t>权限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位置：用于管理系统后台数据库</a:t>
                      </a:r>
                    </a:p>
                    <a:p>
                      <a:pPr algn="just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81781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4F7B84-7622-7E27-682D-C599743896FD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3225801"/>
          <a:ext cx="7150099" cy="217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893">
                  <a:extLst>
                    <a:ext uri="{9D8B030D-6E8A-4147-A177-3AD203B41FA5}">
                      <a16:colId xmlns:a16="http://schemas.microsoft.com/office/drawing/2014/main" val="1897893914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182000208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11832237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268081578"/>
                    </a:ext>
                  </a:extLst>
                </a:gridCol>
                <a:gridCol w="895773">
                  <a:extLst>
                    <a:ext uri="{9D8B030D-6E8A-4147-A177-3AD203B41FA5}">
                      <a16:colId xmlns:a16="http://schemas.microsoft.com/office/drawing/2014/main" val="87212183"/>
                    </a:ext>
                  </a:extLst>
                </a:gridCol>
                <a:gridCol w="507153">
                  <a:extLst>
                    <a:ext uri="{9D8B030D-6E8A-4147-A177-3AD203B41FA5}">
                      <a16:colId xmlns:a16="http://schemas.microsoft.com/office/drawing/2014/main" val="1847855504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965260006"/>
                    </a:ext>
                  </a:extLst>
                </a:gridCol>
              </a:tblGrid>
              <a:tr h="400473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默认值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允许为空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自动递增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约束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5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89288763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account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varchar(255)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 dirty="0">
                          <a:effectLst/>
                        </a:rPr>
                        <a:t>PK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 dirty="0">
                          <a:effectLst/>
                        </a:rPr>
                        <a:t>管理员账号（获取管理员微信号）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2763813766"/>
                  </a:ext>
                </a:extLst>
              </a:tr>
              <a:tr h="400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pwd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varchar(255)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是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管理员密码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346634896"/>
                  </a:ext>
                </a:extLst>
              </a:tr>
              <a:tr h="400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right_user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boolean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用户管理权限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2092277372"/>
                  </a:ext>
                </a:extLst>
              </a:tr>
              <a:tr h="570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right_record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boolean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 dirty="0">
                          <a:effectLst/>
                        </a:rPr>
                        <a:t>记录管理权限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270880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0" y="269737"/>
            <a:ext cx="5650724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数据字典和数据库设计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5384800" y="1193800"/>
            <a:ext cx="2235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3733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E-R</a:t>
            </a:r>
            <a:r>
              <a:rPr lang="zh-CN" altLang="en-US" sz="3733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endParaRPr lang="en-AU" altLang="zh-CN" sz="3733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12197A-F78D-FAB1-FEB2-D00406E5F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991"/>
          <a:stretch/>
        </p:blipFill>
        <p:spPr>
          <a:xfrm>
            <a:off x="2032000" y="2006600"/>
            <a:ext cx="8128000" cy="25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项目总体设计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C12BA-7379-4EB7-A351-DA6271FE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803407"/>
            <a:ext cx="8026400" cy="43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项目总体设计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50AC8-AD30-47E1-902B-0C05619D9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20" y="2109227"/>
            <a:ext cx="7553960" cy="38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项目总体设计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037BE7-F175-4999-BADC-2DB61980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600201"/>
            <a:ext cx="8209280" cy="46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257707" y="178785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7.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关键算法伪代码设计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96ED3-0C5C-98A6-486A-E9DAD85D5694}"/>
              </a:ext>
            </a:extLst>
          </p:cNvPr>
          <p:cNvSpPr txBox="1"/>
          <p:nvPr/>
        </p:nvSpPr>
        <p:spPr>
          <a:xfrm>
            <a:off x="508000" y="1600200"/>
            <a:ext cx="6444341" cy="1877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“用户测试模块”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算法描述</a:t>
            </a:r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67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当点击开始以后，在</a:t>
            </a:r>
            <a:r>
              <a:rPr lang="en-US" altLang="zh-CN" sz="1467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10s</a:t>
            </a:r>
            <a:r>
              <a:rPr lang="zh-CN" altLang="zh-CN" sz="1467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中内页面会变色当变色一瞬间记录当时时间，在记录点击时的时间相减显示当次的反应时间，并计入进总时间，最后进行取平均值</a:t>
            </a:r>
          </a:p>
          <a:p>
            <a:pPr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10381-B314-4D63-BA68-2C5259582A23}"/>
              </a:ext>
            </a:extLst>
          </p:cNvPr>
          <p:cNvSpPr txBox="1"/>
          <p:nvPr/>
        </p:nvSpPr>
        <p:spPr>
          <a:xfrm>
            <a:off x="508000" y="2707627"/>
            <a:ext cx="64443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伪代码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200" dirty="0"/>
          </a:p>
          <a:p>
            <a:r>
              <a:rPr lang="en-US" altLang="zh-CN" sz="1200" dirty="0"/>
              <a:t>Var Btn1=</a:t>
            </a:r>
            <a:r>
              <a:rPr lang="en-US" altLang="zh-CN" sz="1200" dirty="0" err="1"/>
              <a:t>document.getElementById</a:t>
            </a:r>
            <a:r>
              <a:rPr lang="en-US" altLang="zh-CN" sz="1200" dirty="0"/>
              <a:t>(“</a:t>
            </a:r>
            <a:r>
              <a:rPr lang="zh-CN" altLang="en-US" sz="1200" dirty="0"/>
              <a:t>开始测试”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Var time</a:t>
            </a:r>
          </a:p>
          <a:p>
            <a:r>
              <a:rPr lang="en-US" altLang="zh-CN" sz="1200" dirty="0"/>
              <a:t>If Btn1.onclick</a:t>
            </a:r>
          </a:p>
          <a:p>
            <a:r>
              <a:rPr lang="en-US" altLang="zh-CN" sz="1200" dirty="0"/>
              <a:t>   then for var 0 to 3</a:t>
            </a:r>
          </a:p>
          <a:p>
            <a:r>
              <a:rPr lang="en-US" altLang="zh-CN" sz="1200" dirty="0"/>
              <a:t>     do </a:t>
            </a:r>
            <a:r>
              <a:rPr lang="en-US" altLang="zh-CN" sz="1200" dirty="0" err="1"/>
              <a:t>dalay</a:t>
            </a:r>
            <a:r>
              <a:rPr lang="en-US" altLang="zh-CN" sz="1200" dirty="0"/>
              <a:t>(var rand=</a:t>
            </a:r>
            <a:r>
              <a:rPr lang="en-US" altLang="zh-CN" sz="1200" dirty="0" err="1"/>
              <a:t>Math.floor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Math.random</a:t>
            </a:r>
            <a:r>
              <a:rPr lang="en-US" altLang="zh-CN" sz="1200" dirty="0"/>
              <a:t>()*10)+1)</a:t>
            </a:r>
          </a:p>
          <a:p>
            <a:r>
              <a:rPr lang="en-US" altLang="zh-CN" sz="1200" dirty="0"/>
              <a:t>     Change</a:t>
            </a:r>
          </a:p>
          <a:p>
            <a:r>
              <a:rPr lang="en-US" altLang="zh-CN" sz="1200" dirty="0"/>
              <a:t>let time1 = new Date()</a:t>
            </a:r>
          </a:p>
          <a:p>
            <a:r>
              <a:rPr lang="en-US" altLang="zh-CN" sz="1200" dirty="0"/>
              <a:t>If Btn2.onclick </a:t>
            </a:r>
          </a:p>
          <a:p>
            <a:r>
              <a:rPr lang="en-US" altLang="zh-CN" sz="1200" dirty="0"/>
              <a:t>  Then let time2=new Date()</a:t>
            </a:r>
          </a:p>
          <a:p>
            <a:r>
              <a:rPr lang="en-US" altLang="zh-CN" sz="1200" dirty="0"/>
              <a:t>      console.log(</a:t>
            </a:r>
            <a:r>
              <a:rPr lang="en-US" altLang="zh-CN" sz="1200" dirty="0" err="1"/>
              <a:t>parseInt</a:t>
            </a:r>
            <a:r>
              <a:rPr lang="en-US" altLang="zh-CN" sz="1200" dirty="0"/>
              <a:t>(time2-time1));</a:t>
            </a:r>
          </a:p>
          <a:p>
            <a:r>
              <a:rPr lang="en-US" altLang="zh-CN" sz="1200" dirty="0"/>
              <a:t>  time=time+time2-time1</a:t>
            </a:r>
          </a:p>
          <a:p>
            <a:r>
              <a:rPr lang="en-US" altLang="zh-CN" sz="1200" dirty="0" err="1"/>
              <a:t>Avrtime</a:t>
            </a:r>
            <a:r>
              <a:rPr lang="en-US" altLang="zh-CN" sz="1200" dirty="0"/>
              <a:t>=time/3</a:t>
            </a:r>
          </a:p>
          <a:p>
            <a:r>
              <a:rPr lang="en-US" altLang="zh-CN" sz="1200" dirty="0"/>
              <a:t>Var Btn3=</a:t>
            </a:r>
            <a:r>
              <a:rPr lang="en-US" altLang="zh-CN" sz="1200" dirty="0" err="1"/>
              <a:t>document.getElementById</a:t>
            </a:r>
            <a:r>
              <a:rPr lang="en-US" altLang="zh-CN" sz="1200" dirty="0"/>
              <a:t>(“</a:t>
            </a:r>
            <a:r>
              <a:rPr lang="zh-CN" altLang="en-US" sz="1200" dirty="0"/>
              <a:t>重新开始”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Var Btn4=</a:t>
            </a:r>
            <a:r>
              <a:rPr lang="en-US" altLang="zh-CN" sz="1200" dirty="0" err="1"/>
              <a:t>document.getElementById</a:t>
            </a:r>
            <a:r>
              <a:rPr lang="en-US" altLang="zh-CN" sz="1200" dirty="0"/>
              <a:t>(“</a:t>
            </a:r>
            <a:r>
              <a:rPr lang="zh-CN" altLang="en-US" sz="1200" dirty="0"/>
              <a:t>保存成绩”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If</a:t>
            </a:r>
            <a:r>
              <a:rPr lang="zh-CN" altLang="en-US" sz="1200" dirty="0"/>
              <a:t>（</a:t>
            </a:r>
            <a:r>
              <a:rPr lang="en-US" altLang="zh-CN" sz="1200" dirty="0"/>
              <a:t>Btn4.onclick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Then  time[user]=time[user]+time</a:t>
            </a:r>
          </a:p>
          <a:p>
            <a:r>
              <a:rPr lang="en-US" altLang="zh-CN" sz="1200" dirty="0"/>
              <a:t>Elseif(Btn4.onclick)</a:t>
            </a:r>
          </a:p>
          <a:p>
            <a:r>
              <a:rPr lang="en-US" altLang="zh-CN" sz="1200" dirty="0"/>
              <a:t>  Then time=0</a:t>
            </a:r>
          </a:p>
          <a:p>
            <a:endParaRPr lang="en-US" altLang="zh-CN" sz="12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40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39769" y="251438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7.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关键算法伪代码设计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96ED3-0C5C-98A6-486A-E9DAD85D5694}"/>
              </a:ext>
            </a:extLst>
          </p:cNvPr>
          <p:cNvSpPr txBox="1"/>
          <p:nvPr/>
        </p:nvSpPr>
        <p:spPr>
          <a:xfrm>
            <a:off x="508000" y="1600200"/>
            <a:ext cx="6444341" cy="1426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“数据统计模块”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算法描述</a:t>
            </a:r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67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对全部用户数据进行降序排列后可视化呈现，并且突出显示当前用户在所有用户中的位次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10381-B314-4D63-BA68-2C5259582A23}"/>
              </a:ext>
            </a:extLst>
          </p:cNvPr>
          <p:cNvSpPr txBox="1"/>
          <p:nvPr/>
        </p:nvSpPr>
        <p:spPr>
          <a:xfrm>
            <a:off x="508000" y="2707627"/>
            <a:ext cx="64443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伪代码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200" dirty="0"/>
          </a:p>
          <a:p>
            <a:r>
              <a:rPr lang="en-US" altLang="zh-CN" sz="1200" dirty="0"/>
              <a:t>Function rank(float time){</a:t>
            </a:r>
          </a:p>
          <a:p>
            <a:pPr lvl="1"/>
            <a:r>
              <a:rPr lang="en-US" altLang="zh-CN" sz="1200" dirty="0"/>
              <a:t>Time[name]=(Time[name]*</a:t>
            </a:r>
            <a:r>
              <a:rPr lang="en-US" altLang="zh-CN" sz="1200" dirty="0" err="1"/>
              <a:t>count+time</a:t>
            </a:r>
            <a:r>
              <a:rPr lang="en-US" altLang="zh-CN" sz="1200" dirty="0"/>
              <a:t>)/(count+1)</a:t>
            </a:r>
          </a:p>
          <a:p>
            <a:pPr lvl="1"/>
            <a:r>
              <a:rPr lang="en-US" altLang="zh-CN" sz="1200" dirty="0"/>
              <a:t>Var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=0,all=0</a:t>
            </a:r>
          </a:p>
          <a:p>
            <a:pPr lvl="1"/>
            <a:r>
              <a:rPr lang="en-US" altLang="zh-CN" sz="1200" dirty="0"/>
              <a:t>Sql1=”select name from </a:t>
            </a:r>
            <a:r>
              <a:rPr lang="en-US" altLang="zh-CN" sz="1200" dirty="0" err="1"/>
              <a:t>yh</a:t>
            </a:r>
            <a:r>
              <a:rPr lang="en-US" altLang="zh-CN" sz="1200" dirty="0"/>
              <a:t> by Time desc ”</a:t>
            </a:r>
          </a:p>
          <a:p>
            <a:pPr lvl="1"/>
            <a:r>
              <a:rPr lang="en-US" altLang="zh-CN" sz="1200" dirty="0"/>
              <a:t>Sql2=”select name from </a:t>
            </a:r>
            <a:r>
              <a:rPr lang="en-US" altLang="zh-CN" sz="1200" dirty="0" err="1"/>
              <a:t>yh</a:t>
            </a:r>
            <a:r>
              <a:rPr lang="en-US" altLang="zh-CN" sz="1200" dirty="0"/>
              <a:t> where name=”’ </a:t>
            </a:r>
          </a:p>
          <a:p>
            <a:pPr lvl="1"/>
            <a:r>
              <a:rPr lang="en-US" altLang="zh-CN" sz="1200" dirty="0"/>
              <a:t>For var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to count(name)</a:t>
            </a:r>
          </a:p>
          <a:p>
            <a:pPr lvl="1"/>
            <a:r>
              <a:rPr lang="en-US" altLang="zh-CN" sz="1200" dirty="0"/>
              <a:t> If(sql1!=qsl2){</a:t>
            </a:r>
          </a:p>
          <a:p>
            <a:pPr lvl="1"/>
            <a:r>
              <a:rPr lang="en-US" altLang="zh-CN" sz="1200" dirty="0"/>
              <a:t> 	All=all+1</a:t>
            </a:r>
          </a:p>
          <a:p>
            <a:pPr lvl="1"/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508000" y="229297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7.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关键算法伪代码设计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96ED3-0C5C-98A6-486A-E9DAD85D5694}"/>
              </a:ext>
            </a:extLst>
          </p:cNvPr>
          <p:cNvSpPr txBox="1"/>
          <p:nvPr/>
        </p:nvSpPr>
        <p:spPr>
          <a:xfrm>
            <a:off x="508000" y="1600200"/>
            <a:ext cx="6444341" cy="165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“用户信息修改模块”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算法描述</a:t>
            </a:r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67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用户输入新的昵称后点击“保存修改”新昵称的修改将会提交至数据库</a:t>
            </a:r>
          </a:p>
          <a:p>
            <a:pPr algn="just"/>
            <a:r>
              <a:rPr lang="zh-CN" altLang="en-US" sz="1467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用户上传新头像后点击“保存修改”，新头像的修改会提交至数据库</a:t>
            </a:r>
          </a:p>
          <a:p>
            <a:pPr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10381-B314-4D63-BA68-2C5259582A23}"/>
              </a:ext>
            </a:extLst>
          </p:cNvPr>
          <p:cNvSpPr txBox="1"/>
          <p:nvPr/>
        </p:nvSpPr>
        <p:spPr>
          <a:xfrm>
            <a:off x="508000" y="2707627"/>
            <a:ext cx="64443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伪代码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zh-CN" alt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Var Btn2=</a:t>
            </a:r>
            <a:r>
              <a:rPr lang="en-US" altLang="zh-CN" sz="1200" dirty="0" err="1"/>
              <a:t>document.getElementById</a:t>
            </a:r>
            <a:r>
              <a:rPr lang="en-US" altLang="zh-CN" sz="1200" dirty="0"/>
              <a:t>(“</a:t>
            </a:r>
            <a:r>
              <a:rPr lang="zh-CN" altLang="zh-CN" sz="1200" dirty="0"/>
              <a:t>修改昵称</a:t>
            </a:r>
            <a:r>
              <a:rPr lang="en-US" altLang="zh-CN" sz="1200" dirty="0"/>
              <a:t>”)</a:t>
            </a:r>
            <a:endParaRPr lang="zh-CN" altLang="zh-CN" sz="1200" dirty="0"/>
          </a:p>
          <a:p>
            <a:r>
              <a:rPr lang="en-US" altLang="zh-CN" sz="1200" dirty="0"/>
              <a:t>Var Btn3=</a:t>
            </a:r>
            <a:r>
              <a:rPr lang="en-US" altLang="zh-CN" sz="1200" dirty="0" err="1"/>
              <a:t>document.getElementById</a:t>
            </a:r>
            <a:r>
              <a:rPr lang="en-US" altLang="zh-CN" sz="1200" dirty="0"/>
              <a:t>(“</a:t>
            </a:r>
            <a:r>
              <a:rPr lang="zh-CN" altLang="zh-CN" sz="1200" dirty="0"/>
              <a:t>修改头像</a:t>
            </a:r>
            <a:r>
              <a:rPr lang="en-US" altLang="zh-CN" sz="1200" dirty="0"/>
              <a:t>”)</a:t>
            </a:r>
            <a:endParaRPr lang="zh-CN" altLang="zh-CN" sz="1200" dirty="0"/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If(Btn2.onclick)</a:t>
            </a:r>
            <a:endParaRPr lang="zh-CN" altLang="zh-CN" sz="1200" dirty="0"/>
          </a:p>
          <a:p>
            <a:r>
              <a:rPr lang="en-US" altLang="zh-CN" sz="1200" dirty="0"/>
              <a:t>Then  change to </a:t>
            </a:r>
            <a:r>
              <a:rPr lang="en-US" altLang="zh-CN" sz="1200" dirty="0" err="1"/>
              <a:t>changename</a:t>
            </a:r>
            <a:endParaRPr lang="zh-CN" altLang="zh-CN" sz="1200" dirty="0"/>
          </a:p>
          <a:p>
            <a:r>
              <a:rPr lang="en-US" altLang="zh-CN" sz="1200" dirty="0"/>
              <a:t>Text newname=Text1.gettxt</a:t>
            </a:r>
            <a:endParaRPr lang="zh-CN" altLang="zh-CN" sz="1200" dirty="0"/>
          </a:p>
          <a:p>
            <a:pPr indent="533387"/>
            <a:r>
              <a:rPr lang="en-US" altLang="zh-CN" sz="1200" dirty="0"/>
              <a:t>Var Btn1=</a:t>
            </a:r>
            <a:r>
              <a:rPr lang="en-US" altLang="zh-CN" sz="1200" dirty="0" err="1"/>
              <a:t>document.getElementById</a:t>
            </a:r>
            <a:r>
              <a:rPr lang="en-US" altLang="zh-CN" sz="1200" dirty="0"/>
              <a:t>(“</a:t>
            </a:r>
            <a:r>
              <a:rPr lang="zh-CN" altLang="zh-CN" sz="1200" dirty="0"/>
              <a:t>保存修改</a:t>
            </a:r>
            <a:r>
              <a:rPr lang="en-US" altLang="zh-CN" sz="1200" dirty="0"/>
              <a:t>”)</a:t>
            </a:r>
            <a:endParaRPr lang="zh-CN" altLang="zh-CN" sz="1200" dirty="0"/>
          </a:p>
          <a:p>
            <a:pPr indent="533387"/>
            <a:r>
              <a:rPr lang="en-US" altLang="zh-CN" sz="1200" dirty="0"/>
              <a:t>If(Btn1.onclick)</a:t>
            </a:r>
            <a:endParaRPr lang="zh-CN" altLang="zh-CN" sz="1200" dirty="0"/>
          </a:p>
          <a:p>
            <a:pPr indent="533387"/>
            <a:r>
              <a:rPr lang="en-US" altLang="zh-CN" sz="1200" dirty="0"/>
              <a:t>Then Username=newname</a:t>
            </a:r>
            <a:endParaRPr lang="zh-CN" altLang="zh-CN" sz="1200" dirty="0"/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If(Btn3.onclick)</a:t>
            </a:r>
            <a:endParaRPr lang="zh-CN" altLang="zh-CN" sz="1200" dirty="0"/>
          </a:p>
          <a:p>
            <a:r>
              <a:rPr lang="en-US" altLang="zh-CN" sz="1200" dirty="0"/>
              <a:t>Then change to </a:t>
            </a:r>
            <a:r>
              <a:rPr lang="en-US" altLang="zh-CN" sz="1200" dirty="0" err="1"/>
              <a:t>runtoimg</a:t>
            </a:r>
            <a:endParaRPr lang="zh-CN" altLang="zh-CN" sz="1200" dirty="0"/>
          </a:p>
          <a:p>
            <a:r>
              <a:rPr lang="en-US" altLang="zh-CN" sz="1200" dirty="0"/>
              <a:t>Var Btn1=</a:t>
            </a:r>
            <a:r>
              <a:rPr lang="en-US" altLang="zh-CN" sz="1200" dirty="0" err="1"/>
              <a:t>document.getElementById</a:t>
            </a:r>
            <a:r>
              <a:rPr lang="en-US" altLang="zh-CN" sz="1200" dirty="0"/>
              <a:t>(“</a:t>
            </a:r>
            <a:r>
              <a:rPr lang="zh-CN" altLang="zh-CN" sz="1200" dirty="0"/>
              <a:t>保存修改</a:t>
            </a:r>
            <a:r>
              <a:rPr lang="en-US" altLang="zh-CN" sz="1200" dirty="0"/>
              <a:t>”)</a:t>
            </a:r>
            <a:endParaRPr lang="zh-CN" altLang="zh-CN" sz="1200" dirty="0"/>
          </a:p>
          <a:p>
            <a:r>
              <a:rPr lang="en-US" altLang="zh-CN" sz="1200" dirty="0"/>
              <a:t>If(Btn1.onclick)</a:t>
            </a:r>
            <a:endParaRPr lang="zh-CN" altLang="zh-CN" sz="1200" dirty="0"/>
          </a:p>
          <a:p>
            <a:r>
              <a:rPr lang="en-US" altLang="zh-CN" sz="1200" dirty="0"/>
              <a:t>Then var </a:t>
            </a:r>
            <a:r>
              <a:rPr lang="en-US" altLang="zh-CN" sz="1200" dirty="0" err="1"/>
              <a:t>img</a:t>
            </a:r>
            <a:r>
              <a:rPr lang="en-US" altLang="zh-CN" sz="1200" dirty="0"/>
              <a:t>=</a:t>
            </a:r>
            <a:r>
              <a:rPr lang="en-US" altLang="zh-CN" sz="1200" dirty="0" err="1"/>
              <a:t>document.getElementById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img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 console.log(</a:t>
            </a:r>
            <a:r>
              <a:rPr lang="en-US" altLang="zh-CN" sz="1200" dirty="0" err="1"/>
              <a:t>img.getAttribute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"));</a:t>
            </a:r>
            <a:endParaRPr lang="zh-CN" altLang="zh-CN" sz="1200" dirty="0"/>
          </a:p>
          <a:p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651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8.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代码规范（部分）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6C46A8-0BC6-6816-6871-1E860297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5" y="1250712"/>
            <a:ext cx="5801535" cy="5153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F7B0EC-F712-E9DC-DEFF-3848F3F62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02" y="0"/>
            <a:ext cx="5715798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251200" y="462718"/>
            <a:ext cx="5673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Arial"/>
                <a:ea typeface="Microsoft YaHei"/>
                <a:cs typeface="+mn-ea"/>
                <a:sym typeface="+mn-lt"/>
              </a:rPr>
              <a:t>目录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CF127E-4E75-E16F-6893-C5A9CC7199F4}"/>
              </a:ext>
            </a:extLst>
          </p:cNvPr>
          <p:cNvSpPr txBox="1"/>
          <p:nvPr/>
        </p:nvSpPr>
        <p:spPr>
          <a:xfrm>
            <a:off x="1406769" y="1429699"/>
            <a:ext cx="468923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solidFill>
                  <a:srgbClr val="44546A"/>
                </a:solidFill>
                <a:latin typeface="Arial"/>
                <a:ea typeface="Microsoft YaHei"/>
                <a:cs typeface="+mn-ea"/>
                <a:sym typeface="+mn-lt"/>
              </a:rPr>
              <a:t>最终项目计划甘特图</a:t>
            </a:r>
            <a:endParaRPr lang="en-US" altLang="zh-CN" sz="3200" b="1" dirty="0">
              <a:solidFill>
                <a:srgbClr val="44546A"/>
              </a:solidFill>
              <a:latin typeface="Arial"/>
              <a:ea typeface="Microsoft YaHei"/>
              <a:cs typeface="+mn-ea"/>
              <a:sym typeface="+mn-lt"/>
            </a:endParaRPr>
          </a:p>
          <a:p>
            <a:pPr marL="342900" indent="-342900" defTabSz="121917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solidFill>
                  <a:srgbClr val="44546A"/>
                </a:solidFill>
                <a:latin typeface="Arial"/>
                <a:ea typeface="Microsoft YaHei"/>
                <a:cs typeface="+mn-ea"/>
                <a:sym typeface="+mn-lt"/>
              </a:rPr>
              <a:t>项目可行性分析</a:t>
            </a:r>
            <a:endParaRPr lang="en-US" altLang="zh-CN" sz="3200" b="1" dirty="0">
              <a:solidFill>
                <a:srgbClr val="44546A"/>
              </a:solidFill>
              <a:latin typeface="Arial"/>
              <a:ea typeface="Microsoft YaHei"/>
              <a:cs typeface="+mn-ea"/>
              <a:sym typeface="+mn-lt"/>
            </a:endParaRPr>
          </a:p>
          <a:p>
            <a:pPr marL="342900" indent="-342900" defTabSz="121917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solidFill>
                  <a:srgbClr val="44546A"/>
                </a:solidFill>
                <a:latin typeface="Arial"/>
                <a:ea typeface="Microsoft YaHei"/>
                <a:cs typeface="+mn-ea"/>
                <a:sym typeface="+mn-lt"/>
              </a:rPr>
              <a:t>界面设计简述</a:t>
            </a:r>
            <a:endParaRPr lang="en-US" altLang="zh-CN" sz="3200" b="1" dirty="0">
              <a:solidFill>
                <a:srgbClr val="44546A"/>
              </a:solidFill>
              <a:latin typeface="Arial"/>
              <a:ea typeface="Microsoft YaHei"/>
              <a:cs typeface="+mn-ea"/>
              <a:sym typeface="+mn-lt"/>
            </a:endParaRPr>
          </a:p>
          <a:p>
            <a:pPr marL="342900" indent="-342900" defTabSz="121917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solidFill>
                  <a:srgbClr val="44546A"/>
                </a:solidFill>
                <a:latin typeface="Arial"/>
                <a:ea typeface="Microsoft YaHei"/>
                <a:cs typeface="+mn-ea"/>
                <a:sym typeface="+mn-lt"/>
              </a:rPr>
              <a:t>项目需求分析</a:t>
            </a:r>
            <a:endParaRPr lang="en-US" altLang="zh-CN" sz="3200" b="1" dirty="0">
              <a:solidFill>
                <a:srgbClr val="44546A"/>
              </a:solidFill>
              <a:latin typeface="Arial"/>
              <a:ea typeface="Microsoft YaHei"/>
              <a:cs typeface="+mn-ea"/>
              <a:sym typeface="+mn-lt"/>
            </a:endParaRPr>
          </a:p>
          <a:p>
            <a:pPr marL="342900" indent="-342900" defTabSz="121917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solidFill>
                  <a:srgbClr val="44546A"/>
                </a:solidFill>
                <a:latin typeface="Arial"/>
                <a:ea typeface="Microsoft YaHei"/>
                <a:cs typeface="+mn-ea"/>
                <a:sym typeface="+mn-lt"/>
              </a:rPr>
              <a:t>数据字典和数据库设计</a:t>
            </a:r>
            <a:endParaRPr lang="en-US" altLang="zh-CN" sz="3200" b="1" dirty="0">
              <a:solidFill>
                <a:srgbClr val="44546A"/>
              </a:solidFill>
              <a:latin typeface="Arial"/>
              <a:ea typeface="Microsoft YaHei"/>
              <a:cs typeface="+mn-ea"/>
              <a:sym typeface="+mn-lt"/>
            </a:endParaRPr>
          </a:p>
          <a:p>
            <a:pPr marL="342900" indent="-342900" defTabSz="121917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solidFill>
                  <a:srgbClr val="44546A"/>
                </a:solidFill>
                <a:latin typeface="Arial"/>
                <a:ea typeface="Microsoft YaHei"/>
                <a:cs typeface="+mn-ea"/>
                <a:sym typeface="+mn-lt"/>
              </a:rPr>
              <a:t>项目总体设计</a:t>
            </a:r>
            <a:endParaRPr lang="en-US" altLang="zh-CN" sz="3200" b="1" dirty="0">
              <a:solidFill>
                <a:srgbClr val="44546A"/>
              </a:solidFill>
              <a:latin typeface="Arial"/>
              <a:ea typeface="Microsoft YaHei"/>
              <a:cs typeface="+mn-ea"/>
              <a:sym typeface="+mn-lt"/>
            </a:endParaRPr>
          </a:p>
          <a:p>
            <a:pPr marL="342900" indent="-342900" defTabSz="121917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3200" b="1" dirty="0">
                <a:solidFill>
                  <a:srgbClr val="44546A"/>
                </a:solidFill>
                <a:latin typeface="Arial"/>
                <a:ea typeface="Microsoft YaHei"/>
                <a:cs typeface="+mn-ea"/>
                <a:sym typeface="+mn-lt"/>
              </a:rPr>
              <a:t>关键算法伪代码设计</a:t>
            </a:r>
            <a:endParaRPr lang="en-US" altLang="zh-CN" sz="3200" b="1" dirty="0">
              <a:solidFill>
                <a:srgbClr val="44546A"/>
              </a:solidFill>
              <a:latin typeface="Arial"/>
              <a:ea typeface="Microsoft YaHei"/>
              <a:cs typeface="+mn-ea"/>
              <a:sym typeface="+mn-lt"/>
            </a:endParaRPr>
          </a:p>
          <a:p>
            <a:pPr marL="342900" indent="-342900" defTabSz="1219170">
              <a:lnSpc>
                <a:spcPct val="100000"/>
              </a:lnSpc>
              <a:buFont typeface="+mj-lt"/>
              <a:buAutoNum type="arabicPeriod"/>
              <a:defRPr/>
            </a:pPr>
            <a:endParaRPr lang="en-US" altLang="zh-CN" b="1" dirty="0">
              <a:solidFill>
                <a:srgbClr val="44546A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442CAA-FBD2-E046-0FA4-512343776CFF}"/>
              </a:ext>
            </a:extLst>
          </p:cNvPr>
          <p:cNvSpPr txBox="1"/>
          <p:nvPr/>
        </p:nvSpPr>
        <p:spPr>
          <a:xfrm>
            <a:off x="7057291" y="1429699"/>
            <a:ext cx="52402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代码规范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项目测试用例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实机演示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用户反馈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项目总结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成员评分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参考资料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22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7198170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9.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项目测试用例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F8CB4C-E4A4-49FA-5DB5-747EDB73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39937"/>
              </p:ext>
            </p:extLst>
          </p:nvPr>
        </p:nvGraphicFramePr>
        <p:xfrm>
          <a:off x="1773432" y="2219915"/>
          <a:ext cx="9328321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082">
                  <a:extLst>
                    <a:ext uri="{9D8B030D-6E8A-4147-A177-3AD203B41FA5}">
                      <a16:colId xmlns:a16="http://schemas.microsoft.com/office/drawing/2014/main" val="289846967"/>
                    </a:ext>
                  </a:extLst>
                </a:gridCol>
                <a:gridCol w="1166177">
                  <a:extLst>
                    <a:ext uri="{9D8B030D-6E8A-4147-A177-3AD203B41FA5}">
                      <a16:colId xmlns:a16="http://schemas.microsoft.com/office/drawing/2014/main" val="647676819"/>
                    </a:ext>
                  </a:extLst>
                </a:gridCol>
                <a:gridCol w="1166177">
                  <a:extLst>
                    <a:ext uri="{9D8B030D-6E8A-4147-A177-3AD203B41FA5}">
                      <a16:colId xmlns:a16="http://schemas.microsoft.com/office/drawing/2014/main" val="44347993"/>
                    </a:ext>
                  </a:extLst>
                </a:gridCol>
                <a:gridCol w="1166177">
                  <a:extLst>
                    <a:ext uri="{9D8B030D-6E8A-4147-A177-3AD203B41FA5}">
                      <a16:colId xmlns:a16="http://schemas.microsoft.com/office/drawing/2014/main" val="2801892284"/>
                    </a:ext>
                  </a:extLst>
                </a:gridCol>
                <a:gridCol w="1166177">
                  <a:extLst>
                    <a:ext uri="{9D8B030D-6E8A-4147-A177-3AD203B41FA5}">
                      <a16:colId xmlns:a16="http://schemas.microsoft.com/office/drawing/2014/main" val="1413252571"/>
                    </a:ext>
                  </a:extLst>
                </a:gridCol>
                <a:gridCol w="1166177">
                  <a:extLst>
                    <a:ext uri="{9D8B030D-6E8A-4147-A177-3AD203B41FA5}">
                      <a16:colId xmlns:a16="http://schemas.microsoft.com/office/drawing/2014/main" val="2082822159"/>
                    </a:ext>
                  </a:extLst>
                </a:gridCol>
                <a:gridCol w="1166177">
                  <a:extLst>
                    <a:ext uri="{9D8B030D-6E8A-4147-A177-3AD203B41FA5}">
                      <a16:colId xmlns:a16="http://schemas.microsoft.com/office/drawing/2014/main" val="55322725"/>
                    </a:ext>
                  </a:extLst>
                </a:gridCol>
                <a:gridCol w="1166177">
                  <a:extLst>
                    <a:ext uri="{9D8B030D-6E8A-4147-A177-3AD203B41FA5}">
                      <a16:colId xmlns:a16="http://schemas.microsoft.com/office/drawing/2014/main" val="410309724"/>
                    </a:ext>
                  </a:extLst>
                </a:gridCol>
              </a:tblGrid>
              <a:tr h="29109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用例编号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模块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前置条件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优先级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测试步骤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测试数据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预期结果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实际结果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091742"/>
                  </a:ext>
                </a:extLst>
              </a:tr>
              <a:tr h="1164394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登录模块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打开程序且无报错正常运行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P0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1.</a:t>
                      </a:r>
                      <a:r>
                        <a:rPr lang="zh-CN" sz="2000" kern="100" dirty="0">
                          <a:effectLst/>
                        </a:rPr>
                        <a:t>点击微信授权</a:t>
                      </a: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2.</a:t>
                      </a:r>
                      <a:r>
                        <a:rPr lang="zh-CN" sz="2000" kern="100" dirty="0">
                          <a:effectLst/>
                        </a:rPr>
                        <a:t>点击是否同意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同意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进入登陆测试界面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进入登录测试界面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00428"/>
                  </a:ext>
                </a:extLst>
              </a:tr>
              <a:tr h="1164394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登录模块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打开程序且无报错正常运行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P0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1.</a:t>
                      </a:r>
                      <a:r>
                        <a:rPr lang="zh-CN" sz="2000" kern="100">
                          <a:effectLst/>
                        </a:rPr>
                        <a:t>点击微信授权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2.</a:t>
                      </a:r>
                      <a:r>
                        <a:rPr lang="zh-CN" sz="2000" kern="100">
                          <a:effectLst/>
                        </a:rPr>
                        <a:t>点击是否同意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拒绝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无法登录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无法登录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022726"/>
                  </a:ext>
                </a:extLst>
              </a:tr>
              <a:tr h="1455492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登录模块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打开程序且无报错正常运行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P0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1.</a:t>
                      </a:r>
                      <a:r>
                        <a:rPr lang="zh-CN" sz="2000" kern="100">
                          <a:effectLst/>
                        </a:rPr>
                        <a:t>点击微信授权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2.</a:t>
                      </a:r>
                      <a:r>
                        <a:rPr lang="zh-CN" sz="2000" kern="100">
                          <a:effectLst/>
                        </a:rPr>
                        <a:t>点击是否同意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3.</a:t>
                      </a:r>
                      <a:r>
                        <a:rPr lang="zh-CN" sz="2000" kern="100">
                          <a:effectLst/>
                        </a:rPr>
                        <a:t>报错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同意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无法登录，请找官方人员解决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无法登录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56870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E4F9F2D-A28A-F7D1-6919-8C693D1261CC}"/>
              </a:ext>
            </a:extLst>
          </p:cNvPr>
          <p:cNvSpPr txBox="1"/>
          <p:nvPr/>
        </p:nvSpPr>
        <p:spPr>
          <a:xfrm>
            <a:off x="1773432" y="1642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登录模块</a:t>
            </a:r>
          </a:p>
        </p:txBody>
      </p:sp>
    </p:spTree>
    <p:extLst>
      <p:ext uri="{BB962C8B-B14F-4D97-AF65-F5344CB8AC3E}">
        <p14:creationId xmlns:p14="http://schemas.microsoft.com/office/powerpoint/2010/main" val="258827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3" y="158263"/>
            <a:ext cx="7338847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9.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项目测试用例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0D13BE-5223-33FB-DF63-75425DF8C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51762"/>
              </p:ext>
            </p:extLst>
          </p:nvPr>
        </p:nvGraphicFramePr>
        <p:xfrm>
          <a:off x="1220979" y="1969792"/>
          <a:ext cx="10044899" cy="463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579">
                  <a:extLst>
                    <a:ext uri="{9D8B030D-6E8A-4147-A177-3AD203B41FA5}">
                      <a16:colId xmlns:a16="http://schemas.microsoft.com/office/drawing/2014/main" val="2094579085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119679891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765186226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1949434007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32541289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3899211073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3237751275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310698333"/>
                    </a:ext>
                  </a:extLst>
                </a:gridCol>
              </a:tblGrid>
              <a:tr h="108783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用例编号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前置条件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优先级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测试步骤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测试数据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预期结果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实际结果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8064054"/>
                  </a:ext>
                </a:extLst>
              </a:tr>
              <a:tr h="96806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测试模块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登录程序且无报错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P1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600" kern="100">
                          <a:effectLst/>
                        </a:rPr>
                        <a:t>点击</a:t>
                      </a:r>
                      <a:r>
                        <a:rPr lang="en-US" sz="1600" kern="100">
                          <a:effectLst/>
                        </a:rPr>
                        <a:t>start</a:t>
                      </a:r>
                      <a:endParaRPr lang="zh-CN" sz="1600" kern="100">
                        <a:effectLst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600" kern="100">
                          <a:effectLst/>
                        </a:rPr>
                        <a:t>点击三次测试界面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600" kern="100">
                          <a:effectLst/>
                        </a:rPr>
                        <a:t>点击保存成绩或重新开始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完成三次测试且点击保存成绩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成绩显示保存数据成功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成绩显示保存数据成功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3966543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测试模块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登录程序且无报错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点击</a:t>
                      </a:r>
                      <a:r>
                        <a:rPr lang="en-US" sz="1600" kern="100" dirty="0">
                          <a:effectLst/>
                        </a:rPr>
                        <a:t>start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点击三次测试界面</a:t>
                      </a:r>
                    </a:p>
                    <a:p>
                      <a:pPr algn="just"/>
                      <a:r>
                        <a:rPr lang="en-US" sz="1600" kern="100" dirty="0">
                          <a:effectLst/>
                        </a:rPr>
                        <a:t>3.</a:t>
                      </a:r>
                      <a:r>
                        <a:rPr lang="zh-CN" sz="1600" kern="100" dirty="0">
                          <a:effectLst/>
                        </a:rPr>
                        <a:t>点击保存成绩或重新开始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完成三次测试且点击重新开始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成绩显示数据</a:t>
                      </a:r>
                    </a:p>
                    <a:p>
                      <a:pPr algn="just"/>
                      <a:r>
                        <a:rPr lang="zh-CN" sz="1600" kern="100">
                          <a:effectLst/>
                        </a:rPr>
                        <a:t>弹窗未保存成绩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成绩显示数据</a:t>
                      </a:r>
                    </a:p>
                    <a:p>
                      <a:pPr algn="just"/>
                      <a:r>
                        <a:rPr lang="zh-CN" sz="1600" kern="100">
                          <a:effectLst/>
                        </a:rPr>
                        <a:t>弹窗未保存成绩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12770453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测试模块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登录程序且无报错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点击</a:t>
                      </a:r>
                      <a:r>
                        <a:rPr lang="en-US" sz="1600" kern="100">
                          <a:effectLst/>
                        </a:rPr>
                        <a:t>start</a:t>
                      </a:r>
                      <a:endParaRPr lang="zh-CN" sz="1600" kern="100">
                        <a:effectLst/>
                      </a:endParaRP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点击三次测试界面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点击保存成绩或重新开始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未完成三次点击测试点击重新开始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弹窗：已经重新开始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弹窗：已经重新开始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0651503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470AA0E-2839-D43A-BD39-B20B8C382127}"/>
              </a:ext>
            </a:extLst>
          </p:cNvPr>
          <p:cNvSpPr txBox="1"/>
          <p:nvPr/>
        </p:nvSpPr>
        <p:spPr>
          <a:xfrm>
            <a:off x="2403231" y="1517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测试模块</a:t>
            </a:r>
          </a:p>
        </p:txBody>
      </p:sp>
    </p:spTree>
    <p:extLst>
      <p:ext uri="{BB962C8B-B14F-4D97-AF65-F5344CB8AC3E}">
        <p14:creationId xmlns:p14="http://schemas.microsoft.com/office/powerpoint/2010/main" val="18116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3" y="158263"/>
            <a:ext cx="7338847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9.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项目测试用例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0D13BE-5223-33FB-DF63-75425DF8C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3513"/>
              </p:ext>
            </p:extLst>
          </p:nvPr>
        </p:nvGraphicFramePr>
        <p:xfrm>
          <a:off x="1220979" y="1969792"/>
          <a:ext cx="10044899" cy="411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579">
                  <a:extLst>
                    <a:ext uri="{9D8B030D-6E8A-4147-A177-3AD203B41FA5}">
                      <a16:colId xmlns:a16="http://schemas.microsoft.com/office/drawing/2014/main" val="2094579085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119679891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765186226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1949434007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32541289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3899211073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3237751275"/>
                    </a:ext>
                  </a:extLst>
                </a:gridCol>
                <a:gridCol w="1255760">
                  <a:extLst>
                    <a:ext uri="{9D8B030D-6E8A-4147-A177-3AD203B41FA5}">
                      <a16:colId xmlns:a16="http://schemas.microsoft.com/office/drawing/2014/main" val="310698333"/>
                    </a:ext>
                  </a:extLst>
                </a:gridCol>
              </a:tblGrid>
              <a:tr h="108783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用例编号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前置条件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优先级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测试步骤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测试数据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预期结果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实际结果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8064054"/>
                  </a:ext>
                </a:extLst>
              </a:tr>
              <a:tr h="96806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登陆程序且无报错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点击三次测试界面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点击保存成绩或重新开始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未完成三次点击测试点击保存成绩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弹窗：未完成三次测试，无法保存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弹窗：未完成三次测试，无法保存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6543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登陆程序且无报错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点击成绩或我的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点击成绩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转入成绩界面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转入成绩界面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70453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登陆程序且无报错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点击成绩或我的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点击我的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转入我的界面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转入我的界面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1503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470AA0E-2839-D43A-BD39-B20B8C382127}"/>
              </a:ext>
            </a:extLst>
          </p:cNvPr>
          <p:cNvSpPr txBox="1"/>
          <p:nvPr/>
        </p:nvSpPr>
        <p:spPr>
          <a:xfrm>
            <a:off x="2403231" y="1517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测试模块</a:t>
            </a:r>
          </a:p>
        </p:txBody>
      </p:sp>
    </p:spTree>
    <p:extLst>
      <p:ext uri="{BB962C8B-B14F-4D97-AF65-F5344CB8AC3E}">
        <p14:creationId xmlns:p14="http://schemas.microsoft.com/office/powerpoint/2010/main" val="10993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7760878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9.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项目测试用例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63D632E-9ED9-132A-72AC-70D8DCD94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21930"/>
              </p:ext>
            </p:extLst>
          </p:nvPr>
        </p:nvGraphicFramePr>
        <p:xfrm>
          <a:off x="1113232" y="1620630"/>
          <a:ext cx="9965535" cy="4989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669">
                  <a:extLst>
                    <a:ext uri="{9D8B030D-6E8A-4147-A177-3AD203B41FA5}">
                      <a16:colId xmlns:a16="http://schemas.microsoft.com/office/drawing/2014/main" val="1709702604"/>
                    </a:ext>
                  </a:extLst>
                </a:gridCol>
                <a:gridCol w="1245838">
                  <a:extLst>
                    <a:ext uri="{9D8B030D-6E8A-4147-A177-3AD203B41FA5}">
                      <a16:colId xmlns:a16="http://schemas.microsoft.com/office/drawing/2014/main" val="4103075887"/>
                    </a:ext>
                  </a:extLst>
                </a:gridCol>
                <a:gridCol w="1245838">
                  <a:extLst>
                    <a:ext uri="{9D8B030D-6E8A-4147-A177-3AD203B41FA5}">
                      <a16:colId xmlns:a16="http://schemas.microsoft.com/office/drawing/2014/main" val="1922053095"/>
                    </a:ext>
                  </a:extLst>
                </a:gridCol>
                <a:gridCol w="1245838">
                  <a:extLst>
                    <a:ext uri="{9D8B030D-6E8A-4147-A177-3AD203B41FA5}">
                      <a16:colId xmlns:a16="http://schemas.microsoft.com/office/drawing/2014/main" val="1240034641"/>
                    </a:ext>
                  </a:extLst>
                </a:gridCol>
                <a:gridCol w="1245838">
                  <a:extLst>
                    <a:ext uri="{9D8B030D-6E8A-4147-A177-3AD203B41FA5}">
                      <a16:colId xmlns:a16="http://schemas.microsoft.com/office/drawing/2014/main" val="2581459745"/>
                    </a:ext>
                  </a:extLst>
                </a:gridCol>
                <a:gridCol w="1245838">
                  <a:extLst>
                    <a:ext uri="{9D8B030D-6E8A-4147-A177-3AD203B41FA5}">
                      <a16:colId xmlns:a16="http://schemas.microsoft.com/office/drawing/2014/main" val="2757739570"/>
                    </a:ext>
                  </a:extLst>
                </a:gridCol>
                <a:gridCol w="1245838">
                  <a:extLst>
                    <a:ext uri="{9D8B030D-6E8A-4147-A177-3AD203B41FA5}">
                      <a16:colId xmlns:a16="http://schemas.microsoft.com/office/drawing/2014/main" val="3617431728"/>
                    </a:ext>
                  </a:extLst>
                </a:gridCol>
                <a:gridCol w="1245838">
                  <a:extLst>
                    <a:ext uri="{9D8B030D-6E8A-4147-A177-3AD203B41FA5}">
                      <a16:colId xmlns:a16="http://schemas.microsoft.com/office/drawing/2014/main" val="3389078815"/>
                    </a:ext>
                  </a:extLst>
                </a:gridCol>
              </a:tblGrid>
              <a:tr h="25851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用例编号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前置条件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优先级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测试步骤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测试数据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预期结果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实际结果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654781"/>
                  </a:ext>
                </a:extLst>
              </a:tr>
              <a:tr h="78963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排名模块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登录程序且无报错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进入排名模块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该使用者第一次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显示排名但不显示比上次提升多少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显示排名但不显示比上次提升多少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707881"/>
                  </a:ext>
                </a:extLst>
              </a:tr>
              <a:tr h="78963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排名模块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登录程序且无报错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进入排名模块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使用者已经有过测试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只显示排名也显示比上次提升了多少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无法登录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799701"/>
                  </a:ext>
                </a:extLst>
              </a:tr>
              <a:tr h="98861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排名模块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登录程序且无报错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P1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进入排名模块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没有测试直接进入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什么都不显示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什么都不显示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60558"/>
                  </a:ext>
                </a:extLst>
              </a:tr>
              <a:tr h="98861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排名模块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登陆程序且无报错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点击测试或我的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点击测试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转入测试界面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转入测试界面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186850"/>
                  </a:ext>
                </a:extLst>
              </a:tr>
              <a:tr h="98861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排名模块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登陆程序且无报错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点击测试或我的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点击我的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转入我的界面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转入我的界面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26009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B2ED741-0193-5B15-5CC1-337617EC84B7}"/>
              </a:ext>
            </a:extLst>
          </p:cNvPr>
          <p:cNvSpPr txBox="1"/>
          <p:nvPr/>
        </p:nvSpPr>
        <p:spPr>
          <a:xfrm>
            <a:off x="4654062" y="1119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排名模块</a:t>
            </a:r>
          </a:p>
        </p:txBody>
      </p:sp>
    </p:spTree>
    <p:extLst>
      <p:ext uri="{BB962C8B-B14F-4D97-AF65-F5344CB8AC3E}">
        <p14:creationId xmlns:p14="http://schemas.microsoft.com/office/powerpoint/2010/main" val="287981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9.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项目测试用例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4AF56D5-6E41-6C29-F745-7850F9F4C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96057"/>
              </p:ext>
            </p:extLst>
          </p:nvPr>
        </p:nvGraphicFramePr>
        <p:xfrm>
          <a:off x="1361159" y="1887415"/>
          <a:ext cx="9469682" cy="4560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739">
                  <a:extLst>
                    <a:ext uri="{9D8B030D-6E8A-4147-A177-3AD203B41FA5}">
                      <a16:colId xmlns:a16="http://schemas.microsoft.com/office/drawing/2014/main" val="2417011322"/>
                    </a:ext>
                  </a:extLst>
                </a:gridCol>
                <a:gridCol w="1183849">
                  <a:extLst>
                    <a:ext uri="{9D8B030D-6E8A-4147-A177-3AD203B41FA5}">
                      <a16:colId xmlns:a16="http://schemas.microsoft.com/office/drawing/2014/main" val="2728299486"/>
                    </a:ext>
                  </a:extLst>
                </a:gridCol>
                <a:gridCol w="1183849">
                  <a:extLst>
                    <a:ext uri="{9D8B030D-6E8A-4147-A177-3AD203B41FA5}">
                      <a16:colId xmlns:a16="http://schemas.microsoft.com/office/drawing/2014/main" val="3718804209"/>
                    </a:ext>
                  </a:extLst>
                </a:gridCol>
                <a:gridCol w="1183849">
                  <a:extLst>
                    <a:ext uri="{9D8B030D-6E8A-4147-A177-3AD203B41FA5}">
                      <a16:colId xmlns:a16="http://schemas.microsoft.com/office/drawing/2014/main" val="52888315"/>
                    </a:ext>
                  </a:extLst>
                </a:gridCol>
                <a:gridCol w="1183849">
                  <a:extLst>
                    <a:ext uri="{9D8B030D-6E8A-4147-A177-3AD203B41FA5}">
                      <a16:colId xmlns:a16="http://schemas.microsoft.com/office/drawing/2014/main" val="1510498993"/>
                    </a:ext>
                  </a:extLst>
                </a:gridCol>
                <a:gridCol w="1183849">
                  <a:extLst>
                    <a:ext uri="{9D8B030D-6E8A-4147-A177-3AD203B41FA5}">
                      <a16:colId xmlns:a16="http://schemas.microsoft.com/office/drawing/2014/main" val="3791911401"/>
                    </a:ext>
                  </a:extLst>
                </a:gridCol>
                <a:gridCol w="1183849">
                  <a:extLst>
                    <a:ext uri="{9D8B030D-6E8A-4147-A177-3AD203B41FA5}">
                      <a16:colId xmlns:a16="http://schemas.microsoft.com/office/drawing/2014/main" val="69439507"/>
                    </a:ext>
                  </a:extLst>
                </a:gridCol>
                <a:gridCol w="1183849">
                  <a:extLst>
                    <a:ext uri="{9D8B030D-6E8A-4147-A177-3AD203B41FA5}">
                      <a16:colId xmlns:a16="http://schemas.microsoft.com/office/drawing/2014/main" val="390343414"/>
                    </a:ext>
                  </a:extLst>
                </a:gridCol>
              </a:tblGrid>
              <a:tr h="245788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用例编号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前置条件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优先级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测试步骤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测试数据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预期结果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实际结果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59649"/>
                  </a:ext>
                </a:extLst>
              </a:tr>
              <a:tr h="98315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我的模块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登录程序且无报错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点击修改头像或修改昵称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点击修改头像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跳转到修改头像模块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跳转到修改头像模块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661116"/>
                  </a:ext>
                </a:extLst>
              </a:tr>
              <a:tr h="98315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我的模块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登录程序且无报错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点击修改头像或修改昵称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点击修改昵称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跳转到昵称修改模块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跳转到昵称修改模块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238420"/>
                  </a:ext>
                </a:extLst>
              </a:tr>
              <a:tr h="78272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我的模块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登录程序且无报错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退出登录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点击退出登录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退出到登陆界面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退出到登陆界面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718142"/>
                  </a:ext>
                </a:extLst>
              </a:tr>
              <a:tr h="78272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我的模块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登陆程序且无报错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点击测试或排名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点击测试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转入我的界面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转入我的界面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665208"/>
                  </a:ext>
                </a:extLst>
              </a:tr>
              <a:tr h="78272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我的模块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登录程序且无报错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</a:t>
                      </a:r>
                      <a:r>
                        <a:rPr lang="zh-CN" sz="1600" kern="100">
                          <a:effectLst/>
                        </a:rPr>
                        <a:t>点击测试或排名</a:t>
                      </a: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点击排名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转入排名界面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转入排名界面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43724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C3828F2-E1A5-592E-0C21-7B23F8FD3D53}"/>
              </a:ext>
            </a:extLst>
          </p:cNvPr>
          <p:cNvSpPr txBox="1"/>
          <p:nvPr/>
        </p:nvSpPr>
        <p:spPr>
          <a:xfrm>
            <a:off x="3727938" y="14340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我的模块</a:t>
            </a:r>
          </a:p>
        </p:txBody>
      </p:sp>
    </p:spTree>
    <p:extLst>
      <p:ext uri="{BB962C8B-B14F-4D97-AF65-F5344CB8AC3E}">
        <p14:creationId xmlns:p14="http://schemas.microsoft.com/office/powerpoint/2010/main" val="31639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9.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项目测试用例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90412BA-C6E6-9698-9E83-C4B24CAA7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8374"/>
              </p:ext>
            </p:extLst>
          </p:nvPr>
        </p:nvGraphicFramePr>
        <p:xfrm>
          <a:off x="1803522" y="1803406"/>
          <a:ext cx="8630013" cy="4468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867">
                  <a:extLst>
                    <a:ext uri="{9D8B030D-6E8A-4147-A177-3AD203B41FA5}">
                      <a16:colId xmlns:a16="http://schemas.microsoft.com/office/drawing/2014/main" val="2663235447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3745155764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2786009041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919351205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3897024371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3764612079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2399851202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3402853727"/>
                    </a:ext>
                  </a:extLst>
                </a:gridCol>
              </a:tblGrid>
              <a:tr h="307333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用例编号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前置条件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优先级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测试步骤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测试数据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预期结果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实际结果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809295"/>
                  </a:ext>
                </a:extLst>
              </a:tr>
              <a:tr h="90523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修改昵称模块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登录程序到我的模块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P2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1.</a:t>
                      </a:r>
                      <a:r>
                        <a:rPr lang="zh-CN" sz="1800" kern="100">
                          <a:effectLst/>
                        </a:rPr>
                        <a:t>点击提交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输入新昵称点击提交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修改成功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修改成功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989005"/>
                  </a:ext>
                </a:extLst>
              </a:tr>
              <a:tr h="90523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修改昵称模块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登录程序到我的模块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P2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1.</a:t>
                      </a:r>
                      <a:r>
                        <a:rPr lang="zh-CN" sz="1800" kern="100">
                          <a:effectLst/>
                        </a:rPr>
                        <a:t>点击提交</a:t>
                      </a:r>
                    </a:p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无输入新昵称点击提交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弹出请输入新昵称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弹出请输入新昵称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961470"/>
                  </a:ext>
                </a:extLst>
              </a:tr>
              <a:tr h="117531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修改昵称模块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登录程序到我的模块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P2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1.</a:t>
                      </a:r>
                      <a:r>
                        <a:rPr lang="zh-CN" sz="1800" kern="100">
                          <a:effectLst/>
                        </a:rPr>
                        <a:t>点击提交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输入新昵称未点击提交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修改失败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修改失败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892881"/>
                  </a:ext>
                </a:extLst>
              </a:tr>
              <a:tr h="117531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修改昵称模块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登录程序到我的模块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P2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1.</a:t>
                      </a:r>
                      <a:r>
                        <a:rPr lang="zh-CN" sz="1800" kern="100">
                          <a:effectLst/>
                        </a:rPr>
                        <a:t>点击按钮</a:t>
                      </a:r>
                    </a:p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点击返回按钮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返回我的界面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返回我的界面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64269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AC07BC8-5D82-F68A-CFFB-382CF66E25BB}"/>
              </a:ext>
            </a:extLst>
          </p:cNvPr>
          <p:cNvSpPr txBox="1"/>
          <p:nvPr/>
        </p:nvSpPr>
        <p:spPr>
          <a:xfrm>
            <a:off x="3938954" y="13247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昵称修改模块</a:t>
            </a:r>
          </a:p>
        </p:txBody>
      </p:sp>
    </p:spTree>
    <p:extLst>
      <p:ext uri="{BB962C8B-B14F-4D97-AF65-F5344CB8AC3E}">
        <p14:creationId xmlns:p14="http://schemas.microsoft.com/office/powerpoint/2010/main" val="778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9.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项目测试用例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90412BA-C6E6-9698-9E83-C4B24CAA7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77493"/>
              </p:ext>
            </p:extLst>
          </p:nvPr>
        </p:nvGraphicFramePr>
        <p:xfrm>
          <a:off x="1803522" y="1803406"/>
          <a:ext cx="8630013" cy="3677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867">
                  <a:extLst>
                    <a:ext uri="{9D8B030D-6E8A-4147-A177-3AD203B41FA5}">
                      <a16:colId xmlns:a16="http://schemas.microsoft.com/office/drawing/2014/main" val="2663235447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3745155764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2786009041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919351205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3897024371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3764612079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2399851202"/>
                    </a:ext>
                  </a:extLst>
                </a:gridCol>
                <a:gridCol w="1078878">
                  <a:extLst>
                    <a:ext uri="{9D8B030D-6E8A-4147-A177-3AD203B41FA5}">
                      <a16:colId xmlns:a16="http://schemas.microsoft.com/office/drawing/2014/main" val="3402853727"/>
                    </a:ext>
                  </a:extLst>
                </a:gridCol>
              </a:tblGrid>
              <a:tr h="307333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前置条件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优先级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测试步骤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预期结果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实际结果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809295"/>
                  </a:ext>
                </a:extLst>
              </a:tr>
              <a:tr h="90523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修改头像模块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登录程序到我的模块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点击按钮</a:t>
                      </a:r>
                    </a:p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选择新头像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选择新头像点击确定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修改成功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修改成功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989005"/>
                  </a:ext>
                </a:extLst>
              </a:tr>
              <a:tr h="90523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修改头像模块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登录程序到我的模块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点击按钮</a:t>
                      </a:r>
                    </a:p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选择新头像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选头像没点确定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修改失败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修改失败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961470"/>
                  </a:ext>
                </a:extLst>
              </a:tr>
              <a:tr h="117531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修改头像模块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登录程序到我的模块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点击按钮</a:t>
                      </a:r>
                    </a:p>
                    <a:p>
                      <a:pPr algn="just"/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点击返回按钮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返回我的界面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返回我的界面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89288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AC07BC8-5D82-F68A-CFFB-382CF66E25BB}"/>
              </a:ext>
            </a:extLst>
          </p:cNvPr>
          <p:cNvSpPr txBox="1"/>
          <p:nvPr/>
        </p:nvSpPr>
        <p:spPr>
          <a:xfrm>
            <a:off x="3938954" y="13247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头像修改模块</a:t>
            </a:r>
          </a:p>
        </p:txBody>
      </p:sp>
    </p:spTree>
    <p:extLst>
      <p:ext uri="{BB962C8B-B14F-4D97-AF65-F5344CB8AC3E}">
        <p14:creationId xmlns:p14="http://schemas.microsoft.com/office/powerpoint/2010/main" val="20421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10.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实机演示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8848E2-91DA-64A8-132B-3DC00790EF59}"/>
              </a:ext>
            </a:extLst>
          </p:cNvPr>
          <p:cNvSpPr txBox="1"/>
          <p:nvPr/>
        </p:nvSpPr>
        <p:spPr>
          <a:xfrm>
            <a:off x="3233678" y="2977661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/>
              <a:t>请看实机演示</a:t>
            </a:r>
          </a:p>
        </p:txBody>
      </p:sp>
    </p:spTree>
    <p:extLst>
      <p:ext uri="{BB962C8B-B14F-4D97-AF65-F5344CB8AC3E}">
        <p14:creationId xmlns:p14="http://schemas.microsoft.com/office/powerpoint/2010/main" val="8885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8753" y="158263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11.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用户反馈</a:t>
            </a:r>
          </a:p>
        </p:txBody>
      </p:sp>
    </p:spTree>
    <p:extLst>
      <p:ext uri="{BB962C8B-B14F-4D97-AF65-F5344CB8AC3E}">
        <p14:creationId xmlns:p14="http://schemas.microsoft.com/office/powerpoint/2010/main" val="13316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12.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EA490E-BF14-EC79-F1C4-F486303BF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73" y="804466"/>
            <a:ext cx="5330253" cy="58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1.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最终项目计划甘特图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D9E82A-ED50-D384-A4EC-20AA1759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47" y="1450430"/>
            <a:ext cx="7381745" cy="4253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AC5371-587A-EAFC-D242-746122BAB780}"/>
              </a:ext>
            </a:extLst>
          </p:cNvPr>
          <p:cNvSpPr txBox="1"/>
          <p:nvPr/>
        </p:nvSpPr>
        <p:spPr>
          <a:xfrm>
            <a:off x="230050" y="5980087"/>
            <a:ext cx="95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所有项目计划均已按照课程时间进行调整，并且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按照项目进度和课程要求提交了全部的成果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2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584" y="158263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13.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成员评分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25AC8-9B4D-7D37-979E-5FF27E9B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94" y="1969792"/>
            <a:ext cx="8732011" cy="33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14.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参考资料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765E2E-25DC-ED25-2ADC-63362511A5B0}"/>
              </a:ext>
            </a:extLst>
          </p:cNvPr>
          <p:cNvSpPr txBox="1"/>
          <p:nvPr/>
        </p:nvSpPr>
        <p:spPr>
          <a:xfrm>
            <a:off x="711200" y="1803407"/>
            <a:ext cx="6444341" cy="1716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15000"/>
              </a:lnSpc>
            </a:pPr>
            <a:r>
              <a:rPr lang="zh-CN" altLang="zh-CN" sz="1867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[1] 软件项目管理（原书第8版）[M]北京：机械工业出版社</a:t>
            </a:r>
          </a:p>
          <a:p>
            <a:pPr defTabSz="1219170">
              <a:lnSpc>
                <a:spcPct val="115000"/>
              </a:lnSpc>
            </a:pPr>
            <a:r>
              <a:rPr lang="zh-CN" altLang="zh-CN" sz="1867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[2] 软件需求（第3版）[M]北京：清华大学出版社</a:t>
            </a:r>
          </a:p>
          <a:p>
            <a:pPr defTabSz="1219170">
              <a:lnSpc>
                <a:spcPct val="115000"/>
              </a:lnSpc>
            </a:pPr>
            <a:r>
              <a:rPr lang="zh-CN" altLang="zh-CN" sz="1867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[3] GB/T 8567-2006.国标《计算机软件文档编制规范》</a:t>
            </a:r>
          </a:p>
          <a:p>
            <a:pPr defTabSz="1219170">
              <a:lnSpc>
                <a:spcPct val="115000"/>
              </a:lnSpc>
            </a:pPr>
            <a:r>
              <a:rPr lang="en-US" altLang="zh-CN" sz="1867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[4]</a:t>
            </a:r>
            <a:r>
              <a:rPr lang="zh-CN" altLang="en-US" sz="1867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参考网站连接</a:t>
            </a:r>
            <a:r>
              <a:rPr lang="en-US" altLang="zh-CN" sz="1867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https://blog.csdn.net/daqiang012/article/details/120306128</a:t>
            </a:r>
          </a:p>
        </p:txBody>
      </p:sp>
    </p:spTree>
    <p:extLst>
      <p:ext uri="{BB962C8B-B14F-4D97-AF65-F5344CB8AC3E}">
        <p14:creationId xmlns:p14="http://schemas.microsoft.com/office/powerpoint/2010/main" val="19024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4F8D2-752F-1FD6-6328-62BF4EBA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z="2400">
                <a:solidFill>
                  <a:prstClr val="black">
                    <a:tint val="75000"/>
                  </a:prstClr>
                </a:solidFill>
                <a:latin typeface="Arial"/>
                <a:ea typeface="Microsoft YaHei"/>
              </a:rPr>
              <a:pPr defTabSz="1219170"/>
              <a:t>32</a:t>
            </a:fld>
            <a:endParaRPr lang="zh-CN" altLang="en-US" sz="2400">
              <a:solidFill>
                <a:prstClr val="black">
                  <a:tint val="75000"/>
                </a:prstClr>
              </a:solidFill>
              <a:latin typeface="Arial"/>
              <a:ea typeface="Microsoft YaHei"/>
            </a:endParaRPr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7B157F5-49F1-D8EC-22F1-476BE049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2671DF5-D36A-91CC-1CEF-663DBCD0AA9E}"/>
              </a:ext>
            </a:extLst>
          </p:cNvPr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G06</a:t>
            </a:r>
          </a:p>
          <a:p>
            <a:pPr algn="ctr" defTabSz="1219170"/>
            <a:r>
              <a:rPr lang="zh-CN" altLang="en-US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DFE1FF59-5792-49E7-FB45-6E06078C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193" y="1995522"/>
            <a:ext cx="466921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1219170">
              <a:buNone/>
            </a:pPr>
            <a:r>
              <a:rPr lang="en-US" altLang="zh-CN" sz="8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Thanks</a:t>
            </a:r>
            <a:endParaRPr lang="zh-CN" altLang="en-US" sz="8000" b="1" cap="all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5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3215" y="251438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2.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项目可行性分析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77398B-3780-D5B0-B1CC-E87D62D4C224}"/>
              </a:ext>
            </a:extLst>
          </p:cNvPr>
          <p:cNvSpPr txBox="1"/>
          <p:nvPr/>
        </p:nvSpPr>
        <p:spPr>
          <a:xfrm>
            <a:off x="363215" y="1802846"/>
            <a:ext cx="6125306" cy="355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可选择的系统方案</a:t>
            </a:r>
            <a:r>
              <a:rPr lang="en-US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zh-CN" sz="2000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方案一：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endParaRPr lang="zh-CN" altLang="zh-CN" sz="18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优势：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所能完成的功能更多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操作更为方便，用户较为熟悉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劣势：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要下载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开发成本（时间、消耗）高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占用空间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机会：市场上暂未出现相似的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endParaRPr lang="zh-CN" altLang="zh-CN" sz="18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较为新颖，有前景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问题：系统兼容性问题（安卓、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IOS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升级维护较复杂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B12356-B305-5868-17AB-C4BBBC0F0B23}"/>
              </a:ext>
            </a:extLst>
          </p:cNvPr>
          <p:cNvSpPr txBox="1"/>
          <p:nvPr/>
        </p:nvSpPr>
        <p:spPr>
          <a:xfrm>
            <a:off x="6277609" y="1799036"/>
            <a:ext cx="6125306" cy="383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可选择的系统方案</a:t>
            </a:r>
            <a:r>
              <a:rPr lang="en-US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2000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方案二：微信小程序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优势：功能简单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不用占空间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占用空间较小，内存需求较小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开发成本低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劣势：内存限制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不适合复杂计算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机会：小程序的流量路口大，较好传播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较为新颖，有前景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问题：信息安全维护较难</a:t>
            </a:r>
          </a:p>
          <a:p>
            <a:pPr marL="533400"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各接口获取问题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DB21D1-6479-1EDB-F231-BA7DEF8A8C37}"/>
              </a:ext>
            </a:extLst>
          </p:cNvPr>
          <p:cNvSpPr txBox="1"/>
          <p:nvPr/>
        </p:nvSpPr>
        <p:spPr>
          <a:xfrm>
            <a:off x="3609582" y="5804796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最终选择了方案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，制作微信小程序</a:t>
            </a:r>
          </a:p>
        </p:txBody>
      </p:sp>
    </p:spTree>
    <p:extLst>
      <p:ext uri="{BB962C8B-B14F-4D97-AF65-F5344CB8AC3E}">
        <p14:creationId xmlns:p14="http://schemas.microsoft.com/office/powerpoint/2010/main" val="5913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3.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界面设计简述</a:t>
            </a:r>
          </a:p>
        </p:txBody>
      </p:sp>
      <p:pic>
        <p:nvPicPr>
          <p:cNvPr id="3" name="图片 2" descr="排名界面">
            <a:extLst>
              <a:ext uri="{FF2B5EF4-FFF2-40B4-BE49-F238E27FC236}">
                <a16:creationId xmlns:a16="http://schemas.microsoft.com/office/drawing/2014/main" id="{2D6782DF-77F0-CF66-4F80-5B8F28F45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536"/>
          <a:stretch/>
        </p:blipFill>
        <p:spPr bwMode="auto">
          <a:xfrm>
            <a:off x="8839202" y="1237617"/>
            <a:ext cx="2905517" cy="5081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 descr="测试界面">
            <a:extLst>
              <a:ext uri="{FF2B5EF4-FFF2-40B4-BE49-F238E27FC236}">
                <a16:creationId xmlns:a16="http://schemas.microsoft.com/office/drawing/2014/main" id="{0AC6EAAD-423B-9EAF-FD74-817745D28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2" b="1918"/>
          <a:stretch/>
        </p:blipFill>
        <p:spPr bwMode="auto">
          <a:xfrm>
            <a:off x="4643241" y="1283338"/>
            <a:ext cx="2905519" cy="5096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登陆界面">
            <a:extLst>
              <a:ext uri="{FF2B5EF4-FFF2-40B4-BE49-F238E27FC236}">
                <a16:creationId xmlns:a16="http://schemas.microsoft.com/office/drawing/2014/main" id="{BDE73338-1741-E2D7-E403-E2C272E05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2" y="1295400"/>
            <a:ext cx="2905519" cy="508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3.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界面设计简述</a:t>
            </a:r>
          </a:p>
        </p:txBody>
      </p:sp>
      <p:pic>
        <p:nvPicPr>
          <p:cNvPr id="3" name="图片 2" descr="个人界面">
            <a:extLst>
              <a:ext uri="{FF2B5EF4-FFF2-40B4-BE49-F238E27FC236}">
                <a16:creationId xmlns:a16="http://schemas.microsoft.com/office/drawing/2014/main" id="{0130193B-C55D-DE90-6B87-712AFC568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664"/>
          <a:stretch/>
        </p:blipFill>
        <p:spPr bwMode="auto">
          <a:xfrm>
            <a:off x="508000" y="1295400"/>
            <a:ext cx="3124955" cy="54582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 descr="头像修改界面">
            <a:extLst>
              <a:ext uri="{FF2B5EF4-FFF2-40B4-BE49-F238E27FC236}">
                <a16:creationId xmlns:a16="http://schemas.microsoft.com/office/drawing/2014/main" id="{DCD98F2A-C2B6-CD44-1E99-56754E3E3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523" y="1277009"/>
            <a:ext cx="3124955" cy="5468671"/>
          </a:xfrm>
          <a:prstGeom prst="rect">
            <a:avLst/>
          </a:prstGeom>
        </p:spPr>
      </p:pic>
      <p:pic>
        <p:nvPicPr>
          <p:cNvPr id="5" name="图片 4" descr="昵称修改界面">
            <a:extLst>
              <a:ext uri="{FF2B5EF4-FFF2-40B4-BE49-F238E27FC236}">
                <a16:creationId xmlns:a16="http://schemas.microsoft.com/office/drawing/2014/main" id="{E08C713E-D9C0-0AE7-97D0-0C21EE428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600" y="1277005"/>
            <a:ext cx="3124955" cy="5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D82C0A-3B26-68C0-13A4-3528E8A3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3" y="1562482"/>
            <a:ext cx="4800495" cy="5295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61DB2-D3E7-DBB1-7B19-C65C4207D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28767"/>
            <a:ext cx="5080000" cy="52047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FD00C9-39C4-71F9-6033-EC56A3972E82}"/>
              </a:ext>
            </a:extLst>
          </p:cNvPr>
          <p:cNvSpPr txBox="1"/>
          <p:nvPr/>
        </p:nvSpPr>
        <p:spPr>
          <a:xfrm>
            <a:off x="292877" y="251438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4.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项目需求分析</a:t>
            </a:r>
          </a:p>
        </p:txBody>
      </p:sp>
    </p:spTree>
    <p:extLst>
      <p:ext uri="{BB962C8B-B14F-4D97-AF65-F5344CB8AC3E}">
        <p14:creationId xmlns:p14="http://schemas.microsoft.com/office/powerpoint/2010/main" val="36845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2FBFFF-E32F-233A-45B2-D1D8D739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600201"/>
            <a:ext cx="4801319" cy="50994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766A0E-C424-1493-D904-097CDB981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600199"/>
            <a:ext cx="4977291" cy="50994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96F3A3-9553-73D4-8B60-164419D45C8E}"/>
              </a:ext>
            </a:extLst>
          </p:cNvPr>
          <p:cNvSpPr txBox="1"/>
          <p:nvPr/>
        </p:nvSpPr>
        <p:spPr>
          <a:xfrm>
            <a:off x="281154" y="251438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219170"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4.</a:t>
            </a:r>
            <a:r>
              <a:rPr lang="zh-CN" altLang="en-US" sz="3599" b="1" dirty="0">
                <a:solidFill>
                  <a:srgbClr val="FFFFFF">
                    <a:lumMod val="50000"/>
                  </a:srgbClr>
                </a:solidFill>
                <a:latin typeface="Arial"/>
                <a:ea typeface="Microsoft YaHei"/>
                <a:cs typeface="+mn-ea"/>
                <a:sym typeface="+mn-lt"/>
              </a:rPr>
              <a:t>项目需求分析</a:t>
            </a:r>
          </a:p>
        </p:txBody>
      </p:sp>
    </p:spTree>
    <p:extLst>
      <p:ext uri="{BB962C8B-B14F-4D97-AF65-F5344CB8AC3E}">
        <p14:creationId xmlns:p14="http://schemas.microsoft.com/office/powerpoint/2010/main" val="6892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187367" y="347960"/>
            <a:ext cx="5228693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数据字典和数据库设计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4978400" y="1193801"/>
            <a:ext cx="2235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3733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3733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93AA63-FD35-45F5-BE36-AAC3C9D4592B}"/>
              </a:ext>
            </a:extLst>
          </p:cNvPr>
          <p:cNvGraphicFramePr>
            <a:graphicFrameLocks noGrp="1"/>
          </p:cNvGraphicFramePr>
          <p:nvPr/>
        </p:nvGraphicFramePr>
        <p:xfrm>
          <a:off x="7924800" y="3225800"/>
          <a:ext cx="3657600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606788981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名字：用户表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别名：用户信息表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描述：用来记录每个用户的信息 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定义：用户表</a:t>
                      </a:r>
                      <a:r>
                        <a:rPr lang="en-US" sz="1400" kern="100" dirty="0">
                          <a:effectLst/>
                        </a:rPr>
                        <a:t>=</a:t>
                      </a:r>
                      <a:r>
                        <a:rPr lang="zh-CN" sz="1400" kern="100" dirty="0">
                          <a:effectLst/>
                        </a:rPr>
                        <a:t>用户账号</a:t>
                      </a:r>
                      <a:r>
                        <a:rPr lang="en-US" sz="1400" kern="100" dirty="0">
                          <a:effectLst/>
                        </a:rPr>
                        <a:t>+</a:t>
                      </a:r>
                      <a:r>
                        <a:rPr lang="zh-CN" sz="1400" kern="100" dirty="0">
                          <a:effectLst/>
                        </a:rPr>
                        <a:t>用户基本信息</a:t>
                      </a:r>
                      <a:r>
                        <a:rPr lang="en-US" sz="1400" kern="100" dirty="0">
                          <a:effectLst/>
                        </a:rPr>
                        <a:t>+</a:t>
                      </a:r>
                      <a:r>
                        <a:rPr lang="zh-CN" sz="1400" kern="100" dirty="0">
                          <a:effectLst/>
                        </a:rPr>
                        <a:t>该用户用于统计的测试成绩记录 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</a:rPr>
                        <a:t>位置：登陆界面、排行界面、我的界面、修改界面</a:t>
                      </a:r>
                    </a:p>
                    <a:p>
                      <a:pPr algn="just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5833493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A7D09A7-1D66-BAAD-6845-B930D2C90597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2259862"/>
          <a:ext cx="6663093" cy="4349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7736">
                  <a:extLst>
                    <a:ext uri="{9D8B030D-6E8A-4147-A177-3AD203B41FA5}">
                      <a16:colId xmlns:a16="http://schemas.microsoft.com/office/drawing/2014/main" val="3113556159"/>
                    </a:ext>
                  </a:extLst>
                </a:gridCol>
                <a:gridCol w="1084873">
                  <a:extLst>
                    <a:ext uri="{9D8B030D-6E8A-4147-A177-3AD203B41FA5}">
                      <a16:colId xmlns:a16="http://schemas.microsoft.com/office/drawing/2014/main" val="3412634435"/>
                    </a:ext>
                  </a:extLst>
                </a:gridCol>
                <a:gridCol w="653291">
                  <a:extLst>
                    <a:ext uri="{9D8B030D-6E8A-4147-A177-3AD203B41FA5}">
                      <a16:colId xmlns:a16="http://schemas.microsoft.com/office/drawing/2014/main" val="2922371195"/>
                    </a:ext>
                  </a:extLst>
                </a:gridCol>
                <a:gridCol w="901825">
                  <a:extLst>
                    <a:ext uri="{9D8B030D-6E8A-4147-A177-3AD203B41FA5}">
                      <a16:colId xmlns:a16="http://schemas.microsoft.com/office/drawing/2014/main" val="788186781"/>
                    </a:ext>
                  </a:extLst>
                </a:gridCol>
                <a:gridCol w="834760">
                  <a:extLst>
                    <a:ext uri="{9D8B030D-6E8A-4147-A177-3AD203B41FA5}">
                      <a16:colId xmlns:a16="http://schemas.microsoft.com/office/drawing/2014/main" val="839818036"/>
                    </a:ext>
                  </a:extLst>
                </a:gridCol>
                <a:gridCol w="472611">
                  <a:extLst>
                    <a:ext uri="{9D8B030D-6E8A-4147-A177-3AD203B41FA5}">
                      <a16:colId xmlns:a16="http://schemas.microsoft.com/office/drawing/2014/main" val="332273544"/>
                    </a:ext>
                  </a:extLst>
                </a:gridCol>
                <a:gridCol w="1577997">
                  <a:extLst>
                    <a:ext uri="{9D8B030D-6E8A-4147-A177-3AD203B41FA5}">
                      <a16:colId xmlns:a16="http://schemas.microsoft.com/office/drawing/2014/main" val="2469281806"/>
                    </a:ext>
                  </a:extLst>
                </a:gridCol>
              </a:tblGrid>
              <a:tr h="3731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字段名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数据类型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默认值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允许为空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自动递增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约束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300" kern="100">
                          <a:effectLst/>
                        </a:rPr>
                        <a:t>描述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extLst>
                  <a:ext uri="{0D108BD9-81ED-4DB2-BD59-A6C34878D82A}">
                    <a16:rowId xmlns:a16="http://schemas.microsoft.com/office/drawing/2014/main" val="3865074218"/>
                  </a:ext>
                </a:extLst>
              </a:tr>
              <a:tr h="378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account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varchar(255)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null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PK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用户账号（获取用户微信号）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extLst>
                  <a:ext uri="{0D108BD9-81ED-4DB2-BD59-A6C34878D82A}">
                    <a16:rowId xmlns:a16="http://schemas.microsoft.com/office/drawing/2014/main" val="3591260389"/>
                  </a:ext>
                </a:extLst>
              </a:tr>
              <a:tr h="373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phone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 dirty="0">
                          <a:effectLst/>
                        </a:rPr>
                        <a:t>varchar(11)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null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手机号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extLst>
                  <a:ext uri="{0D108BD9-81ED-4DB2-BD59-A6C34878D82A}">
                    <a16:rowId xmlns:a16="http://schemas.microsoft.com/office/drawing/2014/main" val="392796044"/>
                  </a:ext>
                </a:extLst>
              </a:tr>
              <a:tr h="373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user_name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varchar(255)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null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昵称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extLst>
                  <a:ext uri="{0D108BD9-81ED-4DB2-BD59-A6C34878D82A}">
                    <a16:rowId xmlns:a16="http://schemas.microsoft.com/office/drawing/2014/main" val="3575276180"/>
                  </a:ext>
                </a:extLst>
              </a:tr>
              <a:tr h="531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headimage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image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null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头像照片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extLst>
                  <a:ext uri="{0D108BD9-81ED-4DB2-BD59-A6C34878D82A}">
                    <a16:rowId xmlns:a16="http://schemas.microsoft.com/office/drawing/2014/main" val="1463915191"/>
                  </a:ext>
                </a:extLst>
              </a:tr>
              <a:tr h="579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date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date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null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账号创建日期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extLst>
                  <a:ext uri="{0D108BD9-81ED-4DB2-BD59-A6C34878D82A}">
                    <a16:rowId xmlns:a16="http://schemas.microsoft.com/office/drawing/2014/main" val="2813650127"/>
                  </a:ext>
                </a:extLst>
              </a:tr>
              <a:tr h="579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history_score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double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null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历史平均成绩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extLst>
                  <a:ext uri="{0D108BD9-81ED-4DB2-BD59-A6C34878D82A}">
                    <a16:rowId xmlns:a16="http://schemas.microsoft.com/office/drawing/2014/main" val="660797107"/>
                  </a:ext>
                </a:extLst>
              </a:tr>
              <a:tr h="579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last_score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double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null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最近一次的成绩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extLst>
                  <a:ext uri="{0D108BD9-81ED-4DB2-BD59-A6C34878D82A}">
                    <a16:rowId xmlns:a16="http://schemas.microsoft.com/office/drawing/2014/main" val="622841227"/>
                  </a:ext>
                </a:extLst>
              </a:tr>
              <a:tr h="579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test_count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100" dirty="0">
                          <a:effectLst/>
                        </a:rPr>
                        <a:t>总测试次数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35" marR="11835" marT="0" marB="0" anchor="ctr"/>
                </a:tc>
                <a:extLst>
                  <a:ext uri="{0D108BD9-81ED-4DB2-BD59-A6C34878D82A}">
                    <a16:rowId xmlns:a16="http://schemas.microsoft.com/office/drawing/2014/main" val="114155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Theme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4pjhrwo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2244</Words>
  <Application>Microsoft Office PowerPoint</Application>
  <PresentationFormat>宽屏</PresentationFormat>
  <Paragraphs>649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微软雅黑</vt:lpstr>
      <vt:lpstr>微软雅黑 Light</vt:lpstr>
      <vt:lpstr>Arial</vt:lpstr>
      <vt:lpstr>Calibri</vt:lpstr>
      <vt:lpstr>Lato Regular</vt:lpstr>
      <vt:lpstr>Office 主题​​</vt:lpstr>
      <vt:lpstr>1_微软雅黑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雨哲</dc:creator>
  <cp:lastModifiedBy>邹 雨哲</cp:lastModifiedBy>
  <cp:revision>1</cp:revision>
  <dcterms:created xsi:type="dcterms:W3CDTF">2023-01-07T17:38:35Z</dcterms:created>
  <dcterms:modified xsi:type="dcterms:W3CDTF">2023-01-07T21:07:55Z</dcterms:modified>
</cp:coreProperties>
</file>