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EC95D-692B-C26D-F878-D766B344A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8CF10-5B5B-A4B0-5722-07D226BC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7AB1A-DD39-1A9C-CCEF-FFCE0A41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CAC6C-0E70-3B26-8E91-7AA14BFD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F7272-7348-F19C-ED13-E12562EF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521A5-0C3E-1C37-5769-169593AF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087E6-09B6-8CA5-1526-EC0381C7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12DD5-AB4C-997C-CE5F-A272817C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41645-2CDD-F956-914A-909E25EC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01C99-7CA5-623A-9212-7C3C6B9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911E3A-F284-7370-F03E-B69D8A868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3C611-156C-129B-EF10-C72D19DF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11F8-0E72-F3E3-10B7-C3EDEC72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D4123-D2B8-F6F7-3CFF-14AD5813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825C4-0D9A-5C4F-D83D-19893730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45EB-9F99-77AC-17BD-22A1541C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4B610-2F17-45D8-99F6-27FFB299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CEC95-DC9F-5608-FAE7-8B2021AC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1A2F2-7ED3-5D36-DD3B-5FA884A8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DF8D-053E-07B7-EDB8-70AD4EBF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CCEEE-971E-A6B7-0C41-6721AAE5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E5E3C-1E44-90B9-68F9-72ECFD49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12DF0-1D1A-47D8-CE7D-59E2587F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24707-6EE7-15AD-97F8-AF20B5A4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8003A-2B1C-9928-068A-823B7042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EF03-5DD1-ECAD-4A3E-27B9A89F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0A3D-FED7-AE7A-1086-1696D4A85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6C684-4AFB-9777-5E57-D3CBC7A11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E2B26-CEA0-7864-FB92-860AAADC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DB4D7-B416-20CB-22A3-8D59BC9E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B19D-4D03-19F8-E23C-14ADAEA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226E0-501B-C54F-EFFD-DCD4438E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CD58-6A3B-A6B0-33ED-78850B1E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DEF2-441B-9D58-7A2D-0FEA092F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41AE5-7147-51D8-EF6E-EDF64A08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BF43-4030-DEDD-17C1-EA22D2B82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0897D0-6438-1F40-030C-0DE3F691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966D7-2247-8A46-734B-9FA67BCD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30127-9BDD-ACCB-E563-EF921A09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907C-E377-C873-421F-1B341BBC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3F72E9-623E-753E-AE31-1811F5A9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EDD7D-FF04-3A1F-653D-C59E58F1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725946-1AF7-B70F-41EE-0979C940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1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3ABF4-A6A1-4FE9-569E-E56C1AD8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3506A-A04C-DD1D-9D1C-AD7A4634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D4ADA-BADD-4D53-BD14-1742919F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9E2EA-AF5F-AC21-0F2B-7136FE90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F408D-12E8-4E1C-82A2-C78DA8F4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74639-A42F-C296-8E8D-36721B85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F17C7-DF8D-F405-22B8-1AEB2BC7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12CFE-8C50-64D9-E42F-E871C1D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78E15-5643-2DD7-CCDF-EAB1CCC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12517-A831-174A-B2A1-EEB1F4CD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BC2C1-1F61-B334-78DE-66B13030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BF06D-3B05-166D-6745-F8E6F3E0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16563-904E-03DD-F670-38E470DA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280D8-225C-B98D-87B1-4E78E3CE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48227-EC8F-B26A-06DC-E8803166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D58A95-EBFF-28DD-34F5-A02A4E77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245A7-1D9B-0515-390D-E2C23944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A8230-5505-3D6E-5E2E-466127F04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4538-9D3F-4016-BC9C-D1ADB8C4B0F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0AC46-C97B-2855-5098-E6D7A50BC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57523-9248-876D-113B-81CF2F35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D7B-837B-4CA7-AB46-1D86217B3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8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6195DFC5-A2D8-EE16-32C3-631473D90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591B7E8A-3056-6A99-8269-1A213029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유환 정</dc:creator>
  <cp:lastModifiedBy>유환 정</cp:lastModifiedBy>
  <cp:revision>1</cp:revision>
  <dcterms:created xsi:type="dcterms:W3CDTF">2023-11-10T00:41:37Z</dcterms:created>
  <dcterms:modified xsi:type="dcterms:W3CDTF">2023-11-10T00:44:28Z</dcterms:modified>
</cp:coreProperties>
</file>