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8" Type="http://schemas.openxmlformats.org/officeDocument/2006/relationships/image" Target="../media/image15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5774" y="4827631"/>
            <a:ext cx="9930362" cy="828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9107" y="4827631"/>
            <a:ext cx="9812229" cy="8280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543374" y="2884250"/>
            <a:ext cx="11207105" cy="8280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3870" y="323260"/>
            <a:ext cx="13160072" cy="13164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0230" y="9229287"/>
            <a:ext cx="4013785" cy="4844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92180" y="983943"/>
            <a:ext cx="4301355" cy="84289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0304" y="3614682"/>
            <a:ext cx="6171429" cy="3458128"/>
            <a:chOff x="1350304" y="3614682"/>
            <a:chExt cx="6171429" cy="345812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0304" y="3614682"/>
              <a:ext cx="6171429" cy="345812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537984" y="6968898"/>
            <a:ext cx="11206801" cy="8250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49183" y="2912506"/>
            <a:ext cx="8242174" cy="57262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5802" y="3858440"/>
            <a:ext cx="8173479" cy="44293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8118" y="266118"/>
            <a:ext cx="13439640" cy="13164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2612" y="3326288"/>
            <a:ext cx="1579143" cy="82502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77659" y="4009196"/>
            <a:ext cx="8588157" cy="3120784"/>
            <a:chOff x="9577659" y="4009196"/>
            <a:chExt cx="8588157" cy="31207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77659" y="4009196"/>
              <a:ext cx="8588157" cy="312078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99554" y="7455176"/>
            <a:ext cx="11738175" cy="5536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6155" y="4827631"/>
            <a:ext cx="10002762" cy="8280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906" y="3601297"/>
            <a:ext cx="8192070" cy="486107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02" y="466118"/>
            <a:ext cx="13280888" cy="13164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2612" y="3252345"/>
            <a:ext cx="978515" cy="9055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99554" y="7455176"/>
            <a:ext cx="11738175" cy="5536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82143" y="4344143"/>
            <a:ext cx="8221809" cy="2954624"/>
            <a:chOff x="9482143" y="4344143"/>
            <a:chExt cx="8221809" cy="29546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2143" y="4344143"/>
              <a:ext cx="8221809" cy="2954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906" y="4011449"/>
            <a:ext cx="8001489" cy="31772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0242" y="466118"/>
            <a:ext cx="11791259" cy="13164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1336" y="3326393"/>
            <a:ext cx="6531372" cy="8280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33135" y="7455173"/>
            <a:ext cx="10978289" cy="5536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25238" y="2907669"/>
            <a:ext cx="7960709" cy="4470377"/>
            <a:chOff x="9925238" y="2907669"/>
            <a:chExt cx="7960709" cy="44703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25238" y="2907669"/>
              <a:ext cx="7960709" cy="4470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906" y="3811449"/>
            <a:ext cx="8066984" cy="49042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5204" y="466118"/>
            <a:ext cx="9458888" cy="13164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2612" y="3326393"/>
            <a:ext cx="1579134" cy="8280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07687" y="7455173"/>
            <a:ext cx="11824556" cy="5536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00000" y="4087000"/>
            <a:ext cx="8664486" cy="3113706"/>
            <a:chOff x="9400000" y="4087000"/>
            <a:chExt cx="8664486" cy="31137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00000" y="4087000"/>
              <a:ext cx="8664486" cy="3113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725" y="4057076"/>
            <a:ext cx="7780679" cy="27199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5204" y="466118"/>
            <a:ext cx="9458888" cy="13164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955" y="3326393"/>
            <a:ext cx="1937848" cy="8280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39286" y="1865795"/>
            <a:ext cx="8610245" cy="3128810"/>
            <a:chOff x="9439286" y="1865795"/>
            <a:chExt cx="8610245" cy="31288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39286" y="1865795"/>
              <a:ext cx="8610245" cy="3128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35714" y="5142857"/>
            <a:ext cx="8417388" cy="3450691"/>
            <a:chOff x="9535714" y="5142857"/>
            <a:chExt cx="8417388" cy="34506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35714" y="5142857"/>
              <a:ext cx="8417388" cy="34506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81487" y="537547"/>
            <a:ext cx="10065259" cy="13164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6259" y="3326393"/>
            <a:ext cx="1585858" cy="8280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5192" y="4268592"/>
            <a:ext cx="13972451" cy="36090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090" y="537547"/>
            <a:ext cx="12602526" cy="131648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4993" y="3429659"/>
            <a:ext cx="1321667" cy="11048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5192" y="4268592"/>
            <a:ext cx="12433555" cy="18820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1168" y="418243"/>
            <a:ext cx="13982844" cy="13174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0230" y="9229287"/>
            <a:ext cx="4013785" cy="4844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6215" y="3908602"/>
            <a:ext cx="8179496" cy="27142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3383" y="2758953"/>
            <a:ext cx="5326934" cy="8304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01511" y="3035873"/>
            <a:ext cx="7793575" cy="4213968"/>
            <a:chOff x="9901511" y="3035873"/>
            <a:chExt cx="7793575" cy="42139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01511" y="3035873"/>
              <a:ext cx="7793575" cy="4213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714286"/>
            <a:ext cx="18285714" cy="7025359"/>
            <a:chOff x="0" y="1714286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798394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14286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216251"/>
            <a:ext cx="7025359" cy="21429"/>
            <a:chOff x="5630178" y="5216251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216251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1168" y="418243"/>
            <a:ext cx="13982844" cy="13174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0230" y="9229287"/>
            <a:ext cx="4013785" cy="4844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83" y="3493018"/>
            <a:ext cx="8358610" cy="8285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1506" y="2758955"/>
            <a:ext cx="1884105" cy="8304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2431" y="4433336"/>
            <a:ext cx="2523248" cy="8304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5268" y="5102859"/>
            <a:ext cx="6768658" cy="8285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45295" y="3320055"/>
            <a:ext cx="8388109" cy="3489053"/>
            <a:chOff x="9545295" y="3320055"/>
            <a:chExt cx="8388109" cy="34890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45295" y="3320055"/>
              <a:ext cx="8388109" cy="348905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9736" y="5824459"/>
            <a:ext cx="1592696" cy="8304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5583" y="6489117"/>
            <a:ext cx="8189334" cy="1457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2745" y="4357078"/>
            <a:ext cx="8109115" cy="26570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4737" y="354823"/>
            <a:ext cx="8027041" cy="14170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8783" y="3406555"/>
            <a:ext cx="2662972" cy="8873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90267" y="3092512"/>
            <a:ext cx="5818673" cy="2562022"/>
            <a:chOff x="10690267" y="3092512"/>
            <a:chExt cx="5818673" cy="25620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90267" y="3092512"/>
              <a:ext cx="5818673" cy="25620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24923" y="5654534"/>
            <a:ext cx="5784017" cy="2154331"/>
            <a:chOff x="10724923" y="5654534"/>
            <a:chExt cx="5784017" cy="215433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4923" y="5654534"/>
              <a:ext cx="5784017" cy="21543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2745" y="4357078"/>
            <a:ext cx="7963315" cy="82855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4175" y="477614"/>
            <a:ext cx="7423431" cy="13174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2278" y="3471383"/>
            <a:ext cx="1656915" cy="8304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94113" y="3791376"/>
            <a:ext cx="8155598" cy="3573978"/>
            <a:chOff x="9694113" y="3791376"/>
            <a:chExt cx="8155598" cy="35739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94113" y="3791376"/>
              <a:ext cx="8155598" cy="357397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3088" y="5258374"/>
            <a:ext cx="2570524" cy="83045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8936" y="6107555"/>
            <a:ext cx="8325124" cy="1457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707" y="4359459"/>
            <a:ext cx="8207486" cy="326695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4166" y="476432"/>
            <a:ext cx="7423490" cy="13148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2278" y="3471383"/>
            <a:ext cx="4575886" cy="8304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34523" y="2520801"/>
            <a:ext cx="9051191" cy="5318015"/>
            <a:chOff x="9234523" y="2520801"/>
            <a:chExt cx="9051191" cy="53180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34523" y="2520801"/>
              <a:ext cx="9051191" cy="53180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0230" y="9229287"/>
            <a:ext cx="4013785" cy="4844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5108" y="476432"/>
            <a:ext cx="7484395" cy="13148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2783" y="2525517"/>
            <a:ext cx="3584896" cy="83045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1174" y="3540355"/>
            <a:ext cx="8385867" cy="44856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60840" y="3540355"/>
            <a:ext cx="8279705" cy="39522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8811" y="466118"/>
            <a:ext cx="11298564" cy="13164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2278" y="3471383"/>
            <a:ext cx="6184600" cy="8304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8450" y="4995717"/>
            <a:ext cx="4595210" cy="14381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1429" y="4163280"/>
            <a:ext cx="5073705" cy="979577"/>
            <a:chOff x="1171429" y="4163280"/>
            <a:chExt cx="5073705" cy="97957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1429" y="4163280"/>
              <a:ext cx="5073705" cy="9795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1429" y="6331433"/>
            <a:ext cx="6171429" cy="900180"/>
            <a:chOff x="1171429" y="6331433"/>
            <a:chExt cx="6171429" cy="90018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1429" y="6331433"/>
              <a:ext cx="6171429" cy="90018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2736" y="7127326"/>
            <a:ext cx="7157610" cy="14595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27810" y="4168417"/>
            <a:ext cx="2736423" cy="1029977"/>
            <a:chOff x="9627810" y="4168417"/>
            <a:chExt cx="2736423" cy="10299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27810" y="4168417"/>
              <a:ext cx="2736423" cy="102997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50545" y="3432812"/>
            <a:ext cx="7590534" cy="8285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938550" y="5266537"/>
            <a:ext cx="4851365" cy="3115686"/>
            <a:chOff x="9938550" y="5266537"/>
            <a:chExt cx="4851365" cy="31156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38550" y="5266537"/>
              <a:ext cx="4851365" cy="31156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01166" y="5169823"/>
            <a:ext cx="3679918" cy="26821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3935" y="6492623"/>
            <a:ext cx="3571603" cy="188208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37557" y="480404"/>
            <a:ext cx="7333602" cy="131648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782" y="9229287"/>
            <a:ext cx="4074442" cy="4844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3478" y="2668526"/>
            <a:ext cx="3504810" cy="8280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22595" y="3161855"/>
            <a:ext cx="4669123" cy="3249175"/>
            <a:chOff x="1922595" y="3161855"/>
            <a:chExt cx="4669123" cy="32491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2595" y="3161855"/>
              <a:ext cx="4669123" cy="32491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81028" y="2359499"/>
            <a:ext cx="6504696" cy="4882459"/>
            <a:chOff x="10381028" y="2359499"/>
            <a:chExt cx="6504696" cy="48824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028" y="2359499"/>
              <a:ext cx="6504696" cy="488245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27920" y="7140226"/>
            <a:ext cx="10368527" cy="586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2023-07-07T15:10:40Z</dcterms:created>
  <dcterms:modified xsi:type="dcterms:W3CDTF">2023-07-07T15:10:40Z</dcterms:modified>
</cp:coreProperties>
</file>