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9" autoAdjust="0"/>
    <p:restoredTop sz="94660"/>
  </p:normalViewPr>
  <p:slideViewPr>
    <p:cSldViewPr snapToGrid="0">
      <p:cViewPr>
        <p:scale>
          <a:sx n="79" d="100"/>
          <a:sy n="79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4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6436" y="539205"/>
            <a:ext cx="249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MEMBER.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67305" y="1525780"/>
            <a:ext cx="8761144" cy="4307305"/>
            <a:chOff x="2392130" y="1552074"/>
            <a:chExt cx="8761144" cy="4307305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392130" y="1552074"/>
              <a:ext cx="8761144" cy="430730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22469" y="1660901"/>
              <a:ext cx="8510489" cy="407997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917180" y="1761620"/>
            <a:ext cx="6884575" cy="3693889"/>
            <a:chOff x="3230011" y="1696997"/>
            <a:chExt cx="6884575" cy="3693889"/>
          </a:xfrm>
        </p:grpSpPr>
        <p:sp>
          <p:nvSpPr>
            <p:cNvPr id="31" name="TextBox 30"/>
            <p:cNvSpPr txBox="1"/>
            <p:nvPr/>
          </p:nvSpPr>
          <p:spPr>
            <a:xfrm>
              <a:off x="3277113" y="2203395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 인 호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30011" y="4659916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 다 형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40837" y="2178213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 동 혁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04156" y="4634538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훈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51951" y="1696997"/>
              <a:ext cx="1553630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부 팀장</a:t>
              </a:r>
              <a:endParaRPr lang="ko-KR" altLang="en-US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프로젝트 </a:t>
              </a:r>
              <a:r>
                <a:rPr lang="en-US" altLang="ko-KR" sz="1100" b="1" dirty="0" smtClean="0"/>
                <a:t>Code </a:t>
              </a:r>
              <a:r>
                <a:rPr lang="ko-KR" altLang="en-US" sz="1100" b="1" dirty="0"/>
                <a:t>메인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100" b="1" dirty="0" smtClean="0"/>
                <a:t>GitHub </a:t>
              </a:r>
              <a:r>
                <a:rPr lang="ko-KR" altLang="en-US" sz="1100" b="1" dirty="0"/>
                <a:t>관리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보안 모듈 </a:t>
              </a:r>
              <a:r>
                <a:rPr lang="ko-KR" altLang="en-US" sz="1100" b="1" dirty="0"/>
                <a:t>제작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관리자모드 총괄 제작</a:t>
              </a:r>
              <a:endParaRPr lang="ko" altLang="en-US" sz="11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6479" y="1728089"/>
              <a:ext cx="1603324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팀장</a:t>
              </a:r>
              <a:endParaRPr lang="ko-KR" altLang="en-US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프로젝트 기획 및 설계</a:t>
              </a:r>
              <a:endParaRPr lang="ko-KR" altLang="en-US" sz="1100" b="1" dirty="0"/>
            </a:p>
            <a:p>
              <a:pPr>
                <a:lnSpc>
                  <a:spcPct val="200000"/>
                </a:lnSpc>
              </a:pPr>
              <a:r>
                <a:rPr lang="en-US" altLang="ko-KR" sz="1100" b="1" dirty="0"/>
                <a:t>GitHub </a:t>
              </a:r>
              <a:r>
                <a:rPr lang="ko-KR" altLang="en-US" sz="1100" b="1" dirty="0"/>
                <a:t>관리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사용자 화면 구현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en-US" altLang="ko" sz="1100" b="1" dirty="0" smtClean="0"/>
                <a:t>PPT </a:t>
              </a:r>
              <a:r>
                <a:rPr lang="ko-KR" altLang="en-US" sz="1100" b="1" dirty="0" smtClean="0"/>
                <a:t>제작 및 발표</a:t>
              </a:r>
              <a:endParaRPr lang="ko" altLang="en-US" sz="11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56479" y="4311373"/>
              <a:ext cx="1431802" cy="105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사용자  </a:t>
              </a:r>
              <a:r>
                <a:rPr lang="en-US" altLang="ko-KR" sz="1100" b="1" dirty="0" smtClean="0"/>
                <a:t>Code  </a:t>
              </a:r>
              <a:r>
                <a:rPr lang="ko-KR" altLang="en-US" sz="1100" b="1" dirty="0" smtClean="0"/>
                <a:t>담당</a:t>
              </a:r>
              <a:endParaRPr lang="en-US" altLang="ko-KR" sz="1100" b="1" dirty="0" smtClean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프로젝트 기획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보안 모듈 제작</a:t>
              </a:r>
              <a:endParaRPr lang="en-US" altLang="ko-KR" sz="11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951" y="4336751"/>
              <a:ext cx="1662635" cy="105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100" b="1" dirty="0" err="1" smtClean="0"/>
                <a:t>DataBase</a:t>
              </a:r>
              <a:r>
                <a:rPr lang="en-US" altLang="ko-KR" sz="1100" b="1" dirty="0" smtClean="0"/>
                <a:t> </a:t>
              </a:r>
              <a:r>
                <a:rPr lang="ko-KR" altLang="en-US" sz="1100" b="1" dirty="0" smtClean="0"/>
                <a:t>설계 및 구현</a:t>
              </a:r>
              <a:endParaRPr lang="en-US" altLang="ko-KR" sz="1100" b="1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100" b="1" dirty="0" err="1" smtClean="0"/>
                <a:t>TokPlus</a:t>
              </a:r>
              <a:r>
                <a:rPr lang="en-US" altLang="ko-KR" sz="1100" b="1" dirty="0" smtClean="0"/>
                <a:t> </a:t>
              </a:r>
              <a:r>
                <a:rPr lang="ko-KR" altLang="en-US" sz="1100" b="1" dirty="0" smtClean="0"/>
                <a:t>사용자 구현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en-US" altLang="ko-KR" sz="1100" b="1" dirty="0" smtClean="0"/>
                <a:t>AWS </a:t>
              </a:r>
              <a:r>
                <a:rPr lang="ko-KR" altLang="en-US" sz="1100" b="1" dirty="0" smtClean="0"/>
                <a:t>연동</a:t>
              </a:r>
              <a:endParaRPr lang="en-US" altLang="ko-K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>
            <a:off x="7008971" y="2833236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D6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prstClr val="white"/>
                </a:solidFill>
              </a:rPr>
              <a:t>● </a:t>
            </a:r>
            <a:r>
              <a:rPr lang="ko-KR" altLang="en-US" sz="1200" dirty="0" smtClean="0">
                <a:solidFill>
                  <a:prstClr val="white"/>
                </a:solidFill>
              </a:rPr>
              <a:t>팀</a:t>
            </a:r>
            <a:r>
              <a:rPr lang="en-US" altLang="ko-KR" sz="1200" dirty="0">
                <a:solidFill>
                  <a:prstClr val="white"/>
                </a:solidFill>
              </a:rPr>
              <a:t>	</a:t>
            </a:r>
            <a:r>
              <a:rPr lang="ko-KR" altLang="en-US" sz="1200" dirty="0" smtClean="0">
                <a:solidFill>
                  <a:prstClr val="white"/>
                </a:solidFill>
              </a:rPr>
              <a:t>장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유 인 호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204550" y="3069810"/>
            <a:ext cx="91780" cy="107742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 w="19050"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7008971" y="3384486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 smtClean="0">
                <a:solidFill>
                  <a:srgbClr val="264259"/>
                </a:solidFill>
              </a:rPr>
              <a:t>부  팀  장 </a:t>
            </a:r>
            <a:r>
              <a:rPr lang="en-US" altLang="ko-KR" sz="1200" dirty="0" smtClean="0">
                <a:solidFill>
                  <a:srgbClr val="264259"/>
                </a:solidFill>
              </a:rPr>
              <a:t>: </a:t>
            </a:r>
            <a:r>
              <a:rPr lang="ko-KR" altLang="en-US" sz="1200" dirty="0" smtClean="0">
                <a:solidFill>
                  <a:srgbClr val="264259"/>
                </a:solidFill>
              </a:rPr>
              <a:t>김 동 혁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3298" y="2833236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prstClr val="white"/>
                  </a:solidFill>
                </a:rPr>
                <a:t>TEAM</a:t>
              </a:r>
            </a:p>
            <a:p>
              <a:pPr algn="ctr"/>
              <a:endParaRPr lang="en-US" altLang="ko-KR" sz="1000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b="1" dirty="0" err="1" smtClean="0">
                  <a:solidFill>
                    <a:prstClr val="white"/>
                  </a:solidFill>
                </a:rPr>
                <a:t>SamBank</a:t>
              </a:r>
              <a:endParaRPr lang="en-US" altLang="ko-KR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양쪽 모서리가 둥근 사각형 74"/>
          <p:cNvSpPr/>
          <p:nvPr/>
        </p:nvSpPr>
        <p:spPr>
          <a:xfrm>
            <a:off x="7008971" y="3935736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D65E"/>
                </a:solidFill>
              </a:rPr>
              <a:t>○</a:t>
            </a:r>
            <a:r>
              <a:rPr lang="ko-KR" altLang="en-US" sz="2400" dirty="0" smtClean="0">
                <a:solidFill>
                  <a:srgbClr val="264259"/>
                </a:solidFill>
              </a:rPr>
              <a:t> </a:t>
            </a:r>
            <a:r>
              <a:rPr lang="en-US" altLang="ko-KR" sz="1200" dirty="0" smtClean="0">
                <a:solidFill>
                  <a:srgbClr val="264259"/>
                </a:solidFill>
              </a:rPr>
              <a:t>D  B Part </a:t>
            </a:r>
            <a:r>
              <a:rPr lang="ko-KR" altLang="en-US" sz="1200" dirty="0" smtClean="0">
                <a:solidFill>
                  <a:srgbClr val="264259"/>
                </a:solidFill>
              </a:rPr>
              <a:t> </a:t>
            </a:r>
            <a:r>
              <a:rPr lang="en-US" altLang="ko-KR" sz="1200" dirty="0" smtClean="0">
                <a:solidFill>
                  <a:srgbClr val="264259"/>
                </a:solidFill>
              </a:rPr>
              <a:t>:</a:t>
            </a:r>
            <a:r>
              <a:rPr lang="ko-KR" altLang="en-US" sz="1200" dirty="0" smtClean="0">
                <a:solidFill>
                  <a:srgbClr val="264259"/>
                </a:solidFill>
              </a:rPr>
              <a:t> 박    훈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7008971" y="4486987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D65E"/>
                </a:solidFill>
              </a:rPr>
              <a:t>○</a:t>
            </a:r>
            <a:r>
              <a:rPr lang="ko-KR" altLang="en-US" dirty="0" smtClean="0">
                <a:solidFill>
                  <a:srgbClr val="264259"/>
                </a:solidFill>
              </a:rPr>
              <a:t> </a:t>
            </a:r>
            <a:r>
              <a:rPr lang="en-US" altLang="ko-KR" sz="1200" dirty="0" smtClean="0">
                <a:solidFill>
                  <a:srgbClr val="264259"/>
                </a:solidFill>
              </a:rPr>
              <a:t>C o d </a:t>
            </a:r>
            <a:r>
              <a:rPr lang="en-US" altLang="ko-KR" sz="1200" dirty="0" err="1" smtClean="0">
                <a:solidFill>
                  <a:srgbClr val="264259"/>
                </a:solidFill>
              </a:rPr>
              <a:t>i</a:t>
            </a:r>
            <a:r>
              <a:rPr lang="en-US" altLang="ko-KR" sz="1200" dirty="0" smtClean="0">
                <a:solidFill>
                  <a:srgbClr val="264259"/>
                </a:solidFill>
              </a:rPr>
              <a:t> n g : </a:t>
            </a:r>
            <a:r>
              <a:rPr lang="ko-KR" altLang="en-US" sz="1200" dirty="0" smtClean="0">
                <a:solidFill>
                  <a:srgbClr val="264259"/>
                </a:solidFill>
              </a:rPr>
              <a:t>이 다 형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670191" y="2733984"/>
            <a:ext cx="223119" cy="223119"/>
          </a:xfrm>
          <a:prstGeom prst="ellipse">
            <a:avLst/>
          </a:prstGeom>
          <a:solidFill>
            <a:schemeClr val="bg1"/>
          </a:solidFill>
          <a:ln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rgbClr val="00D65E"/>
                </a:solidFill>
              </a:rPr>
              <a:t>팀장</a:t>
            </a: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70995" y="2845543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55625" y="3096599"/>
            <a:ext cx="3205758" cy="1581851"/>
            <a:chOff x="716291" y="488048"/>
            <a:chExt cx="5113256" cy="1916473"/>
          </a:xfrm>
        </p:grpSpPr>
        <p:sp>
          <p:nvSpPr>
            <p:cNvPr id="14" name="TextBox 13"/>
            <p:cNvSpPr txBox="1"/>
            <p:nvPr/>
          </p:nvSpPr>
          <p:spPr>
            <a:xfrm>
              <a:off x="716291" y="521461"/>
              <a:ext cx="5113256" cy="188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0" b="1" dirty="0">
                  <a:latin typeface="Informal Roman" panose="030604020304060B0204" pitchFamily="66" charset="0"/>
                  <a:ea typeface="나눔스퀘어 ExtraBold" panose="020B0600000101010101" pitchFamily="50" charset="-127"/>
                </a:rPr>
                <a:t>Sb</a:t>
              </a:r>
              <a:r>
                <a:rPr lang="en-US" altLang="ko-KR" sz="95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7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은행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0385013-2003-4161-B6BB-19F1A88A2645}"/>
                </a:ext>
              </a:extLst>
            </p:cNvPr>
            <p:cNvSpPr txBox="1"/>
            <p:nvPr/>
          </p:nvSpPr>
          <p:spPr>
            <a:xfrm>
              <a:off x="2241235" y="488048"/>
              <a:ext cx="2254749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7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 LT" pitchFamily="50" charset="0"/>
                  <a:ea typeface="에스코어 드림 5 Medium" panose="020B0503030302020204" pitchFamily="34" charset="-127"/>
                </a:defRPr>
              </a:lvl1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</a:t>
              </a:r>
              <a:r>
                <a:rPr lang="en-US" altLang="ko-KR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SamBank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]</a:t>
              </a:r>
              <a:endPara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5999178" y="450963"/>
            <a:ext cx="5498432" cy="15352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90FCC8F-854E-4A17-8F3A-2B8C45FC5FE9}"/>
              </a:ext>
            </a:extLst>
          </p:cNvPr>
          <p:cNvSpPr txBox="1"/>
          <p:nvPr/>
        </p:nvSpPr>
        <p:spPr>
          <a:xfrm>
            <a:off x="6503827" y="618417"/>
            <a:ext cx="4740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프레임워크를 이용한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On, Off ]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75" grpId="0" animBg="1"/>
      <p:bldP spid="76" grpId="0" animBg="1"/>
      <p:bldP spid="77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18801" y="626378"/>
            <a:ext cx="525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구현 순서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543769" y="1832474"/>
            <a:ext cx="1822978" cy="3367300"/>
            <a:chOff x="830426" y="1862807"/>
            <a:chExt cx="1822978" cy="3367300"/>
          </a:xfrm>
        </p:grpSpPr>
        <p:sp>
          <p:nvSpPr>
            <p:cNvPr id="47" name="TextBox 46"/>
            <p:cNvSpPr txBox="1"/>
            <p:nvPr/>
          </p:nvSpPr>
          <p:spPr>
            <a:xfrm>
              <a:off x="935170" y="1862807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01</a:t>
              </a:r>
              <a:endParaRPr lang="ko-KR" altLang="en-US" sz="2800" b="1" spc="-3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1015104" y="2386027"/>
              <a:ext cx="1102945" cy="0"/>
            </a:xfrm>
            <a:prstGeom prst="line">
              <a:avLst/>
            </a:prstGeom>
            <a:ln w="69850" cmpd="thinThick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015104" y="3477425"/>
              <a:ext cx="1102945" cy="0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30426" y="2704662"/>
              <a:ext cx="1711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관리자</a:t>
              </a:r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02404" y="3660447"/>
              <a:ext cx="1651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Spring </a:t>
              </a:r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Security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은행 창구 시스템</a:t>
              </a:r>
              <a:endPara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</a:t>
              </a:r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</a:t>
              </a:r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985313" y="1782571"/>
            <a:ext cx="1718234" cy="3417203"/>
            <a:chOff x="935170" y="1812904"/>
            <a:chExt cx="1718234" cy="3417203"/>
          </a:xfrm>
        </p:grpSpPr>
        <p:sp>
          <p:nvSpPr>
            <p:cNvPr id="63" name="TextBox 62"/>
            <p:cNvSpPr txBox="1"/>
            <p:nvPr/>
          </p:nvSpPr>
          <p:spPr>
            <a:xfrm>
              <a:off x="935170" y="1812904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02</a:t>
              </a:r>
              <a:endParaRPr lang="ko-KR" altLang="en-US" sz="2800" b="1" spc="-3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1015104" y="2373995"/>
              <a:ext cx="1102945" cy="0"/>
            </a:xfrm>
            <a:prstGeom prst="line">
              <a:avLst/>
            </a:prstGeom>
            <a:ln w="69850" cmpd="thinThick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015104" y="3477425"/>
              <a:ext cx="1102945" cy="0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950746" y="2704662"/>
              <a:ext cx="12876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</a:t>
              </a:r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02404" y="3660447"/>
              <a:ext cx="1651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 면 구 현</a:t>
              </a:r>
              <a:endPara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</a:t>
              </a: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그 인 </a:t>
              </a:r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 안 모 </a:t>
              </a:r>
              <a:r>
                <a:rPr lang="ko-KR" altLang="en-US" sz="16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듈</a:t>
              </a:r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362512" y="1772314"/>
            <a:ext cx="2365833" cy="3919903"/>
            <a:chOff x="830426" y="1802647"/>
            <a:chExt cx="2365833" cy="3919903"/>
          </a:xfrm>
        </p:grpSpPr>
        <p:sp>
          <p:nvSpPr>
            <p:cNvPr id="69" name="TextBox 68"/>
            <p:cNvSpPr txBox="1"/>
            <p:nvPr/>
          </p:nvSpPr>
          <p:spPr>
            <a:xfrm>
              <a:off x="935170" y="1802647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03</a:t>
              </a:r>
              <a:endParaRPr lang="ko-KR" altLang="en-US" sz="2800" b="1" spc="-3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1039168" y="2361963"/>
              <a:ext cx="1369588" cy="0"/>
            </a:xfrm>
            <a:prstGeom prst="line">
              <a:avLst/>
            </a:prstGeom>
            <a:ln w="69850" cmpd="thinThick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15104" y="3477425"/>
              <a:ext cx="1102945" cy="0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0426" y="2704662"/>
              <a:ext cx="14067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</a:t>
              </a:r>
            </a:p>
            <a:p>
              <a:pPr algn="ctr"/>
              <a:r>
                <a:rPr lang="en-US" altLang="ko-KR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Base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70522" y="3660447"/>
              <a:ext cx="222573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AWS - RDS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아마존 </a:t>
              </a:r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Web Service)</a:t>
              </a:r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관리자</a:t>
              </a:r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설계도</a:t>
              </a:r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</a:t>
              </a:r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설계도</a:t>
              </a:r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940243" y="1772314"/>
            <a:ext cx="1822978" cy="3796792"/>
            <a:chOff x="830426" y="1802647"/>
            <a:chExt cx="1822978" cy="3796792"/>
          </a:xfrm>
        </p:grpSpPr>
        <p:sp>
          <p:nvSpPr>
            <p:cNvPr id="75" name="TextBox 74"/>
            <p:cNvSpPr txBox="1"/>
            <p:nvPr/>
          </p:nvSpPr>
          <p:spPr>
            <a:xfrm>
              <a:off x="947230" y="1802647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04</a:t>
              </a:r>
              <a:endParaRPr lang="ko-KR" altLang="en-US" sz="2800" b="1" spc="-3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954944" y="2337899"/>
              <a:ext cx="1321726" cy="0"/>
            </a:xfrm>
            <a:prstGeom prst="line">
              <a:avLst/>
            </a:prstGeom>
            <a:ln w="69850" cmpd="thinThick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015104" y="3477425"/>
              <a:ext cx="1102945" cy="0"/>
            </a:xfrm>
            <a:prstGeom prst="line">
              <a:avLst/>
            </a:prstGeom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830426" y="2558423"/>
              <a:ext cx="14462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End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02404" y="3660447"/>
              <a:ext cx="1651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REVIEW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  &amp;  A</a:t>
              </a:r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200000"/>
                </a:lnSpc>
              </a:pPr>
              <a:endPara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4016070" y="2343662"/>
            <a:ext cx="1188218" cy="0"/>
          </a:xfrm>
          <a:prstGeom prst="line">
            <a:avLst/>
          </a:prstGeom>
          <a:ln w="6985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685810" y="2355694"/>
            <a:ext cx="1569491" cy="0"/>
          </a:xfrm>
          <a:prstGeom prst="line">
            <a:avLst/>
          </a:prstGeom>
          <a:ln w="6985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8801" y="574141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OS.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703013" y="1195281"/>
            <a:ext cx="1383818" cy="1868728"/>
            <a:chOff x="5180704" y="1739900"/>
            <a:chExt cx="1383818" cy="186872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5206103" y="2251367"/>
              <a:ext cx="1338829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80704" y="1739900"/>
              <a:ext cx="1364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 P I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844" y="2305620"/>
              <a:ext cx="1350678" cy="1303008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515877" y="1215307"/>
            <a:ext cx="2718696" cy="2253462"/>
            <a:chOff x="8615775" y="1789702"/>
            <a:chExt cx="2718696" cy="2253462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9305709" y="2251367"/>
              <a:ext cx="1338829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932903" y="1789702"/>
              <a:ext cx="2023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 현 기 술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615775" y="2473504"/>
              <a:ext cx="27186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" sz="2400" b="1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AJAX</a:t>
              </a:r>
              <a:endParaRPr lang="en-US" altLang="ko" sz="2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" sz="2400" b="1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Spring </a:t>
              </a:r>
              <a:r>
                <a:rPr lang="en-US" altLang="ko" sz="2400" b="1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Security</a:t>
              </a:r>
              <a:endParaRPr lang="en-US" altLang="ko" sz="2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495904" y="1195281"/>
            <a:ext cx="1364228" cy="3121729"/>
            <a:chOff x="3614897" y="1244600"/>
            <a:chExt cx="1364228" cy="3121729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640296" y="1756067"/>
              <a:ext cx="1338829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614897" y="1244600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개발환경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562" y="3544751"/>
              <a:ext cx="863590" cy="821578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218" y="1979306"/>
              <a:ext cx="963126" cy="1181237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4509110" y="1195281"/>
            <a:ext cx="1627369" cy="3731234"/>
            <a:chOff x="4509110" y="1195281"/>
            <a:chExt cx="1627369" cy="3731234"/>
          </a:xfrm>
        </p:grpSpPr>
        <p:grpSp>
          <p:nvGrpSpPr>
            <p:cNvPr id="39" name="그룹 38"/>
            <p:cNvGrpSpPr/>
            <p:nvPr/>
          </p:nvGrpSpPr>
          <p:grpSpPr>
            <a:xfrm>
              <a:off x="4509110" y="1195281"/>
              <a:ext cx="1627369" cy="1572487"/>
              <a:chOff x="1015104" y="1739900"/>
              <a:chExt cx="1627369" cy="1572487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1040503" y="2251367"/>
                <a:ext cx="1338829" cy="0"/>
              </a:xfrm>
              <a:prstGeom prst="line">
                <a:avLst/>
              </a:prstGeom>
              <a:ln w="127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015104" y="1739900"/>
                <a:ext cx="1627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프레임워크</a:t>
                </a:r>
                <a:endPara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8459" y="2373935"/>
                <a:ext cx="1116120" cy="938452"/>
              </a:xfrm>
              <a:prstGeom prst="rect">
                <a:avLst/>
              </a:prstGeom>
            </p:spPr>
          </p:pic>
        </p:grp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869" y="2956938"/>
              <a:ext cx="1183460" cy="886452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508" y="3978503"/>
              <a:ext cx="1068183" cy="94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10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2306" y="2353804"/>
            <a:ext cx="49439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0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7461189-974C-487C-AFF6-D14AB65D1F50}"/>
              </a:ext>
            </a:extLst>
          </p:cNvPr>
          <p:cNvSpPr txBox="1"/>
          <p:nvPr/>
        </p:nvSpPr>
        <p:spPr>
          <a:xfrm>
            <a:off x="520117" y="474345"/>
            <a:ext cx="105025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부족한점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 모두 개발 경험 과 팀 프로젝트에 익숙하지 </a:t>
            </a:r>
            <a:r>
              <a:rPr lang="ko-KR" altLang="en-US" dirty="0" err="1"/>
              <a:t>않다보니</a:t>
            </a:r>
            <a:endParaRPr lang="en-US" altLang="ko-KR" dirty="0"/>
          </a:p>
          <a:p>
            <a:r>
              <a:rPr lang="ko-KR" altLang="en-US" dirty="0"/>
              <a:t>프로그램 구현이나 기획단계에서 어려움이 </a:t>
            </a:r>
            <a:r>
              <a:rPr lang="ko-KR" altLang="en-US" dirty="0" err="1"/>
              <a:t>많앗던거</a:t>
            </a:r>
            <a:r>
              <a:rPr lang="ko-KR" altLang="en-US" dirty="0"/>
              <a:t> 같고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은행이라는 주제로써 보안에 조금 더 </a:t>
            </a:r>
            <a:r>
              <a:rPr lang="ko-KR" altLang="en-US" dirty="0" err="1"/>
              <a:t>신경쓰고</a:t>
            </a:r>
            <a:r>
              <a:rPr lang="ko-KR" altLang="en-US" dirty="0"/>
              <a:t> </a:t>
            </a:r>
            <a:r>
              <a:rPr lang="ko-KR" altLang="en-US" dirty="0" err="1"/>
              <a:t>싶엇지만</a:t>
            </a:r>
            <a:r>
              <a:rPr lang="ko-KR" altLang="en-US" dirty="0"/>
              <a:t> 구현하는데 </a:t>
            </a:r>
            <a:r>
              <a:rPr lang="ko-KR" altLang="en-US" dirty="0" err="1"/>
              <a:t>한계가있어</a:t>
            </a:r>
            <a:r>
              <a:rPr lang="ko-KR" altLang="en-US" dirty="0"/>
              <a:t> </a:t>
            </a:r>
            <a:r>
              <a:rPr lang="ko-KR" altLang="en-US" dirty="0" err="1"/>
              <a:t>원하는만큼</a:t>
            </a:r>
            <a:r>
              <a:rPr lang="ko-KR" altLang="en-US" dirty="0"/>
              <a:t> 구현 되지 </a:t>
            </a:r>
            <a:r>
              <a:rPr lang="ko-KR" altLang="en-US" dirty="0" err="1"/>
              <a:t>못한것에대한</a:t>
            </a:r>
            <a:r>
              <a:rPr lang="ko-KR" altLang="en-US" dirty="0"/>
              <a:t> 아쉬움이 많이 남습니다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잘한점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연이은</a:t>
            </a:r>
            <a:r>
              <a:rPr lang="ko-KR" altLang="en-US" dirty="0"/>
              <a:t> </a:t>
            </a:r>
            <a:r>
              <a:rPr lang="ko-KR" altLang="en-US" dirty="0" err="1"/>
              <a:t>프로젝트및</a:t>
            </a:r>
            <a:r>
              <a:rPr lang="ko-KR" altLang="en-US" dirty="0"/>
              <a:t> 자격증 공부 때문에 프로젝트 기간이 타이트하게 잡혀서 </a:t>
            </a:r>
            <a:r>
              <a:rPr lang="ko-KR" altLang="en-US" dirty="0" err="1"/>
              <a:t>팀원들모두</a:t>
            </a:r>
            <a:r>
              <a:rPr lang="ko-KR" altLang="en-US" dirty="0"/>
              <a:t> 많이</a:t>
            </a:r>
            <a:endParaRPr lang="en-US" altLang="ko-KR" dirty="0"/>
          </a:p>
          <a:p>
            <a:r>
              <a:rPr lang="ko-KR" altLang="en-US" dirty="0" err="1"/>
              <a:t>힘들었을탠데</a:t>
            </a:r>
            <a:r>
              <a:rPr lang="ko-KR" altLang="en-US" dirty="0"/>
              <a:t> 끝까지 포기안하고 프로젝트를 완성한점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각자 서로가 맡은 </a:t>
            </a:r>
            <a:r>
              <a:rPr lang="ko-KR" altLang="en-US" dirty="0" err="1"/>
              <a:t>파트에대해서</a:t>
            </a:r>
            <a:r>
              <a:rPr lang="ko-KR" altLang="en-US" dirty="0"/>
              <a:t> </a:t>
            </a:r>
            <a:r>
              <a:rPr lang="ko-KR" altLang="en-US" dirty="0" err="1"/>
              <a:t>책임감을가지고</a:t>
            </a:r>
            <a:r>
              <a:rPr lang="ko-KR" altLang="en-US" dirty="0"/>
              <a:t> </a:t>
            </a:r>
            <a:r>
              <a:rPr lang="ko-KR" altLang="en-US" dirty="0" err="1"/>
              <a:t>해왓던점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회의를 함으로써 팀 프로젝트가 나아가는 방향에 대해서 서로 서로가 인지하며 협력하여 어려운 문제도 같이 </a:t>
            </a:r>
            <a:r>
              <a:rPr lang="ko-KR" altLang="en-US" dirty="0" err="1"/>
              <a:t>풀어나갈수</a:t>
            </a:r>
            <a:r>
              <a:rPr lang="ko-KR" altLang="en-US" dirty="0"/>
              <a:t> </a:t>
            </a:r>
            <a:r>
              <a:rPr lang="ko-KR" altLang="en-US" dirty="0" err="1"/>
              <a:t>있엇던점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2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1306" y="2347872"/>
            <a:ext cx="3377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&amp; A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0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266</Words>
  <Application>Microsoft Office PowerPoint</Application>
  <PresentationFormat>사용자 지정</PresentationFormat>
  <Paragraphs>110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8</cp:revision>
  <dcterms:created xsi:type="dcterms:W3CDTF">2020-04-06T06:06:45Z</dcterms:created>
  <dcterms:modified xsi:type="dcterms:W3CDTF">2020-05-07T08:52:37Z</dcterms:modified>
</cp:coreProperties>
</file>