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2" r:id="rId5"/>
    <p:sldId id="265" r:id="rId6"/>
    <p:sldId id="263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69" autoAdjust="0"/>
    <p:restoredTop sz="94660"/>
  </p:normalViewPr>
  <p:slideViewPr>
    <p:cSldViewPr snapToGrid="0">
      <p:cViewPr>
        <p:scale>
          <a:sx n="79" d="100"/>
          <a:sy n="79" d="100"/>
        </p:scale>
        <p:origin x="-9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04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21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0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5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85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95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08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52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33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68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36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70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2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seok830621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46436" y="539205"/>
            <a:ext cx="24913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MEMBER.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067305" y="1525780"/>
            <a:ext cx="8761144" cy="4307305"/>
            <a:chOff x="2392130" y="1552074"/>
            <a:chExt cx="8761144" cy="4307305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2392130" y="1552074"/>
              <a:ext cx="8761144" cy="4307305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2522469" y="1660901"/>
              <a:ext cx="8510489" cy="407997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917180" y="1761620"/>
            <a:ext cx="6824415" cy="3821600"/>
            <a:chOff x="3230011" y="1696997"/>
            <a:chExt cx="6824415" cy="3821600"/>
          </a:xfrm>
        </p:grpSpPr>
        <p:sp>
          <p:nvSpPr>
            <p:cNvPr id="31" name="TextBox 30"/>
            <p:cNvSpPr txBox="1"/>
            <p:nvPr/>
          </p:nvSpPr>
          <p:spPr>
            <a:xfrm>
              <a:off x="3277113" y="2203395"/>
              <a:ext cx="11801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유 인 호</a:t>
              </a:r>
              <a:endPara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230011" y="4659916"/>
              <a:ext cx="11801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이 다 형</a:t>
              </a:r>
              <a:endPara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940837" y="2178213"/>
              <a:ext cx="11801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김 동 혁</a:t>
              </a:r>
              <a:endPara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004156" y="4634538"/>
              <a:ext cx="1053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박</a:t>
              </a:r>
              <a:r>
                <a:rPr lang="en-US" altLang="ko-KR" sz="2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sz="2400" b="1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  </a:t>
              </a:r>
              <a:r>
                <a:rPr lang="ko-KR" altLang="en-US" sz="2400" b="1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훈</a:t>
              </a:r>
              <a:endPara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451951" y="1696997"/>
              <a:ext cx="1553630" cy="1785104"/>
            </a:xfrm>
            <a:prstGeom prst="rect">
              <a:avLst/>
            </a:prstGeom>
            <a:noFill/>
            <a:ln>
              <a:noFill/>
              <a:prstDash val="lgDash"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100" b="1" dirty="0" smtClean="0"/>
                <a:t>부 팀장</a:t>
              </a:r>
              <a:endParaRPr lang="ko-KR" altLang="en-US" sz="1100" b="1" dirty="0"/>
            </a:p>
            <a:p>
              <a:pPr>
                <a:lnSpc>
                  <a:spcPct val="200000"/>
                </a:lnSpc>
              </a:pPr>
              <a:r>
                <a:rPr lang="ko-KR" altLang="en-US" sz="1100" b="1" dirty="0" smtClean="0"/>
                <a:t>프로젝트 </a:t>
              </a:r>
              <a:r>
                <a:rPr lang="en-US" altLang="ko-KR" sz="1100" b="1" dirty="0" smtClean="0"/>
                <a:t>Code </a:t>
              </a:r>
              <a:r>
                <a:rPr lang="ko-KR" altLang="en-US" sz="1100" b="1" dirty="0"/>
                <a:t>메인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100" b="1" dirty="0" smtClean="0"/>
                <a:t>GitHub </a:t>
              </a:r>
              <a:r>
                <a:rPr lang="ko-KR" altLang="en-US" sz="1100" b="1" dirty="0"/>
                <a:t>관리</a:t>
              </a:r>
              <a:endParaRPr lang="en-US" altLang="ko-KR" sz="1100" b="1" dirty="0"/>
            </a:p>
            <a:p>
              <a:pPr>
                <a:lnSpc>
                  <a:spcPct val="200000"/>
                </a:lnSpc>
              </a:pPr>
              <a:r>
                <a:rPr lang="ko-KR" altLang="en-US" sz="1100" b="1" dirty="0" smtClean="0"/>
                <a:t>보안 모듈 </a:t>
              </a:r>
              <a:r>
                <a:rPr lang="ko-KR" altLang="en-US" sz="1100" b="1" dirty="0"/>
                <a:t>제작</a:t>
              </a:r>
              <a:endParaRPr lang="en-US" altLang="ko-KR" sz="1100" b="1" dirty="0"/>
            </a:p>
            <a:p>
              <a:pPr>
                <a:lnSpc>
                  <a:spcPct val="200000"/>
                </a:lnSpc>
              </a:pPr>
              <a:r>
                <a:rPr lang="ko-KR" altLang="en-US" sz="1100" b="1" dirty="0" smtClean="0"/>
                <a:t>관리자모드 총괄 제작</a:t>
              </a:r>
              <a:endParaRPr lang="ko" altLang="en-US" sz="11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56479" y="1728089"/>
              <a:ext cx="1603324" cy="1785104"/>
            </a:xfrm>
            <a:prstGeom prst="rect">
              <a:avLst/>
            </a:prstGeom>
            <a:noFill/>
            <a:ln>
              <a:noFill/>
              <a:prstDash val="lgDash"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100" b="1" dirty="0" smtClean="0"/>
                <a:t>팀장</a:t>
              </a:r>
              <a:endParaRPr lang="ko-KR" altLang="en-US" sz="1100" b="1" dirty="0"/>
            </a:p>
            <a:p>
              <a:pPr>
                <a:lnSpc>
                  <a:spcPct val="200000"/>
                </a:lnSpc>
              </a:pPr>
              <a:r>
                <a:rPr lang="ko-KR" altLang="en-US" sz="1100" b="1" dirty="0" smtClean="0"/>
                <a:t>프로젝트 기획 및 설계</a:t>
              </a:r>
              <a:endParaRPr lang="ko-KR" altLang="en-US" sz="1100" b="1" dirty="0"/>
            </a:p>
            <a:p>
              <a:pPr>
                <a:lnSpc>
                  <a:spcPct val="200000"/>
                </a:lnSpc>
              </a:pPr>
              <a:r>
                <a:rPr lang="en-US" altLang="ko-KR" sz="1100" b="1" dirty="0"/>
                <a:t>GitHub </a:t>
              </a:r>
              <a:r>
                <a:rPr lang="ko-KR" altLang="en-US" sz="1100" b="1" dirty="0"/>
                <a:t>관리</a:t>
              </a:r>
              <a:endParaRPr lang="en-US" altLang="ko-KR" sz="1100" b="1" dirty="0"/>
            </a:p>
            <a:p>
              <a:pPr>
                <a:lnSpc>
                  <a:spcPct val="200000"/>
                </a:lnSpc>
              </a:pPr>
              <a:r>
                <a:rPr lang="ko-KR" altLang="en-US" sz="1100" b="1" dirty="0" smtClean="0"/>
                <a:t>사용자 화면 구현</a:t>
              </a:r>
              <a:endParaRPr lang="en-US" altLang="ko-KR" sz="1100" b="1" dirty="0"/>
            </a:p>
            <a:p>
              <a:pPr>
                <a:lnSpc>
                  <a:spcPct val="200000"/>
                </a:lnSpc>
              </a:pPr>
              <a:r>
                <a:rPr lang="en-US" altLang="ko" sz="1100" b="1" dirty="0" smtClean="0"/>
                <a:t>PPT </a:t>
              </a:r>
              <a:r>
                <a:rPr lang="ko-KR" altLang="en-US" sz="1100" b="1" dirty="0" smtClean="0"/>
                <a:t>제작 및 발표</a:t>
              </a:r>
              <a:endParaRPr lang="ko" altLang="en-US" sz="11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556479" y="4311373"/>
              <a:ext cx="1431802" cy="1054135"/>
            </a:xfrm>
            <a:prstGeom prst="rect">
              <a:avLst/>
            </a:prstGeom>
            <a:noFill/>
            <a:ln>
              <a:noFill/>
              <a:prstDash val="lgDash"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100" b="1" dirty="0" smtClean="0"/>
                <a:t>사용자  </a:t>
              </a:r>
              <a:r>
                <a:rPr lang="en-US" altLang="ko-KR" sz="1100" b="1" dirty="0" smtClean="0"/>
                <a:t>Code  </a:t>
              </a:r>
              <a:r>
                <a:rPr lang="ko-KR" altLang="en-US" sz="1100" b="1" dirty="0" smtClean="0"/>
                <a:t>담당</a:t>
              </a:r>
              <a:endParaRPr lang="en-US" altLang="ko-KR" sz="1100" b="1" dirty="0" smtClean="0"/>
            </a:p>
            <a:p>
              <a:pPr>
                <a:lnSpc>
                  <a:spcPct val="200000"/>
                </a:lnSpc>
              </a:pPr>
              <a:r>
                <a:rPr lang="ko-KR" altLang="en-US" sz="1100" b="1" dirty="0" smtClean="0"/>
                <a:t>프로젝트 기획</a:t>
              </a:r>
              <a:endParaRPr lang="en-US" altLang="ko-KR" sz="1100" b="1" dirty="0"/>
            </a:p>
            <a:p>
              <a:pPr>
                <a:lnSpc>
                  <a:spcPct val="200000"/>
                </a:lnSpc>
              </a:pPr>
              <a:r>
                <a:rPr lang="ko-KR" altLang="en-US" sz="1100" b="1" dirty="0" smtClean="0"/>
                <a:t>보안 모듈 제작</a:t>
              </a:r>
              <a:endParaRPr lang="en-US" altLang="ko-KR" sz="11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391791" y="4072047"/>
              <a:ext cx="1662635" cy="1446550"/>
            </a:xfrm>
            <a:prstGeom prst="rect">
              <a:avLst/>
            </a:prstGeom>
            <a:noFill/>
            <a:ln>
              <a:noFill/>
              <a:prstDash val="lgDash"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100" b="1" dirty="0" err="1" smtClean="0"/>
                <a:t>DataBase</a:t>
              </a:r>
              <a:r>
                <a:rPr lang="en-US" altLang="ko-KR" sz="1100" b="1" dirty="0" smtClean="0"/>
                <a:t> </a:t>
              </a:r>
              <a:r>
                <a:rPr lang="ko-KR" altLang="en-US" sz="1100" b="1" dirty="0" smtClean="0"/>
                <a:t>설계 및 구현</a:t>
              </a:r>
              <a:endParaRPr lang="en-US" altLang="ko-KR" sz="1100" b="1" dirty="0" smtClean="0"/>
            </a:p>
            <a:p>
              <a:pPr>
                <a:lnSpc>
                  <a:spcPct val="200000"/>
                </a:lnSpc>
              </a:pPr>
              <a:r>
                <a:rPr lang="en-US" altLang="ko-KR" sz="1100" b="1" dirty="0" err="1" smtClean="0"/>
                <a:t>TokPlus</a:t>
              </a:r>
              <a:r>
                <a:rPr lang="en-US" altLang="ko-KR" sz="1100" b="1" dirty="0" smtClean="0"/>
                <a:t> </a:t>
              </a:r>
              <a:r>
                <a:rPr lang="ko-KR" altLang="en-US" sz="1100" b="1" dirty="0" smtClean="0"/>
                <a:t>사용자 구현</a:t>
              </a:r>
              <a:endParaRPr lang="en-US" altLang="ko-KR" sz="1100" b="1" dirty="0"/>
            </a:p>
            <a:p>
              <a:pPr>
                <a:lnSpc>
                  <a:spcPct val="200000"/>
                </a:lnSpc>
              </a:pPr>
              <a:r>
                <a:rPr lang="en-US" altLang="ko-KR" sz="1100" b="1" dirty="0" smtClean="0"/>
                <a:t>AWS </a:t>
              </a:r>
              <a:r>
                <a:rPr lang="ko-KR" altLang="en-US" sz="1100" b="1" dirty="0" smtClean="0"/>
                <a:t>연동</a:t>
              </a:r>
              <a:endParaRPr lang="en-US" altLang="ko-KR" sz="1100" b="1" dirty="0" smtClean="0"/>
            </a:p>
            <a:p>
              <a:pPr>
                <a:lnSpc>
                  <a:spcPct val="200000"/>
                </a:lnSpc>
              </a:pPr>
              <a:r>
                <a:rPr lang="ko-KR" altLang="en-US" sz="1100" b="1" dirty="0" smtClean="0"/>
                <a:t>사용자  화면구현  서브</a:t>
              </a:r>
              <a:endParaRPr lang="en-US" altLang="ko-KR" sz="1100" b="1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467853" y="582968"/>
            <a:ext cx="9805736" cy="5739183"/>
            <a:chOff x="1467853" y="582968"/>
            <a:chExt cx="9805736" cy="5739183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7853" y="1434157"/>
              <a:ext cx="1449327" cy="1560815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1974" y="5123815"/>
              <a:ext cx="731615" cy="1198336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7903" y="582968"/>
              <a:ext cx="970546" cy="20749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714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양쪽 모서리가 둥근 사각형 57"/>
          <p:cNvSpPr/>
          <p:nvPr/>
        </p:nvSpPr>
        <p:spPr>
          <a:xfrm>
            <a:off x="7008971" y="2833236"/>
            <a:ext cx="2772780" cy="55125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0D65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prstClr val="white"/>
                </a:solidFill>
              </a:rPr>
              <a:t>● </a:t>
            </a:r>
            <a:r>
              <a:rPr lang="ko-KR" altLang="en-US" sz="1200" dirty="0" smtClean="0">
                <a:solidFill>
                  <a:prstClr val="white"/>
                </a:solidFill>
              </a:rPr>
              <a:t>팀</a:t>
            </a:r>
            <a:r>
              <a:rPr lang="en-US" altLang="ko-KR" sz="1200" dirty="0">
                <a:solidFill>
                  <a:prstClr val="white"/>
                </a:solidFill>
              </a:rPr>
              <a:t>	</a:t>
            </a:r>
            <a:r>
              <a:rPr lang="ko-KR" altLang="en-US" sz="1200" dirty="0" smtClean="0">
                <a:solidFill>
                  <a:prstClr val="white"/>
                </a:solidFill>
              </a:rPr>
              <a:t>장 </a:t>
            </a:r>
            <a:r>
              <a:rPr lang="en-US" altLang="ko-KR" sz="1200" dirty="0" smtClean="0">
                <a:solidFill>
                  <a:prstClr val="white"/>
                </a:solidFill>
              </a:rPr>
              <a:t>: </a:t>
            </a:r>
            <a:r>
              <a:rPr lang="ko-KR" altLang="en-US" sz="1200" dirty="0" smtClean="0">
                <a:solidFill>
                  <a:prstClr val="white"/>
                </a:solidFill>
              </a:rPr>
              <a:t>유 인 호</a:t>
            </a:r>
            <a:endParaRPr lang="en-US" altLang="ko-KR" sz="1200" dirty="0">
              <a:solidFill>
                <a:prstClr val="white"/>
              </a:solidFill>
            </a:endParaRPr>
          </a:p>
        </p:txBody>
      </p:sp>
      <p:sp>
        <p:nvSpPr>
          <p:cNvPr id="59" name="자유형 58"/>
          <p:cNvSpPr/>
          <p:nvPr/>
        </p:nvSpPr>
        <p:spPr>
          <a:xfrm>
            <a:off x="7204550" y="3069810"/>
            <a:ext cx="91780" cy="107742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 w="19050">
            <a:solidFill>
              <a:srgbClr val="00D6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60" name="양쪽 모서리가 둥근 사각형 59"/>
          <p:cNvSpPr/>
          <p:nvPr/>
        </p:nvSpPr>
        <p:spPr>
          <a:xfrm>
            <a:off x="7008971" y="3384486"/>
            <a:ext cx="2772780" cy="55125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rgbClr val="00D65E"/>
                </a:solidFill>
              </a:rPr>
              <a:t>○</a:t>
            </a:r>
            <a:r>
              <a:rPr lang="ko-KR" altLang="en-US" sz="2400" dirty="0">
                <a:solidFill>
                  <a:srgbClr val="264259"/>
                </a:solidFill>
              </a:rPr>
              <a:t> </a:t>
            </a:r>
            <a:r>
              <a:rPr lang="ko-KR" altLang="en-US" sz="1200" dirty="0" smtClean="0">
                <a:solidFill>
                  <a:srgbClr val="264259"/>
                </a:solidFill>
              </a:rPr>
              <a:t>부  팀  장 </a:t>
            </a:r>
            <a:r>
              <a:rPr lang="en-US" altLang="ko-KR" sz="1200" dirty="0" smtClean="0">
                <a:solidFill>
                  <a:srgbClr val="264259"/>
                </a:solidFill>
              </a:rPr>
              <a:t>: </a:t>
            </a:r>
            <a:r>
              <a:rPr lang="ko-KR" altLang="en-US" sz="1200" dirty="0" smtClean="0">
                <a:solidFill>
                  <a:srgbClr val="264259"/>
                </a:solidFill>
              </a:rPr>
              <a:t>김 동 혁</a:t>
            </a:r>
            <a:endParaRPr lang="ko-KR" altLang="en-US" sz="1200" dirty="0">
              <a:solidFill>
                <a:srgbClr val="264259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443298" y="2833236"/>
            <a:ext cx="1424584" cy="2205001"/>
            <a:chOff x="5443298" y="2424148"/>
            <a:chExt cx="1424584" cy="2205001"/>
          </a:xfrm>
        </p:grpSpPr>
        <p:sp>
          <p:nvSpPr>
            <p:cNvPr id="36" name="한쪽 모서리가 둥근 사각형 35"/>
            <p:cNvSpPr/>
            <p:nvPr/>
          </p:nvSpPr>
          <p:spPr>
            <a:xfrm>
              <a:off x="5443298" y="2424148"/>
              <a:ext cx="1424584" cy="2205001"/>
            </a:xfrm>
            <a:prstGeom prst="round1Rect">
              <a:avLst>
                <a:gd name="adj" fmla="val 0"/>
              </a:avLst>
            </a:prstGeom>
            <a:solidFill>
              <a:srgbClr val="00D6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prstClr val="white"/>
                </a:solidFill>
              </a:endParaRPr>
            </a:p>
            <a:p>
              <a:pPr algn="ctr"/>
              <a:endParaRPr lang="en-US" altLang="ko-KR" sz="1000" dirty="0">
                <a:solidFill>
                  <a:prstClr val="white"/>
                </a:solidFill>
              </a:endParaRPr>
            </a:p>
            <a:p>
              <a:pPr algn="ctr"/>
              <a:endParaRPr lang="en-US" altLang="ko-KR" sz="1000" dirty="0">
                <a:solidFill>
                  <a:prstClr val="white"/>
                </a:solidFill>
              </a:endParaRPr>
            </a:p>
            <a:p>
              <a:pPr algn="ctr"/>
              <a:endParaRPr lang="en-US" altLang="ko-KR" sz="1000" dirty="0">
                <a:solidFill>
                  <a:prstClr val="white"/>
                </a:solidFill>
              </a:endParaRPr>
            </a:p>
            <a:p>
              <a:pPr algn="ctr"/>
              <a:endParaRPr lang="en-US" altLang="ko-KR" sz="1000" dirty="0">
                <a:solidFill>
                  <a:prstClr val="white"/>
                </a:solidFill>
              </a:endParaRPr>
            </a:p>
            <a:p>
              <a:pPr algn="ctr"/>
              <a:endParaRPr lang="en-US" altLang="ko-KR" sz="1000" dirty="0" smtClean="0">
                <a:solidFill>
                  <a:prstClr val="white"/>
                </a:solidFill>
              </a:endParaRPr>
            </a:p>
            <a:p>
              <a:pPr algn="ctr"/>
              <a:endParaRPr lang="en-US" altLang="ko-KR" sz="1000" dirty="0">
                <a:solidFill>
                  <a:prstClr val="white"/>
                </a:solidFill>
              </a:endParaRPr>
            </a:p>
            <a:p>
              <a:pPr algn="ctr"/>
              <a:r>
                <a:rPr lang="en-US" altLang="ko-KR" sz="1000" dirty="0" smtClean="0">
                  <a:solidFill>
                    <a:prstClr val="white"/>
                  </a:solidFill>
                </a:rPr>
                <a:t>TEAM</a:t>
              </a:r>
            </a:p>
            <a:p>
              <a:pPr algn="ctr"/>
              <a:endParaRPr lang="en-US" altLang="ko-KR" sz="1000" dirty="0" smtClean="0">
                <a:solidFill>
                  <a:prstClr val="white"/>
                </a:solidFill>
              </a:endParaRPr>
            </a:p>
            <a:p>
              <a:pPr algn="ctr"/>
              <a:r>
                <a:rPr lang="en-US" altLang="ko-KR" b="1" dirty="0" err="1" smtClean="0">
                  <a:solidFill>
                    <a:prstClr val="white"/>
                  </a:solidFill>
                </a:rPr>
                <a:t>SamBank</a:t>
              </a:r>
              <a:endParaRPr lang="en-US" altLang="ko-KR" b="1" dirty="0">
                <a:solidFill>
                  <a:prstClr val="white"/>
                </a:solidFill>
              </a:endParaRPr>
            </a:p>
          </p:txBody>
        </p:sp>
        <p:sp>
          <p:nvSpPr>
            <p:cNvPr id="72" name="자유형 71"/>
            <p:cNvSpPr/>
            <p:nvPr/>
          </p:nvSpPr>
          <p:spPr>
            <a:xfrm>
              <a:off x="5846533" y="3042222"/>
              <a:ext cx="618112" cy="618112"/>
            </a:xfrm>
            <a:custGeom>
              <a:avLst/>
              <a:gdLst>
                <a:gd name="connsiteX0" fmla="*/ 222250 w 444500"/>
                <a:gd name="connsiteY0" fmla="*/ 103981 h 444500"/>
                <a:gd name="connsiteX1" fmla="*/ 296466 w 444500"/>
                <a:gd name="connsiteY1" fmla="*/ 178197 h 444500"/>
                <a:gd name="connsiteX2" fmla="*/ 222250 w 444500"/>
                <a:gd name="connsiteY2" fmla="*/ 252413 h 444500"/>
                <a:gd name="connsiteX3" fmla="*/ 148034 w 444500"/>
                <a:gd name="connsiteY3" fmla="*/ 178197 h 444500"/>
                <a:gd name="connsiteX4" fmla="*/ 222250 w 444500"/>
                <a:gd name="connsiteY4" fmla="*/ 103981 h 444500"/>
                <a:gd name="connsiteX5" fmla="*/ 222250 w 444500"/>
                <a:gd name="connsiteY5" fmla="*/ 31644 h 444500"/>
                <a:gd name="connsiteX6" fmla="*/ 31644 w 444500"/>
                <a:gd name="connsiteY6" fmla="*/ 222250 h 444500"/>
                <a:gd name="connsiteX7" fmla="*/ 87471 w 444500"/>
                <a:gd name="connsiteY7" fmla="*/ 357029 h 444500"/>
                <a:gd name="connsiteX8" fmla="*/ 88485 w 444500"/>
                <a:gd name="connsiteY8" fmla="*/ 357712 h 444500"/>
                <a:gd name="connsiteX9" fmla="*/ 105506 w 444500"/>
                <a:gd name="connsiteY9" fmla="*/ 332466 h 444500"/>
                <a:gd name="connsiteX10" fmla="*/ 222250 w 444500"/>
                <a:gd name="connsiteY10" fmla="*/ 284109 h 444500"/>
                <a:gd name="connsiteX11" fmla="*/ 338994 w 444500"/>
                <a:gd name="connsiteY11" fmla="*/ 332466 h 444500"/>
                <a:gd name="connsiteX12" fmla="*/ 356016 w 444500"/>
                <a:gd name="connsiteY12" fmla="*/ 357712 h 444500"/>
                <a:gd name="connsiteX13" fmla="*/ 357029 w 444500"/>
                <a:gd name="connsiteY13" fmla="*/ 357029 h 444500"/>
                <a:gd name="connsiteX14" fmla="*/ 412856 w 444500"/>
                <a:gd name="connsiteY14" fmla="*/ 222250 h 444500"/>
                <a:gd name="connsiteX15" fmla="*/ 222250 w 444500"/>
                <a:gd name="connsiteY15" fmla="*/ 31644 h 444500"/>
                <a:gd name="connsiteX16" fmla="*/ 222250 w 444500"/>
                <a:gd name="connsiteY16" fmla="*/ 0 h 444500"/>
                <a:gd name="connsiteX17" fmla="*/ 444500 w 444500"/>
                <a:gd name="connsiteY17" fmla="*/ 222250 h 444500"/>
                <a:gd name="connsiteX18" fmla="*/ 222250 w 444500"/>
                <a:gd name="connsiteY18" fmla="*/ 444500 h 444500"/>
                <a:gd name="connsiteX19" fmla="*/ 0 w 444500"/>
                <a:gd name="connsiteY19" fmla="*/ 222250 h 444500"/>
                <a:gd name="connsiteX20" fmla="*/ 222250 w 444500"/>
                <a:gd name="connsiteY20" fmla="*/ 0 h 44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4500" h="444500">
                  <a:moveTo>
                    <a:pt x="222250" y="103981"/>
                  </a:moveTo>
                  <a:cubicBezTo>
                    <a:pt x="263238" y="103981"/>
                    <a:pt x="296466" y="137209"/>
                    <a:pt x="296466" y="178197"/>
                  </a:cubicBezTo>
                  <a:cubicBezTo>
                    <a:pt x="296466" y="219185"/>
                    <a:pt x="263238" y="252413"/>
                    <a:pt x="222250" y="252413"/>
                  </a:cubicBezTo>
                  <a:cubicBezTo>
                    <a:pt x="181262" y="252413"/>
                    <a:pt x="148034" y="219185"/>
                    <a:pt x="148034" y="178197"/>
                  </a:cubicBezTo>
                  <a:cubicBezTo>
                    <a:pt x="148034" y="137209"/>
                    <a:pt x="181262" y="103981"/>
                    <a:pt x="222250" y="103981"/>
                  </a:cubicBezTo>
                  <a:close/>
                  <a:moveTo>
                    <a:pt x="222250" y="31644"/>
                  </a:moveTo>
                  <a:cubicBezTo>
                    <a:pt x="116981" y="31644"/>
                    <a:pt x="31644" y="116981"/>
                    <a:pt x="31644" y="222250"/>
                  </a:cubicBezTo>
                  <a:cubicBezTo>
                    <a:pt x="31644" y="274884"/>
                    <a:pt x="52978" y="322536"/>
                    <a:pt x="87471" y="357029"/>
                  </a:cubicBezTo>
                  <a:lnTo>
                    <a:pt x="88485" y="357712"/>
                  </a:lnTo>
                  <a:lnTo>
                    <a:pt x="105506" y="332466"/>
                  </a:lnTo>
                  <a:cubicBezTo>
                    <a:pt x="135383" y="302589"/>
                    <a:pt x="176659" y="284109"/>
                    <a:pt x="222250" y="284109"/>
                  </a:cubicBezTo>
                  <a:cubicBezTo>
                    <a:pt x="267842" y="284109"/>
                    <a:pt x="309117" y="302589"/>
                    <a:pt x="338994" y="332466"/>
                  </a:cubicBezTo>
                  <a:lnTo>
                    <a:pt x="356016" y="357712"/>
                  </a:lnTo>
                  <a:lnTo>
                    <a:pt x="357029" y="357029"/>
                  </a:lnTo>
                  <a:cubicBezTo>
                    <a:pt x="391522" y="322536"/>
                    <a:pt x="412856" y="274884"/>
                    <a:pt x="412856" y="222250"/>
                  </a:cubicBezTo>
                  <a:cubicBezTo>
                    <a:pt x="412856" y="116981"/>
                    <a:pt x="327519" y="31644"/>
                    <a:pt x="222250" y="31644"/>
                  </a:cubicBezTo>
                  <a:close/>
                  <a:moveTo>
                    <a:pt x="222250" y="0"/>
                  </a:moveTo>
                  <a:cubicBezTo>
                    <a:pt x="344995" y="0"/>
                    <a:pt x="444500" y="99505"/>
                    <a:pt x="444500" y="222250"/>
                  </a:cubicBezTo>
                  <a:cubicBezTo>
                    <a:pt x="444500" y="344995"/>
                    <a:pt x="344995" y="444500"/>
                    <a:pt x="222250" y="444500"/>
                  </a:cubicBezTo>
                  <a:cubicBezTo>
                    <a:pt x="99505" y="444500"/>
                    <a:pt x="0" y="344995"/>
                    <a:pt x="0" y="222250"/>
                  </a:cubicBezTo>
                  <a:cubicBezTo>
                    <a:pt x="0" y="99505"/>
                    <a:pt x="99505" y="0"/>
                    <a:pt x="2222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6280708" y="3006309"/>
              <a:ext cx="223119" cy="22311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prstClr val="white"/>
                  </a:solidFill>
                </a:rPr>
                <a:t>4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</p:grpSp>
      <p:sp>
        <p:nvSpPr>
          <p:cNvPr id="75" name="양쪽 모서리가 둥근 사각형 74"/>
          <p:cNvSpPr/>
          <p:nvPr/>
        </p:nvSpPr>
        <p:spPr>
          <a:xfrm>
            <a:off x="7008971" y="3935736"/>
            <a:ext cx="2772780" cy="55125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rgbClr val="00D65E"/>
                </a:solidFill>
              </a:rPr>
              <a:t>○</a:t>
            </a:r>
            <a:r>
              <a:rPr lang="ko-KR" altLang="en-US" sz="2400" dirty="0" smtClean="0">
                <a:solidFill>
                  <a:srgbClr val="264259"/>
                </a:solidFill>
              </a:rPr>
              <a:t> </a:t>
            </a:r>
            <a:r>
              <a:rPr lang="en-US" altLang="ko-KR" sz="1200" dirty="0" smtClean="0">
                <a:solidFill>
                  <a:srgbClr val="264259"/>
                </a:solidFill>
              </a:rPr>
              <a:t>D  B Part </a:t>
            </a:r>
            <a:r>
              <a:rPr lang="ko-KR" altLang="en-US" sz="1200" dirty="0" smtClean="0">
                <a:solidFill>
                  <a:srgbClr val="264259"/>
                </a:solidFill>
              </a:rPr>
              <a:t> </a:t>
            </a:r>
            <a:r>
              <a:rPr lang="en-US" altLang="ko-KR" sz="1200" dirty="0" smtClean="0">
                <a:solidFill>
                  <a:srgbClr val="264259"/>
                </a:solidFill>
              </a:rPr>
              <a:t>:</a:t>
            </a:r>
            <a:r>
              <a:rPr lang="ko-KR" altLang="en-US" sz="1200" dirty="0" smtClean="0">
                <a:solidFill>
                  <a:srgbClr val="264259"/>
                </a:solidFill>
              </a:rPr>
              <a:t> 박    훈</a:t>
            </a:r>
            <a:endParaRPr lang="ko-KR" altLang="en-US" sz="1200" dirty="0">
              <a:solidFill>
                <a:srgbClr val="264259"/>
              </a:solidFill>
            </a:endParaRPr>
          </a:p>
        </p:txBody>
      </p:sp>
      <p:sp>
        <p:nvSpPr>
          <p:cNvPr id="76" name="양쪽 모서리가 둥근 사각형 75"/>
          <p:cNvSpPr/>
          <p:nvPr/>
        </p:nvSpPr>
        <p:spPr>
          <a:xfrm>
            <a:off x="7008971" y="4486987"/>
            <a:ext cx="2772780" cy="55125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rgbClr val="00D65E"/>
                </a:solidFill>
              </a:rPr>
              <a:t>○</a:t>
            </a:r>
            <a:r>
              <a:rPr lang="ko-KR" altLang="en-US" dirty="0" smtClean="0">
                <a:solidFill>
                  <a:srgbClr val="264259"/>
                </a:solidFill>
              </a:rPr>
              <a:t> </a:t>
            </a:r>
            <a:r>
              <a:rPr lang="en-US" altLang="ko-KR" sz="1200" dirty="0" smtClean="0">
                <a:solidFill>
                  <a:srgbClr val="264259"/>
                </a:solidFill>
              </a:rPr>
              <a:t>C o d </a:t>
            </a:r>
            <a:r>
              <a:rPr lang="en-US" altLang="ko-KR" sz="1200" dirty="0" err="1" smtClean="0">
                <a:solidFill>
                  <a:srgbClr val="264259"/>
                </a:solidFill>
              </a:rPr>
              <a:t>i</a:t>
            </a:r>
            <a:r>
              <a:rPr lang="en-US" altLang="ko-KR" sz="1200" dirty="0" smtClean="0">
                <a:solidFill>
                  <a:srgbClr val="264259"/>
                </a:solidFill>
              </a:rPr>
              <a:t> n g : </a:t>
            </a:r>
            <a:r>
              <a:rPr lang="ko-KR" altLang="en-US" sz="1200" dirty="0" smtClean="0">
                <a:solidFill>
                  <a:srgbClr val="264259"/>
                </a:solidFill>
              </a:rPr>
              <a:t>이 다 형</a:t>
            </a:r>
            <a:endParaRPr lang="ko-KR" altLang="en-US" sz="1200" dirty="0">
              <a:solidFill>
                <a:srgbClr val="264259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9670191" y="2733984"/>
            <a:ext cx="223119" cy="223119"/>
          </a:xfrm>
          <a:prstGeom prst="ellipse">
            <a:avLst/>
          </a:prstGeom>
          <a:solidFill>
            <a:schemeClr val="bg1"/>
          </a:solidFill>
          <a:ln>
            <a:solidFill>
              <a:srgbClr val="00D6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ko-KR" altLang="en-US" sz="700" dirty="0">
                <a:solidFill>
                  <a:srgbClr val="00D65E"/>
                </a:solidFill>
              </a:rPr>
              <a:t>팀장</a:t>
            </a:r>
          </a:p>
        </p:txBody>
      </p:sp>
      <p:sp>
        <p:nvSpPr>
          <p:cNvPr id="80" name="한쪽 모서리가 둥근 사각형 79"/>
          <p:cNvSpPr/>
          <p:nvPr/>
        </p:nvSpPr>
        <p:spPr>
          <a:xfrm>
            <a:off x="1870995" y="2845543"/>
            <a:ext cx="3375019" cy="2205001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00D65E"/>
            </a:solidFill>
          </a:ln>
          <a:effectLst>
            <a:outerShdw dist="38100" dir="10800000" algn="r" rotWithShape="0">
              <a:srgbClr val="00D65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003753" y="3096599"/>
            <a:ext cx="3205758" cy="1581851"/>
            <a:chOff x="716291" y="488048"/>
            <a:chExt cx="5113256" cy="1916473"/>
          </a:xfrm>
        </p:grpSpPr>
        <p:sp>
          <p:nvSpPr>
            <p:cNvPr id="14" name="TextBox 13"/>
            <p:cNvSpPr txBox="1"/>
            <p:nvPr/>
          </p:nvSpPr>
          <p:spPr>
            <a:xfrm>
              <a:off x="716291" y="521461"/>
              <a:ext cx="5113256" cy="1883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0" b="1" dirty="0">
                  <a:latin typeface="Informal Roman" panose="030604020304060B0204" pitchFamily="66" charset="0"/>
                  <a:ea typeface="나눔스퀘어 ExtraBold" panose="020B0600000101010101" pitchFamily="50" charset="-127"/>
                </a:rPr>
                <a:t>Sb</a:t>
              </a:r>
              <a:r>
                <a:rPr lang="en-US" altLang="ko-KR" sz="95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ko-KR" altLang="en-US" sz="70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은행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10385013-2003-4161-B6BB-19F1A88A2645}"/>
                </a:ext>
              </a:extLst>
            </p:cNvPr>
            <p:cNvSpPr txBox="1"/>
            <p:nvPr/>
          </p:nvSpPr>
          <p:spPr>
            <a:xfrm>
              <a:off x="2241235" y="488048"/>
              <a:ext cx="2254749" cy="338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72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elvetica Neue LT" pitchFamily="50" charset="0"/>
                  <a:ea typeface="에스코어 드림 5 Medium" panose="020B0503030302020204" pitchFamily="34" charset="-127"/>
                </a:defRPr>
              </a:lvl1pPr>
            </a:lstStyle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 </a:t>
              </a:r>
              <a:r>
                <a:rPr lang="en-US" altLang="ko-KR" sz="1600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SamBank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]</a:t>
              </a:r>
              <a:endPara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" name="모서리가 둥근 직사각형 1"/>
          <p:cNvSpPr/>
          <p:nvPr/>
        </p:nvSpPr>
        <p:spPr>
          <a:xfrm>
            <a:off x="5999178" y="450963"/>
            <a:ext cx="5498432" cy="15352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90FCC8F-854E-4A17-8F3A-2B8C45FC5FE9}"/>
              </a:ext>
            </a:extLst>
          </p:cNvPr>
          <p:cNvSpPr txBox="1"/>
          <p:nvPr/>
        </p:nvSpPr>
        <p:spPr>
          <a:xfrm>
            <a:off x="6503827" y="618417"/>
            <a:ext cx="47407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Spring 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프레임워크를 이용한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On, Off ] 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은행 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Web </a:t>
            </a: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Service </a:t>
            </a: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045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750"/>
                            </p:stCondLst>
                            <p:childTnLst>
                              <p:par>
                                <p:cTn id="4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75" grpId="0" animBg="1"/>
      <p:bldP spid="76" grpId="0" animBg="1"/>
      <p:bldP spid="77" grpId="0" animBg="1"/>
      <p:bldP spid="8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양쪽 모서리가 둥근 사각형 54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seok830621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326" y="4550580"/>
            <a:ext cx="1598379" cy="1721333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166" y="5093049"/>
            <a:ext cx="731615" cy="1198336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903" y="582968"/>
            <a:ext cx="970546" cy="2074961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318801" y="626378"/>
            <a:ext cx="8478118" cy="5065839"/>
            <a:chOff x="1318801" y="626378"/>
            <a:chExt cx="8478118" cy="5065839"/>
          </a:xfrm>
        </p:grpSpPr>
        <p:sp>
          <p:nvSpPr>
            <p:cNvPr id="40" name="TextBox 39"/>
            <p:cNvSpPr txBox="1"/>
            <p:nvPr/>
          </p:nvSpPr>
          <p:spPr>
            <a:xfrm>
              <a:off x="1318801" y="626378"/>
              <a:ext cx="42210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INDEX</a:t>
              </a:r>
              <a:r>
                <a:rPr lang="en-US" altLang="ko-KR" sz="40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.(</a:t>
              </a:r>
              <a:r>
                <a:rPr lang="ko-KR" altLang="en-US" sz="40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시연 순서</a:t>
              </a:r>
              <a:r>
                <a:rPr lang="en-US" altLang="ko-KR" sz="40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1543769" y="1832474"/>
              <a:ext cx="1822978" cy="3367300"/>
              <a:chOff x="830426" y="1862807"/>
              <a:chExt cx="1822978" cy="3367300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935170" y="1862807"/>
                <a:ext cx="5309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spc="-3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01</a:t>
                </a:r>
                <a:endParaRPr lang="ko-KR" altLang="en-US" sz="2800" b="1" spc="-3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  <p:cxnSp>
            <p:nvCxnSpPr>
              <p:cNvPr id="48" name="직선 연결선 47"/>
              <p:cNvCxnSpPr/>
              <p:nvPr/>
            </p:nvCxnSpPr>
            <p:spPr>
              <a:xfrm>
                <a:off x="1015104" y="2386027"/>
                <a:ext cx="1102945" cy="0"/>
              </a:xfrm>
              <a:prstGeom prst="line">
                <a:avLst/>
              </a:prstGeom>
              <a:ln w="69850" cmpd="thinThick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1015104" y="3477425"/>
                <a:ext cx="1102945" cy="0"/>
              </a:xfrm>
              <a:prstGeom prst="line">
                <a:avLst/>
              </a:prstGeom>
              <a:ln w="1905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830426" y="2704662"/>
                <a:ext cx="171153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b="1" dirty="0" smtClean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관리자</a:t>
                </a:r>
                <a:r>
                  <a:rPr lang="en-US" altLang="ko-KR" sz="28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</a:t>
                </a:r>
                <a:endParaRPr lang="en-US" altLang="ko-KR" sz="2800" b="1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r>
                  <a:rPr lang="en-US" altLang="ko-KR" sz="2800" b="1" dirty="0" smtClean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Part</a:t>
                </a:r>
                <a:endParaRPr lang="ko-KR" altLang="en-US" sz="28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002404" y="3660447"/>
                <a:ext cx="1651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en-US" altLang="ko-KR" sz="16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Spring </a:t>
                </a:r>
                <a:r>
                  <a:rPr lang="en-US" altLang="ko-KR" sz="1600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Security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은행 창구 시스템</a:t>
                </a:r>
                <a:endParaRPr lang="en-US" altLang="ko-KR" sz="16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600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공</a:t>
                </a:r>
                <a:r>
                  <a:rPr lang="en-US" altLang="ko-KR" sz="16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sz="1600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    </a:t>
                </a:r>
                <a:r>
                  <a:rPr lang="ko-KR" altLang="en-US" sz="1600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지</a:t>
                </a:r>
                <a:endParaRPr lang="en-US" altLang="ko-KR" sz="16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3985313" y="1782571"/>
              <a:ext cx="1404835" cy="3417203"/>
              <a:chOff x="935170" y="1812904"/>
              <a:chExt cx="1404835" cy="3417203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935170" y="1812904"/>
                <a:ext cx="5309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spc="-300" dirty="0" smtClean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02</a:t>
                </a:r>
                <a:endParaRPr lang="ko-KR" altLang="en-US" sz="2800" b="1" spc="-3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  <p:cxnSp>
            <p:nvCxnSpPr>
              <p:cNvPr id="64" name="직선 연결선 63"/>
              <p:cNvCxnSpPr/>
              <p:nvPr/>
            </p:nvCxnSpPr>
            <p:spPr>
              <a:xfrm>
                <a:off x="1015104" y="2373995"/>
                <a:ext cx="1102945" cy="0"/>
              </a:xfrm>
              <a:prstGeom prst="line">
                <a:avLst/>
              </a:prstGeom>
              <a:ln w="69850" cmpd="thinThick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>
                <a:off x="1015104" y="3477425"/>
                <a:ext cx="1102945" cy="0"/>
              </a:xfrm>
              <a:prstGeom prst="line">
                <a:avLst/>
              </a:prstGeom>
              <a:ln w="1905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950746" y="2704662"/>
                <a:ext cx="128762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b="1" dirty="0" smtClean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사용자</a:t>
                </a:r>
                <a:r>
                  <a:rPr lang="en-US" altLang="ko-KR" sz="28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</a:t>
                </a:r>
                <a:endParaRPr lang="en-US" altLang="ko-KR" sz="2800" b="1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r>
                  <a:rPr lang="en-US" altLang="ko-KR" sz="2800" b="1" dirty="0" smtClean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Part</a:t>
                </a:r>
                <a:endParaRPr lang="ko-KR" altLang="en-US" sz="28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002405" y="3660447"/>
                <a:ext cx="13376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en-US" altLang="ko-KR" sz="16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600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화 면 구 현</a:t>
                </a:r>
                <a:endParaRPr lang="en-US" altLang="ko-KR" sz="16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600" b="1" dirty="0" err="1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로</a:t>
                </a:r>
                <a:r>
                  <a:rPr lang="ko-KR" altLang="en-US" sz="1600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그 인 </a:t>
                </a:r>
                <a:endParaRPr lang="en-US" altLang="ko-KR" sz="16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600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보</a:t>
                </a:r>
                <a:r>
                  <a:rPr lang="en-US" altLang="ko-KR" sz="16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sz="1600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    </a:t>
                </a:r>
                <a:r>
                  <a:rPr lang="ko-KR" altLang="en-US" sz="1600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안</a:t>
                </a:r>
                <a:endParaRPr lang="en-US" altLang="ko-KR" sz="16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5913041" y="1772314"/>
              <a:ext cx="2075908" cy="3919903"/>
              <a:chOff x="970523" y="1802647"/>
              <a:chExt cx="2075908" cy="3919903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1235970" y="1802647"/>
                <a:ext cx="5309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spc="-300" dirty="0" smtClean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03</a:t>
                </a:r>
                <a:endParaRPr lang="ko-KR" altLang="en-US" sz="2800" b="1" spc="-3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  <p:cxnSp>
            <p:nvCxnSpPr>
              <p:cNvPr id="70" name="직선 연결선 69"/>
              <p:cNvCxnSpPr/>
              <p:nvPr/>
            </p:nvCxnSpPr>
            <p:spPr>
              <a:xfrm>
                <a:off x="1339968" y="2361963"/>
                <a:ext cx="1369588" cy="0"/>
              </a:xfrm>
              <a:prstGeom prst="line">
                <a:avLst/>
              </a:prstGeom>
              <a:ln w="69850" cmpd="thinThick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>
                <a:off x="1015104" y="3477425"/>
                <a:ext cx="1102945" cy="0"/>
              </a:xfrm>
              <a:prstGeom prst="line">
                <a:avLst/>
              </a:prstGeom>
              <a:ln w="1905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1305111" y="2692041"/>
                <a:ext cx="140673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 smtClean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Data</a:t>
                </a:r>
              </a:p>
              <a:p>
                <a:pPr algn="ctr"/>
                <a:r>
                  <a:rPr lang="en-US" altLang="ko-KR" sz="2800" b="1" dirty="0" smtClean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Base</a:t>
                </a:r>
                <a:endParaRPr lang="ko-KR" altLang="en-US" sz="28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970523" y="3660447"/>
                <a:ext cx="2075908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6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600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AWS - RDS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</a:t>
                </a:r>
                <a:r>
                  <a:rPr lang="ko-KR" altLang="en-US" sz="1600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아마존 </a:t>
                </a:r>
                <a:r>
                  <a:rPr lang="en-US" altLang="ko-KR" sz="1600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Web Service)</a:t>
                </a:r>
                <a:endParaRPr lang="en-US" altLang="ko-KR" sz="16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>
                  <a:lnSpc>
                    <a:spcPct val="250000"/>
                  </a:lnSpc>
                </a:pPr>
                <a:r>
                  <a:rPr lang="ko-KR" altLang="en-US" sz="1600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관리자</a:t>
                </a:r>
                <a:r>
                  <a:rPr lang="en-US" altLang="ko-KR" sz="16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sz="1600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DB </a:t>
                </a:r>
                <a:r>
                  <a:rPr lang="ko-KR" altLang="en-US" sz="1600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설계도</a:t>
                </a:r>
                <a:endParaRPr lang="en-US" altLang="ko-KR" sz="16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600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사용자 </a:t>
                </a:r>
                <a:r>
                  <a:rPr lang="en-US" altLang="ko-KR" sz="1600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DB </a:t>
                </a:r>
                <a:r>
                  <a:rPr lang="ko-KR" altLang="en-US" sz="1600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설계도</a:t>
                </a:r>
                <a:endParaRPr lang="en-US" altLang="ko-KR" sz="16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8350675" y="1772314"/>
              <a:ext cx="1446244" cy="3796792"/>
              <a:chOff x="830426" y="1802647"/>
              <a:chExt cx="1446244" cy="3796792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947230" y="1802647"/>
                <a:ext cx="5309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spc="-300" dirty="0" smtClean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04</a:t>
                </a:r>
                <a:endParaRPr lang="ko-KR" altLang="en-US" sz="2800" b="1" spc="-3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  <p:cxnSp>
            <p:nvCxnSpPr>
              <p:cNvPr id="76" name="직선 연결선 75"/>
              <p:cNvCxnSpPr/>
              <p:nvPr/>
            </p:nvCxnSpPr>
            <p:spPr>
              <a:xfrm>
                <a:off x="954944" y="2337899"/>
                <a:ext cx="1321726" cy="0"/>
              </a:xfrm>
              <a:prstGeom prst="line">
                <a:avLst/>
              </a:prstGeom>
              <a:ln w="69850" cmpd="thinThick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>
                <a:off x="1015104" y="3477425"/>
                <a:ext cx="1102945" cy="0"/>
              </a:xfrm>
              <a:prstGeom prst="line">
                <a:avLst/>
              </a:prstGeom>
              <a:ln w="1905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/>
              <p:cNvSpPr txBox="1"/>
              <p:nvPr/>
            </p:nvSpPr>
            <p:spPr>
              <a:xfrm>
                <a:off x="830426" y="2558423"/>
                <a:ext cx="1446244" cy="838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:r>
                  <a:rPr lang="en-US" altLang="ko-KR" sz="2800" b="1" dirty="0" smtClean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E n d</a:t>
                </a:r>
                <a:endParaRPr lang="ko-KR" altLang="en-US" sz="28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002404" y="3660447"/>
                <a:ext cx="127426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en-US" altLang="ko-KR" sz="16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dist">
                  <a:lnSpc>
                    <a:spcPct val="200000"/>
                  </a:lnSpc>
                </a:pPr>
                <a:r>
                  <a:rPr lang="en-US" altLang="ko-KR" sz="1600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REVIEW</a:t>
                </a:r>
              </a:p>
              <a:p>
                <a:pPr algn="ctr">
                  <a:lnSpc>
                    <a:spcPct val="200000"/>
                  </a:lnSpc>
                </a:pPr>
                <a:r>
                  <a:rPr lang="en-US" altLang="ko-KR" sz="1600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Q  </a:t>
                </a:r>
                <a:r>
                  <a:rPr lang="en-US" altLang="ko-KR" sz="1600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&amp;  A</a:t>
                </a:r>
                <a:endParaRPr lang="en-US" altLang="ko-KR" sz="16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>
                  <a:lnSpc>
                    <a:spcPct val="200000"/>
                  </a:lnSpc>
                </a:pPr>
                <a:endParaRPr lang="en-US" altLang="ko-KR" sz="16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cxnSp>
          <p:nvCxnSpPr>
            <p:cNvPr id="82" name="직선 연결선 81"/>
            <p:cNvCxnSpPr/>
            <p:nvPr/>
          </p:nvCxnSpPr>
          <p:spPr>
            <a:xfrm>
              <a:off x="4016070" y="2343662"/>
              <a:ext cx="1188218" cy="0"/>
            </a:xfrm>
            <a:prstGeom prst="line">
              <a:avLst/>
            </a:prstGeom>
            <a:ln w="69850" cmpd="thinThick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1685810" y="2355694"/>
              <a:ext cx="1569491" cy="0"/>
            </a:xfrm>
            <a:prstGeom prst="line">
              <a:avLst/>
            </a:prstGeom>
            <a:ln w="69850" cmpd="thinThick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18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seok830621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18801" y="574141"/>
            <a:ext cx="10262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OS.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6703013" y="1195281"/>
            <a:ext cx="1383818" cy="1868728"/>
            <a:chOff x="5180704" y="1739900"/>
            <a:chExt cx="1383818" cy="1868728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5206103" y="2251367"/>
              <a:ext cx="1338829" cy="0"/>
            </a:xfrm>
            <a:prstGeom prst="line">
              <a:avLst/>
            </a:prstGeom>
            <a:ln w="127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180704" y="1739900"/>
              <a:ext cx="13642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 P I</a:t>
              </a:r>
              <a:endPara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3844" y="2305620"/>
              <a:ext cx="1350678" cy="1303008"/>
            </a:xfrm>
            <a:prstGeom prst="rect">
              <a:avLst/>
            </a:prstGeom>
          </p:spPr>
        </p:pic>
      </p:grpSp>
      <p:grpSp>
        <p:nvGrpSpPr>
          <p:cNvPr id="43" name="그룹 42"/>
          <p:cNvGrpSpPr/>
          <p:nvPr/>
        </p:nvGrpSpPr>
        <p:grpSpPr>
          <a:xfrm>
            <a:off x="8515877" y="1215307"/>
            <a:ext cx="2718696" cy="2253462"/>
            <a:chOff x="8615775" y="1789702"/>
            <a:chExt cx="2718696" cy="2253462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9305709" y="2251367"/>
              <a:ext cx="1338829" cy="0"/>
            </a:xfrm>
            <a:prstGeom prst="line">
              <a:avLst/>
            </a:prstGeom>
            <a:ln w="127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8932903" y="1789702"/>
              <a:ext cx="20238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구 현 기 술</a:t>
              </a:r>
              <a:endPara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615775" y="2473504"/>
              <a:ext cx="271869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ko" sz="2400" b="1" dirty="0" smtClean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AJAX</a:t>
              </a:r>
              <a:endParaRPr lang="en-US" altLang="ko" sz="2400" b="1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en-US" altLang="ko" sz="2400" b="1" dirty="0" smtClean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Spring Security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495904" y="1195281"/>
            <a:ext cx="1401218" cy="4612976"/>
            <a:chOff x="3614897" y="1244600"/>
            <a:chExt cx="1401218" cy="4612976"/>
          </a:xfrm>
        </p:grpSpPr>
        <p:cxnSp>
          <p:nvCxnSpPr>
            <p:cNvPr id="48" name="직선 연결선 47"/>
            <p:cNvCxnSpPr/>
            <p:nvPr/>
          </p:nvCxnSpPr>
          <p:spPr>
            <a:xfrm>
              <a:off x="3640296" y="1756067"/>
              <a:ext cx="1338829" cy="0"/>
            </a:xfrm>
            <a:prstGeom prst="line">
              <a:avLst/>
            </a:prstGeom>
            <a:ln w="127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614897" y="1244600"/>
              <a:ext cx="13388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개발환경</a:t>
              </a: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7562" y="3292079"/>
              <a:ext cx="863590" cy="821578"/>
            </a:xfrm>
            <a:prstGeom prst="rect">
              <a:avLst/>
            </a:prstGeom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0218" y="1979306"/>
              <a:ext cx="963126" cy="1181237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2516" y="5340862"/>
              <a:ext cx="863590" cy="516714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7286" y="4442762"/>
              <a:ext cx="1338829" cy="650679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4509110" y="1195281"/>
            <a:ext cx="1627369" cy="3731234"/>
            <a:chOff x="4509110" y="1195281"/>
            <a:chExt cx="1627369" cy="3731234"/>
          </a:xfrm>
        </p:grpSpPr>
        <p:grpSp>
          <p:nvGrpSpPr>
            <p:cNvPr id="39" name="그룹 38"/>
            <p:cNvGrpSpPr/>
            <p:nvPr/>
          </p:nvGrpSpPr>
          <p:grpSpPr>
            <a:xfrm>
              <a:off x="4509110" y="1195281"/>
              <a:ext cx="1627369" cy="1572487"/>
              <a:chOff x="1015104" y="1739900"/>
              <a:chExt cx="1627369" cy="1572487"/>
            </a:xfrm>
          </p:grpSpPr>
          <p:cxnSp>
            <p:nvCxnSpPr>
              <p:cNvPr id="40" name="직선 연결선 39"/>
              <p:cNvCxnSpPr/>
              <p:nvPr/>
            </p:nvCxnSpPr>
            <p:spPr>
              <a:xfrm>
                <a:off x="1040503" y="2251367"/>
                <a:ext cx="1338829" cy="0"/>
              </a:xfrm>
              <a:prstGeom prst="line">
                <a:avLst/>
              </a:prstGeom>
              <a:ln w="127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1015104" y="1739900"/>
                <a:ext cx="16273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 smtClean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프레임워크</a:t>
                </a:r>
                <a:endParaRPr lang="ko-KR" altLang="en-US" sz="24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pic>
            <p:nvPicPr>
              <p:cNvPr id="42" name="그림 41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8459" y="2373935"/>
                <a:ext cx="1116120" cy="938452"/>
              </a:xfrm>
              <a:prstGeom prst="rect">
                <a:avLst/>
              </a:prstGeom>
            </p:spPr>
          </p:pic>
        </p:grpSp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1869" y="2956938"/>
              <a:ext cx="1183460" cy="886452"/>
            </a:xfrm>
            <a:prstGeom prst="rect">
              <a:avLst/>
            </a:prstGeom>
          </p:spPr>
        </p:pic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9508" y="3978503"/>
              <a:ext cx="1068183" cy="948012"/>
            </a:xfrm>
            <a:prstGeom prst="rect">
              <a:avLst/>
            </a:prstGeom>
          </p:spPr>
        </p:pic>
      </p:grpSp>
      <p:pic>
        <p:nvPicPr>
          <p:cNvPr id="60" name="그림 5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127" y="3809698"/>
            <a:ext cx="1652254" cy="1779352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846" y="5123815"/>
            <a:ext cx="731615" cy="1198336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846" y="608978"/>
            <a:ext cx="970546" cy="207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04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seok830621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42482" y="2428477"/>
            <a:ext cx="66499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Show Time</a:t>
            </a:r>
            <a:endParaRPr lang="ko-KR" altLang="en-US" sz="9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104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seok830621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99402" y="2428477"/>
            <a:ext cx="49439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REVIEW</a:t>
            </a:r>
            <a:endParaRPr lang="ko-KR" altLang="en-US" sz="9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104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seok830621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78539" y="2428477"/>
            <a:ext cx="33778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 &amp; A</a:t>
            </a:r>
            <a:endParaRPr lang="ko-KR" altLang="en-US" sz="9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05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200</Words>
  <Application>Microsoft Office PowerPoint</Application>
  <PresentationFormat>사용자 지정</PresentationFormat>
  <Paragraphs>98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admin</cp:lastModifiedBy>
  <cp:revision>15</cp:revision>
  <dcterms:created xsi:type="dcterms:W3CDTF">2020-04-06T06:06:45Z</dcterms:created>
  <dcterms:modified xsi:type="dcterms:W3CDTF">2020-05-08T01:42:09Z</dcterms:modified>
</cp:coreProperties>
</file>