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276" r:id="rId3"/>
    <p:sldId id="271" r:id="rId4"/>
    <p:sldId id="280" r:id="rId5"/>
    <p:sldId id="281" r:id="rId6"/>
    <p:sldId id="286" r:id="rId7"/>
    <p:sldId id="283" r:id="rId8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9"/>
      <p:bold r:id="rId10"/>
    </p:embeddedFont>
    <p:embeddedFont>
      <p:font typeface="배달의민족 한나" panose="02000503000000020003" pitchFamily="2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나눔고딕 ExtraBold" panose="020B0600000101010101" charset="-127"/>
      <p:bold r:id="rId14"/>
    </p:embeddedFont>
    <p:embeddedFont>
      <p:font typeface="나눔고딕" panose="020B0600000101010101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E57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1" autoAdjust="0"/>
    <p:restoredTop sz="95503" autoAdjust="0"/>
  </p:normalViewPr>
  <p:slideViewPr>
    <p:cSldViewPr>
      <p:cViewPr varScale="1">
        <p:scale>
          <a:sx n="79" d="100"/>
          <a:sy n="79" d="100"/>
        </p:scale>
        <p:origin x="139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2017-10-18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9771" y="2603483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짱구야</a:t>
            </a:r>
            <a:r>
              <a:rPr lang="en-US" altLang="ko-KR" sz="44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,</a:t>
            </a:r>
            <a:r>
              <a:rPr lang="ko-KR" altLang="en-US" sz="44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 도망가</a:t>
            </a:r>
            <a:r>
              <a:rPr lang="en-US" altLang="ko-KR" sz="44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3848" y="4437338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2016180030 </a:t>
            </a:r>
            <a:r>
              <a:rPr lang="ko-KR" altLang="en-US" sz="1200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유재희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235301" y="3557310"/>
            <a:ext cx="438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2D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게임프로그래밍 </a:t>
            </a:r>
            <a:endParaRPr lang="en-US" altLang="ko-KR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차 발표</a:t>
            </a:r>
            <a:endParaRPr lang="en-US" altLang="ko-KR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227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목차</a:t>
            </a:r>
            <a:r>
              <a:rPr lang="en-US" altLang="ko-KR" sz="36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07604" y="2977813"/>
            <a:ext cx="1152128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게임컨셉</a:t>
            </a:r>
            <a:endParaRPr lang="en-US" altLang="ko-KR" sz="3200" dirty="0" smtClean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170948" y="2994951"/>
            <a:ext cx="139282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개발범위</a:t>
            </a:r>
            <a:endParaRPr lang="en-US" altLang="ko-KR" sz="3200" dirty="0" smtClean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15744" y="2992897"/>
            <a:ext cx="143203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개발 일정</a:t>
            </a:r>
            <a:endParaRPr lang="en-US" altLang="ko-KR" sz="3200" dirty="0" smtClean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482156" y="3047538"/>
            <a:ext cx="191448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게임 실행 흐름</a:t>
            </a:r>
            <a:endParaRPr lang="en-US" altLang="ko-KR" sz="2800" dirty="0" smtClean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2471314" y="2774800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245355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4011814" y="2773262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401181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5681700" y="2773262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5681700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245355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4011814" y="4202367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5681700" y="4202367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2471314" y="2842934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4011814" y="2838394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5681700" y="2842934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2411640" y="2368507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954687" y="2381808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595646" y="237870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93759" y="238211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5</a:t>
            </a:r>
            <a:endParaRPr lang="ko-KR" altLang="en-US" dirty="0" smtClean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6865876" y="2805412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867291" y="2748032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865876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865876" y="4204381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88224" y="2967666"/>
            <a:ext cx="126645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mtClean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자체평가</a:t>
            </a:r>
            <a:endParaRPr lang="en-US" altLang="ko-KR" sz="3200" dirty="0" smtClean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548680"/>
            <a:ext cx="2736304" cy="77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게임 컨셉</a:t>
            </a:r>
            <a:endParaRPr lang="en-US" altLang="ko-KR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3" name="TextBox 25"/>
          <p:cNvSpPr txBox="1">
            <a:spLocks noChangeArrowheads="1"/>
          </p:cNvSpPr>
          <p:nvPr/>
        </p:nvSpPr>
        <p:spPr bwMode="auto">
          <a:xfrm>
            <a:off x="1547664" y="4653136"/>
            <a:ext cx="612068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00000"/>
              </a:lnSpc>
            </a:pP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‘2D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러닝 게임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.’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유명 애니메이션 속 주인공 짱구가 게임 캐릭터가 되어 짱구를 쫓아오는 다른 캐릭터를 피해 목적지에 도착하는 게임이다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9208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25"/>
          <p:cNvSpPr txBox="1">
            <a:spLocks noChangeArrowheads="1"/>
          </p:cNvSpPr>
          <p:nvPr/>
        </p:nvSpPr>
        <p:spPr bwMode="auto">
          <a:xfrm>
            <a:off x="3347864" y="1688417"/>
            <a:ext cx="21602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짱구야</a:t>
            </a:r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도망가</a:t>
            </a:r>
            <a:r>
              <a:rPr lang="en-US" altLang="ko-KR" sz="2000" dirty="0" smtClean="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!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8" y="2215959"/>
            <a:ext cx="4248472" cy="25284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65475" y="541225"/>
            <a:ext cx="410445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개발 범위</a:t>
            </a:r>
            <a:endParaRPr lang="en-US" altLang="ko-KR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46674"/>
              </p:ext>
            </p:extLst>
          </p:nvPr>
        </p:nvGraphicFramePr>
        <p:xfrm>
          <a:off x="865475" y="1713170"/>
          <a:ext cx="7416800" cy="502852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102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내용</a:t>
                      </a:r>
                      <a:endParaRPr lang="ko-KR" altLang="en-US" sz="1800" dirty="0"/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/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&lt;</a:t>
                      </a:r>
                      <a:r>
                        <a:rPr lang="ko-KR" altLang="en-US" sz="1400" baseline="0" dirty="0" smtClean="0"/>
                        <a:t>키 조작</a:t>
                      </a:r>
                      <a:r>
                        <a:rPr lang="en-US" altLang="ko-KR" sz="1400" baseline="0" dirty="0" smtClean="0"/>
                        <a:t>&gt; </a:t>
                      </a:r>
                      <a:r>
                        <a:rPr lang="ko-KR" altLang="en-US" sz="1400" baseline="0" dirty="0" smtClean="0"/>
                        <a:t>방향키</a:t>
                      </a:r>
                      <a:r>
                        <a:rPr lang="en-US" altLang="ko-KR" sz="1400" baseline="0" dirty="0" smtClean="0"/>
                        <a:t>(Right) : </a:t>
                      </a:r>
                      <a:r>
                        <a:rPr lang="ko-KR" altLang="en-US" sz="1400" baseline="0" dirty="0" smtClean="0"/>
                        <a:t>뛰기 </a:t>
                      </a:r>
                      <a:r>
                        <a:rPr lang="en-US" altLang="ko-KR" sz="1400" baseline="0" dirty="0" smtClean="0"/>
                        <a:t>/ </a:t>
                      </a:r>
                      <a:r>
                        <a:rPr lang="ko-KR" altLang="en-US" sz="1400" baseline="0" dirty="0" smtClean="0"/>
                        <a:t>방향키</a:t>
                      </a:r>
                      <a:r>
                        <a:rPr lang="en-US" altLang="ko-KR" sz="1400" baseline="0" dirty="0" smtClean="0"/>
                        <a:t>(UP) : </a:t>
                      </a:r>
                      <a:r>
                        <a:rPr lang="ko-KR" altLang="en-US" sz="1400" baseline="0" dirty="0" smtClean="0"/>
                        <a:t>점프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ko-KR" altLang="en-US" sz="1400" baseline="0" dirty="0" smtClean="0"/>
                        <a:t>아이템 </a:t>
                      </a:r>
                      <a:r>
                        <a:rPr lang="en-US" altLang="ko-KR" sz="1400" baseline="0" dirty="0" smtClean="0"/>
                        <a:t>: </a:t>
                      </a:r>
                      <a:r>
                        <a:rPr lang="ko-KR" altLang="en-US" sz="1400" baseline="0" dirty="0" smtClean="0"/>
                        <a:t>공격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울라 </a:t>
                      </a:r>
                      <a:r>
                        <a:rPr lang="ko-KR" altLang="en-US" sz="1400" baseline="0" dirty="0" err="1" smtClean="0"/>
                        <a:t>울라</a:t>
                      </a:r>
                      <a:r>
                        <a:rPr lang="ko-KR" altLang="en-US" sz="1400" baseline="0" dirty="0" smtClean="0"/>
                        <a:t> 춤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액션가면</a:t>
                      </a:r>
                      <a:r>
                        <a:rPr lang="en-US" altLang="ko-KR" sz="1400" baseline="0" dirty="0" smtClean="0"/>
                        <a:t>) / </a:t>
                      </a:r>
                      <a:r>
                        <a:rPr lang="ko-KR" altLang="en-US" sz="1400" baseline="0" dirty="0" smtClean="0"/>
                        <a:t>수비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흰둥이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0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스테이지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난이도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개의 스테이지 설정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스테이지가 높아질 때마다 쫓아오는 캐릭터 속도 빠르게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캐릭터 </a:t>
                      </a:r>
                      <a:r>
                        <a:rPr lang="en-US" altLang="ko-KR" sz="1400" dirty="0" smtClean="0"/>
                        <a:t>: 1</a:t>
                      </a:r>
                      <a:r>
                        <a:rPr lang="ko-KR" altLang="en-US" sz="1400" dirty="0" smtClean="0"/>
                        <a:t>단계 원장님</a:t>
                      </a:r>
                      <a:r>
                        <a:rPr lang="en-US" altLang="ko-KR" sz="1400" dirty="0" smtClean="0"/>
                        <a:t>, 2</a:t>
                      </a:r>
                      <a:r>
                        <a:rPr lang="ko-KR" altLang="en-US" sz="1400" dirty="0" smtClean="0"/>
                        <a:t>단계 오수</a:t>
                      </a:r>
                      <a:r>
                        <a:rPr lang="en-US" altLang="ko-KR" sz="1400" dirty="0" smtClean="0"/>
                        <a:t>, 3</a:t>
                      </a:r>
                      <a:r>
                        <a:rPr lang="ko-KR" altLang="en-US" sz="1400" dirty="0" smtClean="0"/>
                        <a:t>단계 엄마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가는 길에 있는 장애물도 더 많고 다양하게</a:t>
                      </a:r>
                      <a:endParaRPr lang="ko-KR" altLang="en-US" sz="1400" dirty="0"/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9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맵</a:t>
                      </a:r>
                      <a:endParaRPr lang="ko-KR" altLang="en-US" sz="1400" dirty="0"/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스테이지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 마다 배경 달라짐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(1</a:t>
                      </a:r>
                      <a:r>
                        <a:rPr lang="ko-KR" altLang="en-US" sz="1400" dirty="0" smtClean="0"/>
                        <a:t>단계 친구들 만나러 가</a:t>
                      </a:r>
                      <a:r>
                        <a:rPr lang="ko-KR" altLang="en-US" sz="1400" baseline="0" dirty="0" smtClean="0"/>
                        <a:t>는 길</a:t>
                      </a:r>
                      <a:r>
                        <a:rPr lang="en-US" altLang="ko-KR" sz="1400" baseline="0" dirty="0" smtClean="0"/>
                        <a:t>, 2</a:t>
                      </a:r>
                      <a:r>
                        <a:rPr lang="ko-KR" altLang="en-US" sz="1400" baseline="0" dirty="0" smtClean="0"/>
                        <a:t>단계 집 가는 골목</a:t>
                      </a:r>
                      <a:r>
                        <a:rPr lang="en-US" altLang="ko-KR" sz="1400" baseline="0" dirty="0" smtClean="0"/>
                        <a:t>, 3</a:t>
                      </a:r>
                      <a:r>
                        <a:rPr lang="ko-KR" altLang="en-US" sz="1400" baseline="0" smtClean="0"/>
                        <a:t>단계 </a:t>
                      </a:r>
                      <a:r>
                        <a:rPr lang="ko-KR" altLang="en-US" sz="1400" baseline="0" smtClean="0"/>
                        <a:t>이슬 누나 </a:t>
                      </a:r>
                      <a:r>
                        <a:rPr lang="ko-KR" altLang="en-US" sz="1400" baseline="0" dirty="0" smtClean="0"/>
                        <a:t>있는 공원</a:t>
                      </a:r>
                      <a:r>
                        <a:rPr lang="en-US" altLang="ko-KR" sz="1400" baseline="0" dirty="0" smtClean="0"/>
                        <a:t>)</a:t>
                      </a:r>
                      <a:r>
                        <a:rPr lang="ko-KR" altLang="en-US" sz="1400" baseline="0" dirty="0" smtClean="0"/>
                        <a:t> </a:t>
                      </a:r>
                      <a:endParaRPr lang="en-US" altLang="ko-KR" sz="1400" dirty="0" smtClean="0"/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/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장애물에 충돌할 시 체력 감소 </a:t>
                      </a:r>
                      <a:r>
                        <a:rPr lang="en-US" altLang="ko-KR" sz="1400" dirty="0" smtClean="0"/>
                        <a:t>(1</a:t>
                      </a:r>
                      <a:r>
                        <a:rPr lang="ko-KR" altLang="en-US" sz="1400" dirty="0" smtClean="0"/>
                        <a:t>단계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번</a:t>
                      </a:r>
                      <a:r>
                        <a:rPr lang="en-US" altLang="ko-KR" sz="1400" dirty="0" smtClean="0"/>
                        <a:t>, 2</a:t>
                      </a:r>
                      <a:r>
                        <a:rPr lang="ko-KR" altLang="en-US" sz="1400" dirty="0" smtClean="0"/>
                        <a:t>단계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번</a:t>
                      </a:r>
                      <a:r>
                        <a:rPr lang="en-US" altLang="ko-KR" sz="1400" dirty="0" smtClean="0"/>
                        <a:t>, 3</a:t>
                      </a:r>
                      <a:r>
                        <a:rPr lang="ko-KR" altLang="en-US" sz="1400" dirty="0" smtClean="0"/>
                        <a:t>단계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번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목적지에 도착할 시 다음 목적지를 향해 출발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스테이지 </a:t>
                      </a:r>
                      <a:r>
                        <a:rPr lang="en-US" altLang="ko-KR" sz="1400" dirty="0" smtClean="0"/>
                        <a:t>up)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아이템을 먹으면 사용가능</a:t>
                      </a:r>
                      <a:endParaRPr lang="ko-KR" altLang="en-US" sz="1400" dirty="0"/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원작 애니메이션 배경음악 및 효과음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부딪히는 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아이템 먹는 소리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잡히는 소리 등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8031"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 marT="45722" marB="4572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달리기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점프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캐릭터와 장애물의 충돌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애니메이션 구현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스테이지의 이동</a:t>
                      </a:r>
                      <a:endParaRPr lang="en-US" altLang="ko-KR" sz="1400" dirty="0" smtClean="0"/>
                    </a:p>
                  </a:txBody>
                  <a:tcPr marT="45722" marB="4572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83818" y="567506"/>
            <a:ext cx="410445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게임 실행 흐름</a:t>
            </a:r>
            <a:endParaRPr lang="en-US" altLang="ko-KR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323528" y="1785010"/>
            <a:ext cx="1224136" cy="31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ts val="1700"/>
              </a:lnSpc>
            </a:pPr>
            <a:r>
              <a:rPr lang="ko-KR" altLang="en-US" dirty="0" smtClean="0"/>
              <a:t>메인 화면</a:t>
            </a:r>
            <a:endParaRPr lang="en-US" altLang="ko-KR" sz="1050" dirty="0" smtClean="0">
              <a:solidFill>
                <a:schemeClr val="tx1">
                  <a:lumMod val="65000"/>
                  <a:lumOff val="3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5" y="2191995"/>
            <a:ext cx="8862060" cy="4015740"/>
          </a:xfrm>
          <a:prstGeom prst="rect">
            <a:avLst/>
          </a:prstGeom>
        </p:spPr>
      </p:pic>
      <p:sp>
        <p:nvSpPr>
          <p:cNvPr id="7" name="구름 모양 설명선 6"/>
          <p:cNvSpPr/>
          <p:nvPr/>
        </p:nvSpPr>
        <p:spPr>
          <a:xfrm rot="1106598">
            <a:off x="3311044" y="2823879"/>
            <a:ext cx="2772995" cy="1583095"/>
          </a:xfrm>
          <a:prstGeom prst="cloud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현재 아이템 및 장애물 안 넣은 기본 화면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855755" y="543163"/>
            <a:ext cx="410445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개발 일정</a:t>
            </a:r>
            <a:endParaRPr lang="en-US" altLang="ko-KR" sz="4400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93724"/>
              </p:ext>
            </p:extLst>
          </p:nvPr>
        </p:nvGraphicFramePr>
        <p:xfrm>
          <a:off x="683493" y="2204864"/>
          <a:ext cx="7920038" cy="3607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16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개발 일정</a:t>
                      </a:r>
                      <a:endParaRPr lang="ko-KR" altLang="en-US" sz="1800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r>
                        <a:rPr lang="ko-KR" altLang="en-US" sz="1800" dirty="0" smtClean="0"/>
                        <a:t>주차</a:t>
                      </a:r>
                      <a:endParaRPr lang="ko-KR" altLang="en-US" sz="1800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리소스 수집 및 맵 스케치</a:t>
                      </a:r>
                      <a:endParaRPr lang="ko-KR" altLang="en-US" sz="1800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주인공 캐릭터 및 적 캐릭터 설정 </a:t>
                      </a:r>
                      <a:r>
                        <a:rPr lang="en-US" altLang="ko-KR" sz="1800" dirty="0" smtClean="0"/>
                        <a:t>&amp; </a:t>
                      </a:r>
                      <a:r>
                        <a:rPr lang="ko-KR" altLang="en-US" sz="1800" dirty="0" smtClean="0"/>
                        <a:t>움직임 구현</a:t>
                      </a:r>
                      <a:endParaRPr lang="ko-KR" altLang="en-US" sz="1800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단계별 스테이지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맵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구현</a:t>
                      </a:r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중간 점검 및 추가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보완 시간</a:t>
                      </a:r>
                      <a:endParaRPr lang="ko-KR" altLang="en-US" dirty="0" smtClean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난이도 별 장애물 시현 및 아이템 설정 </a:t>
                      </a:r>
                      <a:r>
                        <a:rPr lang="en-US" altLang="ko-KR" dirty="0" smtClean="0"/>
                        <a:t>&amp; </a:t>
                      </a:r>
                      <a:r>
                        <a:rPr lang="ko-KR" altLang="en-US" dirty="0" smtClean="0"/>
                        <a:t>구현 </a:t>
                      </a:r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애니메이션 넣기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장애물 충돌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잡히는 모습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아이템 획득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&amp;</a:t>
                      </a:r>
                      <a:r>
                        <a:rPr lang="ko-KR" altLang="en-US" dirty="0" smtClean="0"/>
                        <a:t>종료 화면 및 사운드 넣기</a:t>
                      </a:r>
                      <a:endParaRPr lang="ko-KR" altLang="en-US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08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marL="91430" marR="91430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최종 점검 및 발표 준비</a:t>
                      </a:r>
                      <a:endParaRPr lang="ko-KR" altLang="en-US" dirty="0"/>
                    </a:p>
                  </a:txBody>
                  <a:tcPr marL="91430" marR="91430" marT="45728" marB="4572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1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548680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5. </a:t>
            </a:r>
            <a:r>
              <a:rPr lang="ko-KR" altLang="en-US" sz="4400" dirty="0" smtClean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자체 평가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16955"/>
              </p:ext>
            </p:extLst>
          </p:nvPr>
        </p:nvGraphicFramePr>
        <p:xfrm>
          <a:off x="611980" y="1606152"/>
          <a:ext cx="8064475" cy="425047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079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평가항목</a:t>
                      </a:r>
                      <a:endParaRPr lang="ko-KR" altLang="en-US" sz="1800" dirty="0"/>
                    </a:p>
                  </a:txBody>
                  <a:tcPr marL="91430" marR="91430" marT="45721" marB="457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평가</a:t>
                      </a:r>
                      <a:endParaRPr lang="en-US" altLang="ko-KR" sz="1800" dirty="0" smtClean="0"/>
                    </a:p>
                    <a:p>
                      <a:pPr algn="ctr" latinLnBrk="1"/>
                      <a:r>
                        <a:rPr lang="en-US" altLang="ko-KR" sz="1800" dirty="0" smtClean="0"/>
                        <a:t>(A:</a:t>
                      </a:r>
                      <a:r>
                        <a:rPr lang="ko-KR" altLang="en-US" sz="1800" dirty="0" smtClean="0"/>
                        <a:t>매우 잘함</a:t>
                      </a:r>
                      <a:r>
                        <a:rPr lang="en-US" altLang="ko-KR" sz="1800" dirty="0" smtClean="0"/>
                        <a:t>,B:</a:t>
                      </a:r>
                      <a:r>
                        <a:rPr lang="ko-KR" altLang="en-US" sz="1800" dirty="0" smtClean="0"/>
                        <a:t>잘함</a:t>
                      </a:r>
                      <a:r>
                        <a:rPr lang="en-US" altLang="ko-KR" sz="1800" dirty="0" smtClean="0"/>
                        <a:t>,C:</a:t>
                      </a:r>
                      <a:r>
                        <a:rPr lang="ko-KR" altLang="en-US" sz="1800" dirty="0" smtClean="0"/>
                        <a:t>보통</a:t>
                      </a:r>
                      <a:r>
                        <a:rPr lang="en-US" altLang="ko-KR" sz="1800" dirty="0" smtClean="0"/>
                        <a:t>,D:</a:t>
                      </a:r>
                      <a:r>
                        <a:rPr lang="ko-KR" altLang="en-US" sz="1800" dirty="0" smtClean="0"/>
                        <a:t>못함</a:t>
                      </a:r>
                      <a:r>
                        <a:rPr lang="en-US" altLang="ko-KR" sz="1800" dirty="0" smtClean="0"/>
                        <a:t>,E:</a:t>
                      </a:r>
                      <a:r>
                        <a:rPr lang="ko-KR" altLang="en-US" sz="1800" dirty="0" smtClean="0"/>
                        <a:t>매우 못함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430" marR="91430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851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게임 컨셉이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 marL="91430" marR="91430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marL="91430" marR="91430"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191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게임 핵심 메카닉의 제시가 잘 되었는가</a:t>
                      </a:r>
                      <a:r>
                        <a:rPr lang="en-US" altLang="ko-KR" dirty="0" smtClean="0"/>
                        <a:t>? </a:t>
                      </a:r>
                      <a:endParaRPr lang="ko-KR" altLang="en-US" dirty="0"/>
                    </a:p>
                  </a:txBody>
                  <a:tcPr marL="91430" marR="91430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marL="91430" marR="91430" marT="45721" marB="4572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191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 </a:t>
                      </a:r>
                      <a:endParaRPr lang="ko-KR" altLang="en-US" dirty="0"/>
                    </a:p>
                  </a:txBody>
                  <a:tcPr marL="91430" marR="91430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marL="91430" marR="91430" marT="45721" marB="4572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191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 </a:t>
                      </a:r>
                      <a:endParaRPr lang="ko-KR" altLang="en-US" dirty="0"/>
                    </a:p>
                  </a:txBody>
                  <a:tcPr marL="91430" marR="91430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marL="91430" marR="91430" marT="45721" marB="4572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7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개발 계획이 구체적이며 실행가능한가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 smtClean="0"/>
                    </a:p>
                  </a:txBody>
                  <a:tcPr marL="91430" marR="91430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 marL="91430" marR="91430" marT="45721" marB="4572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388</Words>
  <Application>Microsoft Office PowerPoint</Application>
  <PresentationFormat>화면 슬라이드 쇼(4:3)</PresentationFormat>
  <Paragraphs>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나눔바른고딕</vt:lpstr>
      <vt:lpstr>배달의민족 한나</vt:lpstr>
      <vt:lpstr>맑은 고딕</vt:lpstr>
      <vt:lpstr>나눔고딕 ExtraBold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Tongjaehee</cp:lastModifiedBy>
  <cp:revision>70</cp:revision>
  <dcterms:created xsi:type="dcterms:W3CDTF">2014-05-20T10:28:59Z</dcterms:created>
  <dcterms:modified xsi:type="dcterms:W3CDTF">2017-10-17T15:45:10Z</dcterms:modified>
</cp:coreProperties>
</file>