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74" r:id="rId7"/>
    <p:sldId id="275" r:id="rId8"/>
    <p:sldId id="276" r:id="rId9"/>
    <p:sldId id="277" r:id="rId10"/>
    <p:sldId id="278" r:id="rId11"/>
    <p:sldId id="261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dirty="0" smtClean="0"/>
              <a:t>Data Flow Diagram and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County </a:t>
            </a:r>
            <a:r>
              <a:rPr lang="en-US" dirty="0"/>
              <a:t>New Diagnoses Data</a:t>
            </a:r>
          </a:p>
        </p:txBody>
      </p:sp>
    </p:spTree>
    <p:extLst>
      <p:ext uri="{BB962C8B-B14F-4D97-AF65-F5344CB8AC3E}">
        <p14:creationId xmlns:p14="http://schemas.microsoft.com/office/powerpoint/2010/main" val="218638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5867400" cy="5635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Age Rate Data</a:t>
            </a:r>
            <a:endParaRPr lang="en-US" sz="24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605292"/>
              </p:ext>
            </p:extLst>
          </p:nvPr>
        </p:nvGraphicFramePr>
        <p:xfrm>
          <a:off x="457200" y="1295400"/>
          <a:ext cx="8229601" cy="48767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33800"/>
                <a:gridCol w="768531"/>
                <a:gridCol w="489890"/>
                <a:gridCol w="791359"/>
                <a:gridCol w="1449494"/>
                <a:gridCol w="996527"/>
              </a:tblGrid>
              <a:tr h="316928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Field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Field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Example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4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13-24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13-24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13-24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25-34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25-34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25-34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35-44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35-44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35-44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45-54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45-54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45-54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55+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55+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01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Age 55+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66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 Data tables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71398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87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657109" cy="481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0960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Area Table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8799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6475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38100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Rate Table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8518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Rate Table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635261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99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Rate Table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39978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29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Rate Table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1981200"/>
            <a:ext cx="847000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00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50673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9218" name="Picture 2" descr="D:\Work\task\0214-aa\cpts451_dataflow\result\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799"/>
            <a:ext cx="7239000" cy="549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27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 table and Area 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95523"/>
            <a:ext cx="7800460" cy="303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0509" y="5562601"/>
            <a:ext cx="24384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PK: Primary Key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SK: Secondary Key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93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Diagnoses and National, Human, Age Rate tables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500" y="1676400"/>
            <a:ext cx="8153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63636" y="5602068"/>
            <a:ext cx="24384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PK: Primary Key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SK: Secondary Key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473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Work\task\0214-aa\cpts451_dataflow\result\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91538" cy="619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63636" y="5857062"/>
            <a:ext cx="24384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PK: Primary Key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SK: Secondary Key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8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726396"/>
              </p:ext>
            </p:extLst>
          </p:nvPr>
        </p:nvGraphicFramePr>
        <p:xfrm>
          <a:off x="762000" y="1752600"/>
          <a:ext cx="4953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9603"/>
                <a:gridCol w="801221"/>
                <a:gridCol w="655544"/>
                <a:gridCol w="315632"/>
                <a:gridCol w="825500"/>
                <a:gridCol w="8255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Field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 Abbreviation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631769"/>
              </p:ext>
            </p:extLst>
          </p:nvPr>
        </p:nvGraphicFramePr>
        <p:xfrm>
          <a:off x="3276600" y="3886200"/>
          <a:ext cx="4953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9603"/>
                <a:gridCol w="801221"/>
                <a:gridCol w="655544"/>
                <a:gridCol w="315632"/>
                <a:gridCol w="825500"/>
                <a:gridCol w="8255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Field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varchar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 NCHS Urbanicity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Area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137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Area Table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505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 Table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327342"/>
              </p:ext>
            </p:extLst>
          </p:nvPr>
        </p:nvGraphicFramePr>
        <p:xfrm>
          <a:off x="1066800" y="762000"/>
          <a:ext cx="6858000" cy="586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4734"/>
                <a:gridCol w="781291"/>
                <a:gridCol w="694481"/>
                <a:gridCol w="520861"/>
                <a:gridCol w="868101"/>
                <a:gridCol w="1128532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Field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Field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Heterosexual Contact Percent,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Heterosexual Contact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IDU Percent,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IDU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Other Transmission Category Percent,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Other Transmission Category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MSM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MSM Percent,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MSM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MSM/IDU Percent,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MSM/IDU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322943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General Rate Table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033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6248400" cy="411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Human Rate Data</a:t>
            </a:r>
            <a:endParaRPr lang="en-US" sz="28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068303"/>
              </p:ext>
            </p:extLst>
          </p:nvPr>
        </p:nvGraphicFramePr>
        <p:xfrm>
          <a:off x="1219200" y="1066800"/>
          <a:ext cx="6858000" cy="519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0800"/>
                <a:gridCol w="914400"/>
                <a:gridCol w="629771"/>
                <a:gridCol w="665629"/>
                <a:gridCol w="1219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Field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Example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Male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Male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Male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Female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Female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Female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Black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Black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Black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White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White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White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74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National Rate Data</a:t>
            </a:r>
            <a:endParaRPr lang="en-US" sz="28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464874"/>
              </p:ext>
            </p:extLst>
          </p:nvPr>
        </p:nvGraphicFramePr>
        <p:xfrm>
          <a:off x="457200" y="914401"/>
          <a:ext cx="8229601" cy="52577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36423"/>
                <a:gridCol w="465908"/>
                <a:gridCol w="489890"/>
                <a:gridCol w="791359"/>
                <a:gridCol w="1449494"/>
                <a:gridCol w="996527"/>
              </a:tblGrid>
              <a:tr h="316928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Field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Field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Example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4246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 ID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Hispanic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Hispanic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Hispanic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Asian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Asian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Asian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American Indian/Alaska Native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American Indian/Alaska Native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American Indian/Alaska Native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Multiracial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Multiracial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Multiracial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Native Hawaiian/Pacific Islander Rate,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Native Hawaiian/Pacific Islander Rate Stability,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  <a:tr h="511175"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Diagnoses Native Hawaiian/Pacific Islander Cases,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ts val="800"/>
                        </a:lnSpc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fontAlgn="b">
                        <a:lnSpc>
                          <a:spcPts val="8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ts val="800"/>
                        </a:lnSpc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89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626</Words>
  <Application>Microsoft Office PowerPoint</Application>
  <PresentationFormat>On-screen Show (4:3)</PresentationFormat>
  <Paragraphs>265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Flow Diagram and Strategy</vt:lpstr>
      <vt:lpstr>Data Flow Diagram</vt:lpstr>
      <vt:lpstr>Data Flow Diagram</vt:lpstr>
      <vt:lpstr>Data Flow Diagram</vt:lpstr>
      <vt:lpstr>PowerPoint Presentation</vt:lpstr>
      <vt:lpstr>Data Dictionary</vt:lpstr>
      <vt:lpstr>PowerPoint Presentation</vt:lpstr>
      <vt:lpstr>Human Rate Data</vt:lpstr>
      <vt:lpstr>National Rate Data</vt:lpstr>
      <vt:lpstr>Age Rate Data</vt:lpstr>
      <vt:lpstr>GEO Data tables</vt:lpstr>
      <vt:lpstr>PowerPoint Presentation</vt:lpstr>
      <vt:lpstr>PowerPoint Presentation</vt:lpstr>
      <vt:lpstr>Human Rate Table</vt:lpstr>
      <vt:lpstr>National Rate Table</vt:lpstr>
      <vt:lpstr>Age Rate 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County New Diagnoses Data</dc:title>
  <dc:creator>wsone</dc:creator>
  <cp:lastModifiedBy>wsone</cp:lastModifiedBy>
  <cp:revision>45</cp:revision>
  <dcterms:created xsi:type="dcterms:W3CDTF">2006-08-16T00:00:00Z</dcterms:created>
  <dcterms:modified xsi:type="dcterms:W3CDTF">2023-02-18T11:26:28Z</dcterms:modified>
</cp:coreProperties>
</file>