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1" r:id="rId8"/>
    <p:sldId id="260" r:id="rId9"/>
    <p:sldId id="263" r:id="rId10"/>
    <p:sldId id="267" r:id="rId11"/>
    <p:sldId id="264" r:id="rId12"/>
    <p:sldId id="265" r:id="rId13"/>
    <p:sldId id="266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6349" y="0"/>
            <a:ext cx="12192000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rgbClr val="F3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10583" y="952500"/>
            <a:ext cx="12202584" cy="5003800"/>
          </a:xfrm>
          <a:prstGeom prst="rect">
            <a:avLst/>
          </a:prstGeom>
          <a:solidFill>
            <a:srgbClr val="3BB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-16933" y="1828800"/>
            <a:ext cx="12196233" cy="3273425"/>
          </a:xfrm>
          <a:custGeom>
            <a:avLst/>
            <a:gdLst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082800 w 9144000"/>
              <a:gd name="connsiteY2" fmla="*/ 16129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-1" fmla="*/ 0 w 9144000"/>
              <a:gd name="connsiteY0-2" fmla="*/ 2044700 h 3200400"/>
              <a:gd name="connsiteX1-3" fmla="*/ 1816100 w 9144000"/>
              <a:gd name="connsiteY1-4" fmla="*/ 2044700 h 3200400"/>
              <a:gd name="connsiteX2-5" fmla="*/ 2120900 w 9144000"/>
              <a:gd name="connsiteY2-6" fmla="*/ 1155700 h 3200400"/>
              <a:gd name="connsiteX3-7" fmla="*/ 2628900 w 9144000"/>
              <a:gd name="connsiteY3-8" fmla="*/ 3200400 h 3200400"/>
              <a:gd name="connsiteX4-9" fmla="*/ 4013200 w 9144000"/>
              <a:gd name="connsiteY4-10" fmla="*/ 0 h 3200400"/>
              <a:gd name="connsiteX5-11" fmla="*/ 4203700 w 9144000"/>
              <a:gd name="connsiteY5-12" fmla="*/ 2070100 h 3200400"/>
              <a:gd name="connsiteX6-13" fmla="*/ 9144000 w 9144000"/>
              <a:gd name="connsiteY6-14" fmla="*/ 2070100 h 3200400"/>
              <a:gd name="connsiteX0-15" fmla="*/ 0 w 9144000"/>
              <a:gd name="connsiteY0-16" fmla="*/ 2044700 h 3200400"/>
              <a:gd name="connsiteX1-17" fmla="*/ 1816100 w 9144000"/>
              <a:gd name="connsiteY1-18" fmla="*/ 2044700 h 3200400"/>
              <a:gd name="connsiteX2-19" fmla="*/ 2120900 w 9144000"/>
              <a:gd name="connsiteY2-20" fmla="*/ 1155700 h 3200400"/>
              <a:gd name="connsiteX3-21" fmla="*/ 2628900 w 9144000"/>
              <a:gd name="connsiteY3-22" fmla="*/ 3200400 h 3200400"/>
              <a:gd name="connsiteX4-23" fmla="*/ 4013200 w 9144000"/>
              <a:gd name="connsiteY4-24" fmla="*/ 0 h 3200400"/>
              <a:gd name="connsiteX5-25" fmla="*/ 4419600 w 9144000"/>
              <a:gd name="connsiteY5-26" fmla="*/ 2044700 h 3200400"/>
              <a:gd name="connsiteX6-27" fmla="*/ 9144000 w 9144000"/>
              <a:gd name="connsiteY6-28" fmla="*/ 2070100 h 3200400"/>
              <a:gd name="connsiteX0-29" fmla="*/ 0 w 9144000"/>
              <a:gd name="connsiteY0-30" fmla="*/ 2044700 h 3683000"/>
              <a:gd name="connsiteX1-31" fmla="*/ 1816100 w 9144000"/>
              <a:gd name="connsiteY1-32" fmla="*/ 2044700 h 3683000"/>
              <a:gd name="connsiteX2-33" fmla="*/ 2120900 w 9144000"/>
              <a:gd name="connsiteY2-34" fmla="*/ 1155700 h 3683000"/>
              <a:gd name="connsiteX3-35" fmla="*/ 2654300 w 9144000"/>
              <a:gd name="connsiteY3-36" fmla="*/ 3683000 h 3683000"/>
              <a:gd name="connsiteX4-37" fmla="*/ 4013200 w 9144000"/>
              <a:gd name="connsiteY4-38" fmla="*/ 0 h 3683000"/>
              <a:gd name="connsiteX5-39" fmla="*/ 4419600 w 9144000"/>
              <a:gd name="connsiteY5-40" fmla="*/ 2044700 h 3683000"/>
              <a:gd name="connsiteX6-41" fmla="*/ 9144000 w 9144000"/>
              <a:gd name="connsiteY6-42" fmla="*/ 2070100 h 3683000"/>
              <a:gd name="connsiteX0-43" fmla="*/ 0 w 9824864"/>
              <a:gd name="connsiteY0-44" fmla="*/ 2044700 h 3683000"/>
              <a:gd name="connsiteX1-45" fmla="*/ 1816100 w 9824864"/>
              <a:gd name="connsiteY1-46" fmla="*/ 2044700 h 3683000"/>
              <a:gd name="connsiteX2-47" fmla="*/ 2120900 w 9824864"/>
              <a:gd name="connsiteY2-48" fmla="*/ 1155700 h 3683000"/>
              <a:gd name="connsiteX3-49" fmla="*/ 2654300 w 9824864"/>
              <a:gd name="connsiteY3-50" fmla="*/ 3683000 h 3683000"/>
              <a:gd name="connsiteX4-51" fmla="*/ 4013200 w 9824864"/>
              <a:gd name="connsiteY4-52" fmla="*/ 0 h 3683000"/>
              <a:gd name="connsiteX5-53" fmla="*/ 4419600 w 9824864"/>
              <a:gd name="connsiteY5-54" fmla="*/ 2044700 h 3683000"/>
              <a:gd name="connsiteX6-55" fmla="*/ 9824864 w 9824864"/>
              <a:gd name="connsiteY6-56" fmla="*/ 2057400 h 3683000"/>
              <a:gd name="connsiteX0-57" fmla="*/ 0 w 10840840"/>
              <a:gd name="connsiteY0-58" fmla="*/ 2044700 h 3683000"/>
              <a:gd name="connsiteX1-59" fmla="*/ 1816100 w 10840840"/>
              <a:gd name="connsiteY1-60" fmla="*/ 2044700 h 3683000"/>
              <a:gd name="connsiteX2-61" fmla="*/ 2120900 w 10840840"/>
              <a:gd name="connsiteY2-62" fmla="*/ 1155700 h 3683000"/>
              <a:gd name="connsiteX3-63" fmla="*/ 2654300 w 10840840"/>
              <a:gd name="connsiteY3-64" fmla="*/ 3683000 h 3683000"/>
              <a:gd name="connsiteX4-65" fmla="*/ 4013200 w 10840840"/>
              <a:gd name="connsiteY4-66" fmla="*/ 0 h 3683000"/>
              <a:gd name="connsiteX5-67" fmla="*/ 4419600 w 10840840"/>
              <a:gd name="connsiteY5-68" fmla="*/ 2044700 h 3683000"/>
              <a:gd name="connsiteX6-69" fmla="*/ 10840840 w 10840840"/>
              <a:gd name="connsiteY6-70" fmla="*/ 2057400 h 3683000"/>
            </a:gdLst>
            <a:ahLst/>
            <a:cxnLst>
              <a:cxn ang="0">
                <a:pos x="connsiteX0-57" y="connsiteY0-58"/>
              </a:cxn>
              <a:cxn ang="0">
                <a:pos x="connsiteX1-59" y="connsiteY1-60"/>
              </a:cxn>
              <a:cxn ang="0">
                <a:pos x="connsiteX2-61" y="connsiteY2-62"/>
              </a:cxn>
              <a:cxn ang="0">
                <a:pos x="connsiteX3-63" y="connsiteY3-64"/>
              </a:cxn>
              <a:cxn ang="0">
                <a:pos x="connsiteX4-65" y="connsiteY4-66"/>
              </a:cxn>
              <a:cxn ang="0">
                <a:pos x="connsiteX5-67" y="connsiteY5-68"/>
              </a:cxn>
              <a:cxn ang="0">
                <a:pos x="connsiteX6-69" y="connsiteY6-70"/>
              </a:cxn>
            </a:cxnLst>
            <a:rect l="l" t="t" r="r" b="b"/>
            <a:pathLst>
              <a:path w="10840840" h="3683000">
                <a:moveTo>
                  <a:pt x="0" y="2044700"/>
                </a:moveTo>
                <a:lnTo>
                  <a:pt x="1816100" y="2044700"/>
                </a:lnTo>
                <a:lnTo>
                  <a:pt x="2120900" y="1155700"/>
                </a:lnTo>
                <a:lnTo>
                  <a:pt x="2654300" y="3683000"/>
                </a:lnTo>
                <a:lnTo>
                  <a:pt x="4013200" y="0"/>
                </a:lnTo>
                <a:lnTo>
                  <a:pt x="4419600" y="2044700"/>
                </a:lnTo>
                <a:lnTo>
                  <a:pt x="10840840" y="205740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266951" y="2781300"/>
            <a:ext cx="220133" cy="1651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1695451" y="2322513"/>
            <a:ext cx="1390651" cy="1042988"/>
          </a:xfrm>
          <a:prstGeom prst="blockArc">
            <a:avLst>
              <a:gd name="adj1" fmla="val 6987560"/>
              <a:gd name="adj2" fmla="val 4268019"/>
              <a:gd name="adj3" fmla="val 227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1843617" y="2439988"/>
            <a:ext cx="1087967" cy="815975"/>
          </a:xfrm>
          <a:prstGeom prst="blockArc">
            <a:avLst>
              <a:gd name="adj1" fmla="val 7164909"/>
              <a:gd name="adj2" fmla="val 4170413"/>
              <a:gd name="adj3" fmla="val 290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222" name="KSO_BT1"/>
          <p:cNvSpPr>
            <a:spLocks noGrp="1"/>
          </p:cNvSpPr>
          <p:nvPr>
            <p:ph type="ctrTitle"/>
          </p:nvPr>
        </p:nvSpPr>
        <p:spPr>
          <a:xfrm>
            <a:off x="5141384" y="2660650"/>
            <a:ext cx="6877049" cy="803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sz="28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23" name="KSO_BC1"/>
          <p:cNvSpPr>
            <a:spLocks noGrp="1"/>
          </p:cNvSpPr>
          <p:nvPr>
            <p:ph type="subTitle" idx="1"/>
          </p:nvPr>
        </p:nvSpPr>
        <p:spPr>
          <a:xfrm>
            <a:off x="5156200" y="3757613"/>
            <a:ext cx="6813551" cy="4191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sz="18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bg1"/>
                </a:solidFill>
              </a:defRPr>
            </a:lvl2pPr>
            <a:lvl3pPr marL="685800" lvl="2" indent="-685800" algn="ctr">
              <a:buNone/>
              <a:defRPr sz="1800" kern="1200">
                <a:solidFill>
                  <a:schemeClr val="bg1"/>
                </a:solidFill>
              </a:defRPr>
            </a:lvl3pPr>
            <a:lvl4pPr marL="1028700" lvl="3" indent="-1028700" algn="ctr">
              <a:buNone/>
              <a:defRPr sz="1800" kern="1200">
                <a:solidFill>
                  <a:schemeClr val="bg1"/>
                </a:solidFill>
              </a:defRPr>
            </a:lvl4pPr>
            <a:lvl5pPr marL="1371600" lvl="4" indent="-1371600" algn="ctr">
              <a:buNone/>
              <a:defRPr sz="18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 flipH="1">
            <a:off x="0" y="6188075"/>
            <a:ext cx="12192000" cy="669925"/>
          </a:xfrm>
          <a:custGeom>
            <a:avLst/>
            <a:gdLst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082800 w 9144000"/>
              <a:gd name="connsiteY2" fmla="*/ 16129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-1" fmla="*/ 0 w 9144000"/>
              <a:gd name="connsiteY0-2" fmla="*/ 2044700 h 3200400"/>
              <a:gd name="connsiteX1-3" fmla="*/ 1816100 w 9144000"/>
              <a:gd name="connsiteY1-4" fmla="*/ 2044700 h 3200400"/>
              <a:gd name="connsiteX2-5" fmla="*/ 2120900 w 9144000"/>
              <a:gd name="connsiteY2-6" fmla="*/ 1155700 h 3200400"/>
              <a:gd name="connsiteX3-7" fmla="*/ 2628900 w 9144000"/>
              <a:gd name="connsiteY3-8" fmla="*/ 3200400 h 3200400"/>
              <a:gd name="connsiteX4-9" fmla="*/ 4013200 w 9144000"/>
              <a:gd name="connsiteY4-10" fmla="*/ 0 h 3200400"/>
              <a:gd name="connsiteX5-11" fmla="*/ 4203700 w 9144000"/>
              <a:gd name="connsiteY5-12" fmla="*/ 2070100 h 3200400"/>
              <a:gd name="connsiteX6-13" fmla="*/ 9144000 w 9144000"/>
              <a:gd name="connsiteY6-14" fmla="*/ 2070100 h 3200400"/>
              <a:gd name="connsiteX0-15" fmla="*/ 0 w 9144000"/>
              <a:gd name="connsiteY0-16" fmla="*/ 2044700 h 3200400"/>
              <a:gd name="connsiteX1-17" fmla="*/ 1816100 w 9144000"/>
              <a:gd name="connsiteY1-18" fmla="*/ 2044700 h 3200400"/>
              <a:gd name="connsiteX2-19" fmla="*/ 2120900 w 9144000"/>
              <a:gd name="connsiteY2-20" fmla="*/ 1155700 h 3200400"/>
              <a:gd name="connsiteX3-21" fmla="*/ 2628900 w 9144000"/>
              <a:gd name="connsiteY3-22" fmla="*/ 3200400 h 3200400"/>
              <a:gd name="connsiteX4-23" fmla="*/ 4013200 w 9144000"/>
              <a:gd name="connsiteY4-24" fmla="*/ 0 h 3200400"/>
              <a:gd name="connsiteX5-25" fmla="*/ 4419600 w 9144000"/>
              <a:gd name="connsiteY5-26" fmla="*/ 2044700 h 3200400"/>
              <a:gd name="connsiteX6-27" fmla="*/ 9144000 w 9144000"/>
              <a:gd name="connsiteY6-28" fmla="*/ 2070100 h 3200400"/>
              <a:gd name="connsiteX0-29" fmla="*/ 0 w 9144000"/>
              <a:gd name="connsiteY0-30" fmla="*/ 2044700 h 3683000"/>
              <a:gd name="connsiteX1-31" fmla="*/ 1816100 w 9144000"/>
              <a:gd name="connsiteY1-32" fmla="*/ 2044700 h 3683000"/>
              <a:gd name="connsiteX2-33" fmla="*/ 2120900 w 9144000"/>
              <a:gd name="connsiteY2-34" fmla="*/ 1155700 h 3683000"/>
              <a:gd name="connsiteX3-35" fmla="*/ 2654300 w 9144000"/>
              <a:gd name="connsiteY3-36" fmla="*/ 3683000 h 3683000"/>
              <a:gd name="connsiteX4-37" fmla="*/ 4013200 w 9144000"/>
              <a:gd name="connsiteY4-38" fmla="*/ 0 h 3683000"/>
              <a:gd name="connsiteX5-39" fmla="*/ 4419600 w 9144000"/>
              <a:gd name="connsiteY5-40" fmla="*/ 2044700 h 3683000"/>
              <a:gd name="connsiteX6-41" fmla="*/ 9144000 w 9144000"/>
              <a:gd name="connsiteY6-42" fmla="*/ 2070100 h 3683000"/>
              <a:gd name="connsiteX0-43" fmla="*/ 0 w 9824864"/>
              <a:gd name="connsiteY0-44" fmla="*/ 2044700 h 3683000"/>
              <a:gd name="connsiteX1-45" fmla="*/ 1816100 w 9824864"/>
              <a:gd name="connsiteY1-46" fmla="*/ 2044700 h 3683000"/>
              <a:gd name="connsiteX2-47" fmla="*/ 2120900 w 9824864"/>
              <a:gd name="connsiteY2-48" fmla="*/ 1155700 h 3683000"/>
              <a:gd name="connsiteX3-49" fmla="*/ 2654300 w 9824864"/>
              <a:gd name="connsiteY3-50" fmla="*/ 3683000 h 3683000"/>
              <a:gd name="connsiteX4-51" fmla="*/ 4013200 w 9824864"/>
              <a:gd name="connsiteY4-52" fmla="*/ 0 h 3683000"/>
              <a:gd name="connsiteX5-53" fmla="*/ 4419600 w 9824864"/>
              <a:gd name="connsiteY5-54" fmla="*/ 2044700 h 3683000"/>
              <a:gd name="connsiteX6-55" fmla="*/ 9824864 w 9824864"/>
              <a:gd name="connsiteY6-56" fmla="*/ 2057400 h 3683000"/>
              <a:gd name="connsiteX0-57" fmla="*/ 0 w 54516104"/>
              <a:gd name="connsiteY0-58" fmla="*/ 2044700 h 3683000"/>
              <a:gd name="connsiteX1-59" fmla="*/ 1816100 w 54516104"/>
              <a:gd name="connsiteY1-60" fmla="*/ 2044700 h 3683000"/>
              <a:gd name="connsiteX2-61" fmla="*/ 2120900 w 54516104"/>
              <a:gd name="connsiteY2-62" fmla="*/ 1155700 h 3683000"/>
              <a:gd name="connsiteX3-63" fmla="*/ 2654300 w 54516104"/>
              <a:gd name="connsiteY3-64" fmla="*/ 3683000 h 3683000"/>
              <a:gd name="connsiteX4-65" fmla="*/ 4013200 w 54516104"/>
              <a:gd name="connsiteY4-66" fmla="*/ 0 h 3683000"/>
              <a:gd name="connsiteX5-67" fmla="*/ 4419600 w 54516104"/>
              <a:gd name="connsiteY5-68" fmla="*/ 2044700 h 3683000"/>
              <a:gd name="connsiteX6-69" fmla="*/ 54516104 w 54516104"/>
              <a:gd name="connsiteY6-70" fmla="*/ 1722425 h 3683000"/>
            </a:gdLst>
            <a:ahLst/>
            <a:cxnLst>
              <a:cxn ang="0">
                <a:pos x="connsiteX0-57" y="connsiteY0-58"/>
              </a:cxn>
              <a:cxn ang="0">
                <a:pos x="connsiteX1-59" y="connsiteY1-60"/>
              </a:cxn>
              <a:cxn ang="0">
                <a:pos x="connsiteX2-61" y="connsiteY2-62"/>
              </a:cxn>
              <a:cxn ang="0">
                <a:pos x="connsiteX3-63" y="connsiteY3-64"/>
              </a:cxn>
              <a:cxn ang="0">
                <a:pos x="connsiteX4-65" y="connsiteY4-66"/>
              </a:cxn>
              <a:cxn ang="0">
                <a:pos x="connsiteX5-67" y="connsiteY5-68"/>
              </a:cxn>
              <a:cxn ang="0">
                <a:pos x="connsiteX6-69" y="connsiteY6-70"/>
              </a:cxn>
            </a:cxnLst>
            <a:rect l="l" t="t" r="r" b="b"/>
            <a:pathLst>
              <a:path w="54516104" h="3683000">
                <a:moveTo>
                  <a:pt x="0" y="2044700"/>
                </a:moveTo>
                <a:lnTo>
                  <a:pt x="1816100" y="2044700"/>
                </a:lnTo>
                <a:lnTo>
                  <a:pt x="2120900" y="1155700"/>
                </a:lnTo>
                <a:lnTo>
                  <a:pt x="2654300" y="3683000"/>
                </a:lnTo>
                <a:lnTo>
                  <a:pt x="4013200" y="0"/>
                </a:lnTo>
                <a:lnTo>
                  <a:pt x="4419600" y="2044700"/>
                </a:lnTo>
                <a:lnTo>
                  <a:pt x="54516104" y="1722425"/>
                </a:lnTo>
              </a:path>
            </a:pathLst>
          </a:custGeom>
          <a:noFill/>
          <a:ln w="28575">
            <a:solidFill>
              <a:srgbClr val="FFFFFF">
                <a:alpha val="1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11705167" y="6280150"/>
            <a:ext cx="46567" cy="3492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空心弧 18"/>
          <p:cNvSpPr/>
          <p:nvPr/>
        </p:nvSpPr>
        <p:spPr>
          <a:xfrm flipH="1">
            <a:off x="11580284" y="6183313"/>
            <a:ext cx="294217" cy="220663"/>
          </a:xfrm>
          <a:prstGeom prst="blockArc">
            <a:avLst>
              <a:gd name="adj1" fmla="val 6987560"/>
              <a:gd name="adj2" fmla="val 4268019"/>
              <a:gd name="adj3" fmla="val 2270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空心弧 19"/>
          <p:cNvSpPr/>
          <p:nvPr/>
        </p:nvSpPr>
        <p:spPr>
          <a:xfrm flipH="1">
            <a:off x="11612033" y="6207125"/>
            <a:ext cx="230717" cy="173038"/>
          </a:xfrm>
          <a:prstGeom prst="blockArc">
            <a:avLst>
              <a:gd name="adj1" fmla="val 7164909"/>
              <a:gd name="adj2" fmla="val 4170413"/>
              <a:gd name="adj3" fmla="val 2907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6" y="2108201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3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单击图标添加图片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6349" y="0"/>
            <a:ext cx="12192000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rgbClr val="F3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KSO_BT1"/>
          <p:cNvSpPr>
            <a:spLocks noGrp="1"/>
          </p:cNvSpPr>
          <p:nvPr>
            <p:ph type="title"/>
          </p:nvPr>
        </p:nvSpPr>
        <p:spPr>
          <a:xfrm>
            <a:off x="999067" y="182563"/>
            <a:ext cx="9707033" cy="6175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558800" y="1370013"/>
            <a:ext cx="11055351" cy="49117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grpSp>
        <p:nvGrpSpPr>
          <p:cNvPr id="1032" name="组合 14"/>
          <p:cNvGrpSpPr/>
          <p:nvPr/>
        </p:nvGrpSpPr>
        <p:grpSpPr>
          <a:xfrm>
            <a:off x="16933" y="527050"/>
            <a:ext cx="12196233" cy="669925"/>
            <a:chOff x="-92135" y="526287"/>
            <a:chExt cx="9148173" cy="670241"/>
          </a:xfrm>
        </p:grpSpPr>
        <p:sp>
          <p:nvSpPr>
            <p:cNvPr id="11" name="任意多边形 10"/>
            <p:cNvSpPr/>
            <p:nvPr/>
          </p:nvSpPr>
          <p:spPr>
            <a:xfrm>
              <a:off x="-92135" y="526287"/>
              <a:ext cx="9148173" cy="670241"/>
            </a:xfrm>
            <a:custGeom>
              <a:avLst/>
              <a:gdLst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082800 w 9144000"/>
                <a:gd name="connsiteY2" fmla="*/ 16129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203700 w 9144000"/>
                <a:gd name="connsiteY5" fmla="*/ 2070100 h 3200400"/>
                <a:gd name="connsiteX6" fmla="*/ 9144000 w 9144000"/>
                <a:gd name="connsiteY6" fmla="*/ 2070100 h 3200400"/>
                <a:gd name="connsiteX0-1" fmla="*/ 0 w 9144000"/>
                <a:gd name="connsiteY0-2" fmla="*/ 2044700 h 3200400"/>
                <a:gd name="connsiteX1-3" fmla="*/ 1816100 w 9144000"/>
                <a:gd name="connsiteY1-4" fmla="*/ 2044700 h 3200400"/>
                <a:gd name="connsiteX2-5" fmla="*/ 2120900 w 9144000"/>
                <a:gd name="connsiteY2-6" fmla="*/ 1155700 h 3200400"/>
                <a:gd name="connsiteX3-7" fmla="*/ 2628900 w 9144000"/>
                <a:gd name="connsiteY3-8" fmla="*/ 3200400 h 3200400"/>
                <a:gd name="connsiteX4-9" fmla="*/ 4013200 w 9144000"/>
                <a:gd name="connsiteY4-10" fmla="*/ 0 h 3200400"/>
                <a:gd name="connsiteX5-11" fmla="*/ 4203700 w 9144000"/>
                <a:gd name="connsiteY5-12" fmla="*/ 2070100 h 3200400"/>
                <a:gd name="connsiteX6-13" fmla="*/ 9144000 w 9144000"/>
                <a:gd name="connsiteY6-14" fmla="*/ 2070100 h 3200400"/>
                <a:gd name="connsiteX0-15" fmla="*/ 0 w 9144000"/>
                <a:gd name="connsiteY0-16" fmla="*/ 2044700 h 3200400"/>
                <a:gd name="connsiteX1-17" fmla="*/ 1816100 w 9144000"/>
                <a:gd name="connsiteY1-18" fmla="*/ 2044700 h 3200400"/>
                <a:gd name="connsiteX2-19" fmla="*/ 2120900 w 9144000"/>
                <a:gd name="connsiteY2-20" fmla="*/ 1155700 h 3200400"/>
                <a:gd name="connsiteX3-21" fmla="*/ 2628900 w 9144000"/>
                <a:gd name="connsiteY3-22" fmla="*/ 3200400 h 3200400"/>
                <a:gd name="connsiteX4-23" fmla="*/ 4013200 w 9144000"/>
                <a:gd name="connsiteY4-24" fmla="*/ 0 h 3200400"/>
                <a:gd name="connsiteX5-25" fmla="*/ 4419600 w 9144000"/>
                <a:gd name="connsiteY5-26" fmla="*/ 2044700 h 3200400"/>
                <a:gd name="connsiteX6-27" fmla="*/ 9144000 w 9144000"/>
                <a:gd name="connsiteY6-28" fmla="*/ 2070100 h 3200400"/>
                <a:gd name="connsiteX0-29" fmla="*/ 0 w 9144000"/>
                <a:gd name="connsiteY0-30" fmla="*/ 2044700 h 3683000"/>
                <a:gd name="connsiteX1-31" fmla="*/ 1816100 w 9144000"/>
                <a:gd name="connsiteY1-32" fmla="*/ 2044700 h 3683000"/>
                <a:gd name="connsiteX2-33" fmla="*/ 2120900 w 9144000"/>
                <a:gd name="connsiteY2-34" fmla="*/ 1155700 h 3683000"/>
                <a:gd name="connsiteX3-35" fmla="*/ 2654300 w 9144000"/>
                <a:gd name="connsiteY3-36" fmla="*/ 3683000 h 3683000"/>
                <a:gd name="connsiteX4-37" fmla="*/ 4013200 w 9144000"/>
                <a:gd name="connsiteY4-38" fmla="*/ 0 h 3683000"/>
                <a:gd name="connsiteX5-39" fmla="*/ 4419600 w 9144000"/>
                <a:gd name="connsiteY5-40" fmla="*/ 2044700 h 3683000"/>
                <a:gd name="connsiteX6-41" fmla="*/ 9144000 w 9144000"/>
                <a:gd name="connsiteY6-42" fmla="*/ 2070100 h 3683000"/>
                <a:gd name="connsiteX0-43" fmla="*/ 0 w 9824864"/>
                <a:gd name="connsiteY0-44" fmla="*/ 2044700 h 3683000"/>
                <a:gd name="connsiteX1-45" fmla="*/ 1816100 w 9824864"/>
                <a:gd name="connsiteY1-46" fmla="*/ 2044700 h 3683000"/>
                <a:gd name="connsiteX2-47" fmla="*/ 2120900 w 9824864"/>
                <a:gd name="connsiteY2-48" fmla="*/ 1155700 h 3683000"/>
                <a:gd name="connsiteX3-49" fmla="*/ 2654300 w 9824864"/>
                <a:gd name="connsiteY3-50" fmla="*/ 3683000 h 3683000"/>
                <a:gd name="connsiteX4-51" fmla="*/ 4013200 w 9824864"/>
                <a:gd name="connsiteY4-52" fmla="*/ 0 h 3683000"/>
                <a:gd name="connsiteX5-53" fmla="*/ 4419600 w 9824864"/>
                <a:gd name="connsiteY5-54" fmla="*/ 2044700 h 3683000"/>
                <a:gd name="connsiteX6-55" fmla="*/ 9824864 w 9824864"/>
                <a:gd name="connsiteY6-56" fmla="*/ 2057400 h 3683000"/>
                <a:gd name="connsiteX0-57" fmla="*/ 0 w 54516104"/>
                <a:gd name="connsiteY0-58" fmla="*/ 2044700 h 3683000"/>
                <a:gd name="connsiteX1-59" fmla="*/ 1816100 w 54516104"/>
                <a:gd name="connsiteY1-60" fmla="*/ 2044700 h 3683000"/>
                <a:gd name="connsiteX2-61" fmla="*/ 2120900 w 54516104"/>
                <a:gd name="connsiteY2-62" fmla="*/ 1155700 h 3683000"/>
                <a:gd name="connsiteX3-63" fmla="*/ 2654300 w 54516104"/>
                <a:gd name="connsiteY3-64" fmla="*/ 3683000 h 3683000"/>
                <a:gd name="connsiteX4-65" fmla="*/ 4013200 w 54516104"/>
                <a:gd name="connsiteY4-66" fmla="*/ 0 h 3683000"/>
                <a:gd name="connsiteX5-67" fmla="*/ 4419600 w 54516104"/>
                <a:gd name="connsiteY5-68" fmla="*/ 2044700 h 3683000"/>
                <a:gd name="connsiteX6-69" fmla="*/ 54516104 w 54516104"/>
                <a:gd name="connsiteY6-70" fmla="*/ 1722425 h 3683000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  <a:cxn ang="0">
                  <a:pos x="connsiteX4-65" y="connsiteY4-66"/>
                </a:cxn>
                <a:cxn ang="0">
                  <a:pos x="connsiteX5-67" y="connsiteY5-68"/>
                </a:cxn>
                <a:cxn ang="0">
                  <a:pos x="connsiteX6-69" y="connsiteY6-70"/>
                </a:cxn>
              </a:cxnLst>
              <a:rect l="l" t="t" r="r" b="b"/>
              <a:pathLst>
                <a:path w="54516104" h="3683000">
                  <a:moveTo>
                    <a:pt x="0" y="2044700"/>
                  </a:moveTo>
                  <a:lnTo>
                    <a:pt x="1816100" y="2044700"/>
                  </a:lnTo>
                  <a:lnTo>
                    <a:pt x="2120900" y="1155700"/>
                  </a:lnTo>
                  <a:lnTo>
                    <a:pt x="2654300" y="3683000"/>
                  </a:lnTo>
                  <a:lnTo>
                    <a:pt x="4013200" y="0"/>
                  </a:lnTo>
                  <a:lnTo>
                    <a:pt x="4419600" y="2044700"/>
                  </a:lnTo>
                  <a:lnTo>
                    <a:pt x="54516104" y="1722425"/>
                  </a:lnTo>
                </a:path>
              </a:pathLst>
            </a:cu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6371" y="672459"/>
              <a:ext cx="34913" cy="34913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空心弧 12"/>
            <p:cNvSpPr/>
            <p:nvPr/>
          </p:nvSpPr>
          <p:spPr>
            <a:xfrm>
              <a:off x="153960" y="566707"/>
              <a:ext cx="220510" cy="220510"/>
            </a:xfrm>
            <a:prstGeom prst="blockArc">
              <a:avLst>
                <a:gd name="adj1" fmla="val 6987560"/>
                <a:gd name="adj2" fmla="val 4268019"/>
                <a:gd name="adj3" fmla="val 2270"/>
              </a:avLst>
            </a:prstGeom>
            <a:solidFill>
              <a:srgbClr val="FFFFFF">
                <a:alpha val="69804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空心弧 13"/>
            <p:cNvSpPr/>
            <p:nvPr/>
          </p:nvSpPr>
          <p:spPr>
            <a:xfrm>
              <a:off x="186067" y="600236"/>
              <a:ext cx="172745" cy="172745"/>
            </a:xfrm>
            <a:prstGeom prst="blockArc">
              <a:avLst>
                <a:gd name="adj1" fmla="val 7164909"/>
                <a:gd name="adj2" fmla="val 4170413"/>
                <a:gd name="adj3" fmla="val 2907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任意多边形 16"/>
          <p:cNvSpPr/>
          <p:nvPr/>
        </p:nvSpPr>
        <p:spPr>
          <a:xfrm flipH="1">
            <a:off x="0" y="6188075"/>
            <a:ext cx="12192000" cy="669925"/>
          </a:xfrm>
          <a:custGeom>
            <a:avLst/>
            <a:gdLst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082800 w 9144000"/>
              <a:gd name="connsiteY2" fmla="*/ 16129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-1" fmla="*/ 0 w 9144000"/>
              <a:gd name="connsiteY0-2" fmla="*/ 2044700 h 3200400"/>
              <a:gd name="connsiteX1-3" fmla="*/ 1816100 w 9144000"/>
              <a:gd name="connsiteY1-4" fmla="*/ 2044700 h 3200400"/>
              <a:gd name="connsiteX2-5" fmla="*/ 2120900 w 9144000"/>
              <a:gd name="connsiteY2-6" fmla="*/ 1155700 h 3200400"/>
              <a:gd name="connsiteX3-7" fmla="*/ 2628900 w 9144000"/>
              <a:gd name="connsiteY3-8" fmla="*/ 3200400 h 3200400"/>
              <a:gd name="connsiteX4-9" fmla="*/ 4013200 w 9144000"/>
              <a:gd name="connsiteY4-10" fmla="*/ 0 h 3200400"/>
              <a:gd name="connsiteX5-11" fmla="*/ 4203700 w 9144000"/>
              <a:gd name="connsiteY5-12" fmla="*/ 2070100 h 3200400"/>
              <a:gd name="connsiteX6-13" fmla="*/ 9144000 w 9144000"/>
              <a:gd name="connsiteY6-14" fmla="*/ 2070100 h 3200400"/>
              <a:gd name="connsiteX0-15" fmla="*/ 0 w 9144000"/>
              <a:gd name="connsiteY0-16" fmla="*/ 2044700 h 3200400"/>
              <a:gd name="connsiteX1-17" fmla="*/ 1816100 w 9144000"/>
              <a:gd name="connsiteY1-18" fmla="*/ 2044700 h 3200400"/>
              <a:gd name="connsiteX2-19" fmla="*/ 2120900 w 9144000"/>
              <a:gd name="connsiteY2-20" fmla="*/ 1155700 h 3200400"/>
              <a:gd name="connsiteX3-21" fmla="*/ 2628900 w 9144000"/>
              <a:gd name="connsiteY3-22" fmla="*/ 3200400 h 3200400"/>
              <a:gd name="connsiteX4-23" fmla="*/ 4013200 w 9144000"/>
              <a:gd name="connsiteY4-24" fmla="*/ 0 h 3200400"/>
              <a:gd name="connsiteX5-25" fmla="*/ 4419600 w 9144000"/>
              <a:gd name="connsiteY5-26" fmla="*/ 2044700 h 3200400"/>
              <a:gd name="connsiteX6-27" fmla="*/ 9144000 w 9144000"/>
              <a:gd name="connsiteY6-28" fmla="*/ 2070100 h 3200400"/>
              <a:gd name="connsiteX0-29" fmla="*/ 0 w 9144000"/>
              <a:gd name="connsiteY0-30" fmla="*/ 2044700 h 3683000"/>
              <a:gd name="connsiteX1-31" fmla="*/ 1816100 w 9144000"/>
              <a:gd name="connsiteY1-32" fmla="*/ 2044700 h 3683000"/>
              <a:gd name="connsiteX2-33" fmla="*/ 2120900 w 9144000"/>
              <a:gd name="connsiteY2-34" fmla="*/ 1155700 h 3683000"/>
              <a:gd name="connsiteX3-35" fmla="*/ 2654300 w 9144000"/>
              <a:gd name="connsiteY3-36" fmla="*/ 3683000 h 3683000"/>
              <a:gd name="connsiteX4-37" fmla="*/ 4013200 w 9144000"/>
              <a:gd name="connsiteY4-38" fmla="*/ 0 h 3683000"/>
              <a:gd name="connsiteX5-39" fmla="*/ 4419600 w 9144000"/>
              <a:gd name="connsiteY5-40" fmla="*/ 2044700 h 3683000"/>
              <a:gd name="connsiteX6-41" fmla="*/ 9144000 w 9144000"/>
              <a:gd name="connsiteY6-42" fmla="*/ 2070100 h 3683000"/>
              <a:gd name="connsiteX0-43" fmla="*/ 0 w 9824864"/>
              <a:gd name="connsiteY0-44" fmla="*/ 2044700 h 3683000"/>
              <a:gd name="connsiteX1-45" fmla="*/ 1816100 w 9824864"/>
              <a:gd name="connsiteY1-46" fmla="*/ 2044700 h 3683000"/>
              <a:gd name="connsiteX2-47" fmla="*/ 2120900 w 9824864"/>
              <a:gd name="connsiteY2-48" fmla="*/ 1155700 h 3683000"/>
              <a:gd name="connsiteX3-49" fmla="*/ 2654300 w 9824864"/>
              <a:gd name="connsiteY3-50" fmla="*/ 3683000 h 3683000"/>
              <a:gd name="connsiteX4-51" fmla="*/ 4013200 w 9824864"/>
              <a:gd name="connsiteY4-52" fmla="*/ 0 h 3683000"/>
              <a:gd name="connsiteX5-53" fmla="*/ 4419600 w 9824864"/>
              <a:gd name="connsiteY5-54" fmla="*/ 2044700 h 3683000"/>
              <a:gd name="connsiteX6-55" fmla="*/ 9824864 w 9824864"/>
              <a:gd name="connsiteY6-56" fmla="*/ 2057400 h 3683000"/>
              <a:gd name="connsiteX0-57" fmla="*/ 0 w 54516104"/>
              <a:gd name="connsiteY0-58" fmla="*/ 2044700 h 3683000"/>
              <a:gd name="connsiteX1-59" fmla="*/ 1816100 w 54516104"/>
              <a:gd name="connsiteY1-60" fmla="*/ 2044700 h 3683000"/>
              <a:gd name="connsiteX2-61" fmla="*/ 2120900 w 54516104"/>
              <a:gd name="connsiteY2-62" fmla="*/ 1155700 h 3683000"/>
              <a:gd name="connsiteX3-63" fmla="*/ 2654300 w 54516104"/>
              <a:gd name="connsiteY3-64" fmla="*/ 3683000 h 3683000"/>
              <a:gd name="connsiteX4-65" fmla="*/ 4013200 w 54516104"/>
              <a:gd name="connsiteY4-66" fmla="*/ 0 h 3683000"/>
              <a:gd name="connsiteX5-67" fmla="*/ 4419600 w 54516104"/>
              <a:gd name="connsiteY5-68" fmla="*/ 2044700 h 3683000"/>
              <a:gd name="connsiteX6-69" fmla="*/ 54516104 w 54516104"/>
              <a:gd name="connsiteY6-70" fmla="*/ 1722425 h 3683000"/>
            </a:gdLst>
            <a:ahLst/>
            <a:cxnLst>
              <a:cxn ang="0">
                <a:pos x="connsiteX0-57" y="connsiteY0-58"/>
              </a:cxn>
              <a:cxn ang="0">
                <a:pos x="connsiteX1-59" y="connsiteY1-60"/>
              </a:cxn>
              <a:cxn ang="0">
                <a:pos x="connsiteX2-61" y="connsiteY2-62"/>
              </a:cxn>
              <a:cxn ang="0">
                <a:pos x="connsiteX3-63" y="connsiteY3-64"/>
              </a:cxn>
              <a:cxn ang="0">
                <a:pos x="connsiteX4-65" y="connsiteY4-66"/>
              </a:cxn>
              <a:cxn ang="0">
                <a:pos x="connsiteX5-67" y="connsiteY5-68"/>
              </a:cxn>
              <a:cxn ang="0">
                <a:pos x="connsiteX6-69" y="connsiteY6-70"/>
              </a:cxn>
            </a:cxnLst>
            <a:rect l="l" t="t" r="r" b="b"/>
            <a:pathLst>
              <a:path w="54516104" h="3683000">
                <a:moveTo>
                  <a:pt x="0" y="2044700"/>
                </a:moveTo>
                <a:lnTo>
                  <a:pt x="1816100" y="2044700"/>
                </a:lnTo>
                <a:lnTo>
                  <a:pt x="2120900" y="1155700"/>
                </a:lnTo>
                <a:lnTo>
                  <a:pt x="2654300" y="3683000"/>
                </a:lnTo>
                <a:lnTo>
                  <a:pt x="4013200" y="0"/>
                </a:lnTo>
                <a:lnTo>
                  <a:pt x="4419600" y="2044700"/>
                </a:lnTo>
                <a:lnTo>
                  <a:pt x="54516104" y="1722425"/>
                </a:lnTo>
              </a:path>
            </a:pathLst>
          </a:custGeom>
          <a:noFill/>
          <a:ln w="28575">
            <a:solidFill>
              <a:srgbClr val="FFFFFF">
                <a:alpha val="1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11705167" y="6280150"/>
            <a:ext cx="46567" cy="3492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空心弧 18"/>
          <p:cNvSpPr/>
          <p:nvPr/>
        </p:nvSpPr>
        <p:spPr>
          <a:xfrm flipH="1">
            <a:off x="11580284" y="6183313"/>
            <a:ext cx="294217" cy="220663"/>
          </a:xfrm>
          <a:prstGeom prst="blockArc">
            <a:avLst>
              <a:gd name="adj1" fmla="val 6987560"/>
              <a:gd name="adj2" fmla="val 4268019"/>
              <a:gd name="adj3" fmla="val 2270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空心弧 19"/>
          <p:cNvSpPr/>
          <p:nvPr/>
        </p:nvSpPr>
        <p:spPr>
          <a:xfrm flipH="1">
            <a:off x="11612033" y="6207125"/>
            <a:ext cx="230717" cy="173038"/>
          </a:xfrm>
          <a:prstGeom prst="blockArc">
            <a:avLst>
              <a:gd name="adj1" fmla="val 7164909"/>
              <a:gd name="adj2" fmla="val 4170413"/>
              <a:gd name="adj3" fmla="val 2907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Clr>
          <a:schemeClr val="accent1"/>
        </a:buClr>
        <a:buSzPct val="60000"/>
        <a:buFont typeface="Wingdings 2" pitchFamily="18" charset="2"/>
        <a:buChar char="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67970" indent="-267970" algn="just" defTabSz="685800" rtl="0" eaLnBrk="1" latinLnBrk="0" hangingPunct="1">
        <a:lnSpc>
          <a:spcPct val="12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基于微信平台的团队管理系统设计与开发</a:t>
            </a:r>
            <a:endParaRPr lang="zh-CN" altLang="en-US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b="1" dirty="0">
                <a:solidFill>
                  <a:srgbClr val="404040"/>
                </a:solidFill>
                <a:latin typeface="微软雅黑" pitchFamily="34" charset="-122"/>
                <a:ea typeface="宋体" pitchFamily="2" charset="-122"/>
                <a:sym typeface="+mn-ea"/>
              </a:rPr>
              <a:t>指导老师：李志昕</a:t>
            </a:r>
            <a:endParaRPr lang="zh-CN" altLang="en-US" b="1" dirty="0">
              <a:solidFill>
                <a:srgbClr val="404040"/>
              </a:solidFill>
              <a:latin typeface="微软雅黑" pitchFamily="34" charset="-122"/>
              <a:ea typeface="宋体" pitchFamily="2" charset="-122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Calibri" pitchFamily="34" charset="0"/>
                <a:ea typeface="宋体" pitchFamily="2" charset="-122"/>
                <a:sym typeface="+mn-ea"/>
              </a:rPr>
              <a:t>组长：尤佳佳</a:t>
            </a:r>
            <a:endParaRPr lang="zh-CN" altLang="en-US" b="1" dirty="0">
              <a:solidFill>
                <a:srgbClr val="404040"/>
              </a:solidFill>
              <a:latin typeface="Calibri" pitchFamily="34" charset="0"/>
              <a:ea typeface="宋体" pitchFamily="2" charset="-122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Calibri" pitchFamily="34" charset="0"/>
                <a:ea typeface="宋体" pitchFamily="2" charset="-122"/>
                <a:sym typeface="+mn-ea"/>
              </a:rPr>
              <a:t>组员：杨世超，王慧，刘亚娟</a:t>
            </a:r>
            <a:endParaRPr lang="zh-CN" altLang="en-US" b="1" dirty="0">
              <a:solidFill>
                <a:srgbClr val="404040"/>
              </a:solidFill>
              <a:latin typeface="Calibri" pitchFamily="34" charset="0"/>
              <a:ea typeface="宋体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下阶段项目进度计划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7820" y="2248535"/>
            <a:ext cx="9385935" cy="2493645"/>
          </a:xfrm>
        </p:spPr>
        <p:txBody>
          <a:bodyPr>
            <a:normAutofit fontScale="90000"/>
          </a:bodyPr>
          <a:p>
            <a:r>
              <a:rPr lang="zh-CN" altLang="en-US" sz="2800"/>
              <a:t>在下一阶段，我项目组成员将对各个模块逐一进行代码的编写。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800"/>
              <a:t>代码编写完成后，将对软件进行测试维护。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最后将软件推送给平台试运行。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1565" y="2401570"/>
            <a:ext cx="10122535" cy="1840865"/>
          </a:xfrm>
        </p:spPr>
        <p:txBody>
          <a:bodyPr>
            <a:normAutofit/>
          </a:bodyPr>
          <a:p>
            <a:r>
              <a:rPr lang="zh-CN" altLang="en-US" sz="2800"/>
              <a:t>项目自申报以来，目前所遇到的问题都已经解决，最后的问题是，当软件开发完成后，需要人员测试使用该软件，发现其中的残留问题，届时望各实验室都参与该软件的测评。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5602" name="矩形 27"/>
          <p:cNvSpPr/>
          <p:nvPr/>
        </p:nvSpPr>
        <p:spPr>
          <a:xfrm>
            <a:off x="4959350" y="2835275"/>
            <a:ext cx="2087563" cy="646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en-US" altLang="x-none" sz="36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603" name="直接连接符 8"/>
          <p:cNvCxnSpPr/>
          <p:nvPr/>
        </p:nvCxnSpPr>
        <p:spPr>
          <a:xfrm>
            <a:off x="5033963" y="3481388"/>
            <a:ext cx="1814512" cy="0"/>
          </a:xfrm>
          <a:prstGeom prst="line">
            <a:avLst/>
          </a:prstGeom>
          <a:ln w="1270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5604" name="任意多边形 22"/>
          <p:cNvSpPr/>
          <p:nvPr/>
        </p:nvSpPr>
        <p:spPr>
          <a:xfrm>
            <a:off x="6038850" y="2611438"/>
            <a:ext cx="228600" cy="182562"/>
          </a:xfrm>
          <a:custGeom>
            <a:avLst/>
            <a:gdLst>
              <a:gd name="txL" fmla="*/ 0 w 338578"/>
              <a:gd name="txT" fmla="*/ 0 h 268803"/>
              <a:gd name="txR" fmla="*/ 338578 w 338578"/>
              <a:gd name="txB" fmla="*/ 268803 h 268803"/>
            </a:gdLst>
            <a:ahLst/>
            <a:cxnLst>
              <a:cxn ang="0">
                <a:pos x="0" y="268803"/>
              </a:cxn>
              <a:cxn ang="0">
                <a:pos x="9939" y="99838"/>
              </a:cxn>
              <a:cxn ang="0">
                <a:pos x="19878" y="70021"/>
              </a:cxn>
              <a:cxn ang="0">
                <a:pos x="69574" y="20325"/>
              </a:cxn>
              <a:cxn ang="0">
                <a:pos x="129208" y="447"/>
              </a:cxn>
              <a:cxn ang="0">
                <a:pos x="298174" y="30264"/>
              </a:cxn>
              <a:cxn ang="0">
                <a:pos x="318052" y="60081"/>
              </a:cxn>
              <a:cxn ang="0">
                <a:pos x="337930" y="129655"/>
              </a:cxn>
              <a:cxn ang="0">
                <a:pos x="327991" y="199229"/>
              </a:cxn>
              <a:cxn ang="0">
                <a:pos x="268356" y="219107"/>
              </a:cxn>
              <a:cxn ang="0">
                <a:pos x="159026" y="209168"/>
              </a:cxn>
              <a:cxn ang="0">
                <a:pos x="139147" y="189290"/>
              </a:cxn>
              <a:cxn ang="0">
                <a:pos x="99391" y="139594"/>
              </a:cxn>
              <a:cxn ang="0">
                <a:pos x="109330" y="89899"/>
              </a:cxn>
              <a:cxn ang="0">
                <a:pos x="139147" y="79960"/>
              </a:cxn>
              <a:cxn ang="0">
                <a:pos x="258417" y="89899"/>
              </a:cxn>
              <a:cxn ang="0">
                <a:pos x="268356" y="149534"/>
              </a:cxn>
              <a:cxn ang="0">
                <a:pos x="238539" y="159473"/>
              </a:cxn>
              <a:cxn ang="0">
                <a:pos x="159026" y="149534"/>
              </a:cxn>
              <a:cxn ang="0">
                <a:pos x="129208" y="139594"/>
              </a:cxn>
              <a:cxn ang="0">
                <a:pos x="139147" y="119716"/>
              </a:cxn>
            </a:cxnLst>
            <a:rect l="txL" t="txT" r="txR" b="txB"/>
            <a:pathLst>
              <a:path w="338578" h="268803">
                <a:moveTo>
                  <a:pt x="0" y="268803"/>
                </a:moveTo>
                <a:cubicBezTo>
                  <a:pt x="3313" y="212481"/>
                  <a:pt x="4325" y="155977"/>
                  <a:pt x="9939" y="99838"/>
                </a:cubicBezTo>
                <a:cubicBezTo>
                  <a:pt x="10981" y="89413"/>
                  <a:pt x="13592" y="78402"/>
                  <a:pt x="19878" y="70021"/>
                </a:cubicBezTo>
                <a:cubicBezTo>
                  <a:pt x="33934" y="51279"/>
                  <a:pt x="47349" y="27733"/>
                  <a:pt x="69574" y="20325"/>
                </a:cubicBezTo>
                <a:lnTo>
                  <a:pt x="129208" y="447"/>
                </a:lnTo>
                <a:cubicBezTo>
                  <a:pt x="184533" y="4399"/>
                  <a:pt x="254258" y="-13651"/>
                  <a:pt x="298174" y="30264"/>
                </a:cubicBezTo>
                <a:cubicBezTo>
                  <a:pt x="306621" y="38710"/>
                  <a:pt x="311426" y="50142"/>
                  <a:pt x="318052" y="60081"/>
                </a:cubicBezTo>
                <a:cubicBezTo>
                  <a:pt x="322738" y="74141"/>
                  <a:pt x="337930" y="117176"/>
                  <a:pt x="337930" y="129655"/>
                </a:cubicBezTo>
                <a:cubicBezTo>
                  <a:pt x="337930" y="153082"/>
                  <a:pt x="342374" y="180737"/>
                  <a:pt x="327991" y="199229"/>
                </a:cubicBezTo>
                <a:cubicBezTo>
                  <a:pt x="315127" y="215769"/>
                  <a:pt x="268356" y="219107"/>
                  <a:pt x="268356" y="219107"/>
                </a:cubicBezTo>
                <a:cubicBezTo>
                  <a:pt x="231913" y="215794"/>
                  <a:pt x="194683" y="217396"/>
                  <a:pt x="159026" y="209168"/>
                </a:cubicBezTo>
                <a:cubicBezTo>
                  <a:pt x="149895" y="207061"/>
                  <a:pt x="145001" y="196607"/>
                  <a:pt x="139147" y="189290"/>
                </a:cubicBezTo>
                <a:cubicBezTo>
                  <a:pt x="88984" y="126587"/>
                  <a:pt x="147396" y="187601"/>
                  <a:pt x="99391" y="139594"/>
                </a:cubicBezTo>
                <a:cubicBezTo>
                  <a:pt x="102704" y="123029"/>
                  <a:pt x="99959" y="103955"/>
                  <a:pt x="109330" y="89899"/>
                </a:cubicBezTo>
                <a:cubicBezTo>
                  <a:pt x="115141" y="81182"/>
                  <a:pt x="128670" y="79960"/>
                  <a:pt x="139147" y="79960"/>
                </a:cubicBezTo>
                <a:cubicBezTo>
                  <a:pt x="179041" y="79960"/>
                  <a:pt x="218660" y="86586"/>
                  <a:pt x="258417" y="89899"/>
                </a:cubicBezTo>
                <a:cubicBezTo>
                  <a:pt x="271595" y="109667"/>
                  <a:pt x="293046" y="124844"/>
                  <a:pt x="268356" y="149534"/>
                </a:cubicBezTo>
                <a:cubicBezTo>
                  <a:pt x="260948" y="156942"/>
                  <a:pt x="248478" y="156160"/>
                  <a:pt x="238539" y="159473"/>
                </a:cubicBezTo>
                <a:cubicBezTo>
                  <a:pt x="212035" y="156160"/>
                  <a:pt x="185306" y="154312"/>
                  <a:pt x="159026" y="149534"/>
                </a:cubicBezTo>
                <a:cubicBezTo>
                  <a:pt x="148718" y="147660"/>
                  <a:pt x="135020" y="148311"/>
                  <a:pt x="129208" y="139594"/>
                </a:cubicBezTo>
                <a:cubicBezTo>
                  <a:pt x="125099" y="133430"/>
                  <a:pt x="135834" y="126342"/>
                  <a:pt x="139147" y="119716"/>
                </a:cubicBezTo>
              </a:path>
            </a:pathLst>
          </a:custGeom>
          <a:noFill/>
          <a:ln w="12700" cap="flat" cmpd="sng">
            <a:solidFill>
              <a:srgbClr val="59595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605" name="文本框 24"/>
          <p:cNvSpPr txBox="1"/>
          <p:nvPr/>
        </p:nvSpPr>
        <p:spPr>
          <a:xfrm>
            <a:off x="4816475" y="3509963"/>
            <a:ext cx="233680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尤佳佳</a:t>
            </a:r>
            <a:endParaRPr lang="zh-CN" altLang="en-US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2"/>
          <p:cNvSpPr txBox="1"/>
          <p:nvPr/>
        </p:nvSpPr>
        <p:spPr>
          <a:xfrm>
            <a:off x="2614295" y="300355"/>
            <a:ext cx="1169035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3200" b="1">
                <a:sym typeface="+mn-ea"/>
              </a:rPr>
              <a:t>目录</a:t>
            </a:r>
            <a:endParaRPr lang="zh-CN" altLang="en-US" sz="3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1" name="Group 5"/>
          <p:cNvGrpSpPr/>
          <p:nvPr/>
        </p:nvGrpSpPr>
        <p:grpSpPr>
          <a:xfrm>
            <a:off x="3933825" y="1636395"/>
            <a:ext cx="517525" cy="515938"/>
            <a:chOff x="0" y="0"/>
            <a:chExt cx="516835" cy="516835"/>
          </a:xfrm>
        </p:grpSpPr>
        <p:sp>
          <p:nvSpPr>
            <p:cNvPr id="14358" name="椭圆 6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359" name="文本框 11"/>
            <p:cNvSpPr txBox="1"/>
            <p:nvPr/>
          </p:nvSpPr>
          <p:spPr>
            <a:xfrm>
              <a:off x="81844" y="15266"/>
              <a:ext cx="357808" cy="4616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4342" name="Group 8"/>
          <p:cNvGrpSpPr/>
          <p:nvPr/>
        </p:nvGrpSpPr>
        <p:grpSpPr>
          <a:xfrm>
            <a:off x="3937318" y="2544763"/>
            <a:ext cx="517525" cy="515937"/>
            <a:chOff x="0" y="0"/>
            <a:chExt cx="516835" cy="516835"/>
          </a:xfrm>
        </p:grpSpPr>
        <p:sp>
          <p:nvSpPr>
            <p:cNvPr id="14356" name="椭圆 14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357" name="文本框 15"/>
            <p:cNvSpPr txBox="1"/>
            <p:nvPr/>
          </p:nvSpPr>
          <p:spPr>
            <a:xfrm>
              <a:off x="89454" y="22899"/>
              <a:ext cx="357808" cy="4616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4345" name="Group 13"/>
          <p:cNvGrpSpPr/>
          <p:nvPr/>
        </p:nvGrpSpPr>
        <p:grpSpPr>
          <a:xfrm>
            <a:off x="3939540" y="3492818"/>
            <a:ext cx="517525" cy="515937"/>
            <a:chOff x="0" y="0"/>
            <a:chExt cx="516835" cy="516835"/>
          </a:xfrm>
        </p:grpSpPr>
        <p:sp>
          <p:nvSpPr>
            <p:cNvPr id="14354" name="椭圆 19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355" name="文本框 20"/>
            <p:cNvSpPr txBox="1"/>
            <p:nvPr/>
          </p:nvSpPr>
          <p:spPr>
            <a:xfrm>
              <a:off x="89454" y="22899"/>
              <a:ext cx="357808" cy="4616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49" charset="-122"/>
                  <a:ea typeface="幼圆" pitchFamily="49" charset="-122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4346" name="Group 16"/>
          <p:cNvGrpSpPr/>
          <p:nvPr/>
        </p:nvGrpSpPr>
        <p:grpSpPr>
          <a:xfrm>
            <a:off x="3969703" y="4493895"/>
            <a:ext cx="517525" cy="515938"/>
            <a:chOff x="0" y="0"/>
            <a:chExt cx="516835" cy="516835"/>
          </a:xfrm>
        </p:grpSpPr>
        <p:sp>
          <p:nvSpPr>
            <p:cNvPr id="14352" name="椭圆 22"/>
            <p:cNvSpPr/>
            <p:nvPr/>
          </p:nvSpPr>
          <p:spPr>
            <a:xfrm>
              <a:off x="0" y="0"/>
              <a:ext cx="516835" cy="516835"/>
            </a:xfrm>
            <a:prstGeom prst="ellipse">
              <a:avLst/>
            </a:prstGeom>
            <a:noFill/>
            <a:ln w="12700" cap="flat" cmpd="sng">
              <a:solidFill>
                <a:srgbClr val="4D4D4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353" name="文本框 23"/>
            <p:cNvSpPr txBox="1"/>
            <p:nvPr/>
          </p:nvSpPr>
          <p:spPr>
            <a:xfrm>
              <a:off x="81844" y="15266"/>
              <a:ext cx="357808" cy="4616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dirty="0">
                  <a:solidFill>
                    <a:srgbClr val="404040"/>
                  </a:solidFill>
                  <a:latin typeface="幼圆" pitchFamily="49" charset="-122"/>
                  <a:ea typeface="幼圆" pitchFamily="49" charset="-122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14347" name="矩形 25"/>
          <p:cNvSpPr/>
          <p:nvPr/>
        </p:nvSpPr>
        <p:spPr>
          <a:xfrm>
            <a:off x="5100955" y="2609850"/>
            <a:ext cx="389191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400">
                <a:sym typeface="+mn-ea"/>
              </a:rPr>
              <a:t>项目主要进展和结果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348" name="矩形 27"/>
          <p:cNvSpPr/>
          <p:nvPr/>
        </p:nvSpPr>
        <p:spPr>
          <a:xfrm>
            <a:off x="5061268" y="1673543"/>
            <a:ext cx="295433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l" eaLnBrk="1" hangingPunct="1"/>
            <a:r>
              <a:rPr lang="zh-CN" altLang="en-US" sz="2400">
                <a:sym typeface="+mn-ea"/>
              </a:rPr>
              <a:t>项目简介</a:t>
            </a:r>
            <a:endParaRPr lang="zh-CN" altLang="en-US" sz="24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349" name="矩形 28"/>
          <p:cNvSpPr/>
          <p:nvPr/>
        </p:nvSpPr>
        <p:spPr>
          <a:xfrm>
            <a:off x="5223510" y="4582795"/>
            <a:ext cx="21732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indent="0">
              <a:buNone/>
            </a:pPr>
            <a:r>
              <a:rPr lang="zh-CN" altLang="en-US" sz="2400">
                <a:sym typeface="+mn-ea"/>
              </a:rPr>
              <a:t>主要问题</a:t>
            </a:r>
            <a:endParaRPr lang="zh-CN" altLang="en-US" sz="2400" dirty="0">
              <a:latin typeface="Calibri (正文)" charset="0"/>
              <a:ea typeface="Calibri (正文)" charset="0"/>
            </a:endParaRPr>
          </a:p>
        </p:txBody>
      </p:sp>
      <p:sp>
        <p:nvSpPr>
          <p:cNvPr id="7" name="矩形 28"/>
          <p:cNvSpPr/>
          <p:nvPr/>
        </p:nvSpPr>
        <p:spPr>
          <a:xfrm>
            <a:off x="5151755" y="3491230"/>
            <a:ext cx="3144520" cy="5664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下阶段项目进度计划</a:t>
            </a:r>
            <a:endParaRPr lang="zh-CN" altLang="en-US" sz="2400" dirty="0">
              <a:latin typeface="Calibri (正文)" charset="0"/>
              <a:ea typeface="Calibri (正文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8" grpId="1"/>
      <p:bldP spid="14348" grpId="2"/>
      <p:bldP spid="14348" grpId="3"/>
      <p:bldP spid="14348" grpId="4"/>
      <p:bldP spid="14347" grpId="0"/>
      <p:bldP spid="7" grpId="0"/>
      <p:bldP spid="143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latin typeface="微软雅黑" pitchFamily="34" charset="-122"/>
                <a:ea typeface="宋体" pitchFamily="2" charset="-122"/>
                <a:sym typeface="+mn-ea"/>
              </a:rPr>
              <a:t>随着我校各类大学生创新项目的广泛开展和不断深入，实验中心吸纳了大量的成员，开设了大量的项目，因此实验中心需要一个高效的信息化平台对项目团队中的资源、成员、课题任务分工、项目协作及阶段任务完成情况进行方便且及时的管理。</a:t>
            </a:r>
            <a:endParaRPr lang="zh-CN" altLang="en-US" dirty="0">
              <a:latin typeface="微软雅黑" pitchFamily="34" charset="-122"/>
              <a:ea typeface="宋体" pitchFamily="2" charset="-122"/>
            </a:endParaRPr>
          </a:p>
          <a:p>
            <a:r>
              <a:rPr>
                <a:latin typeface="宋体" pitchFamily="2" charset="-122"/>
                <a:ea typeface="宋体" pitchFamily="2" charset="-122"/>
                <a:sym typeface="+mn-ea"/>
              </a:rPr>
              <a:t>常规项目完成过程：</a:t>
            </a:r>
            <a:endParaRPr>
              <a:latin typeface="宋体" pitchFamily="2" charset="-122"/>
              <a:ea typeface="宋体" pitchFamily="2" charset="-122"/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373063" y="3791903"/>
          <a:ext cx="3549650" cy="357188"/>
        </p:xfrm>
        <a:graphic>
          <a:graphicData uri="http://schemas.openxmlformats.org/drawingml/2006/table">
            <a:tbl>
              <a:tblPr/>
              <a:tblGrid>
                <a:gridCol w="3549650"/>
              </a:tblGrid>
              <a:tr h="357188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项目需求分析，业务逻辑梳理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38" name="Group 10"/>
          <p:cNvGraphicFramePr>
            <a:graphicFrameLocks noGrp="1"/>
          </p:cNvGraphicFramePr>
          <p:nvPr/>
        </p:nvGraphicFramePr>
        <p:xfrm>
          <a:off x="4664075" y="3780790"/>
          <a:ext cx="4392613" cy="368300"/>
        </p:xfrm>
        <a:graphic>
          <a:graphicData uri="http://schemas.openxmlformats.org/drawingml/2006/table">
            <a:tbl>
              <a:tblPr/>
              <a:tblGrid>
                <a:gridCol w="4392613"/>
              </a:tblGrid>
              <a:tr h="36830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对项目进行分工，老师分配任务给学生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44" name="Group 16"/>
          <p:cNvGraphicFramePr>
            <a:graphicFrameLocks noGrp="1"/>
          </p:cNvGraphicFramePr>
          <p:nvPr/>
        </p:nvGraphicFramePr>
        <p:xfrm>
          <a:off x="10077450" y="3790315"/>
          <a:ext cx="1682750" cy="347663"/>
        </p:xfrm>
        <a:graphic>
          <a:graphicData uri="http://schemas.openxmlformats.org/drawingml/2006/table">
            <a:tbl>
              <a:tblPr/>
              <a:tblGrid>
                <a:gridCol w="1682750"/>
              </a:tblGrid>
              <a:tr h="347663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学生完成任务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50" name="Group 22"/>
          <p:cNvGraphicFramePr>
            <a:graphicFrameLocks noGrp="1"/>
          </p:cNvGraphicFramePr>
          <p:nvPr/>
        </p:nvGraphicFramePr>
        <p:xfrm>
          <a:off x="8347075" y="4952365"/>
          <a:ext cx="3478213" cy="401638"/>
        </p:xfrm>
        <a:graphic>
          <a:graphicData uri="http://schemas.openxmlformats.org/drawingml/2006/table">
            <a:tbl>
              <a:tblPr/>
              <a:tblGrid>
                <a:gridCol w="3478213"/>
              </a:tblGrid>
              <a:tr h="401638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将项目运行在服务器上进行测试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56" name="Group 28"/>
          <p:cNvGraphicFramePr>
            <a:graphicFrameLocks noGrp="1"/>
          </p:cNvGraphicFramePr>
          <p:nvPr/>
        </p:nvGraphicFramePr>
        <p:xfrm>
          <a:off x="2995613" y="4996815"/>
          <a:ext cx="1816100" cy="347663"/>
        </p:xfrm>
        <a:graphic>
          <a:graphicData uri="http://schemas.openxmlformats.org/drawingml/2006/table">
            <a:tbl>
              <a:tblPr/>
              <a:tblGrid>
                <a:gridCol w="1816100"/>
              </a:tblGrid>
              <a:tr h="347663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项目的后期维护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21538" name="AutoShape 34"/>
          <p:cNvSpPr/>
          <p:nvPr/>
        </p:nvSpPr>
        <p:spPr>
          <a:xfrm>
            <a:off x="10790238" y="4272915"/>
            <a:ext cx="485775" cy="652463"/>
          </a:xfrm>
          <a:prstGeom prst="downArrow">
            <a:avLst>
              <a:gd name="adj1" fmla="val 50000"/>
              <a:gd name="adj2" fmla="val 3357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539" name="AutoShape 35"/>
          <p:cNvSpPr/>
          <p:nvPr/>
        </p:nvSpPr>
        <p:spPr>
          <a:xfrm>
            <a:off x="5230813" y="4993640"/>
            <a:ext cx="2465387" cy="336550"/>
          </a:xfrm>
          <a:prstGeom prst="leftArrow">
            <a:avLst>
              <a:gd name="adj1" fmla="val 50000"/>
              <a:gd name="adj2" fmla="val 18313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540" name="AutoShape 36"/>
          <p:cNvSpPr/>
          <p:nvPr/>
        </p:nvSpPr>
        <p:spPr>
          <a:xfrm>
            <a:off x="4059238" y="3822065"/>
            <a:ext cx="541337" cy="249238"/>
          </a:xfrm>
          <a:prstGeom prst="rightArrow">
            <a:avLst>
              <a:gd name="adj1" fmla="val 50000"/>
              <a:gd name="adj2" fmla="val 542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541" name="AutoShape 37"/>
          <p:cNvSpPr/>
          <p:nvPr/>
        </p:nvSpPr>
        <p:spPr>
          <a:xfrm>
            <a:off x="9331325" y="3871278"/>
            <a:ext cx="539750" cy="249237"/>
          </a:xfrm>
          <a:prstGeom prst="rightArrow">
            <a:avLst>
              <a:gd name="adj1" fmla="val 50000"/>
              <a:gd name="adj2" fmla="val 541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0" grpId="0" animBg="1"/>
      <p:bldP spid="21541" grpId="0" animBg="1"/>
      <p:bldP spid="21538" grpId="0" animBg="1"/>
      <p:bldP spid="215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094105"/>
            <a:ext cx="11055350" cy="5187950"/>
          </a:xfrm>
        </p:spPr>
        <p:txBody>
          <a:bodyPr/>
          <a:p>
            <a:r>
              <a:rPr lang="zh-CN" altLang="en-US"/>
              <a:t>项目管理软件工作流程：</a:t>
            </a:r>
            <a:endParaRPr lang="zh-CN" altLang="en-US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902018" y="1805940"/>
          <a:ext cx="1682750" cy="346075"/>
        </p:xfrm>
        <a:graphic>
          <a:graphicData uri="http://schemas.openxmlformats.org/drawingml/2006/table">
            <a:tbl>
              <a:tblPr/>
              <a:tblGrid>
                <a:gridCol w="168275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教师添加项目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9"/>
          <p:cNvGraphicFramePr>
            <a:graphicFrameLocks noGrp="1"/>
          </p:cNvGraphicFramePr>
          <p:nvPr>
            <p:ph type="tbl" idx="4294967295"/>
          </p:nvPr>
        </p:nvGraphicFramePr>
        <p:xfrm>
          <a:off x="817880" y="2839403"/>
          <a:ext cx="2541588" cy="338138"/>
        </p:xfrm>
        <a:graphic>
          <a:graphicData uri="http://schemas.openxmlformats.org/drawingml/2006/table">
            <a:tbl>
              <a:tblPr/>
              <a:tblGrid>
                <a:gridCol w="2541588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教师向学生发布任务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8" name="AutoShape 21"/>
          <p:cNvSpPr/>
          <p:nvPr/>
        </p:nvSpPr>
        <p:spPr>
          <a:xfrm>
            <a:off x="986155" y="2185353"/>
            <a:ext cx="485775" cy="574675"/>
          </a:xfrm>
          <a:prstGeom prst="downArrow">
            <a:avLst>
              <a:gd name="adj1" fmla="val 50000"/>
              <a:gd name="adj2" fmla="val 295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手势箭头 186"/>
          <p:cNvSpPr/>
          <p:nvPr/>
        </p:nvSpPr>
        <p:spPr>
          <a:xfrm>
            <a:off x="3168968" y="1736090"/>
            <a:ext cx="900112" cy="652463"/>
          </a:xfrm>
          <a:custGeom>
            <a:avLst/>
            <a:gdLst>
              <a:gd name="txL" fmla="*/ 0 w 2758"/>
              <a:gd name="txT" fmla="*/ 0 h 1666"/>
              <a:gd name="txR" fmla="*/ 2758 w 2758"/>
              <a:gd name="txB" fmla="*/ 1666 h 1666"/>
            </a:gdLst>
            <a:ahLst/>
            <a:cxnLst>
              <a:cxn ang="0">
                <a:pos x="1102" y="1555"/>
              </a:cxn>
              <a:cxn ang="0">
                <a:pos x="1310" y="1495"/>
              </a:cxn>
              <a:cxn ang="0">
                <a:pos x="1060" y="975"/>
              </a:cxn>
              <a:cxn ang="0">
                <a:pos x="891" y="1061"/>
              </a:cxn>
              <a:cxn ang="0">
                <a:pos x="1427" y="1288"/>
              </a:cxn>
              <a:cxn ang="0">
                <a:pos x="1523" y="1161"/>
              </a:cxn>
              <a:cxn ang="0">
                <a:pos x="1060" y="975"/>
              </a:cxn>
              <a:cxn ang="0">
                <a:pos x="997" y="722"/>
              </a:cxn>
              <a:cxn ang="0">
                <a:pos x="1502" y="969"/>
              </a:cxn>
              <a:cxn ang="0">
                <a:pos x="1656" y="864"/>
              </a:cxn>
              <a:cxn ang="0">
                <a:pos x="1604" y="749"/>
              </a:cxn>
              <a:cxn ang="0">
                <a:pos x="1254" y="704"/>
              </a:cxn>
              <a:cxn ang="0">
                <a:pos x="1137" y="668"/>
              </a:cxn>
              <a:cxn ang="0">
                <a:pos x="2303" y="516"/>
              </a:cxn>
              <a:cxn ang="0">
                <a:pos x="2539" y="493"/>
              </a:cxn>
              <a:cxn ang="0">
                <a:pos x="2658" y="436"/>
              </a:cxn>
              <a:cxn ang="0">
                <a:pos x="2662" y="349"/>
              </a:cxn>
              <a:cxn ang="0">
                <a:pos x="2566" y="284"/>
              </a:cxn>
              <a:cxn ang="0">
                <a:pos x="2374" y="259"/>
              </a:cxn>
              <a:cxn ang="0">
                <a:pos x="993" y="134"/>
              </a:cxn>
              <a:cxn ang="0">
                <a:pos x="799" y="221"/>
              </a:cxn>
              <a:cxn ang="0">
                <a:pos x="520" y="353"/>
              </a:cxn>
              <a:cxn ang="0">
                <a:pos x="88" y="779"/>
              </a:cxn>
              <a:cxn ang="0">
                <a:pos x="417" y="1228"/>
              </a:cxn>
              <a:cxn ang="0">
                <a:pos x="688" y="1524"/>
              </a:cxn>
              <a:cxn ang="0">
                <a:pos x="805" y="1570"/>
              </a:cxn>
              <a:cxn ang="0">
                <a:pos x="891" y="1559"/>
              </a:cxn>
              <a:cxn ang="0">
                <a:pos x="835" y="1215"/>
              </a:cxn>
              <a:cxn ang="0">
                <a:pos x="855" y="967"/>
              </a:cxn>
              <a:cxn ang="0">
                <a:pos x="849" y="781"/>
              </a:cxn>
              <a:cxn ang="0">
                <a:pos x="956" y="633"/>
              </a:cxn>
              <a:cxn ang="0">
                <a:pos x="1087" y="566"/>
              </a:cxn>
              <a:cxn ang="0">
                <a:pos x="1271" y="597"/>
              </a:cxn>
              <a:cxn ang="0">
                <a:pos x="1335" y="530"/>
              </a:cxn>
              <a:cxn ang="0">
                <a:pos x="1102" y="562"/>
              </a:cxn>
              <a:cxn ang="0">
                <a:pos x="972" y="468"/>
              </a:cxn>
              <a:cxn ang="0">
                <a:pos x="1221" y="405"/>
              </a:cxn>
              <a:cxn ang="0">
                <a:pos x="1450" y="499"/>
              </a:cxn>
              <a:cxn ang="0">
                <a:pos x="1646" y="543"/>
              </a:cxn>
              <a:cxn ang="0">
                <a:pos x="1773" y="464"/>
              </a:cxn>
              <a:cxn ang="0">
                <a:pos x="2318" y="154"/>
              </a:cxn>
              <a:cxn ang="0">
                <a:pos x="2602" y="184"/>
              </a:cxn>
              <a:cxn ang="0">
                <a:pos x="2735" y="280"/>
              </a:cxn>
              <a:cxn ang="0">
                <a:pos x="2752" y="447"/>
              </a:cxn>
              <a:cxn ang="0">
                <a:pos x="2656" y="564"/>
              </a:cxn>
              <a:cxn ang="0">
                <a:pos x="2447" y="618"/>
              </a:cxn>
              <a:cxn ang="0">
                <a:pos x="1700" y="685"/>
              </a:cxn>
              <a:cxn ang="0">
                <a:pos x="1748" y="835"/>
              </a:cxn>
              <a:cxn ang="0">
                <a:pos x="1661" y="1021"/>
              </a:cxn>
              <a:cxn ang="0">
                <a:pos x="1615" y="1159"/>
              </a:cxn>
              <a:cxn ang="0">
                <a:pos x="1504" y="1370"/>
              </a:cxn>
              <a:cxn ang="0">
                <a:pos x="1415" y="1486"/>
              </a:cxn>
              <a:cxn ang="0">
                <a:pos x="1354" y="1605"/>
              </a:cxn>
              <a:cxn ang="0">
                <a:pos x="1220" y="1658"/>
              </a:cxn>
              <a:cxn ang="0">
                <a:pos x="928" y="1656"/>
              </a:cxn>
              <a:cxn ang="0">
                <a:pos x="722" y="1656"/>
              </a:cxn>
              <a:cxn ang="0">
                <a:pos x="432" y="1403"/>
              </a:cxn>
              <a:cxn ang="0">
                <a:pos x="33" y="1096"/>
              </a:cxn>
              <a:cxn ang="0">
                <a:pos x="0" y="724"/>
              </a:cxn>
              <a:cxn ang="0">
                <a:pos x="69" y="336"/>
              </a:cxn>
              <a:cxn ang="0">
                <a:pos x="741" y="129"/>
              </a:cxn>
            </a:cxnLst>
            <a:rect l="txL" t="txT" r="txR" b="txB"/>
            <a:pathLst>
              <a:path w="2758" h="1666">
                <a:moveTo>
                  <a:pt x="931" y="1269"/>
                </a:moveTo>
                <a:lnTo>
                  <a:pt x="895" y="1297"/>
                </a:lnTo>
                <a:lnTo>
                  <a:pt x="864" y="1328"/>
                </a:lnTo>
                <a:lnTo>
                  <a:pt x="839" y="1359"/>
                </a:lnTo>
                <a:lnTo>
                  <a:pt x="816" y="1392"/>
                </a:lnTo>
                <a:lnTo>
                  <a:pt x="1102" y="1555"/>
                </a:lnTo>
                <a:lnTo>
                  <a:pt x="1172" y="1557"/>
                </a:lnTo>
                <a:lnTo>
                  <a:pt x="1210" y="1555"/>
                </a:lnTo>
                <a:lnTo>
                  <a:pt x="1243" y="1547"/>
                </a:lnTo>
                <a:lnTo>
                  <a:pt x="1269" y="1535"/>
                </a:lnTo>
                <a:lnTo>
                  <a:pt x="1293" y="1518"/>
                </a:lnTo>
                <a:lnTo>
                  <a:pt x="1310" y="1495"/>
                </a:lnTo>
                <a:lnTo>
                  <a:pt x="1323" y="1466"/>
                </a:lnTo>
                <a:lnTo>
                  <a:pt x="1331" y="1434"/>
                </a:lnTo>
                <a:lnTo>
                  <a:pt x="1333" y="1397"/>
                </a:lnTo>
                <a:lnTo>
                  <a:pt x="1164" y="1397"/>
                </a:lnTo>
                <a:lnTo>
                  <a:pt x="931" y="1269"/>
                </a:lnTo>
                <a:close/>
                <a:moveTo>
                  <a:pt x="1060" y="975"/>
                </a:moveTo>
                <a:lnTo>
                  <a:pt x="1026" y="983"/>
                </a:lnTo>
                <a:lnTo>
                  <a:pt x="993" y="992"/>
                </a:lnTo>
                <a:lnTo>
                  <a:pt x="964" y="1006"/>
                </a:lnTo>
                <a:lnTo>
                  <a:pt x="937" y="1021"/>
                </a:lnTo>
                <a:lnTo>
                  <a:pt x="912" y="1040"/>
                </a:lnTo>
                <a:lnTo>
                  <a:pt x="891" y="1061"/>
                </a:lnTo>
                <a:lnTo>
                  <a:pt x="872" y="1084"/>
                </a:lnTo>
                <a:lnTo>
                  <a:pt x="855" y="1111"/>
                </a:lnTo>
                <a:lnTo>
                  <a:pt x="1195" y="1292"/>
                </a:lnTo>
                <a:lnTo>
                  <a:pt x="1352" y="1296"/>
                </a:lnTo>
                <a:lnTo>
                  <a:pt x="1392" y="1294"/>
                </a:lnTo>
                <a:lnTo>
                  <a:pt x="1427" y="1288"/>
                </a:lnTo>
                <a:lnTo>
                  <a:pt x="1456" y="1276"/>
                </a:lnTo>
                <a:lnTo>
                  <a:pt x="1481" y="1263"/>
                </a:lnTo>
                <a:lnTo>
                  <a:pt x="1500" y="1244"/>
                </a:lnTo>
                <a:lnTo>
                  <a:pt x="1513" y="1221"/>
                </a:lnTo>
                <a:lnTo>
                  <a:pt x="1521" y="1192"/>
                </a:lnTo>
                <a:lnTo>
                  <a:pt x="1523" y="1161"/>
                </a:lnTo>
                <a:lnTo>
                  <a:pt x="1521" y="1142"/>
                </a:lnTo>
                <a:lnTo>
                  <a:pt x="1517" y="1121"/>
                </a:lnTo>
                <a:lnTo>
                  <a:pt x="1510" y="1096"/>
                </a:lnTo>
                <a:lnTo>
                  <a:pt x="1498" y="1071"/>
                </a:lnTo>
                <a:lnTo>
                  <a:pt x="1241" y="1075"/>
                </a:lnTo>
                <a:lnTo>
                  <a:pt x="1060" y="975"/>
                </a:lnTo>
                <a:close/>
                <a:moveTo>
                  <a:pt x="1137" y="668"/>
                </a:moveTo>
                <a:lnTo>
                  <a:pt x="1104" y="670"/>
                </a:lnTo>
                <a:lnTo>
                  <a:pt x="1074" y="676"/>
                </a:lnTo>
                <a:lnTo>
                  <a:pt x="1047" y="687"/>
                </a:lnTo>
                <a:lnTo>
                  <a:pt x="1020" y="702"/>
                </a:lnTo>
                <a:lnTo>
                  <a:pt x="997" y="722"/>
                </a:lnTo>
                <a:lnTo>
                  <a:pt x="976" y="745"/>
                </a:lnTo>
                <a:lnTo>
                  <a:pt x="954" y="772"/>
                </a:lnTo>
                <a:lnTo>
                  <a:pt x="937" y="804"/>
                </a:lnTo>
                <a:lnTo>
                  <a:pt x="1269" y="969"/>
                </a:lnTo>
                <a:lnTo>
                  <a:pt x="1454" y="971"/>
                </a:lnTo>
                <a:lnTo>
                  <a:pt x="1502" y="969"/>
                </a:lnTo>
                <a:lnTo>
                  <a:pt x="1542" y="962"/>
                </a:lnTo>
                <a:lnTo>
                  <a:pt x="1579" y="952"/>
                </a:lnTo>
                <a:lnTo>
                  <a:pt x="1608" y="937"/>
                </a:lnTo>
                <a:lnTo>
                  <a:pt x="1631" y="916"/>
                </a:lnTo>
                <a:lnTo>
                  <a:pt x="1646" y="893"/>
                </a:lnTo>
                <a:lnTo>
                  <a:pt x="1656" y="864"/>
                </a:lnTo>
                <a:lnTo>
                  <a:pt x="1659" y="833"/>
                </a:lnTo>
                <a:lnTo>
                  <a:pt x="1657" y="810"/>
                </a:lnTo>
                <a:lnTo>
                  <a:pt x="1650" y="789"/>
                </a:lnTo>
                <a:lnTo>
                  <a:pt x="1640" y="772"/>
                </a:lnTo>
                <a:lnTo>
                  <a:pt x="1625" y="758"/>
                </a:lnTo>
                <a:lnTo>
                  <a:pt x="1604" y="749"/>
                </a:lnTo>
                <a:lnTo>
                  <a:pt x="1579" y="741"/>
                </a:lnTo>
                <a:lnTo>
                  <a:pt x="1550" y="735"/>
                </a:lnTo>
                <a:lnTo>
                  <a:pt x="1517" y="733"/>
                </a:lnTo>
                <a:lnTo>
                  <a:pt x="1293" y="733"/>
                </a:lnTo>
                <a:lnTo>
                  <a:pt x="1273" y="718"/>
                </a:lnTo>
                <a:lnTo>
                  <a:pt x="1254" y="704"/>
                </a:lnTo>
                <a:lnTo>
                  <a:pt x="1233" y="693"/>
                </a:lnTo>
                <a:lnTo>
                  <a:pt x="1214" y="683"/>
                </a:lnTo>
                <a:lnTo>
                  <a:pt x="1195" y="678"/>
                </a:lnTo>
                <a:lnTo>
                  <a:pt x="1175" y="672"/>
                </a:lnTo>
                <a:lnTo>
                  <a:pt x="1156" y="668"/>
                </a:lnTo>
                <a:lnTo>
                  <a:pt x="1137" y="668"/>
                </a:lnTo>
                <a:close/>
                <a:moveTo>
                  <a:pt x="1694" y="240"/>
                </a:moveTo>
                <a:lnTo>
                  <a:pt x="1898" y="466"/>
                </a:lnTo>
                <a:lnTo>
                  <a:pt x="1874" y="497"/>
                </a:lnTo>
                <a:lnTo>
                  <a:pt x="1855" y="520"/>
                </a:lnTo>
                <a:lnTo>
                  <a:pt x="2251" y="518"/>
                </a:lnTo>
                <a:lnTo>
                  <a:pt x="2303" y="516"/>
                </a:lnTo>
                <a:lnTo>
                  <a:pt x="2351" y="516"/>
                </a:lnTo>
                <a:lnTo>
                  <a:pt x="2395" y="512"/>
                </a:lnTo>
                <a:lnTo>
                  <a:pt x="2435" y="511"/>
                </a:lnTo>
                <a:lnTo>
                  <a:pt x="2474" y="505"/>
                </a:lnTo>
                <a:lnTo>
                  <a:pt x="2508" y="501"/>
                </a:lnTo>
                <a:lnTo>
                  <a:pt x="2539" y="493"/>
                </a:lnTo>
                <a:lnTo>
                  <a:pt x="2568" y="488"/>
                </a:lnTo>
                <a:lnTo>
                  <a:pt x="2593" y="478"/>
                </a:lnTo>
                <a:lnTo>
                  <a:pt x="2614" y="470"/>
                </a:lnTo>
                <a:lnTo>
                  <a:pt x="2631" y="459"/>
                </a:lnTo>
                <a:lnTo>
                  <a:pt x="2647" y="449"/>
                </a:lnTo>
                <a:lnTo>
                  <a:pt x="2658" y="436"/>
                </a:lnTo>
                <a:lnTo>
                  <a:pt x="2666" y="424"/>
                </a:lnTo>
                <a:lnTo>
                  <a:pt x="2672" y="411"/>
                </a:lnTo>
                <a:lnTo>
                  <a:pt x="2673" y="395"/>
                </a:lnTo>
                <a:lnTo>
                  <a:pt x="2672" y="380"/>
                </a:lnTo>
                <a:lnTo>
                  <a:pt x="2668" y="363"/>
                </a:lnTo>
                <a:lnTo>
                  <a:pt x="2662" y="349"/>
                </a:lnTo>
                <a:lnTo>
                  <a:pt x="2652" y="336"/>
                </a:lnTo>
                <a:lnTo>
                  <a:pt x="2639" y="324"/>
                </a:lnTo>
                <a:lnTo>
                  <a:pt x="2625" y="313"/>
                </a:lnTo>
                <a:lnTo>
                  <a:pt x="2608" y="301"/>
                </a:lnTo>
                <a:lnTo>
                  <a:pt x="2587" y="294"/>
                </a:lnTo>
                <a:lnTo>
                  <a:pt x="2566" y="284"/>
                </a:lnTo>
                <a:lnTo>
                  <a:pt x="2541" y="278"/>
                </a:lnTo>
                <a:lnTo>
                  <a:pt x="2512" y="273"/>
                </a:lnTo>
                <a:lnTo>
                  <a:pt x="2481" y="267"/>
                </a:lnTo>
                <a:lnTo>
                  <a:pt x="2449" y="263"/>
                </a:lnTo>
                <a:lnTo>
                  <a:pt x="2412" y="261"/>
                </a:lnTo>
                <a:lnTo>
                  <a:pt x="2374" y="259"/>
                </a:lnTo>
                <a:lnTo>
                  <a:pt x="2334" y="259"/>
                </a:lnTo>
                <a:lnTo>
                  <a:pt x="1694" y="240"/>
                </a:lnTo>
                <a:close/>
                <a:moveTo>
                  <a:pt x="1060" y="109"/>
                </a:moveTo>
                <a:lnTo>
                  <a:pt x="1039" y="117"/>
                </a:lnTo>
                <a:lnTo>
                  <a:pt x="1018" y="125"/>
                </a:lnTo>
                <a:lnTo>
                  <a:pt x="993" y="134"/>
                </a:lnTo>
                <a:lnTo>
                  <a:pt x="966" y="146"/>
                </a:lnTo>
                <a:lnTo>
                  <a:pt x="937" y="159"/>
                </a:lnTo>
                <a:lnTo>
                  <a:pt x="906" y="173"/>
                </a:lnTo>
                <a:lnTo>
                  <a:pt x="872" y="188"/>
                </a:lnTo>
                <a:lnTo>
                  <a:pt x="835" y="203"/>
                </a:lnTo>
                <a:lnTo>
                  <a:pt x="799" y="221"/>
                </a:lnTo>
                <a:lnTo>
                  <a:pt x="757" y="240"/>
                </a:lnTo>
                <a:lnTo>
                  <a:pt x="714" y="261"/>
                </a:lnTo>
                <a:lnTo>
                  <a:pt x="670" y="282"/>
                </a:lnTo>
                <a:lnTo>
                  <a:pt x="622" y="305"/>
                </a:lnTo>
                <a:lnTo>
                  <a:pt x="572" y="328"/>
                </a:lnTo>
                <a:lnTo>
                  <a:pt x="520" y="353"/>
                </a:lnTo>
                <a:lnTo>
                  <a:pt x="467" y="380"/>
                </a:lnTo>
                <a:lnTo>
                  <a:pt x="150" y="380"/>
                </a:lnTo>
                <a:lnTo>
                  <a:pt x="123" y="480"/>
                </a:lnTo>
                <a:lnTo>
                  <a:pt x="104" y="580"/>
                </a:lnTo>
                <a:lnTo>
                  <a:pt x="92" y="679"/>
                </a:lnTo>
                <a:lnTo>
                  <a:pt x="88" y="779"/>
                </a:lnTo>
                <a:lnTo>
                  <a:pt x="92" y="875"/>
                </a:lnTo>
                <a:lnTo>
                  <a:pt x="102" y="971"/>
                </a:lnTo>
                <a:lnTo>
                  <a:pt x="119" y="1069"/>
                </a:lnTo>
                <a:lnTo>
                  <a:pt x="142" y="1169"/>
                </a:lnTo>
                <a:lnTo>
                  <a:pt x="378" y="1169"/>
                </a:lnTo>
                <a:lnTo>
                  <a:pt x="417" y="1228"/>
                </a:lnTo>
                <a:lnTo>
                  <a:pt x="459" y="1286"/>
                </a:lnTo>
                <a:lnTo>
                  <a:pt x="501" y="1340"/>
                </a:lnTo>
                <a:lnTo>
                  <a:pt x="545" y="1390"/>
                </a:lnTo>
                <a:lnTo>
                  <a:pt x="591" y="1438"/>
                </a:lnTo>
                <a:lnTo>
                  <a:pt x="640" y="1482"/>
                </a:lnTo>
                <a:lnTo>
                  <a:pt x="688" y="1524"/>
                </a:lnTo>
                <a:lnTo>
                  <a:pt x="737" y="1562"/>
                </a:lnTo>
                <a:lnTo>
                  <a:pt x="757" y="1566"/>
                </a:lnTo>
                <a:lnTo>
                  <a:pt x="774" y="1568"/>
                </a:lnTo>
                <a:lnTo>
                  <a:pt x="787" y="1570"/>
                </a:lnTo>
                <a:lnTo>
                  <a:pt x="797" y="1570"/>
                </a:lnTo>
                <a:lnTo>
                  <a:pt x="805" y="1570"/>
                </a:lnTo>
                <a:lnTo>
                  <a:pt x="814" y="1570"/>
                </a:lnTo>
                <a:lnTo>
                  <a:pt x="826" y="1568"/>
                </a:lnTo>
                <a:lnTo>
                  <a:pt x="839" y="1566"/>
                </a:lnTo>
                <a:lnTo>
                  <a:pt x="855" y="1564"/>
                </a:lnTo>
                <a:lnTo>
                  <a:pt x="872" y="1562"/>
                </a:lnTo>
                <a:lnTo>
                  <a:pt x="891" y="1559"/>
                </a:lnTo>
                <a:lnTo>
                  <a:pt x="912" y="1555"/>
                </a:lnTo>
                <a:lnTo>
                  <a:pt x="695" y="1441"/>
                </a:lnTo>
                <a:lnTo>
                  <a:pt x="720" y="1380"/>
                </a:lnTo>
                <a:lnTo>
                  <a:pt x="753" y="1322"/>
                </a:lnTo>
                <a:lnTo>
                  <a:pt x="791" y="1267"/>
                </a:lnTo>
                <a:lnTo>
                  <a:pt x="835" y="1215"/>
                </a:lnTo>
                <a:lnTo>
                  <a:pt x="728" y="1155"/>
                </a:lnTo>
                <a:lnTo>
                  <a:pt x="753" y="1107"/>
                </a:lnTo>
                <a:lnTo>
                  <a:pt x="778" y="1065"/>
                </a:lnTo>
                <a:lnTo>
                  <a:pt x="803" y="1027"/>
                </a:lnTo>
                <a:lnTo>
                  <a:pt x="830" y="994"/>
                </a:lnTo>
                <a:lnTo>
                  <a:pt x="855" y="967"/>
                </a:lnTo>
                <a:lnTo>
                  <a:pt x="883" y="942"/>
                </a:lnTo>
                <a:lnTo>
                  <a:pt x="910" y="925"/>
                </a:lnTo>
                <a:lnTo>
                  <a:pt x="939" y="912"/>
                </a:lnTo>
                <a:lnTo>
                  <a:pt x="816" y="846"/>
                </a:lnTo>
                <a:lnTo>
                  <a:pt x="832" y="812"/>
                </a:lnTo>
                <a:lnTo>
                  <a:pt x="849" y="781"/>
                </a:lnTo>
                <a:lnTo>
                  <a:pt x="864" y="750"/>
                </a:lnTo>
                <a:lnTo>
                  <a:pt x="882" y="724"/>
                </a:lnTo>
                <a:lnTo>
                  <a:pt x="899" y="697"/>
                </a:lnTo>
                <a:lnTo>
                  <a:pt x="918" y="674"/>
                </a:lnTo>
                <a:lnTo>
                  <a:pt x="937" y="653"/>
                </a:lnTo>
                <a:lnTo>
                  <a:pt x="956" y="633"/>
                </a:lnTo>
                <a:lnTo>
                  <a:pt x="976" y="616"/>
                </a:lnTo>
                <a:lnTo>
                  <a:pt x="997" y="603"/>
                </a:lnTo>
                <a:lnTo>
                  <a:pt x="1020" y="591"/>
                </a:lnTo>
                <a:lnTo>
                  <a:pt x="1041" y="580"/>
                </a:lnTo>
                <a:lnTo>
                  <a:pt x="1064" y="572"/>
                </a:lnTo>
                <a:lnTo>
                  <a:pt x="1087" y="566"/>
                </a:lnTo>
                <a:lnTo>
                  <a:pt x="1112" y="564"/>
                </a:lnTo>
                <a:lnTo>
                  <a:pt x="1137" y="562"/>
                </a:lnTo>
                <a:lnTo>
                  <a:pt x="1181" y="566"/>
                </a:lnTo>
                <a:lnTo>
                  <a:pt x="1225" y="578"/>
                </a:lnTo>
                <a:lnTo>
                  <a:pt x="1248" y="585"/>
                </a:lnTo>
                <a:lnTo>
                  <a:pt x="1271" y="597"/>
                </a:lnTo>
                <a:lnTo>
                  <a:pt x="1294" y="610"/>
                </a:lnTo>
                <a:lnTo>
                  <a:pt x="1317" y="624"/>
                </a:lnTo>
                <a:lnTo>
                  <a:pt x="1477" y="622"/>
                </a:lnTo>
                <a:lnTo>
                  <a:pt x="1431" y="599"/>
                </a:lnTo>
                <a:lnTo>
                  <a:pt x="1385" y="568"/>
                </a:lnTo>
                <a:lnTo>
                  <a:pt x="1335" y="530"/>
                </a:lnTo>
                <a:lnTo>
                  <a:pt x="1285" y="484"/>
                </a:lnTo>
                <a:lnTo>
                  <a:pt x="1248" y="505"/>
                </a:lnTo>
                <a:lnTo>
                  <a:pt x="1214" y="524"/>
                </a:lnTo>
                <a:lnTo>
                  <a:pt x="1177" y="539"/>
                </a:lnTo>
                <a:lnTo>
                  <a:pt x="1139" y="553"/>
                </a:lnTo>
                <a:lnTo>
                  <a:pt x="1102" y="562"/>
                </a:lnTo>
                <a:lnTo>
                  <a:pt x="1064" y="570"/>
                </a:lnTo>
                <a:lnTo>
                  <a:pt x="1026" y="574"/>
                </a:lnTo>
                <a:lnTo>
                  <a:pt x="987" y="576"/>
                </a:lnTo>
                <a:lnTo>
                  <a:pt x="947" y="572"/>
                </a:lnTo>
                <a:lnTo>
                  <a:pt x="943" y="466"/>
                </a:lnTo>
                <a:lnTo>
                  <a:pt x="972" y="468"/>
                </a:lnTo>
                <a:lnTo>
                  <a:pt x="1014" y="466"/>
                </a:lnTo>
                <a:lnTo>
                  <a:pt x="1056" y="461"/>
                </a:lnTo>
                <a:lnTo>
                  <a:pt x="1099" y="453"/>
                </a:lnTo>
                <a:lnTo>
                  <a:pt x="1141" y="441"/>
                </a:lnTo>
                <a:lnTo>
                  <a:pt x="1181" y="424"/>
                </a:lnTo>
                <a:lnTo>
                  <a:pt x="1221" y="405"/>
                </a:lnTo>
                <a:lnTo>
                  <a:pt x="1262" y="384"/>
                </a:lnTo>
                <a:lnTo>
                  <a:pt x="1302" y="357"/>
                </a:lnTo>
                <a:lnTo>
                  <a:pt x="1339" y="401"/>
                </a:lnTo>
                <a:lnTo>
                  <a:pt x="1375" y="440"/>
                </a:lnTo>
                <a:lnTo>
                  <a:pt x="1414" y="474"/>
                </a:lnTo>
                <a:lnTo>
                  <a:pt x="1450" y="499"/>
                </a:lnTo>
                <a:lnTo>
                  <a:pt x="1487" y="520"/>
                </a:lnTo>
                <a:lnTo>
                  <a:pt x="1525" y="536"/>
                </a:lnTo>
                <a:lnTo>
                  <a:pt x="1561" y="545"/>
                </a:lnTo>
                <a:lnTo>
                  <a:pt x="1600" y="547"/>
                </a:lnTo>
                <a:lnTo>
                  <a:pt x="1623" y="547"/>
                </a:lnTo>
                <a:lnTo>
                  <a:pt x="1646" y="543"/>
                </a:lnTo>
                <a:lnTo>
                  <a:pt x="1669" y="536"/>
                </a:lnTo>
                <a:lnTo>
                  <a:pt x="1692" y="526"/>
                </a:lnTo>
                <a:lnTo>
                  <a:pt x="1713" y="514"/>
                </a:lnTo>
                <a:lnTo>
                  <a:pt x="1734" y="501"/>
                </a:lnTo>
                <a:lnTo>
                  <a:pt x="1753" y="484"/>
                </a:lnTo>
                <a:lnTo>
                  <a:pt x="1773" y="464"/>
                </a:lnTo>
                <a:lnTo>
                  <a:pt x="1502" y="155"/>
                </a:lnTo>
                <a:lnTo>
                  <a:pt x="1060" y="109"/>
                </a:lnTo>
                <a:close/>
                <a:moveTo>
                  <a:pt x="1054" y="0"/>
                </a:moveTo>
                <a:lnTo>
                  <a:pt x="1536" y="54"/>
                </a:lnTo>
                <a:lnTo>
                  <a:pt x="1608" y="134"/>
                </a:lnTo>
                <a:lnTo>
                  <a:pt x="2318" y="154"/>
                </a:lnTo>
                <a:lnTo>
                  <a:pt x="2378" y="155"/>
                </a:lnTo>
                <a:lnTo>
                  <a:pt x="2431" y="157"/>
                </a:lnTo>
                <a:lnTo>
                  <a:pt x="2481" y="161"/>
                </a:lnTo>
                <a:lnTo>
                  <a:pt x="2528" y="167"/>
                </a:lnTo>
                <a:lnTo>
                  <a:pt x="2568" y="175"/>
                </a:lnTo>
                <a:lnTo>
                  <a:pt x="2602" y="184"/>
                </a:lnTo>
                <a:lnTo>
                  <a:pt x="2635" y="196"/>
                </a:lnTo>
                <a:lnTo>
                  <a:pt x="2662" y="207"/>
                </a:lnTo>
                <a:lnTo>
                  <a:pt x="2683" y="223"/>
                </a:lnTo>
                <a:lnTo>
                  <a:pt x="2704" y="240"/>
                </a:lnTo>
                <a:lnTo>
                  <a:pt x="2720" y="259"/>
                </a:lnTo>
                <a:lnTo>
                  <a:pt x="2735" y="280"/>
                </a:lnTo>
                <a:lnTo>
                  <a:pt x="2745" y="305"/>
                </a:lnTo>
                <a:lnTo>
                  <a:pt x="2752" y="332"/>
                </a:lnTo>
                <a:lnTo>
                  <a:pt x="2756" y="361"/>
                </a:lnTo>
                <a:lnTo>
                  <a:pt x="2758" y="393"/>
                </a:lnTo>
                <a:lnTo>
                  <a:pt x="2756" y="420"/>
                </a:lnTo>
                <a:lnTo>
                  <a:pt x="2752" y="447"/>
                </a:lnTo>
                <a:lnTo>
                  <a:pt x="2745" y="470"/>
                </a:lnTo>
                <a:lnTo>
                  <a:pt x="2733" y="493"/>
                </a:lnTo>
                <a:lnTo>
                  <a:pt x="2720" y="514"/>
                </a:lnTo>
                <a:lnTo>
                  <a:pt x="2700" y="532"/>
                </a:lnTo>
                <a:lnTo>
                  <a:pt x="2681" y="549"/>
                </a:lnTo>
                <a:lnTo>
                  <a:pt x="2656" y="564"/>
                </a:lnTo>
                <a:lnTo>
                  <a:pt x="2629" y="578"/>
                </a:lnTo>
                <a:lnTo>
                  <a:pt x="2599" y="589"/>
                </a:lnTo>
                <a:lnTo>
                  <a:pt x="2566" y="601"/>
                </a:lnTo>
                <a:lnTo>
                  <a:pt x="2529" y="608"/>
                </a:lnTo>
                <a:lnTo>
                  <a:pt x="2489" y="614"/>
                </a:lnTo>
                <a:lnTo>
                  <a:pt x="2447" y="618"/>
                </a:lnTo>
                <a:lnTo>
                  <a:pt x="2401" y="622"/>
                </a:lnTo>
                <a:lnTo>
                  <a:pt x="2353" y="622"/>
                </a:lnTo>
                <a:lnTo>
                  <a:pt x="1725" y="631"/>
                </a:lnTo>
                <a:lnTo>
                  <a:pt x="1661" y="649"/>
                </a:lnTo>
                <a:lnTo>
                  <a:pt x="1682" y="666"/>
                </a:lnTo>
                <a:lnTo>
                  <a:pt x="1700" y="685"/>
                </a:lnTo>
                <a:lnTo>
                  <a:pt x="1715" y="704"/>
                </a:lnTo>
                <a:lnTo>
                  <a:pt x="1727" y="727"/>
                </a:lnTo>
                <a:lnTo>
                  <a:pt x="1736" y="750"/>
                </a:lnTo>
                <a:lnTo>
                  <a:pt x="1744" y="777"/>
                </a:lnTo>
                <a:lnTo>
                  <a:pt x="1748" y="804"/>
                </a:lnTo>
                <a:lnTo>
                  <a:pt x="1748" y="835"/>
                </a:lnTo>
                <a:lnTo>
                  <a:pt x="1746" y="875"/>
                </a:lnTo>
                <a:lnTo>
                  <a:pt x="1738" y="912"/>
                </a:lnTo>
                <a:lnTo>
                  <a:pt x="1727" y="944"/>
                </a:lnTo>
                <a:lnTo>
                  <a:pt x="1709" y="973"/>
                </a:lnTo>
                <a:lnTo>
                  <a:pt x="1688" y="1000"/>
                </a:lnTo>
                <a:lnTo>
                  <a:pt x="1661" y="1021"/>
                </a:lnTo>
                <a:lnTo>
                  <a:pt x="1631" y="1040"/>
                </a:lnTo>
                <a:lnTo>
                  <a:pt x="1596" y="1056"/>
                </a:lnTo>
                <a:lnTo>
                  <a:pt x="1604" y="1084"/>
                </a:lnTo>
                <a:lnTo>
                  <a:pt x="1609" y="1111"/>
                </a:lnTo>
                <a:lnTo>
                  <a:pt x="1613" y="1136"/>
                </a:lnTo>
                <a:lnTo>
                  <a:pt x="1615" y="1159"/>
                </a:lnTo>
                <a:lnTo>
                  <a:pt x="1611" y="1207"/>
                </a:lnTo>
                <a:lnTo>
                  <a:pt x="1602" y="1251"/>
                </a:lnTo>
                <a:lnTo>
                  <a:pt x="1586" y="1290"/>
                </a:lnTo>
                <a:lnTo>
                  <a:pt x="1565" y="1321"/>
                </a:lnTo>
                <a:lnTo>
                  <a:pt x="1538" y="1347"/>
                </a:lnTo>
                <a:lnTo>
                  <a:pt x="1504" y="1370"/>
                </a:lnTo>
                <a:lnTo>
                  <a:pt x="1463" y="1386"/>
                </a:lnTo>
                <a:lnTo>
                  <a:pt x="1417" y="1397"/>
                </a:lnTo>
                <a:lnTo>
                  <a:pt x="1419" y="1416"/>
                </a:lnTo>
                <a:lnTo>
                  <a:pt x="1419" y="1432"/>
                </a:lnTo>
                <a:lnTo>
                  <a:pt x="1417" y="1459"/>
                </a:lnTo>
                <a:lnTo>
                  <a:pt x="1415" y="1486"/>
                </a:lnTo>
                <a:lnTo>
                  <a:pt x="1410" y="1511"/>
                </a:lnTo>
                <a:lnTo>
                  <a:pt x="1402" y="1532"/>
                </a:lnTo>
                <a:lnTo>
                  <a:pt x="1394" y="1553"/>
                </a:lnTo>
                <a:lnTo>
                  <a:pt x="1383" y="1572"/>
                </a:lnTo>
                <a:lnTo>
                  <a:pt x="1369" y="1589"/>
                </a:lnTo>
                <a:lnTo>
                  <a:pt x="1354" y="1605"/>
                </a:lnTo>
                <a:lnTo>
                  <a:pt x="1337" y="1618"/>
                </a:lnTo>
                <a:lnTo>
                  <a:pt x="1317" y="1630"/>
                </a:lnTo>
                <a:lnTo>
                  <a:pt x="1296" y="1639"/>
                </a:lnTo>
                <a:lnTo>
                  <a:pt x="1273" y="1649"/>
                </a:lnTo>
                <a:lnTo>
                  <a:pt x="1246" y="1654"/>
                </a:lnTo>
                <a:lnTo>
                  <a:pt x="1220" y="1658"/>
                </a:lnTo>
                <a:lnTo>
                  <a:pt x="1191" y="1662"/>
                </a:lnTo>
                <a:lnTo>
                  <a:pt x="1158" y="1662"/>
                </a:lnTo>
                <a:lnTo>
                  <a:pt x="1099" y="1658"/>
                </a:lnTo>
                <a:lnTo>
                  <a:pt x="1033" y="1624"/>
                </a:lnTo>
                <a:lnTo>
                  <a:pt x="979" y="1643"/>
                </a:lnTo>
                <a:lnTo>
                  <a:pt x="928" y="1656"/>
                </a:lnTo>
                <a:lnTo>
                  <a:pt x="876" y="1664"/>
                </a:lnTo>
                <a:lnTo>
                  <a:pt x="828" y="1666"/>
                </a:lnTo>
                <a:lnTo>
                  <a:pt x="809" y="1666"/>
                </a:lnTo>
                <a:lnTo>
                  <a:pt x="785" y="1664"/>
                </a:lnTo>
                <a:lnTo>
                  <a:pt x="757" y="1660"/>
                </a:lnTo>
                <a:lnTo>
                  <a:pt x="722" y="1656"/>
                </a:lnTo>
                <a:lnTo>
                  <a:pt x="676" y="1626"/>
                </a:lnTo>
                <a:lnTo>
                  <a:pt x="628" y="1591"/>
                </a:lnTo>
                <a:lnTo>
                  <a:pt x="578" y="1553"/>
                </a:lnTo>
                <a:lnTo>
                  <a:pt x="530" y="1509"/>
                </a:lnTo>
                <a:lnTo>
                  <a:pt x="482" y="1459"/>
                </a:lnTo>
                <a:lnTo>
                  <a:pt x="432" y="1403"/>
                </a:lnTo>
                <a:lnTo>
                  <a:pt x="382" y="1344"/>
                </a:lnTo>
                <a:lnTo>
                  <a:pt x="332" y="1280"/>
                </a:lnTo>
                <a:lnTo>
                  <a:pt x="83" y="1280"/>
                </a:lnTo>
                <a:lnTo>
                  <a:pt x="63" y="1219"/>
                </a:lnTo>
                <a:lnTo>
                  <a:pt x="46" y="1157"/>
                </a:lnTo>
                <a:lnTo>
                  <a:pt x="33" y="1096"/>
                </a:lnTo>
                <a:lnTo>
                  <a:pt x="19" y="1036"/>
                </a:lnTo>
                <a:lnTo>
                  <a:pt x="11" y="975"/>
                </a:lnTo>
                <a:lnTo>
                  <a:pt x="4" y="914"/>
                </a:lnTo>
                <a:lnTo>
                  <a:pt x="0" y="854"/>
                </a:lnTo>
                <a:lnTo>
                  <a:pt x="0" y="793"/>
                </a:lnTo>
                <a:lnTo>
                  <a:pt x="0" y="724"/>
                </a:lnTo>
                <a:lnTo>
                  <a:pt x="6" y="656"/>
                </a:lnTo>
                <a:lnTo>
                  <a:pt x="11" y="591"/>
                </a:lnTo>
                <a:lnTo>
                  <a:pt x="23" y="526"/>
                </a:lnTo>
                <a:lnTo>
                  <a:pt x="34" y="463"/>
                </a:lnTo>
                <a:lnTo>
                  <a:pt x="52" y="399"/>
                </a:lnTo>
                <a:lnTo>
                  <a:pt x="69" y="336"/>
                </a:lnTo>
                <a:lnTo>
                  <a:pt x="92" y="276"/>
                </a:lnTo>
                <a:lnTo>
                  <a:pt x="465" y="276"/>
                </a:lnTo>
                <a:lnTo>
                  <a:pt x="530" y="236"/>
                </a:lnTo>
                <a:lnTo>
                  <a:pt x="599" y="200"/>
                </a:lnTo>
                <a:lnTo>
                  <a:pt x="668" y="163"/>
                </a:lnTo>
                <a:lnTo>
                  <a:pt x="741" y="129"/>
                </a:lnTo>
                <a:lnTo>
                  <a:pt x="816" y="94"/>
                </a:lnTo>
                <a:lnTo>
                  <a:pt x="893" y="61"/>
                </a:lnTo>
                <a:lnTo>
                  <a:pt x="972" y="31"/>
                </a:lnTo>
                <a:lnTo>
                  <a:pt x="105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手势箭头 186"/>
          <p:cNvSpPr/>
          <p:nvPr/>
        </p:nvSpPr>
        <p:spPr>
          <a:xfrm>
            <a:off x="4862830" y="5647690"/>
            <a:ext cx="901700" cy="654050"/>
          </a:xfrm>
          <a:custGeom>
            <a:avLst/>
            <a:gdLst>
              <a:gd name="txL" fmla="*/ 0 w 2758"/>
              <a:gd name="txT" fmla="*/ 0 h 1666"/>
              <a:gd name="txR" fmla="*/ 2758 w 2758"/>
              <a:gd name="txB" fmla="*/ 1666 h 1666"/>
            </a:gdLst>
            <a:ahLst/>
            <a:cxnLst>
              <a:cxn ang="0">
                <a:pos x="1102" y="1555"/>
              </a:cxn>
              <a:cxn ang="0">
                <a:pos x="1310" y="1495"/>
              </a:cxn>
              <a:cxn ang="0">
                <a:pos x="1060" y="975"/>
              </a:cxn>
              <a:cxn ang="0">
                <a:pos x="891" y="1061"/>
              </a:cxn>
              <a:cxn ang="0">
                <a:pos x="1427" y="1288"/>
              </a:cxn>
              <a:cxn ang="0">
                <a:pos x="1523" y="1161"/>
              </a:cxn>
              <a:cxn ang="0">
                <a:pos x="1060" y="975"/>
              </a:cxn>
              <a:cxn ang="0">
                <a:pos x="997" y="722"/>
              </a:cxn>
              <a:cxn ang="0">
                <a:pos x="1502" y="969"/>
              </a:cxn>
              <a:cxn ang="0">
                <a:pos x="1656" y="864"/>
              </a:cxn>
              <a:cxn ang="0">
                <a:pos x="1604" y="749"/>
              </a:cxn>
              <a:cxn ang="0">
                <a:pos x="1254" y="704"/>
              </a:cxn>
              <a:cxn ang="0">
                <a:pos x="1137" y="668"/>
              </a:cxn>
              <a:cxn ang="0">
                <a:pos x="2303" y="516"/>
              </a:cxn>
              <a:cxn ang="0">
                <a:pos x="2539" y="493"/>
              </a:cxn>
              <a:cxn ang="0">
                <a:pos x="2658" y="436"/>
              </a:cxn>
              <a:cxn ang="0">
                <a:pos x="2662" y="349"/>
              </a:cxn>
              <a:cxn ang="0">
                <a:pos x="2566" y="284"/>
              </a:cxn>
              <a:cxn ang="0">
                <a:pos x="2374" y="259"/>
              </a:cxn>
              <a:cxn ang="0">
                <a:pos x="993" y="134"/>
              </a:cxn>
              <a:cxn ang="0">
                <a:pos x="799" y="221"/>
              </a:cxn>
              <a:cxn ang="0">
                <a:pos x="520" y="353"/>
              </a:cxn>
              <a:cxn ang="0">
                <a:pos x="88" y="779"/>
              </a:cxn>
              <a:cxn ang="0">
                <a:pos x="417" y="1228"/>
              </a:cxn>
              <a:cxn ang="0">
                <a:pos x="688" y="1524"/>
              </a:cxn>
              <a:cxn ang="0">
                <a:pos x="805" y="1570"/>
              </a:cxn>
              <a:cxn ang="0">
                <a:pos x="891" y="1559"/>
              </a:cxn>
              <a:cxn ang="0">
                <a:pos x="835" y="1215"/>
              </a:cxn>
              <a:cxn ang="0">
                <a:pos x="855" y="967"/>
              </a:cxn>
              <a:cxn ang="0">
                <a:pos x="849" y="781"/>
              </a:cxn>
              <a:cxn ang="0">
                <a:pos x="956" y="633"/>
              </a:cxn>
              <a:cxn ang="0">
                <a:pos x="1087" y="566"/>
              </a:cxn>
              <a:cxn ang="0">
                <a:pos x="1271" y="597"/>
              </a:cxn>
              <a:cxn ang="0">
                <a:pos x="1335" y="530"/>
              </a:cxn>
              <a:cxn ang="0">
                <a:pos x="1102" y="562"/>
              </a:cxn>
              <a:cxn ang="0">
                <a:pos x="972" y="468"/>
              </a:cxn>
              <a:cxn ang="0">
                <a:pos x="1221" y="405"/>
              </a:cxn>
              <a:cxn ang="0">
                <a:pos x="1450" y="499"/>
              </a:cxn>
              <a:cxn ang="0">
                <a:pos x="1646" y="543"/>
              </a:cxn>
              <a:cxn ang="0">
                <a:pos x="1773" y="464"/>
              </a:cxn>
              <a:cxn ang="0">
                <a:pos x="2318" y="154"/>
              </a:cxn>
              <a:cxn ang="0">
                <a:pos x="2602" y="184"/>
              </a:cxn>
              <a:cxn ang="0">
                <a:pos x="2735" y="280"/>
              </a:cxn>
              <a:cxn ang="0">
                <a:pos x="2752" y="447"/>
              </a:cxn>
              <a:cxn ang="0">
                <a:pos x="2656" y="564"/>
              </a:cxn>
              <a:cxn ang="0">
                <a:pos x="2447" y="618"/>
              </a:cxn>
              <a:cxn ang="0">
                <a:pos x="1700" y="685"/>
              </a:cxn>
              <a:cxn ang="0">
                <a:pos x="1748" y="835"/>
              </a:cxn>
              <a:cxn ang="0">
                <a:pos x="1661" y="1021"/>
              </a:cxn>
              <a:cxn ang="0">
                <a:pos x="1615" y="1159"/>
              </a:cxn>
              <a:cxn ang="0">
                <a:pos x="1504" y="1370"/>
              </a:cxn>
              <a:cxn ang="0">
                <a:pos x="1415" y="1486"/>
              </a:cxn>
              <a:cxn ang="0">
                <a:pos x="1354" y="1605"/>
              </a:cxn>
              <a:cxn ang="0">
                <a:pos x="1220" y="1658"/>
              </a:cxn>
              <a:cxn ang="0">
                <a:pos x="928" y="1656"/>
              </a:cxn>
              <a:cxn ang="0">
                <a:pos x="722" y="1656"/>
              </a:cxn>
              <a:cxn ang="0">
                <a:pos x="432" y="1403"/>
              </a:cxn>
              <a:cxn ang="0">
                <a:pos x="33" y="1096"/>
              </a:cxn>
              <a:cxn ang="0">
                <a:pos x="0" y="724"/>
              </a:cxn>
              <a:cxn ang="0">
                <a:pos x="69" y="336"/>
              </a:cxn>
              <a:cxn ang="0">
                <a:pos x="741" y="129"/>
              </a:cxn>
            </a:cxnLst>
            <a:rect l="txL" t="txT" r="txR" b="txB"/>
            <a:pathLst>
              <a:path w="2758" h="1666">
                <a:moveTo>
                  <a:pt x="931" y="1269"/>
                </a:moveTo>
                <a:lnTo>
                  <a:pt x="895" y="1297"/>
                </a:lnTo>
                <a:lnTo>
                  <a:pt x="864" y="1328"/>
                </a:lnTo>
                <a:lnTo>
                  <a:pt x="839" y="1359"/>
                </a:lnTo>
                <a:lnTo>
                  <a:pt x="816" y="1392"/>
                </a:lnTo>
                <a:lnTo>
                  <a:pt x="1102" y="1555"/>
                </a:lnTo>
                <a:lnTo>
                  <a:pt x="1172" y="1557"/>
                </a:lnTo>
                <a:lnTo>
                  <a:pt x="1210" y="1555"/>
                </a:lnTo>
                <a:lnTo>
                  <a:pt x="1243" y="1547"/>
                </a:lnTo>
                <a:lnTo>
                  <a:pt x="1269" y="1535"/>
                </a:lnTo>
                <a:lnTo>
                  <a:pt x="1293" y="1518"/>
                </a:lnTo>
                <a:lnTo>
                  <a:pt x="1310" y="1495"/>
                </a:lnTo>
                <a:lnTo>
                  <a:pt x="1323" y="1466"/>
                </a:lnTo>
                <a:lnTo>
                  <a:pt x="1331" y="1434"/>
                </a:lnTo>
                <a:lnTo>
                  <a:pt x="1333" y="1397"/>
                </a:lnTo>
                <a:lnTo>
                  <a:pt x="1164" y="1397"/>
                </a:lnTo>
                <a:lnTo>
                  <a:pt x="931" y="1269"/>
                </a:lnTo>
                <a:close/>
                <a:moveTo>
                  <a:pt x="1060" y="975"/>
                </a:moveTo>
                <a:lnTo>
                  <a:pt x="1026" y="983"/>
                </a:lnTo>
                <a:lnTo>
                  <a:pt x="993" y="992"/>
                </a:lnTo>
                <a:lnTo>
                  <a:pt x="964" y="1006"/>
                </a:lnTo>
                <a:lnTo>
                  <a:pt x="937" y="1021"/>
                </a:lnTo>
                <a:lnTo>
                  <a:pt x="912" y="1040"/>
                </a:lnTo>
                <a:lnTo>
                  <a:pt x="891" y="1061"/>
                </a:lnTo>
                <a:lnTo>
                  <a:pt x="872" y="1084"/>
                </a:lnTo>
                <a:lnTo>
                  <a:pt x="855" y="1111"/>
                </a:lnTo>
                <a:lnTo>
                  <a:pt x="1195" y="1292"/>
                </a:lnTo>
                <a:lnTo>
                  <a:pt x="1352" y="1296"/>
                </a:lnTo>
                <a:lnTo>
                  <a:pt x="1392" y="1294"/>
                </a:lnTo>
                <a:lnTo>
                  <a:pt x="1427" y="1288"/>
                </a:lnTo>
                <a:lnTo>
                  <a:pt x="1456" y="1276"/>
                </a:lnTo>
                <a:lnTo>
                  <a:pt x="1481" y="1263"/>
                </a:lnTo>
                <a:lnTo>
                  <a:pt x="1500" y="1244"/>
                </a:lnTo>
                <a:lnTo>
                  <a:pt x="1513" y="1221"/>
                </a:lnTo>
                <a:lnTo>
                  <a:pt x="1521" y="1192"/>
                </a:lnTo>
                <a:lnTo>
                  <a:pt x="1523" y="1161"/>
                </a:lnTo>
                <a:lnTo>
                  <a:pt x="1521" y="1142"/>
                </a:lnTo>
                <a:lnTo>
                  <a:pt x="1517" y="1121"/>
                </a:lnTo>
                <a:lnTo>
                  <a:pt x="1510" y="1096"/>
                </a:lnTo>
                <a:lnTo>
                  <a:pt x="1498" y="1071"/>
                </a:lnTo>
                <a:lnTo>
                  <a:pt x="1241" y="1075"/>
                </a:lnTo>
                <a:lnTo>
                  <a:pt x="1060" y="975"/>
                </a:lnTo>
                <a:close/>
                <a:moveTo>
                  <a:pt x="1137" y="668"/>
                </a:moveTo>
                <a:lnTo>
                  <a:pt x="1104" y="670"/>
                </a:lnTo>
                <a:lnTo>
                  <a:pt x="1074" y="676"/>
                </a:lnTo>
                <a:lnTo>
                  <a:pt x="1047" y="687"/>
                </a:lnTo>
                <a:lnTo>
                  <a:pt x="1020" y="702"/>
                </a:lnTo>
                <a:lnTo>
                  <a:pt x="997" y="722"/>
                </a:lnTo>
                <a:lnTo>
                  <a:pt x="976" y="745"/>
                </a:lnTo>
                <a:lnTo>
                  <a:pt x="954" y="772"/>
                </a:lnTo>
                <a:lnTo>
                  <a:pt x="937" y="804"/>
                </a:lnTo>
                <a:lnTo>
                  <a:pt x="1269" y="969"/>
                </a:lnTo>
                <a:lnTo>
                  <a:pt x="1454" y="971"/>
                </a:lnTo>
                <a:lnTo>
                  <a:pt x="1502" y="969"/>
                </a:lnTo>
                <a:lnTo>
                  <a:pt x="1542" y="962"/>
                </a:lnTo>
                <a:lnTo>
                  <a:pt x="1579" y="952"/>
                </a:lnTo>
                <a:lnTo>
                  <a:pt x="1608" y="937"/>
                </a:lnTo>
                <a:lnTo>
                  <a:pt x="1631" y="916"/>
                </a:lnTo>
                <a:lnTo>
                  <a:pt x="1646" y="893"/>
                </a:lnTo>
                <a:lnTo>
                  <a:pt x="1656" y="864"/>
                </a:lnTo>
                <a:lnTo>
                  <a:pt x="1659" y="833"/>
                </a:lnTo>
                <a:lnTo>
                  <a:pt x="1657" y="810"/>
                </a:lnTo>
                <a:lnTo>
                  <a:pt x="1650" y="789"/>
                </a:lnTo>
                <a:lnTo>
                  <a:pt x="1640" y="772"/>
                </a:lnTo>
                <a:lnTo>
                  <a:pt x="1625" y="758"/>
                </a:lnTo>
                <a:lnTo>
                  <a:pt x="1604" y="749"/>
                </a:lnTo>
                <a:lnTo>
                  <a:pt x="1579" y="741"/>
                </a:lnTo>
                <a:lnTo>
                  <a:pt x="1550" y="735"/>
                </a:lnTo>
                <a:lnTo>
                  <a:pt x="1517" y="733"/>
                </a:lnTo>
                <a:lnTo>
                  <a:pt x="1293" y="733"/>
                </a:lnTo>
                <a:lnTo>
                  <a:pt x="1273" y="718"/>
                </a:lnTo>
                <a:lnTo>
                  <a:pt x="1254" y="704"/>
                </a:lnTo>
                <a:lnTo>
                  <a:pt x="1233" y="693"/>
                </a:lnTo>
                <a:lnTo>
                  <a:pt x="1214" y="683"/>
                </a:lnTo>
                <a:lnTo>
                  <a:pt x="1195" y="678"/>
                </a:lnTo>
                <a:lnTo>
                  <a:pt x="1175" y="672"/>
                </a:lnTo>
                <a:lnTo>
                  <a:pt x="1156" y="668"/>
                </a:lnTo>
                <a:lnTo>
                  <a:pt x="1137" y="668"/>
                </a:lnTo>
                <a:close/>
                <a:moveTo>
                  <a:pt x="1694" y="240"/>
                </a:moveTo>
                <a:lnTo>
                  <a:pt x="1898" y="466"/>
                </a:lnTo>
                <a:lnTo>
                  <a:pt x="1874" y="497"/>
                </a:lnTo>
                <a:lnTo>
                  <a:pt x="1855" y="520"/>
                </a:lnTo>
                <a:lnTo>
                  <a:pt x="2251" y="518"/>
                </a:lnTo>
                <a:lnTo>
                  <a:pt x="2303" y="516"/>
                </a:lnTo>
                <a:lnTo>
                  <a:pt x="2351" y="516"/>
                </a:lnTo>
                <a:lnTo>
                  <a:pt x="2395" y="512"/>
                </a:lnTo>
                <a:lnTo>
                  <a:pt x="2435" y="511"/>
                </a:lnTo>
                <a:lnTo>
                  <a:pt x="2474" y="505"/>
                </a:lnTo>
                <a:lnTo>
                  <a:pt x="2508" y="501"/>
                </a:lnTo>
                <a:lnTo>
                  <a:pt x="2539" y="493"/>
                </a:lnTo>
                <a:lnTo>
                  <a:pt x="2568" y="488"/>
                </a:lnTo>
                <a:lnTo>
                  <a:pt x="2593" y="478"/>
                </a:lnTo>
                <a:lnTo>
                  <a:pt x="2614" y="470"/>
                </a:lnTo>
                <a:lnTo>
                  <a:pt x="2631" y="459"/>
                </a:lnTo>
                <a:lnTo>
                  <a:pt x="2647" y="449"/>
                </a:lnTo>
                <a:lnTo>
                  <a:pt x="2658" y="436"/>
                </a:lnTo>
                <a:lnTo>
                  <a:pt x="2666" y="424"/>
                </a:lnTo>
                <a:lnTo>
                  <a:pt x="2672" y="411"/>
                </a:lnTo>
                <a:lnTo>
                  <a:pt x="2673" y="395"/>
                </a:lnTo>
                <a:lnTo>
                  <a:pt x="2672" y="380"/>
                </a:lnTo>
                <a:lnTo>
                  <a:pt x="2668" y="363"/>
                </a:lnTo>
                <a:lnTo>
                  <a:pt x="2662" y="349"/>
                </a:lnTo>
                <a:lnTo>
                  <a:pt x="2652" y="336"/>
                </a:lnTo>
                <a:lnTo>
                  <a:pt x="2639" y="324"/>
                </a:lnTo>
                <a:lnTo>
                  <a:pt x="2625" y="313"/>
                </a:lnTo>
                <a:lnTo>
                  <a:pt x="2608" y="301"/>
                </a:lnTo>
                <a:lnTo>
                  <a:pt x="2587" y="294"/>
                </a:lnTo>
                <a:lnTo>
                  <a:pt x="2566" y="284"/>
                </a:lnTo>
                <a:lnTo>
                  <a:pt x="2541" y="278"/>
                </a:lnTo>
                <a:lnTo>
                  <a:pt x="2512" y="273"/>
                </a:lnTo>
                <a:lnTo>
                  <a:pt x="2481" y="267"/>
                </a:lnTo>
                <a:lnTo>
                  <a:pt x="2449" y="263"/>
                </a:lnTo>
                <a:lnTo>
                  <a:pt x="2412" y="261"/>
                </a:lnTo>
                <a:lnTo>
                  <a:pt x="2374" y="259"/>
                </a:lnTo>
                <a:lnTo>
                  <a:pt x="2334" y="259"/>
                </a:lnTo>
                <a:lnTo>
                  <a:pt x="1694" y="240"/>
                </a:lnTo>
                <a:close/>
                <a:moveTo>
                  <a:pt x="1060" y="109"/>
                </a:moveTo>
                <a:lnTo>
                  <a:pt x="1039" y="117"/>
                </a:lnTo>
                <a:lnTo>
                  <a:pt x="1018" y="125"/>
                </a:lnTo>
                <a:lnTo>
                  <a:pt x="993" y="134"/>
                </a:lnTo>
                <a:lnTo>
                  <a:pt x="966" y="146"/>
                </a:lnTo>
                <a:lnTo>
                  <a:pt x="937" y="159"/>
                </a:lnTo>
                <a:lnTo>
                  <a:pt x="906" y="173"/>
                </a:lnTo>
                <a:lnTo>
                  <a:pt x="872" y="188"/>
                </a:lnTo>
                <a:lnTo>
                  <a:pt x="835" y="203"/>
                </a:lnTo>
                <a:lnTo>
                  <a:pt x="799" y="221"/>
                </a:lnTo>
                <a:lnTo>
                  <a:pt x="757" y="240"/>
                </a:lnTo>
                <a:lnTo>
                  <a:pt x="714" y="261"/>
                </a:lnTo>
                <a:lnTo>
                  <a:pt x="670" y="282"/>
                </a:lnTo>
                <a:lnTo>
                  <a:pt x="622" y="305"/>
                </a:lnTo>
                <a:lnTo>
                  <a:pt x="572" y="328"/>
                </a:lnTo>
                <a:lnTo>
                  <a:pt x="520" y="353"/>
                </a:lnTo>
                <a:lnTo>
                  <a:pt x="467" y="380"/>
                </a:lnTo>
                <a:lnTo>
                  <a:pt x="150" y="380"/>
                </a:lnTo>
                <a:lnTo>
                  <a:pt x="123" y="480"/>
                </a:lnTo>
                <a:lnTo>
                  <a:pt x="104" y="580"/>
                </a:lnTo>
                <a:lnTo>
                  <a:pt x="92" y="679"/>
                </a:lnTo>
                <a:lnTo>
                  <a:pt x="88" y="779"/>
                </a:lnTo>
                <a:lnTo>
                  <a:pt x="92" y="875"/>
                </a:lnTo>
                <a:lnTo>
                  <a:pt x="102" y="971"/>
                </a:lnTo>
                <a:lnTo>
                  <a:pt x="119" y="1069"/>
                </a:lnTo>
                <a:lnTo>
                  <a:pt x="142" y="1169"/>
                </a:lnTo>
                <a:lnTo>
                  <a:pt x="378" y="1169"/>
                </a:lnTo>
                <a:lnTo>
                  <a:pt x="417" y="1228"/>
                </a:lnTo>
                <a:lnTo>
                  <a:pt x="459" y="1286"/>
                </a:lnTo>
                <a:lnTo>
                  <a:pt x="501" y="1340"/>
                </a:lnTo>
                <a:lnTo>
                  <a:pt x="545" y="1390"/>
                </a:lnTo>
                <a:lnTo>
                  <a:pt x="591" y="1438"/>
                </a:lnTo>
                <a:lnTo>
                  <a:pt x="640" y="1482"/>
                </a:lnTo>
                <a:lnTo>
                  <a:pt x="688" y="1524"/>
                </a:lnTo>
                <a:lnTo>
                  <a:pt x="737" y="1562"/>
                </a:lnTo>
                <a:lnTo>
                  <a:pt x="757" y="1566"/>
                </a:lnTo>
                <a:lnTo>
                  <a:pt x="774" y="1568"/>
                </a:lnTo>
                <a:lnTo>
                  <a:pt x="787" y="1570"/>
                </a:lnTo>
                <a:lnTo>
                  <a:pt x="797" y="1570"/>
                </a:lnTo>
                <a:lnTo>
                  <a:pt x="805" y="1570"/>
                </a:lnTo>
                <a:lnTo>
                  <a:pt x="814" y="1570"/>
                </a:lnTo>
                <a:lnTo>
                  <a:pt x="826" y="1568"/>
                </a:lnTo>
                <a:lnTo>
                  <a:pt x="839" y="1566"/>
                </a:lnTo>
                <a:lnTo>
                  <a:pt x="855" y="1564"/>
                </a:lnTo>
                <a:lnTo>
                  <a:pt x="872" y="1562"/>
                </a:lnTo>
                <a:lnTo>
                  <a:pt x="891" y="1559"/>
                </a:lnTo>
                <a:lnTo>
                  <a:pt x="912" y="1555"/>
                </a:lnTo>
                <a:lnTo>
                  <a:pt x="695" y="1441"/>
                </a:lnTo>
                <a:lnTo>
                  <a:pt x="720" y="1380"/>
                </a:lnTo>
                <a:lnTo>
                  <a:pt x="753" y="1322"/>
                </a:lnTo>
                <a:lnTo>
                  <a:pt x="791" y="1267"/>
                </a:lnTo>
                <a:lnTo>
                  <a:pt x="835" y="1215"/>
                </a:lnTo>
                <a:lnTo>
                  <a:pt x="728" y="1155"/>
                </a:lnTo>
                <a:lnTo>
                  <a:pt x="753" y="1107"/>
                </a:lnTo>
                <a:lnTo>
                  <a:pt x="778" y="1065"/>
                </a:lnTo>
                <a:lnTo>
                  <a:pt x="803" y="1027"/>
                </a:lnTo>
                <a:lnTo>
                  <a:pt x="830" y="994"/>
                </a:lnTo>
                <a:lnTo>
                  <a:pt x="855" y="967"/>
                </a:lnTo>
                <a:lnTo>
                  <a:pt x="883" y="942"/>
                </a:lnTo>
                <a:lnTo>
                  <a:pt x="910" y="925"/>
                </a:lnTo>
                <a:lnTo>
                  <a:pt x="939" y="912"/>
                </a:lnTo>
                <a:lnTo>
                  <a:pt x="816" y="846"/>
                </a:lnTo>
                <a:lnTo>
                  <a:pt x="832" y="812"/>
                </a:lnTo>
                <a:lnTo>
                  <a:pt x="849" y="781"/>
                </a:lnTo>
                <a:lnTo>
                  <a:pt x="864" y="750"/>
                </a:lnTo>
                <a:lnTo>
                  <a:pt x="882" y="724"/>
                </a:lnTo>
                <a:lnTo>
                  <a:pt x="899" y="697"/>
                </a:lnTo>
                <a:lnTo>
                  <a:pt x="918" y="674"/>
                </a:lnTo>
                <a:lnTo>
                  <a:pt x="937" y="653"/>
                </a:lnTo>
                <a:lnTo>
                  <a:pt x="956" y="633"/>
                </a:lnTo>
                <a:lnTo>
                  <a:pt x="976" y="616"/>
                </a:lnTo>
                <a:lnTo>
                  <a:pt x="997" y="603"/>
                </a:lnTo>
                <a:lnTo>
                  <a:pt x="1020" y="591"/>
                </a:lnTo>
                <a:lnTo>
                  <a:pt x="1041" y="580"/>
                </a:lnTo>
                <a:lnTo>
                  <a:pt x="1064" y="572"/>
                </a:lnTo>
                <a:lnTo>
                  <a:pt x="1087" y="566"/>
                </a:lnTo>
                <a:lnTo>
                  <a:pt x="1112" y="564"/>
                </a:lnTo>
                <a:lnTo>
                  <a:pt x="1137" y="562"/>
                </a:lnTo>
                <a:lnTo>
                  <a:pt x="1181" y="566"/>
                </a:lnTo>
                <a:lnTo>
                  <a:pt x="1225" y="578"/>
                </a:lnTo>
                <a:lnTo>
                  <a:pt x="1248" y="585"/>
                </a:lnTo>
                <a:lnTo>
                  <a:pt x="1271" y="597"/>
                </a:lnTo>
                <a:lnTo>
                  <a:pt x="1294" y="610"/>
                </a:lnTo>
                <a:lnTo>
                  <a:pt x="1317" y="624"/>
                </a:lnTo>
                <a:lnTo>
                  <a:pt x="1477" y="622"/>
                </a:lnTo>
                <a:lnTo>
                  <a:pt x="1431" y="599"/>
                </a:lnTo>
                <a:lnTo>
                  <a:pt x="1385" y="568"/>
                </a:lnTo>
                <a:lnTo>
                  <a:pt x="1335" y="530"/>
                </a:lnTo>
                <a:lnTo>
                  <a:pt x="1285" y="484"/>
                </a:lnTo>
                <a:lnTo>
                  <a:pt x="1248" y="505"/>
                </a:lnTo>
                <a:lnTo>
                  <a:pt x="1214" y="524"/>
                </a:lnTo>
                <a:lnTo>
                  <a:pt x="1177" y="539"/>
                </a:lnTo>
                <a:lnTo>
                  <a:pt x="1139" y="553"/>
                </a:lnTo>
                <a:lnTo>
                  <a:pt x="1102" y="562"/>
                </a:lnTo>
                <a:lnTo>
                  <a:pt x="1064" y="570"/>
                </a:lnTo>
                <a:lnTo>
                  <a:pt x="1026" y="574"/>
                </a:lnTo>
                <a:lnTo>
                  <a:pt x="987" y="576"/>
                </a:lnTo>
                <a:lnTo>
                  <a:pt x="947" y="572"/>
                </a:lnTo>
                <a:lnTo>
                  <a:pt x="943" y="466"/>
                </a:lnTo>
                <a:lnTo>
                  <a:pt x="972" y="468"/>
                </a:lnTo>
                <a:lnTo>
                  <a:pt x="1014" y="466"/>
                </a:lnTo>
                <a:lnTo>
                  <a:pt x="1056" y="461"/>
                </a:lnTo>
                <a:lnTo>
                  <a:pt x="1099" y="453"/>
                </a:lnTo>
                <a:lnTo>
                  <a:pt x="1141" y="441"/>
                </a:lnTo>
                <a:lnTo>
                  <a:pt x="1181" y="424"/>
                </a:lnTo>
                <a:lnTo>
                  <a:pt x="1221" y="405"/>
                </a:lnTo>
                <a:lnTo>
                  <a:pt x="1262" y="384"/>
                </a:lnTo>
                <a:lnTo>
                  <a:pt x="1302" y="357"/>
                </a:lnTo>
                <a:lnTo>
                  <a:pt x="1339" y="401"/>
                </a:lnTo>
                <a:lnTo>
                  <a:pt x="1375" y="440"/>
                </a:lnTo>
                <a:lnTo>
                  <a:pt x="1414" y="474"/>
                </a:lnTo>
                <a:lnTo>
                  <a:pt x="1450" y="499"/>
                </a:lnTo>
                <a:lnTo>
                  <a:pt x="1487" y="520"/>
                </a:lnTo>
                <a:lnTo>
                  <a:pt x="1525" y="536"/>
                </a:lnTo>
                <a:lnTo>
                  <a:pt x="1561" y="545"/>
                </a:lnTo>
                <a:lnTo>
                  <a:pt x="1600" y="547"/>
                </a:lnTo>
                <a:lnTo>
                  <a:pt x="1623" y="547"/>
                </a:lnTo>
                <a:lnTo>
                  <a:pt x="1646" y="543"/>
                </a:lnTo>
                <a:lnTo>
                  <a:pt x="1669" y="536"/>
                </a:lnTo>
                <a:lnTo>
                  <a:pt x="1692" y="526"/>
                </a:lnTo>
                <a:lnTo>
                  <a:pt x="1713" y="514"/>
                </a:lnTo>
                <a:lnTo>
                  <a:pt x="1734" y="501"/>
                </a:lnTo>
                <a:lnTo>
                  <a:pt x="1753" y="484"/>
                </a:lnTo>
                <a:lnTo>
                  <a:pt x="1773" y="464"/>
                </a:lnTo>
                <a:lnTo>
                  <a:pt x="1502" y="155"/>
                </a:lnTo>
                <a:lnTo>
                  <a:pt x="1060" y="109"/>
                </a:lnTo>
                <a:close/>
                <a:moveTo>
                  <a:pt x="1054" y="0"/>
                </a:moveTo>
                <a:lnTo>
                  <a:pt x="1536" y="54"/>
                </a:lnTo>
                <a:lnTo>
                  <a:pt x="1608" y="134"/>
                </a:lnTo>
                <a:lnTo>
                  <a:pt x="2318" y="154"/>
                </a:lnTo>
                <a:lnTo>
                  <a:pt x="2378" y="155"/>
                </a:lnTo>
                <a:lnTo>
                  <a:pt x="2431" y="157"/>
                </a:lnTo>
                <a:lnTo>
                  <a:pt x="2481" y="161"/>
                </a:lnTo>
                <a:lnTo>
                  <a:pt x="2528" y="167"/>
                </a:lnTo>
                <a:lnTo>
                  <a:pt x="2568" y="175"/>
                </a:lnTo>
                <a:lnTo>
                  <a:pt x="2602" y="184"/>
                </a:lnTo>
                <a:lnTo>
                  <a:pt x="2635" y="196"/>
                </a:lnTo>
                <a:lnTo>
                  <a:pt x="2662" y="207"/>
                </a:lnTo>
                <a:lnTo>
                  <a:pt x="2683" y="223"/>
                </a:lnTo>
                <a:lnTo>
                  <a:pt x="2704" y="240"/>
                </a:lnTo>
                <a:lnTo>
                  <a:pt x="2720" y="259"/>
                </a:lnTo>
                <a:lnTo>
                  <a:pt x="2735" y="280"/>
                </a:lnTo>
                <a:lnTo>
                  <a:pt x="2745" y="305"/>
                </a:lnTo>
                <a:lnTo>
                  <a:pt x="2752" y="332"/>
                </a:lnTo>
                <a:lnTo>
                  <a:pt x="2756" y="361"/>
                </a:lnTo>
                <a:lnTo>
                  <a:pt x="2758" y="393"/>
                </a:lnTo>
                <a:lnTo>
                  <a:pt x="2756" y="420"/>
                </a:lnTo>
                <a:lnTo>
                  <a:pt x="2752" y="447"/>
                </a:lnTo>
                <a:lnTo>
                  <a:pt x="2745" y="470"/>
                </a:lnTo>
                <a:lnTo>
                  <a:pt x="2733" y="493"/>
                </a:lnTo>
                <a:lnTo>
                  <a:pt x="2720" y="514"/>
                </a:lnTo>
                <a:lnTo>
                  <a:pt x="2700" y="532"/>
                </a:lnTo>
                <a:lnTo>
                  <a:pt x="2681" y="549"/>
                </a:lnTo>
                <a:lnTo>
                  <a:pt x="2656" y="564"/>
                </a:lnTo>
                <a:lnTo>
                  <a:pt x="2629" y="578"/>
                </a:lnTo>
                <a:lnTo>
                  <a:pt x="2599" y="589"/>
                </a:lnTo>
                <a:lnTo>
                  <a:pt x="2566" y="601"/>
                </a:lnTo>
                <a:lnTo>
                  <a:pt x="2529" y="608"/>
                </a:lnTo>
                <a:lnTo>
                  <a:pt x="2489" y="614"/>
                </a:lnTo>
                <a:lnTo>
                  <a:pt x="2447" y="618"/>
                </a:lnTo>
                <a:lnTo>
                  <a:pt x="2401" y="622"/>
                </a:lnTo>
                <a:lnTo>
                  <a:pt x="2353" y="622"/>
                </a:lnTo>
                <a:lnTo>
                  <a:pt x="1725" y="631"/>
                </a:lnTo>
                <a:lnTo>
                  <a:pt x="1661" y="649"/>
                </a:lnTo>
                <a:lnTo>
                  <a:pt x="1682" y="666"/>
                </a:lnTo>
                <a:lnTo>
                  <a:pt x="1700" y="685"/>
                </a:lnTo>
                <a:lnTo>
                  <a:pt x="1715" y="704"/>
                </a:lnTo>
                <a:lnTo>
                  <a:pt x="1727" y="727"/>
                </a:lnTo>
                <a:lnTo>
                  <a:pt x="1736" y="750"/>
                </a:lnTo>
                <a:lnTo>
                  <a:pt x="1744" y="777"/>
                </a:lnTo>
                <a:lnTo>
                  <a:pt x="1748" y="804"/>
                </a:lnTo>
                <a:lnTo>
                  <a:pt x="1748" y="835"/>
                </a:lnTo>
                <a:lnTo>
                  <a:pt x="1746" y="875"/>
                </a:lnTo>
                <a:lnTo>
                  <a:pt x="1738" y="912"/>
                </a:lnTo>
                <a:lnTo>
                  <a:pt x="1727" y="944"/>
                </a:lnTo>
                <a:lnTo>
                  <a:pt x="1709" y="973"/>
                </a:lnTo>
                <a:lnTo>
                  <a:pt x="1688" y="1000"/>
                </a:lnTo>
                <a:lnTo>
                  <a:pt x="1661" y="1021"/>
                </a:lnTo>
                <a:lnTo>
                  <a:pt x="1631" y="1040"/>
                </a:lnTo>
                <a:lnTo>
                  <a:pt x="1596" y="1056"/>
                </a:lnTo>
                <a:lnTo>
                  <a:pt x="1604" y="1084"/>
                </a:lnTo>
                <a:lnTo>
                  <a:pt x="1609" y="1111"/>
                </a:lnTo>
                <a:lnTo>
                  <a:pt x="1613" y="1136"/>
                </a:lnTo>
                <a:lnTo>
                  <a:pt x="1615" y="1159"/>
                </a:lnTo>
                <a:lnTo>
                  <a:pt x="1611" y="1207"/>
                </a:lnTo>
                <a:lnTo>
                  <a:pt x="1602" y="1251"/>
                </a:lnTo>
                <a:lnTo>
                  <a:pt x="1586" y="1290"/>
                </a:lnTo>
                <a:lnTo>
                  <a:pt x="1565" y="1321"/>
                </a:lnTo>
                <a:lnTo>
                  <a:pt x="1538" y="1347"/>
                </a:lnTo>
                <a:lnTo>
                  <a:pt x="1504" y="1370"/>
                </a:lnTo>
                <a:lnTo>
                  <a:pt x="1463" y="1386"/>
                </a:lnTo>
                <a:lnTo>
                  <a:pt x="1417" y="1397"/>
                </a:lnTo>
                <a:lnTo>
                  <a:pt x="1419" y="1416"/>
                </a:lnTo>
                <a:lnTo>
                  <a:pt x="1419" y="1432"/>
                </a:lnTo>
                <a:lnTo>
                  <a:pt x="1417" y="1459"/>
                </a:lnTo>
                <a:lnTo>
                  <a:pt x="1415" y="1486"/>
                </a:lnTo>
                <a:lnTo>
                  <a:pt x="1410" y="1511"/>
                </a:lnTo>
                <a:lnTo>
                  <a:pt x="1402" y="1532"/>
                </a:lnTo>
                <a:lnTo>
                  <a:pt x="1394" y="1553"/>
                </a:lnTo>
                <a:lnTo>
                  <a:pt x="1383" y="1572"/>
                </a:lnTo>
                <a:lnTo>
                  <a:pt x="1369" y="1589"/>
                </a:lnTo>
                <a:lnTo>
                  <a:pt x="1354" y="1605"/>
                </a:lnTo>
                <a:lnTo>
                  <a:pt x="1337" y="1618"/>
                </a:lnTo>
                <a:lnTo>
                  <a:pt x="1317" y="1630"/>
                </a:lnTo>
                <a:lnTo>
                  <a:pt x="1296" y="1639"/>
                </a:lnTo>
                <a:lnTo>
                  <a:pt x="1273" y="1649"/>
                </a:lnTo>
                <a:lnTo>
                  <a:pt x="1246" y="1654"/>
                </a:lnTo>
                <a:lnTo>
                  <a:pt x="1220" y="1658"/>
                </a:lnTo>
                <a:lnTo>
                  <a:pt x="1191" y="1662"/>
                </a:lnTo>
                <a:lnTo>
                  <a:pt x="1158" y="1662"/>
                </a:lnTo>
                <a:lnTo>
                  <a:pt x="1099" y="1658"/>
                </a:lnTo>
                <a:lnTo>
                  <a:pt x="1033" y="1624"/>
                </a:lnTo>
                <a:lnTo>
                  <a:pt x="979" y="1643"/>
                </a:lnTo>
                <a:lnTo>
                  <a:pt x="928" y="1656"/>
                </a:lnTo>
                <a:lnTo>
                  <a:pt x="876" y="1664"/>
                </a:lnTo>
                <a:lnTo>
                  <a:pt x="828" y="1666"/>
                </a:lnTo>
                <a:lnTo>
                  <a:pt x="809" y="1666"/>
                </a:lnTo>
                <a:lnTo>
                  <a:pt x="785" y="1664"/>
                </a:lnTo>
                <a:lnTo>
                  <a:pt x="757" y="1660"/>
                </a:lnTo>
                <a:lnTo>
                  <a:pt x="722" y="1656"/>
                </a:lnTo>
                <a:lnTo>
                  <a:pt x="676" y="1626"/>
                </a:lnTo>
                <a:lnTo>
                  <a:pt x="628" y="1591"/>
                </a:lnTo>
                <a:lnTo>
                  <a:pt x="578" y="1553"/>
                </a:lnTo>
                <a:lnTo>
                  <a:pt x="530" y="1509"/>
                </a:lnTo>
                <a:lnTo>
                  <a:pt x="482" y="1459"/>
                </a:lnTo>
                <a:lnTo>
                  <a:pt x="432" y="1403"/>
                </a:lnTo>
                <a:lnTo>
                  <a:pt x="382" y="1344"/>
                </a:lnTo>
                <a:lnTo>
                  <a:pt x="332" y="1280"/>
                </a:lnTo>
                <a:lnTo>
                  <a:pt x="83" y="1280"/>
                </a:lnTo>
                <a:lnTo>
                  <a:pt x="63" y="1219"/>
                </a:lnTo>
                <a:lnTo>
                  <a:pt x="46" y="1157"/>
                </a:lnTo>
                <a:lnTo>
                  <a:pt x="33" y="1096"/>
                </a:lnTo>
                <a:lnTo>
                  <a:pt x="19" y="1036"/>
                </a:lnTo>
                <a:lnTo>
                  <a:pt x="11" y="975"/>
                </a:lnTo>
                <a:lnTo>
                  <a:pt x="4" y="914"/>
                </a:lnTo>
                <a:lnTo>
                  <a:pt x="0" y="854"/>
                </a:lnTo>
                <a:lnTo>
                  <a:pt x="0" y="793"/>
                </a:lnTo>
                <a:lnTo>
                  <a:pt x="0" y="724"/>
                </a:lnTo>
                <a:lnTo>
                  <a:pt x="6" y="656"/>
                </a:lnTo>
                <a:lnTo>
                  <a:pt x="11" y="591"/>
                </a:lnTo>
                <a:lnTo>
                  <a:pt x="23" y="526"/>
                </a:lnTo>
                <a:lnTo>
                  <a:pt x="34" y="463"/>
                </a:lnTo>
                <a:lnTo>
                  <a:pt x="52" y="399"/>
                </a:lnTo>
                <a:lnTo>
                  <a:pt x="69" y="336"/>
                </a:lnTo>
                <a:lnTo>
                  <a:pt x="92" y="276"/>
                </a:lnTo>
                <a:lnTo>
                  <a:pt x="465" y="276"/>
                </a:lnTo>
                <a:lnTo>
                  <a:pt x="530" y="236"/>
                </a:lnTo>
                <a:lnTo>
                  <a:pt x="599" y="200"/>
                </a:lnTo>
                <a:lnTo>
                  <a:pt x="668" y="163"/>
                </a:lnTo>
                <a:lnTo>
                  <a:pt x="741" y="129"/>
                </a:lnTo>
                <a:lnTo>
                  <a:pt x="816" y="94"/>
                </a:lnTo>
                <a:lnTo>
                  <a:pt x="893" y="61"/>
                </a:lnTo>
                <a:lnTo>
                  <a:pt x="972" y="31"/>
                </a:lnTo>
                <a:lnTo>
                  <a:pt x="105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手势箭头 186"/>
          <p:cNvSpPr/>
          <p:nvPr/>
        </p:nvSpPr>
        <p:spPr>
          <a:xfrm>
            <a:off x="3718243" y="2712403"/>
            <a:ext cx="900112" cy="654050"/>
          </a:xfrm>
          <a:custGeom>
            <a:avLst/>
            <a:gdLst>
              <a:gd name="txL" fmla="*/ 0 w 2758"/>
              <a:gd name="txT" fmla="*/ 0 h 1666"/>
              <a:gd name="txR" fmla="*/ 2758 w 2758"/>
              <a:gd name="txB" fmla="*/ 1666 h 1666"/>
            </a:gdLst>
            <a:ahLst/>
            <a:cxnLst>
              <a:cxn ang="0">
                <a:pos x="1102" y="1555"/>
              </a:cxn>
              <a:cxn ang="0">
                <a:pos x="1310" y="1495"/>
              </a:cxn>
              <a:cxn ang="0">
                <a:pos x="1060" y="975"/>
              </a:cxn>
              <a:cxn ang="0">
                <a:pos x="891" y="1061"/>
              </a:cxn>
              <a:cxn ang="0">
                <a:pos x="1427" y="1288"/>
              </a:cxn>
              <a:cxn ang="0">
                <a:pos x="1523" y="1161"/>
              </a:cxn>
              <a:cxn ang="0">
                <a:pos x="1060" y="975"/>
              </a:cxn>
              <a:cxn ang="0">
                <a:pos x="997" y="722"/>
              </a:cxn>
              <a:cxn ang="0">
                <a:pos x="1502" y="969"/>
              </a:cxn>
              <a:cxn ang="0">
                <a:pos x="1656" y="864"/>
              </a:cxn>
              <a:cxn ang="0">
                <a:pos x="1604" y="749"/>
              </a:cxn>
              <a:cxn ang="0">
                <a:pos x="1254" y="704"/>
              </a:cxn>
              <a:cxn ang="0">
                <a:pos x="1137" y="668"/>
              </a:cxn>
              <a:cxn ang="0">
                <a:pos x="2303" y="516"/>
              </a:cxn>
              <a:cxn ang="0">
                <a:pos x="2539" y="493"/>
              </a:cxn>
              <a:cxn ang="0">
                <a:pos x="2658" y="436"/>
              </a:cxn>
              <a:cxn ang="0">
                <a:pos x="2662" y="349"/>
              </a:cxn>
              <a:cxn ang="0">
                <a:pos x="2566" y="284"/>
              </a:cxn>
              <a:cxn ang="0">
                <a:pos x="2374" y="259"/>
              </a:cxn>
              <a:cxn ang="0">
                <a:pos x="993" y="134"/>
              </a:cxn>
              <a:cxn ang="0">
                <a:pos x="799" y="221"/>
              </a:cxn>
              <a:cxn ang="0">
                <a:pos x="520" y="353"/>
              </a:cxn>
              <a:cxn ang="0">
                <a:pos x="88" y="779"/>
              </a:cxn>
              <a:cxn ang="0">
                <a:pos x="417" y="1228"/>
              </a:cxn>
              <a:cxn ang="0">
                <a:pos x="688" y="1524"/>
              </a:cxn>
              <a:cxn ang="0">
                <a:pos x="805" y="1570"/>
              </a:cxn>
              <a:cxn ang="0">
                <a:pos x="891" y="1559"/>
              </a:cxn>
              <a:cxn ang="0">
                <a:pos x="835" y="1215"/>
              </a:cxn>
              <a:cxn ang="0">
                <a:pos x="855" y="967"/>
              </a:cxn>
              <a:cxn ang="0">
                <a:pos x="849" y="781"/>
              </a:cxn>
              <a:cxn ang="0">
                <a:pos x="956" y="633"/>
              </a:cxn>
              <a:cxn ang="0">
                <a:pos x="1087" y="566"/>
              </a:cxn>
              <a:cxn ang="0">
                <a:pos x="1271" y="597"/>
              </a:cxn>
              <a:cxn ang="0">
                <a:pos x="1335" y="530"/>
              </a:cxn>
              <a:cxn ang="0">
                <a:pos x="1102" y="562"/>
              </a:cxn>
              <a:cxn ang="0">
                <a:pos x="972" y="468"/>
              </a:cxn>
              <a:cxn ang="0">
                <a:pos x="1221" y="405"/>
              </a:cxn>
              <a:cxn ang="0">
                <a:pos x="1450" y="499"/>
              </a:cxn>
              <a:cxn ang="0">
                <a:pos x="1646" y="543"/>
              </a:cxn>
              <a:cxn ang="0">
                <a:pos x="1773" y="464"/>
              </a:cxn>
              <a:cxn ang="0">
                <a:pos x="2318" y="154"/>
              </a:cxn>
              <a:cxn ang="0">
                <a:pos x="2602" y="184"/>
              </a:cxn>
              <a:cxn ang="0">
                <a:pos x="2735" y="280"/>
              </a:cxn>
              <a:cxn ang="0">
                <a:pos x="2752" y="447"/>
              </a:cxn>
              <a:cxn ang="0">
                <a:pos x="2656" y="564"/>
              </a:cxn>
              <a:cxn ang="0">
                <a:pos x="2447" y="618"/>
              </a:cxn>
              <a:cxn ang="0">
                <a:pos x="1700" y="685"/>
              </a:cxn>
              <a:cxn ang="0">
                <a:pos x="1748" y="835"/>
              </a:cxn>
              <a:cxn ang="0">
                <a:pos x="1661" y="1021"/>
              </a:cxn>
              <a:cxn ang="0">
                <a:pos x="1615" y="1159"/>
              </a:cxn>
              <a:cxn ang="0">
                <a:pos x="1504" y="1370"/>
              </a:cxn>
              <a:cxn ang="0">
                <a:pos x="1415" y="1486"/>
              </a:cxn>
              <a:cxn ang="0">
                <a:pos x="1354" y="1605"/>
              </a:cxn>
              <a:cxn ang="0">
                <a:pos x="1220" y="1658"/>
              </a:cxn>
              <a:cxn ang="0">
                <a:pos x="928" y="1656"/>
              </a:cxn>
              <a:cxn ang="0">
                <a:pos x="722" y="1656"/>
              </a:cxn>
              <a:cxn ang="0">
                <a:pos x="432" y="1403"/>
              </a:cxn>
              <a:cxn ang="0">
                <a:pos x="33" y="1096"/>
              </a:cxn>
              <a:cxn ang="0">
                <a:pos x="0" y="724"/>
              </a:cxn>
              <a:cxn ang="0">
                <a:pos x="69" y="336"/>
              </a:cxn>
              <a:cxn ang="0">
                <a:pos x="741" y="129"/>
              </a:cxn>
            </a:cxnLst>
            <a:rect l="txL" t="txT" r="txR" b="txB"/>
            <a:pathLst>
              <a:path w="2758" h="1666">
                <a:moveTo>
                  <a:pt x="931" y="1269"/>
                </a:moveTo>
                <a:lnTo>
                  <a:pt x="895" y="1297"/>
                </a:lnTo>
                <a:lnTo>
                  <a:pt x="864" y="1328"/>
                </a:lnTo>
                <a:lnTo>
                  <a:pt x="839" y="1359"/>
                </a:lnTo>
                <a:lnTo>
                  <a:pt x="816" y="1392"/>
                </a:lnTo>
                <a:lnTo>
                  <a:pt x="1102" y="1555"/>
                </a:lnTo>
                <a:lnTo>
                  <a:pt x="1172" y="1557"/>
                </a:lnTo>
                <a:lnTo>
                  <a:pt x="1210" y="1555"/>
                </a:lnTo>
                <a:lnTo>
                  <a:pt x="1243" y="1547"/>
                </a:lnTo>
                <a:lnTo>
                  <a:pt x="1269" y="1535"/>
                </a:lnTo>
                <a:lnTo>
                  <a:pt x="1293" y="1518"/>
                </a:lnTo>
                <a:lnTo>
                  <a:pt x="1310" y="1495"/>
                </a:lnTo>
                <a:lnTo>
                  <a:pt x="1323" y="1466"/>
                </a:lnTo>
                <a:lnTo>
                  <a:pt x="1331" y="1434"/>
                </a:lnTo>
                <a:lnTo>
                  <a:pt x="1333" y="1397"/>
                </a:lnTo>
                <a:lnTo>
                  <a:pt x="1164" y="1397"/>
                </a:lnTo>
                <a:lnTo>
                  <a:pt x="931" y="1269"/>
                </a:lnTo>
                <a:close/>
                <a:moveTo>
                  <a:pt x="1060" y="975"/>
                </a:moveTo>
                <a:lnTo>
                  <a:pt x="1026" y="983"/>
                </a:lnTo>
                <a:lnTo>
                  <a:pt x="993" y="992"/>
                </a:lnTo>
                <a:lnTo>
                  <a:pt x="964" y="1006"/>
                </a:lnTo>
                <a:lnTo>
                  <a:pt x="937" y="1021"/>
                </a:lnTo>
                <a:lnTo>
                  <a:pt x="912" y="1040"/>
                </a:lnTo>
                <a:lnTo>
                  <a:pt x="891" y="1061"/>
                </a:lnTo>
                <a:lnTo>
                  <a:pt x="872" y="1084"/>
                </a:lnTo>
                <a:lnTo>
                  <a:pt x="855" y="1111"/>
                </a:lnTo>
                <a:lnTo>
                  <a:pt x="1195" y="1292"/>
                </a:lnTo>
                <a:lnTo>
                  <a:pt x="1352" y="1296"/>
                </a:lnTo>
                <a:lnTo>
                  <a:pt x="1392" y="1294"/>
                </a:lnTo>
                <a:lnTo>
                  <a:pt x="1427" y="1288"/>
                </a:lnTo>
                <a:lnTo>
                  <a:pt x="1456" y="1276"/>
                </a:lnTo>
                <a:lnTo>
                  <a:pt x="1481" y="1263"/>
                </a:lnTo>
                <a:lnTo>
                  <a:pt x="1500" y="1244"/>
                </a:lnTo>
                <a:lnTo>
                  <a:pt x="1513" y="1221"/>
                </a:lnTo>
                <a:lnTo>
                  <a:pt x="1521" y="1192"/>
                </a:lnTo>
                <a:lnTo>
                  <a:pt x="1523" y="1161"/>
                </a:lnTo>
                <a:lnTo>
                  <a:pt x="1521" y="1142"/>
                </a:lnTo>
                <a:lnTo>
                  <a:pt x="1517" y="1121"/>
                </a:lnTo>
                <a:lnTo>
                  <a:pt x="1510" y="1096"/>
                </a:lnTo>
                <a:lnTo>
                  <a:pt x="1498" y="1071"/>
                </a:lnTo>
                <a:lnTo>
                  <a:pt x="1241" y="1075"/>
                </a:lnTo>
                <a:lnTo>
                  <a:pt x="1060" y="975"/>
                </a:lnTo>
                <a:close/>
                <a:moveTo>
                  <a:pt x="1137" y="668"/>
                </a:moveTo>
                <a:lnTo>
                  <a:pt x="1104" y="670"/>
                </a:lnTo>
                <a:lnTo>
                  <a:pt x="1074" y="676"/>
                </a:lnTo>
                <a:lnTo>
                  <a:pt x="1047" y="687"/>
                </a:lnTo>
                <a:lnTo>
                  <a:pt x="1020" y="702"/>
                </a:lnTo>
                <a:lnTo>
                  <a:pt x="997" y="722"/>
                </a:lnTo>
                <a:lnTo>
                  <a:pt x="976" y="745"/>
                </a:lnTo>
                <a:lnTo>
                  <a:pt x="954" y="772"/>
                </a:lnTo>
                <a:lnTo>
                  <a:pt x="937" y="804"/>
                </a:lnTo>
                <a:lnTo>
                  <a:pt x="1269" y="969"/>
                </a:lnTo>
                <a:lnTo>
                  <a:pt x="1454" y="971"/>
                </a:lnTo>
                <a:lnTo>
                  <a:pt x="1502" y="969"/>
                </a:lnTo>
                <a:lnTo>
                  <a:pt x="1542" y="962"/>
                </a:lnTo>
                <a:lnTo>
                  <a:pt x="1579" y="952"/>
                </a:lnTo>
                <a:lnTo>
                  <a:pt x="1608" y="937"/>
                </a:lnTo>
                <a:lnTo>
                  <a:pt x="1631" y="916"/>
                </a:lnTo>
                <a:lnTo>
                  <a:pt x="1646" y="893"/>
                </a:lnTo>
                <a:lnTo>
                  <a:pt x="1656" y="864"/>
                </a:lnTo>
                <a:lnTo>
                  <a:pt x="1659" y="833"/>
                </a:lnTo>
                <a:lnTo>
                  <a:pt x="1657" y="810"/>
                </a:lnTo>
                <a:lnTo>
                  <a:pt x="1650" y="789"/>
                </a:lnTo>
                <a:lnTo>
                  <a:pt x="1640" y="772"/>
                </a:lnTo>
                <a:lnTo>
                  <a:pt x="1625" y="758"/>
                </a:lnTo>
                <a:lnTo>
                  <a:pt x="1604" y="749"/>
                </a:lnTo>
                <a:lnTo>
                  <a:pt x="1579" y="741"/>
                </a:lnTo>
                <a:lnTo>
                  <a:pt x="1550" y="735"/>
                </a:lnTo>
                <a:lnTo>
                  <a:pt x="1517" y="733"/>
                </a:lnTo>
                <a:lnTo>
                  <a:pt x="1293" y="733"/>
                </a:lnTo>
                <a:lnTo>
                  <a:pt x="1273" y="718"/>
                </a:lnTo>
                <a:lnTo>
                  <a:pt x="1254" y="704"/>
                </a:lnTo>
                <a:lnTo>
                  <a:pt x="1233" y="693"/>
                </a:lnTo>
                <a:lnTo>
                  <a:pt x="1214" y="683"/>
                </a:lnTo>
                <a:lnTo>
                  <a:pt x="1195" y="678"/>
                </a:lnTo>
                <a:lnTo>
                  <a:pt x="1175" y="672"/>
                </a:lnTo>
                <a:lnTo>
                  <a:pt x="1156" y="668"/>
                </a:lnTo>
                <a:lnTo>
                  <a:pt x="1137" y="668"/>
                </a:lnTo>
                <a:close/>
                <a:moveTo>
                  <a:pt x="1694" y="240"/>
                </a:moveTo>
                <a:lnTo>
                  <a:pt x="1898" y="466"/>
                </a:lnTo>
                <a:lnTo>
                  <a:pt x="1874" y="497"/>
                </a:lnTo>
                <a:lnTo>
                  <a:pt x="1855" y="520"/>
                </a:lnTo>
                <a:lnTo>
                  <a:pt x="2251" y="518"/>
                </a:lnTo>
                <a:lnTo>
                  <a:pt x="2303" y="516"/>
                </a:lnTo>
                <a:lnTo>
                  <a:pt x="2351" y="516"/>
                </a:lnTo>
                <a:lnTo>
                  <a:pt x="2395" y="512"/>
                </a:lnTo>
                <a:lnTo>
                  <a:pt x="2435" y="511"/>
                </a:lnTo>
                <a:lnTo>
                  <a:pt x="2474" y="505"/>
                </a:lnTo>
                <a:lnTo>
                  <a:pt x="2508" y="501"/>
                </a:lnTo>
                <a:lnTo>
                  <a:pt x="2539" y="493"/>
                </a:lnTo>
                <a:lnTo>
                  <a:pt x="2568" y="488"/>
                </a:lnTo>
                <a:lnTo>
                  <a:pt x="2593" y="478"/>
                </a:lnTo>
                <a:lnTo>
                  <a:pt x="2614" y="470"/>
                </a:lnTo>
                <a:lnTo>
                  <a:pt x="2631" y="459"/>
                </a:lnTo>
                <a:lnTo>
                  <a:pt x="2647" y="449"/>
                </a:lnTo>
                <a:lnTo>
                  <a:pt x="2658" y="436"/>
                </a:lnTo>
                <a:lnTo>
                  <a:pt x="2666" y="424"/>
                </a:lnTo>
                <a:lnTo>
                  <a:pt x="2672" y="411"/>
                </a:lnTo>
                <a:lnTo>
                  <a:pt x="2673" y="395"/>
                </a:lnTo>
                <a:lnTo>
                  <a:pt x="2672" y="380"/>
                </a:lnTo>
                <a:lnTo>
                  <a:pt x="2668" y="363"/>
                </a:lnTo>
                <a:lnTo>
                  <a:pt x="2662" y="349"/>
                </a:lnTo>
                <a:lnTo>
                  <a:pt x="2652" y="336"/>
                </a:lnTo>
                <a:lnTo>
                  <a:pt x="2639" y="324"/>
                </a:lnTo>
                <a:lnTo>
                  <a:pt x="2625" y="313"/>
                </a:lnTo>
                <a:lnTo>
                  <a:pt x="2608" y="301"/>
                </a:lnTo>
                <a:lnTo>
                  <a:pt x="2587" y="294"/>
                </a:lnTo>
                <a:lnTo>
                  <a:pt x="2566" y="284"/>
                </a:lnTo>
                <a:lnTo>
                  <a:pt x="2541" y="278"/>
                </a:lnTo>
                <a:lnTo>
                  <a:pt x="2512" y="273"/>
                </a:lnTo>
                <a:lnTo>
                  <a:pt x="2481" y="267"/>
                </a:lnTo>
                <a:lnTo>
                  <a:pt x="2449" y="263"/>
                </a:lnTo>
                <a:lnTo>
                  <a:pt x="2412" y="261"/>
                </a:lnTo>
                <a:lnTo>
                  <a:pt x="2374" y="259"/>
                </a:lnTo>
                <a:lnTo>
                  <a:pt x="2334" y="259"/>
                </a:lnTo>
                <a:lnTo>
                  <a:pt x="1694" y="240"/>
                </a:lnTo>
                <a:close/>
                <a:moveTo>
                  <a:pt x="1060" y="109"/>
                </a:moveTo>
                <a:lnTo>
                  <a:pt x="1039" y="117"/>
                </a:lnTo>
                <a:lnTo>
                  <a:pt x="1018" y="125"/>
                </a:lnTo>
                <a:lnTo>
                  <a:pt x="993" y="134"/>
                </a:lnTo>
                <a:lnTo>
                  <a:pt x="966" y="146"/>
                </a:lnTo>
                <a:lnTo>
                  <a:pt x="937" y="159"/>
                </a:lnTo>
                <a:lnTo>
                  <a:pt x="906" y="173"/>
                </a:lnTo>
                <a:lnTo>
                  <a:pt x="872" y="188"/>
                </a:lnTo>
                <a:lnTo>
                  <a:pt x="835" y="203"/>
                </a:lnTo>
                <a:lnTo>
                  <a:pt x="799" y="221"/>
                </a:lnTo>
                <a:lnTo>
                  <a:pt x="757" y="240"/>
                </a:lnTo>
                <a:lnTo>
                  <a:pt x="714" y="261"/>
                </a:lnTo>
                <a:lnTo>
                  <a:pt x="670" y="282"/>
                </a:lnTo>
                <a:lnTo>
                  <a:pt x="622" y="305"/>
                </a:lnTo>
                <a:lnTo>
                  <a:pt x="572" y="328"/>
                </a:lnTo>
                <a:lnTo>
                  <a:pt x="520" y="353"/>
                </a:lnTo>
                <a:lnTo>
                  <a:pt x="467" y="380"/>
                </a:lnTo>
                <a:lnTo>
                  <a:pt x="150" y="380"/>
                </a:lnTo>
                <a:lnTo>
                  <a:pt x="123" y="480"/>
                </a:lnTo>
                <a:lnTo>
                  <a:pt x="104" y="580"/>
                </a:lnTo>
                <a:lnTo>
                  <a:pt x="92" y="679"/>
                </a:lnTo>
                <a:lnTo>
                  <a:pt x="88" y="779"/>
                </a:lnTo>
                <a:lnTo>
                  <a:pt x="92" y="875"/>
                </a:lnTo>
                <a:lnTo>
                  <a:pt x="102" y="971"/>
                </a:lnTo>
                <a:lnTo>
                  <a:pt x="119" y="1069"/>
                </a:lnTo>
                <a:lnTo>
                  <a:pt x="142" y="1169"/>
                </a:lnTo>
                <a:lnTo>
                  <a:pt x="378" y="1169"/>
                </a:lnTo>
                <a:lnTo>
                  <a:pt x="417" y="1228"/>
                </a:lnTo>
                <a:lnTo>
                  <a:pt x="459" y="1286"/>
                </a:lnTo>
                <a:lnTo>
                  <a:pt x="501" y="1340"/>
                </a:lnTo>
                <a:lnTo>
                  <a:pt x="545" y="1390"/>
                </a:lnTo>
                <a:lnTo>
                  <a:pt x="591" y="1438"/>
                </a:lnTo>
                <a:lnTo>
                  <a:pt x="640" y="1482"/>
                </a:lnTo>
                <a:lnTo>
                  <a:pt x="688" y="1524"/>
                </a:lnTo>
                <a:lnTo>
                  <a:pt x="737" y="1562"/>
                </a:lnTo>
                <a:lnTo>
                  <a:pt x="757" y="1566"/>
                </a:lnTo>
                <a:lnTo>
                  <a:pt x="774" y="1568"/>
                </a:lnTo>
                <a:lnTo>
                  <a:pt x="787" y="1570"/>
                </a:lnTo>
                <a:lnTo>
                  <a:pt x="797" y="1570"/>
                </a:lnTo>
                <a:lnTo>
                  <a:pt x="805" y="1570"/>
                </a:lnTo>
                <a:lnTo>
                  <a:pt x="814" y="1570"/>
                </a:lnTo>
                <a:lnTo>
                  <a:pt x="826" y="1568"/>
                </a:lnTo>
                <a:lnTo>
                  <a:pt x="839" y="1566"/>
                </a:lnTo>
                <a:lnTo>
                  <a:pt x="855" y="1564"/>
                </a:lnTo>
                <a:lnTo>
                  <a:pt x="872" y="1562"/>
                </a:lnTo>
                <a:lnTo>
                  <a:pt x="891" y="1559"/>
                </a:lnTo>
                <a:lnTo>
                  <a:pt x="912" y="1555"/>
                </a:lnTo>
                <a:lnTo>
                  <a:pt x="695" y="1441"/>
                </a:lnTo>
                <a:lnTo>
                  <a:pt x="720" y="1380"/>
                </a:lnTo>
                <a:lnTo>
                  <a:pt x="753" y="1322"/>
                </a:lnTo>
                <a:lnTo>
                  <a:pt x="791" y="1267"/>
                </a:lnTo>
                <a:lnTo>
                  <a:pt x="835" y="1215"/>
                </a:lnTo>
                <a:lnTo>
                  <a:pt x="728" y="1155"/>
                </a:lnTo>
                <a:lnTo>
                  <a:pt x="753" y="1107"/>
                </a:lnTo>
                <a:lnTo>
                  <a:pt x="778" y="1065"/>
                </a:lnTo>
                <a:lnTo>
                  <a:pt x="803" y="1027"/>
                </a:lnTo>
                <a:lnTo>
                  <a:pt x="830" y="994"/>
                </a:lnTo>
                <a:lnTo>
                  <a:pt x="855" y="967"/>
                </a:lnTo>
                <a:lnTo>
                  <a:pt x="883" y="942"/>
                </a:lnTo>
                <a:lnTo>
                  <a:pt x="910" y="925"/>
                </a:lnTo>
                <a:lnTo>
                  <a:pt x="939" y="912"/>
                </a:lnTo>
                <a:lnTo>
                  <a:pt x="816" y="846"/>
                </a:lnTo>
                <a:lnTo>
                  <a:pt x="832" y="812"/>
                </a:lnTo>
                <a:lnTo>
                  <a:pt x="849" y="781"/>
                </a:lnTo>
                <a:lnTo>
                  <a:pt x="864" y="750"/>
                </a:lnTo>
                <a:lnTo>
                  <a:pt x="882" y="724"/>
                </a:lnTo>
                <a:lnTo>
                  <a:pt x="899" y="697"/>
                </a:lnTo>
                <a:lnTo>
                  <a:pt x="918" y="674"/>
                </a:lnTo>
                <a:lnTo>
                  <a:pt x="937" y="653"/>
                </a:lnTo>
                <a:lnTo>
                  <a:pt x="956" y="633"/>
                </a:lnTo>
                <a:lnTo>
                  <a:pt x="976" y="616"/>
                </a:lnTo>
                <a:lnTo>
                  <a:pt x="997" y="603"/>
                </a:lnTo>
                <a:lnTo>
                  <a:pt x="1020" y="591"/>
                </a:lnTo>
                <a:lnTo>
                  <a:pt x="1041" y="580"/>
                </a:lnTo>
                <a:lnTo>
                  <a:pt x="1064" y="572"/>
                </a:lnTo>
                <a:lnTo>
                  <a:pt x="1087" y="566"/>
                </a:lnTo>
                <a:lnTo>
                  <a:pt x="1112" y="564"/>
                </a:lnTo>
                <a:lnTo>
                  <a:pt x="1137" y="562"/>
                </a:lnTo>
                <a:lnTo>
                  <a:pt x="1181" y="566"/>
                </a:lnTo>
                <a:lnTo>
                  <a:pt x="1225" y="578"/>
                </a:lnTo>
                <a:lnTo>
                  <a:pt x="1248" y="585"/>
                </a:lnTo>
                <a:lnTo>
                  <a:pt x="1271" y="597"/>
                </a:lnTo>
                <a:lnTo>
                  <a:pt x="1294" y="610"/>
                </a:lnTo>
                <a:lnTo>
                  <a:pt x="1317" y="624"/>
                </a:lnTo>
                <a:lnTo>
                  <a:pt x="1477" y="622"/>
                </a:lnTo>
                <a:lnTo>
                  <a:pt x="1431" y="599"/>
                </a:lnTo>
                <a:lnTo>
                  <a:pt x="1385" y="568"/>
                </a:lnTo>
                <a:lnTo>
                  <a:pt x="1335" y="530"/>
                </a:lnTo>
                <a:lnTo>
                  <a:pt x="1285" y="484"/>
                </a:lnTo>
                <a:lnTo>
                  <a:pt x="1248" y="505"/>
                </a:lnTo>
                <a:lnTo>
                  <a:pt x="1214" y="524"/>
                </a:lnTo>
                <a:lnTo>
                  <a:pt x="1177" y="539"/>
                </a:lnTo>
                <a:lnTo>
                  <a:pt x="1139" y="553"/>
                </a:lnTo>
                <a:lnTo>
                  <a:pt x="1102" y="562"/>
                </a:lnTo>
                <a:lnTo>
                  <a:pt x="1064" y="570"/>
                </a:lnTo>
                <a:lnTo>
                  <a:pt x="1026" y="574"/>
                </a:lnTo>
                <a:lnTo>
                  <a:pt x="987" y="576"/>
                </a:lnTo>
                <a:lnTo>
                  <a:pt x="947" y="572"/>
                </a:lnTo>
                <a:lnTo>
                  <a:pt x="943" y="466"/>
                </a:lnTo>
                <a:lnTo>
                  <a:pt x="972" y="468"/>
                </a:lnTo>
                <a:lnTo>
                  <a:pt x="1014" y="466"/>
                </a:lnTo>
                <a:lnTo>
                  <a:pt x="1056" y="461"/>
                </a:lnTo>
                <a:lnTo>
                  <a:pt x="1099" y="453"/>
                </a:lnTo>
                <a:lnTo>
                  <a:pt x="1141" y="441"/>
                </a:lnTo>
                <a:lnTo>
                  <a:pt x="1181" y="424"/>
                </a:lnTo>
                <a:lnTo>
                  <a:pt x="1221" y="405"/>
                </a:lnTo>
                <a:lnTo>
                  <a:pt x="1262" y="384"/>
                </a:lnTo>
                <a:lnTo>
                  <a:pt x="1302" y="357"/>
                </a:lnTo>
                <a:lnTo>
                  <a:pt x="1339" y="401"/>
                </a:lnTo>
                <a:lnTo>
                  <a:pt x="1375" y="440"/>
                </a:lnTo>
                <a:lnTo>
                  <a:pt x="1414" y="474"/>
                </a:lnTo>
                <a:lnTo>
                  <a:pt x="1450" y="499"/>
                </a:lnTo>
                <a:lnTo>
                  <a:pt x="1487" y="520"/>
                </a:lnTo>
                <a:lnTo>
                  <a:pt x="1525" y="536"/>
                </a:lnTo>
                <a:lnTo>
                  <a:pt x="1561" y="545"/>
                </a:lnTo>
                <a:lnTo>
                  <a:pt x="1600" y="547"/>
                </a:lnTo>
                <a:lnTo>
                  <a:pt x="1623" y="547"/>
                </a:lnTo>
                <a:lnTo>
                  <a:pt x="1646" y="543"/>
                </a:lnTo>
                <a:lnTo>
                  <a:pt x="1669" y="536"/>
                </a:lnTo>
                <a:lnTo>
                  <a:pt x="1692" y="526"/>
                </a:lnTo>
                <a:lnTo>
                  <a:pt x="1713" y="514"/>
                </a:lnTo>
                <a:lnTo>
                  <a:pt x="1734" y="501"/>
                </a:lnTo>
                <a:lnTo>
                  <a:pt x="1753" y="484"/>
                </a:lnTo>
                <a:lnTo>
                  <a:pt x="1773" y="464"/>
                </a:lnTo>
                <a:lnTo>
                  <a:pt x="1502" y="155"/>
                </a:lnTo>
                <a:lnTo>
                  <a:pt x="1060" y="109"/>
                </a:lnTo>
                <a:close/>
                <a:moveTo>
                  <a:pt x="1054" y="0"/>
                </a:moveTo>
                <a:lnTo>
                  <a:pt x="1536" y="54"/>
                </a:lnTo>
                <a:lnTo>
                  <a:pt x="1608" y="134"/>
                </a:lnTo>
                <a:lnTo>
                  <a:pt x="2318" y="154"/>
                </a:lnTo>
                <a:lnTo>
                  <a:pt x="2378" y="155"/>
                </a:lnTo>
                <a:lnTo>
                  <a:pt x="2431" y="157"/>
                </a:lnTo>
                <a:lnTo>
                  <a:pt x="2481" y="161"/>
                </a:lnTo>
                <a:lnTo>
                  <a:pt x="2528" y="167"/>
                </a:lnTo>
                <a:lnTo>
                  <a:pt x="2568" y="175"/>
                </a:lnTo>
                <a:lnTo>
                  <a:pt x="2602" y="184"/>
                </a:lnTo>
                <a:lnTo>
                  <a:pt x="2635" y="196"/>
                </a:lnTo>
                <a:lnTo>
                  <a:pt x="2662" y="207"/>
                </a:lnTo>
                <a:lnTo>
                  <a:pt x="2683" y="223"/>
                </a:lnTo>
                <a:lnTo>
                  <a:pt x="2704" y="240"/>
                </a:lnTo>
                <a:lnTo>
                  <a:pt x="2720" y="259"/>
                </a:lnTo>
                <a:lnTo>
                  <a:pt x="2735" y="280"/>
                </a:lnTo>
                <a:lnTo>
                  <a:pt x="2745" y="305"/>
                </a:lnTo>
                <a:lnTo>
                  <a:pt x="2752" y="332"/>
                </a:lnTo>
                <a:lnTo>
                  <a:pt x="2756" y="361"/>
                </a:lnTo>
                <a:lnTo>
                  <a:pt x="2758" y="393"/>
                </a:lnTo>
                <a:lnTo>
                  <a:pt x="2756" y="420"/>
                </a:lnTo>
                <a:lnTo>
                  <a:pt x="2752" y="447"/>
                </a:lnTo>
                <a:lnTo>
                  <a:pt x="2745" y="470"/>
                </a:lnTo>
                <a:lnTo>
                  <a:pt x="2733" y="493"/>
                </a:lnTo>
                <a:lnTo>
                  <a:pt x="2720" y="514"/>
                </a:lnTo>
                <a:lnTo>
                  <a:pt x="2700" y="532"/>
                </a:lnTo>
                <a:lnTo>
                  <a:pt x="2681" y="549"/>
                </a:lnTo>
                <a:lnTo>
                  <a:pt x="2656" y="564"/>
                </a:lnTo>
                <a:lnTo>
                  <a:pt x="2629" y="578"/>
                </a:lnTo>
                <a:lnTo>
                  <a:pt x="2599" y="589"/>
                </a:lnTo>
                <a:lnTo>
                  <a:pt x="2566" y="601"/>
                </a:lnTo>
                <a:lnTo>
                  <a:pt x="2529" y="608"/>
                </a:lnTo>
                <a:lnTo>
                  <a:pt x="2489" y="614"/>
                </a:lnTo>
                <a:lnTo>
                  <a:pt x="2447" y="618"/>
                </a:lnTo>
                <a:lnTo>
                  <a:pt x="2401" y="622"/>
                </a:lnTo>
                <a:lnTo>
                  <a:pt x="2353" y="622"/>
                </a:lnTo>
                <a:lnTo>
                  <a:pt x="1725" y="631"/>
                </a:lnTo>
                <a:lnTo>
                  <a:pt x="1661" y="649"/>
                </a:lnTo>
                <a:lnTo>
                  <a:pt x="1682" y="666"/>
                </a:lnTo>
                <a:lnTo>
                  <a:pt x="1700" y="685"/>
                </a:lnTo>
                <a:lnTo>
                  <a:pt x="1715" y="704"/>
                </a:lnTo>
                <a:lnTo>
                  <a:pt x="1727" y="727"/>
                </a:lnTo>
                <a:lnTo>
                  <a:pt x="1736" y="750"/>
                </a:lnTo>
                <a:lnTo>
                  <a:pt x="1744" y="777"/>
                </a:lnTo>
                <a:lnTo>
                  <a:pt x="1748" y="804"/>
                </a:lnTo>
                <a:lnTo>
                  <a:pt x="1748" y="835"/>
                </a:lnTo>
                <a:lnTo>
                  <a:pt x="1746" y="875"/>
                </a:lnTo>
                <a:lnTo>
                  <a:pt x="1738" y="912"/>
                </a:lnTo>
                <a:lnTo>
                  <a:pt x="1727" y="944"/>
                </a:lnTo>
                <a:lnTo>
                  <a:pt x="1709" y="973"/>
                </a:lnTo>
                <a:lnTo>
                  <a:pt x="1688" y="1000"/>
                </a:lnTo>
                <a:lnTo>
                  <a:pt x="1661" y="1021"/>
                </a:lnTo>
                <a:lnTo>
                  <a:pt x="1631" y="1040"/>
                </a:lnTo>
                <a:lnTo>
                  <a:pt x="1596" y="1056"/>
                </a:lnTo>
                <a:lnTo>
                  <a:pt x="1604" y="1084"/>
                </a:lnTo>
                <a:lnTo>
                  <a:pt x="1609" y="1111"/>
                </a:lnTo>
                <a:lnTo>
                  <a:pt x="1613" y="1136"/>
                </a:lnTo>
                <a:lnTo>
                  <a:pt x="1615" y="1159"/>
                </a:lnTo>
                <a:lnTo>
                  <a:pt x="1611" y="1207"/>
                </a:lnTo>
                <a:lnTo>
                  <a:pt x="1602" y="1251"/>
                </a:lnTo>
                <a:lnTo>
                  <a:pt x="1586" y="1290"/>
                </a:lnTo>
                <a:lnTo>
                  <a:pt x="1565" y="1321"/>
                </a:lnTo>
                <a:lnTo>
                  <a:pt x="1538" y="1347"/>
                </a:lnTo>
                <a:lnTo>
                  <a:pt x="1504" y="1370"/>
                </a:lnTo>
                <a:lnTo>
                  <a:pt x="1463" y="1386"/>
                </a:lnTo>
                <a:lnTo>
                  <a:pt x="1417" y="1397"/>
                </a:lnTo>
                <a:lnTo>
                  <a:pt x="1419" y="1416"/>
                </a:lnTo>
                <a:lnTo>
                  <a:pt x="1419" y="1432"/>
                </a:lnTo>
                <a:lnTo>
                  <a:pt x="1417" y="1459"/>
                </a:lnTo>
                <a:lnTo>
                  <a:pt x="1415" y="1486"/>
                </a:lnTo>
                <a:lnTo>
                  <a:pt x="1410" y="1511"/>
                </a:lnTo>
                <a:lnTo>
                  <a:pt x="1402" y="1532"/>
                </a:lnTo>
                <a:lnTo>
                  <a:pt x="1394" y="1553"/>
                </a:lnTo>
                <a:lnTo>
                  <a:pt x="1383" y="1572"/>
                </a:lnTo>
                <a:lnTo>
                  <a:pt x="1369" y="1589"/>
                </a:lnTo>
                <a:lnTo>
                  <a:pt x="1354" y="1605"/>
                </a:lnTo>
                <a:lnTo>
                  <a:pt x="1337" y="1618"/>
                </a:lnTo>
                <a:lnTo>
                  <a:pt x="1317" y="1630"/>
                </a:lnTo>
                <a:lnTo>
                  <a:pt x="1296" y="1639"/>
                </a:lnTo>
                <a:lnTo>
                  <a:pt x="1273" y="1649"/>
                </a:lnTo>
                <a:lnTo>
                  <a:pt x="1246" y="1654"/>
                </a:lnTo>
                <a:lnTo>
                  <a:pt x="1220" y="1658"/>
                </a:lnTo>
                <a:lnTo>
                  <a:pt x="1191" y="1662"/>
                </a:lnTo>
                <a:lnTo>
                  <a:pt x="1158" y="1662"/>
                </a:lnTo>
                <a:lnTo>
                  <a:pt x="1099" y="1658"/>
                </a:lnTo>
                <a:lnTo>
                  <a:pt x="1033" y="1624"/>
                </a:lnTo>
                <a:lnTo>
                  <a:pt x="979" y="1643"/>
                </a:lnTo>
                <a:lnTo>
                  <a:pt x="928" y="1656"/>
                </a:lnTo>
                <a:lnTo>
                  <a:pt x="876" y="1664"/>
                </a:lnTo>
                <a:lnTo>
                  <a:pt x="828" y="1666"/>
                </a:lnTo>
                <a:lnTo>
                  <a:pt x="809" y="1666"/>
                </a:lnTo>
                <a:lnTo>
                  <a:pt x="785" y="1664"/>
                </a:lnTo>
                <a:lnTo>
                  <a:pt x="757" y="1660"/>
                </a:lnTo>
                <a:lnTo>
                  <a:pt x="722" y="1656"/>
                </a:lnTo>
                <a:lnTo>
                  <a:pt x="676" y="1626"/>
                </a:lnTo>
                <a:lnTo>
                  <a:pt x="628" y="1591"/>
                </a:lnTo>
                <a:lnTo>
                  <a:pt x="578" y="1553"/>
                </a:lnTo>
                <a:lnTo>
                  <a:pt x="530" y="1509"/>
                </a:lnTo>
                <a:lnTo>
                  <a:pt x="482" y="1459"/>
                </a:lnTo>
                <a:lnTo>
                  <a:pt x="432" y="1403"/>
                </a:lnTo>
                <a:lnTo>
                  <a:pt x="382" y="1344"/>
                </a:lnTo>
                <a:lnTo>
                  <a:pt x="332" y="1280"/>
                </a:lnTo>
                <a:lnTo>
                  <a:pt x="83" y="1280"/>
                </a:lnTo>
                <a:lnTo>
                  <a:pt x="63" y="1219"/>
                </a:lnTo>
                <a:lnTo>
                  <a:pt x="46" y="1157"/>
                </a:lnTo>
                <a:lnTo>
                  <a:pt x="33" y="1096"/>
                </a:lnTo>
                <a:lnTo>
                  <a:pt x="19" y="1036"/>
                </a:lnTo>
                <a:lnTo>
                  <a:pt x="11" y="975"/>
                </a:lnTo>
                <a:lnTo>
                  <a:pt x="4" y="914"/>
                </a:lnTo>
                <a:lnTo>
                  <a:pt x="0" y="854"/>
                </a:lnTo>
                <a:lnTo>
                  <a:pt x="0" y="793"/>
                </a:lnTo>
                <a:lnTo>
                  <a:pt x="0" y="724"/>
                </a:lnTo>
                <a:lnTo>
                  <a:pt x="6" y="656"/>
                </a:lnTo>
                <a:lnTo>
                  <a:pt x="11" y="591"/>
                </a:lnTo>
                <a:lnTo>
                  <a:pt x="23" y="526"/>
                </a:lnTo>
                <a:lnTo>
                  <a:pt x="34" y="463"/>
                </a:lnTo>
                <a:lnTo>
                  <a:pt x="52" y="399"/>
                </a:lnTo>
                <a:lnTo>
                  <a:pt x="69" y="336"/>
                </a:lnTo>
                <a:lnTo>
                  <a:pt x="92" y="276"/>
                </a:lnTo>
                <a:lnTo>
                  <a:pt x="465" y="276"/>
                </a:lnTo>
                <a:lnTo>
                  <a:pt x="530" y="236"/>
                </a:lnTo>
                <a:lnTo>
                  <a:pt x="599" y="200"/>
                </a:lnTo>
                <a:lnTo>
                  <a:pt x="668" y="163"/>
                </a:lnTo>
                <a:lnTo>
                  <a:pt x="741" y="129"/>
                </a:lnTo>
                <a:lnTo>
                  <a:pt x="816" y="94"/>
                </a:lnTo>
                <a:lnTo>
                  <a:pt x="893" y="61"/>
                </a:lnTo>
                <a:lnTo>
                  <a:pt x="972" y="31"/>
                </a:lnTo>
                <a:lnTo>
                  <a:pt x="105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14" name="Group 27"/>
          <p:cNvGraphicFramePr>
            <a:graphicFrameLocks noGrp="1"/>
          </p:cNvGraphicFramePr>
          <p:nvPr/>
        </p:nvGraphicFramePr>
        <p:xfrm>
          <a:off x="4342130" y="1775778"/>
          <a:ext cx="5413375" cy="411163"/>
        </p:xfrm>
        <a:graphic>
          <a:graphicData uri="http://schemas.openxmlformats.org/drawingml/2006/table">
            <a:tbl>
              <a:tblPr/>
              <a:tblGrid>
                <a:gridCol w="541337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系统根据当前时间自动生成该项目的日志文件夹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33"/>
          <p:cNvGraphicFramePr>
            <a:graphicFrameLocks noGrp="1"/>
          </p:cNvGraphicFramePr>
          <p:nvPr/>
        </p:nvGraphicFramePr>
        <p:xfrm>
          <a:off x="4834255" y="2744153"/>
          <a:ext cx="6553200" cy="409575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系统在该项目文件夹下，根据当前时间生成，任务日志文件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39"/>
          <p:cNvGraphicFramePr>
            <a:graphicFrameLocks noGrp="1"/>
          </p:cNvGraphicFramePr>
          <p:nvPr/>
        </p:nvGraphicFramePr>
        <p:xfrm>
          <a:off x="5148580" y="3768090"/>
          <a:ext cx="6170613" cy="585788"/>
        </p:xfrm>
        <a:graphic>
          <a:graphicData uri="http://schemas.openxmlformats.org/drawingml/2006/table">
            <a:tbl>
              <a:tblPr/>
              <a:tblGrid>
                <a:gridCol w="6170613"/>
              </a:tblGrid>
              <a:tr h="5880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把学生每次更新的时间，任务进度写入日志文件中，方便老师查看。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51"/>
          <p:cNvGraphicFramePr>
            <a:graphicFrameLocks noGrp="1"/>
          </p:cNvGraphicFramePr>
          <p:nvPr/>
        </p:nvGraphicFramePr>
        <p:xfrm>
          <a:off x="659130" y="5749290"/>
          <a:ext cx="4121150" cy="409575"/>
        </p:xfrm>
        <a:graphic>
          <a:graphicData uri="http://schemas.openxmlformats.org/drawingml/2006/table">
            <a:tbl>
              <a:tblPr/>
              <a:tblGrid>
                <a:gridCol w="41211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项目基本完成，学生进行后期维护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9" name="AutoShape 57"/>
          <p:cNvSpPr/>
          <p:nvPr/>
        </p:nvSpPr>
        <p:spPr>
          <a:xfrm>
            <a:off x="968058" y="5233035"/>
            <a:ext cx="485775" cy="482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" name="AutoShape 59"/>
          <p:cNvSpPr/>
          <p:nvPr/>
        </p:nvSpPr>
        <p:spPr>
          <a:xfrm>
            <a:off x="490855" y="2861628"/>
            <a:ext cx="292100" cy="269875"/>
          </a:xfrm>
          <a:prstGeom prst="rightArrow">
            <a:avLst>
              <a:gd name="adj1" fmla="val 50000"/>
              <a:gd name="adj2" fmla="val 2705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24" name="Group 62"/>
          <p:cNvGraphicFramePr>
            <a:graphicFrameLocks noGrp="1"/>
          </p:cNvGraphicFramePr>
          <p:nvPr/>
        </p:nvGraphicFramePr>
        <p:xfrm>
          <a:off x="5828030" y="5693093"/>
          <a:ext cx="6170613" cy="585788"/>
        </p:xfrm>
        <a:graphic>
          <a:graphicData uri="http://schemas.openxmlformats.org/drawingml/2006/table">
            <a:tbl>
              <a:tblPr/>
              <a:tblGrid>
                <a:gridCol w="6170613"/>
              </a:tblGrid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学生把每次维护的内容，时间，维护状态等记录到日志文件中。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15"/>
          <p:cNvGraphicFramePr>
            <a:graphicFrameLocks noGrp="1"/>
          </p:cNvGraphicFramePr>
          <p:nvPr/>
        </p:nvGraphicFramePr>
        <p:xfrm>
          <a:off x="700723" y="3812223"/>
          <a:ext cx="3195638" cy="396875"/>
        </p:xfrm>
        <a:graphic>
          <a:graphicData uri="http://schemas.openxmlformats.org/drawingml/2006/table">
            <a:tbl>
              <a:tblPr/>
              <a:tblGrid>
                <a:gridCol w="3195637"/>
              </a:tblGrid>
              <a:tr h="39687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学生随时向老师反馈任务进度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26" name="AutoShape 22"/>
          <p:cNvSpPr/>
          <p:nvPr/>
        </p:nvSpPr>
        <p:spPr>
          <a:xfrm>
            <a:off x="974725" y="3242628"/>
            <a:ext cx="485775" cy="515937"/>
          </a:xfrm>
          <a:prstGeom prst="downArrow">
            <a:avLst>
              <a:gd name="adj1" fmla="val 50000"/>
              <a:gd name="adj2" fmla="val 2655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手势箭头 186"/>
          <p:cNvSpPr/>
          <p:nvPr/>
        </p:nvSpPr>
        <p:spPr>
          <a:xfrm>
            <a:off x="4119245" y="3742373"/>
            <a:ext cx="901700" cy="652462"/>
          </a:xfrm>
          <a:custGeom>
            <a:avLst/>
            <a:gdLst>
              <a:gd name="txL" fmla="*/ 0 w 2758"/>
              <a:gd name="txT" fmla="*/ 0 h 1666"/>
              <a:gd name="txR" fmla="*/ 2758 w 2758"/>
              <a:gd name="txB" fmla="*/ 1666 h 1666"/>
            </a:gdLst>
            <a:ahLst/>
            <a:cxnLst>
              <a:cxn ang="0">
                <a:pos x="1102" y="1555"/>
              </a:cxn>
              <a:cxn ang="0">
                <a:pos x="1310" y="1495"/>
              </a:cxn>
              <a:cxn ang="0">
                <a:pos x="1060" y="975"/>
              </a:cxn>
              <a:cxn ang="0">
                <a:pos x="891" y="1061"/>
              </a:cxn>
              <a:cxn ang="0">
                <a:pos x="1427" y="1288"/>
              </a:cxn>
              <a:cxn ang="0">
                <a:pos x="1523" y="1161"/>
              </a:cxn>
              <a:cxn ang="0">
                <a:pos x="1060" y="975"/>
              </a:cxn>
              <a:cxn ang="0">
                <a:pos x="997" y="722"/>
              </a:cxn>
              <a:cxn ang="0">
                <a:pos x="1502" y="969"/>
              </a:cxn>
              <a:cxn ang="0">
                <a:pos x="1656" y="864"/>
              </a:cxn>
              <a:cxn ang="0">
                <a:pos x="1604" y="749"/>
              </a:cxn>
              <a:cxn ang="0">
                <a:pos x="1254" y="704"/>
              </a:cxn>
              <a:cxn ang="0">
                <a:pos x="1137" y="668"/>
              </a:cxn>
              <a:cxn ang="0">
                <a:pos x="2303" y="516"/>
              </a:cxn>
              <a:cxn ang="0">
                <a:pos x="2539" y="493"/>
              </a:cxn>
              <a:cxn ang="0">
                <a:pos x="2658" y="436"/>
              </a:cxn>
              <a:cxn ang="0">
                <a:pos x="2662" y="349"/>
              </a:cxn>
              <a:cxn ang="0">
                <a:pos x="2566" y="284"/>
              </a:cxn>
              <a:cxn ang="0">
                <a:pos x="2374" y="259"/>
              </a:cxn>
              <a:cxn ang="0">
                <a:pos x="993" y="134"/>
              </a:cxn>
              <a:cxn ang="0">
                <a:pos x="799" y="221"/>
              </a:cxn>
              <a:cxn ang="0">
                <a:pos x="520" y="353"/>
              </a:cxn>
              <a:cxn ang="0">
                <a:pos x="88" y="779"/>
              </a:cxn>
              <a:cxn ang="0">
                <a:pos x="417" y="1228"/>
              </a:cxn>
              <a:cxn ang="0">
                <a:pos x="688" y="1524"/>
              </a:cxn>
              <a:cxn ang="0">
                <a:pos x="805" y="1570"/>
              </a:cxn>
              <a:cxn ang="0">
                <a:pos x="891" y="1559"/>
              </a:cxn>
              <a:cxn ang="0">
                <a:pos x="835" y="1215"/>
              </a:cxn>
              <a:cxn ang="0">
                <a:pos x="855" y="967"/>
              </a:cxn>
              <a:cxn ang="0">
                <a:pos x="849" y="781"/>
              </a:cxn>
              <a:cxn ang="0">
                <a:pos x="956" y="633"/>
              </a:cxn>
              <a:cxn ang="0">
                <a:pos x="1087" y="566"/>
              </a:cxn>
              <a:cxn ang="0">
                <a:pos x="1271" y="597"/>
              </a:cxn>
              <a:cxn ang="0">
                <a:pos x="1335" y="530"/>
              </a:cxn>
              <a:cxn ang="0">
                <a:pos x="1102" y="562"/>
              </a:cxn>
              <a:cxn ang="0">
                <a:pos x="972" y="468"/>
              </a:cxn>
              <a:cxn ang="0">
                <a:pos x="1221" y="405"/>
              </a:cxn>
              <a:cxn ang="0">
                <a:pos x="1450" y="499"/>
              </a:cxn>
              <a:cxn ang="0">
                <a:pos x="1646" y="543"/>
              </a:cxn>
              <a:cxn ang="0">
                <a:pos x="1773" y="464"/>
              </a:cxn>
              <a:cxn ang="0">
                <a:pos x="2318" y="154"/>
              </a:cxn>
              <a:cxn ang="0">
                <a:pos x="2602" y="184"/>
              </a:cxn>
              <a:cxn ang="0">
                <a:pos x="2735" y="280"/>
              </a:cxn>
              <a:cxn ang="0">
                <a:pos x="2752" y="447"/>
              </a:cxn>
              <a:cxn ang="0">
                <a:pos x="2656" y="564"/>
              </a:cxn>
              <a:cxn ang="0">
                <a:pos x="2447" y="618"/>
              </a:cxn>
              <a:cxn ang="0">
                <a:pos x="1700" y="685"/>
              </a:cxn>
              <a:cxn ang="0">
                <a:pos x="1748" y="835"/>
              </a:cxn>
              <a:cxn ang="0">
                <a:pos x="1661" y="1021"/>
              </a:cxn>
              <a:cxn ang="0">
                <a:pos x="1615" y="1159"/>
              </a:cxn>
              <a:cxn ang="0">
                <a:pos x="1504" y="1370"/>
              </a:cxn>
              <a:cxn ang="0">
                <a:pos x="1415" y="1486"/>
              </a:cxn>
              <a:cxn ang="0">
                <a:pos x="1354" y="1605"/>
              </a:cxn>
              <a:cxn ang="0">
                <a:pos x="1220" y="1658"/>
              </a:cxn>
              <a:cxn ang="0">
                <a:pos x="928" y="1656"/>
              </a:cxn>
              <a:cxn ang="0">
                <a:pos x="722" y="1656"/>
              </a:cxn>
              <a:cxn ang="0">
                <a:pos x="432" y="1403"/>
              </a:cxn>
              <a:cxn ang="0">
                <a:pos x="33" y="1096"/>
              </a:cxn>
              <a:cxn ang="0">
                <a:pos x="0" y="724"/>
              </a:cxn>
              <a:cxn ang="0">
                <a:pos x="69" y="336"/>
              </a:cxn>
              <a:cxn ang="0">
                <a:pos x="741" y="129"/>
              </a:cxn>
            </a:cxnLst>
            <a:rect l="txL" t="txT" r="txR" b="txB"/>
            <a:pathLst>
              <a:path w="2758" h="1666">
                <a:moveTo>
                  <a:pt x="931" y="1269"/>
                </a:moveTo>
                <a:lnTo>
                  <a:pt x="895" y="1297"/>
                </a:lnTo>
                <a:lnTo>
                  <a:pt x="864" y="1328"/>
                </a:lnTo>
                <a:lnTo>
                  <a:pt x="839" y="1359"/>
                </a:lnTo>
                <a:lnTo>
                  <a:pt x="816" y="1392"/>
                </a:lnTo>
                <a:lnTo>
                  <a:pt x="1102" y="1555"/>
                </a:lnTo>
                <a:lnTo>
                  <a:pt x="1172" y="1557"/>
                </a:lnTo>
                <a:lnTo>
                  <a:pt x="1210" y="1555"/>
                </a:lnTo>
                <a:lnTo>
                  <a:pt x="1243" y="1547"/>
                </a:lnTo>
                <a:lnTo>
                  <a:pt x="1269" y="1535"/>
                </a:lnTo>
                <a:lnTo>
                  <a:pt x="1293" y="1518"/>
                </a:lnTo>
                <a:lnTo>
                  <a:pt x="1310" y="1495"/>
                </a:lnTo>
                <a:lnTo>
                  <a:pt x="1323" y="1466"/>
                </a:lnTo>
                <a:lnTo>
                  <a:pt x="1331" y="1434"/>
                </a:lnTo>
                <a:lnTo>
                  <a:pt x="1333" y="1397"/>
                </a:lnTo>
                <a:lnTo>
                  <a:pt x="1164" y="1397"/>
                </a:lnTo>
                <a:lnTo>
                  <a:pt x="931" y="1269"/>
                </a:lnTo>
                <a:close/>
                <a:moveTo>
                  <a:pt x="1060" y="975"/>
                </a:moveTo>
                <a:lnTo>
                  <a:pt x="1026" y="983"/>
                </a:lnTo>
                <a:lnTo>
                  <a:pt x="993" y="992"/>
                </a:lnTo>
                <a:lnTo>
                  <a:pt x="964" y="1006"/>
                </a:lnTo>
                <a:lnTo>
                  <a:pt x="937" y="1021"/>
                </a:lnTo>
                <a:lnTo>
                  <a:pt x="912" y="1040"/>
                </a:lnTo>
                <a:lnTo>
                  <a:pt x="891" y="1061"/>
                </a:lnTo>
                <a:lnTo>
                  <a:pt x="872" y="1084"/>
                </a:lnTo>
                <a:lnTo>
                  <a:pt x="855" y="1111"/>
                </a:lnTo>
                <a:lnTo>
                  <a:pt x="1195" y="1292"/>
                </a:lnTo>
                <a:lnTo>
                  <a:pt x="1352" y="1296"/>
                </a:lnTo>
                <a:lnTo>
                  <a:pt x="1392" y="1294"/>
                </a:lnTo>
                <a:lnTo>
                  <a:pt x="1427" y="1288"/>
                </a:lnTo>
                <a:lnTo>
                  <a:pt x="1456" y="1276"/>
                </a:lnTo>
                <a:lnTo>
                  <a:pt x="1481" y="1263"/>
                </a:lnTo>
                <a:lnTo>
                  <a:pt x="1500" y="1244"/>
                </a:lnTo>
                <a:lnTo>
                  <a:pt x="1513" y="1221"/>
                </a:lnTo>
                <a:lnTo>
                  <a:pt x="1521" y="1192"/>
                </a:lnTo>
                <a:lnTo>
                  <a:pt x="1523" y="1161"/>
                </a:lnTo>
                <a:lnTo>
                  <a:pt x="1521" y="1142"/>
                </a:lnTo>
                <a:lnTo>
                  <a:pt x="1517" y="1121"/>
                </a:lnTo>
                <a:lnTo>
                  <a:pt x="1510" y="1096"/>
                </a:lnTo>
                <a:lnTo>
                  <a:pt x="1498" y="1071"/>
                </a:lnTo>
                <a:lnTo>
                  <a:pt x="1241" y="1075"/>
                </a:lnTo>
                <a:lnTo>
                  <a:pt x="1060" y="975"/>
                </a:lnTo>
                <a:close/>
                <a:moveTo>
                  <a:pt x="1137" y="668"/>
                </a:moveTo>
                <a:lnTo>
                  <a:pt x="1104" y="670"/>
                </a:lnTo>
                <a:lnTo>
                  <a:pt x="1074" y="676"/>
                </a:lnTo>
                <a:lnTo>
                  <a:pt x="1047" y="687"/>
                </a:lnTo>
                <a:lnTo>
                  <a:pt x="1020" y="702"/>
                </a:lnTo>
                <a:lnTo>
                  <a:pt x="997" y="722"/>
                </a:lnTo>
                <a:lnTo>
                  <a:pt x="976" y="745"/>
                </a:lnTo>
                <a:lnTo>
                  <a:pt x="954" y="772"/>
                </a:lnTo>
                <a:lnTo>
                  <a:pt x="937" y="804"/>
                </a:lnTo>
                <a:lnTo>
                  <a:pt x="1269" y="969"/>
                </a:lnTo>
                <a:lnTo>
                  <a:pt x="1454" y="971"/>
                </a:lnTo>
                <a:lnTo>
                  <a:pt x="1502" y="969"/>
                </a:lnTo>
                <a:lnTo>
                  <a:pt x="1542" y="962"/>
                </a:lnTo>
                <a:lnTo>
                  <a:pt x="1579" y="952"/>
                </a:lnTo>
                <a:lnTo>
                  <a:pt x="1608" y="937"/>
                </a:lnTo>
                <a:lnTo>
                  <a:pt x="1631" y="916"/>
                </a:lnTo>
                <a:lnTo>
                  <a:pt x="1646" y="893"/>
                </a:lnTo>
                <a:lnTo>
                  <a:pt x="1656" y="864"/>
                </a:lnTo>
                <a:lnTo>
                  <a:pt x="1659" y="833"/>
                </a:lnTo>
                <a:lnTo>
                  <a:pt x="1657" y="810"/>
                </a:lnTo>
                <a:lnTo>
                  <a:pt x="1650" y="789"/>
                </a:lnTo>
                <a:lnTo>
                  <a:pt x="1640" y="772"/>
                </a:lnTo>
                <a:lnTo>
                  <a:pt x="1625" y="758"/>
                </a:lnTo>
                <a:lnTo>
                  <a:pt x="1604" y="749"/>
                </a:lnTo>
                <a:lnTo>
                  <a:pt x="1579" y="741"/>
                </a:lnTo>
                <a:lnTo>
                  <a:pt x="1550" y="735"/>
                </a:lnTo>
                <a:lnTo>
                  <a:pt x="1517" y="733"/>
                </a:lnTo>
                <a:lnTo>
                  <a:pt x="1293" y="733"/>
                </a:lnTo>
                <a:lnTo>
                  <a:pt x="1273" y="718"/>
                </a:lnTo>
                <a:lnTo>
                  <a:pt x="1254" y="704"/>
                </a:lnTo>
                <a:lnTo>
                  <a:pt x="1233" y="693"/>
                </a:lnTo>
                <a:lnTo>
                  <a:pt x="1214" y="683"/>
                </a:lnTo>
                <a:lnTo>
                  <a:pt x="1195" y="678"/>
                </a:lnTo>
                <a:lnTo>
                  <a:pt x="1175" y="672"/>
                </a:lnTo>
                <a:lnTo>
                  <a:pt x="1156" y="668"/>
                </a:lnTo>
                <a:lnTo>
                  <a:pt x="1137" y="668"/>
                </a:lnTo>
                <a:close/>
                <a:moveTo>
                  <a:pt x="1694" y="240"/>
                </a:moveTo>
                <a:lnTo>
                  <a:pt x="1898" y="466"/>
                </a:lnTo>
                <a:lnTo>
                  <a:pt x="1874" y="497"/>
                </a:lnTo>
                <a:lnTo>
                  <a:pt x="1855" y="520"/>
                </a:lnTo>
                <a:lnTo>
                  <a:pt x="2251" y="518"/>
                </a:lnTo>
                <a:lnTo>
                  <a:pt x="2303" y="516"/>
                </a:lnTo>
                <a:lnTo>
                  <a:pt x="2351" y="516"/>
                </a:lnTo>
                <a:lnTo>
                  <a:pt x="2395" y="512"/>
                </a:lnTo>
                <a:lnTo>
                  <a:pt x="2435" y="511"/>
                </a:lnTo>
                <a:lnTo>
                  <a:pt x="2474" y="505"/>
                </a:lnTo>
                <a:lnTo>
                  <a:pt x="2508" y="501"/>
                </a:lnTo>
                <a:lnTo>
                  <a:pt x="2539" y="493"/>
                </a:lnTo>
                <a:lnTo>
                  <a:pt x="2568" y="488"/>
                </a:lnTo>
                <a:lnTo>
                  <a:pt x="2593" y="478"/>
                </a:lnTo>
                <a:lnTo>
                  <a:pt x="2614" y="470"/>
                </a:lnTo>
                <a:lnTo>
                  <a:pt x="2631" y="459"/>
                </a:lnTo>
                <a:lnTo>
                  <a:pt x="2647" y="449"/>
                </a:lnTo>
                <a:lnTo>
                  <a:pt x="2658" y="436"/>
                </a:lnTo>
                <a:lnTo>
                  <a:pt x="2666" y="424"/>
                </a:lnTo>
                <a:lnTo>
                  <a:pt x="2672" y="411"/>
                </a:lnTo>
                <a:lnTo>
                  <a:pt x="2673" y="395"/>
                </a:lnTo>
                <a:lnTo>
                  <a:pt x="2672" y="380"/>
                </a:lnTo>
                <a:lnTo>
                  <a:pt x="2668" y="363"/>
                </a:lnTo>
                <a:lnTo>
                  <a:pt x="2662" y="349"/>
                </a:lnTo>
                <a:lnTo>
                  <a:pt x="2652" y="336"/>
                </a:lnTo>
                <a:lnTo>
                  <a:pt x="2639" y="324"/>
                </a:lnTo>
                <a:lnTo>
                  <a:pt x="2625" y="313"/>
                </a:lnTo>
                <a:lnTo>
                  <a:pt x="2608" y="301"/>
                </a:lnTo>
                <a:lnTo>
                  <a:pt x="2587" y="294"/>
                </a:lnTo>
                <a:lnTo>
                  <a:pt x="2566" y="284"/>
                </a:lnTo>
                <a:lnTo>
                  <a:pt x="2541" y="278"/>
                </a:lnTo>
                <a:lnTo>
                  <a:pt x="2512" y="273"/>
                </a:lnTo>
                <a:lnTo>
                  <a:pt x="2481" y="267"/>
                </a:lnTo>
                <a:lnTo>
                  <a:pt x="2449" y="263"/>
                </a:lnTo>
                <a:lnTo>
                  <a:pt x="2412" y="261"/>
                </a:lnTo>
                <a:lnTo>
                  <a:pt x="2374" y="259"/>
                </a:lnTo>
                <a:lnTo>
                  <a:pt x="2334" y="259"/>
                </a:lnTo>
                <a:lnTo>
                  <a:pt x="1694" y="240"/>
                </a:lnTo>
                <a:close/>
                <a:moveTo>
                  <a:pt x="1060" y="109"/>
                </a:moveTo>
                <a:lnTo>
                  <a:pt x="1039" y="117"/>
                </a:lnTo>
                <a:lnTo>
                  <a:pt x="1018" y="125"/>
                </a:lnTo>
                <a:lnTo>
                  <a:pt x="993" y="134"/>
                </a:lnTo>
                <a:lnTo>
                  <a:pt x="966" y="146"/>
                </a:lnTo>
                <a:lnTo>
                  <a:pt x="937" y="159"/>
                </a:lnTo>
                <a:lnTo>
                  <a:pt x="906" y="173"/>
                </a:lnTo>
                <a:lnTo>
                  <a:pt x="872" y="188"/>
                </a:lnTo>
                <a:lnTo>
                  <a:pt x="835" y="203"/>
                </a:lnTo>
                <a:lnTo>
                  <a:pt x="799" y="221"/>
                </a:lnTo>
                <a:lnTo>
                  <a:pt x="757" y="240"/>
                </a:lnTo>
                <a:lnTo>
                  <a:pt x="714" y="261"/>
                </a:lnTo>
                <a:lnTo>
                  <a:pt x="670" y="282"/>
                </a:lnTo>
                <a:lnTo>
                  <a:pt x="622" y="305"/>
                </a:lnTo>
                <a:lnTo>
                  <a:pt x="572" y="328"/>
                </a:lnTo>
                <a:lnTo>
                  <a:pt x="520" y="353"/>
                </a:lnTo>
                <a:lnTo>
                  <a:pt x="467" y="380"/>
                </a:lnTo>
                <a:lnTo>
                  <a:pt x="150" y="380"/>
                </a:lnTo>
                <a:lnTo>
                  <a:pt x="123" y="480"/>
                </a:lnTo>
                <a:lnTo>
                  <a:pt x="104" y="580"/>
                </a:lnTo>
                <a:lnTo>
                  <a:pt x="92" y="679"/>
                </a:lnTo>
                <a:lnTo>
                  <a:pt x="88" y="779"/>
                </a:lnTo>
                <a:lnTo>
                  <a:pt x="92" y="875"/>
                </a:lnTo>
                <a:lnTo>
                  <a:pt x="102" y="971"/>
                </a:lnTo>
                <a:lnTo>
                  <a:pt x="119" y="1069"/>
                </a:lnTo>
                <a:lnTo>
                  <a:pt x="142" y="1169"/>
                </a:lnTo>
                <a:lnTo>
                  <a:pt x="378" y="1169"/>
                </a:lnTo>
                <a:lnTo>
                  <a:pt x="417" y="1228"/>
                </a:lnTo>
                <a:lnTo>
                  <a:pt x="459" y="1286"/>
                </a:lnTo>
                <a:lnTo>
                  <a:pt x="501" y="1340"/>
                </a:lnTo>
                <a:lnTo>
                  <a:pt x="545" y="1390"/>
                </a:lnTo>
                <a:lnTo>
                  <a:pt x="591" y="1438"/>
                </a:lnTo>
                <a:lnTo>
                  <a:pt x="640" y="1482"/>
                </a:lnTo>
                <a:lnTo>
                  <a:pt x="688" y="1524"/>
                </a:lnTo>
                <a:lnTo>
                  <a:pt x="737" y="1562"/>
                </a:lnTo>
                <a:lnTo>
                  <a:pt x="757" y="1566"/>
                </a:lnTo>
                <a:lnTo>
                  <a:pt x="774" y="1568"/>
                </a:lnTo>
                <a:lnTo>
                  <a:pt x="787" y="1570"/>
                </a:lnTo>
                <a:lnTo>
                  <a:pt x="797" y="1570"/>
                </a:lnTo>
                <a:lnTo>
                  <a:pt x="805" y="1570"/>
                </a:lnTo>
                <a:lnTo>
                  <a:pt x="814" y="1570"/>
                </a:lnTo>
                <a:lnTo>
                  <a:pt x="826" y="1568"/>
                </a:lnTo>
                <a:lnTo>
                  <a:pt x="839" y="1566"/>
                </a:lnTo>
                <a:lnTo>
                  <a:pt x="855" y="1564"/>
                </a:lnTo>
                <a:lnTo>
                  <a:pt x="872" y="1562"/>
                </a:lnTo>
                <a:lnTo>
                  <a:pt x="891" y="1559"/>
                </a:lnTo>
                <a:lnTo>
                  <a:pt x="912" y="1555"/>
                </a:lnTo>
                <a:lnTo>
                  <a:pt x="695" y="1441"/>
                </a:lnTo>
                <a:lnTo>
                  <a:pt x="720" y="1380"/>
                </a:lnTo>
                <a:lnTo>
                  <a:pt x="753" y="1322"/>
                </a:lnTo>
                <a:lnTo>
                  <a:pt x="791" y="1267"/>
                </a:lnTo>
                <a:lnTo>
                  <a:pt x="835" y="1215"/>
                </a:lnTo>
                <a:lnTo>
                  <a:pt x="728" y="1155"/>
                </a:lnTo>
                <a:lnTo>
                  <a:pt x="753" y="1107"/>
                </a:lnTo>
                <a:lnTo>
                  <a:pt x="778" y="1065"/>
                </a:lnTo>
                <a:lnTo>
                  <a:pt x="803" y="1027"/>
                </a:lnTo>
                <a:lnTo>
                  <a:pt x="830" y="994"/>
                </a:lnTo>
                <a:lnTo>
                  <a:pt x="855" y="967"/>
                </a:lnTo>
                <a:lnTo>
                  <a:pt x="883" y="942"/>
                </a:lnTo>
                <a:lnTo>
                  <a:pt x="910" y="925"/>
                </a:lnTo>
                <a:lnTo>
                  <a:pt x="939" y="912"/>
                </a:lnTo>
                <a:lnTo>
                  <a:pt x="816" y="846"/>
                </a:lnTo>
                <a:lnTo>
                  <a:pt x="832" y="812"/>
                </a:lnTo>
                <a:lnTo>
                  <a:pt x="849" y="781"/>
                </a:lnTo>
                <a:lnTo>
                  <a:pt x="864" y="750"/>
                </a:lnTo>
                <a:lnTo>
                  <a:pt x="882" y="724"/>
                </a:lnTo>
                <a:lnTo>
                  <a:pt x="899" y="697"/>
                </a:lnTo>
                <a:lnTo>
                  <a:pt x="918" y="674"/>
                </a:lnTo>
                <a:lnTo>
                  <a:pt x="937" y="653"/>
                </a:lnTo>
                <a:lnTo>
                  <a:pt x="956" y="633"/>
                </a:lnTo>
                <a:lnTo>
                  <a:pt x="976" y="616"/>
                </a:lnTo>
                <a:lnTo>
                  <a:pt x="997" y="603"/>
                </a:lnTo>
                <a:lnTo>
                  <a:pt x="1020" y="591"/>
                </a:lnTo>
                <a:lnTo>
                  <a:pt x="1041" y="580"/>
                </a:lnTo>
                <a:lnTo>
                  <a:pt x="1064" y="572"/>
                </a:lnTo>
                <a:lnTo>
                  <a:pt x="1087" y="566"/>
                </a:lnTo>
                <a:lnTo>
                  <a:pt x="1112" y="564"/>
                </a:lnTo>
                <a:lnTo>
                  <a:pt x="1137" y="562"/>
                </a:lnTo>
                <a:lnTo>
                  <a:pt x="1181" y="566"/>
                </a:lnTo>
                <a:lnTo>
                  <a:pt x="1225" y="578"/>
                </a:lnTo>
                <a:lnTo>
                  <a:pt x="1248" y="585"/>
                </a:lnTo>
                <a:lnTo>
                  <a:pt x="1271" y="597"/>
                </a:lnTo>
                <a:lnTo>
                  <a:pt x="1294" y="610"/>
                </a:lnTo>
                <a:lnTo>
                  <a:pt x="1317" y="624"/>
                </a:lnTo>
                <a:lnTo>
                  <a:pt x="1477" y="622"/>
                </a:lnTo>
                <a:lnTo>
                  <a:pt x="1431" y="599"/>
                </a:lnTo>
                <a:lnTo>
                  <a:pt x="1385" y="568"/>
                </a:lnTo>
                <a:lnTo>
                  <a:pt x="1335" y="530"/>
                </a:lnTo>
                <a:lnTo>
                  <a:pt x="1285" y="484"/>
                </a:lnTo>
                <a:lnTo>
                  <a:pt x="1248" y="505"/>
                </a:lnTo>
                <a:lnTo>
                  <a:pt x="1214" y="524"/>
                </a:lnTo>
                <a:lnTo>
                  <a:pt x="1177" y="539"/>
                </a:lnTo>
                <a:lnTo>
                  <a:pt x="1139" y="553"/>
                </a:lnTo>
                <a:lnTo>
                  <a:pt x="1102" y="562"/>
                </a:lnTo>
                <a:lnTo>
                  <a:pt x="1064" y="570"/>
                </a:lnTo>
                <a:lnTo>
                  <a:pt x="1026" y="574"/>
                </a:lnTo>
                <a:lnTo>
                  <a:pt x="987" y="576"/>
                </a:lnTo>
                <a:lnTo>
                  <a:pt x="947" y="572"/>
                </a:lnTo>
                <a:lnTo>
                  <a:pt x="943" y="466"/>
                </a:lnTo>
                <a:lnTo>
                  <a:pt x="972" y="468"/>
                </a:lnTo>
                <a:lnTo>
                  <a:pt x="1014" y="466"/>
                </a:lnTo>
                <a:lnTo>
                  <a:pt x="1056" y="461"/>
                </a:lnTo>
                <a:lnTo>
                  <a:pt x="1099" y="453"/>
                </a:lnTo>
                <a:lnTo>
                  <a:pt x="1141" y="441"/>
                </a:lnTo>
                <a:lnTo>
                  <a:pt x="1181" y="424"/>
                </a:lnTo>
                <a:lnTo>
                  <a:pt x="1221" y="405"/>
                </a:lnTo>
                <a:lnTo>
                  <a:pt x="1262" y="384"/>
                </a:lnTo>
                <a:lnTo>
                  <a:pt x="1302" y="357"/>
                </a:lnTo>
                <a:lnTo>
                  <a:pt x="1339" y="401"/>
                </a:lnTo>
                <a:lnTo>
                  <a:pt x="1375" y="440"/>
                </a:lnTo>
                <a:lnTo>
                  <a:pt x="1414" y="474"/>
                </a:lnTo>
                <a:lnTo>
                  <a:pt x="1450" y="499"/>
                </a:lnTo>
                <a:lnTo>
                  <a:pt x="1487" y="520"/>
                </a:lnTo>
                <a:lnTo>
                  <a:pt x="1525" y="536"/>
                </a:lnTo>
                <a:lnTo>
                  <a:pt x="1561" y="545"/>
                </a:lnTo>
                <a:lnTo>
                  <a:pt x="1600" y="547"/>
                </a:lnTo>
                <a:lnTo>
                  <a:pt x="1623" y="547"/>
                </a:lnTo>
                <a:lnTo>
                  <a:pt x="1646" y="543"/>
                </a:lnTo>
                <a:lnTo>
                  <a:pt x="1669" y="536"/>
                </a:lnTo>
                <a:lnTo>
                  <a:pt x="1692" y="526"/>
                </a:lnTo>
                <a:lnTo>
                  <a:pt x="1713" y="514"/>
                </a:lnTo>
                <a:lnTo>
                  <a:pt x="1734" y="501"/>
                </a:lnTo>
                <a:lnTo>
                  <a:pt x="1753" y="484"/>
                </a:lnTo>
                <a:lnTo>
                  <a:pt x="1773" y="464"/>
                </a:lnTo>
                <a:lnTo>
                  <a:pt x="1502" y="155"/>
                </a:lnTo>
                <a:lnTo>
                  <a:pt x="1060" y="109"/>
                </a:lnTo>
                <a:close/>
                <a:moveTo>
                  <a:pt x="1054" y="0"/>
                </a:moveTo>
                <a:lnTo>
                  <a:pt x="1536" y="54"/>
                </a:lnTo>
                <a:lnTo>
                  <a:pt x="1608" y="134"/>
                </a:lnTo>
                <a:lnTo>
                  <a:pt x="2318" y="154"/>
                </a:lnTo>
                <a:lnTo>
                  <a:pt x="2378" y="155"/>
                </a:lnTo>
                <a:lnTo>
                  <a:pt x="2431" y="157"/>
                </a:lnTo>
                <a:lnTo>
                  <a:pt x="2481" y="161"/>
                </a:lnTo>
                <a:lnTo>
                  <a:pt x="2528" y="167"/>
                </a:lnTo>
                <a:lnTo>
                  <a:pt x="2568" y="175"/>
                </a:lnTo>
                <a:lnTo>
                  <a:pt x="2602" y="184"/>
                </a:lnTo>
                <a:lnTo>
                  <a:pt x="2635" y="196"/>
                </a:lnTo>
                <a:lnTo>
                  <a:pt x="2662" y="207"/>
                </a:lnTo>
                <a:lnTo>
                  <a:pt x="2683" y="223"/>
                </a:lnTo>
                <a:lnTo>
                  <a:pt x="2704" y="240"/>
                </a:lnTo>
                <a:lnTo>
                  <a:pt x="2720" y="259"/>
                </a:lnTo>
                <a:lnTo>
                  <a:pt x="2735" y="280"/>
                </a:lnTo>
                <a:lnTo>
                  <a:pt x="2745" y="305"/>
                </a:lnTo>
                <a:lnTo>
                  <a:pt x="2752" y="332"/>
                </a:lnTo>
                <a:lnTo>
                  <a:pt x="2756" y="361"/>
                </a:lnTo>
                <a:lnTo>
                  <a:pt x="2758" y="393"/>
                </a:lnTo>
                <a:lnTo>
                  <a:pt x="2756" y="420"/>
                </a:lnTo>
                <a:lnTo>
                  <a:pt x="2752" y="447"/>
                </a:lnTo>
                <a:lnTo>
                  <a:pt x="2745" y="470"/>
                </a:lnTo>
                <a:lnTo>
                  <a:pt x="2733" y="493"/>
                </a:lnTo>
                <a:lnTo>
                  <a:pt x="2720" y="514"/>
                </a:lnTo>
                <a:lnTo>
                  <a:pt x="2700" y="532"/>
                </a:lnTo>
                <a:lnTo>
                  <a:pt x="2681" y="549"/>
                </a:lnTo>
                <a:lnTo>
                  <a:pt x="2656" y="564"/>
                </a:lnTo>
                <a:lnTo>
                  <a:pt x="2629" y="578"/>
                </a:lnTo>
                <a:lnTo>
                  <a:pt x="2599" y="589"/>
                </a:lnTo>
                <a:lnTo>
                  <a:pt x="2566" y="601"/>
                </a:lnTo>
                <a:lnTo>
                  <a:pt x="2529" y="608"/>
                </a:lnTo>
                <a:lnTo>
                  <a:pt x="2489" y="614"/>
                </a:lnTo>
                <a:lnTo>
                  <a:pt x="2447" y="618"/>
                </a:lnTo>
                <a:lnTo>
                  <a:pt x="2401" y="622"/>
                </a:lnTo>
                <a:lnTo>
                  <a:pt x="2353" y="622"/>
                </a:lnTo>
                <a:lnTo>
                  <a:pt x="1725" y="631"/>
                </a:lnTo>
                <a:lnTo>
                  <a:pt x="1661" y="649"/>
                </a:lnTo>
                <a:lnTo>
                  <a:pt x="1682" y="666"/>
                </a:lnTo>
                <a:lnTo>
                  <a:pt x="1700" y="685"/>
                </a:lnTo>
                <a:lnTo>
                  <a:pt x="1715" y="704"/>
                </a:lnTo>
                <a:lnTo>
                  <a:pt x="1727" y="727"/>
                </a:lnTo>
                <a:lnTo>
                  <a:pt x="1736" y="750"/>
                </a:lnTo>
                <a:lnTo>
                  <a:pt x="1744" y="777"/>
                </a:lnTo>
                <a:lnTo>
                  <a:pt x="1748" y="804"/>
                </a:lnTo>
                <a:lnTo>
                  <a:pt x="1748" y="835"/>
                </a:lnTo>
                <a:lnTo>
                  <a:pt x="1746" y="875"/>
                </a:lnTo>
                <a:lnTo>
                  <a:pt x="1738" y="912"/>
                </a:lnTo>
                <a:lnTo>
                  <a:pt x="1727" y="944"/>
                </a:lnTo>
                <a:lnTo>
                  <a:pt x="1709" y="973"/>
                </a:lnTo>
                <a:lnTo>
                  <a:pt x="1688" y="1000"/>
                </a:lnTo>
                <a:lnTo>
                  <a:pt x="1661" y="1021"/>
                </a:lnTo>
                <a:lnTo>
                  <a:pt x="1631" y="1040"/>
                </a:lnTo>
                <a:lnTo>
                  <a:pt x="1596" y="1056"/>
                </a:lnTo>
                <a:lnTo>
                  <a:pt x="1604" y="1084"/>
                </a:lnTo>
                <a:lnTo>
                  <a:pt x="1609" y="1111"/>
                </a:lnTo>
                <a:lnTo>
                  <a:pt x="1613" y="1136"/>
                </a:lnTo>
                <a:lnTo>
                  <a:pt x="1615" y="1159"/>
                </a:lnTo>
                <a:lnTo>
                  <a:pt x="1611" y="1207"/>
                </a:lnTo>
                <a:lnTo>
                  <a:pt x="1602" y="1251"/>
                </a:lnTo>
                <a:lnTo>
                  <a:pt x="1586" y="1290"/>
                </a:lnTo>
                <a:lnTo>
                  <a:pt x="1565" y="1321"/>
                </a:lnTo>
                <a:lnTo>
                  <a:pt x="1538" y="1347"/>
                </a:lnTo>
                <a:lnTo>
                  <a:pt x="1504" y="1370"/>
                </a:lnTo>
                <a:lnTo>
                  <a:pt x="1463" y="1386"/>
                </a:lnTo>
                <a:lnTo>
                  <a:pt x="1417" y="1397"/>
                </a:lnTo>
                <a:lnTo>
                  <a:pt x="1419" y="1416"/>
                </a:lnTo>
                <a:lnTo>
                  <a:pt x="1419" y="1432"/>
                </a:lnTo>
                <a:lnTo>
                  <a:pt x="1417" y="1459"/>
                </a:lnTo>
                <a:lnTo>
                  <a:pt x="1415" y="1486"/>
                </a:lnTo>
                <a:lnTo>
                  <a:pt x="1410" y="1511"/>
                </a:lnTo>
                <a:lnTo>
                  <a:pt x="1402" y="1532"/>
                </a:lnTo>
                <a:lnTo>
                  <a:pt x="1394" y="1553"/>
                </a:lnTo>
                <a:lnTo>
                  <a:pt x="1383" y="1572"/>
                </a:lnTo>
                <a:lnTo>
                  <a:pt x="1369" y="1589"/>
                </a:lnTo>
                <a:lnTo>
                  <a:pt x="1354" y="1605"/>
                </a:lnTo>
                <a:lnTo>
                  <a:pt x="1337" y="1618"/>
                </a:lnTo>
                <a:lnTo>
                  <a:pt x="1317" y="1630"/>
                </a:lnTo>
                <a:lnTo>
                  <a:pt x="1296" y="1639"/>
                </a:lnTo>
                <a:lnTo>
                  <a:pt x="1273" y="1649"/>
                </a:lnTo>
                <a:lnTo>
                  <a:pt x="1246" y="1654"/>
                </a:lnTo>
                <a:lnTo>
                  <a:pt x="1220" y="1658"/>
                </a:lnTo>
                <a:lnTo>
                  <a:pt x="1191" y="1662"/>
                </a:lnTo>
                <a:lnTo>
                  <a:pt x="1158" y="1662"/>
                </a:lnTo>
                <a:lnTo>
                  <a:pt x="1099" y="1658"/>
                </a:lnTo>
                <a:lnTo>
                  <a:pt x="1033" y="1624"/>
                </a:lnTo>
                <a:lnTo>
                  <a:pt x="979" y="1643"/>
                </a:lnTo>
                <a:lnTo>
                  <a:pt x="928" y="1656"/>
                </a:lnTo>
                <a:lnTo>
                  <a:pt x="876" y="1664"/>
                </a:lnTo>
                <a:lnTo>
                  <a:pt x="828" y="1666"/>
                </a:lnTo>
                <a:lnTo>
                  <a:pt x="809" y="1666"/>
                </a:lnTo>
                <a:lnTo>
                  <a:pt x="785" y="1664"/>
                </a:lnTo>
                <a:lnTo>
                  <a:pt x="757" y="1660"/>
                </a:lnTo>
                <a:lnTo>
                  <a:pt x="722" y="1656"/>
                </a:lnTo>
                <a:lnTo>
                  <a:pt x="676" y="1626"/>
                </a:lnTo>
                <a:lnTo>
                  <a:pt x="628" y="1591"/>
                </a:lnTo>
                <a:lnTo>
                  <a:pt x="578" y="1553"/>
                </a:lnTo>
                <a:lnTo>
                  <a:pt x="530" y="1509"/>
                </a:lnTo>
                <a:lnTo>
                  <a:pt x="482" y="1459"/>
                </a:lnTo>
                <a:lnTo>
                  <a:pt x="432" y="1403"/>
                </a:lnTo>
                <a:lnTo>
                  <a:pt x="382" y="1344"/>
                </a:lnTo>
                <a:lnTo>
                  <a:pt x="332" y="1280"/>
                </a:lnTo>
                <a:lnTo>
                  <a:pt x="83" y="1280"/>
                </a:lnTo>
                <a:lnTo>
                  <a:pt x="63" y="1219"/>
                </a:lnTo>
                <a:lnTo>
                  <a:pt x="46" y="1157"/>
                </a:lnTo>
                <a:lnTo>
                  <a:pt x="33" y="1096"/>
                </a:lnTo>
                <a:lnTo>
                  <a:pt x="19" y="1036"/>
                </a:lnTo>
                <a:lnTo>
                  <a:pt x="11" y="975"/>
                </a:lnTo>
                <a:lnTo>
                  <a:pt x="4" y="914"/>
                </a:lnTo>
                <a:lnTo>
                  <a:pt x="0" y="854"/>
                </a:lnTo>
                <a:lnTo>
                  <a:pt x="0" y="793"/>
                </a:lnTo>
                <a:lnTo>
                  <a:pt x="0" y="724"/>
                </a:lnTo>
                <a:lnTo>
                  <a:pt x="6" y="656"/>
                </a:lnTo>
                <a:lnTo>
                  <a:pt x="11" y="591"/>
                </a:lnTo>
                <a:lnTo>
                  <a:pt x="23" y="526"/>
                </a:lnTo>
                <a:lnTo>
                  <a:pt x="34" y="463"/>
                </a:lnTo>
                <a:lnTo>
                  <a:pt x="52" y="399"/>
                </a:lnTo>
                <a:lnTo>
                  <a:pt x="69" y="336"/>
                </a:lnTo>
                <a:lnTo>
                  <a:pt x="92" y="276"/>
                </a:lnTo>
                <a:lnTo>
                  <a:pt x="465" y="276"/>
                </a:lnTo>
                <a:lnTo>
                  <a:pt x="530" y="236"/>
                </a:lnTo>
                <a:lnTo>
                  <a:pt x="599" y="200"/>
                </a:lnTo>
                <a:lnTo>
                  <a:pt x="668" y="163"/>
                </a:lnTo>
                <a:lnTo>
                  <a:pt x="741" y="129"/>
                </a:lnTo>
                <a:lnTo>
                  <a:pt x="816" y="94"/>
                </a:lnTo>
                <a:lnTo>
                  <a:pt x="893" y="61"/>
                </a:lnTo>
                <a:lnTo>
                  <a:pt x="972" y="31"/>
                </a:lnTo>
                <a:lnTo>
                  <a:pt x="105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AutoShape 23"/>
          <p:cNvSpPr/>
          <p:nvPr/>
        </p:nvSpPr>
        <p:spPr>
          <a:xfrm>
            <a:off x="962660" y="4309745"/>
            <a:ext cx="485775" cy="490538"/>
          </a:xfrm>
          <a:prstGeom prst="downArrow">
            <a:avLst>
              <a:gd name="adj1" fmla="val 50000"/>
              <a:gd name="adj2" fmla="val 252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29" name="Group 45"/>
          <p:cNvGraphicFramePr>
            <a:graphicFrameLocks noGrp="1"/>
          </p:cNvGraphicFramePr>
          <p:nvPr/>
        </p:nvGraphicFramePr>
        <p:xfrm>
          <a:off x="767398" y="4882515"/>
          <a:ext cx="1684338" cy="338138"/>
        </p:xfrm>
        <a:graphic>
          <a:graphicData uri="http://schemas.openxmlformats.org/drawingml/2006/table">
            <a:tbl>
              <a:tblPr/>
              <a:tblGrid>
                <a:gridCol w="1684337"/>
              </a:tblGrid>
              <a:tr h="34163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任务完成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30" name="AutoShape 58"/>
          <p:cNvSpPr/>
          <p:nvPr/>
        </p:nvSpPr>
        <p:spPr>
          <a:xfrm>
            <a:off x="221615" y="2958783"/>
            <a:ext cx="203200" cy="2071687"/>
          </a:xfrm>
          <a:prstGeom prst="upArrow">
            <a:avLst>
              <a:gd name="adj1" fmla="val 50000"/>
              <a:gd name="adj2" fmla="val 25488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AutoShape 60"/>
          <p:cNvSpPr/>
          <p:nvPr/>
        </p:nvSpPr>
        <p:spPr>
          <a:xfrm>
            <a:off x="537845" y="4933950"/>
            <a:ext cx="200660" cy="248285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3" grpId="0" animBg="1"/>
      <p:bldP spid="26" grpId="0" bldLvl="0" animBg="1"/>
      <p:bldP spid="27" grpId="0" bldLvl="0" animBg="1"/>
      <p:bldP spid="28" grpId="0" bldLvl="0" animBg="1"/>
      <p:bldP spid="30" grpId="0" bldLvl="0" animBg="1"/>
      <p:bldP spid="31" grpId="0" bldLvl="0" animBg="1"/>
      <p:bldP spid="21" grpId="0" animBg="1"/>
      <p:bldP spid="19" grpId="0" bldLvl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990" y="1369060"/>
            <a:ext cx="10947400" cy="484568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为了完善团队管理软件，除了项目管理外，我们又开发了如下几大功能：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首先是团队管理功能，在该模块中实验中心管理员可以对实验室及所有成员进行管理，而相应的实验室管理员可以对其实验室进行成员的管理。</a:t>
            </a:r>
            <a:endParaRPr lang="zh-CN" altLang="en-US"/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其次是通知中心，中心管理员可以向平台成员推送消息，相应的实验室管理员可以向实验室成员推送消息。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再者是平台通讯录功能和备忘录功能。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最后是畅言论坛功能，平台成员可以在论坛中讨论问题，或者发起投票。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为了方便团队实时性的进行开发交流和维护工作，我们将该团队管理软件架构于微信平台上。微信公共平台具有如下几点优势：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3" name="空心弧 1"/>
          <p:cNvSpPr/>
          <p:nvPr/>
        </p:nvSpPr>
        <p:spPr>
          <a:xfrm rot="-5400000">
            <a:off x="1038225" y="4070985"/>
            <a:ext cx="1600200" cy="1600200"/>
          </a:xfrm>
          <a:custGeom>
            <a:avLst/>
            <a:gdLst>
              <a:gd name="txL" fmla="*/ 0 w 1600201"/>
              <a:gd name="txT" fmla="*/ 0 h 1600201"/>
              <a:gd name="txR" fmla="*/ 1600201 w 1600201"/>
              <a:gd name="txB" fmla="*/ 1600201 h 1600201"/>
            </a:gdLst>
            <a:ahLst/>
            <a:cxnLst>
              <a:cxn ang="0">
                <a:pos x="556964" y="1562364"/>
              </a:cxn>
              <a:cxn ang="0">
                <a:pos x="1274" y="754962"/>
              </a:cxn>
              <a:cxn ang="0">
                <a:pos x="644382" y="15298"/>
              </a:cxn>
              <a:cxn ang="0">
                <a:pos x="1521177" y="453385"/>
              </a:cxn>
              <a:cxn ang="0">
                <a:pos x="1315855" y="1411786"/>
              </a:cxn>
              <a:cxn ang="0">
                <a:pos x="1315854" y="1411786"/>
              </a:cxn>
              <a:cxn ang="0">
                <a:pos x="1521176" y="453385"/>
              </a:cxn>
              <a:cxn ang="0">
                <a:pos x="644381" y="15298"/>
              </a:cxn>
              <a:cxn ang="0">
                <a:pos x="1273" y="754962"/>
              </a:cxn>
              <a:cxn ang="0">
                <a:pos x="556963" y="1562364"/>
              </a:cxn>
              <a:cxn ang="0">
                <a:pos x="556964" y="1562364"/>
              </a:cxn>
            </a:cxnLst>
            <a:rect l="txL" t="txT" r="txR" b="txB"/>
            <a:pathLst>
              <a:path w="1600201" h="1600201">
                <a:moveTo>
                  <a:pt x="556964" y="1562364"/>
                </a:moveTo>
                <a:cubicBezTo>
                  <a:pt x="209271" y="1451462"/>
                  <a:pt x="-19315" y="1119333"/>
                  <a:pt x="1274" y="754962"/>
                </a:cubicBezTo>
                <a:cubicBezTo>
                  <a:pt x="21863" y="390591"/>
                  <a:pt x="286408" y="86327"/>
                  <a:pt x="644382" y="15298"/>
                </a:cubicBezTo>
                <a:cubicBezTo>
                  <a:pt x="1002355" y="-55731"/>
                  <a:pt x="1363029" y="124478"/>
                  <a:pt x="1521177" y="453385"/>
                </a:cubicBezTo>
                <a:cubicBezTo>
                  <a:pt x="1679325" y="782291"/>
                  <a:pt x="1594865" y="1176534"/>
                  <a:pt x="1315855" y="1411786"/>
                </a:cubicBezTo>
                <a:lnTo>
                  <a:pt x="1315854" y="1411786"/>
                </a:lnTo>
                <a:cubicBezTo>
                  <a:pt x="1594864" y="1176534"/>
                  <a:pt x="1679324" y="782291"/>
                  <a:pt x="1521176" y="453385"/>
                </a:cubicBezTo>
                <a:cubicBezTo>
                  <a:pt x="1363028" y="124479"/>
                  <a:pt x="1002354" y="-55730"/>
                  <a:pt x="644381" y="15298"/>
                </a:cubicBezTo>
                <a:cubicBezTo>
                  <a:pt x="286408" y="86327"/>
                  <a:pt x="21862" y="390591"/>
                  <a:pt x="1273" y="754962"/>
                </a:cubicBezTo>
                <a:cubicBezTo>
                  <a:pt x="-19316" y="1119333"/>
                  <a:pt x="209270" y="1451461"/>
                  <a:pt x="556963" y="1562364"/>
                </a:cubicBezTo>
                <a:lnTo>
                  <a:pt x="556964" y="1562364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空心弧 8"/>
          <p:cNvSpPr/>
          <p:nvPr/>
        </p:nvSpPr>
        <p:spPr>
          <a:xfrm rot="-5400000">
            <a:off x="4830763" y="4036060"/>
            <a:ext cx="1600200" cy="1600200"/>
          </a:xfrm>
          <a:custGeom>
            <a:avLst/>
            <a:gdLst>
              <a:gd name="txL" fmla="*/ 0 w 1600201"/>
              <a:gd name="txT" fmla="*/ 0 h 1600201"/>
              <a:gd name="txR" fmla="*/ 1600201 w 1600201"/>
              <a:gd name="txB" fmla="*/ 1600201 h 1600201"/>
            </a:gdLst>
            <a:ahLst/>
            <a:cxnLst>
              <a:cxn ang="0">
                <a:pos x="556964" y="1562364"/>
              </a:cxn>
              <a:cxn ang="0">
                <a:pos x="28715" y="587672"/>
              </a:cxn>
              <a:cxn ang="0">
                <a:pos x="981480" y="20829"/>
              </a:cxn>
              <a:cxn ang="0">
                <a:pos x="1586008" y="950139"/>
              </a:cxn>
              <a:cxn ang="0">
                <a:pos x="1586007" y="950140"/>
              </a:cxn>
              <a:cxn ang="0">
                <a:pos x="981479" y="20830"/>
              </a:cxn>
              <a:cxn ang="0">
                <a:pos x="28714" y="587673"/>
              </a:cxn>
              <a:cxn ang="0">
                <a:pos x="556963" y="1562365"/>
              </a:cxn>
              <a:cxn ang="0">
                <a:pos x="556964" y="1562364"/>
              </a:cxn>
            </a:cxnLst>
            <a:rect l="txL" t="txT" r="txR" b="txB"/>
            <a:pathLst>
              <a:path w="1600201" h="1600201">
                <a:moveTo>
                  <a:pt x="556964" y="1562364"/>
                </a:moveTo>
                <a:cubicBezTo>
                  <a:pt x="147848" y="1431870"/>
                  <a:pt x="-85298" y="1001684"/>
                  <a:pt x="28715" y="587672"/>
                </a:cubicBezTo>
                <a:cubicBezTo>
                  <a:pt x="142728" y="173660"/>
                  <a:pt x="563236" y="-76519"/>
                  <a:pt x="981480" y="20829"/>
                </a:cubicBezTo>
                <a:cubicBezTo>
                  <a:pt x="1399724" y="118177"/>
                  <a:pt x="1666536" y="528334"/>
                  <a:pt x="1586008" y="950139"/>
                </a:cubicBezTo>
                <a:lnTo>
                  <a:pt x="1586007" y="950140"/>
                </a:lnTo>
                <a:cubicBezTo>
                  <a:pt x="1666535" y="528334"/>
                  <a:pt x="1399723" y="118178"/>
                  <a:pt x="981479" y="20830"/>
                </a:cubicBezTo>
                <a:cubicBezTo>
                  <a:pt x="563235" y="-76518"/>
                  <a:pt x="142727" y="173661"/>
                  <a:pt x="28714" y="587673"/>
                </a:cubicBezTo>
                <a:cubicBezTo>
                  <a:pt x="-85299" y="1001685"/>
                  <a:pt x="147847" y="1431871"/>
                  <a:pt x="556963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空心弧 9"/>
          <p:cNvSpPr/>
          <p:nvPr/>
        </p:nvSpPr>
        <p:spPr>
          <a:xfrm rot="-5400000">
            <a:off x="8601075" y="4026535"/>
            <a:ext cx="1600200" cy="1600200"/>
          </a:xfrm>
          <a:custGeom>
            <a:avLst/>
            <a:gdLst>
              <a:gd name="txL" fmla="*/ 0 w 1600201"/>
              <a:gd name="txT" fmla="*/ 0 h 1600201"/>
              <a:gd name="txR" fmla="*/ 1600201 w 1600201"/>
              <a:gd name="txB" fmla="*/ 1600201 h 1600201"/>
            </a:gdLst>
            <a:ahLst/>
            <a:cxnLst>
              <a:cxn ang="0">
                <a:pos x="556964" y="1562364"/>
              </a:cxn>
              <a:cxn ang="0">
                <a:pos x="270" y="820899"/>
              </a:cxn>
              <a:cxn ang="0">
                <a:pos x="517675" y="51503"/>
              </a:cxn>
              <a:cxn ang="0">
                <a:pos x="1414352" y="287404"/>
              </a:cxn>
              <a:cxn ang="0">
                <a:pos x="1486146" y="1211809"/>
              </a:cxn>
              <a:cxn ang="0">
                <a:pos x="1486145" y="1211809"/>
              </a:cxn>
              <a:cxn ang="0">
                <a:pos x="1414351" y="287404"/>
              </a:cxn>
              <a:cxn ang="0">
                <a:pos x="517674" y="51504"/>
              </a:cxn>
              <a:cxn ang="0">
                <a:pos x="269" y="820900"/>
              </a:cxn>
              <a:cxn ang="0">
                <a:pos x="556964" y="1562365"/>
              </a:cxn>
              <a:cxn ang="0">
                <a:pos x="556964" y="1562364"/>
              </a:cxn>
            </a:cxnLst>
            <a:rect l="txL" t="txT" r="txR" b="txB"/>
            <a:pathLst>
              <a:path w="1600201" h="1600201">
                <a:moveTo>
                  <a:pt x="556964" y="1562364"/>
                </a:moveTo>
                <a:cubicBezTo>
                  <a:pt x="232510" y="1458874"/>
                  <a:pt x="9123" y="1161344"/>
                  <a:pt x="270" y="820899"/>
                </a:cubicBezTo>
                <a:cubicBezTo>
                  <a:pt x="-8583" y="480455"/>
                  <a:pt x="199038" y="171716"/>
                  <a:pt x="517675" y="51503"/>
                </a:cubicBezTo>
                <a:cubicBezTo>
                  <a:pt x="836312" y="-68710"/>
                  <a:pt x="1196125" y="25950"/>
                  <a:pt x="1414352" y="287404"/>
                </a:cubicBezTo>
                <a:cubicBezTo>
                  <a:pt x="1632579" y="548857"/>
                  <a:pt x="1661388" y="919797"/>
                  <a:pt x="1486146" y="1211809"/>
                </a:cubicBezTo>
                <a:lnTo>
                  <a:pt x="1486145" y="1211809"/>
                </a:lnTo>
                <a:cubicBezTo>
                  <a:pt x="1661387" y="919797"/>
                  <a:pt x="1632578" y="548858"/>
                  <a:pt x="1414351" y="287404"/>
                </a:cubicBezTo>
                <a:cubicBezTo>
                  <a:pt x="1196124" y="25951"/>
                  <a:pt x="836311" y="-68710"/>
                  <a:pt x="517674" y="51504"/>
                </a:cubicBezTo>
                <a:cubicBezTo>
                  <a:pt x="199037" y="171717"/>
                  <a:pt x="-8584" y="480456"/>
                  <a:pt x="269" y="820900"/>
                </a:cubicBezTo>
                <a:cubicBezTo>
                  <a:pt x="9122" y="1161344"/>
                  <a:pt x="232509" y="1458875"/>
                  <a:pt x="556964" y="1562365"/>
                </a:cubicBezTo>
                <a:lnTo>
                  <a:pt x="556964" y="1562364"/>
                </a:lnTo>
                <a:close/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1260475" y="4572635"/>
            <a:ext cx="12223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5.49</a:t>
            </a:r>
            <a:r>
              <a:rPr lang="en-US" altLang="x-none" sz="2400" dirty="0">
                <a:latin typeface="华文细黑" pitchFamily="2" charset="-122"/>
                <a:ea typeface="华文细黑" pitchFamily="2" charset="-122"/>
              </a:rPr>
              <a:t>亿</a:t>
            </a:r>
            <a:endParaRPr lang="en-US" altLang="x-none" sz="2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文本框 13"/>
          <p:cNvSpPr txBox="1"/>
          <p:nvPr/>
        </p:nvSpPr>
        <p:spPr>
          <a:xfrm>
            <a:off x="5100638" y="4563110"/>
            <a:ext cx="1223962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100</a:t>
            </a:r>
            <a:r>
              <a:rPr lang="en-US" altLang="x-none" sz="2400" dirty="0">
                <a:latin typeface="华文细黑" pitchFamily="2" charset="-122"/>
                <a:ea typeface="华文细黑" pitchFamily="2" charset="-122"/>
              </a:rPr>
              <a:t>万</a:t>
            </a:r>
            <a:endParaRPr lang="en-US" altLang="x-none" sz="2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8874125" y="4602798"/>
            <a:ext cx="12223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100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%</a:t>
            </a: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17" name="矩形 15"/>
          <p:cNvSpPr/>
          <p:nvPr/>
        </p:nvSpPr>
        <p:spPr>
          <a:xfrm>
            <a:off x="188913" y="5837873"/>
            <a:ext cx="3425825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至2015年第一季度末，微信每月活跃用户</a:t>
            </a:r>
            <a:endParaRPr lang="zh-CN" altLang="en-US" sz="1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4030663" y="5814060"/>
            <a:ext cx="3819525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豌豆荚在2014年1月时，其收录的app数量</a:t>
            </a:r>
            <a:endParaRPr lang="zh-CN" altLang="en-US" sz="1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矩形 18"/>
          <p:cNvSpPr/>
          <p:nvPr/>
        </p:nvSpPr>
        <p:spPr>
          <a:xfrm>
            <a:off x="8058150" y="5825173"/>
            <a:ext cx="3808413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几乎所有APP都至少需要做安卓和IOS两个版本</a:t>
            </a:r>
            <a:endParaRPr lang="zh-CN" altLang="en-US" sz="1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矩形 18"/>
          <p:cNvSpPr/>
          <p:nvPr/>
        </p:nvSpPr>
        <p:spPr>
          <a:xfrm>
            <a:off x="2541270" y="3322320"/>
            <a:ext cx="8059738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宋体" pitchFamily="2" charset="-122"/>
              </a:rPr>
              <a:t>3.不用跨平台开发</a:t>
            </a:r>
            <a:endParaRPr lang="zh-CN" altLang="en-US" sz="2400" dirty="0">
              <a:solidFill>
                <a:schemeClr val="accent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67940" y="2219325"/>
            <a:ext cx="350583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宋体" pitchFamily="2" charset="-122"/>
                <a:sym typeface="+mn-ea"/>
              </a:rPr>
              <a:t>1.微信用户众多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41270" y="2741930"/>
            <a:ext cx="941768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宋体" pitchFamily="2" charset="-122"/>
                <a:sym typeface="+mn-ea"/>
              </a:rPr>
              <a:t>2.移动APP泛滥，而且经常需要更新升级，微信平台避免了这些缺点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  <p:bldP spid="16" grpId="0"/>
      <p:bldP spid="17417" grpId="0"/>
      <p:bldP spid="23" grpId="0"/>
      <p:bldP spid="14" grpId="0" animBg="1"/>
      <p:bldP spid="17" grpId="0"/>
      <p:bldP spid="19" grpId="0"/>
      <p:bldP spid="15" grpId="0" animBg="1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项目主要进展和结果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4950" y="1361440"/>
            <a:ext cx="4380230" cy="4911725"/>
          </a:xfrm>
        </p:spPr>
        <p:txBody>
          <a:bodyPr>
            <a:normAutofit lnSpcReduction="20000"/>
          </a:bodyPr>
          <a:p>
            <a:r>
              <a:rPr lang="zh-CN" altLang="en-US"/>
              <a:t>申请微信企业号，项目组成员在指导老师的帮助下，使用华北理工大学组织代码证在微信注册了“华北理工大学以升创新平台”企业号，并且通过了微信认证。</a:t>
            </a:r>
            <a:endParaRPr lang="zh-CN" altLang="en-US"/>
          </a:p>
        </p:txBody>
      </p:sp>
      <p:pic>
        <p:nvPicPr>
          <p:cNvPr id="4" name="图片 3" descr="认证通过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08495" y="964565"/>
            <a:ext cx="3717925" cy="6609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项目主要进展和结果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285" y="1046480"/>
            <a:ext cx="11282680" cy="866775"/>
          </a:xfrm>
        </p:spPr>
        <p:txBody>
          <a:bodyPr>
            <a:normAutofit lnSpcReduction="20000"/>
          </a:bodyPr>
          <a:p>
            <a:r>
              <a:rPr>
                <a:sym typeface="+mn-ea"/>
              </a:rPr>
              <a:t>在申请企业号的同时，我项目组成员在与指导老师的共同努力下，确定的项目的需求，根据需求建立了项目思维导图及数据模型。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41020" y="1853565"/>
            <a:ext cx="10885805" cy="4934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项目主要进展和结果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3650" y="1370965"/>
            <a:ext cx="4380230" cy="4911725"/>
          </a:xfrm>
        </p:spPr>
        <p:txBody>
          <a:bodyPr>
            <a:normAutofit lnSpcReduction="20000"/>
          </a:bodyPr>
          <a:p>
            <a:r>
              <a:rPr lang="zh-CN" altLang="en-US"/>
              <a:t>项目组成员在实验中心搭建软件服务器，并使用企业号与服务器进行连接。微信企业号认证通过后，对企业号进行模块化设计，将企业号分为六大模块进行开发。</a:t>
            </a:r>
            <a:endParaRPr lang="zh-CN" altLang="en-US"/>
          </a:p>
        </p:txBody>
      </p:sp>
      <p:pic>
        <p:nvPicPr>
          <p:cNvPr id="5" name="图片 4" descr="微信企业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647815" y="940435"/>
            <a:ext cx="4146550" cy="7371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5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3BB7A8"/>
      </a:accent1>
      <a:accent2>
        <a:srgbClr val="3BBF6D"/>
      </a:accent2>
      <a:accent3>
        <a:srgbClr val="8EC45C"/>
      </a:accent3>
      <a:accent4>
        <a:srgbClr val="A17FC3"/>
      </a:accent4>
      <a:accent5>
        <a:srgbClr val="CB6849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36">
      <a:majorFont>
        <a:latin typeface="Arial"/>
        <a:ea typeface="华文中宋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Kingsoft Office WPP</Application>
  <PresentationFormat>宽屏</PresentationFormat>
  <Paragraphs>129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A000120140530A99PPBG</vt:lpstr>
      <vt:lpstr>基于微信平台的团队管理系统设计与开发</vt:lpstr>
      <vt:lpstr>PowerPoint 演示文稿</vt:lpstr>
      <vt:lpstr>项目简介</vt:lpstr>
      <vt:lpstr>项目简介</vt:lpstr>
      <vt:lpstr>项目简介</vt:lpstr>
      <vt:lpstr>项目简介</vt:lpstr>
      <vt:lpstr>项目主要进展和结果</vt:lpstr>
      <vt:lpstr>项目主要进展和结果</vt:lpstr>
      <vt:lpstr>项目主要进展和结果</vt:lpstr>
      <vt:lpstr>下阶段项目进度计划</vt:lpstr>
      <vt:lpstr>主要问题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2015-11-21T06:33:00Z</dcterms:created>
  <dcterms:modified xsi:type="dcterms:W3CDTF">2015-11-21T13:49:26Z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