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5" r:id="rId16"/>
    <p:sldId id="286" r:id="rId17"/>
    <p:sldId id="283" r:id="rId18"/>
    <p:sldId id="287" r:id="rId19"/>
    <p:sldId id="279" r:id="rId20"/>
    <p:sldId id="277" r:id="rId21"/>
    <p:sldId id="263" r:id="rId22"/>
    <p:sldId id="264" r:id="rId23"/>
    <p:sldId id="261" r:id="rId24"/>
    <p:sldId id="278" r:id="rId25"/>
    <p:sldId id="266" r:id="rId26"/>
    <p:sldId id="265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487" autoAdjust="0"/>
  </p:normalViewPr>
  <p:slideViewPr>
    <p:cSldViewPr snapToGrid="0">
      <p:cViewPr varScale="1">
        <p:scale>
          <a:sx n="41" d="100"/>
          <a:sy n="41" d="100"/>
        </p:scale>
        <p:origin x="185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/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so for only those atoms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can have max population inversion?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blipFill>
                <a:blip r:embed="rId4"/>
                <a:stretch>
                  <a:fillRect l="-1378" t="-985" b="-1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0827-5469-44D8-B096-595DC5E6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3B4B-CAC8-41F4-9ADC-8AEFB336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893</Words>
  <Application>Microsoft Office PowerPoint</Application>
  <PresentationFormat>Widescreen</PresentationFormat>
  <Paragraphs>126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95</cp:revision>
  <dcterms:created xsi:type="dcterms:W3CDTF">2018-08-02T21:38:36Z</dcterms:created>
  <dcterms:modified xsi:type="dcterms:W3CDTF">2018-10-21T04:51:22Z</dcterms:modified>
</cp:coreProperties>
</file>