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1010653" y="280738"/>
            <a:ext cx="1660358" cy="1523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20" y="46961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147739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1077218"/>
              </a:xfrm>
              <a:prstGeom prst="rect">
                <a:avLst/>
              </a:prstGeom>
              <a:blipFill>
                <a:blip r:embed="rId7"/>
                <a:stretch>
                  <a:fillRect l="-1365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22441"/>
              </a:xfrm>
              <a:prstGeom prst="rect">
                <a:avLst/>
              </a:prstGeom>
              <a:blipFill>
                <a:blip r:embed="rId8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/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4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Type II polarization correlation(perpendicular)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8303748" cy="1077218"/>
              </a:xfrm>
              <a:prstGeom prst="rect">
                <a:avLst/>
              </a:prstGeom>
              <a:blipFill>
                <a:blip r:embed="rId7"/>
                <a:stretch>
                  <a:fillRect l="-1689" r="-514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/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equation is the same with type I output and parallel dipole direction (just because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200" dirty="0"/>
                  <a:t>?)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691E59-AAEF-4E5B-9C54-9E302C8B5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22" y="873133"/>
                <a:ext cx="5542697" cy="2062103"/>
              </a:xfrm>
              <a:prstGeom prst="rect">
                <a:avLst/>
              </a:prstGeom>
              <a:blipFill>
                <a:blip r:embed="rId9"/>
                <a:stretch>
                  <a:fillRect l="-2860" t="-3835" r="-352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318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26</cp:revision>
  <dcterms:created xsi:type="dcterms:W3CDTF">2018-08-02T21:38:36Z</dcterms:created>
  <dcterms:modified xsi:type="dcterms:W3CDTF">2018-08-06T19:20:51Z</dcterms:modified>
</cp:coreProperties>
</file>