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1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0B4A-22F4-4BCB-A93E-8228D3F1D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5CAB8-93DD-4965-AAA8-D49E08EEF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B8358-C629-4C67-A83B-DEB4E8494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9DF1-A1BF-4E9B-A4A4-A3AC5D7F528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78A7B-DE3C-4C02-BCF3-0F21750A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389B7-D7A9-4843-9C3C-E051E0466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FD43-BAAD-49DD-A6B3-6CC27CD48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5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F4BB6-8C24-494C-B57D-1555589D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2D12F-25B7-4EA2-A9A3-0291E32CD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5CF74-EE7D-40FF-B183-CDF0557E2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9DF1-A1BF-4E9B-A4A4-A3AC5D7F528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AF99F-23A3-4363-90D7-748308CB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600A6-D296-43B4-80E2-21DC05C34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FD43-BAAD-49DD-A6B3-6CC27CD48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7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BFE852-28FC-476F-9BEF-1B156D6E8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B2607-F3DB-4E9D-88EB-160787623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1E53A-536A-432F-B455-D7000355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9DF1-A1BF-4E9B-A4A4-A3AC5D7F528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2FDF9-CF0D-460A-B705-A411F148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6B074-70FA-4B66-AC45-A80A03FA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FD43-BAAD-49DD-A6B3-6CC27CD48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4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329A-09CD-45A0-90B3-5995FED1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E5ECB-E7CC-4B0A-B1DC-980396B5D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45122-F575-40DA-B1F6-028814140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9DF1-A1BF-4E9B-A4A4-A3AC5D7F528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1CBDE-4E22-4897-AE46-4D5514BA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25D58-4169-4FD8-A7F7-2919221A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FD43-BAAD-49DD-A6B3-6CC27CD48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4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A35F-E1CE-47CB-B02C-6DF9A9CB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06C61-7754-4E8D-B936-17267F540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5E27E-37DA-4D77-985C-0993CDAE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9DF1-A1BF-4E9B-A4A4-A3AC5D7F528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963AC-61A9-4AEF-A673-E2F3FF7E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C32C7-1170-46DB-81B4-A2188CF07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FD43-BAAD-49DD-A6B3-6CC27CD48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9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E25A-2205-4C30-AF64-26AB40331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5E039-F1D7-4184-AB70-D730D6B5C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49FFC-1D3B-4117-B0E3-C738CF537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83CC5-872A-4A8A-B8C1-2F51B97B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9DF1-A1BF-4E9B-A4A4-A3AC5D7F528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DCE78-ABD8-44C7-82D1-F1ADC4AC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81173-E742-47DD-89E8-4BAF0A90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FD43-BAAD-49DD-A6B3-6CC27CD48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86EA-0B53-4924-B40F-9F36395A8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DBC80-6099-4216-95F9-65D07BFE5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71CD7-9AD7-4639-A724-BA79D484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690316-C39A-4487-B3CC-7D9245CD7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CB93D-D272-4924-9FAB-FD7E483C5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E6014C-3DF4-45CD-A497-610B2293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9DF1-A1BF-4E9B-A4A4-A3AC5D7F528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194058-247D-4E04-A3A1-6942599B1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464E38-2C4D-4493-9212-64D5A75BD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FD43-BAAD-49DD-A6B3-6CC27CD48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2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A647F-C518-4972-927F-E470DBDB5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CC3D85-B3C0-4903-B792-DC458A85B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9DF1-A1BF-4E9B-A4A4-A3AC5D7F528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F6F850-57FC-411C-A118-24CD5BCBE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E7A31-2F42-4790-811D-6E5149112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FD43-BAAD-49DD-A6B3-6CC27CD48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1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77DFF4-D760-4A4E-82C2-F08F24E36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9DF1-A1BF-4E9B-A4A4-A3AC5D7F528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83F899-33E8-45BF-8A9B-A7949430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49C5E-175E-4BC7-B96F-8140248CC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FD43-BAAD-49DD-A6B3-6CC27CD48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0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EDD85-4621-4A6A-BC92-6A99A071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7E7E6-E9B0-4DE0-97A4-DE04386B3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F2E78-7B00-4ADA-8788-326DE4778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2123E-8474-4867-B31B-A73D8243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9DF1-A1BF-4E9B-A4A4-A3AC5D7F528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F13A5-9E5D-4344-AC9E-92A623966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8119B-C203-4265-B0CC-EAFFD3EB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FD43-BAAD-49DD-A6B3-6CC27CD48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5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A1655-A15A-497D-8684-EE17B66FD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84E12-C958-47B6-9A30-702ECF987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9CCBF-E5A1-42DE-8A32-BEC54C339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93F86-58F2-4344-AB47-9838FC9B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9DF1-A1BF-4E9B-A4A4-A3AC5D7F528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D19BC-EBBB-4C9B-AA1B-BF91C599A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E4059-9718-47F9-8744-59C1F180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FD43-BAAD-49DD-A6B3-6CC27CD48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9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636062-23AA-457E-B6E9-88C4AF858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39F7B-A8CE-4205-8CB4-7C9D84F7D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67C20-1723-464D-91A6-00F5CB723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89DF1-A1BF-4E9B-A4A4-A3AC5D7F528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3BBF0-A128-4FDD-ACCE-22CBE5502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E0348-0475-4213-B371-4E5517EC0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AFD43-BAAD-49DD-A6B3-6CC27CD48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0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CC19A0B8-A6AF-4F87-A7EC-D14CB4FAD580}"/>
              </a:ext>
            </a:extLst>
          </p:cNvPr>
          <p:cNvSpPr/>
          <p:nvPr/>
        </p:nvSpPr>
        <p:spPr>
          <a:xfrm>
            <a:off x="2155847" y="2456199"/>
            <a:ext cx="5673285" cy="1862172"/>
          </a:xfrm>
          <a:prstGeom prst="cube">
            <a:avLst>
              <a:gd name="adj" fmla="val 23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17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Jieyu You</dc:creator>
  <cp:lastModifiedBy>Jieyu You</cp:lastModifiedBy>
  <cp:revision>1</cp:revision>
  <dcterms:created xsi:type="dcterms:W3CDTF">2018-11-10T21:03:45Z</dcterms:created>
  <dcterms:modified xsi:type="dcterms:W3CDTF">2018-11-10T21:07:35Z</dcterms:modified>
</cp:coreProperties>
</file>