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50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blipFill>
                <a:blip r:embed="rId7"/>
                <a:stretch>
                  <a:fillRect l="-1689" r="-514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/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4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14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56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16</cp:revision>
  <dcterms:created xsi:type="dcterms:W3CDTF">2018-08-02T21:38:36Z</dcterms:created>
  <dcterms:modified xsi:type="dcterms:W3CDTF">2018-08-03T19:59:51Z</dcterms:modified>
</cp:coreProperties>
</file>