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5beed64dfed5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FC66-32BB-41BF-BE7B-2659303A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908A-E3F8-4A81-99EB-FECD7EDB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17FD-15CC-4A3F-968D-66571280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8BD9-9349-467E-B9D4-0025A3CC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D040-6A26-42BE-B793-2C77E89D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100A-5864-4535-91A0-2796C293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5A2B8-95C7-4EDB-B08D-B0A99208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E2F2-01E6-435A-9D48-3B4133F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99FF-5536-4EBE-B17A-04139A01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1482-D8B1-44C3-929D-939E4FE1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D81C6-D3D0-4945-AE76-98653847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2EE93-6CB1-49FD-88B2-21934FEB6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4A94-C237-47E1-A8B1-FB02070F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D63D-294E-416B-BAC9-2DCCB92B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1354-99CC-4FEB-AEC5-336AC603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E903-B02D-4ABD-AAEA-3F98A933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DD08-DB79-4A2E-A1EC-33C2B94C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7B5C-B1A2-4548-BE7E-F222E85D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832-546C-4DDD-B899-8247A7BB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F5E0-413E-424E-AC01-F0C77EE1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A1E0-2F7C-4A1D-B02E-35F374FC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3FEA-E15E-49C9-8BCE-180AE0596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CAF5-B55E-49C1-90D2-82CC7B7A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3EF7-339F-4DA1-9BF8-308C715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A110-6B23-4030-8ADC-6B9BB7A8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0F29-E78C-4C1F-A192-5C2F69CB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AC57-B6D4-44E2-8174-8C469CCA4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E8C8-1A06-4EB7-A7C9-E92D7164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1E6E-606F-4D51-B23D-E6ADB2AE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9F48-1F91-477C-B144-D825862A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6527-FFB5-4822-A1DD-D3055037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5BA8-2FAF-4ABF-BE47-641DC457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64E39-491B-478C-AA97-F6B94D14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2830C-1860-4735-B01F-41743E216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2DAEA-101D-4E5B-AEDB-E066CFC1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DC64-8CE0-42E4-8118-CBBC3E9C3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3651E-39AC-49D3-A2D1-5BDA347A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7E699-29B8-4C4A-8808-84CA3980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08558-FBFE-4723-8812-B81A9161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9790-4195-4B43-A15C-7A17C05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48688-8C52-4C2F-9682-C934F60C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7BE47-807B-4F72-95B9-8883C250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C9E25-1AC7-4B56-91DF-22BB5DF0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1263-0D92-4639-996D-FC2A713F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95FCC-3928-461B-8C01-E2995D3B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6584E-D6AA-4A5E-B812-DDF1CA92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1608-0316-4654-88C9-C86670A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E6EA-CD2C-4B31-A2B2-B30FAE9E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FE349-86A2-47FD-9A34-6787918F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4FFE-A4EF-4A79-B851-D5311DCC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4F314-4A6D-4B13-80A6-F4AD4B2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EA516-0023-455C-81D9-D08117B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3B5-E25C-4B2E-A532-14F5B9E2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79CFB-F36F-49BC-8CEA-52D0C68A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56C7-DEAC-4C3E-B96B-C7EAE427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2D6F2-1F48-49E3-8E30-883EBFA7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36DC-2E3C-4D1B-A01C-F4248145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B2D1-1076-4AA8-85AD-DFF6776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22E1B-5D44-4240-85BE-3AFB3A5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E3237-856C-4D40-AEFA-655FC075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0B78-EF87-4466-962F-062121E8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2C6E-8589-4858-AA36-223693CBBC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0108-E0AC-4B93-971C-FF1E023A6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BE7E-2D99-4442-BF1B-A57EC6B2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863340" y="2668668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2668668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854330" y="3043550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6284422" y="1526218"/>
                <a:ext cx="5185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no enhancement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422" y="1526218"/>
                <a:ext cx="5185522" cy="523220"/>
              </a:xfrm>
              <a:prstGeom prst="rect">
                <a:avLst/>
              </a:prstGeom>
              <a:blipFill>
                <a:blip r:embed="rId4"/>
                <a:stretch>
                  <a:fillRect t="-10465" r="-94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FCDD6B-63AF-4348-BDE2-3B61D0CB3745}"/>
                  </a:ext>
                </a:extLst>
              </p:cNvPr>
              <p:cNvSpPr txBox="1"/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FCDD6B-63AF-4348-BDE2-3B61D0CB3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92FC9-778A-4F50-A587-1E445B3E127F}"/>
                  </a:ext>
                </a:extLst>
              </p:cNvPr>
              <p:cNvSpPr txBox="1"/>
              <p:nvPr/>
            </p:nvSpPr>
            <p:spPr>
              <a:xfrm>
                <a:off x="4785149" y="2381109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92FC9-778A-4F50-A587-1E445B3E1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49" y="2381109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2EDB38-578A-40F9-BC2C-09EDA168A006}"/>
                  </a:ext>
                </a:extLst>
              </p:cNvPr>
              <p:cNvSpPr txBox="1"/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2EDB38-578A-40F9-BC2C-09EDA168A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4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305330" y="431157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423590" y="297112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365400" y="880906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419964" y="880906"/>
            <a:ext cx="0" cy="19893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419964" y="2971122"/>
            <a:ext cx="0" cy="1340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020664" y="1690926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664" y="1690926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3962915" y="3269241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915" y="3269241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456507" y="1738573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456507" y="3586284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356390" y="2971122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5301321" y="134616"/>
                <a:ext cx="6634740" cy="432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squeezed vacuum reservoir: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𝑠h𝑐h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relative to thermal reservoir: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1.5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321" y="134616"/>
                <a:ext cx="6634740" cy="4326634"/>
              </a:xfrm>
              <a:prstGeom prst="rect">
                <a:avLst/>
              </a:prstGeom>
              <a:blipFill>
                <a:blip r:embed="rId4"/>
                <a:stretch>
                  <a:fillRect l="-1930" t="-1408" r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C05841-DD32-4571-850F-62F79521BD88}"/>
                  </a:ext>
                </a:extLst>
              </p:cNvPr>
              <p:cNvSpPr txBox="1"/>
              <p:nvPr/>
            </p:nvSpPr>
            <p:spPr>
              <a:xfrm>
                <a:off x="4346454" y="665941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C05841-DD32-4571-850F-62F79521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54" y="665941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F6A7B-9F49-40D1-8789-5BC1432A3586}"/>
                  </a:ext>
                </a:extLst>
              </p:cNvPr>
              <p:cNvSpPr txBox="1"/>
              <p:nvPr/>
            </p:nvSpPr>
            <p:spPr>
              <a:xfrm>
                <a:off x="4363118" y="2570390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F6A7B-9F49-40D1-8789-5BC1432A3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118" y="2570390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EC9978-1A71-4018-B122-152176AE3174}"/>
                  </a:ext>
                </a:extLst>
              </p:cNvPr>
              <p:cNvSpPr txBox="1"/>
              <p:nvPr/>
            </p:nvSpPr>
            <p:spPr>
              <a:xfrm>
                <a:off x="4366269" y="4126908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EC9978-1A71-4018-B122-152176AE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9" y="4126908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AD2B458-7E78-4C8E-9687-26577EB9C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6968" y="4223155"/>
            <a:ext cx="5699574" cy="25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8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921529" y="3192087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223875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3192087"/>
            <a:ext cx="0" cy="119191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589549" y="170337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49" y="1703379"/>
                <a:ext cx="506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5898959" y="440040"/>
                <a:ext cx="6641869" cy="597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resonant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TMSV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decay is neglected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factor: </a:t>
                </a:r>
              </a:p>
              <a:p>
                <a:r>
                  <a:rPr lang="en-US" sz="2800" b="0" dirty="0">
                    <a:cs typeface="Arial" panose="020B0604020202020204" pitchFamily="34" charset="0"/>
                  </a:rPr>
                  <a:t>for </a:t>
                </a:r>
                <a:r>
                  <a:rPr lang="en-US" sz="2800" b="0" dirty="0" err="1">
                    <a:cs typeface="Arial" panose="020B0604020202020204" pitchFamily="34" charset="0"/>
                  </a:rPr>
                  <a:t>TMSV</a:t>
                </a:r>
                <a:r>
                  <a:rPr lang="en-US" sz="2800" b="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2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59" y="440040"/>
                <a:ext cx="6641869" cy="5977919"/>
              </a:xfrm>
              <a:prstGeom prst="rect">
                <a:avLst/>
              </a:prstGeom>
              <a:blipFill>
                <a:blip r:embed="rId4"/>
                <a:stretch>
                  <a:fillRect l="-1928" t="-1019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E8E00-B21D-402C-868D-52401A1833B8}"/>
                  </a:ext>
                </a:extLst>
              </p:cNvPr>
              <p:cNvSpPr txBox="1"/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E8E00-B21D-402C-868D-52401A183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6181D-2DF0-45C7-B0DE-FE2A45AE42CD}"/>
                  </a:ext>
                </a:extLst>
              </p:cNvPr>
              <p:cNvSpPr txBox="1"/>
              <p:nvPr/>
            </p:nvSpPr>
            <p:spPr>
              <a:xfrm>
                <a:off x="4765334" y="2951357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6181D-2DF0-45C7-B0DE-FE2A45AE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34" y="2951357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CF7FED-473B-4B0B-9475-36184238AF60}"/>
                  </a:ext>
                </a:extLst>
              </p:cNvPr>
              <p:cNvSpPr txBox="1"/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CF7FED-473B-4B0B-9475-36184238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80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269314" y="4330606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329384" y="261527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329384" y="899938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383948" y="899938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383948" y="2615272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3926899" y="1472822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99" y="1472822"/>
                <a:ext cx="506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3926899" y="3288273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99" y="3288273"/>
                <a:ext cx="5116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420491" y="1757605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420491" y="3605316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320374" y="2990154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6EB3CE-68F6-4F87-9224-0EFABDDECE8F}"/>
                  </a:ext>
                </a:extLst>
              </p:cNvPr>
              <p:cNvSpPr txBox="1"/>
              <p:nvPr/>
            </p:nvSpPr>
            <p:spPr>
              <a:xfrm>
                <a:off x="5533839" y="169534"/>
                <a:ext cx="8495859" cy="647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non-resonant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TMSV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decay is neglected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≫1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factor: </a:t>
                </a:r>
              </a:p>
              <a:p>
                <a:r>
                  <a:rPr lang="en-US" sz="2800" b="0" dirty="0">
                    <a:cs typeface="Arial" panose="020B0604020202020204" pitchFamily="34" charset="0"/>
                  </a:rPr>
                  <a:t>for </a:t>
                </a:r>
                <a:r>
                  <a:rPr lang="en-US" sz="2800" b="0" dirty="0" err="1">
                    <a:cs typeface="Arial" panose="020B0604020202020204" pitchFamily="34" charset="0"/>
                  </a:rPr>
                  <a:t>TMSV</a:t>
                </a:r>
                <a:r>
                  <a:rPr lang="en-US" sz="2800" b="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0, 2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6EB3CE-68F6-4F87-9224-0EFABDDEC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39" y="169534"/>
                <a:ext cx="8495859" cy="6472541"/>
              </a:xfrm>
              <a:prstGeom prst="rect">
                <a:avLst/>
              </a:prstGeom>
              <a:blipFill>
                <a:blip r:embed="rId4"/>
                <a:stretch>
                  <a:fillRect l="-1508" t="-1036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7BEC80-AA96-4F10-8FF0-8A6458EF4D17}"/>
                  </a:ext>
                </a:extLst>
              </p:cNvPr>
              <p:cNvSpPr txBox="1"/>
              <p:nvPr/>
            </p:nvSpPr>
            <p:spPr>
              <a:xfrm>
                <a:off x="2095092" y="3420650"/>
                <a:ext cx="925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7BEC80-AA96-4F10-8FF0-8A6458EF4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92" y="3420650"/>
                <a:ext cx="9251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037623-9824-4A57-88AB-1CCF8CAA1FA5}"/>
                  </a:ext>
                </a:extLst>
              </p:cNvPr>
              <p:cNvSpPr txBox="1"/>
              <p:nvPr/>
            </p:nvSpPr>
            <p:spPr>
              <a:xfrm>
                <a:off x="2097228" y="1572939"/>
                <a:ext cx="919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037623-9824-4A57-88AB-1CCF8CAA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28" y="1572939"/>
                <a:ext cx="919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59CDB4-C2FD-48E0-A044-BEEBFA793297}"/>
                  </a:ext>
                </a:extLst>
              </p:cNvPr>
              <p:cNvSpPr txBox="1"/>
              <p:nvPr/>
            </p:nvSpPr>
            <p:spPr>
              <a:xfrm>
                <a:off x="4310438" y="684973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59CDB4-C2FD-48E0-A044-BEEBFA793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438" y="684973"/>
                <a:ext cx="5135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6A1021-B4A2-4B55-A79E-6D8699434A59}"/>
                  </a:ext>
                </a:extLst>
              </p:cNvPr>
              <p:cNvSpPr txBox="1"/>
              <p:nvPr/>
            </p:nvSpPr>
            <p:spPr>
              <a:xfrm>
                <a:off x="4251193" y="2327713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6A1021-B4A2-4B55-A79E-6D869943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193" y="2327713"/>
                <a:ext cx="59259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BEC25F-2F1E-4FB0-96A0-2C1555BDE757}"/>
                  </a:ext>
                </a:extLst>
              </p:cNvPr>
              <p:cNvSpPr txBox="1"/>
              <p:nvPr/>
            </p:nvSpPr>
            <p:spPr>
              <a:xfrm>
                <a:off x="4330253" y="4145940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BEC25F-2F1E-4FB0-96A0-2C1555BD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253" y="4145940"/>
                <a:ext cx="53970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44C902-55F3-4BBB-8D9C-549E2685D613}"/>
                  </a:ext>
                </a:extLst>
              </p:cNvPr>
              <p:cNvSpPr txBox="1"/>
              <p:nvPr/>
            </p:nvSpPr>
            <p:spPr>
              <a:xfrm>
                <a:off x="587352" y="5099281"/>
                <a:ext cx="1489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44C902-55F3-4BBB-8D9C-549E2685D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52" y="5099281"/>
                <a:ext cx="14898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0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269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44</cp:revision>
  <dcterms:created xsi:type="dcterms:W3CDTF">2019-07-16T07:33:26Z</dcterms:created>
  <dcterms:modified xsi:type="dcterms:W3CDTF">2019-07-17T05:38:45Z</dcterms:modified>
</cp:coreProperties>
</file>