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79" r:id="rId15"/>
    <p:sldId id="277" r:id="rId16"/>
    <p:sldId id="263" r:id="rId17"/>
    <p:sldId id="264" r:id="rId18"/>
    <p:sldId id="261" r:id="rId19"/>
    <p:sldId id="278" r:id="rId20"/>
    <p:sldId id="266" r:id="rId21"/>
    <p:sldId id="265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5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0.png"/><Relationship Id="rId7" Type="http://schemas.openxmlformats.org/officeDocument/2006/relationships/image" Target="../media/image4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3570912" y="284308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2488070" y="180034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4294442" y="27634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3185902" y="1800344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3185902" y="276345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32060" y="-180094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060" y="-180094"/>
                <a:ext cx="77168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1552911" y="1425094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911" y="1425094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2863562" y="2464198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562" y="2464198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CBAA6C-520C-4061-BC6E-2EB142E517AD}"/>
              </a:ext>
            </a:extLst>
          </p:cNvPr>
          <p:cNvCxnSpPr>
            <a:cxnSpLocks/>
          </p:cNvCxnSpPr>
          <p:nvPr/>
        </p:nvCxnSpPr>
        <p:spPr>
          <a:xfrm>
            <a:off x="5849888" y="276345"/>
            <a:ext cx="56890" cy="25667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CDC9CA-C015-46EB-A715-915186A62CD4}"/>
              </a:ext>
            </a:extLst>
          </p:cNvPr>
          <p:cNvCxnSpPr>
            <a:cxnSpLocks/>
          </p:cNvCxnSpPr>
          <p:nvPr/>
        </p:nvCxnSpPr>
        <p:spPr>
          <a:xfrm>
            <a:off x="5190214" y="318185"/>
            <a:ext cx="0" cy="13992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41F844-A1A3-4043-BAAB-9CF756BD0DA3}"/>
              </a:ext>
            </a:extLst>
          </p:cNvPr>
          <p:cNvCxnSpPr>
            <a:cxnSpLocks/>
          </p:cNvCxnSpPr>
          <p:nvPr/>
        </p:nvCxnSpPr>
        <p:spPr>
          <a:xfrm>
            <a:off x="5203294" y="1717481"/>
            <a:ext cx="27976" cy="112560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65162F-C3FD-4E1E-AD58-FD47956E9302}"/>
                  </a:ext>
                </a:extLst>
              </p:cNvPr>
              <p:cNvSpPr txBox="1"/>
              <p:nvPr/>
            </p:nvSpPr>
            <p:spPr>
              <a:xfrm>
                <a:off x="6091081" y="1017833"/>
                <a:ext cx="9936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65162F-C3FD-4E1E-AD58-FD47956E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81" y="1017833"/>
                <a:ext cx="9936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EE8516-6A8F-46BC-A836-BA7C55A9E94D}"/>
                  </a:ext>
                </a:extLst>
              </p:cNvPr>
              <p:cNvSpPr txBox="1"/>
              <p:nvPr/>
            </p:nvSpPr>
            <p:spPr>
              <a:xfrm>
                <a:off x="3938511" y="897789"/>
                <a:ext cx="17829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𝛿𝜔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EE8516-6A8F-46BC-A836-BA7C55A9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1" y="897789"/>
                <a:ext cx="178292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7BF16A-42DD-4046-800A-60468DBBC31D}"/>
                  </a:ext>
                </a:extLst>
              </p:cNvPr>
              <p:cNvSpPr txBox="1"/>
              <p:nvPr/>
            </p:nvSpPr>
            <p:spPr>
              <a:xfrm>
                <a:off x="3880657" y="1985807"/>
                <a:ext cx="17829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𝛿𝜔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7BF16A-42DD-4046-800A-60468DBBC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657" y="1985807"/>
                <a:ext cx="17829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EAB4-2097-43D1-B00F-6E842D0A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1612-2A05-4F6A-BBCF-B5D06CD1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2769284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(</a:t>
                </a:r>
                <a:r>
                  <a:rPr lang="en-US" sz="3200" dirty="0" err="1"/>
                  <a:t>Ficek</a:t>
                </a:r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2769284" cy="640816"/>
              </a:xfrm>
              <a:prstGeom prst="rect">
                <a:avLst/>
              </a:prstGeom>
              <a:blipFill>
                <a:blip r:embed="rId4"/>
                <a:stretch>
                  <a:fillRect t="-11429" r="-439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</a:t>
                </a:r>
                <a:r>
                  <a:rPr lang="en-US" sz="2400" dirty="0" err="1"/>
                  <a:t>Ficek’s</a:t>
                </a:r>
                <a:r>
                  <a:rPr lang="en-US" sz="2400" dirty="0"/>
                  <a:t> work, it is stated that NOON state can not be reached with identical atoms, but that’s not correct, the correct conclusion should be: the final steady state cannot be NOON state, but the atom pair can evolve into NOON state and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938992"/>
              </a:xfrm>
              <a:prstGeom prst="rect">
                <a:avLst/>
              </a:prstGeom>
              <a:blipFill>
                <a:blip r:embed="rId4"/>
                <a:stretch>
                  <a:fillRect l="-902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70" y="5714391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>
            <a:off x="9857678" y="975088"/>
            <a:ext cx="13158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08358-C048-4D81-B296-DF47D311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29" y="2743823"/>
            <a:ext cx="9508041" cy="19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786</Words>
  <Application>Microsoft Office PowerPoint</Application>
  <PresentationFormat>Widescreen</PresentationFormat>
  <Paragraphs>109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79</cp:revision>
  <dcterms:created xsi:type="dcterms:W3CDTF">2018-08-02T21:38:36Z</dcterms:created>
  <dcterms:modified xsi:type="dcterms:W3CDTF">2018-09-20T04:47:13Z</dcterms:modified>
</cp:coreProperties>
</file>